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presProps.xml" ContentType="application/vnd.openxmlformats-officedocument.presentationml.pres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57" r:id="rId4"/>
    <p:sldMasterId id="2147483758" r:id="rId5"/>
    <p:sldMasterId id="21474837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Lst>
  <p:sldSz cy="5143500" cx="9144000"/>
  <p:notesSz cx="6858000" cy="9144000"/>
  <p:embeddedFontLst>
    <p:embeddedFont>
      <p:font typeface="Marcellus"/>
      <p:regular r:id="rId132"/>
    </p:embeddedFont>
    <p:embeddedFont>
      <p:font typeface="Patrick Hand"/>
      <p:regular r:id="rId133"/>
    </p:embeddedFont>
    <p:embeddedFont>
      <p:font typeface="Lexend Tera"/>
      <p:regular r:id="rId134"/>
      <p:bold r:id="rId135"/>
    </p:embeddedFont>
    <p:embeddedFont>
      <p:font typeface="Nunito"/>
      <p:regular r:id="rId136"/>
      <p:bold r:id="rId137"/>
      <p:italic r:id="rId138"/>
      <p:boldItalic r:id="rId139"/>
    </p:embeddedFont>
    <p:embeddedFont>
      <p:font typeface="Bowlby One"/>
      <p:regular r:id="rId140"/>
    </p:embeddedFont>
    <p:embeddedFont>
      <p:font typeface="Montserrat Light"/>
      <p:regular r:id="rId141"/>
      <p:bold r:id="rId142"/>
      <p:italic r:id="rId143"/>
      <p:boldItalic r:id="rId144"/>
    </p:embeddedFont>
    <p:embeddedFont>
      <p:font typeface="Fira Sans Extra Condensed SemiBold"/>
      <p:regular r:id="rId145"/>
      <p:bold r:id="rId146"/>
      <p:italic r:id="rId147"/>
      <p:boldItalic r:id="rId148"/>
    </p:embeddedFont>
    <p:embeddedFont>
      <p:font typeface="Roboto"/>
      <p:regular r:id="rId149"/>
      <p:bold r:id="rId150"/>
      <p:italic r:id="rId151"/>
      <p:boldItalic r:id="rId152"/>
    </p:embeddedFont>
    <p:embeddedFont>
      <p:font typeface="Montserrat Black"/>
      <p:bold r:id="rId153"/>
      <p:boldItalic r:id="rId154"/>
    </p:embeddedFont>
    <p:embeddedFont>
      <p:font typeface="Montserrat"/>
      <p:regular r:id="rId155"/>
      <p:bold r:id="rId156"/>
      <p:italic r:id="rId157"/>
      <p:boldItalic r:id="rId158"/>
    </p:embeddedFont>
    <p:embeddedFont>
      <p:font typeface="Lato"/>
      <p:regular r:id="rId159"/>
      <p:bold r:id="rId160"/>
      <p:italic r:id="rId161"/>
      <p:boldItalic r:id="rId162"/>
    </p:embeddedFont>
    <p:embeddedFont>
      <p:font typeface="Bebas Neue"/>
      <p:regular r:id="rId163"/>
    </p:embeddedFont>
    <p:embeddedFont>
      <p:font typeface="Tahoma"/>
      <p:regular r:id="rId164"/>
      <p:bold r:id="rId165"/>
    </p:embeddedFont>
    <p:embeddedFont>
      <p:font typeface="Montserrat ExtraLight"/>
      <p:regular r:id="rId166"/>
      <p:bold r:id="rId167"/>
      <p:italic r:id="rId168"/>
      <p:boldItalic r:id="rId169"/>
    </p:embeddedFont>
    <p:embeddedFont>
      <p:font typeface="PT Sans"/>
      <p:regular r:id="rId170"/>
      <p:bold r:id="rId171"/>
      <p:italic r:id="rId172"/>
      <p:boldItalic r:id="rId173"/>
    </p:embeddedFont>
    <p:embeddedFont>
      <p:font typeface="Open Sans"/>
      <p:regular r:id="rId174"/>
      <p:bold r:id="rId175"/>
      <p:italic r:id="rId176"/>
      <p:boldItalic r:id="rId1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A3BB5A8-DA7F-46B0-BEA8-8850BA7CB5B7}">
  <a:tblStyle styleId="{DA3BB5A8-DA7F-46B0-BEA8-8850BA7CB5B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863F249-1C7B-47B7-A036-F387B6FFB92D}" styleName="Table_1">
    <a:wholeTbl>
      <a:tcTxStyle>
        <a:font>
          <a:latin typeface="Arial"/>
          <a:ea typeface="Arial"/>
          <a:cs typeface="Arial"/>
        </a:font>
        <a:srgbClr val="000000"/>
      </a:tcTxStyle>
      <a:tcStyle>
        <a:tcBdr>
          <a:left>
            <a:ln cap="flat" cmpd="sng">
              <a:solidFill>
                <a:srgbClr val="808080"/>
              </a:solidFill>
              <a:prstDash val="solid"/>
              <a:round/>
              <a:headEnd len="sm" w="sm" type="none"/>
              <a:tailEnd len="sm" w="sm" type="none"/>
            </a:ln>
          </a:left>
          <a:right>
            <a:ln cap="flat" cmpd="sng">
              <a:solidFill>
                <a:srgbClr val="808080"/>
              </a:solidFill>
              <a:prstDash val="solid"/>
              <a:round/>
              <a:headEnd len="sm" w="sm" type="none"/>
              <a:tailEnd len="sm" w="sm" type="none"/>
            </a:ln>
          </a:right>
          <a:top>
            <a:ln cap="flat" cmpd="sng">
              <a:solidFill>
                <a:srgbClr val="808080"/>
              </a:solidFill>
              <a:prstDash val="solid"/>
              <a:round/>
              <a:headEnd len="sm" w="sm" type="none"/>
              <a:tailEnd len="sm" w="sm" type="none"/>
            </a:ln>
          </a:top>
          <a:bottom>
            <a:ln cap="flat" cmpd="sng">
              <a:solidFill>
                <a:srgbClr val="808080"/>
              </a:solidFill>
              <a:prstDash val="solid"/>
              <a:round/>
              <a:headEnd len="sm" w="sm" type="none"/>
              <a:tailEnd len="sm" w="sm" type="none"/>
            </a:ln>
          </a:bottom>
          <a:insideH>
            <a:ln cap="flat" cmpd="sng">
              <a:solidFill>
                <a:srgbClr val="808080"/>
              </a:solidFill>
              <a:prstDash val="solid"/>
              <a:round/>
              <a:headEnd len="sm" w="sm" type="none"/>
              <a:tailEnd len="sm" w="sm" type="none"/>
            </a:ln>
          </a:insideH>
          <a:insideV>
            <a:ln cap="flat" cmpd="sng">
              <a:solidFill>
                <a:srgbClr val="80808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42" Type="http://schemas.openxmlformats.org/officeDocument/2006/relationships/slide" Target="slides/slide35.xml"/><Relationship Id="rId21" Type="http://schemas.openxmlformats.org/officeDocument/2006/relationships/slide" Target="slides/slide14.xml"/><Relationship Id="rId84" Type="http://schemas.openxmlformats.org/officeDocument/2006/relationships/slide" Target="slides/slide77.xml"/><Relationship Id="rId138" Type="http://schemas.openxmlformats.org/officeDocument/2006/relationships/font" Target="fonts/Nunito-italic.fntdata"/><Relationship Id="rId63" Type="http://schemas.openxmlformats.org/officeDocument/2006/relationships/slide" Target="slides/slide56.xml"/><Relationship Id="rId159" Type="http://schemas.openxmlformats.org/officeDocument/2006/relationships/font" Target="fonts/Lato-regular.fntdata"/><Relationship Id="rId170" Type="http://schemas.openxmlformats.org/officeDocument/2006/relationships/font" Target="fonts/PTSans-regular.fntdata"/><Relationship Id="rId107" Type="http://schemas.openxmlformats.org/officeDocument/2006/relationships/slide" Target="slides/slide100.xml"/><Relationship Id="rId32" Type="http://schemas.openxmlformats.org/officeDocument/2006/relationships/slide" Target="slides/slide25.xml"/><Relationship Id="rId128" Type="http://schemas.openxmlformats.org/officeDocument/2006/relationships/slide" Target="slides/slide121.xml"/><Relationship Id="rId11" Type="http://schemas.openxmlformats.org/officeDocument/2006/relationships/slide" Target="slides/slide4.xml"/><Relationship Id="rId149" Type="http://schemas.openxmlformats.org/officeDocument/2006/relationships/font" Target="fonts/Roboto-regular.fntdata"/><Relationship Id="rId74" Type="http://schemas.openxmlformats.org/officeDocument/2006/relationships/slide" Target="slides/slide67.xml"/><Relationship Id="rId53" Type="http://schemas.openxmlformats.org/officeDocument/2006/relationships/slide" Target="slides/slide46.xml"/><Relationship Id="rId95" Type="http://schemas.openxmlformats.org/officeDocument/2006/relationships/slide" Target="slides/slide88.xml"/><Relationship Id="rId5" Type="http://schemas.openxmlformats.org/officeDocument/2006/relationships/slideMaster" Target="slideMasters/slideMaster2.xml"/><Relationship Id="rId160" Type="http://schemas.openxmlformats.org/officeDocument/2006/relationships/font" Target="fonts/Lato-bold.fntdata"/><Relationship Id="rId43" Type="http://schemas.openxmlformats.org/officeDocument/2006/relationships/slide" Target="slides/slide36.xml"/><Relationship Id="rId22" Type="http://schemas.openxmlformats.org/officeDocument/2006/relationships/slide" Target="slides/slide15.xml"/><Relationship Id="rId118" Type="http://schemas.openxmlformats.org/officeDocument/2006/relationships/slide" Target="slides/slide111.xml"/><Relationship Id="rId139" Type="http://schemas.openxmlformats.org/officeDocument/2006/relationships/font" Target="fonts/Nunito-boldItalic.fntdata"/><Relationship Id="rId64" Type="http://schemas.openxmlformats.org/officeDocument/2006/relationships/slide" Target="slides/slide57.xml"/><Relationship Id="rId85" Type="http://schemas.openxmlformats.org/officeDocument/2006/relationships/slide" Target="slides/slide78.xml"/><Relationship Id="rId150" Type="http://schemas.openxmlformats.org/officeDocument/2006/relationships/font" Target="fonts/Roboto-bold.fntdata"/><Relationship Id="rId171" Type="http://schemas.openxmlformats.org/officeDocument/2006/relationships/font" Target="fonts/PTSans-bold.fntdata"/><Relationship Id="rId108" Type="http://schemas.openxmlformats.org/officeDocument/2006/relationships/slide" Target="slides/slide101.xml"/><Relationship Id="rId33" Type="http://schemas.openxmlformats.org/officeDocument/2006/relationships/slide" Target="slides/slide26.xml"/><Relationship Id="rId129" Type="http://schemas.openxmlformats.org/officeDocument/2006/relationships/slide" Target="slides/slide122.xml"/><Relationship Id="rId12" Type="http://schemas.openxmlformats.org/officeDocument/2006/relationships/slide" Target="slides/slide5.xml"/><Relationship Id="rId96" Type="http://schemas.openxmlformats.org/officeDocument/2006/relationships/slide" Target="slides/slide89.xml"/><Relationship Id="rId140" Type="http://schemas.openxmlformats.org/officeDocument/2006/relationships/font" Target="fonts/BowlbyOne-regular.fntdata"/><Relationship Id="rId75" Type="http://schemas.openxmlformats.org/officeDocument/2006/relationships/slide" Target="slides/slide68.xml"/><Relationship Id="rId161" Type="http://schemas.openxmlformats.org/officeDocument/2006/relationships/font" Target="fonts/Lato-italic.fntdata"/><Relationship Id="rId54" Type="http://schemas.openxmlformats.org/officeDocument/2006/relationships/slide" Target="slides/slide47.xml"/><Relationship Id="rId6" Type="http://schemas.openxmlformats.org/officeDocument/2006/relationships/slideMaster" Target="slideMasters/slideMaster3.xml"/><Relationship Id="rId49" Type="http://schemas.openxmlformats.org/officeDocument/2006/relationships/slide" Target="slides/slide42.xml"/><Relationship Id="rId23" Type="http://schemas.openxmlformats.org/officeDocument/2006/relationships/slide" Target="slides/slide16.xml"/><Relationship Id="rId28" Type="http://schemas.openxmlformats.org/officeDocument/2006/relationships/slide" Target="slides/slide21.xml"/><Relationship Id="rId119" Type="http://schemas.openxmlformats.org/officeDocument/2006/relationships/slide" Target="slides/slide112.xml"/><Relationship Id="rId114" Type="http://schemas.openxmlformats.org/officeDocument/2006/relationships/slide" Target="slides/slide107.xml"/><Relationship Id="rId44" Type="http://schemas.openxmlformats.org/officeDocument/2006/relationships/slide" Target="slides/slide37.xml"/><Relationship Id="rId177" Type="http://schemas.openxmlformats.org/officeDocument/2006/relationships/font" Target="fonts/OpenSans-boldItalic.fntdata"/><Relationship Id="rId86" Type="http://schemas.openxmlformats.org/officeDocument/2006/relationships/slide" Target="slides/slide79.xml"/><Relationship Id="rId81" Type="http://schemas.openxmlformats.org/officeDocument/2006/relationships/slide" Target="slides/slide74.xml"/><Relationship Id="rId130" Type="http://schemas.openxmlformats.org/officeDocument/2006/relationships/slide" Target="slides/slide123.xml"/><Relationship Id="rId135" Type="http://schemas.openxmlformats.org/officeDocument/2006/relationships/font" Target="fonts/LexendTera-bold.fntdata"/><Relationship Id="rId65" Type="http://schemas.openxmlformats.org/officeDocument/2006/relationships/slide" Target="slides/slide58.xml"/><Relationship Id="rId60" Type="http://schemas.openxmlformats.org/officeDocument/2006/relationships/slide" Target="slides/slide53.xml"/><Relationship Id="rId151" Type="http://schemas.openxmlformats.org/officeDocument/2006/relationships/font" Target="fonts/Roboto-italic.fntdata"/><Relationship Id="rId156" Type="http://schemas.openxmlformats.org/officeDocument/2006/relationships/font" Target="fonts/Montserrat-bold.fntdata"/><Relationship Id="rId172" Type="http://schemas.openxmlformats.org/officeDocument/2006/relationships/font" Target="fonts/PTSans-italic.fntdata"/><Relationship Id="rId109" Type="http://schemas.openxmlformats.org/officeDocument/2006/relationships/slide" Target="slides/slide102.xml"/><Relationship Id="rId39" Type="http://schemas.openxmlformats.org/officeDocument/2006/relationships/slide" Target="slides/slide32.xml"/><Relationship Id="rId13" Type="http://schemas.openxmlformats.org/officeDocument/2006/relationships/slide" Target="slides/slide6.xml"/><Relationship Id="rId18" Type="http://schemas.openxmlformats.org/officeDocument/2006/relationships/slide" Target="slides/slide11.xml"/><Relationship Id="rId104" Type="http://schemas.openxmlformats.org/officeDocument/2006/relationships/slide" Target="slides/slide97.xml"/><Relationship Id="rId34" Type="http://schemas.openxmlformats.org/officeDocument/2006/relationships/slide" Target="slides/slide27.xml"/><Relationship Id="rId120" Type="http://schemas.openxmlformats.org/officeDocument/2006/relationships/slide" Target="slides/slide113.xml"/><Relationship Id="rId125" Type="http://schemas.openxmlformats.org/officeDocument/2006/relationships/slide" Target="slides/slide118.xml"/><Relationship Id="rId97" Type="http://schemas.openxmlformats.org/officeDocument/2006/relationships/slide" Target="slides/slide90.xml"/><Relationship Id="rId141" Type="http://schemas.openxmlformats.org/officeDocument/2006/relationships/font" Target="fonts/MontserratLight-regular.fntdata"/><Relationship Id="rId146" Type="http://schemas.openxmlformats.org/officeDocument/2006/relationships/font" Target="fonts/FiraSansExtraCondensedSemiBold-bold.fntdata"/><Relationship Id="rId76" Type="http://schemas.openxmlformats.org/officeDocument/2006/relationships/slide" Target="slides/slide69.xml"/><Relationship Id="rId167" Type="http://schemas.openxmlformats.org/officeDocument/2006/relationships/font" Target="fonts/MontserratExtraLight-bold.fntdata"/><Relationship Id="rId50" Type="http://schemas.openxmlformats.org/officeDocument/2006/relationships/slide" Target="slides/slide43.xml"/><Relationship Id="rId55" Type="http://schemas.openxmlformats.org/officeDocument/2006/relationships/slide" Target="slides/slide48.xml"/><Relationship Id="rId92" Type="http://schemas.openxmlformats.org/officeDocument/2006/relationships/slide" Target="slides/slide85.xml"/><Relationship Id="rId7" Type="http://schemas.openxmlformats.org/officeDocument/2006/relationships/notesMaster" Target="notesMasters/notesMaster1.xml"/><Relationship Id="rId71" Type="http://schemas.openxmlformats.org/officeDocument/2006/relationships/slide" Target="slides/slide64.xml"/><Relationship Id="rId162" Type="http://schemas.openxmlformats.org/officeDocument/2006/relationships/font" Target="fonts/Lato-boldItalic.fntdata"/><Relationship Id="rId29" Type="http://schemas.openxmlformats.org/officeDocument/2006/relationships/slide" Target="slides/slide22.xml"/><Relationship Id="rId2" Type="http://schemas.openxmlformats.org/officeDocument/2006/relationships/presProps" Target="presProps.xml"/><Relationship Id="rId40" Type="http://schemas.openxmlformats.org/officeDocument/2006/relationships/slide" Target="slides/slide33.xml"/><Relationship Id="rId45" Type="http://schemas.openxmlformats.org/officeDocument/2006/relationships/slide" Target="slides/slide38.xml"/><Relationship Id="rId24" Type="http://schemas.openxmlformats.org/officeDocument/2006/relationships/slide" Target="slides/slide17.xml"/><Relationship Id="rId115" Type="http://schemas.openxmlformats.org/officeDocument/2006/relationships/slide" Target="slides/slide108.xml"/><Relationship Id="rId110" Type="http://schemas.openxmlformats.org/officeDocument/2006/relationships/slide" Target="slides/slide103.xml"/><Relationship Id="rId87" Type="http://schemas.openxmlformats.org/officeDocument/2006/relationships/slide" Target="slides/slide80.xml"/><Relationship Id="rId131" Type="http://schemas.openxmlformats.org/officeDocument/2006/relationships/slide" Target="slides/slide124.xml"/><Relationship Id="rId136" Type="http://schemas.openxmlformats.org/officeDocument/2006/relationships/font" Target="fonts/Nunito-regular.fntdata"/><Relationship Id="rId66" Type="http://schemas.openxmlformats.org/officeDocument/2006/relationships/slide" Target="slides/slide59.xml"/><Relationship Id="rId157" Type="http://schemas.openxmlformats.org/officeDocument/2006/relationships/font" Target="fonts/Montserrat-italic.fntdata"/><Relationship Id="rId178" Type="http://schemas.openxmlformats.org/officeDocument/2006/relationships/customXml" Target="../customXml/item1.xml"/><Relationship Id="rId173" Type="http://schemas.openxmlformats.org/officeDocument/2006/relationships/font" Target="fonts/PTSans-boldItalic.fntdata"/><Relationship Id="rId82" Type="http://schemas.openxmlformats.org/officeDocument/2006/relationships/slide" Target="slides/slide75.xml"/><Relationship Id="rId61" Type="http://schemas.openxmlformats.org/officeDocument/2006/relationships/slide" Target="slides/slide54.xml"/><Relationship Id="rId152" Type="http://schemas.openxmlformats.org/officeDocument/2006/relationships/font" Target="fonts/Roboto-boldItalic.fntdata"/><Relationship Id="rId19" Type="http://schemas.openxmlformats.org/officeDocument/2006/relationships/slide" Target="slides/slide12.xml"/><Relationship Id="rId105" Type="http://schemas.openxmlformats.org/officeDocument/2006/relationships/slide" Target="slides/slide98.xml"/><Relationship Id="rId100" Type="http://schemas.openxmlformats.org/officeDocument/2006/relationships/slide" Target="slides/slide93.xml"/><Relationship Id="rId30" Type="http://schemas.openxmlformats.org/officeDocument/2006/relationships/slide" Target="slides/slide23.xml"/><Relationship Id="rId35" Type="http://schemas.openxmlformats.org/officeDocument/2006/relationships/slide" Target="slides/slide28.xml"/><Relationship Id="rId126" Type="http://schemas.openxmlformats.org/officeDocument/2006/relationships/slide" Target="slides/slide119.xml"/><Relationship Id="rId14" Type="http://schemas.openxmlformats.org/officeDocument/2006/relationships/slide" Target="slides/slide7.xml"/><Relationship Id="rId147" Type="http://schemas.openxmlformats.org/officeDocument/2006/relationships/font" Target="fonts/FiraSansExtraCondensedSemiBold-italic.fntdata"/><Relationship Id="rId77" Type="http://schemas.openxmlformats.org/officeDocument/2006/relationships/slide" Target="slides/slide70.xml"/><Relationship Id="rId168" Type="http://schemas.openxmlformats.org/officeDocument/2006/relationships/font" Target="fonts/MontserratExtraLight-italic.fntdata"/><Relationship Id="rId56" Type="http://schemas.openxmlformats.org/officeDocument/2006/relationships/slide" Target="slides/slide49.xml"/><Relationship Id="rId121" Type="http://schemas.openxmlformats.org/officeDocument/2006/relationships/slide" Target="slides/slide114.xml"/><Relationship Id="rId98" Type="http://schemas.openxmlformats.org/officeDocument/2006/relationships/slide" Target="slides/slide91.xml"/><Relationship Id="rId93" Type="http://schemas.openxmlformats.org/officeDocument/2006/relationships/slide" Target="slides/slide86.xml"/><Relationship Id="rId142" Type="http://schemas.openxmlformats.org/officeDocument/2006/relationships/font" Target="fonts/MontserratLight-bold.fntdata"/><Relationship Id="rId8" Type="http://schemas.openxmlformats.org/officeDocument/2006/relationships/slide" Target="slides/slide1.xml"/><Relationship Id="rId72" Type="http://schemas.openxmlformats.org/officeDocument/2006/relationships/slide" Target="slides/slide65.xml"/><Relationship Id="rId163" Type="http://schemas.openxmlformats.org/officeDocument/2006/relationships/font" Target="fonts/BebasNeue-regular.fntdata"/><Relationship Id="rId51" Type="http://schemas.openxmlformats.org/officeDocument/2006/relationships/slide" Target="slides/slide44.xml"/><Relationship Id="rId3" Type="http://schemas.openxmlformats.org/officeDocument/2006/relationships/tableStyles" Target="tableStyles.xml"/><Relationship Id="rId46" Type="http://schemas.openxmlformats.org/officeDocument/2006/relationships/slide" Target="slides/slide39.xml"/><Relationship Id="rId25" Type="http://schemas.openxmlformats.org/officeDocument/2006/relationships/slide" Target="slides/slide18.xml"/><Relationship Id="rId116" Type="http://schemas.openxmlformats.org/officeDocument/2006/relationships/slide" Target="slides/slide109.xml"/><Relationship Id="rId137" Type="http://schemas.openxmlformats.org/officeDocument/2006/relationships/font" Target="fonts/Nunito-bold.fntdata"/><Relationship Id="rId67" Type="http://schemas.openxmlformats.org/officeDocument/2006/relationships/slide" Target="slides/slide60.xml"/><Relationship Id="rId158" Type="http://schemas.openxmlformats.org/officeDocument/2006/relationships/font" Target="fonts/Montserrat-boldItalic.fntdata"/><Relationship Id="rId41" Type="http://schemas.openxmlformats.org/officeDocument/2006/relationships/slide" Target="slides/slide34.xml"/><Relationship Id="rId174" Type="http://schemas.openxmlformats.org/officeDocument/2006/relationships/font" Target="fonts/OpenSans-regular.fntdata"/><Relationship Id="rId20" Type="http://schemas.openxmlformats.org/officeDocument/2006/relationships/slide" Target="slides/slide13.xml"/><Relationship Id="rId111" Type="http://schemas.openxmlformats.org/officeDocument/2006/relationships/slide" Target="slides/slide104.xml"/><Relationship Id="rId83" Type="http://schemas.openxmlformats.org/officeDocument/2006/relationships/slide" Target="slides/slide76.xml"/><Relationship Id="rId88" Type="http://schemas.openxmlformats.org/officeDocument/2006/relationships/slide" Target="slides/slide81.xml"/><Relationship Id="rId132" Type="http://schemas.openxmlformats.org/officeDocument/2006/relationships/font" Target="fonts/Marcellus-regular.fntdata"/><Relationship Id="rId62" Type="http://schemas.openxmlformats.org/officeDocument/2006/relationships/slide" Target="slides/slide55.xml"/><Relationship Id="rId153" Type="http://schemas.openxmlformats.org/officeDocument/2006/relationships/font" Target="fonts/MontserratBlack-bold.fntdata"/><Relationship Id="rId179" Type="http://schemas.openxmlformats.org/officeDocument/2006/relationships/customXml" Target="../customXml/item2.xml"/><Relationship Id="rId106" Type="http://schemas.openxmlformats.org/officeDocument/2006/relationships/slide" Target="slides/slide99.xml"/><Relationship Id="rId36" Type="http://schemas.openxmlformats.org/officeDocument/2006/relationships/slide" Target="slides/slide29.xml"/><Relationship Id="rId127" Type="http://schemas.openxmlformats.org/officeDocument/2006/relationships/slide" Target="slides/slide120.xml"/><Relationship Id="rId15" Type="http://schemas.openxmlformats.org/officeDocument/2006/relationships/slide" Target="slides/slide8.xml"/><Relationship Id="rId57" Type="http://schemas.openxmlformats.org/officeDocument/2006/relationships/slide" Target="slides/slide50.xml"/><Relationship Id="rId101" Type="http://schemas.openxmlformats.org/officeDocument/2006/relationships/slide" Target="slides/slide94.xml"/><Relationship Id="rId31" Type="http://schemas.openxmlformats.org/officeDocument/2006/relationships/slide" Target="slides/slide24.xml"/><Relationship Id="rId122" Type="http://schemas.openxmlformats.org/officeDocument/2006/relationships/slide" Target="slides/slide115.xml"/><Relationship Id="rId94" Type="http://schemas.openxmlformats.org/officeDocument/2006/relationships/slide" Target="slides/slide87.xml"/><Relationship Id="rId99" Type="http://schemas.openxmlformats.org/officeDocument/2006/relationships/slide" Target="slides/slide92.xml"/><Relationship Id="rId10" Type="http://schemas.openxmlformats.org/officeDocument/2006/relationships/slide" Target="slides/slide3.xml"/><Relationship Id="rId148" Type="http://schemas.openxmlformats.org/officeDocument/2006/relationships/font" Target="fonts/FiraSansExtraCondensedSemiBold-boldItalic.fntdata"/><Relationship Id="rId143" Type="http://schemas.openxmlformats.org/officeDocument/2006/relationships/font" Target="fonts/MontserratLight-italic.fntdata"/><Relationship Id="rId73" Type="http://schemas.openxmlformats.org/officeDocument/2006/relationships/slide" Target="slides/slide66.xml"/><Relationship Id="rId78" Type="http://schemas.openxmlformats.org/officeDocument/2006/relationships/slide" Target="slides/slide71.xml"/><Relationship Id="rId164" Type="http://schemas.openxmlformats.org/officeDocument/2006/relationships/font" Target="fonts/Tahoma-regular.fntdata"/><Relationship Id="rId169" Type="http://schemas.openxmlformats.org/officeDocument/2006/relationships/font" Target="fonts/MontserratExtraLight-boldItalic.fntdata"/><Relationship Id="rId52" Type="http://schemas.openxmlformats.org/officeDocument/2006/relationships/slide" Target="slides/slide45.xml"/><Relationship Id="rId4" Type="http://schemas.openxmlformats.org/officeDocument/2006/relationships/slideMaster" Target="slideMasters/slideMaster1.xml"/><Relationship Id="rId9" Type="http://schemas.openxmlformats.org/officeDocument/2006/relationships/slide" Target="slides/slide2.xml"/><Relationship Id="rId180" Type="http://schemas.openxmlformats.org/officeDocument/2006/relationships/customXml" Target="../customXml/item3.xml"/><Relationship Id="rId26" Type="http://schemas.openxmlformats.org/officeDocument/2006/relationships/slide" Target="slides/slide19.xml"/><Relationship Id="rId47" Type="http://schemas.openxmlformats.org/officeDocument/2006/relationships/slide" Target="slides/slide40.xml"/><Relationship Id="rId175" Type="http://schemas.openxmlformats.org/officeDocument/2006/relationships/font" Target="fonts/OpenSans-bold.fntdata"/><Relationship Id="rId112" Type="http://schemas.openxmlformats.org/officeDocument/2006/relationships/slide" Target="slides/slide105.xml"/><Relationship Id="rId89" Type="http://schemas.openxmlformats.org/officeDocument/2006/relationships/slide" Target="slides/slide82.xml"/><Relationship Id="rId133" Type="http://schemas.openxmlformats.org/officeDocument/2006/relationships/font" Target="fonts/PatrickHand-regular.fntdata"/><Relationship Id="rId68" Type="http://schemas.openxmlformats.org/officeDocument/2006/relationships/slide" Target="slides/slide61.xml"/><Relationship Id="rId154" Type="http://schemas.openxmlformats.org/officeDocument/2006/relationships/font" Target="fonts/MontserratBlack-boldItalic.fntdata"/><Relationship Id="rId16" Type="http://schemas.openxmlformats.org/officeDocument/2006/relationships/slide" Target="slides/slide9.xml"/><Relationship Id="rId102" Type="http://schemas.openxmlformats.org/officeDocument/2006/relationships/slide" Target="slides/slide95.xml"/><Relationship Id="rId37" Type="http://schemas.openxmlformats.org/officeDocument/2006/relationships/slide" Target="slides/slide30.xml"/><Relationship Id="rId123" Type="http://schemas.openxmlformats.org/officeDocument/2006/relationships/slide" Target="slides/slide116.xml"/><Relationship Id="rId144" Type="http://schemas.openxmlformats.org/officeDocument/2006/relationships/font" Target="fonts/MontserratLight-boldItalic.fntdata"/><Relationship Id="rId79" Type="http://schemas.openxmlformats.org/officeDocument/2006/relationships/slide" Target="slides/slide72.xml"/><Relationship Id="rId58" Type="http://schemas.openxmlformats.org/officeDocument/2006/relationships/slide" Target="slides/slide51.xml"/><Relationship Id="rId90" Type="http://schemas.openxmlformats.org/officeDocument/2006/relationships/slide" Target="slides/slide83.xml"/><Relationship Id="rId165" Type="http://schemas.openxmlformats.org/officeDocument/2006/relationships/font" Target="fonts/Tahoma-bold.fntdata"/><Relationship Id="rId48" Type="http://schemas.openxmlformats.org/officeDocument/2006/relationships/slide" Target="slides/slide41.xml"/><Relationship Id="rId27" Type="http://schemas.openxmlformats.org/officeDocument/2006/relationships/slide" Target="slides/slide20.xml"/><Relationship Id="rId113" Type="http://schemas.openxmlformats.org/officeDocument/2006/relationships/slide" Target="slides/slide106.xml"/><Relationship Id="rId134" Type="http://schemas.openxmlformats.org/officeDocument/2006/relationships/font" Target="fonts/LexendTera-regular.fntdata"/><Relationship Id="rId69" Type="http://schemas.openxmlformats.org/officeDocument/2006/relationships/slide" Target="slides/slide62.xml"/><Relationship Id="rId176" Type="http://schemas.openxmlformats.org/officeDocument/2006/relationships/font" Target="fonts/OpenSans-italic.fntdata"/><Relationship Id="rId80" Type="http://schemas.openxmlformats.org/officeDocument/2006/relationships/slide" Target="slides/slide73.xml"/><Relationship Id="rId155" Type="http://schemas.openxmlformats.org/officeDocument/2006/relationships/font" Target="fonts/Montserrat-regular.fntdata"/><Relationship Id="rId103" Type="http://schemas.openxmlformats.org/officeDocument/2006/relationships/slide" Target="slides/slide96.xml"/><Relationship Id="rId38" Type="http://schemas.openxmlformats.org/officeDocument/2006/relationships/slide" Target="slides/slide31.xml"/><Relationship Id="rId124" Type="http://schemas.openxmlformats.org/officeDocument/2006/relationships/slide" Target="slides/slide117.xml"/><Relationship Id="rId17" Type="http://schemas.openxmlformats.org/officeDocument/2006/relationships/slide" Target="slides/slide10.xml"/><Relationship Id="rId59" Type="http://schemas.openxmlformats.org/officeDocument/2006/relationships/slide" Target="slides/slide52.xml"/><Relationship Id="rId91" Type="http://schemas.openxmlformats.org/officeDocument/2006/relationships/slide" Target="slides/slide84.xml"/><Relationship Id="rId145" Type="http://schemas.openxmlformats.org/officeDocument/2006/relationships/font" Target="fonts/FiraSansExtraCondensedSemiBold-regular.fntdata"/><Relationship Id="rId70" Type="http://schemas.openxmlformats.org/officeDocument/2006/relationships/slide" Target="slides/slide63.xml"/><Relationship Id="rId166" Type="http://schemas.openxmlformats.org/officeDocument/2006/relationships/font" Target="fonts/MontserratExtraLight-regular.fntdata"/><Relationship Id="rId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0" name="Shape 4770"/>
        <p:cNvGrpSpPr/>
        <p:nvPr/>
      </p:nvGrpSpPr>
      <p:grpSpPr>
        <a:xfrm>
          <a:off x="0" y="0"/>
          <a:ext cx="0" cy="0"/>
          <a:chOff x="0" y="0"/>
          <a:chExt cx="0" cy="0"/>
        </a:xfrm>
      </p:grpSpPr>
      <p:sp>
        <p:nvSpPr>
          <p:cNvPr id="4771" name="Google Shape;4771;g1183dc1291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2" name="Google Shape;4772;g1183dc1291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7" name="Shape 4947"/>
        <p:cNvGrpSpPr/>
        <p:nvPr/>
      </p:nvGrpSpPr>
      <p:grpSpPr>
        <a:xfrm>
          <a:off x="0" y="0"/>
          <a:ext cx="0" cy="0"/>
          <a:chOff x="0" y="0"/>
          <a:chExt cx="0" cy="0"/>
        </a:xfrm>
      </p:grpSpPr>
      <p:sp>
        <p:nvSpPr>
          <p:cNvPr id="4948" name="Google Shape;4948;g1dca32805ed_1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9" name="Google Shape;4949;g1dca32805ed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6" name="Shape 6846"/>
        <p:cNvGrpSpPr/>
        <p:nvPr/>
      </p:nvGrpSpPr>
      <p:grpSpPr>
        <a:xfrm>
          <a:off x="0" y="0"/>
          <a:ext cx="0" cy="0"/>
          <a:chOff x="0" y="0"/>
          <a:chExt cx="0" cy="0"/>
        </a:xfrm>
      </p:grpSpPr>
      <p:sp>
        <p:nvSpPr>
          <p:cNvPr id="6847" name="Google Shape;6847;g20634cb2832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8" name="Google Shape;6848;g20634cb2832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2" name="Shape 6852"/>
        <p:cNvGrpSpPr/>
        <p:nvPr/>
      </p:nvGrpSpPr>
      <p:grpSpPr>
        <a:xfrm>
          <a:off x="0" y="0"/>
          <a:ext cx="0" cy="0"/>
          <a:chOff x="0" y="0"/>
          <a:chExt cx="0" cy="0"/>
        </a:xfrm>
      </p:grpSpPr>
      <p:sp>
        <p:nvSpPr>
          <p:cNvPr id="6853" name="Google Shape;6853;g1ffa8a6add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4" name="Google Shape;6854;g1ffa8a6add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9" name="Shape 6859"/>
        <p:cNvGrpSpPr/>
        <p:nvPr/>
      </p:nvGrpSpPr>
      <p:grpSpPr>
        <a:xfrm>
          <a:off x="0" y="0"/>
          <a:ext cx="0" cy="0"/>
          <a:chOff x="0" y="0"/>
          <a:chExt cx="0" cy="0"/>
        </a:xfrm>
      </p:grpSpPr>
      <p:sp>
        <p:nvSpPr>
          <p:cNvPr id="6860" name="Google Shape;6860;g1ffa8a6add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1" name="Google Shape;6861;g1ffa8a6add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5" name="Shape 6865"/>
        <p:cNvGrpSpPr/>
        <p:nvPr/>
      </p:nvGrpSpPr>
      <p:grpSpPr>
        <a:xfrm>
          <a:off x="0" y="0"/>
          <a:ext cx="0" cy="0"/>
          <a:chOff x="0" y="0"/>
          <a:chExt cx="0" cy="0"/>
        </a:xfrm>
      </p:grpSpPr>
      <p:sp>
        <p:nvSpPr>
          <p:cNvPr id="6866" name="Google Shape;6866;g1ffa8a6add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7" name="Google Shape;6867;g1ffa8a6add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1" name="Shape 6871"/>
        <p:cNvGrpSpPr/>
        <p:nvPr/>
      </p:nvGrpSpPr>
      <p:grpSpPr>
        <a:xfrm>
          <a:off x="0" y="0"/>
          <a:ext cx="0" cy="0"/>
          <a:chOff x="0" y="0"/>
          <a:chExt cx="0" cy="0"/>
        </a:xfrm>
      </p:grpSpPr>
      <p:sp>
        <p:nvSpPr>
          <p:cNvPr id="6872" name="Google Shape;6872;g1ffa8a6add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3" name="Google Shape;6873;g1ffa8a6add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9" name="Shape 6879"/>
        <p:cNvGrpSpPr/>
        <p:nvPr/>
      </p:nvGrpSpPr>
      <p:grpSpPr>
        <a:xfrm>
          <a:off x="0" y="0"/>
          <a:ext cx="0" cy="0"/>
          <a:chOff x="0" y="0"/>
          <a:chExt cx="0" cy="0"/>
        </a:xfrm>
      </p:grpSpPr>
      <p:sp>
        <p:nvSpPr>
          <p:cNvPr id="6880" name="Google Shape;6880;g1ffa8a6add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1" name="Google Shape;6881;g1ffa8a6add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9" name="Shape 6889"/>
        <p:cNvGrpSpPr/>
        <p:nvPr/>
      </p:nvGrpSpPr>
      <p:grpSpPr>
        <a:xfrm>
          <a:off x="0" y="0"/>
          <a:ext cx="0" cy="0"/>
          <a:chOff x="0" y="0"/>
          <a:chExt cx="0" cy="0"/>
        </a:xfrm>
      </p:grpSpPr>
      <p:sp>
        <p:nvSpPr>
          <p:cNvPr id="6890" name="Google Shape;6890;g1ffa8a6addd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1" name="Google Shape;6891;g1ffa8a6addd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5" name="Shape 6895"/>
        <p:cNvGrpSpPr/>
        <p:nvPr/>
      </p:nvGrpSpPr>
      <p:grpSpPr>
        <a:xfrm>
          <a:off x="0" y="0"/>
          <a:ext cx="0" cy="0"/>
          <a:chOff x="0" y="0"/>
          <a:chExt cx="0" cy="0"/>
        </a:xfrm>
      </p:grpSpPr>
      <p:sp>
        <p:nvSpPr>
          <p:cNvPr id="6896" name="Google Shape;6896;g1ffa8a6addd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7" name="Google Shape;6897;g1ffa8a6addd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3" name="Shape 6903"/>
        <p:cNvGrpSpPr/>
        <p:nvPr/>
      </p:nvGrpSpPr>
      <p:grpSpPr>
        <a:xfrm>
          <a:off x="0" y="0"/>
          <a:ext cx="0" cy="0"/>
          <a:chOff x="0" y="0"/>
          <a:chExt cx="0" cy="0"/>
        </a:xfrm>
      </p:grpSpPr>
      <p:sp>
        <p:nvSpPr>
          <p:cNvPr id="6904" name="Google Shape;6904;g204fda4e28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5" name="Google Shape;6905;g204fda4e28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9" name="Shape 6909"/>
        <p:cNvGrpSpPr/>
        <p:nvPr/>
      </p:nvGrpSpPr>
      <p:grpSpPr>
        <a:xfrm>
          <a:off x="0" y="0"/>
          <a:ext cx="0" cy="0"/>
          <a:chOff x="0" y="0"/>
          <a:chExt cx="0" cy="0"/>
        </a:xfrm>
      </p:grpSpPr>
      <p:sp>
        <p:nvSpPr>
          <p:cNvPr id="6910" name="Google Shape;6910;g204fda4e28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1" name="Google Shape;6911;g204fda4e28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7" name="Shape 4987"/>
        <p:cNvGrpSpPr/>
        <p:nvPr/>
      </p:nvGrpSpPr>
      <p:grpSpPr>
        <a:xfrm>
          <a:off x="0" y="0"/>
          <a:ext cx="0" cy="0"/>
          <a:chOff x="0" y="0"/>
          <a:chExt cx="0" cy="0"/>
        </a:xfrm>
      </p:grpSpPr>
      <p:sp>
        <p:nvSpPr>
          <p:cNvPr id="4988" name="Google Shape;4988;g1186d7b8fbc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9" name="Google Shape;4989;g1186d7b8fbc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4" name="Shape 6934"/>
        <p:cNvGrpSpPr/>
        <p:nvPr/>
      </p:nvGrpSpPr>
      <p:grpSpPr>
        <a:xfrm>
          <a:off x="0" y="0"/>
          <a:ext cx="0" cy="0"/>
          <a:chOff x="0" y="0"/>
          <a:chExt cx="0" cy="0"/>
        </a:xfrm>
      </p:grpSpPr>
      <p:sp>
        <p:nvSpPr>
          <p:cNvPr id="6935" name="Google Shape;6935;g204fda4e281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6" name="Google Shape;6936;g204fda4e281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5" name="Shape 6945"/>
        <p:cNvGrpSpPr/>
        <p:nvPr/>
      </p:nvGrpSpPr>
      <p:grpSpPr>
        <a:xfrm>
          <a:off x="0" y="0"/>
          <a:ext cx="0" cy="0"/>
          <a:chOff x="0" y="0"/>
          <a:chExt cx="0" cy="0"/>
        </a:xfrm>
      </p:grpSpPr>
      <p:sp>
        <p:nvSpPr>
          <p:cNvPr id="6946" name="Google Shape;6946;g204fda4e281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7" name="Google Shape;6947;g204fda4e281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6" name="Shape 6956"/>
        <p:cNvGrpSpPr/>
        <p:nvPr/>
      </p:nvGrpSpPr>
      <p:grpSpPr>
        <a:xfrm>
          <a:off x="0" y="0"/>
          <a:ext cx="0" cy="0"/>
          <a:chOff x="0" y="0"/>
          <a:chExt cx="0" cy="0"/>
        </a:xfrm>
      </p:grpSpPr>
      <p:sp>
        <p:nvSpPr>
          <p:cNvPr id="6957" name="Google Shape;6957;g204fda4e281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8" name="Google Shape;6958;g204fda4e281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7" name="Shape 6967"/>
        <p:cNvGrpSpPr/>
        <p:nvPr/>
      </p:nvGrpSpPr>
      <p:grpSpPr>
        <a:xfrm>
          <a:off x="0" y="0"/>
          <a:ext cx="0" cy="0"/>
          <a:chOff x="0" y="0"/>
          <a:chExt cx="0" cy="0"/>
        </a:xfrm>
      </p:grpSpPr>
      <p:sp>
        <p:nvSpPr>
          <p:cNvPr id="6968" name="Google Shape;6968;g204fda4e281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9" name="Google Shape;6969;g204fda4e281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8" name="Shape 6978"/>
        <p:cNvGrpSpPr/>
        <p:nvPr/>
      </p:nvGrpSpPr>
      <p:grpSpPr>
        <a:xfrm>
          <a:off x="0" y="0"/>
          <a:ext cx="0" cy="0"/>
          <a:chOff x="0" y="0"/>
          <a:chExt cx="0" cy="0"/>
        </a:xfrm>
      </p:grpSpPr>
      <p:sp>
        <p:nvSpPr>
          <p:cNvPr id="6979" name="Google Shape;6979;g204fda4e281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0" name="Google Shape;6980;g204fda4e281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9" name="Shape 6989"/>
        <p:cNvGrpSpPr/>
        <p:nvPr/>
      </p:nvGrpSpPr>
      <p:grpSpPr>
        <a:xfrm>
          <a:off x="0" y="0"/>
          <a:ext cx="0" cy="0"/>
          <a:chOff x="0" y="0"/>
          <a:chExt cx="0" cy="0"/>
        </a:xfrm>
      </p:grpSpPr>
      <p:sp>
        <p:nvSpPr>
          <p:cNvPr id="6990" name="Google Shape;6990;g204fda4e281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1" name="Google Shape;6991;g204fda4e281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2" name="Shape 7012"/>
        <p:cNvGrpSpPr/>
        <p:nvPr/>
      </p:nvGrpSpPr>
      <p:grpSpPr>
        <a:xfrm>
          <a:off x="0" y="0"/>
          <a:ext cx="0" cy="0"/>
          <a:chOff x="0" y="0"/>
          <a:chExt cx="0" cy="0"/>
        </a:xfrm>
      </p:grpSpPr>
      <p:sp>
        <p:nvSpPr>
          <p:cNvPr id="7013" name="Google Shape;7013;g1dc5ef9795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4" name="Google Shape;7014;g1dc5ef9795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5" name="Shape 7025"/>
        <p:cNvGrpSpPr/>
        <p:nvPr/>
      </p:nvGrpSpPr>
      <p:grpSpPr>
        <a:xfrm>
          <a:off x="0" y="0"/>
          <a:ext cx="0" cy="0"/>
          <a:chOff x="0" y="0"/>
          <a:chExt cx="0" cy="0"/>
        </a:xfrm>
      </p:grpSpPr>
      <p:sp>
        <p:nvSpPr>
          <p:cNvPr id="7026" name="Google Shape;7026;g1dc5ef97952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7" name="Google Shape;7027;g1dc5ef97952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4" name="Shape 7044"/>
        <p:cNvGrpSpPr/>
        <p:nvPr/>
      </p:nvGrpSpPr>
      <p:grpSpPr>
        <a:xfrm>
          <a:off x="0" y="0"/>
          <a:ext cx="0" cy="0"/>
          <a:chOff x="0" y="0"/>
          <a:chExt cx="0" cy="0"/>
        </a:xfrm>
      </p:grpSpPr>
      <p:sp>
        <p:nvSpPr>
          <p:cNvPr id="7045" name="Google Shape;7045;g1dca32805ed_1_10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6" name="Google Shape;7046;g1dca32805ed_1_10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4" name="Shape 7064"/>
        <p:cNvGrpSpPr/>
        <p:nvPr/>
      </p:nvGrpSpPr>
      <p:grpSpPr>
        <a:xfrm>
          <a:off x="0" y="0"/>
          <a:ext cx="0" cy="0"/>
          <a:chOff x="0" y="0"/>
          <a:chExt cx="0" cy="0"/>
        </a:xfrm>
      </p:grpSpPr>
      <p:sp>
        <p:nvSpPr>
          <p:cNvPr id="7065" name="Google Shape;7065;g1dc5ef97952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6" name="Google Shape;7066;g1dc5ef97952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7" name="Shape 5007"/>
        <p:cNvGrpSpPr/>
        <p:nvPr/>
      </p:nvGrpSpPr>
      <p:grpSpPr>
        <a:xfrm>
          <a:off x="0" y="0"/>
          <a:ext cx="0" cy="0"/>
          <a:chOff x="0" y="0"/>
          <a:chExt cx="0" cy="0"/>
        </a:xfrm>
      </p:grpSpPr>
      <p:sp>
        <p:nvSpPr>
          <p:cNvPr id="5008" name="Google Shape;5008;g1dca32805ed_1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9" name="Google Shape;5009;g1dca32805ed_1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7" name="Shape 7077"/>
        <p:cNvGrpSpPr/>
        <p:nvPr/>
      </p:nvGrpSpPr>
      <p:grpSpPr>
        <a:xfrm>
          <a:off x="0" y="0"/>
          <a:ext cx="0" cy="0"/>
          <a:chOff x="0" y="0"/>
          <a:chExt cx="0" cy="0"/>
        </a:xfrm>
      </p:grpSpPr>
      <p:sp>
        <p:nvSpPr>
          <p:cNvPr id="7078" name="Google Shape;7078;g1dc5ef97952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9" name="Google Shape;7079;g1dc5ef97952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6" name="Shape 7086"/>
        <p:cNvGrpSpPr/>
        <p:nvPr/>
      </p:nvGrpSpPr>
      <p:grpSpPr>
        <a:xfrm>
          <a:off x="0" y="0"/>
          <a:ext cx="0" cy="0"/>
          <a:chOff x="0" y="0"/>
          <a:chExt cx="0" cy="0"/>
        </a:xfrm>
      </p:grpSpPr>
      <p:sp>
        <p:nvSpPr>
          <p:cNvPr id="7087" name="Google Shape;7087;g1dc5ef97952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8" name="Google Shape;7088;g1dc5ef97952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9" name="Shape 7099"/>
        <p:cNvGrpSpPr/>
        <p:nvPr/>
      </p:nvGrpSpPr>
      <p:grpSpPr>
        <a:xfrm>
          <a:off x="0" y="0"/>
          <a:ext cx="0" cy="0"/>
          <a:chOff x="0" y="0"/>
          <a:chExt cx="0" cy="0"/>
        </a:xfrm>
      </p:grpSpPr>
      <p:sp>
        <p:nvSpPr>
          <p:cNvPr id="7100" name="Google Shape;7100;g205b7a1bb3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1" name="Google Shape;7101;g205b7a1bb3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1" name="Shape 7111"/>
        <p:cNvGrpSpPr/>
        <p:nvPr/>
      </p:nvGrpSpPr>
      <p:grpSpPr>
        <a:xfrm>
          <a:off x="0" y="0"/>
          <a:ext cx="0" cy="0"/>
          <a:chOff x="0" y="0"/>
          <a:chExt cx="0" cy="0"/>
        </a:xfrm>
      </p:grpSpPr>
      <p:sp>
        <p:nvSpPr>
          <p:cNvPr id="7112" name="Google Shape;7112;g205fba9c1ae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3" name="Google Shape;7113;g205fba9c1ae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sz="1000">
                <a:solidFill>
                  <a:srgbClr val="0B5394"/>
                </a:solidFill>
              </a:rPr>
              <a:t>total de 1.840 docentes</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6" name="Shape 7136"/>
        <p:cNvGrpSpPr/>
        <p:nvPr/>
      </p:nvGrpSpPr>
      <p:grpSpPr>
        <a:xfrm>
          <a:off x="0" y="0"/>
          <a:ext cx="0" cy="0"/>
          <a:chOff x="0" y="0"/>
          <a:chExt cx="0" cy="0"/>
        </a:xfrm>
      </p:grpSpPr>
      <p:sp>
        <p:nvSpPr>
          <p:cNvPr id="7137" name="Google Shape;7137;g2015530c50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8" name="Google Shape;7138;g2015530c50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7" name="Shape 5047"/>
        <p:cNvGrpSpPr/>
        <p:nvPr/>
      </p:nvGrpSpPr>
      <p:grpSpPr>
        <a:xfrm>
          <a:off x="0" y="0"/>
          <a:ext cx="0" cy="0"/>
          <a:chOff x="0" y="0"/>
          <a:chExt cx="0" cy="0"/>
        </a:xfrm>
      </p:grpSpPr>
      <p:sp>
        <p:nvSpPr>
          <p:cNvPr id="5048" name="Google Shape;5048;g1dca32805ed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9" name="Google Shape;5049;g1dca32805ed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7" name="Shape 5087"/>
        <p:cNvGrpSpPr/>
        <p:nvPr/>
      </p:nvGrpSpPr>
      <p:grpSpPr>
        <a:xfrm>
          <a:off x="0" y="0"/>
          <a:ext cx="0" cy="0"/>
          <a:chOff x="0" y="0"/>
          <a:chExt cx="0" cy="0"/>
        </a:xfrm>
      </p:grpSpPr>
      <p:sp>
        <p:nvSpPr>
          <p:cNvPr id="5088" name="Google Shape;5088;g11800371d9e_0_16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9" name="Google Shape;5089;g11800371d9e_0_1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7" name="Shape 5127"/>
        <p:cNvGrpSpPr/>
        <p:nvPr/>
      </p:nvGrpSpPr>
      <p:grpSpPr>
        <a:xfrm>
          <a:off x="0" y="0"/>
          <a:ext cx="0" cy="0"/>
          <a:chOff x="0" y="0"/>
          <a:chExt cx="0" cy="0"/>
        </a:xfrm>
      </p:grpSpPr>
      <p:sp>
        <p:nvSpPr>
          <p:cNvPr id="5128" name="Google Shape;5128;g1dca32805ed_1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9" name="Google Shape;5129;g1dca32805ed_1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7" name="Shape 5167"/>
        <p:cNvGrpSpPr/>
        <p:nvPr/>
      </p:nvGrpSpPr>
      <p:grpSpPr>
        <a:xfrm>
          <a:off x="0" y="0"/>
          <a:ext cx="0" cy="0"/>
          <a:chOff x="0" y="0"/>
          <a:chExt cx="0" cy="0"/>
        </a:xfrm>
      </p:grpSpPr>
      <p:sp>
        <p:nvSpPr>
          <p:cNvPr id="5168" name="Google Shape;5168;g1dca32805ed_1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9" name="Google Shape;5169;g1dca32805ed_1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7" name="Shape 5207"/>
        <p:cNvGrpSpPr/>
        <p:nvPr/>
      </p:nvGrpSpPr>
      <p:grpSpPr>
        <a:xfrm>
          <a:off x="0" y="0"/>
          <a:ext cx="0" cy="0"/>
          <a:chOff x="0" y="0"/>
          <a:chExt cx="0" cy="0"/>
        </a:xfrm>
      </p:grpSpPr>
      <p:sp>
        <p:nvSpPr>
          <p:cNvPr id="5208" name="Google Shape;5208;g20634cb283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9" name="Google Shape;5209;g20634cb283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3" name="Shape 5213"/>
        <p:cNvGrpSpPr/>
        <p:nvPr/>
      </p:nvGrpSpPr>
      <p:grpSpPr>
        <a:xfrm>
          <a:off x="0" y="0"/>
          <a:ext cx="0" cy="0"/>
          <a:chOff x="0" y="0"/>
          <a:chExt cx="0" cy="0"/>
        </a:xfrm>
      </p:grpSpPr>
      <p:sp>
        <p:nvSpPr>
          <p:cNvPr id="5214" name="Google Shape;5214;g20614612c2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5" name="Google Shape;5215;g20614612c2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0" name="Shape 5220"/>
        <p:cNvGrpSpPr/>
        <p:nvPr/>
      </p:nvGrpSpPr>
      <p:grpSpPr>
        <a:xfrm>
          <a:off x="0" y="0"/>
          <a:ext cx="0" cy="0"/>
          <a:chOff x="0" y="0"/>
          <a:chExt cx="0" cy="0"/>
        </a:xfrm>
      </p:grpSpPr>
      <p:sp>
        <p:nvSpPr>
          <p:cNvPr id="5221" name="Google Shape;5221;g1186d7b8fbc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2" name="Google Shape;5222;g1186d7b8fbc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8600" lvl="0" marL="457200" rtl="0" algn="just">
              <a:lnSpc>
                <a:spcPct val="150000"/>
              </a:lnSpc>
              <a:spcBef>
                <a:spcPts val="0"/>
              </a:spcBef>
              <a:spcAft>
                <a:spcPts val="0"/>
              </a:spcAft>
              <a:buClr>
                <a:schemeClr val="dk1"/>
              </a:buClr>
              <a:buSzPts val="1100"/>
              <a:buFont typeface="Arial"/>
              <a:buNone/>
            </a:pPr>
            <a:r>
              <a:rPr lang="en">
                <a:solidFill>
                  <a:srgbClr val="262626"/>
                </a:solidFill>
              </a:rPr>
              <a:t>Jornadas de</a:t>
            </a:r>
            <a:r>
              <a:rPr b="1" lang="en">
                <a:solidFill>
                  <a:srgbClr val="262626"/>
                </a:solidFill>
              </a:rPr>
              <a:t> Acogida</a:t>
            </a:r>
            <a:r>
              <a:rPr lang="en">
                <a:solidFill>
                  <a:srgbClr val="262626"/>
                </a:solidFill>
              </a:rPr>
              <a:t> para estudiantes de nuevo ingreso.</a:t>
            </a:r>
            <a:endParaRPr>
              <a:solidFill>
                <a:srgbClr val="262626"/>
              </a:solidFill>
            </a:endParaRPr>
          </a:p>
          <a:p>
            <a:pPr indent="-228600" lvl="0" marL="457200" rtl="0" algn="just">
              <a:lnSpc>
                <a:spcPct val="150000"/>
              </a:lnSpc>
              <a:spcBef>
                <a:spcPts val="0"/>
              </a:spcBef>
              <a:spcAft>
                <a:spcPts val="0"/>
              </a:spcAft>
              <a:buClr>
                <a:schemeClr val="dk1"/>
              </a:buClr>
              <a:buSzPts val="1100"/>
              <a:buFont typeface="Arial"/>
              <a:buNone/>
            </a:pPr>
            <a:r>
              <a:rPr lang="en">
                <a:solidFill>
                  <a:srgbClr val="262626"/>
                </a:solidFill>
                <a:latin typeface="Calibri"/>
                <a:ea typeface="Calibri"/>
                <a:cs typeface="Calibri"/>
                <a:sym typeface="Calibri"/>
              </a:rPr>
              <a:t>•</a:t>
            </a:r>
            <a:r>
              <a:rPr lang="en" sz="700">
                <a:solidFill>
                  <a:srgbClr val="262626"/>
                </a:solidFill>
                <a:latin typeface="Times New Roman"/>
                <a:ea typeface="Times New Roman"/>
                <a:cs typeface="Times New Roman"/>
                <a:sym typeface="Times New Roman"/>
              </a:rPr>
              <a:t>  	</a:t>
            </a:r>
            <a:r>
              <a:rPr lang="en">
                <a:solidFill>
                  <a:srgbClr val="262626"/>
                </a:solidFill>
              </a:rPr>
              <a:t>Jornadas de </a:t>
            </a:r>
            <a:r>
              <a:rPr b="1" lang="en">
                <a:solidFill>
                  <a:srgbClr val="262626"/>
                </a:solidFill>
              </a:rPr>
              <a:t>Salidas Profesionales</a:t>
            </a:r>
            <a:r>
              <a:rPr lang="en">
                <a:solidFill>
                  <a:srgbClr val="262626"/>
                </a:solidFill>
              </a:rPr>
              <a:t> (más de 300 estudiantes inscritos, se llevaron a cabo talleres sobre la realización de oposiciones, mesas redondas sobre emprendimiento, mesas de experiencias profesionales, simulación de entrevistas laborales, etc.; y se actualizó la Guía de recursos para el empleo).</a:t>
            </a:r>
            <a:endParaRPr>
              <a:solidFill>
                <a:srgbClr val="262626"/>
              </a:solidFill>
            </a:endParaRPr>
          </a:p>
          <a:p>
            <a:pPr indent="-228600" lvl="0" marL="457200" rtl="0" algn="just">
              <a:lnSpc>
                <a:spcPct val="150000"/>
              </a:lnSpc>
              <a:spcBef>
                <a:spcPts val="0"/>
              </a:spcBef>
              <a:spcAft>
                <a:spcPts val="0"/>
              </a:spcAft>
              <a:buClr>
                <a:schemeClr val="dk1"/>
              </a:buClr>
              <a:buSzPts val="1100"/>
              <a:buFont typeface="Arial"/>
              <a:buNone/>
            </a:pPr>
            <a:r>
              <a:rPr lang="en">
                <a:solidFill>
                  <a:srgbClr val="262626"/>
                </a:solidFill>
                <a:latin typeface="Calibri"/>
                <a:ea typeface="Calibri"/>
                <a:cs typeface="Calibri"/>
                <a:sym typeface="Calibri"/>
              </a:rPr>
              <a:t>•</a:t>
            </a:r>
            <a:r>
              <a:rPr lang="en" sz="700">
                <a:solidFill>
                  <a:srgbClr val="262626"/>
                </a:solidFill>
                <a:latin typeface="Times New Roman"/>
                <a:ea typeface="Times New Roman"/>
                <a:cs typeface="Times New Roman"/>
                <a:sym typeface="Times New Roman"/>
              </a:rPr>
              <a:t>  	</a:t>
            </a:r>
            <a:r>
              <a:rPr lang="en">
                <a:solidFill>
                  <a:srgbClr val="262626"/>
                </a:solidFill>
              </a:rPr>
              <a:t>Jornada de </a:t>
            </a:r>
            <a:r>
              <a:rPr b="1" lang="en">
                <a:solidFill>
                  <a:srgbClr val="262626"/>
                </a:solidFill>
              </a:rPr>
              <a:t>Voluntariado</a:t>
            </a:r>
            <a:r>
              <a:rPr lang="en">
                <a:solidFill>
                  <a:srgbClr val="262626"/>
                </a:solidFill>
              </a:rPr>
              <a:t>, con talleres presenciales.</a:t>
            </a:r>
            <a:endParaRPr>
              <a:solidFill>
                <a:srgbClr val="262626"/>
              </a:solidFill>
            </a:endParaRPr>
          </a:p>
          <a:p>
            <a:pPr indent="-228600" lvl="0" marL="457200" rtl="0" algn="just">
              <a:lnSpc>
                <a:spcPct val="150000"/>
              </a:lnSpc>
              <a:spcBef>
                <a:spcPts val="0"/>
              </a:spcBef>
              <a:spcAft>
                <a:spcPts val="0"/>
              </a:spcAft>
              <a:buClr>
                <a:schemeClr val="dk1"/>
              </a:buClr>
              <a:buSzPts val="1100"/>
              <a:buFont typeface="Arial"/>
              <a:buNone/>
            </a:pPr>
            <a:r>
              <a:rPr lang="en">
                <a:solidFill>
                  <a:srgbClr val="262626"/>
                </a:solidFill>
                <a:latin typeface="Calibri"/>
                <a:ea typeface="Calibri"/>
                <a:cs typeface="Calibri"/>
                <a:sym typeface="Calibri"/>
              </a:rPr>
              <a:t>•</a:t>
            </a:r>
            <a:r>
              <a:rPr lang="en" sz="700">
                <a:solidFill>
                  <a:srgbClr val="262626"/>
                </a:solidFill>
                <a:latin typeface="Times New Roman"/>
                <a:ea typeface="Times New Roman"/>
                <a:cs typeface="Times New Roman"/>
                <a:sym typeface="Times New Roman"/>
              </a:rPr>
              <a:t>  	</a:t>
            </a:r>
            <a:r>
              <a:rPr lang="en">
                <a:solidFill>
                  <a:srgbClr val="262626"/>
                </a:solidFill>
              </a:rPr>
              <a:t>I Jornada de </a:t>
            </a:r>
            <a:r>
              <a:rPr b="1" lang="en">
                <a:solidFill>
                  <a:srgbClr val="262626"/>
                </a:solidFill>
              </a:rPr>
              <a:t>Formación en Mediación de Conflict</a:t>
            </a:r>
            <a:r>
              <a:rPr lang="en">
                <a:solidFill>
                  <a:srgbClr val="262626"/>
                </a:solidFill>
              </a:rPr>
              <a:t>os para institutos, en colaboración con Melani Penna y Chema Salguero.</a:t>
            </a:r>
            <a:endParaRPr>
              <a:solidFill>
                <a:srgbClr val="262626"/>
              </a:solidFill>
            </a:endParaRPr>
          </a:p>
          <a:p>
            <a:pPr indent="-228600" lvl="0" marL="457200" rtl="0" algn="just">
              <a:lnSpc>
                <a:spcPct val="150000"/>
              </a:lnSpc>
              <a:spcBef>
                <a:spcPts val="0"/>
              </a:spcBef>
              <a:spcAft>
                <a:spcPts val="0"/>
              </a:spcAft>
              <a:buClr>
                <a:schemeClr val="dk1"/>
              </a:buClr>
              <a:buSzPts val="1100"/>
              <a:buFont typeface="Arial"/>
              <a:buNone/>
            </a:pPr>
            <a:r>
              <a:rPr lang="en">
                <a:solidFill>
                  <a:srgbClr val="262626"/>
                </a:solidFill>
                <a:latin typeface="Calibri"/>
                <a:ea typeface="Calibri"/>
                <a:cs typeface="Calibri"/>
                <a:sym typeface="Calibri"/>
              </a:rPr>
              <a:t>•</a:t>
            </a:r>
            <a:r>
              <a:rPr lang="en" sz="700">
                <a:solidFill>
                  <a:srgbClr val="262626"/>
                </a:solidFill>
                <a:latin typeface="Times New Roman"/>
                <a:ea typeface="Times New Roman"/>
                <a:cs typeface="Times New Roman"/>
                <a:sym typeface="Times New Roman"/>
              </a:rPr>
              <a:t>  	</a:t>
            </a:r>
            <a:r>
              <a:rPr b="1" lang="en">
                <a:solidFill>
                  <a:srgbClr val="262626"/>
                </a:solidFill>
              </a:rPr>
              <a:t>Colaboración con la XV Jornada SIGE</a:t>
            </a:r>
            <a:r>
              <a:rPr lang="en">
                <a:solidFill>
                  <a:srgbClr val="262626"/>
                </a:solidFill>
              </a:rPr>
              <a:t>: “Nuevos enfoques coeducativos”.</a:t>
            </a:r>
            <a:endParaRPr>
              <a:solidFill>
                <a:srgbClr val="262626"/>
              </a:solidFill>
            </a:endParaRPr>
          </a:p>
          <a:p>
            <a:pPr indent="-228600" lvl="0" marL="457200" rtl="0" algn="just">
              <a:lnSpc>
                <a:spcPct val="150000"/>
              </a:lnSpc>
              <a:spcBef>
                <a:spcPts val="0"/>
              </a:spcBef>
              <a:spcAft>
                <a:spcPts val="0"/>
              </a:spcAft>
              <a:buClr>
                <a:schemeClr val="dk1"/>
              </a:buClr>
              <a:buSzPts val="1100"/>
              <a:buFont typeface="Arial"/>
              <a:buNone/>
            </a:pPr>
            <a:r>
              <a:rPr lang="en">
                <a:solidFill>
                  <a:srgbClr val="262626"/>
                </a:solidFill>
                <a:latin typeface="Calibri"/>
                <a:ea typeface="Calibri"/>
                <a:cs typeface="Calibri"/>
                <a:sym typeface="Calibri"/>
              </a:rPr>
              <a:t>•</a:t>
            </a:r>
            <a:r>
              <a:rPr lang="en" sz="700">
                <a:solidFill>
                  <a:srgbClr val="262626"/>
                </a:solidFill>
                <a:latin typeface="Times New Roman"/>
                <a:ea typeface="Times New Roman"/>
                <a:cs typeface="Times New Roman"/>
                <a:sym typeface="Times New Roman"/>
              </a:rPr>
              <a:t>  	</a:t>
            </a:r>
            <a:r>
              <a:rPr lang="en">
                <a:solidFill>
                  <a:srgbClr val="262626"/>
                </a:solidFill>
              </a:rPr>
              <a:t>Taller de </a:t>
            </a:r>
            <a:r>
              <a:rPr b="1" lang="en">
                <a:solidFill>
                  <a:srgbClr val="262626"/>
                </a:solidFill>
              </a:rPr>
              <a:t>orientación vocacional</a:t>
            </a:r>
            <a:r>
              <a:rPr lang="en">
                <a:solidFill>
                  <a:srgbClr val="262626"/>
                </a:solidFill>
              </a:rPr>
              <a:t> </a:t>
            </a:r>
            <a:r>
              <a:rPr b="1" lang="en">
                <a:solidFill>
                  <a:srgbClr val="262626"/>
                </a:solidFill>
              </a:rPr>
              <a:t>en la Feria AULA 2022</a:t>
            </a:r>
            <a:r>
              <a:rPr lang="en">
                <a:solidFill>
                  <a:srgbClr val="262626"/>
                </a:solidFill>
              </a:rPr>
              <a:t>, realizado en 2 sesiones.</a:t>
            </a:r>
            <a:endParaRPr>
              <a:solidFill>
                <a:srgbClr val="262626"/>
              </a:solidFill>
            </a:endParaRPr>
          </a:p>
          <a:p>
            <a:pPr indent="-228600" lvl="0" marL="457200" rtl="0" algn="just">
              <a:lnSpc>
                <a:spcPct val="150000"/>
              </a:lnSpc>
              <a:spcBef>
                <a:spcPts val="0"/>
              </a:spcBef>
              <a:spcAft>
                <a:spcPts val="0"/>
              </a:spcAft>
              <a:buClr>
                <a:schemeClr val="dk1"/>
              </a:buClr>
              <a:buSzPts val="1100"/>
              <a:buFont typeface="Arial"/>
              <a:buNone/>
            </a:pPr>
            <a:r>
              <a:rPr lang="en">
                <a:solidFill>
                  <a:srgbClr val="262626"/>
                </a:solidFill>
                <a:latin typeface="Calibri"/>
                <a:ea typeface="Calibri"/>
                <a:cs typeface="Calibri"/>
                <a:sym typeface="Calibri"/>
              </a:rPr>
              <a:t>•</a:t>
            </a:r>
            <a:r>
              <a:rPr lang="en" sz="700">
                <a:solidFill>
                  <a:srgbClr val="262626"/>
                </a:solidFill>
                <a:latin typeface="Times New Roman"/>
                <a:ea typeface="Times New Roman"/>
                <a:cs typeface="Times New Roman"/>
                <a:sym typeface="Times New Roman"/>
              </a:rPr>
              <a:t>  	</a:t>
            </a:r>
            <a:r>
              <a:rPr lang="en">
                <a:solidFill>
                  <a:srgbClr val="262626"/>
                </a:solidFill>
              </a:rPr>
              <a:t>Jornadas de </a:t>
            </a:r>
            <a:r>
              <a:rPr b="1" lang="en">
                <a:solidFill>
                  <a:srgbClr val="262626"/>
                </a:solidFill>
              </a:rPr>
              <a:t>Puertas Abiertas</a:t>
            </a:r>
            <a:r>
              <a:rPr lang="en">
                <a:solidFill>
                  <a:srgbClr val="262626"/>
                </a:solidFill>
              </a:rPr>
              <a:t> de la Facultad. Este año retomamos la modalidad presencial. Se celebró los días 5 y 6 de abril y participaron un total de 156 estudiantes de diferentes centros educativos de la CAM de 4ª ESO, Bachillerato y FP.</a:t>
            </a:r>
            <a:endParaRPr>
              <a:solidFill>
                <a:srgbClr val="262626"/>
              </a:solidFill>
            </a:endParaRPr>
          </a:p>
          <a:p>
            <a:pPr indent="-228600" lvl="0" marL="457200" rtl="0" algn="just">
              <a:lnSpc>
                <a:spcPct val="150000"/>
              </a:lnSpc>
              <a:spcBef>
                <a:spcPts val="0"/>
              </a:spcBef>
              <a:spcAft>
                <a:spcPts val="0"/>
              </a:spcAft>
              <a:buClr>
                <a:schemeClr val="dk1"/>
              </a:buClr>
              <a:buSzPts val="1100"/>
              <a:buFont typeface="Arial"/>
              <a:buNone/>
            </a:pPr>
            <a:r>
              <a:rPr lang="en">
                <a:solidFill>
                  <a:srgbClr val="262626"/>
                </a:solidFill>
                <a:latin typeface="Calibri"/>
                <a:ea typeface="Calibri"/>
                <a:cs typeface="Calibri"/>
                <a:sym typeface="Calibri"/>
              </a:rPr>
              <a:t>•</a:t>
            </a:r>
            <a:r>
              <a:rPr lang="en" sz="700">
                <a:solidFill>
                  <a:srgbClr val="262626"/>
                </a:solidFill>
                <a:latin typeface="Times New Roman"/>
                <a:ea typeface="Times New Roman"/>
                <a:cs typeface="Times New Roman"/>
                <a:sym typeface="Times New Roman"/>
              </a:rPr>
              <a:t>  	</a:t>
            </a:r>
            <a:r>
              <a:rPr lang="en">
                <a:solidFill>
                  <a:srgbClr val="262626"/>
                </a:solidFill>
              </a:rPr>
              <a:t>Taller de </a:t>
            </a:r>
            <a:r>
              <a:rPr b="1" lang="en">
                <a:solidFill>
                  <a:srgbClr val="262626"/>
                </a:solidFill>
              </a:rPr>
              <a:t>orientación vocacional en colegio San Luis de los Franceses</a:t>
            </a:r>
            <a:r>
              <a:rPr lang="en">
                <a:solidFill>
                  <a:srgbClr val="262626"/>
                </a:solidFill>
              </a:rPr>
              <a:t> celebrado el 13 de junio.</a:t>
            </a:r>
            <a:endParaRPr>
              <a:solidFill>
                <a:srgbClr val="262626"/>
              </a:solidFill>
            </a:endParaRPr>
          </a:p>
          <a:p>
            <a:pPr indent="-228600" lvl="0" marL="457200" rtl="0" algn="just">
              <a:lnSpc>
                <a:spcPct val="150000"/>
              </a:lnSpc>
              <a:spcBef>
                <a:spcPts val="0"/>
              </a:spcBef>
              <a:spcAft>
                <a:spcPts val="0"/>
              </a:spcAft>
              <a:buClr>
                <a:schemeClr val="dk1"/>
              </a:buClr>
              <a:buSzPts val="1100"/>
              <a:buFont typeface="Arial"/>
              <a:buNone/>
            </a:pPr>
            <a:r>
              <a:rPr lang="en">
                <a:solidFill>
                  <a:srgbClr val="262626"/>
                </a:solidFill>
                <a:latin typeface="Calibri"/>
                <a:ea typeface="Calibri"/>
                <a:cs typeface="Calibri"/>
                <a:sym typeface="Calibri"/>
              </a:rPr>
              <a:t>•</a:t>
            </a:r>
            <a:r>
              <a:rPr lang="en" sz="700">
                <a:solidFill>
                  <a:srgbClr val="262626"/>
                </a:solidFill>
                <a:latin typeface="Times New Roman"/>
                <a:ea typeface="Times New Roman"/>
                <a:cs typeface="Times New Roman"/>
                <a:sym typeface="Times New Roman"/>
              </a:rPr>
              <a:t>  	</a:t>
            </a:r>
            <a:r>
              <a:rPr lang="en">
                <a:solidFill>
                  <a:srgbClr val="262626"/>
                </a:solidFill>
              </a:rPr>
              <a:t>Celebración del </a:t>
            </a:r>
            <a:r>
              <a:rPr b="1" lang="en">
                <a:solidFill>
                  <a:srgbClr val="262626"/>
                </a:solidFill>
              </a:rPr>
              <a:t>día del libro</a:t>
            </a:r>
            <a:r>
              <a:rPr lang="en">
                <a:solidFill>
                  <a:srgbClr val="262626"/>
                </a:solidFill>
              </a:rPr>
              <a:t> con el evento “Tres cuentos en un día”.</a:t>
            </a:r>
            <a:endParaRPr>
              <a:solidFill>
                <a:srgbClr val="262626"/>
              </a:solidFill>
            </a:endParaRPr>
          </a:p>
          <a:p>
            <a:pPr indent="-228600" lvl="0" marL="457200" rtl="0" algn="just">
              <a:lnSpc>
                <a:spcPct val="150000"/>
              </a:lnSpc>
              <a:spcBef>
                <a:spcPts val="0"/>
              </a:spcBef>
              <a:spcAft>
                <a:spcPts val="0"/>
              </a:spcAft>
              <a:buClr>
                <a:schemeClr val="dk1"/>
              </a:buClr>
              <a:buSzPts val="1100"/>
              <a:buFont typeface="Arial"/>
              <a:buNone/>
            </a:pPr>
            <a:r>
              <a:rPr lang="en">
                <a:solidFill>
                  <a:srgbClr val="262626"/>
                </a:solidFill>
                <a:latin typeface="Calibri"/>
                <a:ea typeface="Calibri"/>
                <a:cs typeface="Calibri"/>
                <a:sym typeface="Calibri"/>
              </a:rPr>
              <a:t>•</a:t>
            </a:r>
            <a:r>
              <a:rPr lang="en" sz="700">
                <a:solidFill>
                  <a:srgbClr val="262626"/>
                </a:solidFill>
                <a:latin typeface="Times New Roman"/>
                <a:ea typeface="Times New Roman"/>
                <a:cs typeface="Times New Roman"/>
                <a:sym typeface="Times New Roman"/>
              </a:rPr>
              <a:t>  	</a:t>
            </a:r>
            <a:r>
              <a:rPr lang="en">
                <a:solidFill>
                  <a:srgbClr val="262626"/>
                </a:solidFill>
              </a:rPr>
              <a:t>Realización de </a:t>
            </a:r>
            <a:r>
              <a:rPr b="1" lang="en">
                <a:solidFill>
                  <a:srgbClr val="262626"/>
                </a:solidFill>
              </a:rPr>
              <a:t>11 talleres de formación (online y presenciales)</a:t>
            </a:r>
            <a:r>
              <a:rPr lang="en">
                <a:solidFill>
                  <a:srgbClr val="262626"/>
                </a:solidFill>
              </a:rPr>
              <a:t> sobre temas transversales o de especialización educativa, con el reconocimiento de 1 crédito ECTS de optatividad (un total de 235 estudiantes formados/as).</a:t>
            </a:r>
            <a:endParaRPr>
              <a:solidFill>
                <a:srgbClr val="262626"/>
              </a:solidFill>
            </a:endParaRPr>
          </a:p>
          <a:p>
            <a:pPr indent="0" lvl="0" marL="0" rtl="0" algn="l">
              <a:spcBef>
                <a:spcPts val="120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8" name="Shape 4798"/>
        <p:cNvGrpSpPr/>
        <p:nvPr/>
      </p:nvGrpSpPr>
      <p:grpSpPr>
        <a:xfrm>
          <a:off x="0" y="0"/>
          <a:ext cx="0" cy="0"/>
          <a:chOff x="0" y="0"/>
          <a:chExt cx="0" cy="0"/>
        </a:xfrm>
      </p:grpSpPr>
      <p:sp>
        <p:nvSpPr>
          <p:cNvPr id="4799" name="Google Shape;4799;g17a66ec4b9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0" name="Google Shape;4800;g17a66ec4b9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2" name="Shape 5252"/>
        <p:cNvGrpSpPr/>
        <p:nvPr/>
      </p:nvGrpSpPr>
      <p:grpSpPr>
        <a:xfrm>
          <a:off x="0" y="0"/>
          <a:ext cx="0" cy="0"/>
          <a:chOff x="0" y="0"/>
          <a:chExt cx="0" cy="0"/>
        </a:xfrm>
      </p:grpSpPr>
      <p:sp>
        <p:nvSpPr>
          <p:cNvPr id="5253" name="Google Shape;5253;g1fe69557d1e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4" name="Google Shape;5254;g1fe69557d1e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2" name="Shape 5262"/>
        <p:cNvGrpSpPr/>
        <p:nvPr/>
      </p:nvGrpSpPr>
      <p:grpSpPr>
        <a:xfrm>
          <a:off x="0" y="0"/>
          <a:ext cx="0" cy="0"/>
          <a:chOff x="0" y="0"/>
          <a:chExt cx="0" cy="0"/>
        </a:xfrm>
      </p:grpSpPr>
      <p:sp>
        <p:nvSpPr>
          <p:cNvPr id="5263" name="Google Shape;5263;g1dca32805ed_1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4" name="Google Shape;5264;g1dca32805ed_1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2" name="Shape 5302"/>
        <p:cNvGrpSpPr/>
        <p:nvPr/>
      </p:nvGrpSpPr>
      <p:grpSpPr>
        <a:xfrm>
          <a:off x="0" y="0"/>
          <a:ext cx="0" cy="0"/>
          <a:chOff x="0" y="0"/>
          <a:chExt cx="0" cy="0"/>
        </a:xfrm>
      </p:grpSpPr>
      <p:sp>
        <p:nvSpPr>
          <p:cNvPr id="5303" name="Google Shape;5303;g1dca32805ed_1_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4" name="Google Shape;5304;g1dca32805ed_1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2" name="Shape 5342"/>
        <p:cNvGrpSpPr/>
        <p:nvPr/>
      </p:nvGrpSpPr>
      <p:grpSpPr>
        <a:xfrm>
          <a:off x="0" y="0"/>
          <a:ext cx="0" cy="0"/>
          <a:chOff x="0" y="0"/>
          <a:chExt cx="0" cy="0"/>
        </a:xfrm>
      </p:grpSpPr>
      <p:sp>
        <p:nvSpPr>
          <p:cNvPr id="5343" name="Google Shape;5343;g205c28c7e88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4" name="Google Shape;5344;g205c28c7e88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1" name="Shape 5351"/>
        <p:cNvGrpSpPr/>
        <p:nvPr/>
      </p:nvGrpSpPr>
      <p:grpSpPr>
        <a:xfrm>
          <a:off x="0" y="0"/>
          <a:ext cx="0" cy="0"/>
          <a:chOff x="0" y="0"/>
          <a:chExt cx="0" cy="0"/>
        </a:xfrm>
      </p:grpSpPr>
      <p:sp>
        <p:nvSpPr>
          <p:cNvPr id="5352" name="Google Shape;5352;g1dca32805ed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3" name="Google Shape;5353;g1dca32805ed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8" name="Shape 5358"/>
        <p:cNvGrpSpPr/>
        <p:nvPr/>
      </p:nvGrpSpPr>
      <p:grpSpPr>
        <a:xfrm>
          <a:off x="0" y="0"/>
          <a:ext cx="0" cy="0"/>
          <a:chOff x="0" y="0"/>
          <a:chExt cx="0" cy="0"/>
        </a:xfrm>
      </p:grpSpPr>
      <p:sp>
        <p:nvSpPr>
          <p:cNvPr id="5359" name="Google Shape;5359;g1dca32805ed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0" name="Google Shape;5360;g1dca32805ed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6" name="Shape 5366"/>
        <p:cNvGrpSpPr/>
        <p:nvPr/>
      </p:nvGrpSpPr>
      <p:grpSpPr>
        <a:xfrm>
          <a:off x="0" y="0"/>
          <a:ext cx="0" cy="0"/>
          <a:chOff x="0" y="0"/>
          <a:chExt cx="0" cy="0"/>
        </a:xfrm>
      </p:grpSpPr>
      <p:sp>
        <p:nvSpPr>
          <p:cNvPr id="5367" name="Google Shape;5367;g1dca32805ed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8" name="Google Shape;5368;g1dca32805ed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4" name="Shape 5374"/>
        <p:cNvGrpSpPr/>
        <p:nvPr/>
      </p:nvGrpSpPr>
      <p:grpSpPr>
        <a:xfrm>
          <a:off x="0" y="0"/>
          <a:ext cx="0" cy="0"/>
          <a:chOff x="0" y="0"/>
          <a:chExt cx="0" cy="0"/>
        </a:xfrm>
      </p:grpSpPr>
      <p:sp>
        <p:nvSpPr>
          <p:cNvPr id="5375" name="Google Shape;5375;g1dca32805ed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6" name="Google Shape;5376;g1dca32805ed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2" name="Shape 5382"/>
        <p:cNvGrpSpPr/>
        <p:nvPr/>
      </p:nvGrpSpPr>
      <p:grpSpPr>
        <a:xfrm>
          <a:off x="0" y="0"/>
          <a:ext cx="0" cy="0"/>
          <a:chOff x="0" y="0"/>
          <a:chExt cx="0" cy="0"/>
        </a:xfrm>
      </p:grpSpPr>
      <p:sp>
        <p:nvSpPr>
          <p:cNvPr id="5383" name="Google Shape;5383;g1dca32805ed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4" name="Google Shape;5384;g1dca32805ed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0" name="Shape 5390"/>
        <p:cNvGrpSpPr/>
        <p:nvPr/>
      </p:nvGrpSpPr>
      <p:grpSpPr>
        <a:xfrm>
          <a:off x="0" y="0"/>
          <a:ext cx="0" cy="0"/>
          <a:chOff x="0" y="0"/>
          <a:chExt cx="0" cy="0"/>
        </a:xfrm>
      </p:grpSpPr>
      <p:sp>
        <p:nvSpPr>
          <p:cNvPr id="5391" name="Google Shape;5391;g1dca32805ed_1_9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2" name="Google Shape;5392;g1dca32805ed_1_9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8" name="Shape 4838"/>
        <p:cNvGrpSpPr/>
        <p:nvPr/>
      </p:nvGrpSpPr>
      <p:grpSpPr>
        <a:xfrm>
          <a:off x="0" y="0"/>
          <a:ext cx="0" cy="0"/>
          <a:chOff x="0" y="0"/>
          <a:chExt cx="0" cy="0"/>
        </a:xfrm>
      </p:grpSpPr>
      <p:sp>
        <p:nvSpPr>
          <p:cNvPr id="4839" name="Google Shape;4839;g1dc4074f5d0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0" name="Google Shape;4840;g1dc4074f5d0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0" name="Shape 5430"/>
        <p:cNvGrpSpPr/>
        <p:nvPr/>
      </p:nvGrpSpPr>
      <p:grpSpPr>
        <a:xfrm>
          <a:off x="0" y="0"/>
          <a:ext cx="0" cy="0"/>
          <a:chOff x="0" y="0"/>
          <a:chExt cx="0" cy="0"/>
        </a:xfrm>
      </p:grpSpPr>
      <p:sp>
        <p:nvSpPr>
          <p:cNvPr id="5431" name="Google Shape;5431;g1dca32805ed_1_10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2" name="Google Shape;5432;g1dca32805ed_1_10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0" name="Shape 5470"/>
        <p:cNvGrpSpPr/>
        <p:nvPr/>
      </p:nvGrpSpPr>
      <p:grpSpPr>
        <a:xfrm>
          <a:off x="0" y="0"/>
          <a:ext cx="0" cy="0"/>
          <a:chOff x="0" y="0"/>
          <a:chExt cx="0" cy="0"/>
        </a:xfrm>
      </p:grpSpPr>
      <p:sp>
        <p:nvSpPr>
          <p:cNvPr id="5471" name="Google Shape;5471;g1dc4074f5d0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2" name="Google Shape;5472;g1dc4074f5d0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7" name="Shape 5487"/>
        <p:cNvGrpSpPr/>
        <p:nvPr/>
      </p:nvGrpSpPr>
      <p:grpSpPr>
        <a:xfrm>
          <a:off x="0" y="0"/>
          <a:ext cx="0" cy="0"/>
          <a:chOff x="0" y="0"/>
          <a:chExt cx="0" cy="0"/>
        </a:xfrm>
      </p:grpSpPr>
      <p:sp>
        <p:nvSpPr>
          <p:cNvPr id="5488" name="Google Shape;5488;g205b7a1bb34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9" name="Google Shape;5489;g205b7a1bb34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4" name="Shape 5494"/>
        <p:cNvGrpSpPr/>
        <p:nvPr/>
      </p:nvGrpSpPr>
      <p:grpSpPr>
        <a:xfrm>
          <a:off x="0" y="0"/>
          <a:ext cx="0" cy="0"/>
          <a:chOff x="0" y="0"/>
          <a:chExt cx="0" cy="0"/>
        </a:xfrm>
      </p:grpSpPr>
      <p:sp>
        <p:nvSpPr>
          <p:cNvPr id="5495" name="Google Shape;5495;g205b7a1bb34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6" name="Google Shape;5496;g205b7a1bb34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1" name="Shape 5501"/>
        <p:cNvGrpSpPr/>
        <p:nvPr/>
      </p:nvGrpSpPr>
      <p:grpSpPr>
        <a:xfrm>
          <a:off x="0" y="0"/>
          <a:ext cx="0" cy="0"/>
          <a:chOff x="0" y="0"/>
          <a:chExt cx="0" cy="0"/>
        </a:xfrm>
      </p:grpSpPr>
      <p:sp>
        <p:nvSpPr>
          <p:cNvPr id="5502" name="Google Shape;5502;g1dca32805ed_1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3" name="Google Shape;5503;g1dca32805ed_1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1" name="Shape 5541"/>
        <p:cNvGrpSpPr/>
        <p:nvPr/>
      </p:nvGrpSpPr>
      <p:grpSpPr>
        <a:xfrm>
          <a:off x="0" y="0"/>
          <a:ext cx="0" cy="0"/>
          <a:chOff x="0" y="0"/>
          <a:chExt cx="0" cy="0"/>
        </a:xfrm>
      </p:grpSpPr>
      <p:sp>
        <p:nvSpPr>
          <p:cNvPr id="5542" name="Google Shape;5542;g1dca32805ed_1_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3" name="Google Shape;5543;g1dca32805ed_1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1" name="Shape 5581"/>
        <p:cNvGrpSpPr/>
        <p:nvPr/>
      </p:nvGrpSpPr>
      <p:grpSpPr>
        <a:xfrm>
          <a:off x="0" y="0"/>
          <a:ext cx="0" cy="0"/>
          <a:chOff x="0" y="0"/>
          <a:chExt cx="0" cy="0"/>
        </a:xfrm>
      </p:grpSpPr>
      <p:sp>
        <p:nvSpPr>
          <p:cNvPr id="5582" name="Google Shape;5582;g11978329d66_0_8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3" name="Google Shape;5583;g11978329d66_0_8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1" name="Shape 5591"/>
        <p:cNvGrpSpPr/>
        <p:nvPr/>
      </p:nvGrpSpPr>
      <p:grpSpPr>
        <a:xfrm>
          <a:off x="0" y="0"/>
          <a:ext cx="0" cy="0"/>
          <a:chOff x="0" y="0"/>
          <a:chExt cx="0" cy="0"/>
        </a:xfrm>
      </p:grpSpPr>
      <p:sp>
        <p:nvSpPr>
          <p:cNvPr id="5592" name="Google Shape;5592;g17e4ce7625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3" name="Google Shape;5593;g17e4ce7625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7" name="Shape 5627"/>
        <p:cNvGrpSpPr/>
        <p:nvPr/>
      </p:nvGrpSpPr>
      <p:grpSpPr>
        <a:xfrm>
          <a:off x="0" y="0"/>
          <a:ext cx="0" cy="0"/>
          <a:chOff x="0" y="0"/>
          <a:chExt cx="0" cy="0"/>
        </a:xfrm>
      </p:grpSpPr>
      <p:sp>
        <p:nvSpPr>
          <p:cNvPr id="5628" name="Google Shape;5628;g1fe69557d1e_0_6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9" name="Google Shape;5629;g1fe69557d1e_0_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4" name="Shape 5634"/>
        <p:cNvGrpSpPr/>
        <p:nvPr/>
      </p:nvGrpSpPr>
      <p:grpSpPr>
        <a:xfrm>
          <a:off x="0" y="0"/>
          <a:ext cx="0" cy="0"/>
          <a:chOff x="0" y="0"/>
          <a:chExt cx="0" cy="0"/>
        </a:xfrm>
      </p:grpSpPr>
      <p:sp>
        <p:nvSpPr>
          <p:cNvPr id="5635" name="Google Shape;5635;g1dca32805ed_1_5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6" name="Google Shape;5636;g1dca32805ed_1_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5" name="Shape 4855"/>
        <p:cNvGrpSpPr/>
        <p:nvPr/>
      </p:nvGrpSpPr>
      <p:grpSpPr>
        <a:xfrm>
          <a:off x="0" y="0"/>
          <a:ext cx="0" cy="0"/>
          <a:chOff x="0" y="0"/>
          <a:chExt cx="0" cy="0"/>
        </a:xfrm>
      </p:grpSpPr>
      <p:sp>
        <p:nvSpPr>
          <p:cNvPr id="4856" name="Google Shape;4856;g20634cb2832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7" name="Google Shape;4857;g20634cb2832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4" name="Shape 5674"/>
        <p:cNvGrpSpPr/>
        <p:nvPr/>
      </p:nvGrpSpPr>
      <p:grpSpPr>
        <a:xfrm>
          <a:off x="0" y="0"/>
          <a:ext cx="0" cy="0"/>
          <a:chOff x="0" y="0"/>
          <a:chExt cx="0" cy="0"/>
        </a:xfrm>
      </p:grpSpPr>
      <p:sp>
        <p:nvSpPr>
          <p:cNvPr id="5675" name="Google Shape;5675;g1dca32805ed_1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6" name="Google Shape;5676;g1dca32805ed_1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4" name="Shape 5714"/>
        <p:cNvGrpSpPr/>
        <p:nvPr/>
      </p:nvGrpSpPr>
      <p:grpSpPr>
        <a:xfrm>
          <a:off x="0" y="0"/>
          <a:ext cx="0" cy="0"/>
          <a:chOff x="0" y="0"/>
          <a:chExt cx="0" cy="0"/>
        </a:xfrm>
      </p:grpSpPr>
      <p:sp>
        <p:nvSpPr>
          <p:cNvPr id="5715" name="Google Shape;5715;g1dc4074f5d0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6" name="Google Shape;5716;g1dc4074f5d0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1" name="Shape 5741"/>
        <p:cNvGrpSpPr/>
        <p:nvPr/>
      </p:nvGrpSpPr>
      <p:grpSpPr>
        <a:xfrm>
          <a:off x="0" y="0"/>
          <a:ext cx="0" cy="0"/>
          <a:chOff x="0" y="0"/>
          <a:chExt cx="0" cy="0"/>
        </a:xfrm>
      </p:grpSpPr>
      <p:sp>
        <p:nvSpPr>
          <p:cNvPr id="5742" name="Google Shape;5742;g1dc4074f5d0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3" name="Google Shape;5743;g1dc4074f5d0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1" name="Shape 5751"/>
        <p:cNvGrpSpPr/>
        <p:nvPr/>
      </p:nvGrpSpPr>
      <p:grpSpPr>
        <a:xfrm>
          <a:off x="0" y="0"/>
          <a:ext cx="0" cy="0"/>
          <a:chOff x="0" y="0"/>
          <a:chExt cx="0" cy="0"/>
        </a:xfrm>
      </p:grpSpPr>
      <p:sp>
        <p:nvSpPr>
          <p:cNvPr id="5752" name="Google Shape;5752;g205c28c7e88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3" name="Google Shape;5753;g205c28c7e88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9" name="Shape 5759"/>
        <p:cNvGrpSpPr/>
        <p:nvPr/>
      </p:nvGrpSpPr>
      <p:grpSpPr>
        <a:xfrm>
          <a:off x="0" y="0"/>
          <a:ext cx="0" cy="0"/>
          <a:chOff x="0" y="0"/>
          <a:chExt cx="0" cy="0"/>
        </a:xfrm>
      </p:grpSpPr>
      <p:sp>
        <p:nvSpPr>
          <p:cNvPr id="5760" name="Google Shape;5760;g205fba9c1ae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1" name="Google Shape;5761;g205fba9c1ae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9" name="Shape 5769"/>
        <p:cNvGrpSpPr/>
        <p:nvPr/>
      </p:nvGrpSpPr>
      <p:grpSpPr>
        <a:xfrm>
          <a:off x="0" y="0"/>
          <a:ext cx="0" cy="0"/>
          <a:chOff x="0" y="0"/>
          <a:chExt cx="0" cy="0"/>
        </a:xfrm>
      </p:grpSpPr>
      <p:sp>
        <p:nvSpPr>
          <p:cNvPr id="5770" name="Google Shape;5770;g205fba9c1ae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1" name="Google Shape;5771;g205fba9c1ae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7" name="Shape 5777"/>
        <p:cNvGrpSpPr/>
        <p:nvPr/>
      </p:nvGrpSpPr>
      <p:grpSpPr>
        <a:xfrm>
          <a:off x="0" y="0"/>
          <a:ext cx="0" cy="0"/>
          <a:chOff x="0" y="0"/>
          <a:chExt cx="0" cy="0"/>
        </a:xfrm>
      </p:grpSpPr>
      <p:sp>
        <p:nvSpPr>
          <p:cNvPr id="5778" name="Google Shape;5778;g207889504f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9" name="Google Shape;5779;g207889504f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4" name="Shape 5784"/>
        <p:cNvGrpSpPr/>
        <p:nvPr/>
      </p:nvGrpSpPr>
      <p:grpSpPr>
        <a:xfrm>
          <a:off x="0" y="0"/>
          <a:ext cx="0" cy="0"/>
          <a:chOff x="0" y="0"/>
          <a:chExt cx="0" cy="0"/>
        </a:xfrm>
      </p:grpSpPr>
      <p:sp>
        <p:nvSpPr>
          <p:cNvPr id="5785" name="Google Shape;5785;g1dca32805ed_1_6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6" name="Google Shape;5786;g1dca32805ed_1_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4" name="Shape 5824"/>
        <p:cNvGrpSpPr/>
        <p:nvPr/>
      </p:nvGrpSpPr>
      <p:grpSpPr>
        <a:xfrm>
          <a:off x="0" y="0"/>
          <a:ext cx="0" cy="0"/>
          <a:chOff x="0" y="0"/>
          <a:chExt cx="0" cy="0"/>
        </a:xfrm>
      </p:grpSpPr>
      <p:sp>
        <p:nvSpPr>
          <p:cNvPr id="5825" name="Google Shape;5825;g1dca32805ed_1_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6" name="Google Shape;5826;g1dca32805ed_1_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4" name="Shape 5864"/>
        <p:cNvGrpSpPr/>
        <p:nvPr/>
      </p:nvGrpSpPr>
      <p:grpSpPr>
        <a:xfrm>
          <a:off x="0" y="0"/>
          <a:ext cx="0" cy="0"/>
          <a:chOff x="0" y="0"/>
          <a:chExt cx="0" cy="0"/>
        </a:xfrm>
      </p:grpSpPr>
      <p:sp>
        <p:nvSpPr>
          <p:cNvPr id="5865" name="Google Shape;5865;g2055d6f5bc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6" name="Google Shape;5866;g2055d6f5b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5" name="Shape 4865"/>
        <p:cNvGrpSpPr/>
        <p:nvPr/>
      </p:nvGrpSpPr>
      <p:grpSpPr>
        <a:xfrm>
          <a:off x="0" y="0"/>
          <a:ext cx="0" cy="0"/>
          <a:chOff x="0" y="0"/>
          <a:chExt cx="0" cy="0"/>
        </a:xfrm>
      </p:grpSpPr>
      <p:sp>
        <p:nvSpPr>
          <p:cNvPr id="4866" name="Google Shape;4866;g1fe69557d1e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7" name="Google Shape;4867;g1fe69557d1e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3" name="Shape 5873"/>
        <p:cNvGrpSpPr/>
        <p:nvPr/>
      </p:nvGrpSpPr>
      <p:grpSpPr>
        <a:xfrm>
          <a:off x="0" y="0"/>
          <a:ext cx="0" cy="0"/>
          <a:chOff x="0" y="0"/>
          <a:chExt cx="0" cy="0"/>
        </a:xfrm>
      </p:grpSpPr>
      <p:sp>
        <p:nvSpPr>
          <p:cNvPr id="5874" name="Google Shape;5874;g2055d6f5bc7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5" name="Google Shape;5875;g2055d6f5bc7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Polimorfimso APOE4: </a:t>
            </a:r>
            <a:r>
              <a:rPr lang="en" sz="1200">
                <a:solidFill>
                  <a:schemeClr val="dk1"/>
                </a:solidFill>
              </a:rPr>
              <a:t>El alelo ε4 de la ApoE es un gen de susceptibilidad para la EA y está asociado con el riesgo de adelantar la edad de inicio de la enfermedad</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Plasma NfL (neurofilamento ligero) es un biomarcador no invasivo que puede proporcionar información sobre la neurodegeneración progresiva en pacientes con enfermedad de Alzheimer</a:t>
            </a:r>
            <a:endParaRPr sz="1200">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2" name="Shape 5882"/>
        <p:cNvGrpSpPr/>
        <p:nvPr/>
      </p:nvGrpSpPr>
      <p:grpSpPr>
        <a:xfrm>
          <a:off x="0" y="0"/>
          <a:ext cx="0" cy="0"/>
          <a:chOff x="0" y="0"/>
          <a:chExt cx="0" cy="0"/>
        </a:xfrm>
      </p:grpSpPr>
      <p:sp>
        <p:nvSpPr>
          <p:cNvPr id="5883" name="Google Shape;5883;g205c28c7e88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4" name="Google Shape;5884;g205c28c7e88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0" name="Shape 5890"/>
        <p:cNvGrpSpPr/>
        <p:nvPr/>
      </p:nvGrpSpPr>
      <p:grpSpPr>
        <a:xfrm>
          <a:off x="0" y="0"/>
          <a:ext cx="0" cy="0"/>
          <a:chOff x="0" y="0"/>
          <a:chExt cx="0" cy="0"/>
        </a:xfrm>
      </p:grpSpPr>
      <p:sp>
        <p:nvSpPr>
          <p:cNvPr id="5891" name="Google Shape;5891;g20634cb283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2" name="Google Shape;5892;g20634cb283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8" name="Shape 5898"/>
        <p:cNvGrpSpPr/>
        <p:nvPr/>
      </p:nvGrpSpPr>
      <p:grpSpPr>
        <a:xfrm>
          <a:off x="0" y="0"/>
          <a:ext cx="0" cy="0"/>
          <a:chOff x="0" y="0"/>
          <a:chExt cx="0" cy="0"/>
        </a:xfrm>
      </p:grpSpPr>
      <p:sp>
        <p:nvSpPr>
          <p:cNvPr id="5899" name="Google Shape;5899;g1dca32805ed_1_7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0" name="Google Shape;5900;g1dca32805ed_1_7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8" name="Shape 5938"/>
        <p:cNvGrpSpPr/>
        <p:nvPr/>
      </p:nvGrpSpPr>
      <p:grpSpPr>
        <a:xfrm>
          <a:off x="0" y="0"/>
          <a:ext cx="0" cy="0"/>
          <a:chOff x="0" y="0"/>
          <a:chExt cx="0" cy="0"/>
        </a:xfrm>
      </p:grpSpPr>
      <p:sp>
        <p:nvSpPr>
          <p:cNvPr id="5939" name="Google Shape;5939;g1dca32805ed_1_7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0" name="Google Shape;5940;g1dca32805ed_1_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8" name="Shape 5978"/>
        <p:cNvGrpSpPr/>
        <p:nvPr/>
      </p:nvGrpSpPr>
      <p:grpSpPr>
        <a:xfrm>
          <a:off x="0" y="0"/>
          <a:ext cx="0" cy="0"/>
          <a:chOff x="0" y="0"/>
          <a:chExt cx="0" cy="0"/>
        </a:xfrm>
      </p:grpSpPr>
      <p:sp>
        <p:nvSpPr>
          <p:cNvPr id="5979" name="Google Shape;5979;g205fba9c1a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0" name="Google Shape;5980;g205fba9c1a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4" name="Shape 5994"/>
        <p:cNvGrpSpPr/>
        <p:nvPr/>
      </p:nvGrpSpPr>
      <p:grpSpPr>
        <a:xfrm>
          <a:off x="0" y="0"/>
          <a:ext cx="0" cy="0"/>
          <a:chOff x="0" y="0"/>
          <a:chExt cx="0" cy="0"/>
        </a:xfrm>
      </p:grpSpPr>
      <p:sp>
        <p:nvSpPr>
          <p:cNvPr id="5995" name="Google Shape;5995;g205fba9c1a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6" name="Google Shape;5996;g205fba9c1a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9" name="Shape 6009"/>
        <p:cNvGrpSpPr/>
        <p:nvPr/>
      </p:nvGrpSpPr>
      <p:grpSpPr>
        <a:xfrm>
          <a:off x="0" y="0"/>
          <a:ext cx="0" cy="0"/>
          <a:chOff x="0" y="0"/>
          <a:chExt cx="0" cy="0"/>
        </a:xfrm>
      </p:grpSpPr>
      <p:sp>
        <p:nvSpPr>
          <p:cNvPr id="6010" name="Google Shape;6010;g205fba9c1ae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1" name="Google Shape;6011;g205fba9c1ae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4" name="Shape 6024"/>
        <p:cNvGrpSpPr/>
        <p:nvPr/>
      </p:nvGrpSpPr>
      <p:grpSpPr>
        <a:xfrm>
          <a:off x="0" y="0"/>
          <a:ext cx="0" cy="0"/>
          <a:chOff x="0" y="0"/>
          <a:chExt cx="0" cy="0"/>
        </a:xfrm>
      </p:grpSpPr>
      <p:sp>
        <p:nvSpPr>
          <p:cNvPr id="6025" name="Google Shape;6025;g205fba9c1ae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6" name="Google Shape;6026;g205fba9c1ae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9" name="Shape 6039"/>
        <p:cNvGrpSpPr/>
        <p:nvPr/>
      </p:nvGrpSpPr>
      <p:grpSpPr>
        <a:xfrm>
          <a:off x="0" y="0"/>
          <a:ext cx="0" cy="0"/>
          <a:chOff x="0" y="0"/>
          <a:chExt cx="0" cy="0"/>
        </a:xfrm>
      </p:grpSpPr>
      <p:sp>
        <p:nvSpPr>
          <p:cNvPr id="6040" name="Google Shape;6040;g1dca32805ed_1_8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1" name="Google Shape;6041;g1dca32805ed_1_8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4" name="Shape 4874"/>
        <p:cNvGrpSpPr/>
        <p:nvPr/>
      </p:nvGrpSpPr>
      <p:grpSpPr>
        <a:xfrm>
          <a:off x="0" y="0"/>
          <a:ext cx="0" cy="0"/>
          <a:chOff x="0" y="0"/>
          <a:chExt cx="0" cy="0"/>
        </a:xfrm>
      </p:grpSpPr>
      <p:sp>
        <p:nvSpPr>
          <p:cNvPr id="4875" name="Google Shape;4875;g1fe69557d1e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6" name="Google Shape;4876;g1fe69557d1e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9" name="Shape 6079"/>
        <p:cNvGrpSpPr/>
        <p:nvPr/>
      </p:nvGrpSpPr>
      <p:grpSpPr>
        <a:xfrm>
          <a:off x="0" y="0"/>
          <a:ext cx="0" cy="0"/>
          <a:chOff x="0" y="0"/>
          <a:chExt cx="0" cy="0"/>
        </a:xfrm>
      </p:grpSpPr>
      <p:sp>
        <p:nvSpPr>
          <p:cNvPr id="6080" name="Google Shape;6080;g1dca32805ed_1_8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1" name="Google Shape;6081;g1dca32805ed_1_8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9" name="Shape 6119"/>
        <p:cNvGrpSpPr/>
        <p:nvPr/>
      </p:nvGrpSpPr>
      <p:grpSpPr>
        <a:xfrm>
          <a:off x="0" y="0"/>
          <a:ext cx="0" cy="0"/>
          <a:chOff x="0" y="0"/>
          <a:chExt cx="0" cy="0"/>
        </a:xfrm>
      </p:grpSpPr>
      <p:sp>
        <p:nvSpPr>
          <p:cNvPr id="6120" name="Google Shape;6120;g1dc4074f5d0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1" name="Google Shape;6121;g1dc4074f5d0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7" name="Shape 6127"/>
        <p:cNvGrpSpPr/>
        <p:nvPr/>
      </p:nvGrpSpPr>
      <p:grpSpPr>
        <a:xfrm>
          <a:off x="0" y="0"/>
          <a:ext cx="0" cy="0"/>
          <a:chOff x="0" y="0"/>
          <a:chExt cx="0" cy="0"/>
        </a:xfrm>
      </p:grpSpPr>
      <p:sp>
        <p:nvSpPr>
          <p:cNvPr id="6128" name="Google Shape;6128;g1fe69557d1e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9" name="Google Shape;6129;g1fe69557d1e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1" name="Shape 6141"/>
        <p:cNvGrpSpPr/>
        <p:nvPr/>
      </p:nvGrpSpPr>
      <p:grpSpPr>
        <a:xfrm>
          <a:off x="0" y="0"/>
          <a:ext cx="0" cy="0"/>
          <a:chOff x="0" y="0"/>
          <a:chExt cx="0" cy="0"/>
        </a:xfrm>
      </p:grpSpPr>
      <p:sp>
        <p:nvSpPr>
          <p:cNvPr id="6142" name="Google Shape;6142;g1fe69557d1e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3" name="Google Shape;6143;g1fe69557d1e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8" name="Shape 6148"/>
        <p:cNvGrpSpPr/>
        <p:nvPr/>
      </p:nvGrpSpPr>
      <p:grpSpPr>
        <a:xfrm>
          <a:off x="0" y="0"/>
          <a:ext cx="0" cy="0"/>
          <a:chOff x="0" y="0"/>
          <a:chExt cx="0" cy="0"/>
        </a:xfrm>
      </p:grpSpPr>
      <p:sp>
        <p:nvSpPr>
          <p:cNvPr id="6149" name="Google Shape;6149;g1fe69557d1e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0" name="Google Shape;6150;g1fe69557d1e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7" name="Shape 6157"/>
        <p:cNvGrpSpPr/>
        <p:nvPr/>
      </p:nvGrpSpPr>
      <p:grpSpPr>
        <a:xfrm>
          <a:off x="0" y="0"/>
          <a:ext cx="0" cy="0"/>
          <a:chOff x="0" y="0"/>
          <a:chExt cx="0" cy="0"/>
        </a:xfrm>
      </p:grpSpPr>
      <p:sp>
        <p:nvSpPr>
          <p:cNvPr id="6158" name="Google Shape;6158;g1fe69557d1e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9" name="Google Shape;6159;g1fe69557d1e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7" name="Shape 6167"/>
        <p:cNvGrpSpPr/>
        <p:nvPr/>
      </p:nvGrpSpPr>
      <p:grpSpPr>
        <a:xfrm>
          <a:off x="0" y="0"/>
          <a:ext cx="0" cy="0"/>
          <a:chOff x="0" y="0"/>
          <a:chExt cx="0" cy="0"/>
        </a:xfrm>
      </p:grpSpPr>
      <p:sp>
        <p:nvSpPr>
          <p:cNvPr id="6168" name="Google Shape;6168;g2065cd3b9c2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9" name="Google Shape;6169;g2065cd3b9c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5" name="Shape 6175"/>
        <p:cNvGrpSpPr/>
        <p:nvPr/>
      </p:nvGrpSpPr>
      <p:grpSpPr>
        <a:xfrm>
          <a:off x="0" y="0"/>
          <a:ext cx="0" cy="0"/>
          <a:chOff x="0" y="0"/>
          <a:chExt cx="0" cy="0"/>
        </a:xfrm>
      </p:grpSpPr>
      <p:sp>
        <p:nvSpPr>
          <p:cNvPr id="6176" name="Google Shape;6176;g20634cb2832_0_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7" name="Google Shape;6177;g20634cb2832_0_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5" name="Shape 6185"/>
        <p:cNvGrpSpPr/>
        <p:nvPr/>
      </p:nvGrpSpPr>
      <p:grpSpPr>
        <a:xfrm>
          <a:off x="0" y="0"/>
          <a:ext cx="0" cy="0"/>
          <a:chOff x="0" y="0"/>
          <a:chExt cx="0" cy="0"/>
        </a:xfrm>
      </p:grpSpPr>
      <p:sp>
        <p:nvSpPr>
          <p:cNvPr id="6186" name="Google Shape;6186;g20634cb2832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7" name="Google Shape;6187;g20634cb2832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3" name="Shape 6193"/>
        <p:cNvGrpSpPr/>
        <p:nvPr/>
      </p:nvGrpSpPr>
      <p:grpSpPr>
        <a:xfrm>
          <a:off x="0" y="0"/>
          <a:ext cx="0" cy="0"/>
          <a:chOff x="0" y="0"/>
          <a:chExt cx="0" cy="0"/>
        </a:xfrm>
      </p:grpSpPr>
      <p:sp>
        <p:nvSpPr>
          <p:cNvPr id="6194" name="Google Shape;6194;g20634cb2832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5" name="Google Shape;6195;g20634cb2832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4" name="Shape 4884"/>
        <p:cNvGrpSpPr/>
        <p:nvPr/>
      </p:nvGrpSpPr>
      <p:grpSpPr>
        <a:xfrm>
          <a:off x="0" y="0"/>
          <a:ext cx="0" cy="0"/>
          <a:chOff x="0" y="0"/>
          <a:chExt cx="0" cy="0"/>
        </a:xfrm>
      </p:grpSpPr>
      <p:sp>
        <p:nvSpPr>
          <p:cNvPr id="4885" name="Google Shape;4885;g205b7a233a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6" name="Google Shape;4886;g205b7a233a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2" name="Shape 6202"/>
        <p:cNvGrpSpPr/>
        <p:nvPr/>
      </p:nvGrpSpPr>
      <p:grpSpPr>
        <a:xfrm>
          <a:off x="0" y="0"/>
          <a:ext cx="0" cy="0"/>
          <a:chOff x="0" y="0"/>
          <a:chExt cx="0" cy="0"/>
        </a:xfrm>
      </p:grpSpPr>
      <p:sp>
        <p:nvSpPr>
          <p:cNvPr id="6203" name="Google Shape;6203;g20634cb2832_0_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4" name="Google Shape;6204;g20634cb2832_0_2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imes New Roman"/>
              <a:buNone/>
            </a:pPr>
            <a:r>
              <a:rPr lang="en" sz="1800">
                <a:latin typeface="Times New Roman"/>
                <a:ea typeface="Times New Roman"/>
                <a:cs typeface="Times New Roman"/>
                <a:sym typeface="Times New Roman"/>
              </a:rPr>
              <a:t>A cross-sectional descriptive study with mixed methodology was done. The unit of analysis studied was a group of doctoral students from an university in Spain and another in Ireland. We will not name the universities to protect the identity of the participants.  In relation to the quantitative phase, an ad-hoc and reliable questionnaire was used in this study, titled M-ICED, in Spanish Mejora del Impacto del Covid-19 en Estudiantes de Doctorado, In English Improvement of Impact of Covid-19 on Doctoral Students. In the qualitative phase a semi-structured interview was designed based on the dimensions of the M-ICED questionnaire, which was designed as a result of an extensive bibliography review. </a:t>
            </a:r>
            <a:br>
              <a:rPr lang="en" sz="1800">
                <a:latin typeface="Times New Roman"/>
                <a:ea typeface="Times New Roman"/>
                <a:cs typeface="Times New Roman"/>
                <a:sym typeface="Times New Roman"/>
              </a:rPr>
            </a:br>
            <a:endParaRPr/>
          </a:p>
        </p:txBody>
      </p:sp>
      <p:sp>
        <p:nvSpPr>
          <p:cNvPr id="6205" name="Google Shape;6205;g20634cb2832_0_2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0" name="Shape 6220"/>
        <p:cNvGrpSpPr/>
        <p:nvPr/>
      </p:nvGrpSpPr>
      <p:grpSpPr>
        <a:xfrm>
          <a:off x="0" y="0"/>
          <a:ext cx="0" cy="0"/>
          <a:chOff x="0" y="0"/>
          <a:chExt cx="0" cy="0"/>
        </a:xfrm>
      </p:grpSpPr>
      <p:sp>
        <p:nvSpPr>
          <p:cNvPr id="6221" name="Google Shape;6221;g20634cb2832_0_8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22" name="Google Shape;6222;g20634cb2832_0_8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8" name="Shape 6358"/>
        <p:cNvGrpSpPr/>
        <p:nvPr/>
      </p:nvGrpSpPr>
      <p:grpSpPr>
        <a:xfrm>
          <a:off x="0" y="0"/>
          <a:ext cx="0" cy="0"/>
          <a:chOff x="0" y="0"/>
          <a:chExt cx="0" cy="0"/>
        </a:xfrm>
      </p:grpSpPr>
      <p:sp>
        <p:nvSpPr>
          <p:cNvPr id="6359" name="Google Shape;6359;g20634cb2832_0_48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0" name="Google Shape;6360;g20634cb2832_0_48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7" name="Shape 6407"/>
        <p:cNvGrpSpPr/>
        <p:nvPr/>
      </p:nvGrpSpPr>
      <p:grpSpPr>
        <a:xfrm>
          <a:off x="0" y="0"/>
          <a:ext cx="0" cy="0"/>
          <a:chOff x="0" y="0"/>
          <a:chExt cx="0" cy="0"/>
        </a:xfrm>
      </p:grpSpPr>
      <p:sp>
        <p:nvSpPr>
          <p:cNvPr id="6408" name="Google Shape;6408;g20634cb2832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9" name="Google Shape;6409;g20634cb2832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4" name="Shape 6414"/>
        <p:cNvGrpSpPr/>
        <p:nvPr/>
      </p:nvGrpSpPr>
      <p:grpSpPr>
        <a:xfrm>
          <a:off x="0" y="0"/>
          <a:ext cx="0" cy="0"/>
          <a:chOff x="0" y="0"/>
          <a:chExt cx="0" cy="0"/>
        </a:xfrm>
      </p:grpSpPr>
      <p:sp>
        <p:nvSpPr>
          <p:cNvPr id="6415" name="Google Shape;6415;g2065cd3b9c2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6" name="Google Shape;6416;g2065cd3b9c2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3" name="Shape 6423"/>
        <p:cNvGrpSpPr/>
        <p:nvPr/>
      </p:nvGrpSpPr>
      <p:grpSpPr>
        <a:xfrm>
          <a:off x="0" y="0"/>
          <a:ext cx="0" cy="0"/>
          <a:chOff x="0" y="0"/>
          <a:chExt cx="0" cy="0"/>
        </a:xfrm>
      </p:grpSpPr>
      <p:sp>
        <p:nvSpPr>
          <p:cNvPr id="6424" name="Google Shape;6424;g2065cd3b9c2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5" name="Google Shape;6425;g2065cd3b9c2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8" name="Shape 6438"/>
        <p:cNvGrpSpPr/>
        <p:nvPr/>
      </p:nvGrpSpPr>
      <p:grpSpPr>
        <a:xfrm>
          <a:off x="0" y="0"/>
          <a:ext cx="0" cy="0"/>
          <a:chOff x="0" y="0"/>
          <a:chExt cx="0" cy="0"/>
        </a:xfrm>
      </p:grpSpPr>
      <p:sp>
        <p:nvSpPr>
          <p:cNvPr id="6439" name="Google Shape;6439;g2065cd3b9c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0" name="Google Shape;6440;g2065cd3b9c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0" name="Shape 6450"/>
        <p:cNvGrpSpPr/>
        <p:nvPr/>
      </p:nvGrpSpPr>
      <p:grpSpPr>
        <a:xfrm>
          <a:off x="0" y="0"/>
          <a:ext cx="0" cy="0"/>
          <a:chOff x="0" y="0"/>
          <a:chExt cx="0" cy="0"/>
        </a:xfrm>
      </p:grpSpPr>
      <p:sp>
        <p:nvSpPr>
          <p:cNvPr id="6451" name="Google Shape;6451;g20634cb283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2" name="Google Shape;6452;g20634cb283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6" name="Shape 6456"/>
        <p:cNvGrpSpPr/>
        <p:nvPr/>
      </p:nvGrpSpPr>
      <p:grpSpPr>
        <a:xfrm>
          <a:off x="0" y="0"/>
          <a:ext cx="0" cy="0"/>
          <a:chOff x="0" y="0"/>
          <a:chExt cx="0" cy="0"/>
        </a:xfrm>
      </p:grpSpPr>
      <p:sp>
        <p:nvSpPr>
          <p:cNvPr id="6457" name="Google Shape;6457;g20614612c2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8" name="Google Shape;6458;g20614612c2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3" name="Shape 6463"/>
        <p:cNvGrpSpPr/>
        <p:nvPr/>
      </p:nvGrpSpPr>
      <p:grpSpPr>
        <a:xfrm>
          <a:off x="0" y="0"/>
          <a:ext cx="0" cy="0"/>
          <a:chOff x="0" y="0"/>
          <a:chExt cx="0" cy="0"/>
        </a:xfrm>
      </p:grpSpPr>
      <p:sp>
        <p:nvSpPr>
          <p:cNvPr id="6464" name="Google Shape;6464;g1fe69557d1e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5" name="Google Shape;6465;g1fe69557d1e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0" name="Shape 4890"/>
        <p:cNvGrpSpPr/>
        <p:nvPr/>
      </p:nvGrpSpPr>
      <p:grpSpPr>
        <a:xfrm>
          <a:off x="0" y="0"/>
          <a:ext cx="0" cy="0"/>
          <a:chOff x="0" y="0"/>
          <a:chExt cx="0" cy="0"/>
        </a:xfrm>
      </p:grpSpPr>
      <p:sp>
        <p:nvSpPr>
          <p:cNvPr id="4891" name="Google Shape;4891;g1dc4074f5d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2" name="Google Shape;4892;g1dc4074f5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3" name="Shape 6473"/>
        <p:cNvGrpSpPr/>
        <p:nvPr/>
      </p:nvGrpSpPr>
      <p:grpSpPr>
        <a:xfrm>
          <a:off x="0" y="0"/>
          <a:ext cx="0" cy="0"/>
          <a:chOff x="0" y="0"/>
          <a:chExt cx="0" cy="0"/>
        </a:xfrm>
      </p:grpSpPr>
      <p:sp>
        <p:nvSpPr>
          <p:cNvPr id="6474" name="Google Shape;6474;g1fe69557d1e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5" name="Google Shape;6475;g1fe69557d1e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5" name="Shape 6485"/>
        <p:cNvGrpSpPr/>
        <p:nvPr/>
      </p:nvGrpSpPr>
      <p:grpSpPr>
        <a:xfrm>
          <a:off x="0" y="0"/>
          <a:ext cx="0" cy="0"/>
          <a:chOff x="0" y="0"/>
          <a:chExt cx="0" cy="0"/>
        </a:xfrm>
      </p:grpSpPr>
      <p:sp>
        <p:nvSpPr>
          <p:cNvPr id="6486" name="Google Shape;6486;g1fe69557d1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7" name="Google Shape;6487;g1fe69557d1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5" name="Shape 6495"/>
        <p:cNvGrpSpPr/>
        <p:nvPr/>
      </p:nvGrpSpPr>
      <p:grpSpPr>
        <a:xfrm>
          <a:off x="0" y="0"/>
          <a:ext cx="0" cy="0"/>
          <a:chOff x="0" y="0"/>
          <a:chExt cx="0" cy="0"/>
        </a:xfrm>
      </p:grpSpPr>
      <p:sp>
        <p:nvSpPr>
          <p:cNvPr id="6496" name="Google Shape;6496;g2065cd3b9c2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97" name="Google Shape;6497;g2065cd3b9c2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5" name="Shape 6535"/>
        <p:cNvGrpSpPr/>
        <p:nvPr/>
      </p:nvGrpSpPr>
      <p:grpSpPr>
        <a:xfrm>
          <a:off x="0" y="0"/>
          <a:ext cx="0" cy="0"/>
          <a:chOff x="0" y="0"/>
          <a:chExt cx="0" cy="0"/>
        </a:xfrm>
      </p:grpSpPr>
      <p:sp>
        <p:nvSpPr>
          <p:cNvPr id="6536" name="Google Shape;6536;g2065cd3b9c2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7" name="Google Shape;6537;g2065cd3b9c2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5" name="Shape 6575"/>
        <p:cNvGrpSpPr/>
        <p:nvPr/>
      </p:nvGrpSpPr>
      <p:grpSpPr>
        <a:xfrm>
          <a:off x="0" y="0"/>
          <a:ext cx="0" cy="0"/>
          <a:chOff x="0" y="0"/>
          <a:chExt cx="0" cy="0"/>
        </a:xfrm>
      </p:grpSpPr>
      <p:sp>
        <p:nvSpPr>
          <p:cNvPr id="6576" name="Google Shape;6576;g205c28c7e88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7" name="Google Shape;6577;g205c28c7e88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1" name="Shape 6581"/>
        <p:cNvGrpSpPr/>
        <p:nvPr/>
      </p:nvGrpSpPr>
      <p:grpSpPr>
        <a:xfrm>
          <a:off x="0" y="0"/>
          <a:ext cx="0" cy="0"/>
          <a:chOff x="0" y="0"/>
          <a:chExt cx="0" cy="0"/>
        </a:xfrm>
      </p:grpSpPr>
      <p:sp>
        <p:nvSpPr>
          <p:cNvPr id="6582" name="Google Shape;6582;g207409dfd97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3" name="Google Shape;6583;g207409dfd97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7" name="Shape 6587"/>
        <p:cNvGrpSpPr/>
        <p:nvPr/>
      </p:nvGrpSpPr>
      <p:grpSpPr>
        <a:xfrm>
          <a:off x="0" y="0"/>
          <a:ext cx="0" cy="0"/>
          <a:chOff x="0" y="0"/>
          <a:chExt cx="0" cy="0"/>
        </a:xfrm>
      </p:grpSpPr>
      <p:sp>
        <p:nvSpPr>
          <p:cNvPr id="6588" name="Google Shape;6588;g1186d7b8fbc_0_36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9" name="Google Shape;6589;g1186d7b8fbc_0_3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3" name="Shape 6603"/>
        <p:cNvGrpSpPr/>
        <p:nvPr/>
      </p:nvGrpSpPr>
      <p:grpSpPr>
        <a:xfrm>
          <a:off x="0" y="0"/>
          <a:ext cx="0" cy="0"/>
          <a:chOff x="0" y="0"/>
          <a:chExt cx="0" cy="0"/>
        </a:xfrm>
      </p:grpSpPr>
      <p:sp>
        <p:nvSpPr>
          <p:cNvPr id="6604" name="Google Shape;6604;g2035fc05672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5" name="Google Shape;6605;g2035fc05672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9" name="Shape 6619"/>
        <p:cNvGrpSpPr/>
        <p:nvPr/>
      </p:nvGrpSpPr>
      <p:grpSpPr>
        <a:xfrm>
          <a:off x="0" y="0"/>
          <a:ext cx="0" cy="0"/>
          <a:chOff x="0" y="0"/>
          <a:chExt cx="0" cy="0"/>
        </a:xfrm>
      </p:grpSpPr>
      <p:sp>
        <p:nvSpPr>
          <p:cNvPr id="6620" name="Google Shape;6620;g2035fc05672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1" name="Google Shape;6621;g2035fc05672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0" name="Shape 6640"/>
        <p:cNvGrpSpPr/>
        <p:nvPr/>
      </p:nvGrpSpPr>
      <p:grpSpPr>
        <a:xfrm>
          <a:off x="0" y="0"/>
          <a:ext cx="0" cy="0"/>
          <a:chOff x="0" y="0"/>
          <a:chExt cx="0" cy="0"/>
        </a:xfrm>
      </p:grpSpPr>
      <p:sp>
        <p:nvSpPr>
          <p:cNvPr id="6641" name="Google Shape;6641;g2035fc05672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2" name="Google Shape;6642;g2035fc05672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7" name="Shape 4907"/>
        <p:cNvGrpSpPr/>
        <p:nvPr/>
      </p:nvGrpSpPr>
      <p:grpSpPr>
        <a:xfrm>
          <a:off x="0" y="0"/>
          <a:ext cx="0" cy="0"/>
          <a:chOff x="0" y="0"/>
          <a:chExt cx="0" cy="0"/>
        </a:xfrm>
      </p:grpSpPr>
      <p:sp>
        <p:nvSpPr>
          <p:cNvPr id="4908" name="Google Shape;4908;g1dca32805ed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9" name="Google Shape;4909;g1dca32805ed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1" name="Shape 6661"/>
        <p:cNvGrpSpPr/>
        <p:nvPr/>
      </p:nvGrpSpPr>
      <p:grpSpPr>
        <a:xfrm>
          <a:off x="0" y="0"/>
          <a:ext cx="0" cy="0"/>
          <a:chOff x="0" y="0"/>
          <a:chExt cx="0" cy="0"/>
        </a:xfrm>
      </p:grpSpPr>
      <p:sp>
        <p:nvSpPr>
          <p:cNvPr id="6662" name="Google Shape;6662;g2035fc05672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3" name="Google Shape;6663;g2035fc05672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4" name="Shape 6674"/>
        <p:cNvGrpSpPr/>
        <p:nvPr/>
      </p:nvGrpSpPr>
      <p:grpSpPr>
        <a:xfrm>
          <a:off x="0" y="0"/>
          <a:ext cx="0" cy="0"/>
          <a:chOff x="0" y="0"/>
          <a:chExt cx="0" cy="0"/>
        </a:xfrm>
      </p:grpSpPr>
      <p:sp>
        <p:nvSpPr>
          <p:cNvPr id="6675" name="Google Shape;6675;g2035fc05672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6" name="Google Shape;6676;g2035fc05672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7" name="Shape 6687"/>
        <p:cNvGrpSpPr/>
        <p:nvPr/>
      </p:nvGrpSpPr>
      <p:grpSpPr>
        <a:xfrm>
          <a:off x="0" y="0"/>
          <a:ext cx="0" cy="0"/>
          <a:chOff x="0" y="0"/>
          <a:chExt cx="0" cy="0"/>
        </a:xfrm>
      </p:grpSpPr>
      <p:sp>
        <p:nvSpPr>
          <p:cNvPr id="6688" name="Google Shape;6688;g2035fc05672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9" name="Google Shape;6689;g2035fc05672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0" name="Shape 6700"/>
        <p:cNvGrpSpPr/>
        <p:nvPr/>
      </p:nvGrpSpPr>
      <p:grpSpPr>
        <a:xfrm>
          <a:off x="0" y="0"/>
          <a:ext cx="0" cy="0"/>
          <a:chOff x="0" y="0"/>
          <a:chExt cx="0" cy="0"/>
        </a:xfrm>
      </p:grpSpPr>
      <p:sp>
        <p:nvSpPr>
          <p:cNvPr id="6701" name="Google Shape;6701;g2035fc05672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2" name="Google Shape;6702;g2035fc05672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8" name="Shape 6718"/>
        <p:cNvGrpSpPr/>
        <p:nvPr/>
      </p:nvGrpSpPr>
      <p:grpSpPr>
        <a:xfrm>
          <a:off x="0" y="0"/>
          <a:ext cx="0" cy="0"/>
          <a:chOff x="0" y="0"/>
          <a:chExt cx="0" cy="0"/>
        </a:xfrm>
      </p:grpSpPr>
      <p:sp>
        <p:nvSpPr>
          <p:cNvPr id="6719" name="Google Shape;6719;g2035fc05672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0" name="Google Shape;6720;g2035fc05672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6" name="Shape 6736"/>
        <p:cNvGrpSpPr/>
        <p:nvPr/>
      </p:nvGrpSpPr>
      <p:grpSpPr>
        <a:xfrm>
          <a:off x="0" y="0"/>
          <a:ext cx="0" cy="0"/>
          <a:chOff x="0" y="0"/>
          <a:chExt cx="0" cy="0"/>
        </a:xfrm>
      </p:grpSpPr>
      <p:sp>
        <p:nvSpPr>
          <p:cNvPr id="6737" name="Google Shape;6737;g207889504f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8" name="Google Shape;6738;g207889504f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4" name="Shape 6754"/>
        <p:cNvGrpSpPr/>
        <p:nvPr/>
      </p:nvGrpSpPr>
      <p:grpSpPr>
        <a:xfrm>
          <a:off x="0" y="0"/>
          <a:ext cx="0" cy="0"/>
          <a:chOff x="0" y="0"/>
          <a:chExt cx="0" cy="0"/>
        </a:xfrm>
      </p:grpSpPr>
      <p:sp>
        <p:nvSpPr>
          <p:cNvPr id="6755" name="Google Shape;6755;g20634cb2832_0_9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6" name="Google Shape;6756;g20634cb2832_0_9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4" name="Shape 6794"/>
        <p:cNvGrpSpPr/>
        <p:nvPr/>
      </p:nvGrpSpPr>
      <p:grpSpPr>
        <a:xfrm>
          <a:off x="0" y="0"/>
          <a:ext cx="0" cy="0"/>
          <a:chOff x="0" y="0"/>
          <a:chExt cx="0" cy="0"/>
        </a:xfrm>
      </p:grpSpPr>
      <p:sp>
        <p:nvSpPr>
          <p:cNvPr id="6795" name="Google Shape;6795;g20634cb2832_0_9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6" name="Google Shape;6796;g20634cb2832_0_9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Yo pondría algo como: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Presentacióbn de la asociación</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Orientación en la universidad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UADI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OPE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SOU</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Investigación en la facultad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Innova-Docentia</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Observatorio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I+D+i</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Becas, asignaturas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Doctorado</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SPD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 Respuestas form</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Nuestras colaboraciones / investigaciones</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4" name="Shape 6834"/>
        <p:cNvGrpSpPr/>
        <p:nvPr/>
      </p:nvGrpSpPr>
      <p:grpSpPr>
        <a:xfrm>
          <a:off x="0" y="0"/>
          <a:ext cx="0" cy="0"/>
          <a:chOff x="0" y="0"/>
          <a:chExt cx="0" cy="0"/>
        </a:xfrm>
      </p:grpSpPr>
      <p:sp>
        <p:nvSpPr>
          <p:cNvPr id="6835" name="Google Shape;6835;g204fda4e28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6" name="Google Shape;6836;g204fda4e28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0" name="Shape 6840"/>
        <p:cNvGrpSpPr/>
        <p:nvPr/>
      </p:nvGrpSpPr>
      <p:grpSpPr>
        <a:xfrm>
          <a:off x="0" y="0"/>
          <a:ext cx="0" cy="0"/>
          <a:chOff x="0" y="0"/>
          <a:chExt cx="0" cy="0"/>
        </a:xfrm>
      </p:grpSpPr>
      <p:sp>
        <p:nvSpPr>
          <p:cNvPr id="6841" name="Google Shape;6841;g20634cb2832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2" name="Google Shape;6842;g20634cb2832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1679400" y="1656913"/>
            <a:ext cx="5785200" cy="1829700"/>
          </a:xfrm>
          <a:prstGeom prst="rect">
            <a:avLst/>
          </a:prstGeom>
        </p:spPr>
        <p:txBody>
          <a:bodyPr anchorCtr="0" anchor="ctr" bIns="91425" lIns="91425" spcFirstLastPara="1" rIns="91425" wrap="square" tIns="91425">
            <a:noAutofit/>
          </a:bodyPr>
          <a:lstStyle>
            <a:lvl1pPr lvl="0" algn="ctr">
              <a:lnSpc>
                <a:spcPct val="90000"/>
              </a:lnSpc>
              <a:spcBef>
                <a:spcPts val="0"/>
              </a:spcBef>
              <a:spcAft>
                <a:spcPts val="0"/>
              </a:spcAft>
              <a:buClr>
                <a:schemeClr val="dk2"/>
              </a:buClr>
              <a:buSzPts val="5200"/>
              <a:buNone/>
              <a:defRPr b="0" sz="6200">
                <a:latin typeface="Marcellus"/>
                <a:ea typeface="Marcellus"/>
                <a:cs typeface="Marcellus"/>
                <a:sym typeface="Marcellu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1910100" y="3666350"/>
            <a:ext cx="5323800" cy="4392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2800"/>
              <a:buNone/>
              <a:defRPr sz="1600">
                <a:latin typeface="Montserrat"/>
                <a:ea typeface="Montserrat"/>
                <a:cs typeface="Montserrat"/>
                <a:sym typeface="Montserra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 name="Google Shape;11;p2"/>
          <p:cNvSpPr txBox="1"/>
          <p:nvPr>
            <p:ph idx="2" type="ctrTitle"/>
          </p:nvPr>
        </p:nvSpPr>
        <p:spPr>
          <a:xfrm>
            <a:off x="1775000" y="1037950"/>
            <a:ext cx="5594100" cy="524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3500"/>
              <a:buNone/>
              <a:defRPr b="0" sz="2300">
                <a:solidFill>
                  <a:schemeClr val="accent3"/>
                </a:solidFill>
                <a:latin typeface="Marcellus"/>
                <a:ea typeface="Marcellus"/>
                <a:cs typeface="Marcellus"/>
                <a:sym typeface="Marcellus"/>
              </a:defRPr>
            </a:lvl1pPr>
            <a:lvl2pPr lvl="1" rtl="0" algn="ctr">
              <a:spcBef>
                <a:spcPts val="0"/>
              </a:spcBef>
              <a:spcAft>
                <a:spcPts val="0"/>
              </a:spcAft>
              <a:buSzPts val="3500"/>
              <a:buNone/>
              <a:defRPr sz="3500"/>
            </a:lvl2pPr>
            <a:lvl3pPr lvl="2" rtl="0" algn="ctr">
              <a:spcBef>
                <a:spcPts val="0"/>
              </a:spcBef>
              <a:spcAft>
                <a:spcPts val="0"/>
              </a:spcAft>
              <a:buSzPts val="3500"/>
              <a:buNone/>
              <a:defRPr sz="3500"/>
            </a:lvl3pPr>
            <a:lvl4pPr lvl="3" rtl="0" algn="ctr">
              <a:spcBef>
                <a:spcPts val="0"/>
              </a:spcBef>
              <a:spcAft>
                <a:spcPts val="0"/>
              </a:spcAft>
              <a:buSzPts val="3500"/>
              <a:buNone/>
              <a:defRPr sz="3500"/>
            </a:lvl4pPr>
            <a:lvl5pPr lvl="4" rtl="0" algn="ctr">
              <a:spcBef>
                <a:spcPts val="0"/>
              </a:spcBef>
              <a:spcAft>
                <a:spcPts val="0"/>
              </a:spcAft>
              <a:buSzPts val="3500"/>
              <a:buNone/>
              <a:defRPr sz="3500"/>
            </a:lvl5pPr>
            <a:lvl6pPr lvl="5" rtl="0" algn="ctr">
              <a:spcBef>
                <a:spcPts val="0"/>
              </a:spcBef>
              <a:spcAft>
                <a:spcPts val="0"/>
              </a:spcAft>
              <a:buSzPts val="3500"/>
              <a:buNone/>
              <a:defRPr sz="3500"/>
            </a:lvl6pPr>
            <a:lvl7pPr lvl="6" rtl="0" algn="ctr">
              <a:spcBef>
                <a:spcPts val="0"/>
              </a:spcBef>
              <a:spcAft>
                <a:spcPts val="0"/>
              </a:spcAft>
              <a:buSzPts val="3500"/>
              <a:buNone/>
              <a:defRPr sz="3500"/>
            </a:lvl7pPr>
            <a:lvl8pPr lvl="7" rtl="0" algn="ctr">
              <a:spcBef>
                <a:spcPts val="0"/>
              </a:spcBef>
              <a:spcAft>
                <a:spcPts val="0"/>
              </a:spcAft>
              <a:buSzPts val="3500"/>
              <a:buNone/>
              <a:defRPr sz="3500"/>
            </a:lvl8pPr>
            <a:lvl9pPr lvl="8" rtl="0" algn="ctr">
              <a:spcBef>
                <a:spcPts val="0"/>
              </a:spcBef>
              <a:spcAft>
                <a:spcPts val="0"/>
              </a:spcAft>
              <a:buSzPts val="3500"/>
              <a:buNone/>
              <a:defRPr sz="35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5" name="Shape 85"/>
        <p:cNvGrpSpPr/>
        <p:nvPr/>
      </p:nvGrpSpPr>
      <p:grpSpPr>
        <a:xfrm>
          <a:off x="0" y="0"/>
          <a:ext cx="0" cy="0"/>
          <a:chOff x="0" y="0"/>
          <a:chExt cx="0" cy="0"/>
        </a:xfrm>
      </p:grpSpPr>
      <p:grpSp>
        <p:nvGrpSpPr>
          <p:cNvPr id="86" name="Google Shape;86;p11"/>
          <p:cNvGrpSpPr/>
          <p:nvPr/>
        </p:nvGrpSpPr>
        <p:grpSpPr>
          <a:xfrm>
            <a:off x="-1038980" y="-487925"/>
            <a:ext cx="10769552" cy="6399721"/>
            <a:chOff x="-1038980" y="-487925"/>
            <a:chExt cx="10769552" cy="6399721"/>
          </a:xfrm>
        </p:grpSpPr>
        <p:sp>
          <p:nvSpPr>
            <p:cNvPr id="87" name="Google Shape;87;p11"/>
            <p:cNvSpPr/>
            <p:nvPr/>
          </p:nvSpPr>
          <p:spPr>
            <a:xfrm rot="-5400000">
              <a:off x="-1368088" y="3801766"/>
              <a:ext cx="2996099" cy="1223961"/>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1"/>
            <p:cNvSpPr/>
            <p:nvPr/>
          </p:nvSpPr>
          <p:spPr>
            <a:xfrm rot="5400000">
              <a:off x="-686517" y="35586"/>
              <a:ext cx="2663064" cy="2238071"/>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1"/>
            <p:cNvSpPr/>
            <p:nvPr/>
          </p:nvSpPr>
          <p:spPr>
            <a:xfrm flipH="1">
              <a:off x="-1038980" y="3955731"/>
              <a:ext cx="1760389" cy="1554833"/>
            </a:xfrm>
            <a:custGeom>
              <a:rect b="b" l="l" r="r" t="t"/>
              <a:pathLst>
                <a:path extrusionOk="0" h="57184" w="64744">
                  <a:moveTo>
                    <a:pt x="54355" y="1"/>
                  </a:moveTo>
                  <a:cubicBezTo>
                    <a:pt x="53398" y="1"/>
                    <a:pt x="52441" y="12"/>
                    <a:pt x="51484" y="44"/>
                  </a:cubicBezTo>
                  <a:cubicBezTo>
                    <a:pt x="48576" y="137"/>
                    <a:pt x="45528" y="416"/>
                    <a:pt x="42969" y="1905"/>
                  </a:cubicBezTo>
                  <a:cubicBezTo>
                    <a:pt x="40224" y="3510"/>
                    <a:pt x="38758" y="6372"/>
                    <a:pt x="38014" y="9373"/>
                  </a:cubicBezTo>
                  <a:cubicBezTo>
                    <a:pt x="36920" y="13932"/>
                    <a:pt x="36944" y="18585"/>
                    <a:pt x="35013" y="22982"/>
                  </a:cubicBezTo>
                  <a:cubicBezTo>
                    <a:pt x="33710" y="25937"/>
                    <a:pt x="31663" y="28472"/>
                    <a:pt x="28778" y="29984"/>
                  </a:cubicBezTo>
                  <a:cubicBezTo>
                    <a:pt x="26359" y="31264"/>
                    <a:pt x="23613" y="31752"/>
                    <a:pt x="20938" y="32194"/>
                  </a:cubicBezTo>
                  <a:cubicBezTo>
                    <a:pt x="15843" y="33055"/>
                    <a:pt x="10609" y="34032"/>
                    <a:pt x="7352" y="38452"/>
                  </a:cubicBezTo>
                  <a:cubicBezTo>
                    <a:pt x="3583" y="43547"/>
                    <a:pt x="1" y="55249"/>
                    <a:pt x="8794" y="57180"/>
                  </a:cubicBezTo>
                  <a:cubicBezTo>
                    <a:pt x="8809" y="57182"/>
                    <a:pt x="8824" y="57184"/>
                    <a:pt x="8841" y="57184"/>
                  </a:cubicBezTo>
                  <a:cubicBezTo>
                    <a:pt x="9129" y="57184"/>
                    <a:pt x="9769" y="56826"/>
                    <a:pt x="9329" y="56738"/>
                  </a:cubicBezTo>
                  <a:cubicBezTo>
                    <a:pt x="954" y="54923"/>
                    <a:pt x="4584" y="44036"/>
                    <a:pt x="7701" y="39081"/>
                  </a:cubicBezTo>
                  <a:cubicBezTo>
                    <a:pt x="10725" y="34265"/>
                    <a:pt x="16216" y="33427"/>
                    <a:pt x="21357" y="32543"/>
                  </a:cubicBezTo>
                  <a:cubicBezTo>
                    <a:pt x="26266" y="31706"/>
                    <a:pt x="31058" y="30287"/>
                    <a:pt x="34082" y="26030"/>
                  </a:cubicBezTo>
                  <a:cubicBezTo>
                    <a:pt x="36222" y="23029"/>
                    <a:pt x="37246" y="19376"/>
                    <a:pt x="37874" y="15793"/>
                  </a:cubicBezTo>
                  <a:cubicBezTo>
                    <a:pt x="38526" y="11862"/>
                    <a:pt x="38572" y="7581"/>
                    <a:pt x="41061" y="4278"/>
                  </a:cubicBezTo>
                  <a:cubicBezTo>
                    <a:pt x="43295" y="1370"/>
                    <a:pt x="46947" y="695"/>
                    <a:pt x="50413" y="532"/>
                  </a:cubicBezTo>
                  <a:cubicBezTo>
                    <a:pt x="51731" y="464"/>
                    <a:pt x="53050" y="442"/>
                    <a:pt x="54371" y="442"/>
                  </a:cubicBezTo>
                  <a:cubicBezTo>
                    <a:pt x="56754" y="442"/>
                    <a:pt x="59142" y="514"/>
                    <a:pt x="61530" y="514"/>
                  </a:cubicBezTo>
                  <a:cubicBezTo>
                    <a:pt x="62307" y="514"/>
                    <a:pt x="63083" y="506"/>
                    <a:pt x="63860" y="486"/>
                  </a:cubicBezTo>
                  <a:cubicBezTo>
                    <a:pt x="64139" y="486"/>
                    <a:pt x="64744" y="21"/>
                    <a:pt x="64186" y="21"/>
                  </a:cubicBezTo>
                  <a:lnTo>
                    <a:pt x="64186" y="44"/>
                  </a:lnTo>
                  <a:cubicBezTo>
                    <a:pt x="63357" y="67"/>
                    <a:pt x="62528" y="75"/>
                    <a:pt x="61699" y="75"/>
                  </a:cubicBezTo>
                  <a:cubicBezTo>
                    <a:pt x="59251" y="75"/>
                    <a:pt x="56803" y="1"/>
                    <a:pt x="543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1"/>
            <p:cNvSpPr/>
            <p:nvPr/>
          </p:nvSpPr>
          <p:spPr>
            <a:xfrm rot="-5400000">
              <a:off x="6840688" y="3342336"/>
              <a:ext cx="3557775" cy="129425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1"/>
            <p:cNvSpPr/>
            <p:nvPr/>
          </p:nvSpPr>
          <p:spPr>
            <a:xfrm rot="5729157">
              <a:off x="7121509" y="-623334"/>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 name="Google Shape;92;p11"/>
            <p:cNvGrpSpPr/>
            <p:nvPr/>
          </p:nvGrpSpPr>
          <p:grpSpPr>
            <a:xfrm rot="5400000">
              <a:off x="8303863" y="4062587"/>
              <a:ext cx="1755089" cy="1098328"/>
              <a:chOff x="-129562" y="-111337"/>
              <a:chExt cx="2158250" cy="1350625"/>
            </a:xfrm>
          </p:grpSpPr>
          <p:sp>
            <p:nvSpPr>
              <p:cNvPr id="93" name="Google Shape;93;p11"/>
              <p:cNvSpPr/>
              <p:nvPr/>
            </p:nvSpPr>
            <p:spPr>
              <a:xfrm>
                <a:off x="-65437" y="-61112"/>
                <a:ext cx="1917325" cy="1189500"/>
              </a:xfrm>
              <a:custGeom>
                <a:rect b="b" l="l" r="r" t="t"/>
                <a:pathLst>
                  <a:path extrusionOk="0" h="47580" w="76693">
                    <a:moveTo>
                      <a:pt x="71047" y="0"/>
                    </a:moveTo>
                    <a:cubicBezTo>
                      <a:pt x="70791" y="0"/>
                      <a:pt x="70451" y="166"/>
                      <a:pt x="70481" y="389"/>
                    </a:cubicBezTo>
                    <a:cubicBezTo>
                      <a:pt x="71179" y="8578"/>
                      <a:pt x="74413" y="16348"/>
                      <a:pt x="74808" y="24537"/>
                    </a:cubicBezTo>
                    <a:cubicBezTo>
                      <a:pt x="74994" y="28515"/>
                      <a:pt x="74320" y="32493"/>
                      <a:pt x="72156" y="35890"/>
                    </a:cubicBezTo>
                    <a:cubicBezTo>
                      <a:pt x="69620" y="39938"/>
                      <a:pt x="65363" y="42939"/>
                      <a:pt x="60966" y="44707"/>
                    </a:cubicBezTo>
                    <a:cubicBezTo>
                      <a:pt x="56925" y="46323"/>
                      <a:pt x="52547" y="47022"/>
                      <a:pt x="48137" y="47022"/>
                    </a:cubicBezTo>
                    <a:cubicBezTo>
                      <a:pt x="43154" y="47022"/>
                      <a:pt x="38131" y="46129"/>
                      <a:pt x="33515" y="44660"/>
                    </a:cubicBezTo>
                    <a:cubicBezTo>
                      <a:pt x="29234" y="43358"/>
                      <a:pt x="25186" y="41380"/>
                      <a:pt x="21511" y="38798"/>
                    </a:cubicBezTo>
                    <a:cubicBezTo>
                      <a:pt x="17277" y="35773"/>
                      <a:pt x="13531" y="31795"/>
                      <a:pt x="10367" y="27701"/>
                    </a:cubicBezTo>
                    <a:cubicBezTo>
                      <a:pt x="7645" y="24258"/>
                      <a:pt x="5459" y="20419"/>
                      <a:pt x="3877" y="16325"/>
                    </a:cubicBezTo>
                    <a:cubicBezTo>
                      <a:pt x="2713" y="13231"/>
                      <a:pt x="1922" y="10044"/>
                      <a:pt x="899" y="6903"/>
                    </a:cubicBezTo>
                    <a:cubicBezTo>
                      <a:pt x="866" y="6780"/>
                      <a:pt x="741" y="6729"/>
                      <a:pt x="597" y="6729"/>
                    </a:cubicBezTo>
                    <a:cubicBezTo>
                      <a:pt x="331" y="6729"/>
                      <a:pt x="1" y="6901"/>
                      <a:pt x="61" y="7112"/>
                    </a:cubicBezTo>
                    <a:cubicBezTo>
                      <a:pt x="1038" y="10090"/>
                      <a:pt x="1783" y="13091"/>
                      <a:pt x="2830" y="16022"/>
                    </a:cubicBezTo>
                    <a:cubicBezTo>
                      <a:pt x="4179" y="19652"/>
                      <a:pt x="5994" y="23095"/>
                      <a:pt x="8250" y="26259"/>
                    </a:cubicBezTo>
                    <a:cubicBezTo>
                      <a:pt x="14020" y="34401"/>
                      <a:pt x="21650" y="41101"/>
                      <a:pt x="31095" y="44544"/>
                    </a:cubicBezTo>
                    <a:cubicBezTo>
                      <a:pt x="36349" y="46445"/>
                      <a:pt x="42097" y="47579"/>
                      <a:pt x="47803" y="47579"/>
                    </a:cubicBezTo>
                    <a:cubicBezTo>
                      <a:pt x="51521" y="47579"/>
                      <a:pt x="55222" y="47098"/>
                      <a:pt x="58756" y="46033"/>
                    </a:cubicBezTo>
                    <a:cubicBezTo>
                      <a:pt x="66898" y="43613"/>
                      <a:pt x="74459" y="37448"/>
                      <a:pt x="75529" y="28608"/>
                    </a:cubicBezTo>
                    <a:cubicBezTo>
                      <a:pt x="76692" y="19024"/>
                      <a:pt x="72156" y="9648"/>
                      <a:pt x="71318" y="180"/>
                    </a:cubicBezTo>
                    <a:cubicBezTo>
                      <a:pt x="71310" y="54"/>
                      <a:pt x="71192" y="0"/>
                      <a:pt x="710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1"/>
              <p:cNvSpPr/>
              <p:nvPr/>
            </p:nvSpPr>
            <p:spPr>
              <a:xfrm>
                <a:off x="-129562" y="-111337"/>
                <a:ext cx="2158250" cy="1350625"/>
              </a:xfrm>
              <a:custGeom>
                <a:rect b="b" l="l" r="r" t="t"/>
                <a:pathLst>
                  <a:path extrusionOk="0" h="54025" w="86330">
                    <a:moveTo>
                      <a:pt x="77265" y="1"/>
                    </a:moveTo>
                    <a:cubicBezTo>
                      <a:pt x="77012" y="1"/>
                      <a:pt x="76692" y="181"/>
                      <a:pt x="76722" y="444"/>
                    </a:cubicBezTo>
                    <a:cubicBezTo>
                      <a:pt x="78815" y="15286"/>
                      <a:pt x="86330" y="35154"/>
                      <a:pt x="71813" y="46157"/>
                    </a:cubicBezTo>
                    <a:cubicBezTo>
                      <a:pt x="65181" y="51173"/>
                      <a:pt x="57364" y="53399"/>
                      <a:pt x="49455" y="53399"/>
                    </a:cubicBezTo>
                    <a:cubicBezTo>
                      <a:pt x="37666" y="53399"/>
                      <a:pt x="25673" y="48454"/>
                      <a:pt x="17096" y="40435"/>
                    </a:cubicBezTo>
                    <a:cubicBezTo>
                      <a:pt x="7512" y="31431"/>
                      <a:pt x="3231" y="18822"/>
                      <a:pt x="881" y="6190"/>
                    </a:cubicBezTo>
                    <a:cubicBezTo>
                      <a:pt x="855" y="6042"/>
                      <a:pt x="721" y="5978"/>
                      <a:pt x="566" y="5978"/>
                    </a:cubicBezTo>
                    <a:cubicBezTo>
                      <a:pt x="310" y="5978"/>
                      <a:pt x="0" y="6153"/>
                      <a:pt x="44" y="6400"/>
                    </a:cubicBezTo>
                    <a:cubicBezTo>
                      <a:pt x="2208" y="18031"/>
                      <a:pt x="5953" y="29966"/>
                      <a:pt x="14235" y="38736"/>
                    </a:cubicBezTo>
                    <a:cubicBezTo>
                      <a:pt x="21191" y="46088"/>
                      <a:pt x="30380" y="51276"/>
                      <a:pt x="40337" y="53206"/>
                    </a:cubicBezTo>
                    <a:cubicBezTo>
                      <a:pt x="43112" y="53750"/>
                      <a:pt x="45943" y="54025"/>
                      <a:pt x="48771" y="54025"/>
                    </a:cubicBezTo>
                    <a:cubicBezTo>
                      <a:pt x="55874" y="54025"/>
                      <a:pt x="62964" y="52287"/>
                      <a:pt x="69138" y="48693"/>
                    </a:cubicBezTo>
                    <a:cubicBezTo>
                      <a:pt x="72720" y="46599"/>
                      <a:pt x="75954" y="43878"/>
                      <a:pt x="78141" y="40295"/>
                    </a:cubicBezTo>
                    <a:cubicBezTo>
                      <a:pt x="80118" y="37085"/>
                      <a:pt x="81072" y="33386"/>
                      <a:pt x="81328" y="29640"/>
                    </a:cubicBezTo>
                    <a:cubicBezTo>
                      <a:pt x="81979" y="19753"/>
                      <a:pt x="78932" y="9912"/>
                      <a:pt x="77559" y="211"/>
                    </a:cubicBezTo>
                    <a:cubicBezTo>
                      <a:pt x="77542" y="64"/>
                      <a:pt x="77415" y="1"/>
                      <a:pt x="7726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11"/>
            <p:cNvSpPr/>
            <p:nvPr/>
          </p:nvSpPr>
          <p:spPr>
            <a:xfrm>
              <a:off x="4341730" y="-232256"/>
              <a:ext cx="435150" cy="524076"/>
            </a:xfrm>
            <a:custGeom>
              <a:rect b="b" l="l" r="r" t="t"/>
              <a:pathLst>
                <a:path extrusionOk="0" h="28748" w="23870">
                  <a:moveTo>
                    <a:pt x="977" y="0"/>
                  </a:moveTo>
                  <a:cubicBezTo>
                    <a:pt x="1164" y="5095"/>
                    <a:pt x="0" y="10167"/>
                    <a:pt x="280" y="14889"/>
                  </a:cubicBezTo>
                  <a:cubicBezTo>
                    <a:pt x="580" y="20865"/>
                    <a:pt x="6483" y="28748"/>
                    <a:pt x="13067" y="28748"/>
                  </a:cubicBezTo>
                  <a:cubicBezTo>
                    <a:pt x="15147" y="28748"/>
                    <a:pt x="17295" y="27961"/>
                    <a:pt x="19356" y="26079"/>
                  </a:cubicBezTo>
                  <a:cubicBezTo>
                    <a:pt x="22659" y="23194"/>
                    <a:pt x="23869" y="10004"/>
                    <a:pt x="23776" y="5723"/>
                  </a:cubicBezTo>
                  <a:lnTo>
                    <a:pt x="97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1"/>
            <p:cNvSpPr/>
            <p:nvPr/>
          </p:nvSpPr>
          <p:spPr>
            <a:xfrm>
              <a:off x="4170828" y="-391418"/>
              <a:ext cx="783452" cy="853893"/>
            </a:xfrm>
            <a:custGeom>
              <a:rect b="b" l="l" r="r" t="t"/>
              <a:pathLst>
                <a:path extrusionOk="0" h="46840" w="42976">
                  <a:moveTo>
                    <a:pt x="1390" y="0"/>
                  </a:moveTo>
                  <a:cubicBezTo>
                    <a:pt x="1256" y="0"/>
                    <a:pt x="1079" y="86"/>
                    <a:pt x="1093" y="217"/>
                  </a:cubicBezTo>
                  <a:cubicBezTo>
                    <a:pt x="1745" y="9359"/>
                    <a:pt x="0" y="18618"/>
                    <a:pt x="2396" y="27621"/>
                  </a:cubicBezTo>
                  <a:cubicBezTo>
                    <a:pt x="4001" y="33577"/>
                    <a:pt x="7282" y="39416"/>
                    <a:pt x="12283" y="43162"/>
                  </a:cubicBezTo>
                  <a:cubicBezTo>
                    <a:pt x="15403" y="45479"/>
                    <a:pt x="19371" y="46840"/>
                    <a:pt x="23301" y="46840"/>
                  </a:cubicBezTo>
                  <a:cubicBezTo>
                    <a:pt x="25408" y="46840"/>
                    <a:pt x="27504" y="46449"/>
                    <a:pt x="29452" y="45604"/>
                  </a:cubicBezTo>
                  <a:cubicBezTo>
                    <a:pt x="34337" y="43487"/>
                    <a:pt x="36873" y="38579"/>
                    <a:pt x="38385" y="33740"/>
                  </a:cubicBezTo>
                  <a:cubicBezTo>
                    <a:pt x="40363" y="27435"/>
                    <a:pt x="40805" y="20759"/>
                    <a:pt x="42945" y="14524"/>
                  </a:cubicBezTo>
                  <a:cubicBezTo>
                    <a:pt x="42976" y="14442"/>
                    <a:pt x="42908" y="14405"/>
                    <a:pt x="42816" y="14405"/>
                  </a:cubicBezTo>
                  <a:cubicBezTo>
                    <a:pt x="42699" y="14405"/>
                    <a:pt x="42542" y="14466"/>
                    <a:pt x="42503" y="14570"/>
                  </a:cubicBezTo>
                  <a:lnTo>
                    <a:pt x="42526" y="14547"/>
                  </a:lnTo>
                  <a:lnTo>
                    <a:pt x="42526" y="14547"/>
                  </a:lnTo>
                  <a:cubicBezTo>
                    <a:pt x="40782" y="19619"/>
                    <a:pt x="40200" y="25016"/>
                    <a:pt x="38920" y="30204"/>
                  </a:cubicBezTo>
                  <a:cubicBezTo>
                    <a:pt x="37711" y="35275"/>
                    <a:pt x="35896" y="40975"/>
                    <a:pt x="31453" y="44139"/>
                  </a:cubicBezTo>
                  <a:cubicBezTo>
                    <a:pt x="29115" y="45801"/>
                    <a:pt x="26328" y="46534"/>
                    <a:pt x="23498" y="46534"/>
                  </a:cubicBezTo>
                  <a:cubicBezTo>
                    <a:pt x="19793" y="46534"/>
                    <a:pt x="16015" y="45279"/>
                    <a:pt x="13074" y="43208"/>
                  </a:cubicBezTo>
                  <a:cubicBezTo>
                    <a:pt x="8049" y="39695"/>
                    <a:pt x="4746" y="33996"/>
                    <a:pt x="3048" y="28180"/>
                  </a:cubicBezTo>
                  <a:cubicBezTo>
                    <a:pt x="372" y="18991"/>
                    <a:pt x="2210" y="9452"/>
                    <a:pt x="1535" y="100"/>
                  </a:cubicBezTo>
                  <a:cubicBezTo>
                    <a:pt x="1535" y="31"/>
                    <a:pt x="1470" y="0"/>
                    <a:pt x="139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1"/>
            <p:cNvSpPr/>
            <p:nvPr/>
          </p:nvSpPr>
          <p:spPr>
            <a:xfrm>
              <a:off x="4048453" y="-450955"/>
              <a:ext cx="976727" cy="1026240"/>
            </a:xfrm>
            <a:custGeom>
              <a:rect b="b" l="l" r="r" t="t"/>
              <a:pathLst>
                <a:path extrusionOk="0" h="56294" w="53578">
                  <a:moveTo>
                    <a:pt x="239" y="1"/>
                  </a:moveTo>
                  <a:cubicBezTo>
                    <a:pt x="123" y="1"/>
                    <a:pt x="0" y="66"/>
                    <a:pt x="13" y="179"/>
                  </a:cubicBezTo>
                  <a:cubicBezTo>
                    <a:pt x="455" y="5879"/>
                    <a:pt x="827" y="11578"/>
                    <a:pt x="1339" y="17278"/>
                  </a:cubicBezTo>
                  <a:cubicBezTo>
                    <a:pt x="1758" y="21815"/>
                    <a:pt x="2014" y="26444"/>
                    <a:pt x="3526" y="30771"/>
                  </a:cubicBezTo>
                  <a:cubicBezTo>
                    <a:pt x="5969" y="37750"/>
                    <a:pt x="10458" y="44218"/>
                    <a:pt x="15972" y="49103"/>
                  </a:cubicBezTo>
                  <a:cubicBezTo>
                    <a:pt x="20536" y="53146"/>
                    <a:pt x="26322" y="56294"/>
                    <a:pt x="32472" y="56294"/>
                  </a:cubicBezTo>
                  <a:cubicBezTo>
                    <a:pt x="33470" y="56294"/>
                    <a:pt x="34477" y="56211"/>
                    <a:pt x="35490" y="56036"/>
                  </a:cubicBezTo>
                  <a:cubicBezTo>
                    <a:pt x="42400" y="54849"/>
                    <a:pt x="46541" y="49638"/>
                    <a:pt x="49030" y="43403"/>
                  </a:cubicBezTo>
                  <a:cubicBezTo>
                    <a:pt x="51961" y="36075"/>
                    <a:pt x="52962" y="28049"/>
                    <a:pt x="53566" y="20256"/>
                  </a:cubicBezTo>
                  <a:cubicBezTo>
                    <a:pt x="53577" y="20149"/>
                    <a:pt x="53494" y="20101"/>
                    <a:pt x="53399" y="20101"/>
                  </a:cubicBezTo>
                  <a:cubicBezTo>
                    <a:pt x="53288" y="20101"/>
                    <a:pt x="53160" y="20166"/>
                    <a:pt x="53148" y="20279"/>
                  </a:cubicBezTo>
                  <a:cubicBezTo>
                    <a:pt x="52613" y="26840"/>
                    <a:pt x="51798" y="33470"/>
                    <a:pt x="49867" y="39798"/>
                  </a:cubicBezTo>
                  <a:cubicBezTo>
                    <a:pt x="47913" y="46102"/>
                    <a:pt x="44633" y="52918"/>
                    <a:pt x="37863" y="55128"/>
                  </a:cubicBezTo>
                  <a:cubicBezTo>
                    <a:pt x="36110" y="55698"/>
                    <a:pt x="34349" y="55957"/>
                    <a:pt x="32608" y="55957"/>
                  </a:cubicBezTo>
                  <a:cubicBezTo>
                    <a:pt x="27096" y="55957"/>
                    <a:pt x="21775" y="53366"/>
                    <a:pt x="17461" y="49848"/>
                  </a:cubicBezTo>
                  <a:cubicBezTo>
                    <a:pt x="11715" y="45102"/>
                    <a:pt x="7248" y="38983"/>
                    <a:pt x="4480" y="32074"/>
                  </a:cubicBezTo>
                  <a:cubicBezTo>
                    <a:pt x="2805" y="27886"/>
                    <a:pt x="2386" y="23583"/>
                    <a:pt x="1944" y="19116"/>
                  </a:cubicBezTo>
                  <a:cubicBezTo>
                    <a:pt x="1339" y="12811"/>
                    <a:pt x="920" y="6484"/>
                    <a:pt x="432" y="156"/>
                  </a:cubicBezTo>
                  <a:cubicBezTo>
                    <a:pt x="432" y="49"/>
                    <a:pt x="338" y="1"/>
                    <a:pt x="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1"/>
            <p:cNvSpPr/>
            <p:nvPr/>
          </p:nvSpPr>
          <p:spPr>
            <a:xfrm>
              <a:off x="4097600" y="-383087"/>
              <a:ext cx="856974" cy="899596"/>
            </a:xfrm>
            <a:custGeom>
              <a:rect b="b" l="l" r="r" t="t"/>
              <a:pathLst>
                <a:path extrusionOk="0" h="49347" w="47009">
                  <a:moveTo>
                    <a:pt x="268" y="0"/>
                  </a:moveTo>
                  <a:cubicBezTo>
                    <a:pt x="154" y="0"/>
                    <a:pt x="1" y="75"/>
                    <a:pt x="16" y="178"/>
                  </a:cubicBezTo>
                  <a:cubicBezTo>
                    <a:pt x="411" y="5227"/>
                    <a:pt x="737" y="10275"/>
                    <a:pt x="1202" y="15300"/>
                  </a:cubicBezTo>
                  <a:cubicBezTo>
                    <a:pt x="1551" y="19232"/>
                    <a:pt x="1784" y="23210"/>
                    <a:pt x="3086" y="26955"/>
                  </a:cubicBezTo>
                  <a:cubicBezTo>
                    <a:pt x="5390" y="33306"/>
                    <a:pt x="9275" y="38959"/>
                    <a:pt x="14393" y="43379"/>
                  </a:cubicBezTo>
                  <a:cubicBezTo>
                    <a:pt x="18311" y="46746"/>
                    <a:pt x="23246" y="49347"/>
                    <a:pt x="28450" y="49347"/>
                  </a:cubicBezTo>
                  <a:cubicBezTo>
                    <a:pt x="29395" y="49347"/>
                    <a:pt x="30348" y="49261"/>
                    <a:pt x="31306" y="49079"/>
                  </a:cubicBezTo>
                  <a:cubicBezTo>
                    <a:pt x="37238" y="47986"/>
                    <a:pt x="40797" y="43542"/>
                    <a:pt x="42961" y="38168"/>
                  </a:cubicBezTo>
                  <a:cubicBezTo>
                    <a:pt x="45566" y="31724"/>
                    <a:pt x="46450" y="24629"/>
                    <a:pt x="47009" y="17743"/>
                  </a:cubicBezTo>
                  <a:cubicBezTo>
                    <a:pt x="47009" y="17662"/>
                    <a:pt x="46944" y="17630"/>
                    <a:pt x="46868" y="17630"/>
                  </a:cubicBezTo>
                  <a:cubicBezTo>
                    <a:pt x="46768" y="17630"/>
                    <a:pt x="46650" y="17686"/>
                    <a:pt x="46636" y="17766"/>
                  </a:cubicBezTo>
                  <a:lnTo>
                    <a:pt x="46636" y="17789"/>
                  </a:lnTo>
                  <a:cubicBezTo>
                    <a:pt x="46194" y="23466"/>
                    <a:pt x="45473" y="29165"/>
                    <a:pt x="43845" y="34632"/>
                  </a:cubicBezTo>
                  <a:cubicBezTo>
                    <a:pt x="42100" y="40448"/>
                    <a:pt x="39122" y="46613"/>
                    <a:pt x="32887" y="48474"/>
                  </a:cubicBezTo>
                  <a:cubicBezTo>
                    <a:pt x="31453" y="48908"/>
                    <a:pt x="30016" y="49105"/>
                    <a:pt x="28595" y="49105"/>
                  </a:cubicBezTo>
                  <a:cubicBezTo>
                    <a:pt x="23610" y="49105"/>
                    <a:pt x="18818" y="46672"/>
                    <a:pt x="14998" y="43449"/>
                  </a:cubicBezTo>
                  <a:cubicBezTo>
                    <a:pt x="9973" y="39215"/>
                    <a:pt x="6111" y="33795"/>
                    <a:pt x="3761" y="27653"/>
                  </a:cubicBezTo>
                  <a:cubicBezTo>
                    <a:pt x="2319" y="23908"/>
                    <a:pt x="2016" y="19999"/>
                    <a:pt x="1644" y="16044"/>
                  </a:cubicBezTo>
                  <a:cubicBezTo>
                    <a:pt x="1156" y="10740"/>
                    <a:pt x="807" y="5413"/>
                    <a:pt x="388" y="85"/>
                  </a:cubicBezTo>
                  <a:cubicBezTo>
                    <a:pt x="388" y="26"/>
                    <a:pt x="335" y="0"/>
                    <a:pt x="2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1"/>
            <p:cNvSpPr/>
            <p:nvPr/>
          </p:nvSpPr>
          <p:spPr>
            <a:xfrm>
              <a:off x="3975316" y="-487925"/>
              <a:ext cx="1081896" cy="1100053"/>
            </a:xfrm>
            <a:custGeom>
              <a:rect b="b" l="l" r="r" t="t"/>
              <a:pathLst>
                <a:path extrusionOk="0" h="60343" w="59347">
                  <a:moveTo>
                    <a:pt x="1461" y="1"/>
                  </a:moveTo>
                  <a:cubicBezTo>
                    <a:pt x="1342" y="1"/>
                    <a:pt x="1156" y="58"/>
                    <a:pt x="1140" y="137"/>
                  </a:cubicBezTo>
                  <a:cubicBezTo>
                    <a:pt x="535" y="10605"/>
                    <a:pt x="0" y="21656"/>
                    <a:pt x="3909" y="31613"/>
                  </a:cubicBezTo>
                  <a:cubicBezTo>
                    <a:pt x="6933" y="39383"/>
                    <a:pt x="11795" y="46711"/>
                    <a:pt x="18007" y="52294"/>
                  </a:cubicBezTo>
                  <a:cubicBezTo>
                    <a:pt x="23102" y="56872"/>
                    <a:pt x="29525" y="60343"/>
                    <a:pt x="36423" y="60343"/>
                  </a:cubicBezTo>
                  <a:cubicBezTo>
                    <a:pt x="37272" y="60343"/>
                    <a:pt x="38129" y="60290"/>
                    <a:pt x="38991" y="60181"/>
                  </a:cubicBezTo>
                  <a:cubicBezTo>
                    <a:pt x="45970" y="59273"/>
                    <a:pt x="51460" y="55063"/>
                    <a:pt x="54508" y="48805"/>
                  </a:cubicBezTo>
                  <a:cubicBezTo>
                    <a:pt x="58369" y="40872"/>
                    <a:pt x="58881" y="31589"/>
                    <a:pt x="59346" y="22935"/>
                  </a:cubicBezTo>
                  <a:cubicBezTo>
                    <a:pt x="59346" y="22914"/>
                    <a:pt x="59309" y="22903"/>
                    <a:pt x="59256" y="22903"/>
                  </a:cubicBezTo>
                  <a:cubicBezTo>
                    <a:pt x="59137" y="22903"/>
                    <a:pt x="58944" y="22955"/>
                    <a:pt x="58928" y="23052"/>
                  </a:cubicBezTo>
                  <a:lnTo>
                    <a:pt x="58928" y="23028"/>
                  </a:lnTo>
                  <a:cubicBezTo>
                    <a:pt x="58207" y="36498"/>
                    <a:pt x="56881" y="56598"/>
                    <a:pt x="40410" y="59785"/>
                  </a:cubicBezTo>
                  <a:cubicBezTo>
                    <a:pt x="39150" y="60029"/>
                    <a:pt x="37898" y="60143"/>
                    <a:pt x="36660" y="60143"/>
                  </a:cubicBezTo>
                  <a:cubicBezTo>
                    <a:pt x="29853" y="60143"/>
                    <a:pt x="23461" y="56679"/>
                    <a:pt x="18402" y="52131"/>
                  </a:cubicBezTo>
                  <a:cubicBezTo>
                    <a:pt x="12447" y="46781"/>
                    <a:pt x="7794" y="39895"/>
                    <a:pt x="4746" y="32520"/>
                  </a:cubicBezTo>
                  <a:cubicBezTo>
                    <a:pt x="466" y="22284"/>
                    <a:pt x="931" y="10908"/>
                    <a:pt x="1559" y="44"/>
                  </a:cubicBezTo>
                  <a:cubicBezTo>
                    <a:pt x="1559" y="14"/>
                    <a:pt x="1518" y="1"/>
                    <a:pt x="146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1"/>
            <p:cNvSpPr/>
            <p:nvPr/>
          </p:nvSpPr>
          <p:spPr>
            <a:xfrm>
              <a:off x="4260717" y="-261733"/>
              <a:ext cx="588683" cy="677901"/>
            </a:xfrm>
            <a:custGeom>
              <a:rect b="b" l="l" r="r" t="t"/>
              <a:pathLst>
                <a:path extrusionOk="0" h="37186" w="32292">
                  <a:moveTo>
                    <a:pt x="1106" y="0"/>
                  </a:moveTo>
                  <a:cubicBezTo>
                    <a:pt x="983" y="0"/>
                    <a:pt x="838" y="69"/>
                    <a:pt x="838" y="175"/>
                  </a:cubicBezTo>
                  <a:cubicBezTo>
                    <a:pt x="1071" y="4572"/>
                    <a:pt x="489" y="8945"/>
                    <a:pt x="257" y="13342"/>
                  </a:cubicBezTo>
                  <a:cubicBezTo>
                    <a:pt x="71" y="16390"/>
                    <a:pt x="1" y="19530"/>
                    <a:pt x="908" y="22485"/>
                  </a:cubicBezTo>
                  <a:cubicBezTo>
                    <a:pt x="2560" y="27580"/>
                    <a:pt x="5933" y="31953"/>
                    <a:pt x="10446" y="34838"/>
                  </a:cubicBezTo>
                  <a:cubicBezTo>
                    <a:pt x="12834" y="36333"/>
                    <a:pt x="15509" y="37185"/>
                    <a:pt x="18182" y="37185"/>
                  </a:cubicBezTo>
                  <a:cubicBezTo>
                    <a:pt x="20249" y="37185"/>
                    <a:pt x="22314" y="36675"/>
                    <a:pt x="24242" y="35559"/>
                  </a:cubicBezTo>
                  <a:cubicBezTo>
                    <a:pt x="26196" y="34443"/>
                    <a:pt x="27615" y="33093"/>
                    <a:pt x="28569" y="31046"/>
                  </a:cubicBezTo>
                  <a:cubicBezTo>
                    <a:pt x="29546" y="28952"/>
                    <a:pt x="30104" y="26649"/>
                    <a:pt x="30570" y="24369"/>
                  </a:cubicBezTo>
                  <a:cubicBezTo>
                    <a:pt x="31686" y="19019"/>
                    <a:pt x="32291" y="13389"/>
                    <a:pt x="32105" y="7945"/>
                  </a:cubicBezTo>
                  <a:cubicBezTo>
                    <a:pt x="32105" y="7847"/>
                    <a:pt x="32023" y="7807"/>
                    <a:pt x="31929" y="7807"/>
                  </a:cubicBezTo>
                  <a:cubicBezTo>
                    <a:pt x="31800" y="7807"/>
                    <a:pt x="31650" y="7884"/>
                    <a:pt x="31663" y="7992"/>
                  </a:cubicBezTo>
                  <a:lnTo>
                    <a:pt x="31663" y="8015"/>
                  </a:lnTo>
                  <a:cubicBezTo>
                    <a:pt x="31803" y="12249"/>
                    <a:pt x="31384" y="16553"/>
                    <a:pt x="30779" y="20740"/>
                  </a:cubicBezTo>
                  <a:cubicBezTo>
                    <a:pt x="30453" y="23183"/>
                    <a:pt x="29942" y="25626"/>
                    <a:pt x="29244" y="27998"/>
                  </a:cubicBezTo>
                  <a:cubicBezTo>
                    <a:pt x="28709" y="29860"/>
                    <a:pt x="28011" y="31930"/>
                    <a:pt x="26661" y="33349"/>
                  </a:cubicBezTo>
                  <a:cubicBezTo>
                    <a:pt x="24405" y="35761"/>
                    <a:pt x="21411" y="36851"/>
                    <a:pt x="18359" y="36851"/>
                  </a:cubicBezTo>
                  <a:cubicBezTo>
                    <a:pt x="15966" y="36851"/>
                    <a:pt x="13537" y="36181"/>
                    <a:pt x="11400" y="34954"/>
                  </a:cubicBezTo>
                  <a:cubicBezTo>
                    <a:pt x="7003" y="32419"/>
                    <a:pt x="3444" y="28045"/>
                    <a:pt x="1676" y="23299"/>
                  </a:cubicBezTo>
                  <a:cubicBezTo>
                    <a:pt x="489" y="20089"/>
                    <a:pt x="513" y="16692"/>
                    <a:pt x="699" y="13296"/>
                  </a:cubicBezTo>
                  <a:cubicBezTo>
                    <a:pt x="955" y="8899"/>
                    <a:pt x="1513" y="4548"/>
                    <a:pt x="1280" y="128"/>
                  </a:cubicBezTo>
                  <a:cubicBezTo>
                    <a:pt x="1280" y="39"/>
                    <a:pt x="1199" y="0"/>
                    <a:pt x="110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 name="Google Shape;101;p11"/>
          <p:cNvSpPr txBox="1"/>
          <p:nvPr>
            <p:ph hasCustomPrompt="1" type="title"/>
          </p:nvPr>
        </p:nvSpPr>
        <p:spPr>
          <a:xfrm>
            <a:off x="1108800" y="1411200"/>
            <a:ext cx="6926400" cy="1590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2" name="Google Shape;102;p11"/>
          <p:cNvSpPr txBox="1"/>
          <p:nvPr>
            <p:ph idx="1" type="subTitle"/>
          </p:nvPr>
        </p:nvSpPr>
        <p:spPr>
          <a:xfrm>
            <a:off x="1108850" y="3007325"/>
            <a:ext cx="6926400" cy="35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16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8">
    <p:spTree>
      <p:nvGrpSpPr>
        <p:cNvPr id="4174" name="Shape 4174"/>
        <p:cNvGrpSpPr/>
        <p:nvPr/>
      </p:nvGrpSpPr>
      <p:grpSpPr>
        <a:xfrm>
          <a:off x="0" y="0"/>
          <a:ext cx="0" cy="0"/>
          <a:chOff x="0" y="0"/>
          <a:chExt cx="0" cy="0"/>
        </a:xfrm>
      </p:grpSpPr>
      <p:sp>
        <p:nvSpPr>
          <p:cNvPr id="4175" name="Google Shape;4175;p103"/>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p:txBody>
      </p:sp>
      <p:grpSp>
        <p:nvGrpSpPr>
          <p:cNvPr id="4176" name="Google Shape;4176;p103"/>
          <p:cNvGrpSpPr/>
          <p:nvPr/>
        </p:nvGrpSpPr>
        <p:grpSpPr>
          <a:xfrm>
            <a:off x="8299398" y="200567"/>
            <a:ext cx="629701" cy="678865"/>
            <a:chOff x="8299398" y="200567"/>
            <a:chExt cx="629701" cy="678865"/>
          </a:xfrm>
        </p:grpSpPr>
        <p:sp>
          <p:nvSpPr>
            <p:cNvPr id="4177" name="Google Shape;4177;p103"/>
            <p:cNvSpPr/>
            <p:nvPr/>
          </p:nvSpPr>
          <p:spPr>
            <a:xfrm flipH="1">
              <a:off x="8825429" y="501637"/>
              <a:ext cx="103670" cy="78164"/>
            </a:xfrm>
            <a:custGeom>
              <a:rect b="b" l="l" r="r" t="t"/>
              <a:pathLst>
                <a:path extrusionOk="0" h="1140" w="1512">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8" name="Google Shape;4178;p103"/>
            <p:cNvSpPr/>
            <p:nvPr/>
          </p:nvSpPr>
          <p:spPr>
            <a:xfrm flipH="1">
              <a:off x="8711954" y="660503"/>
              <a:ext cx="114024" cy="91260"/>
            </a:xfrm>
            <a:custGeom>
              <a:rect b="b" l="l" r="r" t="t"/>
              <a:pathLst>
                <a:path extrusionOk="0" h="1331" w="1663">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9" name="Google Shape;4179;p103"/>
            <p:cNvSpPr/>
            <p:nvPr/>
          </p:nvSpPr>
          <p:spPr>
            <a:xfrm flipH="1">
              <a:off x="8563031" y="770482"/>
              <a:ext cx="126914" cy="108950"/>
            </a:xfrm>
            <a:custGeom>
              <a:rect b="b" l="l" r="r" t="t"/>
              <a:pathLst>
                <a:path extrusionOk="0" h="1589" w="1851">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0" name="Google Shape;4180;p103"/>
            <p:cNvSpPr/>
            <p:nvPr/>
          </p:nvSpPr>
          <p:spPr>
            <a:xfrm flipH="1">
              <a:off x="8384693" y="533452"/>
              <a:ext cx="140970" cy="104013"/>
            </a:xfrm>
            <a:custGeom>
              <a:rect b="b" l="l" r="r" t="t"/>
              <a:pathLst>
                <a:path extrusionOk="0" h="1517" w="2056">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1" name="Google Shape;4181;p103"/>
            <p:cNvSpPr/>
            <p:nvPr/>
          </p:nvSpPr>
          <p:spPr>
            <a:xfrm flipH="1">
              <a:off x="8561797" y="466806"/>
              <a:ext cx="130685" cy="116629"/>
            </a:xfrm>
            <a:custGeom>
              <a:rect b="b" l="l" r="r" t="t"/>
              <a:pathLst>
                <a:path extrusionOk="0" h="1701" w="1906">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2" name="Google Shape;4182;p103"/>
            <p:cNvSpPr/>
            <p:nvPr/>
          </p:nvSpPr>
          <p:spPr>
            <a:xfrm flipH="1">
              <a:off x="8299398" y="717687"/>
              <a:ext cx="127942" cy="121429"/>
            </a:xfrm>
            <a:custGeom>
              <a:rect b="b" l="l" r="r" t="t"/>
              <a:pathLst>
                <a:path extrusionOk="0" h="1771" w="1866">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3" name="Google Shape;4183;p103"/>
            <p:cNvSpPr/>
            <p:nvPr/>
          </p:nvSpPr>
          <p:spPr>
            <a:xfrm flipH="1">
              <a:off x="8720936" y="325493"/>
              <a:ext cx="76039" cy="64794"/>
            </a:xfrm>
            <a:custGeom>
              <a:rect b="b" l="l" r="r" t="t"/>
              <a:pathLst>
                <a:path extrusionOk="0" h="945" w="1109">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4" name="Google Shape;4184;p103"/>
            <p:cNvSpPr/>
            <p:nvPr/>
          </p:nvSpPr>
          <p:spPr>
            <a:xfrm flipH="1">
              <a:off x="8529571" y="200567"/>
              <a:ext cx="155094" cy="113407"/>
            </a:xfrm>
            <a:custGeom>
              <a:rect b="b" l="l" r="r" t="t"/>
              <a:pathLst>
                <a:path extrusionOk="0" h="1654" w="2262">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5" name="Google Shape;4185;p103"/>
            <p:cNvSpPr/>
            <p:nvPr/>
          </p:nvSpPr>
          <p:spPr>
            <a:xfrm flipH="1">
              <a:off x="8488295" y="726600"/>
              <a:ext cx="56840" cy="46624"/>
            </a:xfrm>
            <a:custGeom>
              <a:rect b="b" l="l" r="r" t="t"/>
              <a:pathLst>
                <a:path extrusionOk="0" h="680" w="829">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6" name="Google Shape;4186;p103"/>
            <p:cNvSpPr/>
            <p:nvPr/>
          </p:nvSpPr>
          <p:spPr>
            <a:xfrm flipH="1">
              <a:off x="8392441" y="332487"/>
              <a:ext cx="89409" cy="61160"/>
            </a:xfrm>
            <a:custGeom>
              <a:rect b="b" l="l" r="r" t="t"/>
              <a:pathLst>
                <a:path extrusionOk="0" h="892" w="1304">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87" name="Google Shape;4187;p103"/>
          <p:cNvSpPr/>
          <p:nvPr/>
        </p:nvSpPr>
        <p:spPr>
          <a:xfrm flipH="1" rot="2741762">
            <a:off x="660635" y="4674489"/>
            <a:ext cx="167823" cy="45425"/>
          </a:xfrm>
          <a:custGeom>
            <a:rect b="b" l="l" r="r" t="t"/>
            <a:pathLst>
              <a:path extrusionOk="0" h="419" w="1548">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8" name="Google Shape;4188;p103"/>
          <p:cNvSpPr/>
          <p:nvPr/>
        </p:nvSpPr>
        <p:spPr>
          <a:xfrm flipH="1" rot="2741762">
            <a:off x="583583" y="4530796"/>
            <a:ext cx="138985" cy="43257"/>
          </a:xfrm>
          <a:custGeom>
            <a:rect b="b" l="l" r="r" t="t"/>
            <a:pathLst>
              <a:path extrusionOk="0" h="399" w="1282">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9" name="Google Shape;4189;p103"/>
          <p:cNvSpPr/>
          <p:nvPr/>
        </p:nvSpPr>
        <p:spPr>
          <a:xfrm flipH="1" rot="2741762">
            <a:off x="501056" y="4638745"/>
            <a:ext cx="126735" cy="40872"/>
          </a:xfrm>
          <a:custGeom>
            <a:rect b="b" l="l" r="r" t="t"/>
            <a:pathLst>
              <a:path extrusionOk="0" h="377" w="1169">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0" name="Google Shape;4190;p103"/>
          <p:cNvSpPr/>
          <p:nvPr/>
        </p:nvSpPr>
        <p:spPr>
          <a:xfrm flipH="1" rot="2741762">
            <a:off x="450477" y="4516771"/>
            <a:ext cx="126735" cy="40872"/>
          </a:xfrm>
          <a:custGeom>
            <a:rect b="b" l="l" r="r" t="t"/>
            <a:pathLst>
              <a:path extrusionOk="0" h="377" w="1169">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1" name="Google Shape;4191;p103"/>
          <p:cNvSpPr/>
          <p:nvPr/>
        </p:nvSpPr>
        <p:spPr>
          <a:xfrm flipH="1" rot="2741762">
            <a:off x="571356" y="4421327"/>
            <a:ext cx="157524" cy="54206"/>
          </a:xfrm>
          <a:custGeom>
            <a:rect b="b" l="l" r="r" t="t"/>
            <a:pathLst>
              <a:path extrusionOk="0" h="500" w="1453">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2" name="Google Shape;4192;p103"/>
          <p:cNvSpPr/>
          <p:nvPr/>
        </p:nvSpPr>
        <p:spPr>
          <a:xfrm flipH="1" rot="2741762">
            <a:off x="351360" y="4305055"/>
            <a:ext cx="114375" cy="52363"/>
          </a:xfrm>
          <a:custGeom>
            <a:rect b="b" l="l" r="r" t="t"/>
            <a:pathLst>
              <a:path extrusionOk="0" h="483" w="1055">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3" name="Google Shape;4193;p103"/>
          <p:cNvSpPr/>
          <p:nvPr/>
        </p:nvSpPr>
        <p:spPr>
          <a:xfrm flipH="1" rot="2741762">
            <a:off x="283133" y="4515636"/>
            <a:ext cx="106570" cy="40763"/>
          </a:xfrm>
          <a:custGeom>
            <a:rect b="b" l="l" r="r" t="t"/>
            <a:pathLst>
              <a:path extrusionOk="0" h="376" w="983">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4" name="Google Shape;4194;p103"/>
          <p:cNvSpPr/>
          <p:nvPr/>
        </p:nvSpPr>
        <p:spPr>
          <a:xfrm flipH="1" rot="2741762">
            <a:off x="228409" y="4316843"/>
            <a:ext cx="100173" cy="46184"/>
          </a:xfrm>
          <a:custGeom>
            <a:rect b="b" l="l" r="r" t="t"/>
            <a:pathLst>
              <a:path extrusionOk="0" h="426" w="924">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5" name="Google Shape;4195;p103"/>
          <p:cNvSpPr/>
          <p:nvPr/>
        </p:nvSpPr>
        <p:spPr>
          <a:xfrm flipH="1" rot="2741762">
            <a:off x="429201" y="4801840"/>
            <a:ext cx="120772" cy="45750"/>
          </a:xfrm>
          <a:custGeom>
            <a:rect b="b" l="l" r="r" t="t"/>
            <a:pathLst>
              <a:path extrusionOk="0" h="422" w="1114">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6" name="Google Shape;4196;p103"/>
          <p:cNvSpPr/>
          <p:nvPr/>
        </p:nvSpPr>
        <p:spPr>
          <a:xfrm flipH="1" rot="2741762">
            <a:off x="641406" y="4876480"/>
            <a:ext cx="130529" cy="47160"/>
          </a:xfrm>
          <a:custGeom>
            <a:rect b="b" l="l" r="r" t="t"/>
            <a:pathLst>
              <a:path extrusionOk="0" h="435" w="1204">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7" name="Google Shape;4197;p103"/>
          <p:cNvSpPr/>
          <p:nvPr/>
        </p:nvSpPr>
        <p:spPr>
          <a:xfrm flipH="1" rot="2741762">
            <a:off x="311970" y="4662036"/>
            <a:ext cx="128578" cy="56049"/>
          </a:xfrm>
          <a:custGeom>
            <a:rect b="b" l="l" r="r" t="t"/>
            <a:pathLst>
              <a:path extrusionOk="0" h="517" w="1186">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8" name="Google Shape;4198;p103"/>
          <p:cNvSpPr/>
          <p:nvPr/>
        </p:nvSpPr>
        <p:spPr>
          <a:xfrm flipH="1" rot="2741762">
            <a:off x="127554" y="4482768"/>
            <a:ext cx="104076" cy="44666"/>
          </a:xfrm>
          <a:custGeom>
            <a:rect b="b" l="l" r="r" t="t"/>
            <a:pathLst>
              <a:path extrusionOk="0" h="412" w="96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9" name="Google Shape;4199;p103"/>
          <p:cNvSpPr/>
          <p:nvPr/>
        </p:nvSpPr>
        <p:spPr>
          <a:xfrm flipH="1" rot="2741762">
            <a:off x="809743" y="4599887"/>
            <a:ext cx="136925" cy="56266"/>
          </a:xfrm>
          <a:custGeom>
            <a:rect b="b" l="l" r="r" t="t"/>
            <a:pathLst>
              <a:path extrusionOk="0" h="519" w="1263">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0" name="Google Shape;4200;p103"/>
          <p:cNvSpPr/>
          <p:nvPr/>
        </p:nvSpPr>
        <p:spPr>
          <a:xfrm flipH="1" rot="2741762">
            <a:off x="131590" y="4660419"/>
            <a:ext cx="100607" cy="49978"/>
          </a:xfrm>
          <a:custGeom>
            <a:rect b="b" l="l" r="r" t="t"/>
            <a:pathLst>
              <a:path extrusionOk="0" h="461" w="928">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1" name="Google Shape;4201;p103"/>
          <p:cNvSpPr/>
          <p:nvPr/>
        </p:nvSpPr>
        <p:spPr>
          <a:xfrm flipH="1" rot="2741762">
            <a:off x="791888" y="4864025"/>
            <a:ext cx="130637" cy="52255"/>
          </a:xfrm>
          <a:custGeom>
            <a:rect b="b" l="l" r="r" t="t"/>
            <a:pathLst>
              <a:path extrusionOk="0" h="482" w="1205">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2" name="Google Shape;4202;p103"/>
          <p:cNvSpPr/>
          <p:nvPr/>
        </p:nvSpPr>
        <p:spPr>
          <a:xfrm flipH="1" rot="2741762">
            <a:off x="303451" y="4880599"/>
            <a:ext cx="114375" cy="46184"/>
          </a:xfrm>
          <a:custGeom>
            <a:rect b="b" l="l" r="r" t="t"/>
            <a:pathLst>
              <a:path extrusionOk="0" h="426" w="1055">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3" name="Google Shape;4203;p103"/>
          <p:cNvSpPr/>
          <p:nvPr/>
        </p:nvSpPr>
        <p:spPr>
          <a:xfrm flipH="1" rot="2741762">
            <a:off x="555906" y="4965846"/>
            <a:ext cx="128578" cy="45425"/>
          </a:xfrm>
          <a:custGeom>
            <a:rect b="b" l="l" r="r" t="t"/>
            <a:pathLst>
              <a:path extrusionOk="0" h="419" w="1186">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4" name="Google Shape;4204;p103"/>
          <p:cNvSpPr/>
          <p:nvPr/>
        </p:nvSpPr>
        <p:spPr>
          <a:xfrm flipH="1">
            <a:off x="8769684" y="4789011"/>
            <a:ext cx="64825" cy="64825"/>
          </a:xfrm>
          <a:custGeom>
            <a:rect b="b" l="l" r="r" t="t"/>
            <a:pathLst>
              <a:path extrusionOk="0" h="625" w="625">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5" name="Google Shape;4205;p103"/>
          <p:cNvSpPr/>
          <p:nvPr/>
        </p:nvSpPr>
        <p:spPr>
          <a:xfrm flipH="1">
            <a:off x="8699258" y="4632808"/>
            <a:ext cx="56942" cy="56839"/>
          </a:xfrm>
          <a:custGeom>
            <a:rect b="b" l="l" r="r" t="t"/>
            <a:pathLst>
              <a:path extrusionOk="0" h="548" w="549">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6" name="Google Shape;4206;p103"/>
          <p:cNvSpPr/>
          <p:nvPr/>
        </p:nvSpPr>
        <p:spPr>
          <a:xfrm flipH="1">
            <a:off x="8488189" y="4698878"/>
            <a:ext cx="50719" cy="51238"/>
          </a:xfrm>
          <a:custGeom>
            <a:rect b="b" l="l" r="r" t="t"/>
            <a:pathLst>
              <a:path extrusionOk="0" h="494" w="489">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7" name="Google Shape;4207;p103"/>
          <p:cNvSpPr/>
          <p:nvPr/>
        </p:nvSpPr>
        <p:spPr>
          <a:xfrm flipH="1">
            <a:off x="8459043" y="4515500"/>
            <a:ext cx="40969" cy="40866"/>
          </a:xfrm>
          <a:custGeom>
            <a:rect b="b" l="l" r="r" t="t"/>
            <a:pathLst>
              <a:path extrusionOk="0" h="394" w="395">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8" name="Google Shape;4208;p103"/>
          <p:cNvSpPr/>
          <p:nvPr/>
        </p:nvSpPr>
        <p:spPr>
          <a:xfrm flipH="1">
            <a:off x="8625202" y="4885783"/>
            <a:ext cx="29145" cy="29353"/>
          </a:xfrm>
          <a:custGeom>
            <a:rect b="b" l="l" r="r" t="t"/>
            <a:pathLst>
              <a:path extrusionOk="0" h="283" w="281">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9" name="Google Shape;4209;p103"/>
          <p:cNvSpPr/>
          <p:nvPr/>
        </p:nvSpPr>
        <p:spPr>
          <a:xfrm flipH="1">
            <a:off x="8578217" y="4658116"/>
            <a:ext cx="39102" cy="39828"/>
          </a:xfrm>
          <a:custGeom>
            <a:rect b="b" l="l" r="r" t="t"/>
            <a:pathLst>
              <a:path extrusionOk="0" h="384" w="377">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0" name="Google Shape;4210;p103"/>
          <p:cNvSpPr/>
          <p:nvPr/>
        </p:nvSpPr>
        <p:spPr>
          <a:xfrm flipH="1">
            <a:off x="8836272" y="4585823"/>
            <a:ext cx="40969" cy="42318"/>
          </a:xfrm>
          <a:custGeom>
            <a:rect b="b" l="l" r="r" t="t"/>
            <a:pathLst>
              <a:path extrusionOk="0" h="408" w="395">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1" name="Google Shape;4211;p103"/>
          <p:cNvSpPr/>
          <p:nvPr/>
        </p:nvSpPr>
        <p:spPr>
          <a:xfrm flipH="1">
            <a:off x="9012284" y="4755717"/>
            <a:ext cx="31012" cy="29664"/>
          </a:xfrm>
          <a:custGeom>
            <a:rect b="b" l="l" r="r" t="t"/>
            <a:pathLst>
              <a:path extrusionOk="0" h="286" w="299">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2" name="Google Shape;4212;p103"/>
          <p:cNvSpPr/>
          <p:nvPr/>
        </p:nvSpPr>
        <p:spPr>
          <a:xfrm flipH="1">
            <a:off x="8740642" y="4482102"/>
            <a:ext cx="66173" cy="66796"/>
          </a:xfrm>
          <a:custGeom>
            <a:rect b="b" l="l" r="r" t="t"/>
            <a:pathLst>
              <a:path extrusionOk="0" h="644" w="638">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3" name="Google Shape;4213;p103"/>
          <p:cNvSpPr/>
          <p:nvPr/>
        </p:nvSpPr>
        <p:spPr>
          <a:xfrm flipH="1">
            <a:off x="8355428" y="4718481"/>
            <a:ext cx="40866" cy="36717"/>
          </a:xfrm>
          <a:custGeom>
            <a:rect b="b" l="l" r="r" t="t"/>
            <a:pathLst>
              <a:path extrusionOk="0" h="354" w="394">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4" name="Google Shape;4214;p103"/>
          <p:cNvSpPr/>
          <p:nvPr/>
        </p:nvSpPr>
        <p:spPr>
          <a:xfrm flipH="1">
            <a:off x="8369015" y="4906319"/>
            <a:ext cx="80279" cy="77168"/>
          </a:xfrm>
          <a:custGeom>
            <a:rect b="b" l="l" r="r" t="t"/>
            <a:pathLst>
              <a:path extrusionOk="0" h="744" w="774">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5" name="Google Shape;4215;p103"/>
          <p:cNvSpPr/>
          <p:nvPr/>
        </p:nvSpPr>
        <p:spPr>
          <a:xfrm flipH="1">
            <a:off x="8236254" y="4673570"/>
            <a:ext cx="35265" cy="39517"/>
          </a:xfrm>
          <a:custGeom>
            <a:rect b="b" l="l" r="r" t="t"/>
            <a:pathLst>
              <a:path extrusionOk="0" h="381" w="34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6" name="Google Shape;4216;p103"/>
          <p:cNvSpPr/>
          <p:nvPr/>
        </p:nvSpPr>
        <p:spPr>
          <a:xfrm flipH="1">
            <a:off x="8198707" y="4826040"/>
            <a:ext cx="61091" cy="47089"/>
          </a:xfrm>
          <a:custGeom>
            <a:rect b="b" l="l" r="r" t="t"/>
            <a:pathLst>
              <a:path extrusionOk="0" h="454" w="589">
                <a:moveTo>
                  <a:pt x="304" y="1"/>
                </a:moveTo>
                <a:cubicBezTo>
                  <a:pt x="1" y="1"/>
                  <a:pt x="1" y="453"/>
                  <a:pt x="304" y="453"/>
                </a:cubicBezTo>
                <a:cubicBezTo>
                  <a:pt x="589" y="453"/>
                  <a:pt x="589" y="1"/>
                  <a:pt x="30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7" name="Google Shape;4217;p103"/>
          <p:cNvSpPr/>
          <p:nvPr/>
        </p:nvSpPr>
        <p:spPr>
          <a:xfrm flipH="1">
            <a:off x="8761698" y="5008173"/>
            <a:ext cx="51238" cy="48852"/>
          </a:xfrm>
          <a:custGeom>
            <a:rect b="b" l="l" r="r" t="t"/>
            <a:pathLst>
              <a:path extrusionOk="0" h="471" w="494">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8" name="Google Shape;4218;p103"/>
          <p:cNvSpPr/>
          <p:nvPr/>
        </p:nvSpPr>
        <p:spPr>
          <a:xfrm flipH="1">
            <a:off x="8560378" y="5053188"/>
            <a:ext cx="33502" cy="31012"/>
          </a:xfrm>
          <a:custGeom>
            <a:rect b="b" l="l" r="r" t="t"/>
            <a:pathLst>
              <a:path extrusionOk="0" h="299" w="323">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9" name="Google Shape;4219;p103"/>
          <p:cNvSpPr/>
          <p:nvPr/>
        </p:nvSpPr>
        <p:spPr>
          <a:xfrm flipH="1">
            <a:off x="8226400" y="4947600"/>
            <a:ext cx="89718" cy="89718"/>
          </a:xfrm>
          <a:custGeom>
            <a:rect b="b" l="l" r="r" t="t"/>
            <a:pathLst>
              <a:path extrusionOk="0" h="865" w="865">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0" name="Google Shape;4220;p103"/>
          <p:cNvSpPr/>
          <p:nvPr/>
        </p:nvSpPr>
        <p:spPr>
          <a:xfrm flipH="1">
            <a:off x="8947563" y="4898333"/>
            <a:ext cx="54972" cy="54972"/>
          </a:xfrm>
          <a:custGeom>
            <a:rect b="b" l="l" r="r" t="t"/>
            <a:pathLst>
              <a:path extrusionOk="0" h="530" w="53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1" name="Google Shape;4221;p103"/>
          <p:cNvSpPr/>
          <p:nvPr/>
        </p:nvSpPr>
        <p:spPr>
          <a:xfrm flipH="1">
            <a:off x="8617216" y="4423500"/>
            <a:ext cx="50719" cy="50719"/>
          </a:xfrm>
          <a:custGeom>
            <a:rect b="b" l="l" r="r" t="t"/>
            <a:pathLst>
              <a:path extrusionOk="0" h="489" w="489">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2" name="Google Shape;4222;p103"/>
          <p:cNvSpPr/>
          <p:nvPr/>
        </p:nvSpPr>
        <p:spPr>
          <a:xfrm flipH="1">
            <a:off x="8261561" y="4534688"/>
            <a:ext cx="64410" cy="66692"/>
          </a:xfrm>
          <a:custGeom>
            <a:rect b="b" l="l" r="r" t="t"/>
            <a:pathLst>
              <a:path extrusionOk="0" h="643" w="621">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3" name="Google Shape;4223;p103"/>
          <p:cNvSpPr/>
          <p:nvPr/>
        </p:nvSpPr>
        <p:spPr>
          <a:xfrm flipH="1">
            <a:off x="8118947" y="4742130"/>
            <a:ext cx="35265" cy="31531"/>
          </a:xfrm>
          <a:custGeom>
            <a:rect b="b" l="l" r="r" t="t"/>
            <a:pathLst>
              <a:path extrusionOk="0" h="304" w="34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4" name="Google Shape;4224;p103"/>
          <p:cNvSpPr/>
          <p:nvPr/>
        </p:nvSpPr>
        <p:spPr>
          <a:xfrm flipH="1">
            <a:off x="8660363" y="4773557"/>
            <a:ext cx="37132" cy="37132"/>
          </a:xfrm>
          <a:custGeom>
            <a:rect b="b" l="l" r="r" t="t"/>
            <a:pathLst>
              <a:path extrusionOk="0" h="358" w="358">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5" name="Google Shape;4225;p103"/>
          <p:cNvSpPr/>
          <p:nvPr/>
        </p:nvSpPr>
        <p:spPr>
          <a:xfrm rot="938682">
            <a:off x="588515" y="2014105"/>
            <a:ext cx="2683352" cy="2138558"/>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6" name="Google Shape;4226;p103"/>
          <p:cNvSpPr/>
          <p:nvPr/>
        </p:nvSpPr>
        <p:spPr>
          <a:xfrm flipH="1" rot="887491">
            <a:off x="3676249" y="2501948"/>
            <a:ext cx="2683352" cy="2138559"/>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alpha val="3258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7" name="Google Shape;4227;p103"/>
          <p:cNvSpPr/>
          <p:nvPr/>
        </p:nvSpPr>
        <p:spPr>
          <a:xfrm flipH="1" rot="4457575">
            <a:off x="6021948" y="1361614"/>
            <a:ext cx="2683365" cy="2138569"/>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dk2">
              <a:alpha val="254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8" name="Google Shape;4228;p103"/>
          <p:cNvSpPr/>
          <p:nvPr/>
        </p:nvSpPr>
        <p:spPr>
          <a:xfrm rot="8999984">
            <a:off x="-1118260" y="-190209"/>
            <a:ext cx="3132992" cy="1289619"/>
          </a:xfrm>
          <a:custGeom>
            <a:rect b="b" l="l" r="r" t="t"/>
            <a:pathLst>
              <a:path extrusionOk="0" h="6961" w="16911">
                <a:moveTo>
                  <a:pt x="9306" y="0"/>
                </a:moveTo>
                <a:cubicBezTo>
                  <a:pt x="9111" y="0"/>
                  <a:pt x="8916" y="29"/>
                  <a:pt x="8727" y="88"/>
                </a:cubicBezTo>
                <a:cubicBezTo>
                  <a:pt x="7506" y="468"/>
                  <a:pt x="6524" y="1843"/>
                  <a:pt x="5881" y="3462"/>
                </a:cubicBezTo>
                <a:cubicBezTo>
                  <a:pt x="5359" y="2585"/>
                  <a:pt x="4588" y="2102"/>
                  <a:pt x="3816" y="2102"/>
                </a:cubicBezTo>
                <a:cubicBezTo>
                  <a:pt x="3446" y="2102"/>
                  <a:pt x="3076" y="2213"/>
                  <a:pt x="2733" y="2445"/>
                </a:cubicBezTo>
                <a:cubicBezTo>
                  <a:pt x="1679" y="3164"/>
                  <a:pt x="1" y="6498"/>
                  <a:pt x="1150" y="6688"/>
                </a:cubicBezTo>
                <a:cubicBezTo>
                  <a:pt x="2175" y="6870"/>
                  <a:pt x="4434" y="6960"/>
                  <a:pt x="6935" y="6960"/>
                </a:cubicBezTo>
                <a:cubicBezTo>
                  <a:pt x="10646" y="6960"/>
                  <a:pt x="14888" y="6761"/>
                  <a:pt x="16417" y="6367"/>
                </a:cubicBezTo>
                <a:cubicBezTo>
                  <a:pt x="16911" y="6236"/>
                  <a:pt x="15929" y="3105"/>
                  <a:pt x="15327" y="2445"/>
                </a:cubicBezTo>
                <a:cubicBezTo>
                  <a:pt x="14799" y="1857"/>
                  <a:pt x="14145" y="1559"/>
                  <a:pt x="13493" y="1559"/>
                </a:cubicBezTo>
                <a:cubicBezTo>
                  <a:pt x="12910" y="1559"/>
                  <a:pt x="12328" y="1797"/>
                  <a:pt x="11839" y="2277"/>
                </a:cubicBezTo>
                <a:cubicBezTo>
                  <a:pt x="11427" y="831"/>
                  <a:pt x="10356" y="0"/>
                  <a:pt x="930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CUSTOM_8_2">
    <p:spTree>
      <p:nvGrpSpPr>
        <p:cNvPr id="4229" name="Shape 4229"/>
        <p:cNvGrpSpPr/>
        <p:nvPr/>
      </p:nvGrpSpPr>
      <p:grpSpPr>
        <a:xfrm>
          <a:off x="0" y="0"/>
          <a:ext cx="0" cy="0"/>
          <a:chOff x="0" y="0"/>
          <a:chExt cx="0" cy="0"/>
        </a:xfrm>
      </p:grpSpPr>
      <p:sp>
        <p:nvSpPr>
          <p:cNvPr id="4230" name="Google Shape;4230;p104"/>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p:txBody>
      </p:sp>
      <p:grpSp>
        <p:nvGrpSpPr>
          <p:cNvPr id="4231" name="Google Shape;4231;p104"/>
          <p:cNvGrpSpPr/>
          <p:nvPr/>
        </p:nvGrpSpPr>
        <p:grpSpPr>
          <a:xfrm>
            <a:off x="102636" y="4415329"/>
            <a:ext cx="629701" cy="678865"/>
            <a:chOff x="8299398" y="200567"/>
            <a:chExt cx="629701" cy="678865"/>
          </a:xfrm>
        </p:grpSpPr>
        <p:sp>
          <p:nvSpPr>
            <p:cNvPr id="4232" name="Google Shape;4232;p104"/>
            <p:cNvSpPr/>
            <p:nvPr/>
          </p:nvSpPr>
          <p:spPr>
            <a:xfrm flipH="1">
              <a:off x="8825429" y="501637"/>
              <a:ext cx="103670" cy="78164"/>
            </a:xfrm>
            <a:custGeom>
              <a:rect b="b" l="l" r="r" t="t"/>
              <a:pathLst>
                <a:path extrusionOk="0" h="1140" w="1512">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3" name="Google Shape;4233;p104"/>
            <p:cNvSpPr/>
            <p:nvPr/>
          </p:nvSpPr>
          <p:spPr>
            <a:xfrm flipH="1">
              <a:off x="8711954" y="660503"/>
              <a:ext cx="114024" cy="91260"/>
            </a:xfrm>
            <a:custGeom>
              <a:rect b="b" l="l" r="r" t="t"/>
              <a:pathLst>
                <a:path extrusionOk="0" h="1331" w="1663">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4" name="Google Shape;4234;p104"/>
            <p:cNvSpPr/>
            <p:nvPr/>
          </p:nvSpPr>
          <p:spPr>
            <a:xfrm flipH="1">
              <a:off x="8563031" y="770482"/>
              <a:ext cx="126914" cy="108950"/>
            </a:xfrm>
            <a:custGeom>
              <a:rect b="b" l="l" r="r" t="t"/>
              <a:pathLst>
                <a:path extrusionOk="0" h="1589" w="1851">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5" name="Google Shape;4235;p104"/>
            <p:cNvSpPr/>
            <p:nvPr/>
          </p:nvSpPr>
          <p:spPr>
            <a:xfrm flipH="1">
              <a:off x="8384693" y="533452"/>
              <a:ext cx="140970" cy="104013"/>
            </a:xfrm>
            <a:custGeom>
              <a:rect b="b" l="l" r="r" t="t"/>
              <a:pathLst>
                <a:path extrusionOk="0" h="1517" w="2056">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6" name="Google Shape;4236;p104"/>
            <p:cNvSpPr/>
            <p:nvPr/>
          </p:nvSpPr>
          <p:spPr>
            <a:xfrm flipH="1">
              <a:off x="8561797" y="466806"/>
              <a:ext cx="130685" cy="116629"/>
            </a:xfrm>
            <a:custGeom>
              <a:rect b="b" l="l" r="r" t="t"/>
              <a:pathLst>
                <a:path extrusionOk="0" h="1701" w="1906">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7" name="Google Shape;4237;p104"/>
            <p:cNvSpPr/>
            <p:nvPr/>
          </p:nvSpPr>
          <p:spPr>
            <a:xfrm flipH="1">
              <a:off x="8299398" y="717687"/>
              <a:ext cx="127942" cy="121429"/>
            </a:xfrm>
            <a:custGeom>
              <a:rect b="b" l="l" r="r" t="t"/>
              <a:pathLst>
                <a:path extrusionOk="0" h="1771" w="1866">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8" name="Google Shape;4238;p104"/>
            <p:cNvSpPr/>
            <p:nvPr/>
          </p:nvSpPr>
          <p:spPr>
            <a:xfrm flipH="1">
              <a:off x="8720936" y="325493"/>
              <a:ext cx="76039" cy="64794"/>
            </a:xfrm>
            <a:custGeom>
              <a:rect b="b" l="l" r="r" t="t"/>
              <a:pathLst>
                <a:path extrusionOk="0" h="945" w="1109">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9" name="Google Shape;4239;p104"/>
            <p:cNvSpPr/>
            <p:nvPr/>
          </p:nvSpPr>
          <p:spPr>
            <a:xfrm flipH="1">
              <a:off x="8529571" y="200567"/>
              <a:ext cx="155094" cy="113407"/>
            </a:xfrm>
            <a:custGeom>
              <a:rect b="b" l="l" r="r" t="t"/>
              <a:pathLst>
                <a:path extrusionOk="0" h="1654" w="2262">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0" name="Google Shape;4240;p104"/>
            <p:cNvSpPr/>
            <p:nvPr/>
          </p:nvSpPr>
          <p:spPr>
            <a:xfrm flipH="1">
              <a:off x="8488295" y="726600"/>
              <a:ext cx="56840" cy="46624"/>
            </a:xfrm>
            <a:custGeom>
              <a:rect b="b" l="l" r="r" t="t"/>
              <a:pathLst>
                <a:path extrusionOk="0" h="680" w="829">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1" name="Google Shape;4241;p104"/>
            <p:cNvSpPr/>
            <p:nvPr/>
          </p:nvSpPr>
          <p:spPr>
            <a:xfrm flipH="1">
              <a:off x="8392441" y="332487"/>
              <a:ext cx="89409" cy="61160"/>
            </a:xfrm>
            <a:custGeom>
              <a:rect b="b" l="l" r="r" t="t"/>
              <a:pathLst>
                <a:path extrusionOk="0" h="892" w="1304">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42" name="Google Shape;4242;p104"/>
          <p:cNvGrpSpPr/>
          <p:nvPr/>
        </p:nvGrpSpPr>
        <p:grpSpPr>
          <a:xfrm rot="5400000">
            <a:off x="8345338" y="73110"/>
            <a:ext cx="818894" cy="778408"/>
            <a:chOff x="127263" y="4272023"/>
            <a:chExt cx="818894" cy="778408"/>
          </a:xfrm>
        </p:grpSpPr>
        <p:sp>
          <p:nvSpPr>
            <p:cNvPr id="4243" name="Google Shape;4243;p104"/>
            <p:cNvSpPr/>
            <p:nvPr/>
          </p:nvSpPr>
          <p:spPr>
            <a:xfrm flipH="1" rot="2741762">
              <a:off x="660635" y="4674489"/>
              <a:ext cx="167823" cy="45425"/>
            </a:xfrm>
            <a:custGeom>
              <a:rect b="b" l="l" r="r" t="t"/>
              <a:pathLst>
                <a:path extrusionOk="0" h="419" w="1548">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4" name="Google Shape;4244;p104"/>
            <p:cNvSpPr/>
            <p:nvPr/>
          </p:nvSpPr>
          <p:spPr>
            <a:xfrm flipH="1" rot="2741762">
              <a:off x="583583" y="4530796"/>
              <a:ext cx="138985" cy="43257"/>
            </a:xfrm>
            <a:custGeom>
              <a:rect b="b" l="l" r="r" t="t"/>
              <a:pathLst>
                <a:path extrusionOk="0" h="399" w="1282">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5" name="Google Shape;4245;p104"/>
            <p:cNvSpPr/>
            <p:nvPr/>
          </p:nvSpPr>
          <p:spPr>
            <a:xfrm flipH="1" rot="2741762">
              <a:off x="501056" y="4638745"/>
              <a:ext cx="126735" cy="40872"/>
            </a:xfrm>
            <a:custGeom>
              <a:rect b="b" l="l" r="r" t="t"/>
              <a:pathLst>
                <a:path extrusionOk="0" h="377" w="1169">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6" name="Google Shape;4246;p104"/>
            <p:cNvSpPr/>
            <p:nvPr/>
          </p:nvSpPr>
          <p:spPr>
            <a:xfrm flipH="1" rot="2741762">
              <a:off x="450477" y="4516771"/>
              <a:ext cx="126735" cy="40872"/>
            </a:xfrm>
            <a:custGeom>
              <a:rect b="b" l="l" r="r" t="t"/>
              <a:pathLst>
                <a:path extrusionOk="0" h="377" w="1169">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7" name="Google Shape;4247;p104"/>
            <p:cNvSpPr/>
            <p:nvPr/>
          </p:nvSpPr>
          <p:spPr>
            <a:xfrm flipH="1" rot="2741762">
              <a:off x="571356" y="4421327"/>
              <a:ext cx="157524" cy="54206"/>
            </a:xfrm>
            <a:custGeom>
              <a:rect b="b" l="l" r="r" t="t"/>
              <a:pathLst>
                <a:path extrusionOk="0" h="500" w="1453">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8" name="Google Shape;4248;p104"/>
            <p:cNvSpPr/>
            <p:nvPr/>
          </p:nvSpPr>
          <p:spPr>
            <a:xfrm flipH="1" rot="2741762">
              <a:off x="351360" y="4305055"/>
              <a:ext cx="114375" cy="52363"/>
            </a:xfrm>
            <a:custGeom>
              <a:rect b="b" l="l" r="r" t="t"/>
              <a:pathLst>
                <a:path extrusionOk="0" h="483" w="1055">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9" name="Google Shape;4249;p104"/>
            <p:cNvSpPr/>
            <p:nvPr/>
          </p:nvSpPr>
          <p:spPr>
            <a:xfrm flipH="1" rot="2741762">
              <a:off x="283133" y="4515636"/>
              <a:ext cx="106570" cy="40763"/>
            </a:xfrm>
            <a:custGeom>
              <a:rect b="b" l="l" r="r" t="t"/>
              <a:pathLst>
                <a:path extrusionOk="0" h="376" w="983">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0" name="Google Shape;4250;p104"/>
            <p:cNvSpPr/>
            <p:nvPr/>
          </p:nvSpPr>
          <p:spPr>
            <a:xfrm flipH="1" rot="2741762">
              <a:off x="228409" y="4316843"/>
              <a:ext cx="100173" cy="46184"/>
            </a:xfrm>
            <a:custGeom>
              <a:rect b="b" l="l" r="r" t="t"/>
              <a:pathLst>
                <a:path extrusionOk="0" h="426" w="924">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1" name="Google Shape;4251;p104"/>
            <p:cNvSpPr/>
            <p:nvPr/>
          </p:nvSpPr>
          <p:spPr>
            <a:xfrm flipH="1" rot="2741762">
              <a:off x="429201" y="4801840"/>
              <a:ext cx="120772" cy="45750"/>
            </a:xfrm>
            <a:custGeom>
              <a:rect b="b" l="l" r="r" t="t"/>
              <a:pathLst>
                <a:path extrusionOk="0" h="422" w="1114">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2" name="Google Shape;4252;p104"/>
            <p:cNvSpPr/>
            <p:nvPr/>
          </p:nvSpPr>
          <p:spPr>
            <a:xfrm flipH="1" rot="2741762">
              <a:off x="641406" y="4876480"/>
              <a:ext cx="130529" cy="47160"/>
            </a:xfrm>
            <a:custGeom>
              <a:rect b="b" l="l" r="r" t="t"/>
              <a:pathLst>
                <a:path extrusionOk="0" h="435" w="1204">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3" name="Google Shape;4253;p104"/>
            <p:cNvSpPr/>
            <p:nvPr/>
          </p:nvSpPr>
          <p:spPr>
            <a:xfrm flipH="1" rot="2741762">
              <a:off x="311970" y="4662036"/>
              <a:ext cx="128578" cy="56049"/>
            </a:xfrm>
            <a:custGeom>
              <a:rect b="b" l="l" r="r" t="t"/>
              <a:pathLst>
                <a:path extrusionOk="0" h="517" w="1186">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4" name="Google Shape;4254;p104"/>
            <p:cNvSpPr/>
            <p:nvPr/>
          </p:nvSpPr>
          <p:spPr>
            <a:xfrm flipH="1" rot="2741762">
              <a:off x="127554" y="4482768"/>
              <a:ext cx="104076" cy="44666"/>
            </a:xfrm>
            <a:custGeom>
              <a:rect b="b" l="l" r="r" t="t"/>
              <a:pathLst>
                <a:path extrusionOk="0" h="412" w="96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5" name="Google Shape;4255;p104"/>
            <p:cNvSpPr/>
            <p:nvPr/>
          </p:nvSpPr>
          <p:spPr>
            <a:xfrm flipH="1" rot="2741762">
              <a:off x="809743" y="4599887"/>
              <a:ext cx="136925" cy="56266"/>
            </a:xfrm>
            <a:custGeom>
              <a:rect b="b" l="l" r="r" t="t"/>
              <a:pathLst>
                <a:path extrusionOk="0" h="519" w="1263">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6" name="Google Shape;4256;p104"/>
            <p:cNvSpPr/>
            <p:nvPr/>
          </p:nvSpPr>
          <p:spPr>
            <a:xfrm flipH="1" rot="2741762">
              <a:off x="131590" y="4660419"/>
              <a:ext cx="100607" cy="49978"/>
            </a:xfrm>
            <a:custGeom>
              <a:rect b="b" l="l" r="r" t="t"/>
              <a:pathLst>
                <a:path extrusionOk="0" h="461" w="928">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7" name="Google Shape;4257;p104"/>
            <p:cNvSpPr/>
            <p:nvPr/>
          </p:nvSpPr>
          <p:spPr>
            <a:xfrm flipH="1" rot="2741762">
              <a:off x="791888" y="4864025"/>
              <a:ext cx="130637" cy="52255"/>
            </a:xfrm>
            <a:custGeom>
              <a:rect b="b" l="l" r="r" t="t"/>
              <a:pathLst>
                <a:path extrusionOk="0" h="482" w="1205">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8" name="Google Shape;4258;p104"/>
            <p:cNvSpPr/>
            <p:nvPr/>
          </p:nvSpPr>
          <p:spPr>
            <a:xfrm flipH="1" rot="2741762">
              <a:off x="303451" y="4880599"/>
              <a:ext cx="114375" cy="46184"/>
            </a:xfrm>
            <a:custGeom>
              <a:rect b="b" l="l" r="r" t="t"/>
              <a:pathLst>
                <a:path extrusionOk="0" h="426" w="1055">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9" name="Google Shape;4259;p104"/>
            <p:cNvSpPr/>
            <p:nvPr/>
          </p:nvSpPr>
          <p:spPr>
            <a:xfrm flipH="1" rot="2741762">
              <a:off x="555906" y="4965846"/>
              <a:ext cx="128578" cy="45425"/>
            </a:xfrm>
            <a:custGeom>
              <a:rect b="b" l="l" r="r" t="t"/>
              <a:pathLst>
                <a:path extrusionOk="0" h="419" w="1186">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60" name="Google Shape;4260;p104"/>
          <p:cNvSpPr/>
          <p:nvPr/>
        </p:nvSpPr>
        <p:spPr>
          <a:xfrm flipH="1">
            <a:off x="778009" y="493436"/>
            <a:ext cx="64825" cy="64825"/>
          </a:xfrm>
          <a:custGeom>
            <a:rect b="b" l="l" r="r" t="t"/>
            <a:pathLst>
              <a:path extrusionOk="0" h="625" w="625">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1" name="Google Shape;4261;p104"/>
          <p:cNvSpPr/>
          <p:nvPr/>
        </p:nvSpPr>
        <p:spPr>
          <a:xfrm flipH="1">
            <a:off x="707583" y="337233"/>
            <a:ext cx="56942" cy="56839"/>
          </a:xfrm>
          <a:custGeom>
            <a:rect b="b" l="l" r="r" t="t"/>
            <a:pathLst>
              <a:path extrusionOk="0" h="548" w="549">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2" name="Google Shape;4262;p104"/>
          <p:cNvSpPr/>
          <p:nvPr/>
        </p:nvSpPr>
        <p:spPr>
          <a:xfrm flipH="1">
            <a:off x="496514" y="403303"/>
            <a:ext cx="50719" cy="51238"/>
          </a:xfrm>
          <a:custGeom>
            <a:rect b="b" l="l" r="r" t="t"/>
            <a:pathLst>
              <a:path extrusionOk="0" h="494" w="489">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3" name="Google Shape;4263;p104"/>
          <p:cNvSpPr/>
          <p:nvPr/>
        </p:nvSpPr>
        <p:spPr>
          <a:xfrm flipH="1">
            <a:off x="467368" y="219925"/>
            <a:ext cx="40969" cy="40866"/>
          </a:xfrm>
          <a:custGeom>
            <a:rect b="b" l="l" r="r" t="t"/>
            <a:pathLst>
              <a:path extrusionOk="0" h="394" w="395">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4" name="Google Shape;4264;p104"/>
          <p:cNvSpPr/>
          <p:nvPr/>
        </p:nvSpPr>
        <p:spPr>
          <a:xfrm flipH="1">
            <a:off x="633527" y="590208"/>
            <a:ext cx="29145" cy="29353"/>
          </a:xfrm>
          <a:custGeom>
            <a:rect b="b" l="l" r="r" t="t"/>
            <a:pathLst>
              <a:path extrusionOk="0" h="283" w="281">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5" name="Google Shape;4265;p104"/>
          <p:cNvSpPr/>
          <p:nvPr/>
        </p:nvSpPr>
        <p:spPr>
          <a:xfrm flipH="1">
            <a:off x="586542" y="362541"/>
            <a:ext cx="39102" cy="39828"/>
          </a:xfrm>
          <a:custGeom>
            <a:rect b="b" l="l" r="r" t="t"/>
            <a:pathLst>
              <a:path extrusionOk="0" h="384" w="377">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6" name="Google Shape;4266;p104"/>
          <p:cNvSpPr/>
          <p:nvPr/>
        </p:nvSpPr>
        <p:spPr>
          <a:xfrm flipH="1">
            <a:off x="844597" y="290248"/>
            <a:ext cx="40969" cy="42318"/>
          </a:xfrm>
          <a:custGeom>
            <a:rect b="b" l="l" r="r" t="t"/>
            <a:pathLst>
              <a:path extrusionOk="0" h="408" w="395">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7" name="Google Shape;4267;p104"/>
          <p:cNvSpPr/>
          <p:nvPr/>
        </p:nvSpPr>
        <p:spPr>
          <a:xfrm flipH="1">
            <a:off x="1020609" y="460142"/>
            <a:ext cx="31012" cy="29664"/>
          </a:xfrm>
          <a:custGeom>
            <a:rect b="b" l="l" r="r" t="t"/>
            <a:pathLst>
              <a:path extrusionOk="0" h="286" w="299">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8" name="Google Shape;4268;p104"/>
          <p:cNvSpPr/>
          <p:nvPr/>
        </p:nvSpPr>
        <p:spPr>
          <a:xfrm flipH="1">
            <a:off x="748967" y="186527"/>
            <a:ext cx="66173" cy="66796"/>
          </a:xfrm>
          <a:custGeom>
            <a:rect b="b" l="l" r="r" t="t"/>
            <a:pathLst>
              <a:path extrusionOk="0" h="644" w="638">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9" name="Google Shape;4269;p104"/>
          <p:cNvSpPr/>
          <p:nvPr/>
        </p:nvSpPr>
        <p:spPr>
          <a:xfrm flipH="1">
            <a:off x="363752" y="422906"/>
            <a:ext cx="40866" cy="36717"/>
          </a:xfrm>
          <a:custGeom>
            <a:rect b="b" l="l" r="r" t="t"/>
            <a:pathLst>
              <a:path extrusionOk="0" h="354" w="394">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0" name="Google Shape;4270;p104"/>
          <p:cNvSpPr/>
          <p:nvPr/>
        </p:nvSpPr>
        <p:spPr>
          <a:xfrm flipH="1">
            <a:off x="377340" y="610744"/>
            <a:ext cx="80279" cy="77168"/>
          </a:xfrm>
          <a:custGeom>
            <a:rect b="b" l="l" r="r" t="t"/>
            <a:pathLst>
              <a:path extrusionOk="0" h="744" w="774">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1" name="Google Shape;4271;p104"/>
          <p:cNvSpPr/>
          <p:nvPr/>
        </p:nvSpPr>
        <p:spPr>
          <a:xfrm flipH="1">
            <a:off x="244579" y="377995"/>
            <a:ext cx="35265" cy="39517"/>
          </a:xfrm>
          <a:custGeom>
            <a:rect b="b" l="l" r="r" t="t"/>
            <a:pathLst>
              <a:path extrusionOk="0" h="381" w="34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2" name="Google Shape;4272;p104"/>
          <p:cNvSpPr/>
          <p:nvPr/>
        </p:nvSpPr>
        <p:spPr>
          <a:xfrm flipH="1">
            <a:off x="207032" y="530465"/>
            <a:ext cx="61091" cy="47089"/>
          </a:xfrm>
          <a:custGeom>
            <a:rect b="b" l="l" r="r" t="t"/>
            <a:pathLst>
              <a:path extrusionOk="0" h="454" w="589">
                <a:moveTo>
                  <a:pt x="304" y="1"/>
                </a:moveTo>
                <a:cubicBezTo>
                  <a:pt x="1" y="1"/>
                  <a:pt x="1" y="453"/>
                  <a:pt x="304" y="453"/>
                </a:cubicBezTo>
                <a:cubicBezTo>
                  <a:pt x="589" y="453"/>
                  <a:pt x="589" y="1"/>
                  <a:pt x="3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3" name="Google Shape;4273;p104"/>
          <p:cNvSpPr/>
          <p:nvPr/>
        </p:nvSpPr>
        <p:spPr>
          <a:xfrm flipH="1">
            <a:off x="770023" y="712598"/>
            <a:ext cx="51238" cy="48852"/>
          </a:xfrm>
          <a:custGeom>
            <a:rect b="b" l="l" r="r" t="t"/>
            <a:pathLst>
              <a:path extrusionOk="0" h="471" w="494">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4" name="Google Shape;4274;p104"/>
          <p:cNvSpPr/>
          <p:nvPr/>
        </p:nvSpPr>
        <p:spPr>
          <a:xfrm flipH="1">
            <a:off x="568703" y="757613"/>
            <a:ext cx="33502" cy="31012"/>
          </a:xfrm>
          <a:custGeom>
            <a:rect b="b" l="l" r="r" t="t"/>
            <a:pathLst>
              <a:path extrusionOk="0" h="299" w="323">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5" name="Google Shape;4275;p104"/>
          <p:cNvSpPr/>
          <p:nvPr/>
        </p:nvSpPr>
        <p:spPr>
          <a:xfrm flipH="1">
            <a:off x="234725" y="652025"/>
            <a:ext cx="89718" cy="89718"/>
          </a:xfrm>
          <a:custGeom>
            <a:rect b="b" l="l" r="r" t="t"/>
            <a:pathLst>
              <a:path extrusionOk="0" h="865" w="865">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6" name="Google Shape;4276;p104"/>
          <p:cNvSpPr/>
          <p:nvPr/>
        </p:nvSpPr>
        <p:spPr>
          <a:xfrm flipH="1">
            <a:off x="955888" y="602758"/>
            <a:ext cx="54972" cy="54972"/>
          </a:xfrm>
          <a:custGeom>
            <a:rect b="b" l="l" r="r" t="t"/>
            <a:pathLst>
              <a:path extrusionOk="0" h="530" w="53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7" name="Google Shape;4277;p104"/>
          <p:cNvSpPr/>
          <p:nvPr/>
        </p:nvSpPr>
        <p:spPr>
          <a:xfrm flipH="1">
            <a:off x="625541" y="127925"/>
            <a:ext cx="50719" cy="50719"/>
          </a:xfrm>
          <a:custGeom>
            <a:rect b="b" l="l" r="r" t="t"/>
            <a:pathLst>
              <a:path extrusionOk="0" h="489" w="489">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8" name="Google Shape;4278;p104"/>
          <p:cNvSpPr/>
          <p:nvPr/>
        </p:nvSpPr>
        <p:spPr>
          <a:xfrm flipH="1">
            <a:off x="269886" y="239113"/>
            <a:ext cx="64410" cy="66692"/>
          </a:xfrm>
          <a:custGeom>
            <a:rect b="b" l="l" r="r" t="t"/>
            <a:pathLst>
              <a:path extrusionOk="0" h="643" w="621">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9" name="Google Shape;4279;p104"/>
          <p:cNvSpPr/>
          <p:nvPr/>
        </p:nvSpPr>
        <p:spPr>
          <a:xfrm flipH="1">
            <a:off x="127272" y="446555"/>
            <a:ext cx="35265" cy="31531"/>
          </a:xfrm>
          <a:custGeom>
            <a:rect b="b" l="l" r="r" t="t"/>
            <a:pathLst>
              <a:path extrusionOk="0" h="304" w="34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0" name="Google Shape;4280;p104"/>
          <p:cNvSpPr/>
          <p:nvPr/>
        </p:nvSpPr>
        <p:spPr>
          <a:xfrm flipH="1">
            <a:off x="668688" y="477982"/>
            <a:ext cx="37132" cy="37132"/>
          </a:xfrm>
          <a:custGeom>
            <a:rect b="b" l="l" r="r" t="t"/>
            <a:pathLst>
              <a:path extrusionOk="0" h="358" w="358">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1" name="Google Shape;4281;p104"/>
          <p:cNvSpPr/>
          <p:nvPr/>
        </p:nvSpPr>
        <p:spPr>
          <a:xfrm rot="138851">
            <a:off x="3676329" y="2052561"/>
            <a:ext cx="2683344" cy="2138552"/>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2" name="Google Shape;4282;p104"/>
          <p:cNvSpPr/>
          <p:nvPr/>
        </p:nvSpPr>
        <p:spPr>
          <a:xfrm flipH="1" rot="-5400000">
            <a:off x="6060549" y="1832299"/>
            <a:ext cx="2683357" cy="2138562"/>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alpha val="3258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3" name="Google Shape;4283;p104"/>
          <p:cNvSpPr/>
          <p:nvPr/>
        </p:nvSpPr>
        <p:spPr>
          <a:xfrm flipH="1" rot="10578088">
            <a:off x="523796" y="2052551"/>
            <a:ext cx="2683377" cy="2138578"/>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dk2">
              <a:alpha val="254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4" name="Google Shape;4284;p104"/>
          <p:cNvSpPr/>
          <p:nvPr/>
        </p:nvSpPr>
        <p:spPr>
          <a:xfrm rot="-2700000">
            <a:off x="7240440" y="3951677"/>
            <a:ext cx="3132965" cy="1289609"/>
          </a:xfrm>
          <a:custGeom>
            <a:rect b="b" l="l" r="r" t="t"/>
            <a:pathLst>
              <a:path extrusionOk="0" h="6961" w="16911">
                <a:moveTo>
                  <a:pt x="9306" y="0"/>
                </a:moveTo>
                <a:cubicBezTo>
                  <a:pt x="9111" y="0"/>
                  <a:pt x="8916" y="29"/>
                  <a:pt x="8727" y="88"/>
                </a:cubicBezTo>
                <a:cubicBezTo>
                  <a:pt x="7506" y="468"/>
                  <a:pt x="6524" y="1843"/>
                  <a:pt x="5881" y="3462"/>
                </a:cubicBezTo>
                <a:cubicBezTo>
                  <a:pt x="5359" y="2585"/>
                  <a:pt x="4588" y="2102"/>
                  <a:pt x="3816" y="2102"/>
                </a:cubicBezTo>
                <a:cubicBezTo>
                  <a:pt x="3446" y="2102"/>
                  <a:pt x="3076" y="2213"/>
                  <a:pt x="2733" y="2445"/>
                </a:cubicBezTo>
                <a:cubicBezTo>
                  <a:pt x="1679" y="3164"/>
                  <a:pt x="1" y="6498"/>
                  <a:pt x="1150" y="6688"/>
                </a:cubicBezTo>
                <a:cubicBezTo>
                  <a:pt x="2175" y="6870"/>
                  <a:pt x="4434" y="6960"/>
                  <a:pt x="6935" y="6960"/>
                </a:cubicBezTo>
                <a:cubicBezTo>
                  <a:pt x="10646" y="6960"/>
                  <a:pt x="14888" y="6761"/>
                  <a:pt x="16417" y="6367"/>
                </a:cubicBezTo>
                <a:cubicBezTo>
                  <a:pt x="16911" y="6236"/>
                  <a:pt x="15929" y="3105"/>
                  <a:pt x="15327" y="2445"/>
                </a:cubicBezTo>
                <a:cubicBezTo>
                  <a:pt x="14799" y="1857"/>
                  <a:pt x="14145" y="1559"/>
                  <a:pt x="13493" y="1559"/>
                </a:cubicBezTo>
                <a:cubicBezTo>
                  <a:pt x="12910" y="1559"/>
                  <a:pt x="12328" y="1797"/>
                  <a:pt x="11839" y="2277"/>
                </a:cubicBezTo>
                <a:cubicBezTo>
                  <a:pt x="11427" y="831"/>
                  <a:pt x="10356" y="0"/>
                  <a:pt x="930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CUSTOM_8_3">
    <p:spTree>
      <p:nvGrpSpPr>
        <p:cNvPr id="4285" name="Shape 4285"/>
        <p:cNvGrpSpPr/>
        <p:nvPr/>
      </p:nvGrpSpPr>
      <p:grpSpPr>
        <a:xfrm>
          <a:off x="0" y="0"/>
          <a:ext cx="0" cy="0"/>
          <a:chOff x="0" y="0"/>
          <a:chExt cx="0" cy="0"/>
        </a:xfrm>
      </p:grpSpPr>
      <p:sp>
        <p:nvSpPr>
          <p:cNvPr id="4286" name="Google Shape;4286;p105"/>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p:txBody>
      </p:sp>
      <p:grpSp>
        <p:nvGrpSpPr>
          <p:cNvPr id="4287" name="Google Shape;4287;p105"/>
          <p:cNvGrpSpPr/>
          <p:nvPr/>
        </p:nvGrpSpPr>
        <p:grpSpPr>
          <a:xfrm flipH="1">
            <a:off x="226544" y="200567"/>
            <a:ext cx="629701" cy="678865"/>
            <a:chOff x="8299398" y="200567"/>
            <a:chExt cx="629701" cy="678865"/>
          </a:xfrm>
        </p:grpSpPr>
        <p:sp>
          <p:nvSpPr>
            <p:cNvPr id="4288" name="Google Shape;4288;p105"/>
            <p:cNvSpPr/>
            <p:nvPr/>
          </p:nvSpPr>
          <p:spPr>
            <a:xfrm flipH="1">
              <a:off x="8825429" y="501637"/>
              <a:ext cx="103670" cy="78164"/>
            </a:xfrm>
            <a:custGeom>
              <a:rect b="b" l="l" r="r" t="t"/>
              <a:pathLst>
                <a:path extrusionOk="0" h="1140" w="1512">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9" name="Google Shape;4289;p105"/>
            <p:cNvSpPr/>
            <p:nvPr/>
          </p:nvSpPr>
          <p:spPr>
            <a:xfrm flipH="1">
              <a:off x="8711954" y="660503"/>
              <a:ext cx="114024" cy="91260"/>
            </a:xfrm>
            <a:custGeom>
              <a:rect b="b" l="l" r="r" t="t"/>
              <a:pathLst>
                <a:path extrusionOk="0" h="1331" w="1663">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0" name="Google Shape;4290;p105"/>
            <p:cNvSpPr/>
            <p:nvPr/>
          </p:nvSpPr>
          <p:spPr>
            <a:xfrm flipH="1">
              <a:off x="8563031" y="770482"/>
              <a:ext cx="126914" cy="108950"/>
            </a:xfrm>
            <a:custGeom>
              <a:rect b="b" l="l" r="r" t="t"/>
              <a:pathLst>
                <a:path extrusionOk="0" h="1589" w="1851">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1" name="Google Shape;4291;p105"/>
            <p:cNvSpPr/>
            <p:nvPr/>
          </p:nvSpPr>
          <p:spPr>
            <a:xfrm flipH="1">
              <a:off x="8384693" y="533452"/>
              <a:ext cx="140970" cy="104013"/>
            </a:xfrm>
            <a:custGeom>
              <a:rect b="b" l="l" r="r" t="t"/>
              <a:pathLst>
                <a:path extrusionOk="0" h="1517" w="2056">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2" name="Google Shape;4292;p105"/>
            <p:cNvSpPr/>
            <p:nvPr/>
          </p:nvSpPr>
          <p:spPr>
            <a:xfrm flipH="1">
              <a:off x="8561797" y="466806"/>
              <a:ext cx="130685" cy="116629"/>
            </a:xfrm>
            <a:custGeom>
              <a:rect b="b" l="l" r="r" t="t"/>
              <a:pathLst>
                <a:path extrusionOk="0" h="1701" w="1906">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3" name="Google Shape;4293;p105"/>
            <p:cNvSpPr/>
            <p:nvPr/>
          </p:nvSpPr>
          <p:spPr>
            <a:xfrm flipH="1">
              <a:off x="8299398" y="717687"/>
              <a:ext cx="127942" cy="121429"/>
            </a:xfrm>
            <a:custGeom>
              <a:rect b="b" l="l" r="r" t="t"/>
              <a:pathLst>
                <a:path extrusionOk="0" h="1771" w="1866">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4" name="Google Shape;4294;p105"/>
            <p:cNvSpPr/>
            <p:nvPr/>
          </p:nvSpPr>
          <p:spPr>
            <a:xfrm flipH="1">
              <a:off x="8720936" y="325493"/>
              <a:ext cx="76039" cy="64794"/>
            </a:xfrm>
            <a:custGeom>
              <a:rect b="b" l="l" r="r" t="t"/>
              <a:pathLst>
                <a:path extrusionOk="0" h="945" w="1109">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5" name="Google Shape;4295;p105"/>
            <p:cNvSpPr/>
            <p:nvPr/>
          </p:nvSpPr>
          <p:spPr>
            <a:xfrm flipH="1">
              <a:off x="8529571" y="200567"/>
              <a:ext cx="155094" cy="113407"/>
            </a:xfrm>
            <a:custGeom>
              <a:rect b="b" l="l" r="r" t="t"/>
              <a:pathLst>
                <a:path extrusionOk="0" h="1654" w="2262">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6" name="Google Shape;4296;p105"/>
            <p:cNvSpPr/>
            <p:nvPr/>
          </p:nvSpPr>
          <p:spPr>
            <a:xfrm flipH="1">
              <a:off x="8488295" y="726600"/>
              <a:ext cx="56840" cy="46624"/>
            </a:xfrm>
            <a:custGeom>
              <a:rect b="b" l="l" r="r" t="t"/>
              <a:pathLst>
                <a:path extrusionOk="0" h="680" w="829">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7" name="Google Shape;4297;p105"/>
            <p:cNvSpPr/>
            <p:nvPr/>
          </p:nvSpPr>
          <p:spPr>
            <a:xfrm flipH="1">
              <a:off x="8392441" y="332487"/>
              <a:ext cx="89409" cy="61160"/>
            </a:xfrm>
            <a:custGeom>
              <a:rect b="b" l="l" r="r" t="t"/>
              <a:pathLst>
                <a:path extrusionOk="0" h="892" w="1304">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98" name="Google Shape;4298;p105"/>
          <p:cNvGrpSpPr/>
          <p:nvPr/>
        </p:nvGrpSpPr>
        <p:grpSpPr>
          <a:xfrm flipH="1">
            <a:off x="8237065" y="4272023"/>
            <a:ext cx="818894" cy="778408"/>
            <a:chOff x="127263" y="4272023"/>
            <a:chExt cx="818894" cy="778408"/>
          </a:xfrm>
        </p:grpSpPr>
        <p:sp>
          <p:nvSpPr>
            <p:cNvPr id="4299" name="Google Shape;4299;p105"/>
            <p:cNvSpPr/>
            <p:nvPr/>
          </p:nvSpPr>
          <p:spPr>
            <a:xfrm flipH="1" rot="2741762">
              <a:off x="660635" y="4674489"/>
              <a:ext cx="167823" cy="45425"/>
            </a:xfrm>
            <a:custGeom>
              <a:rect b="b" l="l" r="r" t="t"/>
              <a:pathLst>
                <a:path extrusionOk="0" h="419" w="1548">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0" name="Google Shape;4300;p105"/>
            <p:cNvSpPr/>
            <p:nvPr/>
          </p:nvSpPr>
          <p:spPr>
            <a:xfrm flipH="1" rot="2741762">
              <a:off x="583583" y="4530796"/>
              <a:ext cx="138985" cy="43257"/>
            </a:xfrm>
            <a:custGeom>
              <a:rect b="b" l="l" r="r" t="t"/>
              <a:pathLst>
                <a:path extrusionOk="0" h="399" w="1282">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1" name="Google Shape;4301;p105"/>
            <p:cNvSpPr/>
            <p:nvPr/>
          </p:nvSpPr>
          <p:spPr>
            <a:xfrm flipH="1" rot="2741762">
              <a:off x="501056" y="4638745"/>
              <a:ext cx="126735" cy="40872"/>
            </a:xfrm>
            <a:custGeom>
              <a:rect b="b" l="l" r="r" t="t"/>
              <a:pathLst>
                <a:path extrusionOk="0" h="377" w="1169">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2" name="Google Shape;4302;p105"/>
            <p:cNvSpPr/>
            <p:nvPr/>
          </p:nvSpPr>
          <p:spPr>
            <a:xfrm flipH="1" rot="2741762">
              <a:off x="450477" y="4516771"/>
              <a:ext cx="126735" cy="40872"/>
            </a:xfrm>
            <a:custGeom>
              <a:rect b="b" l="l" r="r" t="t"/>
              <a:pathLst>
                <a:path extrusionOk="0" h="377" w="1169">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3" name="Google Shape;4303;p105"/>
            <p:cNvSpPr/>
            <p:nvPr/>
          </p:nvSpPr>
          <p:spPr>
            <a:xfrm flipH="1" rot="2741762">
              <a:off x="571356" y="4421327"/>
              <a:ext cx="157524" cy="54206"/>
            </a:xfrm>
            <a:custGeom>
              <a:rect b="b" l="l" r="r" t="t"/>
              <a:pathLst>
                <a:path extrusionOk="0" h="500" w="1453">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4" name="Google Shape;4304;p105"/>
            <p:cNvSpPr/>
            <p:nvPr/>
          </p:nvSpPr>
          <p:spPr>
            <a:xfrm flipH="1" rot="2741762">
              <a:off x="351360" y="4305055"/>
              <a:ext cx="114375" cy="52363"/>
            </a:xfrm>
            <a:custGeom>
              <a:rect b="b" l="l" r="r" t="t"/>
              <a:pathLst>
                <a:path extrusionOk="0" h="483" w="1055">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5" name="Google Shape;4305;p105"/>
            <p:cNvSpPr/>
            <p:nvPr/>
          </p:nvSpPr>
          <p:spPr>
            <a:xfrm flipH="1" rot="2741762">
              <a:off x="283133" y="4515636"/>
              <a:ext cx="106570" cy="40763"/>
            </a:xfrm>
            <a:custGeom>
              <a:rect b="b" l="l" r="r" t="t"/>
              <a:pathLst>
                <a:path extrusionOk="0" h="376" w="983">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6" name="Google Shape;4306;p105"/>
            <p:cNvSpPr/>
            <p:nvPr/>
          </p:nvSpPr>
          <p:spPr>
            <a:xfrm flipH="1" rot="2741762">
              <a:off x="228409" y="4316843"/>
              <a:ext cx="100173" cy="46184"/>
            </a:xfrm>
            <a:custGeom>
              <a:rect b="b" l="l" r="r" t="t"/>
              <a:pathLst>
                <a:path extrusionOk="0" h="426" w="924">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7" name="Google Shape;4307;p105"/>
            <p:cNvSpPr/>
            <p:nvPr/>
          </p:nvSpPr>
          <p:spPr>
            <a:xfrm flipH="1" rot="2741762">
              <a:off x="429201" y="4801840"/>
              <a:ext cx="120772" cy="45750"/>
            </a:xfrm>
            <a:custGeom>
              <a:rect b="b" l="l" r="r" t="t"/>
              <a:pathLst>
                <a:path extrusionOk="0" h="422" w="1114">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8" name="Google Shape;4308;p105"/>
            <p:cNvSpPr/>
            <p:nvPr/>
          </p:nvSpPr>
          <p:spPr>
            <a:xfrm flipH="1" rot="2741762">
              <a:off x="641406" y="4876480"/>
              <a:ext cx="130529" cy="47160"/>
            </a:xfrm>
            <a:custGeom>
              <a:rect b="b" l="l" r="r" t="t"/>
              <a:pathLst>
                <a:path extrusionOk="0" h="435" w="1204">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9" name="Google Shape;4309;p105"/>
            <p:cNvSpPr/>
            <p:nvPr/>
          </p:nvSpPr>
          <p:spPr>
            <a:xfrm flipH="1" rot="2741762">
              <a:off x="311970" y="4662036"/>
              <a:ext cx="128578" cy="56049"/>
            </a:xfrm>
            <a:custGeom>
              <a:rect b="b" l="l" r="r" t="t"/>
              <a:pathLst>
                <a:path extrusionOk="0" h="517" w="1186">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0" name="Google Shape;4310;p105"/>
            <p:cNvSpPr/>
            <p:nvPr/>
          </p:nvSpPr>
          <p:spPr>
            <a:xfrm flipH="1" rot="2741762">
              <a:off x="127554" y="4482768"/>
              <a:ext cx="104076" cy="44666"/>
            </a:xfrm>
            <a:custGeom>
              <a:rect b="b" l="l" r="r" t="t"/>
              <a:pathLst>
                <a:path extrusionOk="0" h="412" w="96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1" name="Google Shape;4311;p105"/>
            <p:cNvSpPr/>
            <p:nvPr/>
          </p:nvSpPr>
          <p:spPr>
            <a:xfrm flipH="1" rot="2741762">
              <a:off x="809743" y="4599887"/>
              <a:ext cx="136925" cy="56266"/>
            </a:xfrm>
            <a:custGeom>
              <a:rect b="b" l="l" r="r" t="t"/>
              <a:pathLst>
                <a:path extrusionOk="0" h="519" w="1263">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2" name="Google Shape;4312;p105"/>
            <p:cNvSpPr/>
            <p:nvPr/>
          </p:nvSpPr>
          <p:spPr>
            <a:xfrm flipH="1" rot="2741762">
              <a:off x="131590" y="4660419"/>
              <a:ext cx="100607" cy="49978"/>
            </a:xfrm>
            <a:custGeom>
              <a:rect b="b" l="l" r="r" t="t"/>
              <a:pathLst>
                <a:path extrusionOk="0" h="461" w="928">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3" name="Google Shape;4313;p105"/>
            <p:cNvSpPr/>
            <p:nvPr/>
          </p:nvSpPr>
          <p:spPr>
            <a:xfrm flipH="1" rot="2741762">
              <a:off x="791888" y="4864025"/>
              <a:ext cx="130637" cy="52255"/>
            </a:xfrm>
            <a:custGeom>
              <a:rect b="b" l="l" r="r" t="t"/>
              <a:pathLst>
                <a:path extrusionOk="0" h="482" w="1205">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4" name="Google Shape;4314;p105"/>
            <p:cNvSpPr/>
            <p:nvPr/>
          </p:nvSpPr>
          <p:spPr>
            <a:xfrm flipH="1" rot="2741762">
              <a:off x="303451" y="4880599"/>
              <a:ext cx="114375" cy="46184"/>
            </a:xfrm>
            <a:custGeom>
              <a:rect b="b" l="l" r="r" t="t"/>
              <a:pathLst>
                <a:path extrusionOk="0" h="426" w="1055">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5" name="Google Shape;4315;p105"/>
            <p:cNvSpPr/>
            <p:nvPr/>
          </p:nvSpPr>
          <p:spPr>
            <a:xfrm flipH="1" rot="2741762">
              <a:off x="555906" y="4965846"/>
              <a:ext cx="128578" cy="45425"/>
            </a:xfrm>
            <a:custGeom>
              <a:rect b="b" l="l" r="r" t="t"/>
              <a:pathLst>
                <a:path extrusionOk="0" h="419" w="1186">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16" name="Google Shape;4316;p105"/>
          <p:cNvSpPr/>
          <p:nvPr/>
        </p:nvSpPr>
        <p:spPr>
          <a:xfrm>
            <a:off x="321134" y="4789011"/>
            <a:ext cx="64825" cy="64825"/>
          </a:xfrm>
          <a:custGeom>
            <a:rect b="b" l="l" r="r" t="t"/>
            <a:pathLst>
              <a:path extrusionOk="0" h="625" w="625">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7" name="Google Shape;4317;p105"/>
          <p:cNvSpPr/>
          <p:nvPr/>
        </p:nvSpPr>
        <p:spPr>
          <a:xfrm>
            <a:off x="399443" y="4632808"/>
            <a:ext cx="56942" cy="56839"/>
          </a:xfrm>
          <a:custGeom>
            <a:rect b="b" l="l" r="r" t="t"/>
            <a:pathLst>
              <a:path extrusionOk="0" h="548" w="549">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8" name="Google Shape;4318;p105"/>
          <p:cNvSpPr/>
          <p:nvPr/>
        </p:nvSpPr>
        <p:spPr>
          <a:xfrm>
            <a:off x="616736" y="4698878"/>
            <a:ext cx="50719" cy="51238"/>
          </a:xfrm>
          <a:custGeom>
            <a:rect b="b" l="l" r="r" t="t"/>
            <a:pathLst>
              <a:path extrusionOk="0" h="494" w="489">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9" name="Google Shape;4319;p105"/>
          <p:cNvSpPr/>
          <p:nvPr/>
        </p:nvSpPr>
        <p:spPr>
          <a:xfrm>
            <a:off x="655630" y="4515500"/>
            <a:ext cx="40969" cy="40866"/>
          </a:xfrm>
          <a:custGeom>
            <a:rect b="b" l="l" r="r" t="t"/>
            <a:pathLst>
              <a:path extrusionOk="0" h="394" w="395">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0" name="Google Shape;4320;p105"/>
          <p:cNvSpPr/>
          <p:nvPr/>
        </p:nvSpPr>
        <p:spPr>
          <a:xfrm>
            <a:off x="501295" y="4885783"/>
            <a:ext cx="29145" cy="29353"/>
          </a:xfrm>
          <a:custGeom>
            <a:rect b="b" l="l" r="r" t="t"/>
            <a:pathLst>
              <a:path extrusionOk="0" h="283" w="281">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1" name="Google Shape;4321;p105"/>
          <p:cNvSpPr/>
          <p:nvPr/>
        </p:nvSpPr>
        <p:spPr>
          <a:xfrm>
            <a:off x="538323" y="4658116"/>
            <a:ext cx="39102" cy="39828"/>
          </a:xfrm>
          <a:custGeom>
            <a:rect b="b" l="l" r="r" t="t"/>
            <a:pathLst>
              <a:path extrusionOk="0" h="384" w="377">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2" name="Google Shape;4322;p105"/>
          <p:cNvSpPr/>
          <p:nvPr/>
        </p:nvSpPr>
        <p:spPr>
          <a:xfrm>
            <a:off x="278402" y="4585823"/>
            <a:ext cx="40969" cy="42318"/>
          </a:xfrm>
          <a:custGeom>
            <a:rect b="b" l="l" r="r" t="t"/>
            <a:pathLst>
              <a:path extrusionOk="0" h="408" w="395">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3" name="Google Shape;4323;p105"/>
          <p:cNvSpPr/>
          <p:nvPr/>
        </p:nvSpPr>
        <p:spPr>
          <a:xfrm>
            <a:off x="112347" y="4755717"/>
            <a:ext cx="31012" cy="29664"/>
          </a:xfrm>
          <a:custGeom>
            <a:rect b="b" l="l" r="r" t="t"/>
            <a:pathLst>
              <a:path extrusionOk="0" h="286" w="299">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4" name="Google Shape;4324;p105"/>
          <p:cNvSpPr/>
          <p:nvPr/>
        </p:nvSpPr>
        <p:spPr>
          <a:xfrm>
            <a:off x="348828" y="4482102"/>
            <a:ext cx="66173" cy="66796"/>
          </a:xfrm>
          <a:custGeom>
            <a:rect b="b" l="l" r="r" t="t"/>
            <a:pathLst>
              <a:path extrusionOk="0" h="644" w="638">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5" name="Google Shape;4325;p105"/>
          <p:cNvSpPr/>
          <p:nvPr/>
        </p:nvSpPr>
        <p:spPr>
          <a:xfrm>
            <a:off x="759350" y="4718481"/>
            <a:ext cx="40866" cy="36717"/>
          </a:xfrm>
          <a:custGeom>
            <a:rect b="b" l="l" r="r" t="t"/>
            <a:pathLst>
              <a:path extrusionOk="0" h="354" w="394">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6" name="Google Shape;4326;p105"/>
          <p:cNvSpPr/>
          <p:nvPr/>
        </p:nvSpPr>
        <p:spPr>
          <a:xfrm>
            <a:off x="706349" y="4906319"/>
            <a:ext cx="80279" cy="77168"/>
          </a:xfrm>
          <a:custGeom>
            <a:rect b="b" l="l" r="r" t="t"/>
            <a:pathLst>
              <a:path extrusionOk="0" h="744" w="774">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7" name="Google Shape;4327;p105"/>
          <p:cNvSpPr/>
          <p:nvPr/>
        </p:nvSpPr>
        <p:spPr>
          <a:xfrm>
            <a:off x="884125" y="4673570"/>
            <a:ext cx="35265" cy="39517"/>
          </a:xfrm>
          <a:custGeom>
            <a:rect b="b" l="l" r="r" t="t"/>
            <a:pathLst>
              <a:path extrusionOk="0" h="381" w="34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8" name="Google Shape;4328;p105"/>
          <p:cNvSpPr/>
          <p:nvPr/>
        </p:nvSpPr>
        <p:spPr>
          <a:xfrm>
            <a:off x="895845" y="4826040"/>
            <a:ext cx="61091" cy="47089"/>
          </a:xfrm>
          <a:custGeom>
            <a:rect b="b" l="l" r="r" t="t"/>
            <a:pathLst>
              <a:path extrusionOk="0" h="454" w="589">
                <a:moveTo>
                  <a:pt x="304" y="1"/>
                </a:moveTo>
                <a:cubicBezTo>
                  <a:pt x="1" y="1"/>
                  <a:pt x="1" y="453"/>
                  <a:pt x="304" y="453"/>
                </a:cubicBezTo>
                <a:cubicBezTo>
                  <a:pt x="589" y="453"/>
                  <a:pt x="589" y="1"/>
                  <a:pt x="30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9" name="Google Shape;4329;p105"/>
          <p:cNvSpPr/>
          <p:nvPr/>
        </p:nvSpPr>
        <p:spPr>
          <a:xfrm>
            <a:off x="342708" y="5008173"/>
            <a:ext cx="51238" cy="48852"/>
          </a:xfrm>
          <a:custGeom>
            <a:rect b="b" l="l" r="r" t="t"/>
            <a:pathLst>
              <a:path extrusionOk="0" h="471" w="494">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0" name="Google Shape;4330;p105"/>
          <p:cNvSpPr/>
          <p:nvPr/>
        </p:nvSpPr>
        <p:spPr>
          <a:xfrm>
            <a:off x="561764" y="5053188"/>
            <a:ext cx="33502" cy="31012"/>
          </a:xfrm>
          <a:custGeom>
            <a:rect b="b" l="l" r="r" t="t"/>
            <a:pathLst>
              <a:path extrusionOk="0" h="299" w="323">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1" name="Google Shape;4331;p105"/>
          <p:cNvSpPr/>
          <p:nvPr/>
        </p:nvSpPr>
        <p:spPr>
          <a:xfrm>
            <a:off x="839525" y="4947600"/>
            <a:ext cx="89718" cy="89718"/>
          </a:xfrm>
          <a:custGeom>
            <a:rect b="b" l="l" r="r" t="t"/>
            <a:pathLst>
              <a:path extrusionOk="0" h="865" w="865">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2" name="Google Shape;4332;p105"/>
          <p:cNvSpPr/>
          <p:nvPr/>
        </p:nvSpPr>
        <p:spPr>
          <a:xfrm>
            <a:off x="153108" y="4898333"/>
            <a:ext cx="54972" cy="54972"/>
          </a:xfrm>
          <a:custGeom>
            <a:rect b="b" l="l" r="r" t="t"/>
            <a:pathLst>
              <a:path extrusionOk="0" h="530" w="53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3" name="Google Shape;4333;p105"/>
          <p:cNvSpPr/>
          <p:nvPr/>
        </p:nvSpPr>
        <p:spPr>
          <a:xfrm>
            <a:off x="487708" y="4423500"/>
            <a:ext cx="50719" cy="50719"/>
          </a:xfrm>
          <a:custGeom>
            <a:rect b="b" l="l" r="r" t="t"/>
            <a:pathLst>
              <a:path extrusionOk="0" h="489" w="489">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4" name="Google Shape;4334;p105"/>
          <p:cNvSpPr/>
          <p:nvPr/>
        </p:nvSpPr>
        <p:spPr>
          <a:xfrm>
            <a:off x="829672" y="4534688"/>
            <a:ext cx="64410" cy="66692"/>
          </a:xfrm>
          <a:custGeom>
            <a:rect b="b" l="l" r="r" t="t"/>
            <a:pathLst>
              <a:path extrusionOk="0" h="643" w="621">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5" name="Google Shape;4335;p105"/>
          <p:cNvSpPr/>
          <p:nvPr/>
        </p:nvSpPr>
        <p:spPr>
          <a:xfrm>
            <a:off x="1001432" y="4742130"/>
            <a:ext cx="35265" cy="31531"/>
          </a:xfrm>
          <a:custGeom>
            <a:rect b="b" l="l" r="r" t="t"/>
            <a:pathLst>
              <a:path extrusionOk="0" h="304" w="34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6" name="Google Shape;4336;p105"/>
          <p:cNvSpPr/>
          <p:nvPr/>
        </p:nvSpPr>
        <p:spPr>
          <a:xfrm>
            <a:off x="458148" y="4773557"/>
            <a:ext cx="37132" cy="37132"/>
          </a:xfrm>
          <a:custGeom>
            <a:rect b="b" l="l" r="r" t="t"/>
            <a:pathLst>
              <a:path extrusionOk="0" h="358" w="358">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7" name="Google Shape;4337;p105"/>
          <p:cNvSpPr/>
          <p:nvPr/>
        </p:nvSpPr>
        <p:spPr>
          <a:xfrm rot="-35">
            <a:off x="112338" y="1854926"/>
            <a:ext cx="3159556" cy="2518054"/>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alpha val="3258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8" name="Google Shape;4338;p105"/>
          <p:cNvSpPr/>
          <p:nvPr/>
        </p:nvSpPr>
        <p:spPr>
          <a:xfrm flipH="1" rot="-4313996">
            <a:off x="3574165" y="2209022"/>
            <a:ext cx="2683349" cy="2138556"/>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9" name="Google Shape;4339;p105"/>
          <p:cNvSpPr/>
          <p:nvPr/>
        </p:nvSpPr>
        <p:spPr>
          <a:xfrm flipH="1" rot="-427696">
            <a:off x="6250264" y="1954493"/>
            <a:ext cx="2683378" cy="2138579"/>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dk2">
              <a:alpha val="254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0" name="Google Shape;4340;p105"/>
          <p:cNvSpPr/>
          <p:nvPr/>
        </p:nvSpPr>
        <p:spPr>
          <a:xfrm flipH="1" rot="-8999984">
            <a:off x="7168490" y="-190209"/>
            <a:ext cx="3132992" cy="1289619"/>
          </a:xfrm>
          <a:custGeom>
            <a:rect b="b" l="l" r="r" t="t"/>
            <a:pathLst>
              <a:path extrusionOk="0" h="6961" w="16911">
                <a:moveTo>
                  <a:pt x="9306" y="0"/>
                </a:moveTo>
                <a:cubicBezTo>
                  <a:pt x="9111" y="0"/>
                  <a:pt x="8916" y="29"/>
                  <a:pt x="8727" y="88"/>
                </a:cubicBezTo>
                <a:cubicBezTo>
                  <a:pt x="7506" y="468"/>
                  <a:pt x="6524" y="1843"/>
                  <a:pt x="5881" y="3462"/>
                </a:cubicBezTo>
                <a:cubicBezTo>
                  <a:pt x="5359" y="2585"/>
                  <a:pt x="4588" y="2102"/>
                  <a:pt x="3816" y="2102"/>
                </a:cubicBezTo>
                <a:cubicBezTo>
                  <a:pt x="3446" y="2102"/>
                  <a:pt x="3076" y="2213"/>
                  <a:pt x="2733" y="2445"/>
                </a:cubicBezTo>
                <a:cubicBezTo>
                  <a:pt x="1679" y="3164"/>
                  <a:pt x="1" y="6498"/>
                  <a:pt x="1150" y="6688"/>
                </a:cubicBezTo>
                <a:cubicBezTo>
                  <a:pt x="2175" y="6870"/>
                  <a:pt x="4434" y="6960"/>
                  <a:pt x="6935" y="6960"/>
                </a:cubicBezTo>
                <a:cubicBezTo>
                  <a:pt x="10646" y="6960"/>
                  <a:pt x="14888" y="6761"/>
                  <a:pt x="16417" y="6367"/>
                </a:cubicBezTo>
                <a:cubicBezTo>
                  <a:pt x="16911" y="6236"/>
                  <a:pt x="15929" y="3105"/>
                  <a:pt x="15327" y="2445"/>
                </a:cubicBezTo>
                <a:cubicBezTo>
                  <a:pt x="14799" y="1857"/>
                  <a:pt x="14145" y="1559"/>
                  <a:pt x="13493" y="1559"/>
                </a:cubicBezTo>
                <a:cubicBezTo>
                  <a:pt x="12910" y="1559"/>
                  <a:pt x="12328" y="1797"/>
                  <a:pt x="11839" y="2277"/>
                </a:cubicBezTo>
                <a:cubicBezTo>
                  <a:pt x="11427" y="831"/>
                  <a:pt x="10356" y="0"/>
                  <a:pt x="930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2">
  <p:cSld name="CUSTOM_8_1_1">
    <p:spTree>
      <p:nvGrpSpPr>
        <p:cNvPr id="4341" name="Shape 4341"/>
        <p:cNvGrpSpPr/>
        <p:nvPr/>
      </p:nvGrpSpPr>
      <p:grpSpPr>
        <a:xfrm>
          <a:off x="0" y="0"/>
          <a:ext cx="0" cy="0"/>
          <a:chOff x="0" y="0"/>
          <a:chExt cx="0" cy="0"/>
        </a:xfrm>
      </p:grpSpPr>
      <p:sp>
        <p:nvSpPr>
          <p:cNvPr id="4342" name="Google Shape;4342;p106"/>
          <p:cNvSpPr/>
          <p:nvPr/>
        </p:nvSpPr>
        <p:spPr>
          <a:xfrm rot="4608433">
            <a:off x="8024787" y="3988703"/>
            <a:ext cx="2683379" cy="2138580"/>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3" name="Google Shape;4343;p106"/>
          <p:cNvSpPr/>
          <p:nvPr/>
        </p:nvSpPr>
        <p:spPr>
          <a:xfrm rot="5737514">
            <a:off x="-1347276" y="-976501"/>
            <a:ext cx="2683362" cy="2138566"/>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4" name="Google Shape;4344;p106"/>
          <p:cNvSpPr txBox="1"/>
          <p:nvPr>
            <p:ph idx="1" type="subTitle"/>
          </p:nvPr>
        </p:nvSpPr>
        <p:spPr>
          <a:xfrm>
            <a:off x="950725" y="3069529"/>
            <a:ext cx="17169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345" name="Google Shape;4345;p106"/>
          <p:cNvSpPr txBox="1"/>
          <p:nvPr>
            <p:ph type="title"/>
          </p:nvPr>
        </p:nvSpPr>
        <p:spPr>
          <a:xfrm>
            <a:off x="950725" y="2842686"/>
            <a:ext cx="1716900" cy="243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4346" name="Google Shape;4346;p106"/>
          <p:cNvSpPr txBox="1"/>
          <p:nvPr>
            <p:ph idx="2" type="subTitle"/>
          </p:nvPr>
        </p:nvSpPr>
        <p:spPr>
          <a:xfrm>
            <a:off x="2792600" y="3069529"/>
            <a:ext cx="17169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347" name="Google Shape;4347;p106"/>
          <p:cNvSpPr txBox="1"/>
          <p:nvPr>
            <p:ph idx="3" type="title"/>
          </p:nvPr>
        </p:nvSpPr>
        <p:spPr>
          <a:xfrm>
            <a:off x="2792602" y="2842686"/>
            <a:ext cx="1716900" cy="243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4348" name="Google Shape;4348;p106"/>
          <p:cNvSpPr txBox="1"/>
          <p:nvPr>
            <p:ph idx="4" type="subTitle"/>
          </p:nvPr>
        </p:nvSpPr>
        <p:spPr>
          <a:xfrm>
            <a:off x="4634475" y="3069529"/>
            <a:ext cx="17169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349" name="Google Shape;4349;p106"/>
          <p:cNvSpPr txBox="1"/>
          <p:nvPr>
            <p:ph idx="5" type="title"/>
          </p:nvPr>
        </p:nvSpPr>
        <p:spPr>
          <a:xfrm>
            <a:off x="4634480" y="2842686"/>
            <a:ext cx="1716900" cy="243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4350" name="Google Shape;4350;p106"/>
          <p:cNvSpPr txBox="1"/>
          <p:nvPr>
            <p:ph idx="6" type="subTitle"/>
          </p:nvPr>
        </p:nvSpPr>
        <p:spPr>
          <a:xfrm>
            <a:off x="6476359" y="3069529"/>
            <a:ext cx="17169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351" name="Google Shape;4351;p106"/>
          <p:cNvSpPr txBox="1"/>
          <p:nvPr>
            <p:ph idx="7" type="title"/>
          </p:nvPr>
        </p:nvSpPr>
        <p:spPr>
          <a:xfrm>
            <a:off x="6476364" y="2842686"/>
            <a:ext cx="1716900" cy="243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4352" name="Google Shape;4352;p106"/>
          <p:cNvSpPr txBox="1"/>
          <p:nvPr>
            <p:ph idx="8"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p:txBody>
      </p:sp>
      <p:sp>
        <p:nvSpPr>
          <p:cNvPr id="4353" name="Google Shape;4353;p106"/>
          <p:cNvSpPr/>
          <p:nvPr/>
        </p:nvSpPr>
        <p:spPr>
          <a:xfrm flipH="1" rot="10800000">
            <a:off x="7328899" y="-72829"/>
            <a:ext cx="1531958" cy="529570"/>
          </a:xfrm>
          <a:custGeom>
            <a:rect b="b" l="l" r="r" t="t"/>
            <a:pathLst>
              <a:path extrusionOk="0" h="4843" w="14010">
                <a:moveTo>
                  <a:pt x="1" y="0"/>
                </a:moveTo>
                <a:lnTo>
                  <a:pt x="1" y="0"/>
                </a:lnTo>
                <a:cubicBezTo>
                  <a:pt x="591" y="1174"/>
                  <a:pt x="3105" y="2457"/>
                  <a:pt x="4330" y="3098"/>
                </a:cubicBezTo>
                <a:cubicBezTo>
                  <a:pt x="5511" y="3688"/>
                  <a:pt x="6845" y="4221"/>
                  <a:pt x="8076" y="4593"/>
                </a:cubicBezTo>
                <a:cubicBezTo>
                  <a:pt x="8854" y="4787"/>
                  <a:pt x="9648" y="4842"/>
                  <a:pt x="10446" y="4842"/>
                </a:cubicBezTo>
                <a:cubicBezTo>
                  <a:pt x="11489" y="4842"/>
                  <a:pt x="12537" y="4748"/>
                  <a:pt x="13561" y="4748"/>
                </a:cubicBezTo>
                <a:cubicBezTo>
                  <a:pt x="13691" y="4748"/>
                  <a:pt x="13822" y="4750"/>
                  <a:pt x="13951" y="4753"/>
                </a:cubicBezTo>
                <a:lnTo>
                  <a:pt x="14009" y="4753"/>
                </a:lnTo>
                <a:cubicBezTo>
                  <a:pt x="10103" y="802"/>
                  <a:pt x="5190" y="321"/>
                  <a:pt x="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4" name="Google Shape;4354;p106"/>
          <p:cNvSpPr/>
          <p:nvPr/>
        </p:nvSpPr>
        <p:spPr>
          <a:xfrm flipH="1" rot="10800000">
            <a:off x="7494778" y="-73266"/>
            <a:ext cx="1361048" cy="455542"/>
          </a:xfrm>
          <a:custGeom>
            <a:rect b="b" l="l" r="r" t="t"/>
            <a:pathLst>
              <a:path extrusionOk="0" h="4166" w="12447">
                <a:moveTo>
                  <a:pt x="123" y="1"/>
                </a:moveTo>
                <a:cubicBezTo>
                  <a:pt x="42" y="1"/>
                  <a:pt x="1" y="103"/>
                  <a:pt x="87" y="147"/>
                </a:cubicBezTo>
                <a:cubicBezTo>
                  <a:pt x="1960" y="948"/>
                  <a:pt x="3961" y="1378"/>
                  <a:pt x="5943" y="1936"/>
                </a:cubicBezTo>
                <a:cubicBezTo>
                  <a:pt x="8105" y="2578"/>
                  <a:pt x="10215" y="3379"/>
                  <a:pt x="12300" y="4155"/>
                </a:cubicBezTo>
                <a:cubicBezTo>
                  <a:pt x="12314" y="4162"/>
                  <a:pt x="12328" y="4165"/>
                  <a:pt x="12340" y="4165"/>
                </a:cubicBezTo>
                <a:cubicBezTo>
                  <a:pt x="12420" y="4165"/>
                  <a:pt x="12446" y="4039"/>
                  <a:pt x="12357" y="3995"/>
                </a:cubicBezTo>
                <a:cubicBezTo>
                  <a:pt x="10299" y="3245"/>
                  <a:pt x="8265" y="2469"/>
                  <a:pt x="6181" y="1859"/>
                </a:cubicBezTo>
                <a:cubicBezTo>
                  <a:pt x="4180" y="1243"/>
                  <a:pt x="2095" y="839"/>
                  <a:pt x="171" y="12"/>
                </a:cubicBezTo>
                <a:cubicBezTo>
                  <a:pt x="154" y="4"/>
                  <a:pt x="138" y="1"/>
                  <a:pt x="1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5" name="Google Shape;4355;p106"/>
          <p:cNvSpPr/>
          <p:nvPr/>
        </p:nvSpPr>
        <p:spPr>
          <a:xfrm flipH="1" rot="10800000">
            <a:off x="8389128" y="-17060"/>
            <a:ext cx="191139" cy="219679"/>
          </a:xfrm>
          <a:custGeom>
            <a:rect b="b" l="l" r="r" t="t"/>
            <a:pathLst>
              <a:path extrusionOk="0" h="2009" w="1748">
                <a:moveTo>
                  <a:pt x="126" y="1"/>
                </a:moveTo>
                <a:cubicBezTo>
                  <a:pt x="66" y="1"/>
                  <a:pt x="0" y="92"/>
                  <a:pt x="61" y="133"/>
                </a:cubicBezTo>
                <a:cubicBezTo>
                  <a:pt x="407" y="479"/>
                  <a:pt x="785" y="749"/>
                  <a:pt x="1132" y="1069"/>
                </a:cubicBezTo>
                <a:cubicBezTo>
                  <a:pt x="1343" y="1255"/>
                  <a:pt x="1638" y="1467"/>
                  <a:pt x="1266" y="1627"/>
                </a:cubicBezTo>
                <a:cubicBezTo>
                  <a:pt x="1023" y="1736"/>
                  <a:pt x="753" y="1762"/>
                  <a:pt x="516" y="1845"/>
                </a:cubicBezTo>
                <a:cubicBezTo>
                  <a:pt x="440" y="1892"/>
                  <a:pt x="460" y="2009"/>
                  <a:pt x="543" y="2009"/>
                </a:cubicBezTo>
                <a:cubicBezTo>
                  <a:pt x="550" y="2009"/>
                  <a:pt x="559" y="2008"/>
                  <a:pt x="567" y="2006"/>
                </a:cubicBezTo>
                <a:cubicBezTo>
                  <a:pt x="946" y="1871"/>
                  <a:pt x="1369" y="1820"/>
                  <a:pt x="1690" y="1550"/>
                </a:cubicBezTo>
                <a:cubicBezTo>
                  <a:pt x="1715" y="1550"/>
                  <a:pt x="1748" y="1499"/>
                  <a:pt x="1715" y="1467"/>
                </a:cubicBezTo>
                <a:cubicBezTo>
                  <a:pt x="1292" y="883"/>
                  <a:pt x="676" y="505"/>
                  <a:pt x="170" y="24"/>
                </a:cubicBezTo>
                <a:cubicBezTo>
                  <a:pt x="157" y="7"/>
                  <a:pt x="142" y="1"/>
                  <a:pt x="1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6" name="Google Shape;4356;p106"/>
          <p:cNvSpPr/>
          <p:nvPr/>
        </p:nvSpPr>
        <p:spPr>
          <a:xfrm flipH="1" rot="10800000">
            <a:off x="8063492" y="76650"/>
            <a:ext cx="244610" cy="208526"/>
          </a:xfrm>
          <a:custGeom>
            <a:rect b="b" l="l" r="r" t="t"/>
            <a:pathLst>
              <a:path extrusionOk="0" h="1907" w="2237">
                <a:moveTo>
                  <a:pt x="1075" y="0"/>
                </a:moveTo>
                <a:cubicBezTo>
                  <a:pt x="1015" y="0"/>
                  <a:pt x="951" y="57"/>
                  <a:pt x="1005" y="112"/>
                </a:cubicBezTo>
                <a:cubicBezTo>
                  <a:pt x="1301" y="532"/>
                  <a:pt x="1690" y="908"/>
                  <a:pt x="2000" y="1341"/>
                </a:cubicBezTo>
                <a:lnTo>
                  <a:pt x="2000" y="1341"/>
                </a:lnTo>
                <a:cubicBezTo>
                  <a:pt x="1364" y="1484"/>
                  <a:pt x="708" y="1540"/>
                  <a:pt x="75" y="1741"/>
                </a:cubicBezTo>
                <a:cubicBezTo>
                  <a:pt x="1" y="1793"/>
                  <a:pt x="13" y="1906"/>
                  <a:pt x="95" y="1906"/>
                </a:cubicBezTo>
                <a:cubicBezTo>
                  <a:pt x="105" y="1906"/>
                  <a:pt x="115" y="1905"/>
                  <a:pt x="127" y="1901"/>
                </a:cubicBezTo>
                <a:cubicBezTo>
                  <a:pt x="794" y="1690"/>
                  <a:pt x="1486" y="1638"/>
                  <a:pt x="2160" y="1478"/>
                </a:cubicBezTo>
                <a:cubicBezTo>
                  <a:pt x="2211" y="1478"/>
                  <a:pt x="2237" y="1395"/>
                  <a:pt x="2211" y="1369"/>
                </a:cubicBezTo>
                <a:cubicBezTo>
                  <a:pt x="1891" y="888"/>
                  <a:pt x="1461" y="490"/>
                  <a:pt x="1140" y="35"/>
                </a:cubicBezTo>
                <a:cubicBezTo>
                  <a:pt x="1125" y="10"/>
                  <a:pt x="1100" y="0"/>
                  <a:pt x="107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7" name="Google Shape;4357;p106"/>
          <p:cNvSpPr/>
          <p:nvPr/>
        </p:nvSpPr>
        <p:spPr>
          <a:xfrm flipH="1" rot="10800000">
            <a:off x="7867542" y="167408"/>
            <a:ext cx="151665" cy="169379"/>
          </a:xfrm>
          <a:custGeom>
            <a:rect b="b" l="l" r="r" t="t"/>
            <a:pathLst>
              <a:path extrusionOk="0" h="1549" w="1387">
                <a:moveTo>
                  <a:pt x="804" y="0"/>
                </a:moveTo>
                <a:cubicBezTo>
                  <a:pt x="753" y="0"/>
                  <a:pt x="706" y="60"/>
                  <a:pt x="745" y="128"/>
                </a:cubicBezTo>
                <a:cubicBezTo>
                  <a:pt x="917" y="426"/>
                  <a:pt x="1134" y="750"/>
                  <a:pt x="1211" y="1093"/>
                </a:cubicBezTo>
                <a:lnTo>
                  <a:pt x="1211" y="1093"/>
                </a:lnTo>
                <a:cubicBezTo>
                  <a:pt x="857" y="1235"/>
                  <a:pt x="476" y="1313"/>
                  <a:pt x="71" y="1385"/>
                </a:cubicBezTo>
                <a:cubicBezTo>
                  <a:pt x="0" y="1409"/>
                  <a:pt x="17" y="1549"/>
                  <a:pt x="106" y="1549"/>
                </a:cubicBezTo>
                <a:cubicBezTo>
                  <a:pt x="114" y="1549"/>
                  <a:pt x="121" y="1548"/>
                  <a:pt x="129" y="1546"/>
                </a:cubicBezTo>
                <a:cubicBezTo>
                  <a:pt x="527" y="1469"/>
                  <a:pt x="931" y="1360"/>
                  <a:pt x="1329" y="1225"/>
                </a:cubicBezTo>
                <a:cubicBezTo>
                  <a:pt x="1386" y="1225"/>
                  <a:pt x="1386" y="1174"/>
                  <a:pt x="1386" y="1148"/>
                </a:cubicBezTo>
                <a:cubicBezTo>
                  <a:pt x="1303" y="744"/>
                  <a:pt x="1066" y="398"/>
                  <a:pt x="873" y="51"/>
                </a:cubicBezTo>
                <a:cubicBezTo>
                  <a:pt x="856" y="15"/>
                  <a:pt x="830" y="0"/>
                  <a:pt x="8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8" name="Google Shape;4358;p106"/>
          <p:cNvSpPr/>
          <p:nvPr/>
        </p:nvSpPr>
        <p:spPr>
          <a:xfrm flipH="1" rot="10800000">
            <a:off x="7671920" y="245919"/>
            <a:ext cx="95460" cy="119079"/>
          </a:xfrm>
          <a:custGeom>
            <a:rect b="b" l="l" r="r" t="t"/>
            <a:pathLst>
              <a:path extrusionOk="0" h="1089" w="873">
                <a:moveTo>
                  <a:pt x="552" y="1"/>
                </a:moveTo>
                <a:cubicBezTo>
                  <a:pt x="506" y="1"/>
                  <a:pt x="460" y="36"/>
                  <a:pt x="475" y="98"/>
                </a:cubicBezTo>
                <a:cubicBezTo>
                  <a:pt x="547" y="318"/>
                  <a:pt x="646" y="517"/>
                  <a:pt x="701" y="740"/>
                </a:cubicBezTo>
                <a:lnTo>
                  <a:pt x="701" y="740"/>
                </a:lnTo>
                <a:cubicBezTo>
                  <a:pt x="502" y="827"/>
                  <a:pt x="289" y="873"/>
                  <a:pt x="71" y="925"/>
                </a:cubicBezTo>
                <a:cubicBezTo>
                  <a:pt x="1" y="972"/>
                  <a:pt x="16" y="1089"/>
                  <a:pt x="103" y="1089"/>
                </a:cubicBezTo>
                <a:cubicBezTo>
                  <a:pt x="111" y="1089"/>
                  <a:pt x="119" y="1088"/>
                  <a:pt x="129" y="1085"/>
                </a:cubicBezTo>
                <a:cubicBezTo>
                  <a:pt x="366" y="1002"/>
                  <a:pt x="610" y="951"/>
                  <a:pt x="847" y="842"/>
                </a:cubicBezTo>
                <a:cubicBezTo>
                  <a:pt x="873" y="816"/>
                  <a:pt x="873" y="790"/>
                  <a:pt x="873" y="765"/>
                </a:cubicBezTo>
                <a:cubicBezTo>
                  <a:pt x="821" y="521"/>
                  <a:pt x="712" y="284"/>
                  <a:pt x="635" y="66"/>
                </a:cubicBezTo>
                <a:cubicBezTo>
                  <a:pt x="624" y="21"/>
                  <a:pt x="588" y="1"/>
                  <a:pt x="55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9" name="Google Shape;4359;p106"/>
          <p:cNvSpPr/>
          <p:nvPr/>
        </p:nvSpPr>
        <p:spPr>
          <a:xfrm flipH="1" rot="10800000">
            <a:off x="8074536" y="249091"/>
            <a:ext cx="37944" cy="29524"/>
          </a:xfrm>
          <a:custGeom>
            <a:rect b="b" l="l" r="r" t="t"/>
            <a:pathLst>
              <a:path extrusionOk="0" h="270" w="347">
                <a:moveTo>
                  <a:pt x="160" y="0"/>
                </a:moveTo>
                <a:cubicBezTo>
                  <a:pt x="0" y="0"/>
                  <a:pt x="0" y="270"/>
                  <a:pt x="160" y="270"/>
                </a:cubicBezTo>
                <a:cubicBezTo>
                  <a:pt x="346" y="270"/>
                  <a:pt x="346" y="0"/>
                  <a:pt x="1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0" name="Google Shape;4360;p106"/>
          <p:cNvSpPr/>
          <p:nvPr/>
        </p:nvSpPr>
        <p:spPr>
          <a:xfrm flipH="1" rot="10800000">
            <a:off x="8036593" y="290424"/>
            <a:ext cx="38053" cy="28868"/>
          </a:xfrm>
          <a:custGeom>
            <a:rect b="b" l="l" r="r" t="t"/>
            <a:pathLst>
              <a:path extrusionOk="0" h="264" w="348">
                <a:moveTo>
                  <a:pt x="161" y="0"/>
                </a:moveTo>
                <a:cubicBezTo>
                  <a:pt x="1" y="0"/>
                  <a:pt x="1" y="263"/>
                  <a:pt x="161" y="263"/>
                </a:cubicBezTo>
                <a:cubicBezTo>
                  <a:pt x="347" y="263"/>
                  <a:pt x="347" y="0"/>
                  <a:pt x="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1" name="Google Shape;4361;p106"/>
          <p:cNvSpPr/>
          <p:nvPr/>
        </p:nvSpPr>
        <p:spPr>
          <a:xfrm flipH="1" rot="10800000">
            <a:off x="7799528" y="208414"/>
            <a:ext cx="38053" cy="29524"/>
          </a:xfrm>
          <a:custGeom>
            <a:rect b="b" l="l" r="r" t="t"/>
            <a:pathLst>
              <a:path extrusionOk="0" h="270" w="348">
                <a:moveTo>
                  <a:pt x="161" y="0"/>
                </a:moveTo>
                <a:cubicBezTo>
                  <a:pt x="1" y="0"/>
                  <a:pt x="1" y="270"/>
                  <a:pt x="161" y="270"/>
                </a:cubicBezTo>
                <a:cubicBezTo>
                  <a:pt x="347" y="270"/>
                  <a:pt x="347" y="0"/>
                  <a:pt x="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2" name="Google Shape;4362;p106"/>
          <p:cNvSpPr/>
          <p:nvPr/>
        </p:nvSpPr>
        <p:spPr>
          <a:xfrm flipH="1" rot="10800000">
            <a:off x="7758851" y="185233"/>
            <a:ext cx="38053" cy="28868"/>
          </a:xfrm>
          <a:custGeom>
            <a:rect b="b" l="l" r="r" t="t"/>
            <a:pathLst>
              <a:path extrusionOk="0" h="264" w="348">
                <a:moveTo>
                  <a:pt x="161" y="0"/>
                </a:moveTo>
                <a:cubicBezTo>
                  <a:pt x="1" y="0"/>
                  <a:pt x="1" y="263"/>
                  <a:pt x="161" y="263"/>
                </a:cubicBezTo>
                <a:cubicBezTo>
                  <a:pt x="347" y="263"/>
                  <a:pt x="347" y="0"/>
                  <a:pt x="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3" name="Google Shape;4363;p106"/>
          <p:cNvSpPr/>
          <p:nvPr/>
        </p:nvSpPr>
        <p:spPr>
          <a:xfrm flipH="1" rot="10800000">
            <a:off x="7431357" y="380963"/>
            <a:ext cx="37944" cy="29524"/>
          </a:xfrm>
          <a:custGeom>
            <a:rect b="b" l="l" r="r" t="t"/>
            <a:pathLst>
              <a:path extrusionOk="0" h="270" w="347">
                <a:moveTo>
                  <a:pt x="161" y="1"/>
                </a:moveTo>
                <a:cubicBezTo>
                  <a:pt x="0" y="1"/>
                  <a:pt x="0" y="270"/>
                  <a:pt x="161" y="270"/>
                </a:cubicBezTo>
                <a:cubicBezTo>
                  <a:pt x="347" y="270"/>
                  <a:pt x="347" y="1"/>
                  <a:pt x="1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4" name="Google Shape;4364;p106"/>
          <p:cNvSpPr/>
          <p:nvPr/>
        </p:nvSpPr>
        <p:spPr>
          <a:xfrm flipH="1" rot="10800000">
            <a:off x="8290497" y="406867"/>
            <a:ext cx="941373" cy="1391556"/>
          </a:xfrm>
          <a:custGeom>
            <a:rect b="b" l="l" r="r" t="t"/>
            <a:pathLst>
              <a:path extrusionOk="0" h="12726" w="8609">
                <a:moveTo>
                  <a:pt x="1" y="0"/>
                </a:moveTo>
                <a:lnTo>
                  <a:pt x="1" y="0"/>
                </a:lnTo>
                <a:cubicBezTo>
                  <a:pt x="52" y="2675"/>
                  <a:pt x="1335" y="6094"/>
                  <a:pt x="3047" y="8127"/>
                </a:cubicBezTo>
                <a:cubicBezTo>
                  <a:pt x="3900" y="9140"/>
                  <a:pt x="4862" y="10000"/>
                  <a:pt x="5933" y="10801"/>
                </a:cubicBezTo>
                <a:cubicBezTo>
                  <a:pt x="6684" y="11385"/>
                  <a:pt x="7486" y="12347"/>
                  <a:pt x="8448" y="12565"/>
                </a:cubicBezTo>
                <a:lnTo>
                  <a:pt x="8448" y="12726"/>
                </a:lnTo>
                <a:cubicBezTo>
                  <a:pt x="8608" y="9782"/>
                  <a:pt x="8448" y="6895"/>
                  <a:pt x="6626" y="4439"/>
                </a:cubicBezTo>
                <a:cubicBezTo>
                  <a:pt x="5080" y="2406"/>
                  <a:pt x="2406" y="751"/>
                  <a:pt x="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5" name="Google Shape;4365;p106"/>
          <p:cNvSpPr/>
          <p:nvPr/>
        </p:nvSpPr>
        <p:spPr>
          <a:xfrm flipH="1" rot="10800000">
            <a:off x="8412528" y="451373"/>
            <a:ext cx="788942" cy="1198121"/>
          </a:xfrm>
          <a:custGeom>
            <a:rect b="b" l="l" r="r" t="t"/>
            <a:pathLst>
              <a:path extrusionOk="0" h="10957" w="7215">
                <a:moveTo>
                  <a:pt x="128" y="0"/>
                </a:moveTo>
                <a:cubicBezTo>
                  <a:pt x="61" y="0"/>
                  <a:pt x="1" y="77"/>
                  <a:pt x="58" y="139"/>
                </a:cubicBezTo>
                <a:cubicBezTo>
                  <a:pt x="1559" y="1550"/>
                  <a:pt x="2598" y="3449"/>
                  <a:pt x="3746" y="5136"/>
                </a:cubicBezTo>
                <a:cubicBezTo>
                  <a:pt x="5029" y="6951"/>
                  <a:pt x="6184" y="8875"/>
                  <a:pt x="7062" y="10908"/>
                </a:cubicBezTo>
                <a:cubicBezTo>
                  <a:pt x="7071" y="10942"/>
                  <a:pt x="7091" y="10956"/>
                  <a:pt x="7114" y="10956"/>
                </a:cubicBezTo>
                <a:cubicBezTo>
                  <a:pt x="7160" y="10956"/>
                  <a:pt x="7214" y="10898"/>
                  <a:pt x="7197" y="10825"/>
                </a:cubicBezTo>
                <a:cubicBezTo>
                  <a:pt x="6286" y="8715"/>
                  <a:pt x="5087" y="6791"/>
                  <a:pt x="3778" y="4892"/>
                </a:cubicBezTo>
                <a:cubicBezTo>
                  <a:pt x="2656" y="3263"/>
                  <a:pt x="1636" y="1390"/>
                  <a:pt x="193" y="30"/>
                </a:cubicBezTo>
                <a:cubicBezTo>
                  <a:pt x="174" y="9"/>
                  <a:pt x="150" y="0"/>
                  <a:pt x="1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6" name="Google Shape;4366;p106"/>
          <p:cNvSpPr/>
          <p:nvPr/>
        </p:nvSpPr>
        <p:spPr>
          <a:xfrm flipH="1" rot="10800000">
            <a:off x="8870364" y="646564"/>
            <a:ext cx="263309" cy="228208"/>
          </a:xfrm>
          <a:custGeom>
            <a:rect b="b" l="l" r="r" t="t"/>
            <a:pathLst>
              <a:path extrusionOk="0" h="2087" w="2408">
                <a:moveTo>
                  <a:pt x="2333" y="1"/>
                </a:moveTo>
                <a:cubicBezTo>
                  <a:pt x="2293" y="1"/>
                  <a:pt x="2247" y="26"/>
                  <a:pt x="2234" y="78"/>
                </a:cubicBezTo>
                <a:cubicBezTo>
                  <a:pt x="2234" y="373"/>
                  <a:pt x="2208" y="668"/>
                  <a:pt x="2183" y="963"/>
                </a:cubicBezTo>
                <a:cubicBezTo>
                  <a:pt x="2157" y="1200"/>
                  <a:pt x="2183" y="1925"/>
                  <a:pt x="1913" y="1925"/>
                </a:cubicBezTo>
                <a:cubicBezTo>
                  <a:pt x="1323" y="1925"/>
                  <a:pt x="682" y="1630"/>
                  <a:pt x="175" y="1392"/>
                </a:cubicBezTo>
                <a:cubicBezTo>
                  <a:pt x="164" y="1389"/>
                  <a:pt x="154" y="1388"/>
                  <a:pt x="144" y="1388"/>
                </a:cubicBezTo>
                <a:cubicBezTo>
                  <a:pt x="57" y="1388"/>
                  <a:pt x="0" y="1501"/>
                  <a:pt x="98" y="1553"/>
                </a:cubicBezTo>
                <a:cubicBezTo>
                  <a:pt x="689" y="1805"/>
                  <a:pt x="1350" y="2087"/>
                  <a:pt x="2014" y="2087"/>
                </a:cubicBezTo>
                <a:cubicBezTo>
                  <a:pt x="2043" y="2087"/>
                  <a:pt x="2071" y="2086"/>
                  <a:pt x="2099" y="2085"/>
                </a:cubicBezTo>
                <a:cubicBezTo>
                  <a:pt x="2157" y="2085"/>
                  <a:pt x="2183" y="2059"/>
                  <a:pt x="2183" y="2034"/>
                </a:cubicBezTo>
                <a:cubicBezTo>
                  <a:pt x="2285" y="1392"/>
                  <a:pt x="2369" y="719"/>
                  <a:pt x="2394" y="78"/>
                </a:cubicBezTo>
                <a:cubicBezTo>
                  <a:pt x="2407" y="26"/>
                  <a:pt x="2373" y="1"/>
                  <a:pt x="23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7" name="Google Shape;4367;p106"/>
          <p:cNvSpPr/>
          <p:nvPr/>
        </p:nvSpPr>
        <p:spPr>
          <a:xfrm flipH="1" rot="10800000">
            <a:off x="8694971" y="886580"/>
            <a:ext cx="296988" cy="277633"/>
          </a:xfrm>
          <a:custGeom>
            <a:rect b="b" l="l" r="r" t="t"/>
            <a:pathLst>
              <a:path extrusionOk="0" h="2539" w="2716">
                <a:moveTo>
                  <a:pt x="2520" y="0"/>
                </a:moveTo>
                <a:cubicBezTo>
                  <a:pt x="2480" y="0"/>
                  <a:pt x="2433" y="27"/>
                  <a:pt x="2420" y="82"/>
                </a:cubicBezTo>
                <a:cubicBezTo>
                  <a:pt x="2420" y="428"/>
                  <a:pt x="2639" y="2378"/>
                  <a:pt x="2209" y="2378"/>
                </a:cubicBezTo>
                <a:cubicBezTo>
                  <a:pt x="1516" y="2353"/>
                  <a:pt x="740" y="2083"/>
                  <a:pt x="150" y="1737"/>
                </a:cubicBezTo>
                <a:cubicBezTo>
                  <a:pt x="140" y="1730"/>
                  <a:pt x="129" y="1727"/>
                  <a:pt x="119" y="1727"/>
                </a:cubicBezTo>
                <a:cubicBezTo>
                  <a:pt x="53" y="1727"/>
                  <a:pt x="1" y="1853"/>
                  <a:pt x="73" y="1897"/>
                </a:cubicBezTo>
                <a:cubicBezTo>
                  <a:pt x="766" y="2301"/>
                  <a:pt x="1619" y="2539"/>
                  <a:pt x="2420" y="2539"/>
                </a:cubicBezTo>
                <a:cubicBezTo>
                  <a:pt x="2478" y="2539"/>
                  <a:pt x="2504" y="2513"/>
                  <a:pt x="2504" y="2487"/>
                </a:cubicBezTo>
                <a:cubicBezTo>
                  <a:pt x="2716" y="1685"/>
                  <a:pt x="2555" y="884"/>
                  <a:pt x="2581" y="82"/>
                </a:cubicBezTo>
                <a:cubicBezTo>
                  <a:pt x="2594" y="27"/>
                  <a:pt x="2560" y="0"/>
                  <a:pt x="252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8" name="Google Shape;4368;p106"/>
          <p:cNvSpPr/>
          <p:nvPr/>
        </p:nvSpPr>
        <p:spPr>
          <a:xfrm flipH="1" rot="10800000">
            <a:off x="8551617" y="1112818"/>
            <a:ext cx="282554" cy="232363"/>
          </a:xfrm>
          <a:custGeom>
            <a:rect b="b" l="l" r="r" t="t"/>
            <a:pathLst>
              <a:path extrusionOk="0" h="2125" w="2584">
                <a:moveTo>
                  <a:pt x="2426" y="0"/>
                </a:moveTo>
                <a:cubicBezTo>
                  <a:pt x="2386" y="0"/>
                  <a:pt x="2346" y="28"/>
                  <a:pt x="2346" y="82"/>
                </a:cubicBezTo>
                <a:cubicBezTo>
                  <a:pt x="2372" y="429"/>
                  <a:pt x="2583" y="1897"/>
                  <a:pt x="2154" y="1949"/>
                </a:cubicBezTo>
                <a:cubicBezTo>
                  <a:pt x="2074" y="1959"/>
                  <a:pt x="1993" y="1963"/>
                  <a:pt x="1911" y="1963"/>
                </a:cubicBezTo>
                <a:cubicBezTo>
                  <a:pt x="1310" y="1963"/>
                  <a:pt x="669" y="1718"/>
                  <a:pt x="127" y="1577"/>
                </a:cubicBezTo>
                <a:cubicBezTo>
                  <a:pt x="119" y="1575"/>
                  <a:pt x="111" y="1574"/>
                  <a:pt x="104" y="1574"/>
                </a:cubicBezTo>
                <a:cubicBezTo>
                  <a:pt x="15" y="1574"/>
                  <a:pt x="0" y="1713"/>
                  <a:pt x="101" y="1737"/>
                </a:cubicBezTo>
                <a:cubicBezTo>
                  <a:pt x="473" y="1814"/>
                  <a:pt x="845" y="1923"/>
                  <a:pt x="1224" y="2006"/>
                </a:cubicBezTo>
                <a:cubicBezTo>
                  <a:pt x="1456" y="2044"/>
                  <a:pt x="1757" y="2125"/>
                  <a:pt x="2027" y="2125"/>
                </a:cubicBezTo>
                <a:cubicBezTo>
                  <a:pt x="2129" y="2125"/>
                  <a:pt x="2226" y="2113"/>
                  <a:pt x="2314" y="2083"/>
                </a:cubicBezTo>
                <a:cubicBezTo>
                  <a:pt x="2558" y="1974"/>
                  <a:pt x="2532" y="1551"/>
                  <a:pt x="2532" y="1365"/>
                </a:cubicBezTo>
                <a:cubicBezTo>
                  <a:pt x="2558" y="935"/>
                  <a:pt x="2532" y="505"/>
                  <a:pt x="2506" y="82"/>
                </a:cubicBezTo>
                <a:cubicBezTo>
                  <a:pt x="2506" y="28"/>
                  <a:pt x="2466" y="0"/>
                  <a:pt x="24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9" name="Google Shape;4369;p106"/>
          <p:cNvSpPr/>
          <p:nvPr/>
        </p:nvSpPr>
        <p:spPr>
          <a:xfrm flipH="1" rot="10800000">
            <a:off x="8405748" y="1352616"/>
            <a:ext cx="290974" cy="194529"/>
          </a:xfrm>
          <a:custGeom>
            <a:rect b="b" l="l" r="r" t="t"/>
            <a:pathLst>
              <a:path extrusionOk="0" h="1779" w="2661">
                <a:moveTo>
                  <a:pt x="2285" y="0"/>
                </a:moveTo>
                <a:cubicBezTo>
                  <a:pt x="2245" y="0"/>
                  <a:pt x="2205" y="27"/>
                  <a:pt x="2205" y="82"/>
                </a:cubicBezTo>
                <a:cubicBezTo>
                  <a:pt x="2237" y="428"/>
                  <a:pt x="2474" y="1608"/>
                  <a:pt x="1968" y="1608"/>
                </a:cubicBezTo>
                <a:cubicBezTo>
                  <a:pt x="1377" y="1576"/>
                  <a:pt x="710" y="1256"/>
                  <a:pt x="178" y="1018"/>
                </a:cubicBezTo>
                <a:cubicBezTo>
                  <a:pt x="169" y="1016"/>
                  <a:pt x="160" y="1015"/>
                  <a:pt x="151" y="1015"/>
                </a:cubicBezTo>
                <a:cubicBezTo>
                  <a:pt x="57" y="1015"/>
                  <a:pt x="1" y="1132"/>
                  <a:pt x="95" y="1179"/>
                </a:cubicBezTo>
                <a:cubicBezTo>
                  <a:pt x="390" y="1313"/>
                  <a:pt x="710" y="1416"/>
                  <a:pt x="1031" y="1551"/>
                </a:cubicBezTo>
                <a:cubicBezTo>
                  <a:pt x="1309" y="1645"/>
                  <a:pt x="1670" y="1779"/>
                  <a:pt x="1987" y="1779"/>
                </a:cubicBezTo>
                <a:cubicBezTo>
                  <a:pt x="2035" y="1779"/>
                  <a:pt x="2082" y="1776"/>
                  <a:pt x="2128" y="1769"/>
                </a:cubicBezTo>
                <a:cubicBezTo>
                  <a:pt x="2660" y="1660"/>
                  <a:pt x="2397" y="454"/>
                  <a:pt x="2365" y="82"/>
                </a:cubicBezTo>
                <a:cubicBezTo>
                  <a:pt x="2365" y="27"/>
                  <a:pt x="2325" y="0"/>
                  <a:pt x="22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0" name="Google Shape;4370;p106"/>
          <p:cNvSpPr/>
          <p:nvPr/>
        </p:nvSpPr>
        <p:spPr>
          <a:xfrm flipH="1" rot="10800000">
            <a:off x="8773045" y="1415382"/>
            <a:ext cx="37944" cy="29524"/>
          </a:xfrm>
          <a:custGeom>
            <a:rect b="b" l="l" r="r" t="t"/>
            <a:pathLst>
              <a:path extrusionOk="0" h="270" w="347">
                <a:moveTo>
                  <a:pt x="161" y="0"/>
                </a:moveTo>
                <a:cubicBezTo>
                  <a:pt x="0" y="0"/>
                  <a:pt x="0" y="269"/>
                  <a:pt x="161" y="269"/>
                </a:cubicBezTo>
                <a:cubicBezTo>
                  <a:pt x="347" y="269"/>
                  <a:pt x="347" y="0"/>
                  <a:pt x="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1" name="Google Shape;4371;p106"/>
          <p:cNvSpPr/>
          <p:nvPr/>
        </p:nvSpPr>
        <p:spPr>
          <a:xfrm flipH="1" rot="10800000">
            <a:off x="8731603" y="1458902"/>
            <a:ext cx="38053" cy="29524"/>
          </a:xfrm>
          <a:custGeom>
            <a:rect b="b" l="l" r="r" t="t"/>
            <a:pathLst>
              <a:path extrusionOk="0" h="270" w="348">
                <a:moveTo>
                  <a:pt x="161" y="0"/>
                </a:moveTo>
                <a:cubicBezTo>
                  <a:pt x="1" y="0"/>
                  <a:pt x="1" y="270"/>
                  <a:pt x="161" y="270"/>
                </a:cubicBezTo>
                <a:cubicBezTo>
                  <a:pt x="347" y="270"/>
                  <a:pt x="347" y="0"/>
                  <a:pt x="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2" name="Google Shape;4372;p106"/>
          <p:cNvSpPr/>
          <p:nvPr/>
        </p:nvSpPr>
        <p:spPr>
          <a:xfrm flipH="1" rot="10800000">
            <a:off x="8720449" y="1397887"/>
            <a:ext cx="37944" cy="29524"/>
          </a:xfrm>
          <a:custGeom>
            <a:rect b="b" l="l" r="r" t="t"/>
            <a:pathLst>
              <a:path extrusionOk="0" h="270" w="347">
                <a:moveTo>
                  <a:pt x="161" y="0"/>
                </a:moveTo>
                <a:cubicBezTo>
                  <a:pt x="0" y="0"/>
                  <a:pt x="0" y="270"/>
                  <a:pt x="161" y="270"/>
                </a:cubicBezTo>
                <a:cubicBezTo>
                  <a:pt x="347" y="270"/>
                  <a:pt x="347" y="0"/>
                  <a:pt x="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3" name="Google Shape;4373;p106"/>
          <p:cNvSpPr/>
          <p:nvPr/>
        </p:nvSpPr>
        <p:spPr>
          <a:xfrm flipH="1" rot="10800000">
            <a:off x="8538824" y="1234413"/>
            <a:ext cx="37944" cy="28868"/>
          </a:xfrm>
          <a:custGeom>
            <a:rect b="b" l="l" r="r" t="t"/>
            <a:pathLst>
              <a:path extrusionOk="0" h="264" w="347">
                <a:moveTo>
                  <a:pt x="160" y="0"/>
                </a:moveTo>
                <a:cubicBezTo>
                  <a:pt x="0" y="0"/>
                  <a:pt x="0" y="263"/>
                  <a:pt x="160" y="263"/>
                </a:cubicBezTo>
                <a:cubicBezTo>
                  <a:pt x="346" y="263"/>
                  <a:pt x="346" y="0"/>
                  <a:pt x="1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4" name="Google Shape;4374;p106"/>
          <p:cNvSpPr/>
          <p:nvPr/>
        </p:nvSpPr>
        <p:spPr>
          <a:xfrm flipH="1" rot="10800000">
            <a:off x="8498147" y="1289852"/>
            <a:ext cx="37944" cy="28868"/>
          </a:xfrm>
          <a:custGeom>
            <a:rect b="b" l="l" r="r" t="t"/>
            <a:pathLst>
              <a:path extrusionOk="0" h="264" w="347">
                <a:moveTo>
                  <a:pt x="160" y="1"/>
                </a:moveTo>
                <a:cubicBezTo>
                  <a:pt x="0" y="1"/>
                  <a:pt x="0" y="263"/>
                  <a:pt x="160" y="263"/>
                </a:cubicBezTo>
                <a:cubicBezTo>
                  <a:pt x="346" y="263"/>
                  <a:pt x="346" y="1"/>
                  <a:pt x="1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5" name="Google Shape;4375;p106"/>
          <p:cNvSpPr/>
          <p:nvPr/>
        </p:nvSpPr>
        <p:spPr>
          <a:xfrm flipH="1" rot="10800000">
            <a:off x="8477808" y="1228181"/>
            <a:ext cx="37944" cy="29524"/>
          </a:xfrm>
          <a:custGeom>
            <a:rect b="b" l="l" r="r" t="t"/>
            <a:pathLst>
              <a:path extrusionOk="0" h="270" w="347">
                <a:moveTo>
                  <a:pt x="160" y="1"/>
                </a:moveTo>
                <a:cubicBezTo>
                  <a:pt x="0" y="1"/>
                  <a:pt x="0" y="270"/>
                  <a:pt x="160" y="270"/>
                </a:cubicBezTo>
                <a:cubicBezTo>
                  <a:pt x="346" y="270"/>
                  <a:pt x="346" y="1"/>
                  <a:pt x="1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6" name="Google Shape;4376;p106"/>
          <p:cNvSpPr/>
          <p:nvPr/>
        </p:nvSpPr>
        <p:spPr>
          <a:xfrm flipH="1" rot="10800000">
            <a:off x="8860742" y="798886"/>
            <a:ext cx="37944" cy="28868"/>
          </a:xfrm>
          <a:custGeom>
            <a:rect b="b" l="l" r="r" t="t"/>
            <a:pathLst>
              <a:path extrusionOk="0" h="264" w="347">
                <a:moveTo>
                  <a:pt x="160" y="0"/>
                </a:moveTo>
                <a:cubicBezTo>
                  <a:pt x="0" y="0"/>
                  <a:pt x="0" y="263"/>
                  <a:pt x="160" y="263"/>
                </a:cubicBezTo>
                <a:cubicBezTo>
                  <a:pt x="346" y="263"/>
                  <a:pt x="346" y="0"/>
                  <a:pt x="1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7" name="Google Shape;4377;p106"/>
          <p:cNvSpPr/>
          <p:nvPr/>
        </p:nvSpPr>
        <p:spPr>
          <a:xfrm flipH="1" rot="10800000">
            <a:off x="8798960" y="816491"/>
            <a:ext cx="38053" cy="28868"/>
          </a:xfrm>
          <a:custGeom>
            <a:rect b="b" l="l" r="r" t="t"/>
            <a:pathLst>
              <a:path extrusionOk="0" h="264" w="348">
                <a:moveTo>
                  <a:pt x="161" y="1"/>
                </a:moveTo>
                <a:cubicBezTo>
                  <a:pt x="1" y="1"/>
                  <a:pt x="1" y="264"/>
                  <a:pt x="161" y="264"/>
                </a:cubicBezTo>
                <a:cubicBezTo>
                  <a:pt x="347" y="264"/>
                  <a:pt x="347" y="1"/>
                  <a:pt x="1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8" name="Google Shape;4378;p106"/>
          <p:cNvSpPr/>
          <p:nvPr/>
        </p:nvSpPr>
        <p:spPr>
          <a:xfrm flipH="1" rot="10800000">
            <a:off x="9061940" y="994616"/>
            <a:ext cx="38053" cy="29524"/>
          </a:xfrm>
          <a:custGeom>
            <a:rect b="b" l="l" r="r" t="t"/>
            <a:pathLst>
              <a:path extrusionOk="0" h="270" w="348">
                <a:moveTo>
                  <a:pt x="161" y="0"/>
                </a:moveTo>
                <a:cubicBezTo>
                  <a:pt x="1" y="0"/>
                  <a:pt x="1" y="270"/>
                  <a:pt x="161" y="270"/>
                </a:cubicBezTo>
                <a:cubicBezTo>
                  <a:pt x="347" y="270"/>
                  <a:pt x="347" y="0"/>
                  <a:pt x="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9" name="Google Shape;4379;p106"/>
          <p:cNvSpPr/>
          <p:nvPr/>
        </p:nvSpPr>
        <p:spPr>
          <a:xfrm flipH="1" rot="10800000">
            <a:off x="9050021" y="1061864"/>
            <a:ext cx="38709" cy="28868"/>
          </a:xfrm>
          <a:custGeom>
            <a:rect b="b" l="l" r="r" t="t"/>
            <a:pathLst>
              <a:path extrusionOk="0" h="264" w="354">
                <a:moveTo>
                  <a:pt x="161" y="0"/>
                </a:moveTo>
                <a:cubicBezTo>
                  <a:pt x="1" y="0"/>
                  <a:pt x="1" y="263"/>
                  <a:pt x="161" y="263"/>
                </a:cubicBezTo>
                <a:cubicBezTo>
                  <a:pt x="354" y="263"/>
                  <a:pt x="354" y="0"/>
                  <a:pt x="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0" name="Google Shape;4380;p106"/>
          <p:cNvSpPr/>
          <p:nvPr/>
        </p:nvSpPr>
        <p:spPr>
          <a:xfrm flipH="1" rot="10800000">
            <a:off x="8355011" y="1573169"/>
            <a:ext cx="37944" cy="29633"/>
          </a:xfrm>
          <a:custGeom>
            <a:rect b="b" l="l" r="r" t="t"/>
            <a:pathLst>
              <a:path extrusionOk="0" h="271" w="347">
                <a:moveTo>
                  <a:pt x="161" y="1"/>
                </a:moveTo>
                <a:cubicBezTo>
                  <a:pt x="1" y="1"/>
                  <a:pt x="1" y="270"/>
                  <a:pt x="161" y="270"/>
                </a:cubicBezTo>
                <a:cubicBezTo>
                  <a:pt x="347" y="270"/>
                  <a:pt x="347" y="1"/>
                  <a:pt x="1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1" name="Google Shape;4381;p106"/>
          <p:cNvSpPr/>
          <p:nvPr/>
        </p:nvSpPr>
        <p:spPr>
          <a:xfrm flipH="1" rot="10800000">
            <a:off x="8033094" y="-66601"/>
            <a:ext cx="1227535" cy="1098833"/>
          </a:xfrm>
          <a:custGeom>
            <a:rect b="b" l="l" r="r" t="t"/>
            <a:pathLst>
              <a:path extrusionOk="0" h="10049" w="11226">
                <a:moveTo>
                  <a:pt x="2440" y="1"/>
                </a:moveTo>
                <a:cubicBezTo>
                  <a:pt x="2209" y="1"/>
                  <a:pt x="1997" y="115"/>
                  <a:pt x="1822" y="395"/>
                </a:cubicBezTo>
                <a:cubicBezTo>
                  <a:pt x="1476" y="985"/>
                  <a:pt x="3105" y="2832"/>
                  <a:pt x="3451" y="3390"/>
                </a:cubicBezTo>
                <a:cubicBezTo>
                  <a:pt x="2329" y="3499"/>
                  <a:pt x="1" y="3660"/>
                  <a:pt x="1553" y="5263"/>
                </a:cubicBezTo>
                <a:cubicBezTo>
                  <a:pt x="2329" y="6039"/>
                  <a:pt x="4041" y="6277"/>
                  <a:pt x="5029" y="6758"/>
                </a:cubicBezTo>
                <a:cubicBezTo>
                  <a:pt x="3849" y="7373"/>
                  <a:pt x="2034" y="8284"/>
                  <a:pt x="4202" y="9214"/>
                </a:cubicBezTo>
                <a:cubicBezTo>
                  <a:pt x="5587" y="9913"/>
                  <a:pt x="9410" y="9939"/>
                  <a:pt x="10962" y="10048"/>
                </a:cubicBezTo>
                <a:cubicBezTo>
                  <a:pt x="11039" y="8445"/>
                  <a:pt x="11225" y="4885"/>
                  <a:pt x="10827" y="3281"/>
                </a:cubicBezTo>
                <a:cubicBezTo>
                  <a:pt x="10542" y="2268"/>
                  <a:pt x="10212" y="1874"/>
                  <a:pt x="9891" y="1874"/>
                </a:cubicBezTo>
                <a:cubicBezTo>
                  <a:pt x="9367" y="1874"/>
                  <a:pt x="8868" y="2922"/>
                  <a:pt x="8634" y="4032"/>
                </a:cubicBezTo>
                <a:cubicBezTo>
                  <a:pt x="8009" y="2070"/>
                  <a:pt x="7295" y="108"/>
                  <a:pt x="6469" y="108"/>
                </a:cubicBezTo>
                <a:cubicBezTo>
                  <a:pt x="6023" y="108"/>
                  <a:pt x="5544" y="680"/>
                  <a:pt x="5029" y="2133"/>
                </a:cubicBezTo>
                <a:cubicBezTo>
                  <a:pt x="4623" y="1856"/>
                  <a:pt x="3373" y="1"/>
                  <a:pt x="24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2" name="Google Shape;4382;p106"/>
          <p:cNvSpPr/>
          <p:nvPr/>
        </p:nvSpPr>
        <p:spPr>
          <a:xfrm flipH="1" rot="10800000">
            <a:off x="8313569" y="-91860"/>
            <a:ext cx="926829" cy="1041535"/>
          </a:xfrm>
          <a:custGeom>
            <a:rect b="b" l="l" r="r" t="t"/>
            <a:pathLst>
              <a:path extrusionOk="0" h="9525" w="8476">
                <a:moveTo>
                  <a:pt x="188" y="1"/>
                </a:moveTo>
                <a:cubicBezTo>
                  <a:pt x="92" y="1"/>
                  <a:pt x="0" y="146"/>
                  <a:pt x="85" y="230"/>
                </a:cubicBezTo>
                <a:cubicBezTo>
                  <a:pt x="2650" y="3463"/>
                  <a:pt x="5376" y="6509"/>
                  <a:pt x="8211" y="9479"/>
                </a:cubicBezTo>
                <a:cubicBezTo>
                  <a:pt x="8236" y="9511"/>
                  <a:pt x="8265" y="9525"/>
                  <a:pt x="8294" y="9525"/>
                </a:cubicBezTo>
                <a:cubicBezTo>
                  <a:pt x="8386" y="9525"/>
                  <a:pt x="8475" y="9391"/>
                  <a:pt x="8397" y="9293"/>
                </a:cubicBezTo>
                <a:cubicBezTo>
                  <a:pt x="5588" y="6323"/>
                  <a:pt x="2836" y="3251"/>
                  <a:pt x="271" y="44"/>
                </a:cubicBezTo>
                <a:cubicBezTo>
                  <a:pt x="246" y="13"/>
                  <a:pt x="217" y="1"/>
                  <a:pt x="18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3" name="Google Shape;4383;p106"/>
          <p:cNvSpPr/>
          <p:nvPr/>
        </p:nvSpPr>
        <p:spPr>
          <a:xfrm flipH="1" rot="10800000">
            <a:off x="8348669" y="443506"/>
            <a:ext cx="418145" cy="391792"/>
          </a:xfrm>
          <a:custGeom>
            <a:rect b="b" l="l" r="r" t="t"/>
            <a:pathLst>
              <a:path extrusionOk="0" h="3583" w="3824">
                <a:moveTo>
                  <a:pt x="3532" y="0"/>
                </a:moveTo>
                <a:cubicBezTo>
                  <a:pt x="3466" y="0"/>
                  <a:pt x="3400" y="40"/>
                  <a:pt x="3400" y="121"/>
                </a:cubicBezTo>
                <a:cubicBezTo>
                  <a:pt x="3425" y="1175"/>
                  <a:pt x="3550" y="2253"/>
                  <a:pt x="3463" y="3309"/>
                </a:cubicBezTo>
                <a:lnTo>
                  <a:pt x="3463" y="3309"/>
                </a:lnTo>
                <a:cubicBezTo>
                  <a:pt x="3347" y="3315"/>
                  <a:pt x="3231" y="3317"/>
                  <a:pt x="3115" y="3317"/>
                </a:cubicBezTo>
                <a:cubicBezTo>
                  <a:pt x="2143" y="3317"/>
                  <a:pt x="1155" y="3142"/>
                  <a:pt x="161" y="3142"/>
                </a:cubicBezTo>
                <a:cubicBezTo>
                  <a:pt x="1" y="3142"/>
                  <a:pt x="1" y="3405"/>
                  <a:pt x="161" y="3405"/>
                </a:cubicBezTo>
                <a:cubicBezTo>
                  <a:pt x="1147" y="3405"/>
                  <a:pt x="2128" y="3582"/>
                  <a:pt x="3093" y="3582"/>
                </a:cubicBezTo>
                <a:cubicBezTo>
                  <a:pt x="3258" y="3582"/>
                  <a:pt x="3422" y="3577"/>
                  <a:pt x="3586" y="3565"/>
                </a:cubicBezTo>
                <a:cubicBezTo>
                  <a:pt x="3663" y="3565"/>
                  <a:pt x="3721" y="3514"/>
                  <a:pt x="3721" y="3437"/>
                </a:cubicBezTo>
                <a:cubicBezTo>
                  <a:pt x="3824" y="2340"/>
                  <a:pt x="3689" y="1217"/>
                  <a:pt x="3663" y="121"/>
                </a:cubicBezTo>
                <a:cubicBezTo>
                  <a:pt x="3663" y="40"/>
                  <a:pt x="3598" y="0"/>
                  <a:pt x="353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4" name="Google Shape;4384;p106"/>
          <p:cNvSpPr/>
          <p:nvPr/>
        </p:nvSpPr>
        <p:spPr>
          <a:xfrm flipH="1" rot="10800000">
            <a:off x="8641173" y="94800"/>
            <a:ext cx="441217" cy="401743"/>
          </a:xfrm>
          <a:custGeom>
            <a:rect b="b" l="l" r="r" t="t"/>
            <a:pathLst>
              <a:path extrusionOk="0" h="3674" w="4035">
                <a:moveTo>
                  <a:pt x="3849" y="0"/>
                </a:moveTo>
                <a:cubicBezTo>
                  <a:pt x="3782" y="0"/>
                  <a:pt x="3714" y="40"/>
                  <a:pt x="3714" y="121"/>
                </a:cubicBezTo>
                <a:cubicBezTo>
                  <a:pt x="3740" y="1192"/>
                  <a:pt x="3772" y="2288"/>
                  <a:pt x="3612" y="3353"/>
                </a:cubicBezTo>
                <a:cubicBezTo>
                  <a:pt x="3598" y="3398"/>
                  <a:pt x="3334" y="3412"/>
                  <a:pt x="3017" y="3412"/>
                </a:cubicBezTo>
                <a:cubicBezTo>
                  <a:pt x="2570" y="3412"/>
                  <a:pt x="2019" y="3385"/>
                  <a:pt x="1925" y="3385"/>
                </a:cubicBezTo>
                <a:cubicBezTo>
                  <a:pt x="1779" y="3392"/>
                  <a:pt x="1635" y="3395"/>
                  <a:pt x="1490" y="3395"/>
                </a:cubicBezTo>
                <a:cubicBezTo>
                  <a:pt x="1047" y="3395"/>
                  <a:pt x="606" y="3365"/>
                  <a:pt x="161" y="3302"/>
                </a:cubicBezTo>
                <a:cubicBezTo>
                  <a:pt x="154" y="3301"/>
                  <a:pt x="147" y="3300"/>
                  <a:pt x="140" y="3300"/>
                </a:cubicBezTo>
                <a:cubicBezTo>
                  <a:pt x="1" y="3300"/>
                  <a:pt x="8" y="3547"/>
                  <a:pt x="161" y="3571"/>
                </a:cubicBezTo>
                <a:cubicBezTo>
                  <a:pt x="731" y="3649"/>
                  <a:pt x="1303" y="3663"/>
                  <a:pt x="1876" y="3663"/>
                </a:cubicBezTo>
                <a:cubicBezTo>
                  <a:pt x="2207" y="3663"/>
                  <a:pt x="2538" y="3659"/>
                  <a:pt x="2870" y="3659"/>
                </a:cubicBezTo>
                <a:cubicBezTo>
                  <a:pt x="3143" y="3659"/>
                  <a:pt x="3416" y="3662"/>
                  <a:pt x="3689" y="3674"/>
                </a:cubicBezTo>
                <a:cubicBezTo>
                  <a:pt x="3740" y="3674"/>
                  <a:pt x="3823" y="3623"/>
                  <a:pt x="3823" y="3571"/>
                </a:cubicBezTo>
                <a:cubicBezTo>
                  <a:pt x="4035" y="2449"/>
                  <a:pt x="4009" y="1269"/>
                  <a:pt x="3984" y="121"/>
                </a:cubicBezTo>
                <a:cubicBezTo>
                  <a:pt x="3984" y="40"/>
                  <a:pt x="3916" y="0"/>
                  <a:pt x="384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5" name="Google Shape;4385;p106"/>
          <p:cNvSpPr/>
          <p:nvPr/>
        </p:nvSpPr>
        <p:spPr>
          <a:xfrm flipH="1" rot="10800000">
            <a:off x="8813722" y="579427"/>
            <a:ext cx="55549" cy="44286"/>
          </a:xfrm>
          <a:custGeom>
            <a:rect b="b" l="l" r="r" t="t"/>
            <a:pathLst>
              <a:path extrusionOk="0" h="405" w="508">
                <a:moveTo>
                  <a:pt x="238" y="1"/>
                </a:moveTo>
                <a:cubicBezTo>
                  <a:pt x="0" y="1"/>
                  <a:pt x="0" y="405"/>
                  <a:pt x="238" y="405"/>
                </a:cubicBezTo>
                <a:cubicBezTo>
                  <a:pt x="507" y="405"/>
                  <a:pt x="507" y="1"/>
                  <a:pt x="23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6" name="Google Shape;4386;p106"/>
          <p:cNvSpPr/>
          <p:nvPr/>
        </p:nvSpPr>
        <p:spPr>
          <a:xfrm flipH="1" rot="10800000">
            <a:off x="8813722" y="690961"/>
            <a:ext cx="55549" cy="43520"/>
          </a:xfrm>
          <a:custGeom>
            <a:rect b="b" l="l" r="r" t="t"/>
            <a:pathLst>
              <a:path extrusionOk="0" h="398" w="508">
                <a:moveTo>
                  <a:pt x="238" y="0"/>
                </a:moveTo>
                <a:cubicBezTo>
                  <a:pt x="0" y="0"/>
                  <a:pt x="0" y="398"/>
                  <a:pt x="238" y="398"/>
                </a:cubicBezTo>
                <a:cubicBezTo>
                  <a:pt x="507" y="398"/>
                  <a:pt x="507" y="0"/>
                  <a:pt x="23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7" name="Google Shape;4387;p106"/>
          <p:cNvSpPr/>
          <p:nvPr/>
        </p:nvSpPr>
        <p:spPr>
          <a:xfrm flipH="1" rot="10800000">
            <a:off x="8615257" y="673356"/>
            <a:ext cx="55439" cy="43630"/>
          </a:xfrm>
          <a:custGeom>
            <a:rect b="b" l="l" r="r" t="t"/>
            <a:pathLst>
              <a:path extrusionOk="0" h="399" w="507">
                <a:moveTo>
                  <a:pt x="238" y="1"/>
                </a:moveTo>
                <a:cubicBezTo>
                  <a:pt x="0" y="1"/>
                  <a:pt x="0" y="398"/>
                  <a:pt x="238" y="398"/>
                </a:cubicBezTo>
                <a:cubicBezTo>
                  <a:pt x="507" y="398"/>
                  <a:pt x="507" y="1"/>
                  <a:pt x="23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8" name="Google Shape;4388;p106"/>
          <p:cNvSpPr/>
          <p:nvPr/>
        </p:nvSpPr>
        <p:spPr>
          <a:xfrm flipH="1" rot="10800000">
            <a:off x="8322754" y="550669"/>
            <a:ext cx="55549" cy="43520"/>
          </a:xfrm>
          <a:custGeom>
            <a:rect b="b" l="l" r="r" t="t"/>
            <a:pathLst>
              <a:path extrusionOk="0" h="398" w="508">
                <a:moveTo>
                  <a:pt x="238" y="0"/>
                </a:moveTo>
                <a:cubicBezTo>
                  <a:pt x="1" y="0"/>
                  <a:pt x="1" y="398"/>
                  <a:pt x="238" y="398"/>
                </a:cubicBezTo>
                <a:cubicBezTo>
                  <a:pt x="507" y="398"/>
                  <a:pt x="507" y="0"/>
                  <a:pt x="23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9" name="Google Shape;4389;p106"/>
          <p:cNvSpPr/>
          <p:nvPr/>
        </p:nvSpPr>
        <p:spPr>
          <a:xfrm flipH="1" rot="10800000">
            <a:off x="8235058" y="515569"/>
            <a:ext cx="55549" cy="43630"/>
          </a:xfrm>
          <a:custGeom>
            <a:rect b="b" l="l" r="r" t="t"/>
            <a:pathLst>
              <a:path extrusionOk="0" h="399" w="508">
                <a:moveTo>
                  <a:pt x="238" y="1"/>
                </a:moveTo>
                <a:cubicBezTo>
                  <a:pt x="1" y="1"/>
                  <a:pt x="1" y="398"/>
                  <a:pt x="238" y="398"/>
                </a:cubicBezTo>
                <a:cubicBezTo>
                  <a:pt x="508" y="398"/>
                  <a:pt x="508" y="1"/>
                  <a:pt x="23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0" name="Google Shape;4390;p106"/>
          <p:cNvSpPr/>
          <p:nvPr/>
        </p:nvSpPr>
        <p:spPr>
          <a:xfrm flipH="1" rot="10800000">
            <a:off x="8708530" y="240671"/>
            <a:ext cx="55439" cy="43520"/>
          </a:xfrm>
          <a:custGeom>
            <a:rect b="b" l="l" r="r" t="t"/>
            <a:pathLst>
              <a:path extrusionOk="0" h="398" w="507">
                <a:moveTo>
                  <a:pt x="238" y="0"/>
                </a:moveTo>
                <a:cubicBezTo>
                  <a:pt x="0" y="0"/>
                  <a:pt x="0" y="398"/>
                  <a:pt x="238" y="398"/>
                </a:cubicBezTo>
                <a:cubicBezTo>
                  <a:pt x="507" y="398"/>
                  <a:pt x="507" y="0"/>
                  <a:pt x="23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1" name="Google Shape;4391;p106"/>
          <p:cNvSpPr/>
          <p:nvPr/>
        </p:nvSpPr>
        <p:spPr>
          <a:xfrm flipH="1" rot="10800000">
            <a:off x="8468623" y="123561"/>
            <a:ext cx="55549" cy="44286"/>
          </a:xfrm>
          <a:custGeom>
            <a:rect b="b" l="l" r="r" t="t"/>
            <a:pathLst>
              <a:path extrusionOk="0" h="405" w="508">
                <a:moveTo>
                  <a:pt x="244" y="1"/>
                </a:moveTo>
                <a:cubicBezTo>
                  <a:pt x="1" y="1"/>
                  <a:pt x="1" y="405"/>
                  <a:pt x="244" y="405"/>
                </a:cubicBezTo>
                <a:cubicBezTo>
                  <a:pt x="507" y="405"/>
                  <a:pt x="507" y="1"/>
                  <a:pt x="24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2" name="Google Shape;4392;p106"/>
          <p:cNvSpPr/>
          <p:nvPr/>
        </p:nvSpPr>
        <p:spPr>
          <a:xfrm flipH="1" rot="10800000">
            <a:off x="9053520" y="632023"/>
            <a:ext cx="55549" cy="44286"/>
          </a:xfrm>
          <a:custGeom>
            <a:rect b="b" l="l" r="r" t="t"/>
            <a:pathLst>
              <a:path extrusionOk="0" h="405" w="508">
                <a:moveTo>
                  <a:pt x="238" y="1"/>
                </a:moveTo>
                <a:cubicBezTo>
                  <a:pt x="1" y="1"/>
                  <a:pt x="1" y="405"/>
                  <a:pt x="238" y="405"/>
                </a:cubicBezTo>
                <a:cubicBezTo>
                  <a:pt x="508" y="405"/>
                  <a:pt x="508" y="1"/>
                  <a:pt x="23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3" name="Google Shape;4393;p106"/>
          <p:cNvSpPr/>
          <p:nvPr/>
        </p:nvSpPr>
        <p:spPr>
          <a:xfrm flipH="1" rot="10800000">
            <a:off x="9123721" y="211148"/>
            <a:ext cx="55549" cy="44286"/>
          </a:xfrm>
          <a:custGeom>
            <a:rect b="b" l="l" r="r" t="t"/>
            <a:pathLst>
              <a:path extrusionOk="0" h="405" w="508">
                <a:moveTo>
                  <a:pt x="238" y="0"/>
                </a:moveTo>
                <a:cubicBezTo>
                  <a:pt x="0" y="0"/>
                  <a:pt x="0" y="404"/>
                  <a:pt x="238" y="404"/>
                </a:cubicBezTo>
                <a:cubicBezTo>
                  <a:pt x="507" y="404"/>
                  <a:pt x="507" y="0"/>
                  <a:pt x="23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4" name="Google Shape;4394;p106"/>
          <p:cNvSpPr/>
          <p:nvPr/>
        </p:nvSpPr>
        <p:spPr>
          <a:xfrm flipH="1" rot="10800000">
            <a:off x="7779190" y="696537"/>
            <a:ext cx="52705" cy="40787"/>
          </a:xfrm>
          <a:custGeom>
            <a:rect b="b" l="l" r="r" t="t"/>
            <a:pathLst>
              <a:path extrusionOk="0" h="373" w="482">
                <a:moveTo>
                  <a:pt x="238" y="1"/>
                </a:moveTo>
                <a:cubicBezTo>
                  <a:pt x="1" y="1"/>
                  <a:pt x="1" y="373"/>
                  <a:pt x="238" y="373"/>
                </a:cubicBezTo>
                <a:cubicBezTo>
                  <a:pt x="482" y="373"/>
                  <a:pt x="482" y="1"/>
                  <a:pt x="23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5" name="Google Shape;4395;p106"/>
          <p:cNvSpPr/>
          <p:nvPr/>
        </p:nvSpPr>
        <p:spPr>
          <a:xfrm flipH="1" rot="10800000">
            <a:off x="7817133" y="757553"/>
            <a:ext cx="49862" cy="38709"/>
          </a:xfrm>
          <a:custGeom>
            <a:rect b="b" l="l" r="r" t="t"/>
            <a:pathLst>
              <a:path extrusionOk="0" h="354" w="456">
                <a:moveTo>
                  <a:pt x="212" y="1"/>
                </a:moveTo>
                <a:cubicBezTo>
                  <a:pt x="0" y="1"/>
                  <a:pt x="0" y="354"/>
                  <a:pt x="212" y="354"/>
                </a:cubicBezTo>
                <a:cubicBezTo>
                  <a:pt x="455" y="354"/>
                  <a:pt x="455" y="1"/>
                  <a:pt x="2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6" name="Google Shape;4396;p106"/>
          <p:cNvSpPr/>
          <p:nvPr/>
        </p:nvSpPr>
        <p:spPr>
          <a:xfrm flipH="1" rot="10800000">
            <a:off x="7843705" y="690961"/>
            <a:ext cx="52705" cy="37944"/>
          </a:xfrm>
          <a:custGeom>
            <a:rect b="b" l="l" r="r" t="t"/>
            <a:pathLst>
              <a:path extrusionOk="0" h="347" w="482">
                <a:moveTo>
                  <a:pt x="238" y="1"/>
                </a:moveTo>
                <a:cubicBezTo>
                  <a:pt x="1" y="1"/>
                  <a:pt x="1" y="347"/>
                  <a:pt x="238" y="347"/>
                </a:cubicBezTo>
                <a:cubicBezTo>
                  <a:pt x="482" y="347"/>
                  <a:pt x="482" y="1"/>
                  <a:pt x="23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97" name="Google Shape;4397;p106"/>
          <p:cNvGrpSpPr/>
          <p:nvPr/>
        </p:nvGrpSpPr>
        <p:grpSpPr>
          <a:xfrm rot="-5400000">
            <a:off x="-757148" y="3670835"/>
            <a:ext cx="1987074" cy="1907310"/>
            <a:chOff x="-2937590" y="1758936"/>
            <a:chExt cx="1987074" cy="1907310"/>
          </a:xfrm>
        </p:grpSpPr>
        <p:sp>
          <p:nvSpPr>
            <p:cNvPr id="4398" name="Google Shape;4398;p106"/>
            <p:cNvSpPr/>
            <p:nvPr/>
          </p:nvSpPr>
          <p:spPr>
            <a:xfrm rot="6645170">
              <a:off x="-2793702" y="2497282"/>
              <a:ext cx="1027206" cy="1016996"/>
            </a:xfrm>
            <a:custGeom>
              <a:rect b="b" l="l" r="r" t="t"/>
              <a:pathLst>
                <a:path extrusionOk="0" h="5901" w="5960">
                  <a:moveTo>
                    <a:pt x="5141" y="1"/>
                  </a:moveTo>
                  <a:cubicBezTo>
                    <a:pt x="4461" y="1"/>
                    <a:pt x="3709" y="1428"/>
                    <a:pt x="3208" y="1655"/>
                  </a:cubicBezTo>
                  <a:cubicBezTo>
                    <a:pt x="3187" y="1295"/>
                    <a:pt x="3351" y="434"/>
                    <a:pt x="3025" y="434"/>
                  </a:cubicBezTo>
                  <a:cubicBezTo>
                    <a:pt x="2939" y="434"/>
                    <a:pt x="2818" y="495"/>
                    <a:pt x="2650" y="641"/>
                  </a:cubicBezTo>
                  <a:cubicBezTo>
                    <a:pt x="2059" y="1122"/>
                    <a:pt x="2059" y="2052"/>
                    <a:pt x="1578" y="2591"/>
                  </a:cubicBezTo>
                  <a:cubicBezTo>
                    <a:pt x="1469" y="2322"/>
                    <a:pt x="1527" y="1469"/>
                    <a:pt x="1206" y="1334"/>
                  </a:cubicBezTo>
                  <a:cubicBezTo>
                    <a:pt x="1164" y="1314"/>
                    <a:pt x="1123" y="1305"/>
                    <a:pt x="1084" y="1305"/>
                  </a:cubicBezTo>
                  <a:cubicBezTo>
                    <a:pt x="702" y="1305"/>
                    <a:pt x="472" y="2163"/>
                    <a:pt x="379" y="2431"/>
                  </a:cubicBezTo>
                  <a:cubicBezTo>
                    <a:pt x="1" y="3579"/>
                    <a:pt x="187" y="4650"/>
                    <a:pt x="270" y="5824"/>
                  </a:cubicBezTo>
                  <a:lnTo>
                    <a:pt x="347" y="5901"/>
                  </a:lnTo>
                  <a:cubicBezTo>
                    <a:pt x="1309" y="5477"/>
                    <a:pt x="2194" y="5048"/>
                    <a:pt x="3233" y="4778"/>
                  </a:cubicBezTo>
                  <a:cubicBezTo>
                    <a:pt x="3612" y="4676"/>
                    <a:pt x="4894" y="4592"/>
                    <a:pt x="4971" y="4086"/>
                  </a:cubicBezTo>
                  <a:cubicBezTo>
                    <a:pt x="5022" y="3662"/>
                    <a:pt x="4513" y="3627"/>
                    <a:pt x="4035" y="3627"/>
                  </a:cubicBezTo>
                  <a:cubicBezTo>
                    <a:pt x="3940" y="3627"/>
                    <a:pt x="3846" y="3628"/>
                    <a:pt x="3758" y="3628"/>
                  </a:cubicBezTo>
                  <a:cubicBezTo>
                    <a:pt x="3566" y="3628"/>
                    <a:pt x="3402" y="3622"/>
                    <a:pt x="3317" y="3579"/>
                  </a:cubicBezTo>
                  <a:cubicBezTo>
                    <a:pt x="3528" y="2937"/>
                    <a:pt x="4837" y="2963"/>
                    <a:pt x="5350" y="2668"/>
                  </a:cubicBezTo>
                  <a:cubicBezTo>
                    <a:pt x="5831" y="2347"/>
                    <a:pt x="5638" y="2027"/>
                    <a:pt x="5132" y="2001"/>
                  </a:cubicBezTo>
                  <a:cubicBezTo>
                    <a:pt x="5112" y="2000"/>
                    <a:pt x="5092" y="1999"/>
                    <a:pt x="5072" y="1999"/>
                  </a:cubicBezTo>
                  <a:cubicBezTo>
                    <a:pt x="4783" y="1999"/>
                    <a:pt x="4496" y="2144"/>
                    <a:pt x="4224" y="2144"/>
                  </a:cubicBezTo>
                  <a:cubicBezTo>
                    <a:pt x="4188" y="2144"/>
                    <a:pt x="4153" y="2141"/>
                    <a:pt x="4118" y="2136"/>
                  </a:cubicBezTo>
                  <a:cubicBezTo>
                    <a:pt x="4304" y="1815"/>
                    <a:pt x="5959" y="263"/>
                    <a:pt x="5292" y="26"/>
                  </a:cubicBezTo>
                  <a:cubicBezTo>
                    <a:pt x="5242" y="9"/>
                    <a:pt x="5192" y="1"/>
                    <a:pt x="514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9" name="Google Shape;4399;p106"/>
            <p:cNvSpPr/>
            <p:nvPr/>
          </p:nvSpPr>
          <p:spPr>
            <a:xfrm rot="6645170">
              <a:off x="-2699492" y="2467664"/>
              <a:ext cx="800221" cy="905145"/>
            </a:xfrm>
            <a:custGeom>
              <a:rect b="b" l="l" r="r" t="t"/>
              <a:pathLst>
                <a:path extrusionOk="0" h="5252" w="4643">
                  <a:moveTo>
                    <a:pt x="4557" y="1"/>
                  </a:moveTo>
                  <a:cubicBezTo>
                    <a:pt x="4537" y="1"/>
                    <a:pt x="4516" y="11"/>
                    <a:pt x="4500" y="36"/>
                  </a:cubicBezTo>
                  <a:cubicBezTo>
                    <a:pt x="3108" y="1826"/>
                    <a:pt x="1293" y="3269"/>
                    <a:pt x="36" y="5167"/>
                  </a:cubicBezTo>
                  <a:cubicBezTo>
                    <a:pt x="0" y="5203"/>
                    <a:pt x="39" y="5251"/>
                    <a:pt x="86" y="5251"/>
                  </a:cubicBezTo>
                  <a:cubicBezTo>
                    <a:pt x="106" y="5251"/>
                    <a:pt x="127" y="5242"/>
                    <a:pt x="145" y="5219"/>
                  </a:cubicBezTo>
                  <a:cubicBezTo>
                    <a:pt x="1396" y="3320"/>
                    <a:pt x="3243" y="1903"/>
                    <a:pt x="4603" y="88"/>
                  </a:cubicBezTo>
                  <a:cubicBezTo>
                    <a:pt x="4643" y="52"/>
                    <a:pt x="4603" y="1"/>
                    <a:pt x="45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0" name="Google Shape;4400;p106"/>
            <p:cNvSpPr/>
            <p:nvPr/>
          </p:nvSpPr>
          <p:spPr>
            <a:xfrm rot="6645170">
              <a:off x="-2449380" y="2957218"/>
              <a:ext cx="444663" cy="341928"/>
            </a:xfrm>
            <a:custGeom>
              <a:rect b="b" l="l" r="r" t="t"/>
              <a:pathLst>
                <a:path extrusionOk="0" h="1984" w="2580">
                  <a:moveTo>
                    <a:pt x="290" y="0"/>
                  </a:moveTo>
                  <a:cubicBezTo>
                    <a:pt x="266" y="0"/>
                    <a:pt x="244" y="16"/>
                    <a:pt x="244" y="50"/>
                  </a:cubicBezTo>
                  <a:cubicBezTo>
                    <a:pt x="110" y="665"/>
                    <a:pt x="0" y="1307"/>
                    <a:pt x="26" y="1916"/>
                  </a:cubicBezTo>
                  <a:cubicBezTo>
                    <a:pt x="50" y="1959"/>
                    <a:pt x="70" y="1984"/>
                    <a:pt x="99" y="1984"/>
                  </a:cubicBezTo>
                  <a:cubicBezTo>
                    <a:pt x="110" y="1984"/>
                    <a:pt x="122" y="1981"/>
                    <a:pt x="135" y="1974"/>
                  </a:cubicBezTo>
                  <a:cubicBezTo>
                    <a:pt x="937" y="1788"/>
                    <a:pt x="1713" y="1435"/>
                    <a:pt x="2515" y="1146"/>
                  </a:cubicBezTo>
                  <a:cubicBezTo>
                    <a:pt x="2579" y="1120"/>
                    <a:pt x="2554" y="1025"/>
                    <a:pt x="2499" y="1025"/>
                  </a:cubicBezTo>
                  <a:cubicBezTo>
                    <a:pt x="2488" y="1025"/>
                    <a:pt x="2476" y="1029"/>
                    <a:pt x="2463" y="1037"/>
                  </a:cubicBezTo>
                  <a:cubicBezTo>
                    <a:pt x="1822" y="1249"/>
                    <a:pt x="1206" y="1518"/>
                    <a:pt x="565" y="1730"/>
                  </a:cubicBezTo>
                  <a:cubicBezTo>
                    <a:pt x="452" y="1764"/>
                    <a:pt x="370" y="1780"/>
                    <a:pt x="312" y="1780"/>
                  </a:cubicBezTo>
                  <a:cubicBezTo>
                    <a:pt x="133" y="1780"/>
                    <a:pt x="167" y="1625"/>
                    <a:pt x="186" y="1307"/>
                  </a:cubicBezTo>
                  <a:cubicBezTo>
                    <a:pt x="186" y="903"/>
                    <a:pt x="270" y="505"/>
                    <a:pt x="347" y="101"/>
                  </a:cubicBezTo>
                  <a:cubicBezTo>
                    <a:pt x="366" y="36"/>
                    <a:pt x="325" y="0"/>
                    <a:pt x="29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1" name="Google Shape;4401;p106"/>
            <p:cNvSpPr/>
            <p:nvPr/>
          </p:nvSpPr>
          <p:spPr>
            <a:xfrm rot="6645170">
              <a:off x="-2590051" y="2659304"/>
              <a:ext cx="473101" cy="390184"/>
            </a:xfrm>
            <a:custGeom>
              <a:rect b="b" l="l" r="r" t="t"/>
              <a:pathLst>
                <a:path extrusionOk="0" h="2264" w="2745">
                  <a:moveTo>
                    <a:pt x="67" y="1"/>
                  </a:moveTo>
                  <a:cubicBezTo>
                    <a:pt x="34" y="1"/>
                    <a:pt x="0" y="21"/>
                    <a:pt x="0" y="63"/>
                  </a:cubicBezTo>
                  <a:cubicBezTo>
                    <a:pt x="83" y="781"/>
                    <a:pt x="135" y="1481"/>
                    <a:pt x="109" y="2199"/>
                  </a:cubicBezTo>
                  <a:cubicBezTo>
                    <a:pt x="109" y="2236"/>
                    <a:pt x="136" y="2263"/>
                    <a:pt x="170" y="2263"/>
                  </a:cubicBezTo>
                  <a:cubicBezTo>
                    <a:pt x="183" y="2263"/>
                    <a:pt x="197" y="2259"/>
                    <a:pt x="212" y="2250"/>
                  </a:cubicBezTo>
                  <a:cubicBezTo>
                    <a:pt x="1013" y="2013"/>
                    <a:pt x="1847" y="1827"/>
                    <a:pt x="2675" y="1667"/>
                  </a:cubicBezTo>
                  <a:cubicBezTo>
                    <a:pt x="2745" y="1667"/>
                    <a:pt x="2708" y="1554"/>
                    <a:pt x="2638" y="1554"/>
                  </a:cubicBezTo>
                  <a:cubicBezTo>
                    <a:pt x="2631" y="1554"/>
                    <a:pt x="2624" y="1555"/>
                    <a:pt x="2617" y="1558"/>
                  </a:cubicBezTo>
                  <a:cubicBezTo>
                    <a:pt x="1924" y="1692"/>
                    <a:pt x="1232" y="1827"/>
                    <a:pt x="532" y="2039"/>
                  </a:cubicBezTo>
                  <a:cubicBezTo>
                    <a:pt x="460" y="2054"/>
                    <a:pt x="407" y="2065"/>
                    <a:pt x="369" y="2065"/>
                  </a:cubicBezTo>
                  <a:cubicBezTo>
                    <a:pt x="282" y="2065"/>
                    <a:pt x="269" y="2009"/>
                    <a:pt x="269" y="1827"/>
                  </a:cubicBezTo>
                  <a:cubicBezTo>
                    <a:pt x="269" y="1609"/>
                    <a:pt x="244" y="1423"/>
                    <a:pt x="244" y="1237"/>
                  </a:cubicBezTo>
                  <a:cubicBezTo>
                    <a:pt x="212" y="839"/>
                    <a:pt x="186" y="461"/>
                    <a:pt x="135" y="63"/>
                  </a:cubicBezTo>
                  <a:cubicBezTo>
                    <a:pt x="135" y="21"/>
                    <a:pt x="101" y="1"/>
                    <a:pt x="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02" name="Google Shape;4402;p106"/>
            <p:cNvGrpSpPr/>
            <p:nvPr/>
          </p:nvGrpSpPr>
          <p:grpSpPr>
            <a:xfrm rot="899960">
              <a:off x="-2769364" y="1947252"/>
              <a:ext cx="1652814" cy="1500647"/>
              <a:chOff x="-1801961" y="4971683"/>
              <a:chExt cx="1652864" cy="1500692"/>
            </a:xfrm>
          </p:grpSpPr>
          <p:sp>
            <p:nvSpPr>
              <p:cNvPr id="4403" name="Google Shape;4403;p106"/>
              <p:cNvSpPr/>
              <p:nvPr/>
            </p:nvSpPr>
            <p:spPr>
              <a:xfrm rot="7371739">
                <a:off x="-1417787" y="5023844"/>
                <a:ext cx="884515" cy="1396369"/>
              </a:xfrm>
              <a:custGeom>
                <a:rect b="b" l="l" r="r" t="t"/>
                <a:pathLst>
                  <a:path extrusionOk="0" h="8102" w="5132">
                    <a:moveTo>
                      <a:pt x="1" y="1"/>
                    </a:moveTo>
                    <a:lnTo>
                      <a:pt x="1" y="1"/>
                    </a:lnTo>
                    <a:cubicBezTo>
                      <a:pt x="78" y="3317"/>
                      <a:pt x="668" y="7030"/>
                      <a:pt x="4490" y="8101"/>
                    </a:cubicBezTo>
                    <a:cubicBezTo>
                      <a:pt x="5132" y="5292"/>
                      <a:pt x="3182" y="1392"/>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4" name="Google Shape;4404;p106"/>
              <p:cNvSpPr/>
              <p:nvPr/>
            </p:nvSpPr>
            <p:spPr>
              <a:xfrm rot="7371739">
                <a:off x="-1365568" y="5073038"/>
                <a:ext cx="634776" cy="1210060"/>
              </a:xfrm>
              <a:custGeom>
                <a:rect b="b" l="l" r="r" t="t"/>
                <a:pathLst>
                  <a:path extrusionOk="0" h="7021" w="3683">
                    <a:moveTo>
                      <a:pt x="86" y="1"/>
                    </a:moveTo>
                    <a:cubicBezTo>
                      <a:pt x="44" y="1"/>
                      <a:pt x="0" y="40"/>
                      <a:pt x="38" y="90"/>
                    </a:cubicBezTo>
                    <a:cubicBezTo>
                      <a:pt x="1263" y="2367"/>
                      <a:pt x="2225" y="4772"/>
                      <a:pt x="3540" y="6985"/>
                    </a:cubicBezTo>
                    <a:cubicBezTo>
                      <a:pt x="3548" y="7011"/>
                      <a:pt x="3566" y="7020"/>
                      <a:pt x="3585" y="7020"/>
                    </a:cubicBezTo>
                    <a:cubicBezTo>
                      <a:pt x="3630" y="7020"/>
                      <a:pt x="3682" y="6969"/>
                      <a:pt x="3642" y="6934"/>
                    </a:cubicBezTo>
                    <a:cubicBezTo>
                      <a:pt x="2334" y="4689"/>
                      <a:pt x="1397" y="2284"/>
                      <a:pt x="140" y="39"/>
                    </a:cubicBezTo>
                    <a:cubicBezTo>
                      <a:pt x="131" y="12"/>
                      <a:pt x="109" y="1"/>
                      <a:pt x="8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5" name="Google Shape;4405;p106"/>
              <p:cNvSpPr/>
              <p:nvPr/>
            </p:nvSpPr>
            <p:spPr>
              <a:xfrm rot="7371739">
                <a:off x="-759953" y="5568067"/>
                <a:ext cx="225955" cy="238531"/>
              </a:xfrm>
              <a:custGeom>
                <a:rect b="b" l="l" r="r" t="t"/>
                <a:pathLst>
                  <a:path extrusionOk="0" h="1384" w="1311">
                    <a:moveTo>
                      <a:pt x="1252" y="0"/>
                    </a:moveTo>
                    <a:cubicBezTo>
                      <a:pt x="1219" y="0"/>
                      <a:pt x="1179" y="19"/>
                      <a:pt x="1166" y="58"/>
                    </a:cubicBezTo>
                    <a:cubicBezTo>
                      <a:pt x="1136" y="440"/>
                      <a:pt x="1163" y="845"/>
                      <a:pt x="1117" y="1224"/>
                    </a:cubicBezTo>
                    <a:lnTo>
                      <a:pt x="1117" y="1224"/>
                    </a:lnTo>
                    <a:cubicBezTo>
                      <a:pt x="795" y="1051"/>
                      <a:pt x="466" y="882"/>
                      <a:pt x="121" y="757"/>
                    </a:cubicBezTo>
                    <a:cubicBezTo>
                      <a:pt x="108" y="747"/>
                      <a:pt x="95" y="743"/>
                      <a:pt x="83" y="743"/>
                    </a:cubicBezTo>
                    <a:cubicBezTo>
                      <a:pt x="28" y="743"/>
                      <a:pt x="1" y="838"/>
                      <a:pt x="70" y="860"/>
                    </a:cubicBezTo>
                    <a:cubicBezTo>
                      <a:pt x="442" y="994"/>
                      <a:pt x="788" y="1180"/>
                      <a:pt x="1134" y="1373"/>
                    </a:cubicBezTo>
                    <a:cubicBezTo>
                      <a:pt x="1144" y="1380"/>
                      <a:pt x="1154" y="1383"/>
                      <a:pt x="1165" y="1383"/>
                    </a:cubicBezTo>
                    <a:cubicBezTo>
                      <a:pt x="1192" y="1383"/>
                      <a:pt x="1218" y="1363"/>
                      <a:pt x="1218" y="1341"/>
                    </a:cubicBezTo>
                    <a:cubicBezTo>
                      <a:pt x="1295" y="917"/>
                      <a:pt x="1269" y="488"/>
                      <a:pt x="1295" y="58"/>
                    </a:cubicBezTo>
                    <a:cubicBezTo>
                      <a:pt x="1311" y="19"/>
                      <a:pt x="1285" y="0"/>
                      <a:pt x="12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6" name="Google Shape;4406;p106"/>
              <p:cNvSpPr/>
              <p:nvPr/>
            </p:nvSpPr>
            <p:spPr>
              <a:xfrm rot="7371739">
                <a:off x="-1057961" y="5504749"/>
                <a:ext cx="318508" cy="270760"/>
              </a:xfrm>
              <a:custGeom>
                <a:rect b="b" l="l" r="r" t="t"/>
                <a:pathLst>
                  <a:path extrusionOk="0" h="1571" w="1848">
                    <a:moveTo>
                      <a:pt x="1786" y="1"/>
                    </a:moveTo>
                    <a:cubicBezTo>
                      <a:pt x="1753" y="1"/>
                      <a:pt x="1713" y="20"/>
                      <a:pt x="1700" y="59"/>
                    </a:cubicBezTo>
                    <a:cubicBezTo>
                      <a:pt x="1675" y="520"/>
                      <a:pt x="1645" y="981"/>
                      <a:pt x="1575" y="1419"/>
                    </a:cubicBezTo>
                    <a:lnTo>
                      <a:pt x="1575" y="1419"/>
                    </a:lnTo>
                    <a:cubicBezTo>
                      <a:pt x="1090" y="1196"/>
                      <a:pt x="606" y="1012"/>
                      <a:pt x="122" y="835"/>
                    </a:cubicBezTo>
                    <a:cubicBezTo>
                      <a:pt x="109" y="827"/>
                      <a:pt x="96" y="823"/>
                      <a:pt x="85" y="823"/>
                    </a:cubicBezTo>
                    <a:cubicBezTo>
                      <a:pt x="26" y="823"/>
                      <a:pt x="0" y="922"/>
                      <a:pt x="71" y="944"/>
                    </a:cubicBezTo>
                    <a:cubicBezTo>
                      <a:pt x="577" y="1130"/>
                      <a:pt x="1084" y="1341"/>
                      <a:pt x="1591" y="1559"/>
                    </a:cubicBezTo>
                    <a:cubicBezTo>
                      <a:pt x="1598" y="1567"/>
                      <a:pt x="1609" y="1570"/>
                      <a:pt x="1619" y="1570"/>
                    </a:cubicBezTo>
                    <a:cubicBezTo>
                      <a:pt x="1645" y="1570"/>
                      <a:pt x="1674" y="1552"/>
                      <a:pt x="1674" y="1534"/>
                    </a:cubicBezTo>
                    <a:cubicBezTo>
                      <a:pt x="1751" y="1053"/>
                      <a:pt x="1802" y="540"/>
                      <a:pt x="1835" y="59"/>
                    </a:cubicBezTo>
                    <a:cubicBezTo>
                      <a:pt x="1847" y="20"/>
                      <a:pt x="1820" y="1"/>
                      <a:pt x="178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7" name="Google Shape;4407;p106"/>
              <p:cNvSpPr/>
              <p:nvPr/>
            </p:nvSpPr>
            <p:spPr>
              <a:xfrm rot="7371739">
                <a:off x="-1391855" y="5480577"/>
                <a:ext cx="345740" cy="245080"/>
              </a:xfrm>
              <a:custGeom>
                <a:rect b="b" l="l" r="r" t="t"/>
                <a:pathLst>
                  <a:path extrusionOk="0" h="1422" w="2006">
                    <a:moveTo>
                      <a:pt x="1929" y="0"/>
                    </a:moveTo>
                    <a:cubicBezTo>
                      <a:pt x="1907" y="0"/>
                      <a:pt x="1887" y="15"/>
                      <a:pt x="1887" y="45"/>
                    </a:cubicBezTo>
                    <a:cubicBezTo>
                      <a:pt x="1856" y="201"/>
                      <a:pt x="1733" y="1252"/>
                      <a:pt x="1548" y="1252"/>
                    </a:cubicBezTo>
                    <a:cubicBezTo>
                      <a:pt x="1543" y="1252"/>
                      <a:pt x="1539" y="1252"/>
                      <a:pt x="1535" y="1251"/>
                    </a:cubicBezTo>
                    <a:cubicBezTo>
                      <a:pt x="1053" y="1065"/>
                      <a:pt x="572" y="904"/>
                      <a:pt x="123" y="712"/>
                    </a:cubicBezTo>
                    <a:cubicBezTo>
                      <a:pt x="110" y="704"/>
                      <a:pt x="98" y="700"/>
                      <a:pt x="87" y="700"/>
                    </a:cubicBezTo>
                    <a:cubicBezTo>
                      <a:pt x="27" y="700"/>
                      <a:pt x="1" y="799"/>
                      <a:pt x="66" y="821"/>
                    </a:cubicBezTo>
                    <a:cubicBezTo>
                      <a:pt x="572" y="1033"/>
                      <a:pt x="1111" y="1225"/>
                      <a:pt x="1618" y="1411"/>
                    </a:cubicBezTo>
                    <a:cubicBezTo>
                      <a:pt x="1633" y="1418"/>
                      <a:pt x="1646" y="1422"/>
                      <a:pt x="1656" y="1422"/>
                    </a:cubicBezTo>
                    <a:cubicBezTo>
                      <a:pt x="1682" y="1422"/>
                      <a:pt x="1695" y="1403"/>
                      <a:pt x="1695" y="1385"/>
                    </a:cubicBezTo>
                    <a:cubicBezTo>
                      <a:pt x="1855" y="956"/>
                      <a:pt x="1939" y="526"/>
                      <a:pt x="1990" y="102"/>
                    </a:cubicBezTo>
                    <a:cubicBezTo>
                      <a:pt x="2006" y="36"/>
                      <a:pt x="1964" y="0"/>
                      <a:pt x="192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408" name="Google Shape;4408;p106"/>
          <p:cNvGrpSpPr/>
          <p:nvPr/>
        </p:nvGrpSpPr>
        <p:grpSpPr>
          <a:xfrm>
            <a:off x="142975" y="118750"/>
            <a:ext cx="878525" cy="627975"/>
            <a:chOff x="142975" y="118750"/>
            <a:chExt cx="878525" cy="627975"/>
          </a:xfrm>
        </p:grpSpPr>
        <p:sp>
          <p:nvSpPr>
            <p:cNvPr id="4409" name="Google Shape;4409;p106"/>
            <p:cNvSpPr/>
            <p:nvPr/>
          </p:nvSpPr>
          <p:spPr>
            <a:xfrm>
              <a:off x="339616" y="466103"/>
              <a:ext cx="63379" cy="61703"/>
            </a:xfrm>
            <a:custGeom>
              <a:rect b="b" l="l" r="r" t="t"/>
              <a:pathLst>
                <a:path extrusionOk="0" h="626" w="643">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0" name="Google Shape;4410;p106"/>
            <p:cNvSpPr/>
            <p:nvPr/>
          </p:nvSpPr>
          <p:spPr>
            <a:xfrm>
              <a:off x="415808" y="317660"/>
              <a:ext cx="54114" cy="54015"/>
            </a:xfrm>
            <a:custGeom>
              <a:rect b="b" l="l" r="r" t="t"/>
              <a:pathLst>
                <a:path extrusionOk="0" h="548" w="549">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1" name="Google Shape;4411;p106"/>
            <p:cNvSpPr/>
            <p:nvPr/>
          </p:nvSpPr>
          <p:spPr>
            <a:xfrm>
              <a:off x="622305" y="380546"/>
              <a:ext cx="48298" cy="48692"/>
            </a:xfrm>
            <a:custGeom>
              <a:rect b="b" l="l" r="r" t="t"/>
              <a:pathLst>
                <a:path extrusionOk="0" h="494" w="49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2" name="Google Shape;4412;p106"/>
            <p:cNvSpPr/>
            <p:nvPr/>
          </p:nvSpPr>
          <p:spPr>
            <a:xfrm>
              <a:off x="659267" y="206180"/>
              <a:ext cx="37160" cy="38934"/>
            </a:xfrm>
            <a:custGeom>
              <a:rect b="b" l="l" r="r" t="t"/>
              <a:pathLst>
                <a:path extrusionOk="0" h="395" w="377">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3" name="Google Shape;4413;p106"/>
            <p:cNvSpPr/>
            <p:nvPr/>
          </p:nvSpPr>
          <p:spPr>
            <a:xfrm>
              <a:off x="512600" y="558066"/>
              <a:ext cx="27796" cy="27993"/>
            </a:xfrm>
            <a:custGeom>
              <a:rect b="b" l="l" r="r" t="t"/>
              <a:pathLst>
                <a:path extrusionOk="0" h="284" w="282">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4" name="Google Shape;4414;p106"/>
            <p:cNvSpPr/>
            <p:nvPr/>
          </p:nvSpPr>
          <p:spPr>
            <a:xfrm>
              <a:off x="547788" y="341710"/>
              <a:ext cx="37160" cy="37948"/>
            </a:xfrm>
            <a:custGeom>
              <a:rect b="b" l="l" r="r" t="t"/>
              <a:pathLst>
                <a:path extrusionOk="0" h="385" w="377">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5" name="Google Shape;4415;p106"/>
            <p:cNvSpPr/>
            <p:nvPr/>
          </p:nvSpPr>
          <p:spPr>
            <a:xfrm>
              <a:off x="299006" y="273107"/>
              <a:ext cx="40708" cy="40216"/>
            </a:xfrm>
            <a:custGeom>
              <a:rect b="b" l="l" r="r" t="t"/>
              <a:pathLst>
                <a:path extrusionOk="0" h="408" w="413">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6" name="Google Shape;4416;p106"/>
            <p:cNvSpPr/>
            <p:nvPr/>
          </p:nvSpPr>
          <p:spPr>
            <a:xfrm>
              <a:off x="142975" y="434462"/>
              <a:ext cx="29472" cy="28190"/>
            </a:xfrm>
            <a:custGeom>
              <a:rect b="b" l="l" r="r" t="t"/>
              <a:pathLst>
                <a:path extrusionOk="0" h="286" w="299">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7" name="Google Shape;4417;p106"/>
            <p:cNvSpPr/>
            <p:nvPr/>
          </p:nvSpPr>
          <p:spPr>
            <a:xfrm>
              <a:off x="367707" y="174539"/>
              <a:ext cx="62985" cy="63379"/>
            </a:xfrm>
            <a:custGeom>
              <a:rect b="b" l="l" r="r" t="t"/>
              <a:pathLst>
                <a:path extrusionOk="0" h="643" w="639">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8" name="Google Shape;4418;p106"/>
            <p:cNvSpPr/>
            <p:nvPr/>
          </p:nvSpPr>
          <p:spPr>
            <a:xfrm>
              <a:off x="757834" y="399077"/>
              <a:ext cx="38934" cy="34893"/>
            </a:xfrm>
            <a:custGeom>
              <a:rect b="b" l="l" r="r" t="t"/>
              <a:pathLst>
                <a:path extrusionOk="0" h="354" w="395">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9" name="Google Shape;4419;p106"/>
            <p:cNvSpPr/>
            <p:nvPr/>
          </p:nvSpPr>
          <p:spPr>
            <a:xfrm>
              <a:off x="707466" y="577583"/>
              <a:ext cx="76390" cy="73433"/>
            </a:xfrm>
            <a:custGeom>
              <a:rect b="b" l="l" r="r" t="t"/>
              <a:pathLst>
                <a:path extrusionOk="0" h="745" w="775">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0" name="Google Shape;4420;p106"/>
            <p:cNvSpPr/>
            <p:nvPr/>
          </p:nvSpPr>
          <p:spPr>
            <a:xfrm>
              <a:off x="876508" y="356397"/>
              <a:ext cx="33513" cy="37554"/>
            </a:xfrm>
            <a:custGeom>
              <a:rect b="b" l="l" r="r" t="t"/>
              <a:pathLst>
                <a:path extrusionOk="0" h="381" w="34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1" name="Google Shape;4421;p106"/>
            <p:cNvSpPr/>
            <p:nvPr/>
          </p:nvSpPr>
          <p:spPr>
            <a:xfrm>
              <a:off x="887646" y="501390"/>
              <a:ext cx="58056" cy="44651"/>
            </a:xfrm>
            <a:custGeom>
              <a:rect b="b" l="l" r="r" t="t"/>
              <a:pathLst>
                <a:path extrusionOk="0" h="453" w="589">
                  <a:moveTo>
                    <a:pt x="303" y="0"/>
                  </a:moveTo>
                  <a:cubicBezTo>
                    <a:pt x="0" y="0"/>
                    <a:pt x="0" y="453"/>
                    <a:pt x="303" y="453"/>
                  </a:cubicBezTo>
                  <a:cubicBezTo>
                    <a:pt x="588" y="453"/>
                    <a:pt x="588" y="0"/>
                    <a:pt x="3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2" name="Google Shape;4422;p106"/>
            <p:cNvSpPr/>
            <p:nvPr/>
          </p:nvSpPr>
          <p:spPr>
            <a:xfrm>
              <a:off x="361892" y="673588"/>
              <a:ext cx="48692" cy="47214"/>
            </a:xfrm>
            <a:custGeom>
              <a:rect b="b" l="l" r="r" t="t"/>
              <a:pathLst>
                <a:path extrusionOk="0" h="479" w="494">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3" name="Google Shape;4423;p106"/>
            <p:cNvSpPr/>
            <p:nvPr/>
          </p:nvSpPr>
          <p:spPr>
            <a:xfrm>
              <a:off x="570163" y="717155"/>
              <a:ext cx="31739" cy="29570"/>
            </a:xfrm>
            <a:custGeom>
              <a:rect b="b" l="l" r="r" t="t"/>
              <a:pathLst>
                <a:path extrusionOk="0" h="300" w="322">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4" name="Google Shape;4424;p106"/>
            <p:cNvSpPr/>
            <p:nvPr/>
          </p:nvSpPr>
          <p:spPr>
            <a:xfrm>
              <a:off x="834125" y="616813"/>
              <a:ext cx="85261" cy="85261"/>
            </a:xfrm>
            <a:custGeom>
              <a:rect b="b" l="l" r="r" t="t"/>
              <a:pathLst>
                <a:path extrusionOk="0" h="865" w="865">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5" name="Google Shape;4425;p106"/>
            <p:cNvSpPr/>
            <p:nvPr/>
          </p:nvSpPr>
          <p:spPr>
            <a:xfrm>
              <a:off x="181712" y="569993"/>
              <a:ext cx="52339" cy="52339"/>
            </a:xfrm>
            <a:custGeom>
              <a:rect b="b" l="l" r="r" t="t"/>
              <a:pathLst>
                <a:path extrusionOk="0" h="531" w="531">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6" name="Google Shape;4426;p106"/>
            <p:cNvSpPr/>
            <p:nvPr/>
          </p:nvSpPr>
          <p:spPr>
            <a:xfrm>
              <a:off x="497421" y="118750"/>
              <a:ext cx="50467" cy="48298"/>
            </a:xfrm>
            <a:custGeom>
              <a:rect b="b" l="l" r="r" t="t"/>
              <a:pathLst>
                <a:path extrusionOk="0" h="490" w="512">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7" name="Google Shape;4427;p106"/>
            <p:cNvSpPr/>
            <p:nvPr/>
          </p:nvSpPr>
          <p:spPr>
            <a:xfrm>
              <a:off x="822987" y="224415"/>
              <a:ext cx="62985" cy="63477"/>
            </a:xfrm>
            <a:custGeom>
              <a:rect b="b" l="l" r="r" t="t"/>
              <a:pathLst>
                <a:path extrusionOk="0" h="644" w="639">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8" name="Google Shape;4428;p106"/>
            <p:cNvSpPr/>
            <p:nvPr/>
          </p:nvSpPr>
          <p:spPr>
            <a:xfrm>
              <a:off x="986115" y="421550"/>
              <a:ext cx="35386" cy="29965"/>
            </a:xfrm>
            <a:custGeom>
              <a:rect b="b" l="l" r="r" t="t"/>
              <a:pathLst>
                <a:path extrusionOk="0" h="304" w="359">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9" name="Google Shape;4429;p106"/>
            <p:cNvSpPr/>
            <p:nvPr/>
          </p:nvSpPr>
          <p:spPr>
            <a:xfrm>
              <a:off x="469822" y="451416"/>
              <a:ext cx="37061" cy="35287"/>
            </a:xfrm>
            <a:custGeom>
              <a:rect b="b" l="l" r="r" t="t"/>
              <a:pathLst>
                <a:path extrusionOk="0" h="358" w="376">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30" name="Google Shape;4430;p106"/>
          <p:cNvGrpSpPr/>
          <p:nvPr/>
        </p:nvGrpSpPr>
        <p:grpSpPr>
          <a:xfrm>
            <a:off x="8436625" y="4164237"/>
            <a:ext cx="627975" cy="878525"/>
            <a:chOff x="8436625" y="2649875"/>
            <a:chExt cx="627975" cy="878525"/>
          </a:xfrm>
        </p:grpSpPr>
        <p:sp>
          <p:nvSpPr>
            <p:cNvPr id="4431" name="Google Shape;4431;p106"/>
            <p:cNvSpPr/>
            <p:nvPr/>
          </p:nvSpPr>
          <p:spPr>
            <a:xfrm rot="5400000">
              <a:off x="8654706" y="2847353"/>
              <a:ext cx="63379" cy="61703"/>
            </a:xfrm>
            <a:custGeom>
              <a:rect b="b" l="l" r="r" t="t"/>
              <a:pathLst>
                <a:path extrusionOk="0" h="626" w="643">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2" name="Google Shape;4432;p106"/>
            <p:cNvSpPr/>
            <p:nvPr/>
          </p:nvSpPr>
          <p:spPr>
            <a:xfrm rot="5400000">
              <a:off x="8811626" y="2922757"/>
              <a:ext cx="54114" cy="54015"/>
            </a:xfrm>
            <a:custGeom>
              <a:rect b="b" l="l" r="r" t="t"/>
              <a:pathLst>
                <a:path extrusionOk="0" h="548" w="549">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3" name="Google Shape;4433;p106"/>
            <p:cNvSpPr/>
            <p:nvPr/>
          </p:nvSpPr>
          <p:spPr>
            <a:xfrm rot="5400000">
              <a:off x="8754309" y="3129008"/>
              <a:ext cx="48298" cy="48692"/>
            </a:xfrm>
            <a:custGeom>
              <a:rect b="b" l="l" r="r" t="t"/>
              <a:pathLst>
                <a:path extrusionOk="0" h="494" w="49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4" name="Google Shape;4434;p106"/>
            <p:cNvSpPr/>
            <p:nvPr/>
          </p:nvSpPr>
          <p:spPr>
            <a:xfrm rot="5400000">
              <a:off x="8939123" y="3165280"/>
              <a:ext cx="37160" cy="38934"/>
            </a:xfrm>
            <a:custGeom>
              <a:rect b="b" l="l" r="r" t="t"/>
              <a:pathLst>
                <a:path extrusionOk="0" h="395" w="377">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5" name="Google Shape;4435;p106"/>
            <p:cNvSpPr/>
            <p:nvPr/>
          </p:nvSpPr>
          <p:spPr>
            <a:xfrm rot="5400000">
              <a:off x="8597389" y="3019401"/>
              <a:ext cx="27796" cy="27993"/>
            </a:xfrm>
            <a:custGeom>
              <a:rect b="b" l="l" r="r" t="t"/>
              <a:pathLst>
                <a:path extrusionOk="0" h="284" w="282">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6" name="Google Shape;4436;p106"/>
            <p:cNvSpPr/>
            <p:nvPr/>
          </p:nvSpPr>
          <p:spPr>
            <a:xfrm rot="5400000">
              <a:off x="8804086" y="3054294"/>
              <a:ext cx="37160" cy="37948"/>
            </a:xfrm>
            <a:custGeom>
              <a:rect b="b" l="l" r="r" t="t"/>
              <a:pathLst>
                <a:path extrusionOk="0" h="385" w="377">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7" name="Google Shape;4437;p106"/>
            <p:cNvSpPr/>
            <p:nvPr/>
          </p:nvSpPr>
          <p:spPr>
            <a:xfrm rot="5400000">
              <a:off x="8869781" y="2806152"/>
              <a:ext cx="40708" cy="40216"/>
            </a:xfrm>
            <a:custGeom>
              <a:rect b="b" l="l" r="r" t="t"/>
              <a:pathLst>
                <a:path extrusionOk="0" h="408" w="413">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8" name="Google Shape;4438;p106"/>
            <p:cNvSpPr/>
            <p:nvPr/>
          </p:nvSpPr>
          <p:spPr>
            <a:xfrm rot="5400000">
              <a:off x="8720057" y="2650516"/>
              <a:ext cx="29472" cy="28190"/>
            </a:xfrm>
            <a:custGeom>
              <a:rect b="b" l="l" r="r" t="t"/>
              <a:pathLst>
                <a:path extrusionOk="0" h="286" w="299">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9" name="Google Shape;4439;p106"/>
            <p:cNvSpPr/>
            <p:nvPr/>
          </p:nvSpPr>
          <p:spPr>
            <a:xfrm rot="5400000">
              <a:off x="8945629" y="2874410"/>
              <a:ext cx="62985" cy="63379"/>
            </a:xfrm>
            <a:custGeom>
              <a:rect b="b" l="l" r="r" t="t"/>
              <a:pathLst>
                <a:path extrusionOk="0" h="643" w="639">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0" name="Google Shape;4440;p106"/>
            <p:cNvSpPr/>
            <p:nvPr/>
          </p:nvSpPr>
          <p:spPr>
            <a:xfrm rot="5400000">
              <a:off x="8747360" y="3266755"/>
              <a:ext cx="38934" cy="34893"/>
            </a:xfrm>
            <a:custGeom>
              <a:rect b="b" l="l" r="r" t="t"/>
              <a:pathLst>
                <a:path extrusionOk="0" h="354" w="395">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1" name="Google Shape;4441;p106"/>
            <p:cNvSpPr/>
            <p:nvPr/>
          </p:nvSpPr>
          <p:spPr>
            <a:xfrm rot="5400000">
              <a:off x="8530856" y="3215845"/>
              <a:ext cx="76390" cy="73433"/>
            </a:xfrm>
            <a:custGeom>
              <a:rect b="b" l="l" r="r" t="t"/>
              <a:pathLst>
                <a:path extrusionOk="0" h="745" w="775">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2" name="Google Shape;4442;p106"/>
            <p:cNvSpPr/>
            <p:nvPr/>
          </p:nvSpPr>
          <p:spPr>
            <a:xfrm rot="5400000">
              <a:off x="8791420" y="3381388"/>
              <a:ext cx="33513" cy="37554"/>
            </a:xfrm>
            <a:custGeom>
              <a:rect b="b" l="l" r="r" t="t"/>
              <a:pathLst>
                <a:path extrusionOk="0" h="381" w="34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3" name="Google Shape;4443;p106"/>
            <p:cNvSpPr/>
            <p:nvPr/>
          </p:nvSpPr>
          <p:spPr>
            <a:xfrm rot="5400000">
              <a:off x="8630607" y="3401249"/>
              <a:ext cx="58056" cy="44651"/>
            </a:xfrm>
            <a:custGeom>
              <a:rect b="b" l="l" r="r" t="t"/>
              <a:pathLst>
                <a:path extrusionOk="0" h="453" w="589">
                  <a:moveTo>
                    <a:pt x="303" y="0"/>
                  </a:moveTo>
                  <a:cubicBezTo>
                    <a:pt x="0" y="0"/>
                    <a:pt x="0" y="453"/>
                    <a:pt x="303" y="453"/>
                  </a:cubicBezTo>
                  <a:cubicBezTo>
                    <a:pt x="588" y="453"/>
                    <a:pt x="588" y="0"/>
                    <a:pt x="30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4" name="Google Shape;4444;p106"/>
            <p:cNvSpPr/>
            <p:nvPr/>
          </p:nvSpPr>
          <p:spPr>
            <a:xfrm rot="5400000">
              <a:off x="8461809" y="2869531"/>
              <a:ext cx="48692" cy="47214"/>
            </a:xfrm>
            <a:custGeom>
              <a:rect b="b" l="l" r="r" t="t"/>
              <a:pathLst>
                <a:path extrusionOk="0" h="479" w="494">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5" name="Google Shape;4445;p106"/>
            <p:cNvSpPr/>
            <p:nvPr/>
          </p:nvSpPr>
          <p:spPr>
            <a:xfrm rot="5400000">
              <a:off x="8435541" y="3078147"/>
              <a:ext cx="31739" cy="29570"/>
            </a:xfrm>
            <a:custGeom>
              <a:rect b="b" l="l" r="r" t="t"/>
              <a:pathLst>
                <a:path extrusionOk="0" h="300" w="322">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6" name="Google Shape;4446;p106"/>
            <p:cNvSpPr/>
            <p:nvPr/>
          </p:nvSpPr>
          <p:spPr>
            <a:xfrm rot="5400000">
              <a:off x="8481276" y="3341025"/>
              <a:ext cx="85261" cy="85261"/>
            </a:xfrm>
            <a:custGeom>
              <a:rect b="b" l="l" r="r" t="t"/>
              <a:pathLst>
                <a:path extrusionOk="0" h="865" w="865">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7" name="Google Shape;4447;p106"/>
            <p:cNvSpPr/>
            <p:nvPr/>
          </p:nvSpPr>
          <p:spPr>
            <a:xfrm rot="5400000">
              <a:off x="8561018" y="2688612"/>
              <a:ext cx="52339" cy="52339"/>
            </a:xfrm>
            <a:custGeom>
              <a:rect b="b" l="l" r="r" t="t"/>
              <a:pathLst>
                <a:path extrusionOk="0" h="531" w="531">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8" name="Google Shape;4448;p106"/>
            <p:cNvSpPr/>
            <p:nvPr/>
          </p:nvSpPr>
          <p:spPr>
            <a:xfrm rot="5400000">
              <a:off x="9015218" y="3005405"/>
              <a:ext cx="50467" cy="48298"/>
            </a:xfrm>
            <a:custGeom>
              <a:rect b="b" l="l" r="r" t="t"/>
              <a:pathLst>
                <a:path extrusionOk="0" h="490" w="512">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9" name="Google Shape;4449;p106"/>
            <p:cNvSpPr/>
            <p:nvPr/>
          </p:nvSpPr>
          <p:spPr>
            <a:xfrm rot="5400000">
              <a:off x="8895704" y="3329640"/>
              <a:ext cx="62985" cy="63477"/>
            </a:xfrm>
            <a:custGeom>
              <a:rect b="b" l="l" r="r" t="t"/>
              <a:pathLst>
                <a:path extrusionOk="0" h="644" w="639">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0" name="Google Shape;4450;p106"/>
            <p:cNvSpPr/>
            <p:nvPr/>
          </p:nvSpPr>
          <p:spPr>
            <a:xfrm rot="5400000">
              <a:off x="8729125" y="3495725"/>
              <a:ext cx="35386" cy="29965"/>
            </a:xfrm>
            <a:custGeom>
              <a:rect b="b" l="l" r="r" t="t"/>
              <a:pathLst>
                <a:path extrusionOk="0" h="304" w="359">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1" name="Google Shape;4451;p106"/>
            <p:cNvSpPr/>
            <p:nvPr/>
          </p:nvSpPr>
          <p:spPr>
            <a:xfrm rot="5400000">
              <a:off x="8695760" y="2977609"/>
              <a:ext cx="37061" cy="35287"/>
            </a:xfrm>
            <a:custGeom>
              <a:rect b="b" l="l" r="r" t="t"/>
              <a:pathLst>
                <a:path extrusionOk="0" h="358" w="376">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7">
    <p:spTree>
      <p:nvGrpSpPr>
        <p:cNvPr id="4452" name="Shape 4452"/>
        <p:cNvGrpSpPr/>
        <p:nvPr/>
      </p:nvGrpSpPr>
      <p:grpSpPr>
        <a:xfrm>
          <a:off x="0" y="0"/>
          <a:ext cx="0" cy="0"/>
          <a:chOff x="0" y="0"/>
          <a:chExt cx="0" cy="0"/>
        </a:xfrm>
      </p:grpSpPr>
      <p:sp>
        <p:nvSpPr>
          <p:cNvPr id="4453" name="Google Shape;4453;p107"/>
          <p:cNvSpPr/>
          <p:nvPr/>
        </p:nvSpPr>
        <p:spPr>
          <a:xfrm rot="-4601699">
            <a:off x="7728114" y="4019714"/>
            <a:ext cx="2086239" cy="1662675"/>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4" name="Google Shape;4454;p107"/>
          <p:cNvSpPr txBox="1"/>
          <p:nvPr>
            <p:ph idx="1" type="subTitle"/>
          </p:nvPr>
        </p:nvSpPr>
        <p:spPr>
          <a:xfrm>
            <a:off x="2036400" y="1918775"/>
            <a:ext cx="5071200" cy="226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a:lvl1pPr>
            <a:lvl2pPr lvl="1" rtl="0" algn="ctr">
              <a:lnSpc>
                <a:spcPct val="100000"/>
              </a:lnSpc>
              <a:spcBef>
                <a:spcPts val="0"/>
              </a:spcBef>
              <a:spcAft>
                <a:spcPts val="0"/>
              </a:spcAft>
              <a:buSzPts val="2100"/>
              <a:buChar char="○"/>
              <a:defRPr sz="2100"/>
            </a:lvl2pPr>
            <a:lvl3pPr lvl="2" rtl="0" algn="ctr">
              <a:lnSpc>
                <a:spcPct val="100000"/>
              </a:lnSpc>
              <a:spcBef>
                <a:spcPts val="0"/>
              </a:spcBef>
              <a:spcAft>
                <a:spcPts val="0"/>
              </a:spcAft>
              <a:buSzPts val="2100"/>
              <a:buChar char="■"/>
              <a:defRPr sz="2100"/>
            </a:lvl3pPr>
            <a:lvl4pPr lvl="3" rtl="0" algn="ctr">
              <a:lnSpc>
                <a:spcPct val="100000"/>
              </a:lnSpc>
              <a:spcBef>
                <a:spcPts val="0"/>
              </a:spcBef>
              <a:spcAft>
                <a:spcPts val="0"/>
              </a:spcAft>
              <a:buSzPts val="2100"/>
              <a:buChar char="●"/>
              <a:defRPr sz="2100"/>
            </a:lvl4pPr>
            <a:lvl5pPr lvl="4" rtl="0" algn="ctr">
              <a:lnSpc>
                <a:spcPct val="100000"/>
              </a:lnSpc>
              <a:spcBef>
                <a:spcPts val="0"/>
              </a:spcBef>
              <a:spcAft>
                <a:spcPts val="0"/>
              </a:spcAft>
              <a:buSzPts val="2100"/>
              <a:buChar char="○"/>
              <a:defRPr sz="2100"/>
            </a:lvl5pPr>
            <a:lvl6pPr lvl="5" rtl="0" algn="ctr">
              <a:lnSpc>
                <a:spcPct val="100000"/>
              </a:lnSpc>
              <a:spcBef>
                <a:spcPts val="0"/>
              </a:spcBef>
              <a:spcAft>
                <a:spcPts val="0"/>
              </a:spcAft>
              <a:buSzPts val="2100"/>
              <a:buChar char="■"/>
              <a:defRPr sz="2100"/>
            </a:lvl6pPr>
            <a:lvl7pPr lvl="6" rtl="0" algn="ctr">
              <a:lnSpc>
                <a:spcPct val="100000"/>
              </a:lnSpc>
              <a:spcBef>
                <a:spcPts val="0"/>
              </a:spcBef>
              <a:spcAft>
                <a:spcPts val="0"/>
              </a:spcAft>
              <a:buSzPts val="2100"/>
              <a:buChar char="●"/>
              <a:defRPr sz="2100"/>
            </a:lvl7pPr>
            <a:lvl8pPr lvl="7" rtl="0" algn="ctr">
              <a:lnSpc>
                <a:spcPct val="100000"/>
              </a:lnSpc>
              <a:spcBef>
                <a:spcPts val="0"/>
              </a:spcBef>
              <a:spcAft>
                <a:spcPts val="0"/>
              </a:spcAft>
              <a:buSzPts val="2100"/>
              <a:buChar char="○"/>
              <a:defRPr sz="2100"/>
            </a:lvl8pPr>
            <a:lvl9pPr lvl="8" rtl="0" algn="ctr">
              <a:lnSpc>
                <a:spcPct val="100000"/>
              </a:lnSpc>
              <a:spcBef>
                <a:spcPts val="0"/>
              </a:spcBef>
              <a:spcAft>
                <a:spcPts val="0"/>
              </a:spcAft>
              <a:buSzPts val="2100"/>
              <a:buChar char="■"/>
              <a:defRPr sz="2100"/>
            </a:lvl9pPr>
          </a:lstStyle>
          <a:p/>
        </p:txBody>
      </p:sp>
      <p:sp>
        <p:nvSpPr>
          <p:cNvPr id="4455" name="Google Shape;4455;p107"/>
          <p:cNvSpPr/>
          <p:nvPr/>
        </p:nvSpPr>
        <p:spPr>
          <a:xfrm rot="-4601699">
            <a:off x="-472461" y="3854264"/>
            <a:ext cx="2086239" cy="1662675"/>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6" name="Google Shape;4456;p107"/>
          <p:cNvSpPr/>
          <p:nvPr/>
        </p:nvSpPr>
        <p:spPr>
          <a:xfrm rot="7085658">
            <a:off x="-471587" y="3091408"/>
            <a:ext cx="1831433" cy="1687611"/>
          </a:xfrm>
          <a:custGeom>
            <a:rect b="b" l="l" r="r" t="t"/>
            <a:pathLst>
              <a:path extrusionOk="0" h="10455" w="11346">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7" name="Google Shape;4457;p107"/>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458" name="Google Shape;4458;p107"/>
          <p:cNvGrpSpPr/>
          <p:nvPr/>
        </p:nvGrpSpPr>
        <p:grpSpPr>
          <a:xfrm>
            <a:off x="7630734" y="2537432"/>
            <a:ext cx="711165" cy="935424"/>
            <a:chOff x="1957922" y="2087857"/>
            <a:chExt cx="146481" cy="192680"/>
          </a:xfrm>
        </p:grpSpPr>
        <p:sp>
          <p:nvSpPr>
            <p:cNvPr id="4459" name="Google Shape;4459;p107"/>
            <p:cNvSpPr/>
            <p:nvPr/>
          </p:nvSpPr>
          <p:spPr>
            <a:xfrm flipH="1" rot="2234057">
              <a:off x="1986552" y="2103963"/>
              <a:ext cx="92229" cy="115773"/>
            </a:xfrm>
            <a:custGeom>
              <a:rect b="b" l="l" r="r" t="t"/>
              <a:pathLst>
                <a:path extrusionOk="0" h="4631" w="3689">
                  <a:moveTo>
                    <a:pt x="1438" y="1"/>
                  </a:moveTo>
                  <a:cubicBezTo>
                    <a:pt x="682" y="1"/>
                    <a:pt x="71" y="457"/>
                    <a:pt x="26" y="1315"/>
                  </a:cubicBezTo>
                  <a:cubicBezTo>
                    <a:pt x="1" y="2335"/>
                    <a:pt x="963" y="3297"/>
                    <a:pt x="751" y="4259"/>
                  </a:cubicBezTo>
                  <a:lnTo>
                    <a:pt x="1842" y="4631"/>
                  </a:lnTo>
                  <a:cubicBezTo>
                    <a:pt x="1951" y="4387"/>
                    <a:pt x="2085" y="4201"/>
                    <a:pt x="2271" y="4015"/>
                  </a:cubicBezTo>
                  <a:cubicBezTo>
                    <a:pt x="2804" y="3483"/>
                    <a:pt x="3477" y="3053"/>
                    <a:pt x="3554" y="2226"/>
                  </a:cubicBezTo>
                  <a:cubicBezTo>
                    <a:pt x="3689" y="1052"/>
                    <a:pt x="2836" y="250"/>
                    <a:pt x="1790" y="32"/>
                  </a:cubicBezTo>
                  <a:cubicBezTo>
                    <a:pt x="1671" y="11"/>
                    <a:pt x="1553" y="1"/>
                    <a:pt x="143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0" name="Google Shape;4460;p107"/>
            <p:cNvSpPr/>
            <p:nvPr/>
          </p:nvSpPr>
          <p:spPr>
            <a:xfrm flipH="1" rot="2234057">
              <a:off x="1968700" y="2206161"/>
              <a:ext cx="70028" cy="59224"/>
            </a:xfrm>
            <a:custGeom>
              <a:rect b="b" l="l" r="r" t="t"/>
              <a:pathLst>
                <a:path extrusionOk="0" h="2369" w="2801">
                  <a:moveTo>
                    <a:pt x="821" y="124"/>
                  </a:moveTo>
                  <a:cubicBezTo>
                    <a:pt x="956" y="124"/>
                    <a:pt x="1116" y="176"/>
                    <a:pt x="1251" y="233"/>
                  </a:cubicBezTo>
                  <a:cubicBezTo>
                    <a:pt x="1546" y="336"/>
                    <a:pt x="1841" y="445"/>
                    <a:pt x="2162" y="522"/>
                  </a:cubicBezTo>
                  <a:cubicBezTo>
                    <a:pt x="2297" y="580"/>
                    <a:pt x="2399" y="631"/>
                    <a:pt x="2508" y="740"/>
                  </a:cubicBezTo>
                  <a:cubicBezTo>
                    <a:pt x="2687" y="884"/>
                    <a:pt x="2491" y="912"/>
                    <a:pt x="2303" y="912"/>
                  </a:cubicBezTo>
                  <a:cubicBezTo>
                    <a:pt x="2214" y="912"/>
                    <a:pt x="2126" y="906"/>
                    <a:pt x="2082" y="902"/>
                  </a:cubicBezTo>
                  <a:lnTo>
                    <a:pt x="2082" y="902"/>
                  </a:lnTo>
                  <a:cubicBezTo>
                    <a:pt x="2081" y="902"/>
                    <a:pt x="2080" y="901"/>
                    <a:pt x="2078" y="900"/>
                  </a:cubicBezTo>
                  <a:lnTo>
                    <a:pt x="2078" y="900"/>
                  </a:lnTo>
                  <a:cubicBezTo>
                    <a:pt x="2078" y="901"/>
                    <a:pt x="2078" y="902"/>
                    <a:pt x="2078" y="902"/>
                  </a:cubicBezTo>
                  <a:lnTo>
                    <a:pt x="2078" y="902"/>
                  </a:lnTo>
                  <a:cubicBezTo>
                    <a:pt x="2064" y="901"/>
                    <a:pt x="2055" y="900"/>
                    <a:pt x="2053" y="900"/>
                  </a:cubicBezTo>
                  <a:cubicBezTo>
                    <a:pt x="2044" y="898"/>
                    <a:pt x="2036" y="896"/>
                    <a:pt x="2028" y="896"/>
                  </a:cubicBezTo>
                  <a:cubicBezTo>
                    <a:pt x="1965" y="896"/>
                    <a:pt x="1927" y="980"/>
                    <a:pt x="2002" y="1003"/>
                  </a:cubicBezTo>
                  <a:cubicBezTo>
                    <a:pt x="2010" y="1009"/>
                    <a:pt x="2019" y="1016"/>
                    <a:pt x="2028" y="1022"/>
                  </a:cubicBezTo>
                  <a:lnTo>
                    <a:pt x="2028" y="1022"/>
                  </a:lnTo>
                  <a:cubicBezTo>
                    <a:pt x="2027" y="1026"/>
                    <a:pt x="2027" y="1031"/>
                    <a:pt x="2027" y="1035"/>
                  </a:cubicBezTo>
                  <a:cubicBezTo>
                    <a:pt x="2034" y="1036"/>
                    <a:pt x="2042" y="1037"/>
                    <a:pt x="2050" y="1038"/>
                  </a:cubicBezTo>
                  <a:lnTo>
                    <a:pt x="2050" y="1038"/>
                  </a:lnTo>
                  <a:cubicBezTo>
                    <a:pt x="2113" y="1083"/>
                    <a:pt x="2178" y="1129"/>
                    <a:pt x="2239" y="1195"/>
                  </a:cubicBezTo>
                  <a:cubicBezTo>
                    <a:pt x="2483" y="1433"/>
                    <a:pt x="2162" y="1593"/>
                    <a:pt x="1944" y="1619"/>
                  </a:cubicBezTo>
                  <a:cubicBezTo>
                    <a:pt x="1867" y="1619"/>
                    <a:pt x="1841" y="1702"/>
                    <a:pt x="1892" y="1728"/>
                  </a:cubicBezTo>
                  <a:cubicBezTo>
                    <a:pt x="2053" y="1837"/>
                    <a:pt x="2425" y="2209"/>
                    <a:pt x="1976" y="2234"/>
                  </a:cubicBezTo>
                  <a:cubicBezTo>
                    <a:pt x="1952" y="2237"/>
                    <a:pt x="1929" y="2239"/>
                    <a:pt x="1905" y="2239"/>
                  </a:cubicBezTo>
                  <a:cubicBezTo>
                    <a:pt x="1707" y="2239"/>
                    <a:pt x="1500" y="2151"/>
                    <a:pt x="1334" y="2100"/>
                  </a:cubicBezTo>
                  <a:cubicBezTo>
                    <a:pt x="1142" y="2048"/>
                    <a:pt x="956" y="1997"/>
                    <a:pt x="796" y="1939"/>
                  </a:cubicBezTo>
                  <a:cubicBezTo>
                    <a:pt x="635" y="1888"/>
                    <a:pt x="533" y="1805"/>
                    <a:pt x="398" y="1753"/>
                  </a:cubicBezTo>
                  <a:cubicBezTo>
                    <a:pt x="77" y="1567"/>
                    <a:pt x="424" y="1356"/>
                    <a:pt x="610" y="1298"/>
                  </a:cubicBezTo>
                  <a:cubicBezTo>
                    <a:pt x="661" y="1272"/>
                    <a:pt x="693" y="1195"/>
                    <a:pt x="610" y="1163"/>
                  </a:cubicBezTo>
                  <a:cubicBezTo>
                    <a:pt x="533" y="1138"/>
                    <a:pt x="180" y="1003"/>
                    <a:pt x="315" y="843"/>
                  </a:cubicBezTo>
                  <a:cubicBezTo>
                    <a:pt x="424" y="714"/>
                    <a:pt x="635" y="682"/>
                    <a:pt x="770" y="631"/>
                  </a:cubicBezTo>
                  <a:cubicBezTo>
                    <a:pt x="821" y="631"/>
                    <a:pt x="821" y="554"/>
                    <a:pt x="796" y="522"/>
                  </a:cubicBezTo>
                  <a:cubicBezTo>
                    <a:pt x="558" y="394"/>
                    <a:pt x="475" y="150"/>
                    <a:pt x="821" y="124"/>
                  </a:cubicBezTo>
                  <a:close/>
                  <a:moveTo>
                    <a:pt x="826" y="0"/>
                  </a:moveTo>
                  <a:cubicBezTo>
                    <a:pt x="726" y="0"/>
                    <a:pt x="628" y="12"/>
                    <a:pt x="533" y="41"/>
                  </a:cubicBezTo>
                  <a:cubicBezTo>
                    <a:pt x="203" y="151"/>
                    <a:pt x="428" y="402"/>
                    <a:pt x="610" y="549"/>
                  </a:cubicBezTo>
                  <a:lnTo>
                    <a:pt x="610" y="549"/>
                  </a:lnTo>
                  <a:cubicBezTo>
                    <a:pt x="432" y="592"/>
                    <a:pt x="220" y="671"/>
                    <a:pt x="154" y="817"/>
                  </a:cubicBezTo>
                  <a:cubicBezTo>
                    <a:pt x="95" y="1004"/>
                    <a:pt x="255" y="1126"/>
                    <a:pt x="416" y="1220"/>
                  </a:cubicBezTo>
                  <a:lnTo>
                    <a:pt x="416" y="1220"/>
                  </a:lnTo>
                  <a:cubicBezTo>
                    <a:pt x="214" y="1306"/>
                    <a:pt x="0" y="1440"/>
                    <a:pt x="129" y="1676"/>
                  </a:cubicBezTo>
                  <a:cubicBezTo>
                    <a:pt x="289" y="2048"/>
                    <a:pt x="1065" y="2183"/>
                    <a:pt x="1411" y="2260"/>
                  </a:cubicBezTo>
                  <a:cubicBezTo>
                    <a:pt x="1561" y="2306"/>
                    <a:pt x="1758" y="2369"/>
                    <a:pt x="1937" y="2369"/>
                  </a:cubicBezTo>
                  <a:cubicBezTo>
                    <a:pt x="2080" y="2369"/>
                    <a:pt x="2211" y="2329"/>
                    <a:pt x="2297" y="2209"/>
                  </a:cubicBezTo>
                  <a:cubicBezTo>
                    <a:pt x="2416" y="2051"/>
                    <a:pt x="2249" y="1860"/>
                    <a:pt x="2104" y="1728"/>
                  </a:cubicBezTo>
                  <a:lnTo>
                    <a:pt x="2104" y="1728"/>
                  </a:lnTo>
                  <a:cubicBezTo>
                    <a:pt x="2489" y="1634"/>
                    <a:pt x="2536" y="1327"/>
                    <a:pt x="2297" y="1071"/>
                  </a:cubicBezTo>
                  <a:lnTo>
                    <a:pt x="2297" y="1071"/>
                  </a:lnTo>
                  <a:cubicBezTo>
                    <a:pt x="2322" y="1073"/>
                    <a:pt x="2347" y="1074"/>
                    <a:pt x="2372" y="1074"/>
                  </a:cubicBezTo>
                  <a:cubicBezTo>
                    <a:pt x="2529" y="1074"/>
                    <a:pt x="2678" y="1033"/>
                    <a:pt x="2720" y="875"/>
                  </a:cubicBezTo>
                  <a:cubicBezTo>
                    <a:pt x="2801" y="638"/>
                    <a:pt x="2374" y="480"/>
                    <a:pt x="2202" y="401"/>
                  </a:cubicBezTo>
                  <a:lnTo>
                    <a:pt x="2202" y="401"/>
                  </a:lnTo>
                  <a:cubicBezTo>
                    <a:pt x="2198" y="398"/>
                    <a:pt x="2193" y="395"/>
                    <a:pt x="2188" y="394"/>
                  </a:cubicBezTo>
                  <a:lnTo>
                    <a:pt x="2188" y="394"/>
                  </a:lnTo>
                  <a:cubicBezTo>
                    <a:pt x="2188" y="394"/>
                    <a:pt x="2188" y="394"/>
                    <a:pt x="2188" y="394"/>
                  </a:cubicBezTo>
                  <a:cubicBezTo>
                    <a:pt x="2185" y="393"/>
                    <a:pt x="2183" y="392"/>
                    <a:pt x="2180" y="391"/>
                  </a:cubicBezTo>
                  <a:lnTo>
                    <a:pt x="2180" y="391"/>
                  </a:lnTo>
                  <a:cubicBezTo>
                    <a:pt x="1786" y="259"/>
                    <a:pt x="1286" y="0"/>
                    <a:pt x="8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1" name="Google Shape;4461;p107"/>
            <p:cNvSpPr/>
            <p:nvPr/>
          </p:nvSpPr>
          <p:spPr>
            <a:xfrm flipH="1" rot="2234057">
              <a:off x="1999834" y="2224435"/>
              <a:ext cx="30951" cy="12200"/>
            </a:xfrm>
            <a:custGeom>
              <a:rect b="b" l="l" r="r" t="t"/>
              <a:pathLst>
                <a:path extrusionOk="0" h="488" w="1238">
                  <a:moveTo>
                    <a:pt x="78" y="0"/>
                  </a:moveTo>
                  <a:cubicBezTo>
                    <a:pt x="16" y="0"/>
                    <a:pt x="0" y="115"/>
                    <a:pt x="71" y="138"/>
                  </a:cubicBezTo>
                  <a:cubicBezTo>
                    <a:pt x="417" y="247"/>
                    <a:pt x="795" y="382"/>
                    <a:pt x="1142" y="484"/>
                  </a:cubicBezTo>
                  <a:cubicBezTo>
                    <a:pt x="1149" y="487"/>
                    <a:pt x="1155" y="488"/>
                    <a:pt x="1161" y="488"/>
                  </a:cubicBezTo>
                  <a:cubicBezTo>
                    <a:pt x="1223" y="488"/>
                    <a:pt x="1238" y="379"/>
                    <a:pt x="1167" y="350"/>
                  </a:cubicBezTo>
                  <a:cubicBezTo>
                    <a:pt x="821" y="247"/>
                    <a:pt x="475" y="112"/>
                    <a:pt x="96" y="3"/>
                  </a:cubicBezTo>
                  <a:cubicBezTo>
                    <a:pt x="90" y="1"/>
                    <a:pt x="83" y="0"/>
                    <a:pt x="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2" name="Google Shape;4462;p107"/>
            <p:cNvSpPr/>
            <p:nvPr/>
          </p:nvSpPr>
          <p:spPr>
            <a:xfrm flipH="1" rot="2234057">
              <a:off x="1983345" y="2235951"/>
              <a:ext cx="26401" cy="10950"/>
            </a:xfrm>
            <a:custGeom>
              <a:rect b="b" l="l" r="r" t="t"/>
              <a:pathLst>
                <a:path extrusionOk="0" h="438" w="1056">
                  <a:moveTo>
                    <a:pt x="103" y="1"/>
                  </a:moveTo>
                  <a:cubicBezTo>
                    <a:pt x="39" y="1"/>
                    <a:pt x="1" y="91"/>
                    <a:pt x="75" y="114"/>
                  </a:cubicBezTo>
                  <a:cubicBezTo>
                    <a:pt x="370" y="223"/>
                    <a:pt x="659" y="325"/>
                    <a:pt x="954" y="434"/>
                  </a:cubicBezTo>
                  <a:cubicBezTo>
                    <a:pt x="961" y="437"/>
                    <a:pt x="968" y="438"/>
                    <a:pt x="974" y="438"/>
                  </a:cubicBezTo>
                  <a:cubicBezTo>
                    <a:pt x="1041" y="438"/>
                    <a:pt x="1056" y="323"/>
                    <a:pt x="980" y="300"/>
                  </a:cubicBezTo>
                  <a:cubicBezTo>
                    <a:pt x="691" y="197"/>
                    <a:pt x="422" y="88"/>
                    <a:pt x="127" y="5"/>
                  </a:cubicBezTo>
                  <a:cubicBezTo>
                    <a:pt x="119" y="2"/>
                    <a:pt x="111" y="1"/>
                    <a:pt x="1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3" name="Google Shape;4463;p107"/>
            <p:cNvSpPr/>
            <p:nvPr/>
          </p:nvSpPr>
          <p:spPr>
            <a:xfrm flipH="1" rot="2234057">
              <a:off x="1991392" y="2144204"/>
              <a:ext cx="60777" cy="71874"/>
            </a:xfrm>
            <a:custGeom>
              <a:rect b="b" l="l" r="r" t="t"/>
              <a:pathLst>
                <a:path extrusionOk="0" h="2875" w="2431">
                  <a:moveTo>
                    <a:pt x="456" y="204"/>
                  </a:moveTo>
                  <a:cubicBezTo>
                    <a:pt x="514" y="204"/>
                    <a:pt x="585" y="214"/>
                    <a:pt x="667" y="232"/>
                  </a:cubicBezTo>
                  <a:cubicBezTo>
                    <a:pt x="776" y="367"/>
                    <a:pt x="750" y="553"/>
                    <a:pt x="750" y="713"/>
                  </a:cubicBezTo>
                  <a:cubicBezTo>
                    <a:pt x="753" y="774"/>
                    <a:pt x="755" y="836"/>
                    <a:pt x="757" y="898"/>
                  </a:cubicBezTo>
                  <a:lnTo>
                    <a:pt x="757" y="898"/>
                  </a:lnTo>
                  <a:cubicBezTo>
                    <a:pt x="750" y="899"/>
                    <a:pt x="743" y="899"/>
                    <a:pt x="736" y="899"/>
                  </a:cubicBezTo>
                  <a:cubicBezTo>
                    <a:pt x="635" y="899"/>
                    <a:pt x="524" y="852"/>
                    <a:pt x="404" y="739"/>
                  </a:cubicBezTo>
                  <a:cubicBezTo>
                    <a:pt x="378" y="688"/>
                    <a:pt x="321" y="611"/>
                    <a:pt x="269" y="527"/>
                  </a:cubicBezTo>
                  <a:cubicBezTo>
                    <a:pt x="206" y="303"/>
                    <a:pt x="269" y="204"/>
                    <a:pt x="456" y="204"/>
                  </a:cubicBezTo>
                  <a:close/>
                  <a:moveTo>
                    <a:pt x="2126" y="641"/>
                  </a:moveTo>
                  <a:cubicBezTo>
                    <a:pt x="2181" y="641"/>
                    <a:pt x="2215" y="683"/>
                    <a:pt x="2194" y="797"/>
                  </a:cubicBezTo>
                  <a:cubicBezTo>
                    <a:pt x="2178" y="954"/>
                    <a:pt x="2009" y="1144"/>
                    <a:pt x="1835" y="1144"/>
                  </a:cubicBezTo>
                  <a:cubicBezTo>
                    <a:pt x="1781" y="1144"/>
                    <a:pt x="1726" y="1125"/>
                    <a:pt x="1675" y="1081"/>
                  </a:cubicBezTo>
                  <a:lnTo>
                    <a:pt x="1675" y="1081"/>
                  </a:lnTo>
                  <a:cubicBezTo>
                    <a:pt x="1741" y="977"/>
                    <a:pt x="1812" y="872"/>
                    <a:pt x="1873" y="797"/>
                  </a:cubicBezTo>
                  <a:cubicBezTo>
                    <a:pt x="1936" y="719"/>
                    <a:pt x="2050" y="641"/>
                    <a:pt x="2126" y="641"/>
                  </a:cubicBezTo>
                  <a:close/>
                  <a:moveTo>
                    <a:pt x="537" y="0"/>
                  </a:moveTo>
                  <a:cubicBezTo>
                    <a:pt x="504" y="0"/>
                    <a:pt x="469" y="7"/>
                    <a:pt x="430" y="21"/>
                  </a:cubicBezTo>
                  <a:cubicBezTo>
                    <a:pt x="0" y="130"/>
                    <a:pt x="83" y="553"/>
                    <a:pt x="321" y="848"/>
                  </a:cubicBezTo>
                  <a:cubicBezTo>
                    <a:pt x="436" y="1000"/>
                    <a:pt x="559" y="1060"/>
                    <a:pt x="681" y="1060"/>
                  </a:cubicBezTo>
                  <a:cubicBezTo>
                    <a:pt x="707" y="1060"/>
                    <a:pt x="734" y="1057"/>
                    <a:pt x="760" y="1052"/>
                  </a:cubicBezTo>
                  <a:lnTo>
                    <a:pt x="760" y="1052"/>
                  </a:lnTo>
                  <a:cubicBezTo>
                    <a:pt x="763" y="1574"/>
                    <a:pt x="705" y="2119"/>
                    <a:pt x="378" y="2561"/>
                  </a:cubicBezTo>
                  <a:cubicBezTo>
                    <a:pt x="338" y="2596"/>
                    <a:pt x="391" y="2647"/>
                    <a:pt x="444" y="2647"/>
                  </a:cubicBezTo>
                  <a:cubicBezTo>
                    <a:pt x="468" y="2647"/>
                    <a:pt x="491" y="2637"/>
                    <a:pt x="507" y="2612"/>
                  </a:cubicBezTo>
                  <a:cubicBezTo>
                    <a:pt x="874" y="2136"/>
                    <a:pt x="890" y="1575"/>
                    <a:pt x="887" y="1007"/>
                  </a:cubicBezTo>
                  <a:lnTo>
                    <a:pt x="887" y="1007"/>
                  </a:lnTo>
                  <a:cubicBezTo>
                    <a:pt x="1072" y="914"/>
                    <a:pt x="1241" y="715"/>
                    <a:pt x="1360" y="530"/>
                  </a:cubicBezTo>
                  <a:lnTo>
                    <a:pt x="1360" y="530"/>
                  </a:lnTo>
                  <a:cubicBezTo>
                    <a:pt x="1364" y="740"/>
                    <a:pt x="1398" y="958"/>
                    <a:pt x="1508" y="1099"/>
                  </a:cubicBezTo>
                  <a:lnTo>
                    <a:pt x="1508" y="1099"/>
                  </a:lnTo>
                  <a:cubicBezTo>
                    <a:pt x="1219" y="1606"/>
                    <a:pt x="1073" y="2248"/>
                    <a:pt x="962" y="2798"/>
                  </a:cubicBezTo>
                  <a:cubicBezTo>
                    <a:pt x="947" y="2846"/>
                    <a:pt x="986" y="2875"/>
                    <a:pt x="1021" y="2875"/>
                  </a:cubicBezTo>
                  <a:cubicBezTo>
                    <a:pt x="1047" y="2875"/>
                    <a:pt x="1071" y="2859"/>
                    <a:pt x="1071" y="2824"/>
                  </a:cubicBezTo>
                  <a:cubicBezTo>
                    <a:pt x="1206" y="2266"/>
                    <a:pt x="1366" y="1733"/>
                    <a:pt x="1604" y="1194"/>
                  </a:cubicBezTo>
                  <a:cubicBezTo>
                    <a:pt x="1604" y="1193"/>
                    <a:pt x="1605" y="1191"/>
                    <a:pt x="1606" y="1190"/>
                  </a:cubicBezTo>
                  <a:lnTo>
                    <a:pt x="1606" y="1190"/>
                  </a:lnTo>
                  <a:cubicBezTo>
                    <a:pt x="1669" y="1230"/>
                    <a:pt x="1746" y="1253"/>
                    <a:pt x="1841" y="1253"/>
                  </a:cubicBezTo>
                  <a:cubicBezTo>
                    <a:pt x="1852" y="1253"/>
                    <a:pt x="1862" y="1253"/>
                    <a:pt x="1873" y="1252"/>
                  </a:cubicBezTo>
                  <a:cubicBezTo>
                    <a:pt x="2142" y="1252"/>
                    <a:pt x="2431" y="848"/>
                    <a:pt x="2354" y="579"/>
                  </a:cubicBezTo>
                  <a:cubicBezTo>
                    <a:pt x="2308" y="480"/>
                    <a:pt x="2248" y="442"/>
                    <a:pt x="2181" y="442"/>
                  </a:cubicBezTo>
                  <a:cubicBezTo>
                    <a:pt x="2014" y="442"/>
                    <a:pt x="1809" y="682"/>
                    <a:pt x="1713" y="797"/>
                  </a:cubicBezTo>
                  <a:cubicBezTo>
                    <a:pt x="1668" y="851"/>
                    <a:pt x="1627" y="909"/>
                    <a:pt x="1588" y="969"/>
                  </a:cubicBezTo>
                  <a:lnTo>
                    <a:pt x="1588" y="969"/>
                  </a:lnTo>
                  <a:cubicBezTo>
                    <a:pt x="1565" y="928"/>
                    <a:pt x="1545" y="880"/>
                    <a:pt x="1527" y="822"/>
                  </a:cubicBezTo>
                  <a:cubicBezTo>
                    <a:pt x="1469" y="662"/>
                    <a:pt x="1469" y="476"/>
                    <a:pt x="1501" y="290"/>
                  </a:cubicBezTo>
                  <a:cubicBezTo>
                    <a:pt x="1501" y="254"/>
                    <a:pt x="1458" y="230"/>
                    <a:pt x="1420" y="230"/>
                  </a:cubicBezTo>
                  <a:cubicBezTo>
                    <a:pt x="1397" y="230"/>
                    <a:pt x="1376" y="239"/>
                    <a:pt x="1366" y="258"/>
                  </a:cubicBezTo>
                  <a:cubicBezTo>
                    <a:pt x="1255" y="485"/>
                    <a:pt x="1094" y="768"/>
                    <a:pt x="886" y="864"/>
                  </a:cubicBezTo>
                  <a:lnTo>
                    <a:pt x="886" y="864"/>
                  </a:lnTo>
                  <a:cubicBezTo>
                    <a:pt x="885" y="814"/>
                    <a:pt x="885" y="764"/>
                    <a:pt x="885" y="713"/>
                  </a:cubicBezTo>
                  <a:cubicBezTo>
                    <a:pt x="885" y="478"/>
                    <a:pt x="818" y="0"/>
                    <a:pt x="5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64" name="Google Shape;4464;p107"/>
          <p:cNvGrpSpPr/>
          <p:nvPr/>
        </p:nvGrpSpPr>
        <p:grpSpPr>
          <a:xfrm>
            <a:off x="722255" y="3014158"/>
            <a:ext cx="791028" cy="736423"/>
            <a:chOff x="575472" y="2921771"/>
            <a:chExt cx="616594" cy="574030"/>
          </a:xfrm>
        </p:grpSpPr>
        <p:grpSp>
          <p:nvGrpSpPr>
            <p:cNvPr id="4465" name="Google Shape;4465;p107"/>
            <p:cNvGrpSpPr/>
            <p:nvPr/>
          </p:nvGrpSpPr>
          <p:grpSpPr>
            <a:xfrm>
              <a:off x="575472" y="2921771"/>
              <a:ext cx="616594" cy="574030"/>
              <a:chOff x="513877" y="2079617"/>
              <a:chExt cx="185425" cy="172625"/>
            </a:xfrm>
          </p:grpSpPr>
          <p:sp>
            <p:nvSpPr>
              <p:cNvPr id="4466" name="Google Shape;4466;p107"/>
              <p:cNvSpPr/>
              <p:nvPr/>
            </p:nvSpPr>
            <p:spPr>
              <a:xfrm>
                <a:off x="611452" y="2084117"/>
                <a:ext cx="85125" cy="53250"/>
              </a:xfrm>
              <a:custGeom>
                <a:rect b="b" l="l" r="r" t="t"/>
                <a:pathLst>
                  <a:path extrusionOk="0" h="2130" w="3405">
                    <a:moveTo>
                      <a:pt x="3003" y="210"/>
                    </a:moveTo>
                    <a:cubicBezTo>
                      <a:pt x="2571" y="476"/>
                      <a:pt x="2062" y="673"/>
                      <a:pt x="1604" y="865"/>
                    </a:cubicBezTo>
                    <a:cubicBezTo>
                      <a:pt x="1335" y="1025"/>
                      <a:pt x="1046" y="1160"/>
                      <a:pt x="777" y="1321"/>
                    </a:cubicBezTo>
                    <a:cubicBezTo>
                      <a:pt x="668" y="1372"/>
                      <a:pt x="616" y="1455"/>
                      <a:pt x="533" y="1532"/>
                    </a:cubicBezTo>
                    <a:cubicBezTo>
                      <a:pt x="456" y="1641"/>
                      <a:pt x="405" y="1725"/>
                      <a:pt x="321" y="1802"/>
                    </a:cubicBezTo>
                    <a:cubicBezTo>
                      <a:pt x="217" y="1921"/>
                      <a:pt x="187" y="1991"/>
                      <a:pt x="181" y="1991"/>
                    </a:cubicBezTo>
                    <a:cubicBezTo>
                      <a:pt x="177" y="1991"/>
                      <a:pt x="187" y="1948"/>
                      <a:pt x="187" y="1853"/>
                    </a:cubicBezTo>
                    <a:cubicBezTo>
                      <a:pt x="187" y="1667"/>
                      <a:pt x="110" y="923"/>
                      <a:pt x="321" y="839"/>
                    </a:cubicBezTo>
                    <a:cubicBezTo>
                      <a:pt x="565" y="730"/>
                      <a:pt x="854" y="679"/>
                      <a:pt x="1123" y="628"/>
                    </a:cubicBezTo>
                    <a:cubicBezTo>
                      <a:pt x="1760" y="470"/>
                      <a:pt x="2373" y="331"/>
                      <a:pt x="3003" y="210"/>
                    </a:cubicBezTo>
                    <a:close/>
                    <a:moveTo>
                      <a:pt x="3328" y="0"/>
                    </a:moveTo>
                    <a:cubicBezTo>
                      <a:pt x="3316" y="0"/>
                      <a:pt x="3303" y="4"/>
                      <a:pt x="3291" y="12"/>
                    </a:cubicBezTo>
                    <a:cubicBezTo>
                      <a:pt x="3288" y="14"/>
                      <a:pt x="3285" y="17"/>
                      <a:pt x="3282" y="19"/>
                    </a:cubicBezTo>
                    <a:lnTo>
                      <a:pt x="3282" y="19"/>
                    </a:lnTo>
                    <a:cubicBezTo>
                      <a:pt x="2357" y="203"/>
                      <a:pt x="1432" y="387"/>
                      <a:pt x="507" y="628"/>
                    </a:cubicBezTo>
                    <a:cubicBezTo>
                      <a:pt x="321" y="679"/>
                      <a:pt x="187" y="705"/>
                      <a:pt x="110" y="891"/>
                    </a:cubicBezTo>
                    <a:cubicBezTo>
                      <a:pt x="1" y="1244"/>
                      <a:pt x="52" y="1693"/>
                      <a:pt x="52" y="2071"/>
                    </a:cubicBezTo>
                    <a:cubicBezTo>
                      <a:pt x="52" y="2092"/>
                      <a:pt x="90" y="2129"/>
                      <a:pt x="118" y="2129"/>
                    </a:cubicBezTo>
                    <a:cubicBezTo>
                      <a:pt x="124" y="2129"/>
                      <a:pt x="130" y="2127"/>
                      <a:pt x="135" y="2122"/>
                    </a:cubicBezTo>
                    <a:cubicBezTo>
                      <a:pt x="430" y="1911"/>
                      <a:pt x="591" y="1590"/>
                      <a:pt x="886" y="1404"/>
                    </a:cubicBezTo>
                    <a:cubicBezTo>
                      <a:pt x="1149" y="1244"/>
                      <a:pt x="1418" y="1135"/>
                      <a:pt x="1687" y="1000"/>
                    </a:cubicBezTo>
                    <a:cubicBezTo>
                      <a:pt x="2220" y="730"/>
                      <a:pt x="2887" y="519"/>
                      <a:pt x="3368" y="147"/>
                    </a:cubicBezTo>
                    <a:cubicBezTo>
                      <a:pt x="3383" y="136"/>
                      <a:pt x="3393" y="123"/>
                      <a:pt x="3398" y="110"/>
                    </a:cubicBezTo>
                    <a:lnTo>
                      <a:pt x="3398" y="110"/>
                    </a:lnTo>
                    <a:cubicBezTo>
                      <a:pt x="3401" y="103"/>
                      <a:pt x="3403" y="95"/>
                      <a:pt x="3402" y="88"/>
                    </a:cubicBezTo>
                    <a:lnTo>
                      <a:pt x="3402" y="88"/>
                    </a:lnTo>
                    <a:cubicBezTo>
                      <a:pt x="3405" y="44"/>
                      <a:pt x="3370" y="0"/>
                      <a:pt x="33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7" name="Google Shape;4467;p107"/>
              <p:cNvSpPr/>
              <p:nvPr/>
            </p:nvSpPr>
            <p:spPr>
              <a:xfrm>
                <a:off x="627777" y="2082542"/>
                <a:ext cx="71525" cy="63500"/>
              </a:xfrm>
              <a:custGeom>
                <a:rect b="b" l="l" r="r" t="t"/>
                <a:pathLst>
                  <a:path extrusionOk="0" h="2540" w="2861">
                    <a:moveTo>
                      <a:pt x="2756" y="0"/>
                    </a:moveTo>
                    <a:cubicBezTo>
                      <a:pt x="2738" y="0"/>
                      <a:pt x="2722" y="7"/>
                      <a:pt x="2715" y="24"/>
                    </a:cubicBezTo>
                    <a:cubicBezTo>
                      <a:pt x="2317" y="633"/>
                      <a:pt x="1887" y="1223"/>
                      <a:pt x="1458" y="1813"/>
                    </a:cubicBezTo>
                    <a:cubicBezTo>
                      <a:pt x="1392" y="1950"/>
                      <a:pt x="1186" y="2359"/>
                      <a:pt x="995" y="2359"/>
                    </a:cubicBezTo>
                    <a:cubicBezTo>
                      <a:pt x="963" y="2359"/>
                      <a:pt x="931" y="2347"/>
                      <a:pt x="900" y="2320"/>
                    </a:cubicBezTo>
                    <a:cubicBezTo>
                      <a:pt x="630" y="2108"/>
                      <a:pt x="419" y="1788"/>
                      <a:pt x="149" y="1544"/>
                    </a:cubicBezTo>
                    <a:cubicBezTo>
                      <a:pt x="137" y="1532"/>
                      <a:pt x="123" y="1527"/>
                      <a:pt x="107" y="1527"/>
                    </a:cubicBezTo>
                    <a:cubicBezTo>
                      <a:pt x="56" y="1527"/>
                      <a:pt x="1" y="1583"/>
                      <a:pt x="40" y="1627"/>
                    </a:cubicBezTo>
                    <a:cubicBezTo>
                      <a:pt x="310" y="1890"/>
                      <a:pt x="579" y="2294"/>
                      <a:pt x="874" y="2480"/>
                    </a:cubicBezTo>
                    <a:cubicBezTo>
                      <a:pt x="935" y="2522"/>
                      <a:pt x="980" y="2539"/>
                      <a:pt x="1019" y="2539"/>
                    </a:cubicBezTo>
                    <a:cubicBezTo>
                      <a:pt x="1082" y="2539"/>
                      <a:pt x="1127" y="2493"/>
                      <a:pt x="1195" y="2429"/>
                    </a:cubicBezTo>
                    <a:cubicBezTo>
                      <a:pt x="1778" y="1679"/>
                      <a:pt x="2317" y="877"/>
                      <a:pt x="2824" y="101"/>
                    </a:cubicBezTo>
                    <a:cubicBezTo>
                      <a:pt x="2861" y="46"/>
                      <a:pt x="2802" y="0"/>
                      <a:pt x="275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8" name="Google Shape;4468;p107"/>
              <p:cNvSpPr/>
              <p:nvPr/>
            </p:nvSpPr>
            <p:spPr>
              <a:xfrm>
                <a:off x="596052" y="2079617"/>
                <a:ext cx="102975" cy="26550"/>
              </a:xfrm>
              <a:custGeom>
                <a:rect b="b" l="l" r="r" t="t"/>
                <a:pathLst>
                  <a:path extrusionOk="0" h="1062" w="4119">
                    <a:moveTo>
                      <a:pt x="1104" y="1"/>
                    </a:moveTo>
                    <a:cubicBezTo>
                      <a:pt x="950" y="1"/>
                      <a:pt x="796" y="3"/>
                      <a:pt x="642" y="6"/>
                    </a:cubicBezTo>
                    <a:cubicBezTo>
                      <a:pt x="613" y="6"/>
                      <a:pt x="573" y="5"/>
                      <a:pt x="527" y="5"/>
                    </a:cubicBezTo>
                    <a:cubicBezTo>
                      <a:pt x="362" y="5"/>
                      <a:pt x="124" y="21"/>
                      <a:pt x="84" y="166"/>
                    </a:cubicBezTo>
                    <a:cubicBezTo>
                      <a:pt x="1" y="404"/>
                      <a:pt x="642" y="885"/>
                      <a:pt x="777" y="1045"/>
                    </a:cubicBezTo>
                    <a:cubicBezTo>
                      <a:pt x="794" y="1057"/>
                      <a:pt x="810" y="1062"/>
                      <a:pt x="825" y="1062"/>
                    </a:cubicBezTo>
                    <a:cubicBezTo>
                      <a:pt x="886" y="1062"/>
                      <a:pt x="927" y="984"/>
                      <a:pt x="886" y="943"/>
                    </a:cubicBezTo>
                    <a:cubicBezTo>
                      <a:pt x="751" y="833"/>
                      <a:pt x="110" y="218"/>
                      <a:pt x="322" y="166"/>
                    </a:cubicBezTo>
                    <a:cubicBezTo>
                      <a:pt x="501" y="139"/>
                      <a:pt x="684" y="132"/>
                      <a:pt x="867" y="132"/>
                    </a:cubicBezTo>
                    <a:cubicBezTo>
                      <a:pt x="1071" y="132"/>
                      <a:pt x="1274" y="141"/>
                      <a:pt x="1470" y="141"/>
                    </a:cubicBezTo>
                    <a:cubicBezTo>
                      <a:pt x="2329" y="166"/>
                      <a:pt x="3182" y="218"/>
                      <a:pt x="4035" y="243"/>
                    </a:cubicBezTo>
                    <a:cubicBezTo>
                      <a:pt x="4119" y="243"/>
                      <a:pt x="4119" y="109"/>
                      <a:pt x="4035" y="109"/>
                    </a:cubicBezTo>
                    <a:cubicBezTo>
                      <a:pt x="3066" y="64"/>
                      <a:pt x="2078" y="1"/>
                      <a:pt x="11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9" name="Google Shape;4469;p107"/>
              <p:cNvSpPr/>
              <p:nvPr/>
            </p:nvSpPr>
            <p:spPr>
              <a:xfrm>
                <a:off x="513877" y="2141167"/>
                <a:ext cx="96325" cy="111075"/>
              </a:xfrm>
              <a:custGeom>
                <a:rect b="b" l="l" r="r" t="t"/>
                <a:pathLst>
                  <a:path extrusionOk="0" h="4443" w="3853">
                    <a:moveTo>
                      <a:pt x="1143" y="1073"/>
                    </a:moveTo>
                    <a:cubicBezTo>
                      <a:pt x="1206" y="1073"/>
                      <a:pt x="1271" y="1081"/>
                      <a:pt x="1338" y="1097"/>
                    </a:cubicBezTo>
                    <a:cubicBezTo>
                      <a:pt x="1742" y="1206"/>
                      <a:pt x="2063" y="1655"/>
                      <a:pt x="2165" y="2034"/>
                    </a:cubicBezTo>
                    <a:cubicBezTo>
                      <a:pt x="2170" y="2048"/>
                      <a:pt x="2175" y="2062"/>
                      <a:pt x="2180" y="2077"/>
                    </a:cubicBezTo>
                    <a:lnTo>
                      <a:pt x="2180" y="2077"/>
                    </a:lnTo>
                    <a:cubicBezTo>
                      <a:pt x="1897" y="2248"/>
                      <a:pt x="1555" y="2329"/>
                      <a:pt x="1229" y="2329"/>
                    </a:cubicBezTo>
                    <a:cubicBezTo>
                      <a:pt x="806" y="2297"/>
                      <a:pt x="325" y="2059"/>
                      <a:pt x="562" y="1469"/>
                    </a:cubicBezTo>
                    <a:cubicBezTo>
                      <a:pt x="670" y="1211"/>
                      <a:pt x="883" y="1073"/>
                      <a:pt x="1143" y="1073"/>
                    </a:cubicBezTo>
                    <a:close/>
                    <a:moveTo>
                      <a:pt x="3769" y="1"/>
                    </a:moveTo>
                    <a:cubicBezTo>
                      <a:pt x="3397" y="26"/>
                      <a:pt x="3127" y="347"/>
                      <a:pt x="2993" y="693"/>
                    </a:cubicBezTo>
                    <a:cubicBezTo>
                      <a:pt x="2864" y="963"/>
                      <a:pt x="2807" y="1258"/>
                      <a:pt x="2672" y="1553"/>
                    </a:cubicBezTo>
                    <a:cubicBezTo>
                      <a:pt x="2584" y="1730"/>
                      <a:pt x="2457" y="1876"/>
                      <a:pt x="2306" y="1991"/>
                    </a:cubicBezTo>
                    <a:lnTo>
                      <a:pt x="2306" y="1991"/>
                    </a:lnTo>
                    <a:cubicBezTo>
                      <a:pt x="2183" y="1545"/>
                      <a:pt x="1624" y="907"/>
                      <a:pt x="1119" y="907"/>
                    </a:cubicBezTo>
                    <a:cubicBezTo>
                      <a:pt x="979" y="907"/>
                      <a:pt x="843" y="956"/>
                      <a:pt x="722" y="1072"/>
                    </a:cubicBezTo>
                    <a:cubicBezTo>
                      <a:pt x="0" y="1742"/>
                      <a:pt x="516" y="2459"/>
                      <a:pt x="1310" y="2459"/>
                    </a:cubicBezTo>
                    <a:cubicBezTo>
                      <a:pt x="1398" y="2459"/>
                      <a:pt x="1489" y="2450"/>
                      <a:pt x="1582" y="2432"/>
                    </a:cubicBezTo>
                    <a:cubicBezTo>
                      <a:pt x="1807" y="2397"/>
                      <a:pt x="2023" y="2325"/>
                      <a:pt x="2213" y="2212"/>
                    </a:cubicBezTo>
                    <a:lnTo>
                      <a:pt x="2213" y="2212"/>
                    </a:lnTo>
                    <a:cubicBezTo>
                      <a:pt x="2390" y="3141"/>
                      <a:pt x="1448" y="4051"/>
                      <a:pt x="671" y="4304"/>
                    </a:cubicBezTo>
                    <a:cubicBezTo>
                      <a:pt x="595" y="4328"/>
                      <a:pt x="615" y="4442"/>
                      <a:pt x="678" y="4442"/>
                    </a:cubicBezTo>
                    <a:cubicBezTo>
                      <a:pt x="684" y="4442"/>
                      <a:pt x="690" y="4441"/>
                      <a:pt x="697" y="4439"/>
                    </a:cubicBezTo>
                    <a:cubicBezTo>
                      <a:pt x="1644" y="4123"/>
                      <a:pt x="2460" y="3186"/>
                      <a:pt x="2332" y="2135"/>
                    </a:cubicBezTo>
                    <a:lnTo>
                      <a:pt x="2332" y="2135"/>
                    </a:lnTo>
                    <a:cubicBezTo>
                      <a:pt x="2517" y="2001"/>
                      <a:pt x="2672" y="1825"/>
                      <a:pt x="2781" y="1604"/>
                    </a:cubicBezTo>
                    <a:cubicBezTo>
                      <a:pt x="3050" y="1123"/>
                      <a:pt x="3076" y="187"/>
                      <a:pt x="3769" y="135"/>
                    </a:cubicBezTo>
                    <a:cubicBezTo>
                      <a:pt x="3852" y="135"/>
                      <a:pt x="3852" y="1"/>
                      <a:pt x="37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70" name="Google Shape;4470;p107"/>
            <p:cNvSpPr/>
            <p:nvPr/>
          </p:nvSpPr>
          <p:spPr>
            <a:xfrm>
              <a:off x="960183" y="3448450"/>
              <a:ext cx="40070" cy="31590"/>
            </a:xfrm>
            <a:custGeom>
              <a:rect b="b" l="l" r="r" t="t"/>
              <a:pathLst>
                <a:path extrusionOk="0" h="380" w="482">
                  <a:moveTo>
                    <a:pt x="238" y="1"/>
                  </a:moveTo>
                  <a:cubicBezTo>
                    <a:pt x="0" y="1"/>
                    <a:pt x="0" y="379"/>
                    <a:pt x="238" y="379"/>
                  </a:cubicBezTo>
                  <a:cubicBezTo>
                    <a:pt x="481" y="379"/>
                    <a:pt x="481" y="1"/>
                    <a:pt x="23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1" name="Google Shape;4471;p107"/>
            <p:cNvSpPr/>
            <p:nvPr/>
          </p:nvSpPr>
          <p:spPr>
            <a:xfrm>
              <a:off x="986868" y="3404224"/>
              <a:ext cx="40070" cy="31008"/>
            </a:xfrm>
            <a:custGeom>
              <a:rect b="b" l="l" r="r" t="t"/>
              <a:pathLst>
                <a:path extrusionOk="0" h="373" w="482">
                  <a:moveTo>
                    <a:pt x="237" y="0"/>
                  </a:moveTo>
                  <a:cubicBezTo>
                    <a:pt x="0" y="0"/>
                    <a:pt x="0" y="372"/>
                    <a:pt x="237" y="372"/>
                  </a:cubicBezTo>
                  <a:cubicBezTo>
                    <a:pt x="481" y="372"/>
                    <a:pt x="481" y="0"/>
                    <a:pt x="23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2" name="Google Shape;4472;p107"/>
            <p:cNvSpPr/>
            <p:nvPr/>
          </p:nvSpPr>
          <p:spPr>
            <a:xfrm>
              <a:off x="1008732" y="3455433"/>
              <a:ext cx="37908" cy="31008"/>
            </a:xfrm>
            <a:custGeom>
              <a:rect b="b" l="l" r="r" t="t"/>
              <a:pathLst>
                <a:path extrusionOk="0" h="373" w="456">
                  <a:moveTo>
                    <a:pt x="244" y="0"/>
                  </a:moveTo>
                  <a:cubicBezTo>
                    <a:pt x="0" y="0"/>
                    <a:pt x="0" y="372"/>
                    <a:pt x="244" y="372"/>
                  </a:cubicBezTo>
                  <a:cubicBezTo>
                    <a:pt x="455" y="372"/>
                    <a:pt x="455" y="0"/>
                    <a:pt x="24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73" name="Google Shape;4473;p107"/>
          <p:cNvGrpSpPr/>
          <p:nvPr/>
        </p:nvGrpSpPr>
        <p:grpSpPr>
          <a:xfrm>
            <a:off x="1014268" y="4248636"/>
            <a:ext cx="605489" cy="557400"/>
            <a:chOff x="1014268" y="4248636"/>
            <a:chExt cx="605489" cy="557400"/>
          </a:xfrm>
        </p:grpSpPr>
        <p:sp>
          <p:nvSpPr>
            <p:cNvPr id="4474" name="Google Shape;4474;p107"/>
            <p:cNvSpPr/>
            <p:nvPr/>
          </p:nvSpPr>
          <p:spPr>
            <a:xfrm rot="-9900032">
              <a:off x="1303990" y="4663447"/>
              <a:ext cx="119140" cy="70982"/>
            </a:xfrm>
            <a:custGeom>
              <a:rect b="b" l="l" r="r" t="t"/>
              <a:pathLst>
                <a:path extrusionOk="0" h="877" w="1472">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5" name="Google Shape;4475;p107"/>
            <p:cNvSpPr/>
            <p:nvPr/>
          </p:nvSpPr>
          <p:spPr>
            <a:xfrm rot="-9900032">
              <a:off x="1197792" y="4614740"/>
              <a:ext cx="99311" cy="61594"/>
            </a:xfrm>
            <a:custGeom>
              <a:rect b="b" l="l" r="r" t="t"/>
              <a:pathLst>
                <a:path extrusionOk="0" h="761" w="1227">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6" name="Google Shape;4476;p107"/>
            <p:cNvSpPr/>
            <p:nvPr/>
          </p:nvSpPr>
          <p:spPr>
            <a:xfrm rot="-9900032">
              <a:off x="1271885" y="4542270"/>
              <a:ext cx="89760" cy="54390"/>
            </a:xfrm>
            <a:custGeom>
              <a:rect b="b" l="l" r="r" t="t"/>
              <a:pathLst>
                <a:path extrusionOk="0" h="672" w="1109">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7" name="Google Shape;4477;p107"/>
            <p:cNvSpPr/>
            <p:nvPr/>
          </p:nvSpPr>
          <p:spPr>
            <a:xfrm rot="-9900032">
              <a:off x="1177657" y="4516237"/>
              <a:ext cx="90165" cy="54309"/>
            </a:xfrm>
            <a:custGeom>
              <a:rect b="b" l="l" r="r" t="t"/>
              <a:pathLst>
                <a:path extrusionOk="0" h="671" w="1114">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8" name="Google Shape;4478;p107"/>
            <p:cNvSpPr/>
            <p:nvPr/>
          </p:nvSpPr>
          <p:spPr>
            <a:xfrm rot="-9900032">
              <a:off x="1116935" y="4617296"/>
              <a:ext cx="106676" cy="72439"/>
            </a:xfrm>
            <a:custGeom>
              <a:rect b="b" l="l" r="r" t="t"/>
              <a:pathLst>
                <a:path extrusionOk="0" h="895" w="1318">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9" name="Google Shape;4479;p107"/>
            <p:cNvSpPr/>
            <p:nvPr/>
          </p:nvSpPr>
          <p:spPr>
            <a:xfrm rot="-9900032">
              <a:off x="1022094" y="4456203"/>
              <a:ext cx="76243" cy="60299"/>
            </a:xfrm>
            <a:custGeom>
              <a:rect b="b" l="l" r="r" t="t"/>
              <a:pathLst>
                <a:path extrusionOk="0" h="745" w="942">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0" name="Google Shape;4480;p107"/>
            <p:cNvSpPr/>
            <p:nvPr/>
          </p:nvSpPr>
          <p:spPr>
            <a:xfrm rot="-9900032">
              <a:off x="1166611" y="4388101"/>
              <a:ext cx="74705" cy="48886"/>
            </a:xfrm>
            <a:custGeom>
              <a:rect b="b" l="l" r="r" t="t"/>
              <a:pathLst>
                <a:path extrusionOk="0" h="604" w="923">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1" name="Google Shape;4481;p107"/>
            <p:cNvSpPr/>
            <p:nvPr/>
          </p:nvSpPr>
          <p:spPr>
            <a:xfrm rot="-9900032">
              <a:off x="1019796" y="4362538"/>
              <a:ext cx="67097" cy="51557"/>
            </a:xfrm>
            <a:custGeom>
              <a:rect b="b" l="l" r="r" t="t"/>
              <a:pathLst>
                <a:path extrusionOk="0" h="637" w="829">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2" name="Google Shape;4482;p107"/>
            <p:cNvSpPr/>
            <p:nvPr/>
          </p:nvSpPr>
          <p:spPr>
            <a:xfrm rot="-9900032">
              <a:off x="1391731" y="4469220"/>
              <a:ext cx="82476" cy="57385"/>
            </a:xfrm>
            <a:custGeom>
              <a:rect b="b" l="l" r="r" t="t"/>
              <a:pathLst>
                <a:path extrusionOk="0" h="709" w="1019">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3" name="Google Shape;4483;p107"/>
            <p:cNvSpPr/>
            <p:nvPr/>
          </p:nvSpPr>
          <p:spPr>
            <a:xfrm rot="-9900032">
              <a:off x="1465981" y="4620894"/>
              <a:ext cx="88708" cy="60622"/>
            </a:xfrm>
            <a:custGeom>
              <a:rect b="b" l="l" r="r" t="t"/>
              <a:pathLst>
                <a:path extrusionOk="0" h="749" w="1096">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4" name="Google Shape;4484;p107"/>
            <p:cNvSpPr/>
            <p:nvPr/>
          </p:nvSpPr>
          <p:spPr>
            <a:xfrm rot="-9900032">
              <a:off x="1279625" y="4393747"/>
              <a:ext cx="84256" cy="66531"/>
            </a:xfrm>
            <a:custGeom>
              <a:rect b="b" l="l" r="r" t="t"/>
              <a:pathLst>
                <a:path extrusionOk="0" h="822" w="1041">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5" name="Google Shape;4485;p107"/>
            <p:cNvSpPr/>
            <p:nvPr/>
          </p:nvSpPr>
          <p:spPr>
            <a:xfrm rot="-9900032">
              <a:off x="1130565" y="4273249"/>
              <a:ext cx="70335" cy="51719"/>
            </a:xfrm>
            <a:custGeom>
              <a:rect b="b" l="l" r="r" t="t"/>
              <a:pathLst>
                <a:path extrusionOk="0" h="639" w="869">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6" name="Google Shape;4486;p107"/>
            <p:cNvSpPr/>
            <p:nvPr/>
          </p:nvSpPr>
          <p:spPr>
            <a:xfrm rot="-9900032">
              <a:off x="1265907" y="4256406"/>
              <a:ext cx="67097" cy="53581"/>
            </a:xfrm>
            <a:custGeom>
              <a:rect b="b" l="l" r="r" t="t"/>
              <a:pathLst>
                <a:path extrusionOk="0" h="662" w="829">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7" name="Google Shape;4487;p107"/>
            <p:cNvSpPr/>
            <p:nvPr/>
          </p:nvSpPr>
          <p:spPr>
            <a:xfrm rot="-9900032">
              <a:off x="1473934" y="4730682"/>
              <a:ext cx="88627" cy="64993"/>
            </a:xfrm>
            <a:custGeom>
              <a:rect b="b" l="l" r="r" t="t"/>
              <a:pathLst>
                <a:path extrusionOk="0" h="803" w="1095">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8" name="Google Shape;4488;p107"/>
            <p:cNvSpPr/>
            <p:nvPr/>
          </p:nvSpPr>
          <p:spPr>
            <a:xfrm rot="-9900032">
              <a:off x="1439916" y="4366055"/>
              <a:ext cx="78105" cy="56090"/>
            </a:xfrm>
            <a:custGeom>
              <a:rect b="b" l="l" r="r" t="t"/>
              <a:pathLst>
                <a:path extrusionOk="0" h="693" w="965">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9" name="Google Shape;4489;p107"/>
            <p:cNvSpPr/>
            <p:nvPr/>
          </p:nvSpPr>
          <p:spPr>
            <a:xfrm rot="-9900032">
              <a:off x="1521956" y="4548620"/>
              <a:ext cx="91621" cy="59813"/>
            </a:xfrm>
            <a:custGeom>
              <a:rect b="b" l="l" r="r" t="t"/>
              <a:pathLst>
                <a:path extrusionOk="0" h="739" w="1132">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90" name="Google Shape;4490;p107"/>
          <p:cNvGrpSpPr/>
          <p:nvPr/>
        </p:nvGrpSpPr>
        <p:grpSpPr>
          <a:xfrm>
            <a:off x="8076600" y="3688713"/>
            <a:ext cx="872375" cy="623575"/>
            <a:chOff x="8076600" y="3688713"/>
            <a:chExt cx="872375" cy="623575"/>
          </a:xfrm>
        </p:grpSpPr>
        <p:sp>
          <p:nvSpPr>
            <p:cNvPr id="4491" name="Google Shape;4491;p107"/>
            <p:cNvSpPr/>
            <p:nvPr/>
          </p:nvSpPr>
          <p:spPr>
            <a:xfrm>
              <a:off x="8271864" y="4033631"/>
              <a:ext cx="62935" cy="61271"/>
            </a:xfrm>
            <a:custGeom>
              <a:rect b="b" l="l" r="r" t="t"/>
              <a:pathLst>
                <a:path extrusionOk="0" h="626" w="643">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2" name="Google Shape;4492;p107"/>
            <p:cNvSpPr/>
            <p:nvPr/>
          </p:nvSpPr>
          <p:spPr>
            <a:xfrm>
              <a:off x="8347523" y="3886228"/>
              <a:ext cx="53735" cy="53637"/>
            </a:xfrm>
            <a:custGeom>
              <a:rect b="b" l="l" r="r" t="t"/>
              <a:pathLst>
                <a:path extrusionOk="0" h="548" w="549">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3" name="Google Shape;4493;p107"/>
            <p:cNvSpPr/>
            <p:nvPr/>
          </p:nvSpPr>
          <p:spPr>
            <a:xfrm>
              <a:off x="8552574" y="3948674"/>
              <a:ext cx="47960" cy="48351"/>
            </a:xfrm>
            <a:custGeom>
              <a:rect b="b" l="l" r="r" t="t"/>
              <a:pathLst>
                <a:path extrusionOk="0" h="494" w="49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4" name="Google Shape;4494;p107"/>
            <p:cNvSpPr/>
            <p:nvPr/>
          </p:nvSpPr>
          <p:spPr>
            <a:xfrm>
              <a:off x="8589278" y="3775529"/>
              <a:ext cx="36900" cy="38662"/>
            </a:xfrm>
            <a:custGeom>
              <a:rect b="b" l="l" r="r" t="t"/>
              <a:pathLst>
                <a:path extrusionOk="0" h="395" w="377">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5" name="Google Shape;4495;p107"/>
            <p:cNvSpPr/>
            <p:nvPr/>
          </p:nvSpPr>
          <p:spPr>
            <a:xfrm>
              <a:off x="8443638" y="4124951"/>
              <a:ext cx="27601" cy="27797"/>
            </a:xfrm>
            <a:custGeom>
              <a:rect b="b" l="l" r="r" t="t"/>
              <a:pathLst>
                <a:path extrusionOk="0" h="284" w="282">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6" name="Google Shape;4496;p107"/>
            <p:cNvSpPr/>
            <p:nvPr/>
          </p:nvSpPr>
          <p:spPr>
            <a:xfrm>
              <a:off x="8478580" y="3910110"/>
              <a:ext cx="36900" cy="37683"/>
            </a:xfrm>
            <a:custGeom>
              <a:rect b="b" l="l" r="r" t="t"/>
              <a:pathLst>
                <a:path extrusionOk="0" h="385" w="377">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7" name="Google Shape;4497;p107"/>
            <p:cNvSpPr/>
            <p:nvPr/>
          </p:nvSpPr>
          <p:spPr>
            <a:xfrm>
              <a:off x="8231539" y="3841988"/>
              <a:ext cx="40423" cy="39934"/>
            </a:xfrm>
            <a:custGeom>
              <a:rect b="b" l="l" r="r" t="t"/>
              <a:pathLst>
                <a:path extrusionOk="0" h="408" w="413">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8" name="Google Shape;4498;p107"/>
            <p:cNvSpPr/>
            <p:nvPr/>
          </p:nvSpPr>
          <p:spPr>
            <a:xfrm>
              <a:off x="8076600" y="4002213"/>
              <a:ext cx="29265" cy="27993"/>
            </a:xfrm>
            <a:custGeom>
              <a:rect b="b" l="l" r="r" t="t"/>
              <a:pathLst>
                <a:path extrusionOk="0" h="286" w="299">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9" name="Google Shape;4499;p107"/>
            <p:cNvSpPr/>
            <p:nvPr/>
          </p:nvSpPr>
          <p:spPr>
            <a:xfrm>
              <a:off x="8299759" y="3744111"/>
              <a:ext cx="62544" cy="62935"/>
            </a:xfrm>
            <a:custGeom>
              <a:rect b="b" l="l" r="r" t="t"/>
              <a:pathLst>
                <a:path extrusionOk="0" h="643" w="639">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0" name="Google Shape;4500;p107"/>
            <p:cNvSpPr/>
            <p:nvPr/>
          </p:nvSpPr>
          <p:spPr>
            <a:xfrm>
              <a:off x="8687155" y="3967075"/>
              <a:ext cx="38662" cy="34649"/>
            </a:xfrm>
            <a:custGeom>
              <a:rect b="b" l="l" r="r" t="t"/>
              <a:pathLst>
                <a:path extrusionOk="0" h="354" w="395">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1" name="Google Shape;4501;p107"/>
            <p:cNvSpPr/>
            <p:nvPr/>
          </p:nvSpPr>
          <p:spPr>
            <a:xfrm>
              <a:off x="8637140" y="4144330"/>
              <a:ext cx="75855" cy="72919"/>
            </a:xfrm>
            <a:custGeom>
              <a:rect b="b" l="l" r="r" t="t"/>
              <a:pathLst>
                <a:path extrusionOk="0" h="745" w="775">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2" name="Google Shape;4502;p107"/>
            <p:cNvSpPr/>
            <p:nvPr/>
          </p:nvSpPr>
          <p:spPr>
            <a:xfrm>
              <a:off x="8804998" y="3924694"/>
              <a:ext cx="33278" cy="37291"/>
            </a:xfrm>
            <a:custGeom>
              <a:rect b="b" l="l" r="r" t="t"/>
              <a:pathLst>
                <a:path extrusionOk="0" h="381" w="34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3" name="Google Shape;4503;p107"/>
            <p:cNvSpPr/>
            <p:nvPr/>
          </p:nvSpPr>
          <p:spPr>
            <a:xfrm>
              <a:off x="8816058" y="4068671"/>
              <a:ext cx="57650" cy="44339"/>
            </a:xfrm>
            <a:custGeom>
              <a:rect b="b" l="l" r="r" t="t"/>
              <a:pathLst>
                <a:path extrusionOk="0" h="453" w="589">
                  <a:moveTo>
                    <a:pt x="303" y="0"/>
                  </a:moveTo>
                  <a:cubicBezTo>
                    <a:pt x="0" y="0"/>
                    <a:pt x="0" y="453"/>
                    <a:pt x="303" y="453"/>
                  </a:cubicBezTo>
                  <a:cubicBezTo>
                    <a:pt x="588" y="453"/>
                    <a:pt x="588" y="0"/>
                    <a:pt x="30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4" name="Google Shape;4504;p107"/>
            <p:cNvSpPr/>
            <p:nvPr/>
          </p:nvSpPr>
          <p:spPr>
            <a:xfrm>
              <a:off x="8293984" y="4239663"/>
              <a:ext cx="48351" cy="46883"/>
            </a:xfrm>
            <a:custGeom>
              <a:rect b="b" l="l" r="r" t="t"/>
              <a:pathLst>
                <a:path extrusionOk="0" h="479" w="494">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5" name="Google Shape;4505;p107"/>
            <p:cNvSpPr/>
            <p:nvPr/>
          </p:nvSpPr>
          <p:spPr>
            <a:xfrm>
              <a:off x="8500798" y="4282924"/>
              <a:ext cx="31517" cy="29363"/>
            </a:xfrm>
            <a:custGeom>
              <a:rect b="b" l="l" r="r" t="t"/>
              <a:pathLst>
                <a:path extrusionOk="0" h="300" w="322">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6" name="Google Shape;4506;p107"/>
            <p:cNvSpPr/>
            <p:nvPr/>
          </p:nvSpPr>
          <p:spPr>
            <a:xfrm>
              <a:off x="8762911" y="4183285"/>
              <a:ext cx="84664" cy="84664"/>
            </a:xfrm>
            <a:custGeom>
              <a:rect b="b" l="l" r="r" t="t"/>
              <a:pathLst>
                <a:path extrusionOk="0" h="865" w="865">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7" name="Google Shape;4507;p107"/>
            <p:cNvSpPr/>
            <p:nvPr/>
          </p:nvSpPr>
          <p:spPr>
            <a:xfrm>
              <a:off x="8115066" y="4136794"/>
              <a:ext cx="51973" cy="51973"/>
            </a:xfrm>
            <a:custGeom>
              <a:rect b="b" l="l" r="r" t="t"/>
              <a:pathLst>
                <a:path extrusionOk="0" h="531" w="531">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8" name="Google Shape;4508;p107"/>
            <p:cNvSpPr/>
            <p:nvPr/>
          </p:nvSpPr>
          <p:spPr>
            <a:xfrm>
              <a:off x="8428565" y="3688713"/>
              <a:ext cx="50113" cy="47960"/>
            </a:xfrm>
            <a:custGeom>
              <a:rect b="b" l="l" r="r" t="t"/>
              <a:pathLst>
                <a:path extrusionOk="0" h="490" w="512">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9" name="Google Shape;4509;p107"/>
            <p:cNvSpPr/>
            <p:nvPr/>
          </p:nvSpPr>
          <p:spPr>
            <a:xfrm>
              <a:off x="8751851" y="3793637"/>
              <a:ext cx="62544" cy="63033"/>
            </a:xfrm>
            <a:custGeom>
              <a:rect b="b" l="l" r="r" t="t"/>
              <a:pathLst>
                <a:path extrusionOk="0" h="644" w="639">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0" name="Google Shape;4510;p107"/>
            <p:cNvSpPr/>
            <p:nvPr/>
          </p:nvSpPr>
          <p:spPr>
            <a:xfrm>
              <a:off x="8913837" y="3989391"/>
              <a:ext cx="35138" cy="29755"/>
            </a:xfrm>
            <a:custGeom>
              <a:rect b="b" l="l" r="r" t="t"/>
              <a:pathLst>
                <a:path extrusionOk="0" h="304" w="359">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1" name="Google Shape;4511;p107"/>
            <p:cNvSpPr/>
            <p:nvPr/>
          </p:nvSpPr>
          <p:spPr>
            <a:xfrm>
              <a:off x="8401159" y="4019048"/>
              <a:ext cx="36802" cy="35040"/>
            </a:xfrm>
            <a:custGeom>
              <a:rect b="b" l="l" r="r" t="t"/>
              <a:pathLst>
                <a:path extrusionOk="0" h="358" w="376">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4">
    <p:spTree>
      <p:nvGrpSpPr>
        <p:cNvPr id="4512" name="Shape 4512"/>
        <p:cNvGrpSpPr/>
        <p:nvPr/>
      </p:nvGrpSpPr>
      <p:grpSpPr>
        <a:xfrm>
          <a:off x="0" y="0"/>
          <a:ext cx="0" cy="0"/>
          <a:chOff x="0" y="0"/>
          <a:chExt cx="0" cy="0"/>
        </a:xfrm>
      </p:grpSpPr>
      <p:sp>
        <p:nvSpPr>
          <p:cNvPr id="4513" name="Google Shape;4513;p108"/>
          <p:cNvSpPr/>
          <p:nvPr/>
        </p:nvSpPr>
        <p:spPr>
          <a:xfrm>
            <a:off x="1597888" y="1335300"/>
            <a:ext cx="6201084" cy="3750350"/>
          </a:xfrm>
          <a:custGeom>
            <a:rect b="b" l="l" r="r" t="t"/>
            <a:pathLst>
              <a:path extrusionOk="0" h="20487" w="32988">
                <a:moveTo>
                  <a:pt x="15765" y="1"/>
                </a:moveTo>
                <a:cubicBezTo>
                  <a:pt x="13318" y="1"/>
                  <a:pt x="10884" y="513"/>
                  <a:pt x="8446" y="1688"/>
                </a:cubicBezTo>
                <a:cubicBezTo>
                  <a:pt x="4560" y="3575"/>
                  <a:pt x="1" y="8397"/>
                  <a:pt x="1036" y="13129"/>
                </a:cubicBezTo>
                <a:lnTo>
                  <a:pt x="1036" y="13391"/>
                </a:lnTo>
                <a:cubicBezTo>
                  <a:pt x="3715" y="13658"/>
                  <a:pt x="7071" y="14337"/>
                  <a:pt x="9559" y="15373"/>
                </a:cubicBezTo>
                <a:cubicBezTo>
                  <a:pt x="9840" y="15486"/>
                  <a:pt x="10125" y="15617"/>
                  <a:pt x="10405" y="15748"/>
                </a:cubicBezTo>
                <a:cubicBezTo>
                  <a:pt x="10464" y="15748"/>
                  <a:pt x="10518" y="15766"/>
                  <a:pt x="10595" y="15789"/>
                </a:cubicBezTo>
                <a:cubicBezTo>
                  <a:pt x="10650" y="15807"/>
                  <a:pt x="10708" y="15825"/>
                  <a:pt x="10745" y="15861"/>
                </a:cubicBezTo>
                <a:cubicBezTo>
                  <a:pt x="11500" y="16164"/>
                  <a:pt x="12215" y="16522"/>
                  <a:pt x="12875" y="16974"/>
                </a:cubicBezTo>
                <a:cubicBezTo>
                  <a:pt x="12911" y="16974"/>
                  <a:pt x="12952" y="16992"/>
                  <a:pt x="12988" y="17010"/>
                </a:cubicBezTo>
                <a:cubicBezTo>
                  <a:pt x="13215" y="17123"/>
                  <a:pt x="13423" y="17259"/>
                  <a:pt x="13608" y="17408"/>
                </a:cubicBezTo>
                <a:cubicBezTo>
                  <a:pt x="14137" y="17689"/>
                  <a:pt x="14667" y="18010"/>
                  <a:pt x="15137" y="18390"/>
                </a:cubicBezTo>
                <a:cubicBezTo>
                  <a:pt x="15739" y="18842"/>
                  <a:pt x="16530" y="19521"/>
                  <a:pt x="16739" y="20290"/>
                </a:cubicBezTo>
                <a:cubicBezTo>
                  <a:pt x="16944" y="20410"/>
                  <a:pt x="17138" y="20486"/>
                  <a:pt x="17352" y="20486"/>
                </a:cubicBezTo>
                <a:cubicBezTo>
                  <a:pt x="17509" y="20486"/>
                  <a:pt x="17678" y="20445"/>
                  <a:pt x="17869" y="20349"/>
                </a:cubicBezTo>
                <a:cubicBezTo>
                  <a:pt x="18114" y="19951"/>
                  <a:pt x="18471" y="19634"/>
                  <a:pt x="18833" y="19349"/>
                </a:cubicBezTo>
                <a:cubicBezTo>
                  <a:pt x="18982" y="19254"/>
                  <a:pt x="19114" y="19141"/>
                  <a:pt x="19227" y="19028"/>
                </a:cubicBezTo>
                <a:cubicBezTo>
                  <a:pt x="19625" y="18557"/>
                  <a:pt x="20036" y="18105"/>
                  <a:pt x="20584" y="17711"/>
                </a:cubicBezTo>
                <a:cubicBezTo>
                  <a:pt x="21000" y="17426"/>
                  <a:pt x="21434" y="17164"/>
                  <a:pt x="21864" y="16938"/>
                </a:cubicBezTo>
                <a:cubicBezTo>
                  <a:pt x="22696" y="16354"/>
                  <a:pt x="23583" y="15861"/>
                  <a:pt x="24560" y="15504"/>
                </a:cubicBezTo>
                <a:cubicBezTo>
                  <a:pt x="26049" y="14957"/>
                  <a:pt x="27596" y="14599"/>
                  <a:pt x="29143" y="14296"/>
                </a:cubicBezTo>
                <a:cubicBezTo>
                  <a:pt x="30369" y="14070"/>
                  <a:pt x="31590" y="13807"/>
                  <a:pt x="32834" y="13617"/>
                </a:cubicBezTo>
                <a:cubicBezTo>
                  <a:pt x="32893" y="13599"/>
                  <a:pt x="32947" y="13581"/>
                  <a:pt x="32988" y="13563"/>
                </a:cubicBezTo>
                <a:cubicBezTo>
                  <a:pt x="32477" y="7361"/>
                  <a:pt x="28161" y="3064"/>
                  <a:pt x="22488" y="1159"/>
                </a:cubicBezTo>
                <a:cubicBezTo>
                  <a:pt x="20226" y="424"/>
                  <a:pt x="17990" y="1"/>
                  <a:pt x="1576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4" name="Google Shape;4514;p108"/>
          <p:cNvSpPr txBox="1"/>
          <p:nvPr>
            <p:ph idx="1" type="subTitle"/>
          </p:nvPr>
        </p:nvSpPr>
        <p:spPr>
          <a:xfrm>
            <a:off x="2967438" y="1658600"/>
            <a:ext cx="3196500" cy="94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515" name="Google Shape;4515;p108"/>
          <p:cNvSpPr txBox="1"/>
          <p:nvPr>
            <p:ph type="ctrTitle"/>
          </p:nvPr>
        </p:nvSpPr>
        <p:spPr>
          <a:xfrm flipH="1">
            <a:off x="2543325" y="630550"/>
            <a:ext cx="4057500" cy="835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516" name="Google Shape;4516;p108"/>
          <p:cNvSpPr/>
          <p:nvPr/>
        </p:nvSpPr>
        <p:spPr>
          <a:xfrm>
            <a:off x="503298" y="4735299"/>
            <a:ext cx="2478984" cy="1322777"/>
          </a:xfrm>
          <a:custGeom>
            <a:rect b="b" l="l" r="r" t="t"/>
            <a:pathLst>
              <a:path extrusionOk="0" h="7846" w="14704">
                <a:moveTo>
                  <a:pt x="5072" y="1"/>
                </a:moveTo>
                <a:cubicBezTo>
                  <a:pt x="4823" y="1"/>
                  <a:pt x="4543" y="60"/>
                  <a:pt x="4258" y="227"/>
                </a:cubicBezTo>
                <a:cubicBezTo>
                  <a:pt x="2941" y="906"/>
                  <a:pt x="3222" y="2869"/>
                  <a:pt x="3543" y="4072"/>
                </a:cubicBezTo>
                <a:cubicBezTo>
                  <a:pt x="3014" y="3679"/>
                  <a:pt x="2543" y="3507"/>
                  <a:pt x="2132" y="3507"/>
                </a:cubicBezTo>
                <a:cubicBezTo>
                  <a:pt x="453" y="3507"/>
                  <a:pt x="1" y="6334"/>
                  <a:pt x="2507" y="7185"/>
                </a:cubicBezTo>
                <a:cubicBezTo>
                  <a:pt x="3959" y="7768"/>
                  <a:pt x="5751" y="7786"/>
                  <a:pt x="7424" y="7786"/>
                </a:cubicBezTo>
                <a:lnTo>
                  <a:pt x="7764" y="7786"/>
                </a:lnTo>
                <a:cubicBezTo>
                  <a:pt x="8275" y="7786"/>
                  <a:pt x="8763" y="7786"/>
                  <a:pt x="9216" y="7804"/>
                </a:cubicBezTo>
                <a:cubicBezTo>
                  <a:pt x="11722" y="7732"/>
                  <a:pt x="14495" y="7845"/>
                  <a:pt x="14590" y="5357"/>
                </a:cubicBezTo>
                <a:cubicBezTo>
                  <a:pt x="14703" y="3923"/>
                  <a:pt x="13911" y="2774"/>
                  <a:pt x="12781" y="2774"/>
                </a:cubicBezTo>
                <a:cubicBezTo>
                  <a:pt x="12310" y="2774"/>
                  <a:pt x="11781" y="2982"/>
                  <a:pt x="11233" y="3452"/>
                </a:cubicBezTo>
                <a:cubicBezTo>
                  <a:pt x="11007" y="2245"/>
                  <a:pt x="11536" y="792"/>
                  <a:pt x="9989" y="268"/>
                </a:cubicBezTo>
                <a:cubicBezTo>
                  <a:pt x="9745" y="191"/>
                  <a:pt x="9537" y="155"/>
                  <a:pt x="9329" y="155"/>
                </a:cubicBezTo>
                <a:cubicBezTo>
                  <a:pt x="8275" y="155"/>
                  <a:pt x="7673" y="1191"/>
                  <a:pt x="7311" y="2190"/>
                </a:cubicBezTo>
                <a:cubicBezTo>
                  <a:pt x="6746" y="1340"/>
                  <a:pt x="6144" y="1"/>
                  <a:pt x="507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7" name="Google Shape;4517;p108"/>
          <p:cNvSpPr/>
          <p:nvPr/>
        </p:nvSpPr>
        <p:spPr>
          <a:xfrm>
            <a:off x="5466830" y="4716248"/>
            <a:ext cx="2478816" cy="1322608"/>
          </a:xfrm>
          <a:custGeom>
            <a:rect b="b" l="l" r="r" t="t"/>
            <a:pathLst>
              <a:path extrusionOk="0" h="7845" w="14703">
                <a:moveTo>
                  <a:pt x="5072" y="1"/>
                </a:moveTo>
                <a:cubicBezTo>
                  <a:pt x="4828" y="1"/>
                  <a:pt x="4561" y="60"/>
                  <a:pt x="4262" y="227"/>
                </a:cubicBezTo>
                <a:cubicBezTo>
                  <a:pt x="2941" y="905"/>
                  <a:pt x="3226" y="2869"/>
                  <a:pt x="3543" y="4072"/>
                </a:cubicBezTo>
                <a:cubicBezTo>
                  <a:pt x="3036" y="3679"/>
                  <a:pt x="2548" y="3507"/>
                  <a:pt x="2149" y="3507"/>
                </a:cubicBezTo>
                <a:cubicBezTo>
                  <a:pt x="471" y="3507"/>
                  <a:pt x="1" y="6334"/>
                  <a:pt x="2507" y="7184"/>
                </a:cubicBezTo>
                <a:cubicBezTo>
                  <a:pt x="3959" y="7768"/>
                  <a:pt x="5750" y="7786"/>
                  <a:pt x="7429" y="7786"/>
                </a:cubicBezTo>
                <a:lnTo>
                  <a:pt x="7768" y="7786"/>
                </a:lnTo>
                <a:cubicBezTo>
                  <a:pt x="8275" y="7786"/>
                  <a:pt x="8768" y="7786"/>
                  <a:pt x="9220" y="7804"/>
                </a:cubicBezTo>
                <a:cubicBezTo>
                  <a:pt x="11744" y="7732"/>
                  <a:pt x="14495" y="7845"/>
                  <a:pt x="14590" y="5357"/>
                </a:cubicBezTo>
                <a:cubicBezTo>
                  <a:pt x="14703" y="3923"/>
                  <a:pt x="13911" y="2774"/>
                  <a:pt x="12780" y="2774"/>
                </a:cubicBezTo>
                <a:cubicBezTo>
                  <a:pt x="12310" y="2774"/>
                  <a:pt x="11781" y="2982"/>
                  <a:pt x="11256" y="3452"/>
                </a:cubicBezTo>
                <a:cubicBezTo>
                  <a:pt x="11007" y="2244"/>
                  <a:pt x="11536" y="792"/>
                  <a:pt x="9989" y="268"/>
                </a:cubicBezTo>
                <a:cubicBezTo>
                  <a:pt x="9763" y="191"/>
                  <a:pt x="9537" y="155"/>
                  <a:pt x="9351" y="155"/>
                </a:cubicBezTo>
                <a:cubicBezTo>
                  <a:pt x="8293" y="155"/>
                  <a:pt x="7673" y="1190"/>
                  <a:pt x="7316" y="2190"/>
                </a:cubicBezTo>
                <a:cubicBezTo>
                  <a:pt x="6750" y="1340"/>
                  <a:pt x="6144" y="1"/>
                  <a:pt x="507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8" name="Google Shape;4518;p108"/>
          <p:cNvSpPr/>
          <p:nvPr/>
        </p:nvSpPr>
        <p:spPr>
          <a:xfrm>
            <a:off x="3623439" y="-914573"/>
            <a:ext cx="1827543" cy="975645"/>
          </a:xfrm>
          <a:custGeom>
            <a:rect b="b" l="l" r="r" t="t"/>
            <a:pathLst>
              <a:path extrusionOk="0" h="5787" w="10840">
                <a:moveTo>
                  <a:pt x="4054" y="19"/>
                </a:moveTo>
                <a:cubicBezTo>
                  <a:pt x="2208" y="78"/>
                  <a:pt x="173" y="1"/>
                  <a:pt x="96" y="1846"/>
                </a:cubicBezTo>
                <a:cubicBezTo>
                  <a:pt x="1" y="2882"/>
                  <a:pt x="607" y="3733"/>
                  <a:pt x="1417" y="3733"/>
                </a:cubicBezTo>
                <a:cubicBezTo>
                  <a:pt x="1774" y="3733"/>
                  <a:pt x="2172" y="3584"/>
                  <a:pt x="2566" y="3222"/>
                </a:cubicBezTo>
                <a:lnTo>
                  <a:pt x="2566" y="3222"/>
                </a:lnTo>
                <a:cubicBezTo>
                  <a:pt x="2738" y="4126"/>
                  <a:pt x="2339" y="5203"/>
                  <a:pt x="3489" y="5578"/>
                </a:cubicBezTo>
                <a:cubicBezTo>
                  <a:pt x="3660" y="5637"/>
                  <a:pt x="3810" y="5673"/>
                  <a:pt x="3959" y="5673"/>
                </a:cubicBezTo>
                <a:cubicBezTo>
                  <a:pt x="4733" y="5673"/>
                  <a:pt x="5185" y="4900"/>
                  <a:pt x="5452" y="4167"/>
                </a:cubicBezTo>
                <a:cubicBezTo>
                  <a:pt x="5863" y="4787"/>
                  <a:pt x="6316" y="5787"/>
                  <a:pt x="7108" y="5787"/>
                </a:cubicBezTo>
                <a:cubicBezTo>
                  <a:pt x="7298" y="5787"/>
                  <a:pt x="7488" y="5732"/>
                  <a:pt x="7714" y="5619"/>
                </a:cubicBezTo>
                <a:cubicBezTo>
                  <a:pt x="8673" y="5108"/>
                  <a:pt x="8465" y="3674"/>
                  <a:pt x="8220" y="2769"/>
                </a:cubicBezTo>
                <a:lnTo>
                  <a:pt x="8220" y="2769"/>
                </a:lnTo>
                <a:cubicBezTo>
                  <a:pt x="8618" y="3072"/>
                  <a:pt x="8976" y="3185"/>
                  <a:pt x="9274" y="3185"/>
                </a:cubicBezTo>
                <a:cubicBezTo>
                  <a:pt x="10500" y="3185"/>
                  <a:pt x="10840" y="1114"/>
                  <a:pt x="8994" y="489"/>
                </a:cubicBezTo>
                <a:cubicBezTo>
                  <a:pt x="7917" y="55"/>
                  <a:pt x="6619" y="37"/>
                  <a:pt x="5393" y="37"/>
                </a:cubicBezTo>
                <a:lnTo>
                  <a:pt x="5113" y="37"/>
                </a:lnTo>
                <a:cubicBezTo>
                  <a:pt x="4751" y="37"/>
                  <a:pt x="4393" y="37"/>
                  <a:pt x="4054" y="1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9" name="Google Shape;4519;p108"/>
          <p:cNvSpPr/>
          <p:nvPr/>
        </p:nvSpPr>
        <p:spPr>
          <a:xfrm>
            <a:off x="8111035" y="-253353"/>
            <a:ext cx="2151746" cy="1147272"/>
          </a:xfrm>
          <a:custGeom>
            <a:rect b="b" l="l" r="r" t="t"/>
            <a:pathLst>
              <a:path extrusionOk="0" h="6805" w="12763">
                <a:moveTo>
                  <a:pt x="4393" y="1"/>
                </a:moveTo>
                <a:cubicBezTo>
                  <a:pt x="4185" y="1"/>
                  <a:pt x="3959" y="55"/>
                  <a:pt x="3692" y="186"/>
                </a:cubicBezTo>
                <a:cubicBezTo>
                  <a:pt x="2543" y="792"/>
                  <a:pt x="2810" y="2466"/>
                  <a:pt x="3090" y="3525"/>
                </a:cubicBezTo>
                <a:cubicBezTo>
                  <a:pt x="2620" y="3186"/>
                  <a:pt x="2204" y="3032"/>
                  <a:pt x="1864" y="3032"/>
                </a:cubicBezTo>
                <a:cubicBezTo>
                  <a:pt x="394" y="3032"/>
                  <a:pt x="1" y="5484"/>
                  <a:pt x="2168" y="6221"/>
                </a:cubicBezTo>
                <a:cubicBezTo>
                  <a:pt x="3448" y="6746"/>
                  <a:pt x="4977" y="6746"/>
                  <a:pt x="6447" y="6746"/>
                </a:cubicBezTo>
                <a:lnTo>
                  <a:pt x="6746" y="6746"/>
                </a:lnTo>
                <a:cubicBezTo>
                  <a:pt x="7180" y="6746"/>
                  <a:pt x="7596" y="6764"/>
                  <a:pt x="8012" y="6764"/>
                </a:cubicBezTo>
                <a:cubicBezTo>
                  <a:pt x="10179" y="6710"/>
                  <a:pt x="12572" y="6805"/>
                  <a:pt x="12667" y="4638"/>
                </a:cubicBezTo>
                <a:cubicBezTo>
                  <a:pt x="12762" y="3394"/>
                  <a:pt x="12061" y="2412"/>
                  <a:pt x="11102" y="2412"/>
                </a:cubicBezTo>
                <a:cubicBezTo>
                  <a:pt x="10686" y="2412"/>
                  <a:pt x="10233" y="2579"/>
                  <a:pt x="9763" y="2996"/>
                </a:cubicBezTo>
                <a:cubicBezTo>
                  <a:pt x="9555" y="1941"/>
                  <a:pt x="10007" y="679"/>
                  <a:pt x="8668" y="227"/>
                </a:cubicBezTo>
                <a:cubicBezTo>
                  <a:pt x="8465" y="150"/>
                  <a:pt x="8275" y="132"/>
                  <a:pt x="8103" y="132"/>
                </a:cubicBezTo>
                <a:cubicBezTo>
                  <a:pt x="7180" y="132"/>
                  <a:pt x="6655" y="1037"/>
                  <a:pt x="6352" y="1901"/>
                </a:cubicBezTo>
                <a:cubicBezTo>
                  <a:pt x="5864" y="1168"/>
                  <a:pt x="5334" y="1"/>
                  <a:pt x="439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0" name="Google Shape;4520;p108"/>
          <p:cNvSpPr/>
          <p:nvPr/>
        </p:nvSpPr>
        <p:spPr>
          <a:xfrm>
            <a:off x="-1130363" y="-367659"/>
            <a:ext cx="2151746" cy="1147103"/>
          </a:xfrm>
          <a:custGeom>
            <a:rect b="b" l="l" r="r" t="t"/>
            <a:pathLst>
              <a:path extrusionOk="0" h="6804" w="12763">
                <a:moveTo>
                  <a:pt x="4393" y="0"/>
                </a:moveTo>
                <a:cubicBezTo>
                  <a:pt x="4185" y="0"/>
                  <a:pt x="3941" y="55"/>
                  <a:pt x="3697" y="186"/>
                </a:cubicBezTo>
                <a:cubicBezTo>
                  <a:pt x="2548" y="792"/>
                  <a:pt x="2792" y="2488"/>
                  <a:pt x="3073" y="3524"/>
                </a:cubicBezTo>
                <a:cubicBezTo>
                  <a:pt x="2620" y="3185"/>
                  <a:pt x="2208" y="3031"/>
                  <a:pt x="1847" y="3031"/>
                </a:cubicBezTo>
                <a:cubicBezTo>
                  <a:pt x="399" y="3031"/>
                  <a:pt x="1" y="5483"/>
                  <a:pt x="2168" y="6220"/>
                </a:cubicBezTo>
                <a:cubicBezTo>
                  <a:pt x="3430" y="6745"/>
                  <a:pt x="4977" y="6763"/>
                  <a:pt x="6429" y="6763"/>
                </a:cubicBezTo>
                <a:lnTo>
                  <a:pt x="7994" y="6763"/>
                </a:lnTo>
                <a:cubicBezTo>
                  <a:pt x="10179" y="6709"/>
                  <a:pt x="12572" y="6804"/>
                  <a:pt x="12649" y="4637"/>
                </a:cubicBezTo>
                <a:cubicBezTo>
                  <a:pt x="12762" y="3393"/>
                  <a:pt x="12066" y="2411"/>
                  <a:pt x="11084" y="2411"/>
                </a:cubicBezTo>
                <a:cubicBezTo>
                  <a:pt x="10691" y="2411"/>
                  <a:pt x="10216" y="2579"/>
                  <a:pt x="9745" y="2995"/>
                </a:cubicBezTo>
                <a:cubicBezTo>
                  <a:pt x="9560" y="1941"/>
                  <a:pt x="10012" y="679"/>
                  <a:pt x="8655" y="226"/>
                </a:cubicBezTo>
                <a:cubicBezTo>
                  <a:pt x="8465" y="150"/>
                  <a:pt x="8275" y="131"/>
                  <a:pt x="8107" y="131"/>
                </a:cubicBezTo>
                <a:cubicBezTo>
                  <a:pt x="7185" y="131"/>
                  <a:pt x="6655" y="1036"/>
                  <a:pt x="6352" y="1900"/>
                </a:cubicBezTo>
                <a:cubicBezTo>
                  <a:pt x="5864" y="1167"/>
                  <a:pt x="5316" y="0"/>
                  <a:pt x="439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1" name="Google Shape;4521;p108"/>
          <p:cNvSpPr/>
          <p:nvPr/>
        </p:nvSpPr>
        <p:spPr>
          <a:xfrm>
            <a:off x="6163117" y="2901855"/>
            <a:ext cx="44508" cy="32201"/>
          </a:xfrm>
          <a:custGeom>
            <a:rect b="b" l="l" r="r" t="t"/>
            <a:pathLst>
              <a:path extrusionOk="0" h="191" w="264">
                <a:moveTo>
                  <a:pt x="132" y="1"/>
                </a:moveTo>
                <a:cubicBezTo>
                  <a:pt x="1" y="1"/>
                  <a:pt x="1" y="191"/>
                  <a:pt x="132" y="191"/>
                </a:cubicBezTo>
                <a:cubicBezTo>
                  <a:pt x="263" y="191"/>
                  <a:pt x="263"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2" name="Google Shape;4522;p108"/>
          <p:cNvSpPr/>
          <p:nvPr/>
        </p:nvSpPr>
        <p:spPr>
          <a:xfrm>
            <a:off x="6197510" y="2806601"/>
            <a:ext cx="45183" cy="35236"/>
          </a:xfrm>
          <a:custGeom>
            <a:rect b="b" l="l" r="r" t="t"/>
            <a:pathLst>
              <a:path extrusionOk="0" h="209" w="268">
                <a:moveTo>
                  <a:pt x="136" y="0"/>
                </a:moveTo>
                <a:cubicBezTo>
                  <a:pt x="0" y="0"/>
                  <a:pt x="0" y="208"/>
                  <a:pt x="136" y="208"/>
                </a:cubicBezTo>
                <a:cubicBezTo>
                  <a:pt x="267" y="208"/>
                  <a:pt x="267" y="0"/>
                  <a:pt x="1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3" name="Google Shape;4523;p108"/>
          <p:cNvSpPr/>
          <p:nvPr/>
        </p:nvSpPr>
        <p:spPr>
          <a:xfrm>
            <a:off x="6353795" y="3048362"/>
            <a:ext cx="41474" cy="35236"/>
          </a:xfrm>
          <a:custGeom>
            <a:rect b="b" l="l" r="r" t="t"/>
            <a:pathLst>
              <a:path extrusionOk="0" h="209" w="246">
                <a:moveTo>
                  <a:pt x="132" y="0"/>
                </a:moveTo>
                <a:cubicBezTo>
                  <a:pt x="1" y="0"/>
                  <a:pt x="1" y="208"/>
                  <a:pt x="132" y="208"/>
                </a:cubicBezTo>
                <a:cubicBezTo>
                  <a:pt x="245" y="208"/>
                  <a:pt x="245"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4" name="Google Shape;4524;p108"/>
          <p:cNvSpPr/>
          <p:nvPr/>
        </p:nvSpPr>
        <p:spPr>
          <a:xfrm>
            <a:off x="6420220" y="3041450"/>
            <a:ext cx="44340" cy="35236"/>
          </a:xfrm>
          <a:custGeom>
            <a:rect b="b" l="l" r="r" t="t"/>
            <a:pathLst>
              <a:path extrusionOk="0" h="209" w="263">
                <a:moveTo>
                  <a:pt x="132" y="0"/>
                </a:moveTo>
                <a:cubicBezTo>
                  <a:pt x="0" y="0"/>
                  <a:pt x="0" y="209"/>
                  <a:pt x="132" y="209"/>
                </a:cubicBezTo>
                <a:cubicBezTo>
                  <a:pt x="263" y="209"/>
                  <a:pt x="263"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5" name="Google Shape;4525;p108"/>
          <p:cNvSpPr/>
          <p:nvPr/>
        </p:nvSpPr>
        <p:spPr>
          <a:xfrm>
            <a:off x="968201" y="4024931"/>
            <a:ext cx="108574" cy="82610"/>
          </a:xfrm>
          <a:custGeom>
            <a:rect b="b" l="l" r="r" t="t"/>
            <a:pathLst>
              <a:path extrusionOk="0" h="490" w="644">
                <a:moveTo>
                  <a:pt x="322" y="0"/>
                </a:moveTo>
                <a:cubicBezTo>
                  <a:pt x="1" y="0"/>
                  <a:pt x="1" y="489"/>
                  <a:pt x="322" y="489"/>
                </a:cubicBezTo>
                <a:cubicBezTo>
                  <a:pt x="643" y="489"/>
                  <a:pt x="643" y="0"/>
                  <a:pt x="3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6" name="Google Shape;4526;p108"/>
          <p:cNvSpPr/>
          <p:nvPr/>
        </p:nvSpPr>
        <p:spPr>
          <a:xfrm>
            <a:off x="1374214" y="4530289"/>
            <a:ext cx="105539" cy="82442"/>
          </a:xfrm>
          <a:custGeom>
            <a:rect b="b" l="l" r="r" t="t"/>
            <a:pathLst>
              <a:path extrusionOk="0" h="489" w="626">
                <a:moveTo>
                  <a:pt x="304" y="0"/>
                </a:moveTo>
                <a:cubicBezTo>
                  <a:pt x="1" y="0"/>
                  <a:pt x="1" y="489"/>
                  <a:pt x="304" y="489"/>
                </a:cubicBezTo>
                <a:cubicBezTo>
                  <a:pt x="625" y="489"/>
                  <a:pt x="625" y="0"/>
                  <a:pt x="3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7" name="Google Shape;4527;p108"/>
          <p:cNvSpPr/>
          <p:nvPr/>
        </p:nvSpPr>
        <p:spPr>
          <a:xfrm>
            <a:off x="7726644" y="1204972"/>
            <a:ext cx="110765" cy="86319"/>
          </a:xfrm>
          <a:custGeom>
            <a:rect b="b" l="l" r="r" t="t"/>
            <a:pathLst>
              <a:path extrusionOk="0" h="512" w="657">
                <a:moveTo>
                  <a:pt x="317" y="0"/>
                </a:moveTo>
                <a:cubicBezTo>
                  <a:pt x="1" y="0"/>
                  <a:pt x="1" y="511"/>
                  <a:pt x="317" y="511"/>
                </a:cubicBezTo>
                <a:cubicBezTo>
                  <a:pt x="657" y="511"/>
                  <a:pt x="657" y="0"/>
                  <a:pt x="31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8" name="Google Shape;4528;p108"/>
          <p:cNvSpPr/>
          <p:nvPr/>
        </p:nvSpPr>
        <p:spPr>
          <a:xfrm>
            <a:off x="4553135" y="216090"/>
            <a:ext cx="32201" cy="321506"/>
          </a:xfrm>
          <a:custGeom>
            <a:rect b="b" l="l" r="r" t="t"/>
            <a:pathLst>
              <a:path extrusionOk="0" h="1907" w="191">
                <a:moveTo>
                  <a:pt x="95" y="0"/>
                </a:moveTo>
                <a:cubicBezTo>
                  <a:pt x="48" y="0"/>
                  <a:pt x="0" y="28"/>
                  <a:pt x="0" y="85"/>
                </a:cubicBezTo>
                <a:lnTo>
                  <a:pt x="0" y="1822"/>
                </a:lnTo>
                <a:cubicBezTo>
                  <a:pt x="0" y="1879"/>
                  <a:pt x="48" y="1907"/>
                  <a:pt x="95" y="1907"/>
                </a:cubicBezTo>
                <a:cubicBezTo>
                  <a:pt x="143" y="1907"/>
                  <a:pt x="190" y="1879"/>
                  <a:pt x="190" y="1822"/>
                </a:cubicBezTo>
                <a:lnTo>
                  <a:pt x="190" y="85"/>
                </a:lnTo>
                <a:cubicBezTo>
                  <a:pt x="190" y="28"/>
                  <a:pt x="143" y="0"/>
                  <a:pt x="95" y="0"/>
                </a:cubicBezTo>
                <a:close/>
              </a:path>
            </a:pathLst>
          </a:custGeom>
          <a:solidFill>
            <a:srgbClr val="0060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9" name="Google Shape;4529;p108"/>
          <p:cNvSpPr/>
          <p:nvPr/>
        </p:nvSpPr>
        <p:spPr>
          <a:xfrm>
            <a:off x="4635576" y="431383"/>
            <a:ext cx="111440" cy="100481"/>
          </a:xfrm>
          <a:custGeom>
            <a:rect b="b" l="l" r="r" t="t"/>
            <a:pathLst>
              <a:path extrusionOk="0" h="596" w="661">
                <a:moveTo>
                  <a:pt x="525" y="1"/>
                </a:moveTo>
                <a:cubicBezTo>
                  <a:pt x="501" y="1"/>
                  <a:pt x="475" y="11"/>
                  <a:pt x="452" y="34"/>
                </a:cubicBezTo>
                <a:cubicBezTo>
                  <a:pt x="321" y="165"/>
                  <a:pt x="190" y="296"/>
                  <a:pt x="58" y="432"/>
                </a:cubicBezTo>
                <a:cubicBezTo>
                  <a:pt x="0" y="501"/>
                  <a:pt x="62" y="596"/>
                  <a:pt x="128" y="596"/>
                </a:cubicBezTo>
                <a:cubicBezTo>
                  <a:pt x="150" y="596"/>
                  <a:pt x="171" y="586"/>
                  <a:pt x="190" y="563"/>
                </a:cubicBezTo>
                <a:cubicBezTo>
                  <a:pt x="321" y="432"/>
                  <a:pt x="452" y="296"/>
                  <a:pt x="606" y="165"/>
                </a:cubicBezTo>
                <a:cubicBezTo>
                  <a:pt x="660" y="93"/>
                  <a:pt x="599" y="1"/>
                  <a:pt x="5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0" name="Google Shape;4530;p108"/>
          <p:cNvSpPr/>
          <p:nvPr/>
        </p:nvSpPr>
        <p:spPr>
          <a:xfrm>
            <a:off x="4385385" y="431383"/>
            <a:ext cx="104865" cy="92052"/>
          </a:xfrm>
          <a:custGeom>
            <a:rect b="b" l="l" r="r" t="t"/>
            <a:pathLst>
              <a:path extrusionOk="0" h="546" w="622">
                <a:moveTo>
                  <a:pt x="131" y="1"/>
                </a:moveTo>
                <a:cubicBezTo>
                  <a:pt x="58" y="1"/>
                  <a:pt x="0" y="93"/>
                  <a:pt x="72" y="165"/>
                </a:cubicBezTo>
                <a:cubicBezTo>
                  <a:pt x="185" y="278"/>
                  <a:pt x="298" y="409"/>
                  <a:pt x="430" y="522"/>
                </a:cubicBezTo>
                <a:cubicBezTo>
                  <a:pt x="446" y="539"/>
                  <a:pt x="465" y="546"/>
                  <a:pt x="484" y="546"/>
                </a:cubicBezTo>
                <a:cubicBezTo>
                  <a:pt x="553" y="546"/>
                  <a:pt x="621" y="452"/>
                  <a:pt x="561" y="391"/>
                </a:cubicBezTo>
                <a:cubicBezTo>
                  <a:pt x="448" y="260"/>
                  <a:pt x="317" y="147"/>
                  <a:pt x="203" y="34"/>
                </a:cubicBezTo>
                <a:cubicBezTo>
                  <a:pt x="180" y="11"/>
                  <a:pt x="155" y="1"/>
                  <a:pt x="1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1" name="Google Shape;4531;p108"/>
          <p:cNvSpPr/>
          <p:nvPr/>
        </p:nvSpPr>
        <p:spPr>
          <a:xfrm>
            <a:off x="1507285" y="2273192"/>
            <a:ext cx="44508" cy="35236"/>
          </a:xfrm>
          <a:custGeom>
            <a:rect b="b" l="l" r="r" t="t"/>
            <a:pathLst>
              <a:path extrusionOk="0" h="209" w="264">
                <a:moveTo>
                  <a:pt x="132" y="1"/>
                </a:moveTo>
                <a:cubicBezTo>
                  <a:pt x="1" y="1"/>
                  <a:pt x="1" y="209"/>
                  <a:pt x="132" y="209"/>
                </a:cubicBezTo>
                <a:cubicBezTo>
                  <a:pt x="263" y="209"/>
                  <a:pt x="263"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2" name="Google Shape;4532;p108"/>
          <p:cNvSpPr/>
          <p:nvPr/>
        </p:nvSpPr>
        <p:spPr>
          <a:xfrm>
            <a:off x="1244508" y="2611803"/>
            <a:ext cx="41305" cy="32201"/>
          </a:xfrm>
          <a:custGeom>
            <a:rect b="b" l="l" r="r" t="t"/>
            <a:pathLst>
              <a:path extrusionOk="0" h="191" w="245">
                <a:moveTo>
                  <a:pt x="131" y="1"/>
                </a:moveTo>
                <a:cubicBezTo>
                  <a:pt x="0" y="1"/>
                  <a:pt x="0" y="191"/>
                  <a:pt x="131" y="191"/>
                </a:cubicBezTo>
                <a:cubicBezTo>
                  <a:pt x="244" y="191"/>
                  <a:pt x="244" y="1"/>
                  <a:pt x="1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3" name="Google Shape;4533;p108"/>
          <p:cNvSpPr/>
          <p:nvPr/>
        </p:nvSpPr>
        <p:spPr>
          <a:xfrm>
            <a:off x="1462758" y="3136705"/>
            <a:ext cx="44508" cy="35404"/>
          </a:xfrm>
          <a:custGeom>
            <a:rect b="b" l="l" r="r" t="t"/>
            <a:pathLst>
              <a:path extrusionOk="0" h="210" w="264">
                <a:moveTo>
                  <a:pt x="132" y="1"/>
                </a:moveTo>
                <a:cubicBezTo>
                  <a:pt x="1" y="1"/>
                  <a:pt x="1" y="209"/>
                  <a:pt x="132" y="209"/>
                </a:cubicBezTo>
                <a:cubicBezTo>
                  <a:pt x="263" y="209"/>
                  <a:pt x="263"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4" name="Google Shape;4534;p108"/>
          <p:cNvSpPr/>
          <p:nvPr/>
        </p:nvSpPr>
        <p:spPr>
          <a:xfrm>
            <a:off x="1552112" y="3165703"/>
            <a:ext cx="41305" cy="32201"/>
          </a:xfrm>
          <a:custGeom>
            <a:rect b="b" l="l" r="r" t="t"/>
            <a:pathLst>
              <a:path extrusionOk="0" h="191" w="245">
                <a:moveTo>
                  <a:pt x="113" y="1"/>
                </a:moveTo>
                <a:cubicBezTo>
                  <a:pt x="0" y="1"/>
                  <a:pt x="0" y="191"/>
                  <a:pt x="113" y="191"/>
                </a:cubicBezTo>
                <a:cubicBezTo>
                  <a:pt x="244" y="191"/>
                  <a:pt x="244" y="1"/>
                  <a:pt x="1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5" name="Google Shape;4535;p108"/>
          <p:cNvSpPr/>
          <p:nvPr/>
        </p:nvSpPr>
        <p:spPr>
          <a:xfrm>
            <a:off x="626876" y="3528008"/>
            <a:ext cx="41305" cy="35236"/>
          </a:xfrm>
          <a:custGeom>
            <a:rect b="b" l="l" r="r" t="t"/>
            <a:pathLst>
              <a:path extrusionOk="0" h="209" w="245">
                <a:moveTo>
                  <a:pt x="132" y="1"/>
                </a:moveTo>
                <a:cubicBezTo>
                  <a:pt x="1" y="1"/>
                  <a:pt x="1" y="209"/>
                  <a:pt x="132" y="209"/>
                </a:cubicBezTo>
                <a:cubicBezTo>
                  <a:pt x="245" y="209"/>
                  <a:pt x="245"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6" name="Google Shape;4536;p108"/>
          <p:cNvSpPr/>
          <p:nvPr/>
        </p:nvSpPr>
        <p:spPr>
          <a:xfrm>
            <a:off x="674925" y="3441857"/>
            <a:ext cx="41305" cy="32201"/>
          </a:xfrm>
          <a:custGeom>
            <a:rect b="b" l="l" r="r" t="t"/>
            <a:pathLst>
              <a:path extrusionOk="0" h="191" w="245">
                <a:moveTo>
                  <a:pt x="114" y="0"/>
                </a:moveTo>
                <a:cubicBezTo>
                  <a:pt x="1" y="0"/>
                  <a:pt x="1" y="190"/>
                  <a:pt x="114" y="190"/>
                </a:cubicBezTo>
                <a:cubicBezTo>
                  <a:pt x="245" y="190"/>
                  <a:pt x="245" y="0"/>
                  <a:pt x="1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7" name="Google Shape;4537;p108"/>
          <p:cNvSpPr/>
          <p:nvPr/>
        </p:nvSpPr>
        <p:spPr>
          <a:xfrm>
            <a:off x="735281" y="3528008"/>
            <a:ext cx="41305" cy="35236"/>
          </a:xfrm>
          <a:custGeom>
            <a:rect b="b" l="l" r="r" t="t"/>
            <a:pathLst>
              <a:path extrusionOk="0" h="209" w="245">
                <a:moveTo>
                  <a:pt x="131" y="1"/>
                </a:moveTo>
                <a:cubicBezTo>
                  <a:pt x="0" y="1"/>
                  <a:pt x="0" y="209"/>
                  <a:pt x="131" y="209"/>
                </a:cubicBezTo>
                <a:cubicBezTo>
                  <a:pt x="244" y="209"/>
                  <a:pt x="244" y="1"/>
                  <a:pt x="1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38" name="Google Shape;4538;p108"/>
          <p:cNvGrpSpPr/>
          <p:nvPr/>
        </p:nvGrpSpPr>
        <p:grpSpPr>
          <a:xfrm>
            <a:off x="668181" y="3689222"/>
            <a:ext cx="7635158" cy="1325310"/>
            <a:chOff x="5618150" y="3885575"/>
            <a:chExt cx="1216700" cy="262625"/>
          </a:xfrm>
        </p:grpSpPr>
        <p:sp>
          <p:nvSpPr>
            <p:cNvPr id="4539" name="Google Shape;4539;p108"/>
            <p:cNvSpPr/>
            <p:nvPr/>
          </p:nvSpPr>
          <p:spPr>
            <a:xfrm>
              <a:off x="5619500" y="3886575"/>
              <a:ext cx="1213550" cy="258250"/>
            </a:xfrm>
            <a:custGeom>
              <a:rect b="b" l="l" r="r" t="t"/>
              <a:pathLst>
                <a:path extrusionOk="0" h="10330" w="48542">
                  <a:moveTo>
                    <a:pt x="2358" y="1"/>
                  </a:moveTo>
                  <a:lnTo>
                    <a:pt x="2113" y="1095"/>
                  </a:lnTo>
                  <a:lnTo>
                    <a:pt x="1399" y="1037"/>
                  </a:lnTo>
                  <a:cubicBezTo>
                    <a:pt x="1233" y="996"/>
                    <a:pt x="1087" y="979"/>
                    <a:pt x="958" y="979"/>
                  </a:cubicBezTo>
                  <a:cubicBezTo>
                    <a:pt x="1" y="979"/>
                    <a:pt x="1" y="1959"/>
                    <a:pt x="1" y="1959"/>
                  </a:cubicBezTo>
                  <a:lnTo>
                    <a:pt x="6976" y="3995"/>
                  </a:lnTo>
                  <a:lnTo>
                    <a:pt x="21077" y="8858"/>
                  </a:lnTo>
                  <a:cubicBezTo>
                    <a:pt x="21887" y="10161"/>
                    <a:pt x="22339" y="10102"/>
                    <a:pt x="24375" y="10310"/>
                  </a:cubicBezTo>
                  <a:cubicBezTo>
                    <a:pt x="24503" y="10323"/>
                    <a:pt x="24627" y="10329"/>
                    <a:pt x="24748" y="10329"/>
                  </a:cubicBezTo>
                  <a:cubicBezTo>
                    <a:pt x="26568" y="10329"/>
                    <a:pt x="27578" y="8953"/>
                    <a:pt x="27578" y="8953"/>
                  </a:cubicBezTo>
                  <a:lnTo>
                    <a:pt x="30351" y="7917"/>
                  </a:lnTo>
                  <a:lnTo>
                    <a:pt x="37983" y="5352"/>
                  </a:lnTo>
                  <a:lnTo>
                    <a:pt x="48541" y="1959"/>
                  </a:lnTo>
                  <a:cubicBezTo>
                    <a:pt x="48479" y="1154"/>
                    <a:pt x="47958" y="972"/>
                    <a:pt x="47499" y="972"/>
                  </a:cubicBezTo>
                  <a:cubicBezTo>
                    <a:pt x="47121" y="972"/>
                    <a:pt x="46786" y="1095"/>
                    <a:pt x="46786" y="1095"/>
                  </a:cubicBezTo>
                  <a:lnTo>
                    <a:pt x="46523" y="1"/>
                  </a:lnTo>
                  <a:lnTo>
                    <a:pt x="42941" y="828"/>
                  </a:lnTo>
                  <a:cubicBezTo>
                    <a:pt x="42000" y="887"/>
                    <a:pt x="40982" y="1018"/>
                    <a:pt x="39964" y="1190"/>
                  </a:cubicBezTo>
                  <a:lnTo>
                    <a:pt x="39964" y="1055"/>
                  </a:lnTo>
                  <a:cubicBezTo>
                    <a:pt x="39907" y="1046"/>
                    <a:pt x="39851" y="1041"/>
                    <a:pt x="39797" y="1041"/>
                  </a:cubicBezTo>
                  <a:cubicBezTo>
                    <a:pt x="39742" y="1041"/>
                    <a:pt x="39690" y="1046"/>
                    <a:pt x="39643" y="1055"/>
                  </a:cubicBezTo>
                  <a:cubicBezTo>
                    <a:pt x="39493" y="1055"/>
                    <a:pt x="39340" y="1077"/>
                    <a:pt x="39190" y="1095"/>
                  </a:cubicBezTo>
                  <a:cubicBezTo>
                    <a:pt x="39041" y="1113"/>
                    <a:pt x="38905" y="1132"/>
                    <a:pt x="38774" y="1168"/>
                  </a:cubicBezTo>
                  <a:lnTo>
                    <a:pt x="38702" y="1168"/>
                  </a:lnTo>
                  <a:lnTo>
                    <a:pt x="38679" y="1394"/>
                  </a:lnTo>
                  <a:cubicBezTo>
                    <a:pt x="35345" y="2036"/>
                    <a:pt x="32368" y="2923"/>
                    <a:pt x="32368" y="2923"/>
                  </a:cubicBezTo>
                  <a:cubicBezTo>
                    <a:pt x="26732" y="5013"/>
                    <a:pt x="24655" y="8465"/>
                    <a:pt x="24655" y="8465"/>
                  </a:cubicBezTo>
                  <a:lnTo>
                    <a:pt x="24298" y="8406"/>
                  </a:lnTo>
                  <a:cubicBezTo>
                    <a:pt x="19756" y="2584"/>
                    <a:pt x="11559" y="1584"/>
                    <a:pt x="11559" y="1584"/>
                  </a:cubicBezTo>
                  <a:lnTo>
                    <a:pt x="11577" y="1566"/>
                  </a:lnTo>
                  <a:cubicBezTo>
                    <a:pt x="11466" y="1545"/>
                    <a:pt x="11362" y="1536"/>
                    <a:pt x="11261" y="1536"/>
                  </a:cubicBezTo>
                  <a:cubicBezTo>
                    <a:pt x="11189" y="1536"/>
                    <a:pt x="11119" y="1540"/>
                    <a:pt x="11048" y="1548"/>
                  </a:cubicBezTo>
                  <a:lnTo>
                    <a:pt x="10428" y="1548"/>
                  </a:lnTo>
                  <a:cubicBezTo>
                    <a:pt x="9994" y="1507"/>
                    <a:pt x="9559" y="1417"/>
                    <a:pt x="9125" y="1358"/>
                  </a:cubicBezTo>
                  <a:cubicBezTo>
                    <a:pt x="7917" y="1190"/>
                    <a:pt x="6750" y="828"/>
                    <a:pt x="5542" y="661"/>
                  </a:cubicBezTo>
                  <a:lnTo>
                    <a:pt x="2358"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0" name="Google Shape;4540;p108"/>
            <p:cNvSpPr/>
            <p:nvPr/>
          </p:nvSpPr>
          <p:spPr>
            <a:xfrm>
              <a:off x="5619500" y="3910675"/>
              <a:ext cx="1213550" cy="234600"/>
            </a:xfrm>
            <a:custGeom>
              <a:rect b="b" l="l" r="r" t="t"/>
              <a:pathLst>
                <a:path extrusionOk="0" h="9384" w="48542">
                  <a:moveTo>
                    <a:pt x="2131" y="0"/>
                  </a:moveTo>
                  <a:lnTo>
                    <a:pt x="2113" y="131"/>
                  </a:lnTo>
                  <a:lnTo>
                    <a:pt x="1399" y="73"/>
                  </a:lnTo>
                  <a:cubicBezTo>
                    <a:pt x="1233" y="32"/>
                    <a:pt x="1087" y="15"/>
                    <a:pt x="958" y="15"/>
                  </a:cubicBezTo>
                  <a:cubicBezTo>
                    <a:pt x="1" y="15"/>
                    <a:pt x="1" y="995"/>
                    <a:pt x="1" y="995"/>
                  </a:cubicBezTo>
                  <a:lnTo>
                    <a:pt x="6976" y="3031"/>
                  </a:lnTo>
                  <a:lnTo>
                    <a:pt x="21077" y="7894"/>
                  </a:lnTo>
                  <a:cubicBezTo>
                    <a:pt x="21887" y="9197"/>
                    <a:pt x="22054" y="9161"/>
                    <a:pt x="24090" y="9364"/>
                  </a:cubicBezTo>
                  <a:cubicBezTo>
                    <a:pt x="24217" y="9377"/>
                    <a:pt x="24341" y="9383"/>
                    <a:pt x="24463" y="9383"/>
                  </a:cubicBezTo>
                  <a:cubicBezTo>
                    <a:pt x="26319" y="9383"/>
                    <a:pt x="27578" y="7989"/>
                    <a:pt x="27578" y="7989"/>
                  </a:cubicBezTo>
                  <a:lnTo>
                    <a:pt x="30351" y="6953"/>
                  </a:lnTo>
                  <a:lnTo>
                    <a:pt x="37983" y="4388"/>
                  </a:lnTo>
                  <a:lnTo>
                    <a:pt x="48541" y="995"/>
                  </a:lnTo>
                  <a:cubicBezTo>
                    <a:pt x="48479" y="190"/>
                    <a:pt x="47958" y="8"/>
                    <a:pt x="47499" y="8"/>
                  </a:cubicBezTo>
                  <a:cubicBezTo>
                    <a:pt x="47121" y="8"/>
                    <a:pt x="46786" y="131"/>
                    <a:pt x="46786" y="131"/>
                  </a:cubicBezTo>
                  <a:lnTo>
                    <a:pt x="46768" y="73"/>
                  </a:lnTo>
                  <a:cubicBezTo>
                    <a:pt x="44899" y="751"/>
                    <a:pt x="42999" y="1317"/>
                    <a:pt x="41113" y="1923"/>
                  </a:cubicBezTo>
                  <a:cubicBezTo>
                    <a:pt x="38815" y="2674"/>
                    <a:pt x="36571" y="3506"/>
                    <a:pt x="34291" y="4275"/>
                  </a:cubicBezTo>
                  <a:cubicBezTo>
                    <a:pt x="33138" y="4655"/>
                    <a:pt x="32007" y="5031"/>
                    <a:pt x="30898" y="5447"/>
                  </a:cubicBezTo>
                  <a:cubicBezTo>
                    <a:pt x="30143" y="5727"/>
                    <a:pt x="29202" y="6030"/>
                    <a:pt x="28464" y="6333"/>
                  </a:cubicBezTo>
                  <a:cubicBezTo>
                    <a:pt x="26975" y="6930"/>
                    <a:pt x="26241" y="7371"/>
                    <a:pt x="24909" y="7371"/>
                  </a:cubicBezTo>
                  <a:cubicBezTo>
                    <a:pt x="24857" y="7371"/>
                    <a:pt x="24804" y="7371"/>
                    <a:pt x="24750" y="7369"/>
                  </a:cubicBezTo>
                  <a:cubicBezTo>
                    <a:pt x="24678" y="7442"/>
                    <a:pt x="24655" y="7501"/>
                    <a:pt x="24655" y="7501"/>
                  </a:cubicBezTo>
                  <a:lnTo>
                    <a:pt x="24298" y="7442"/>
                  </a:lnTo>
                  <a:cubicBezTo>
                    <a:pt x="24244" y="7387"/>
                    <a:pt x="24203" y="7329"/>
                    <a:pt x="24167" y="7274"/>
                  </a:cubicBezTo>
                  <a:cubicBezTo>
                    <a:pt x="23923" y="7339"/>
                    <a:pt x="23671" y="7377"/>
                    <a:pt x="23403" y="7377"/>
                  </a:cubicBezTo>
                  <a:cubicBezTo>
                    <a:pt x="23278" y="7377"/>
                    <a:pt x="23150" y="7369"/>
                    <a:pt x="23018" y="7351"/>
                  </a:cubicBezTo>
                  <a:cubicBezTo>
                    <a:pt x="21810" y="7197"/>
                    <a:pt x="20810" y="6501"/>
                    <a:pt x="19679" y="6067"/>
                  </a:cubicBezTo>
                  <a:cubicBezTo>
                    <a:pt x="18476" y="5596"/>
                    <a:pt x="17232" y="5162"/>
                    <a:pt x="15970" y="4822"/>
                  </a:cubicBezTo>
                  <a:cubicBezTo>
                    <a:pt x="14703" y="4465"/>
                    <a:pt x="13423" y="4185"/>
                    <a:pt x="12161" y="3768"/>
                  </a:cubicBezTo>
                  <a:cubicBezTo>
                    <a:pt x="10899" y="3352"/>
                    <a:pt x="9636" y="2900"/>
                    <a:pt x="8392" y="2429"/>
                  </a:cubicBezTo>
                  <a:cubicBezTo>
                    <a:pt x="7578" y="2108"/>
                    <a:pt x="6786" y="1787"/>
                    <a:pt x="5940" y="1583"/>
                  </a:cubicBezTo>
                  <a:cubicBezTo>
                    <a:pt x="5167" y="1375"/>
                    <a:pt x="4357" y="1203"/>
                    <a:pt x="3602" y="923"/>
                  </a:cubicBezTo>
                  <a:cubicBezTo>
                    <a:pt x="3095" y="751"/>
                    <a:pt x="2416" y="525"/>
                    <a:pt x="2150" y="36"/>
                  </a:cubicBezTo>
                  <a:cubicBezTo>
                    <a:pt x="2150" y="18"/>
                    <a:pt x="2150" y="18"/>
                    <a:pt x="213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1" name="Google Shape;4541;p108"/>
            <p:cNvSpPr/>
            <p:nvPr/>
          </p:nvSpPr>
          <p:spPr>
            <a:xfrm>
              <a:off x="6296075" y="3908550"/>
              <a:ext cx="538775" cy="203475"/>
            </a:xfrm>
            <a:custGeom>
              <a:rect b="b" l="l" r="r" t="t"/>
              <a:pathLst>
                <a:path extrusionOk="0" h="8139" w="21551">
                  <a:moveTo>
                    <a:pt x="20479" y="0"/>
                  </a:moveTo>
                  <a:cubicBezTo>
                    <a:pt x="20101" y="0"/>
                    <a:pt x="19670" y="123"/>
                    <a:pt x="19270" y="271"/>
                  </a:cubicBezTo>
                  <a:cubicBezTo>
                    <a:pt x="18515" y="556"/>
                    <a:pt x="17782" y="877"/>
                    <a:pt x="17009" y="1139"/>
                  </a:cubicBezTo>
                  <a:cubicBezTo>
                    <a:pt x="15801" y="1515"/>
                    <a:pt x="14597" y="1872"/>
                    <a:pt x="13389" y="2270"/>
                  </a:cubicBezTo>
                  <a:cubicBezTo>
                    <a:pt x="8943" y="3740"/>
                    <a:pt x="4360" y="5061"/>
                    <a:pt x="80" y="7002"/>
                  </a:cubicBezTo>
                  <a:cubicBezTo>
                    <a:pt x="1" y="7034"/>
                    <a:pt x="47" y="7139"/>
                    <a:pt x="125" y="7139"/>
                  </a:cubicBezTo>
                  <a:cubicBezTo>
                    <a:pt x="135" y="7139"/>
                    <a:pt x="146" y="7138"/>
                    <a:pt x="157" y="7133"/>
                  </a:cubicBezTo>
                  <a:cubicBezTo>
                    <a:pt x="3853" y="5455"/>
                    <a:pt x="7771" y="4360"/>
                    <a:pt x="11616" y="3062"/>
                  </a:cubicBezTo>
                  <a:cubicBezTo>
                    <a:pt x="13579" y="2383"/>
                    <a:pt x="15556" y="1759"/>
                    <a:pt x="17538" y="1139"/>
                  </a:cubicBezTo>
                  <a:cubicBezTo>
                    <a:pt x="18103" y="949"/>
                    <a:pt x="18628" y="705"/>
                    <a:pt x="19194" y="479"/>
                  </a:cubicBezTo>
                  <a:cubicBezTo>
                    <a:pt x="19567" y="332"/>
                    <a:pt x="20045" y="128"/>
                    <a:pt x="20485" y="128"/>
                  </a:cubicBezTo>
                  <a:cubicBezTo>
                    <a:pt x="20667" y="128"/>
                    <a:pt x="20844" y="164"/>
                    <a:pt x="21003" y="253"/>
                  </a:cubicBezTo>
                  <a:cubicBezTo>
                    <a:pt x="21211" y="348"/>
                    <a:pt x="21550" y="895"/>
                    <a:pt x="21252" y="967"/>
                  </a:cubicBezTo>
                  <a:cubicBezTo>
                    <a:pt x="21098" y="1026"/>
                    <a:pt x="20949" y="1062"/>
                    <a:pt x="20818" y="1103"/>
                  </a:cubicBezTo>
                  <a:cubicBezTo>
                    <a:pt x="20419" y="1234"/>
                    <a:pt x="20026" y="1347"/>
                    <a:pt x="19646" y="1460"/>
                  </a:cubicBezTo>
                  <a:cubicBezTo>
                    <a:pt x="18669" y="1782"/>
                    <a:pt x="17669" y="2080"/>
                    <a:pt x="16687" y="2401"/>
                  </a:cubicBezTo>
                  <a:cubicBezTo>
                    <a:pt x="14240" y="3193"/>
                    <a:pt x="11806" y="4003"/>
                    <a:pt x="9377" y="4812"/>
                  </a:cubicBezTo>
                  <a:cubicBezTo>
                    <a:pt x="6378" y="5812"/>
                    <a:pt x="3342" y="6776"/>
                    <a:pt x="420" y="7979"/>
                  </a:cubicBezTo>
                  <a:cubicBezTo>
                    <a:pt x="339" y="8016"/>
                    <a:pt x="359" y="8139"/>
                    <a:pt x="432" y="8139"/>
                  </a:cubicBezTo>
                  <a:cubicBezTo>
                    <a:pt x="441" y="8139"/>
                    <a:pt x="450" y="8137"/>
                    <a:pt x="460" y="8133"/>
                  </a:cubicBezTo>
                  <a:cubicBezTo>
                    <a:pt x="3871" y="6735"/>
                    <a:pt x="7432" y="5627"/>
                    <a:pt x="10920" y="4473"/>
                  </a:cubicBezTo>
                  <a:cubicBezTo>
                    <a:pt x="14425" y="3306"/>
                    <a:pt x="17931" y="2121"/>
                    <a:pt x="21478" y="1080"/>
                  </a:cubicBezTo>
                  <a:cubicBezTo>
                    <a:pt x="21514" y="1062"/>
                    <a:pt x="21532" y="1026"/>
                    <a:pt x="21532" y="1008"/>
                  </a:cubicBezTo>
                  <a:cubicBezTo>
                    <a:pt x="21445" y="245"/>
                    <a:pt x="21014" y="0"/>
                    <a:pt x="204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2" name="Google Shape;4542;p108"/>
            <p:cNvSpPr/>
            <p:nvPr/>
          </p:nvSpPr>
          <p:spPr>
            <a:xfrm>
              <a:off x="5618150" y="3908475"/>
              <a:ext cx="538875" cy="203550"/>
            </a:xfrm>
            <a:custGeom>
              <a:rect b="b" l="l" r="r" t="t"/>
              <a:pathLst>
                <a:path extrusionOk="0" h="8142" w="21555">
                  <a:moveTo>
                    <a:pt x="1084" y="1"/>
                  </a:moveTo>
                  <a:cubicBezTo>
                    <a:pt x="543" y="1"/>
                    <a:pt x="99" y="251"/>
                    <a:pt x="0" y="1011"/>
                  </a:cubicBezTo>
                  <a:cubicBezTo>
                    <a:pt x="0" y="1029"/>
                    <a:pt x="37" y="1065"/>
                    <a:pt x="55" y="1083"/>
                  </a:cubicBezTo>
                  <a:cubicBezTo>
                    <a:pt x="3619" y="2124"/>
                    <a:pt x="7125" y="3309"/>
                    <a:pt x="10631" y="4476"/>
                  </a:cubicBezTo>
                  <a:cubicBezTo>
                    <a:pt x="14119" y="5630"/>
                    <a:pt x="17661" y="6738"/>
                    <a:pt x="21072" y="8136"/>
                  </a:cubicBezTo>
                  <a:cubicBezTo>
                    <a:pt x="21082" y="8140"/>
                    <a:pt x="21092" y="8142"/>
                    <a:pt x="21101" y="8142"/>
                  </a:cubicBezTo>
                  <a:cubicBezTo>
                    <a:pt x="21178" y="8142"/>
                    <a:pt x="21216" y="8019"/>
                    <a:pt x="21131" y="7982"/>
                  </a:cubicBezTo>
                  <a:cubicBezTo>
                    <a:pt x="17078" y="6326"/>
                    <a:pt x="12857" y="5024"/>
                    <a:pt x="8709" y="3666"/>
                  </a:cubicBezTo>
                  <a:cubicBezTo>
                    <a:pt x="6501" y="2952"/>
                    <a:pt x="4316" y="2237"/>
                    <a:pt x="2113" y="1536"/>
                  </a:cubicBezTo>
                  <a:cubicBezTo>
                    <a:pt x="1733" y="1423"/>
                    <a:pt x="1358" y="1291"/>
                    <a:pt x="982" y="1178"/>
                  </a:cubicBezTo>
                  <a:cubicBezTo>
                    <a:pt x="810" y="1142"/>
                    <a:pt x="661" y="1083"/>
                    <a:pt x="507" y="1047"/>
                  </a:cubicBezTo>
                  <a:cubicBezTo>
                    <a:pt x="168" y="934"/>
                    <a:pt x="114" y="916"/>
                    <a:pt x="281" y="518"/>
                  </a:cubicBezTo>
                  <a:cubicBezTo>
                    <a:pt x="417" y="216"/>
                    <a:pt x="688" y="104"/>
                    <a:pt x="1020" y="104"/>
                  </a:cubicBezTo>
                  <a:cubicBezTo>
                    <a:pt x="1846" y="104"/>
                    <a:pt x="3053" y="796"/>
                    <a:pt x="3524" y="970"/>
                  </a:cubicBezTo>
                  <a:cubicBezTo>
                    <a:pt x="5013" y="1558"/>
                    <a:pt x="6596" y="1934"/>
                    <a:pt x="8107" y="2422"/>
                  </a:cubicBezTo>
                  <a:cubicBezTo>
                    <a:pt x="9537" y="2916"/>
                    <a:pt x="10971" y="3404"/>
                    <a:pt x="12423" y="3875"/>
                  </a:cubicBezTo>
                  <a:cubicBezTo>
                    <a:pt x="15436" y="4856"/>
                    <a:pt x="18489" y="5815"/>
                    <a:pt x="21393" y="7136"/>
                  </a:cubicBezTo>
                  <a:cubicBezTo>
                    <a:pt x="21405" y="7141"/>
                    <a:pt x="21416" y="7142"/>
                    <a:pt x="21426" y="7142"/>
                  </a:cubicBezTo>
                  <a:cubicBezTo>
                    <a:pt x="21504" y="7142"/>
                    <a:pt x="21554" y="7037"/>
                    <a:pt x="21470" y="7005"/>
                  </a:cubicBezTo>
                  <a:cubicBezTo>
                    <a:pt x="17191" y="5064"/>
                    <a:pt x="12608" y="3780"/>
                    <a:pt x="8143" y="2273"/>
                  </a:cubicBezTo>
                  <a:cubicBezTo>
                    <a:pt x="6184" y="1613"/>
                    <a:pt x="4203" y="1047"/>
                    <a:pt x="2262" y="274"/>
                  </a:cubicBezTo>
                  <a:cubicBezTo>
                    <a:pt x="1878" y="120"/>
                    <a:pt x="1458" y="1"/>
                    <a:pt x="10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3" name="Google Shape;4543;p108"/>
            <p:cNvSpPr/>
            <p:nvPr/>
          </p:nvSpPr>
          <p:spPr>
            <a:xfrm>
              <a:off x="6143050" y="4107950"/>
              <a:ext cx="166500" cy="40250"/>
            </a:xfrm>
            <a:custGeom>
              <a:rect b="b" l="l" r="r" t="t"/>
              <a:pathLst>
                <a:path extrusionOk="0" h="1610" w="6660">
                  <a:moveTo>
                    <a:pt x="102" y="0"/>
                  </a:moveTo>
                  <a:cubicBezTo>
                    <a:pt x="49" y="0"/>
                    <a:pt x="0" y="55"/>
                    <a:pt x="40" y="116"/>
                  </a:cubicBezTo>
                  <a:cubicBezTo>
                    <a:pt x="850" y="1383"/>
                    <a:pt x="2243" y="1609"/>
                    <a:pt x="3659" y="1609"/>
                  </a:cubicBezTo>
                  <a:cubicBezTo>
                    <a:pt x="3683" y="1610"/>
                    <a:pt x="3707" y="1610"/>
                    <a:pt x="3730" y="1610"/>
                  </a:cubicBezTo>
                  <a:cubicBezTo>
                    <a:pt x="4495" y="1610"/>
                    <a:pt x="5203" y="1329"/>
                    <a:pt x="5844" y="890"/>
                  </a:cubicBezTo>
                  <a:cubicBezTo>
                    <a:pt x="6129" y="704"/>
                    <a:pt x="6505" y="419"/>
                    <a:pt x="6636" y="98"/>
                  </a:cubicBezTo>
                  <a:cubicBezTo>
                    <a:pt x="6660" y="42"/>
                    <a:pt x="6616" y="6"/>
                    <a:pt x="6568" y="6"/>
                  </a:cubicBezTo>
                  <a:cubicBezTo>
                    <a:pt x="6536" y="6"/>
                    <a:pt x="6501" y="23"/>
                    <a:pt x="6486" y="62"/>
                  </a:cubicBezTo>
                  <a:cubicBezTo>
                    <a:pt x="6355" y="383"/>
                    <a:pt x="5903" y="664"/>
                    <a:pt x="5636" y="836"/>
                  </a:cubicBezTo>
                  <a:cubicBezTo>
                    <a:pt x="4980" y="1288"/>
                    <a:pt x="4225" y="1455"/>
                    <a:pt x="3433" y="1455"/>
                  </a:cubicBezTo>
                  <a:cubicBezTo>
                    <a:pt x="2171" y="1437"/>
                    <a:pt x="909" y="1157"/>
                    <a:pt x="171" y="44"/>
                  </a:cubicBezTo>
                  <a:cubicBezTo>
                    <a:pt x="154" y="13"/>
                    <a:pt x="127" y="0"/>
                    <a:pt x="10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4" name="Google Shape;4544;p108"/>
            <p:cNvSpPr/>
            <p:nvPr/>
          </p:nvSpPr>
          <p:spPr>
            <a:xfrm>
              <a:off x="6151950" y="4082975"/>
              <a:ext cx="150075" cy="15300"/>
            </a:xfrm>
            <a:custGeom>
              <a:rect b="b" l="l" r="r" t="t"/>
              <a:pathLst>
                <a:path extrusionOk="0" h="612" w="6003">
                  <a:moveTo>
                    <a:pt x="105" y="0"/>
                  </a:moveTo>
                  <a:cubicBezTo>
                    <a:pt x="31" y="0"/>
                    <a:pt x="0" y="124"/>
                    <a:pt x="100" y="156"/>
                  </a:cubicBezTo>
                  <a:cubicBezTo>
                    <a:pt x="1013" y="529"/>
                    <a:pt x="2031" y="612"/>
                    <a:pt x="3017" y="612"/>
                  </a:cubicBezTo>
                  <a:cubicBezTo>
                    <a:pt x="3131" y="612"/>
                    <a:pt x="3245" y="610"/>
                    <a:pt x="3357" y="609"/>
                  </a:cubicBezTo>
                  <a:cubicBezTo>
                    <a:pt x="4190" y="572"/>
                    <a:pt x="5149" y="514"/>
                    <a:pt x="5922" y="156"/>
                  </a:cubicBezTo>
                  <a:cubicBezTo>
                    <a:pt x="6002" y="126"/>
                    <a:pt x="5960" y="12"/>
                    <a:pt x="5888" y="12"/>
                  </a:cubicBezTo>
                  <a:cubicBezTo>
                    <a:pt x="5875" y="12"/>
                    <a:pt x="5860" y="16"/>
                    <a:pt x="5845" y="25"/>
                  </a:cubicBezTo>
                  <a:cubicBezTo>
                    <a:pt x="5095" y="364"/>
                    <a:pt x="4172" y="400"/>
                    <a:pt x="3357" y="437"/>
                  </a:cubicBezTo>
                  <a:cubicBezTo>
                    <a:pt x="3168" y="447"/>
                    <a:pt x="2977" y="453"/>
                    <a:pt x="2785" y="453"/>
                  </a:cubicBezTo>
                  <a:cubicBezTo>
                    <a:pt x="1890" y="453"/>
                    <a:pt x="975" y="331"/>
                    <a:pt x="136" y="7"/>
                  </a:cubicBezTo>
                  <a:cubicBezTo>
                    <a:pt x="126" y="2"/>
                    <a:pt x="115" y="0"/>
                    <a:pt x="1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5" name="Google Shape;4545;p108"/>
            <p:cNvSpPr/>
            <p:nvPr/>
          </p:nvSpPr>
          <p:spPr>
            <a:xfrm>
              <a:off x="6231249" y="3885575"/>
              <a:ext cx="560800" cy="210925"/>
            </a:xfrm>
            <a:custGeom>
              <a:rect b="b" l="l" r="r" t="t"/>
              <a:pathLst>
                <a:path extrusionOk="0" h="8437" w="22432">
                  <a:moveTo>
                    <a:pt x="22119" y="1"/>
                  </a:moveTo>
                  <a:cubicBezTo>
                    <a:pt x="22113" y="1"/>
                    <a:pt x="22106" y="2"/>
                    <a:pt x="22099" y="6"/>
                  </a:cubicBezTo>
                  <a:cubicBezTo>
                    <a:pt x="17969" y="947"/>
                    <a:pt x="13690" y="1173"/>
                    <a:pt x="9600" y="2326"/>
                  </a:cubicBezTo>
                  <a:cubicBezTo>
                    <a:pt x="5832" y="3398"/>
                    <a:pt x="2665" y="5380"/>
                    <a:pt x="46" y="8298"/>
                  </a:cubicBezTo>
                  <a:cubicBezTo>
                    <a:pt x="1" y="8356"/>
                    <a:pt x="56" y="8436"/>
                    <a:pt x="111" y="8436"/>
                  </a:cubicBezTo>
                  <a:cubicBezTo>
                    <a:pt x="128" y="8436"/>
                    <a:pt x="145" y="8429"/>
                    <a:pt x="159" y="8411"/>
                  </a:cubicBezTo>
                  <a:cubicBezTo>
                    <a:pt x="1439" y="6999"/>
                    <a:pt x="2814" y="5755"/>
                    <a:pt x="4416" y="4737"/>
                  </a:cubicBezTo>
                  <a:cubicBezTo>
                    <a:pt x="6225" y="3588"/>
                    <a:pt x="8261" y="2851"/>
                    <a:pt x="10319" y="2304"/>
                  </a:cubicBezTo>
                  <a:cubicBezTo>
                    <a:pt x="12373" y="1761"/>
                    <a:pt x="14463" y="1440"/>
                    <a:pt x="16558" y="1137"/>
                  </a:cubicBezTo>
                  <a:cubicBezTo>
                    <a:pt x="17612" y="987"/>
                    <a:pt x="18648" y="833"/>
                    <a:pt x="19684" y="648"/>
                  </a:cubicBezTo>
                  <a:cubicBezTo>
                    <a:pt x="20249" y="553"/>
                    <a:pt x="20837" y="440"/>
                    <a:pt x="21403" y="327"/>
                  </a:cubicBezTo>
                  <a:cubicBezTo>
                    <a:pt x="21465" y="314"/>
                    <a:pt x="21746" y="211"/>
                    <a:pt x="21933" y="211"/>
                  </a:cubicBezTo>
                  <a:cubicBezTo>
                    <a:pt x="22016" y="211"/>
                    <a:pt x="22081" y="232"/>
                    <a:pt x="22099" y="291"/>
                  </a:cubicBezTo>
                  <a:cubicBezTo>
                    <a:pt x="22194" y="535"/>
                    <a:pt x="22194" y="797"/>
                    <a:pt x="22249" y="1042"/>
                  </a:cubicBezTo>
                  <a:cubicBezTo>
                    <a:pt x="22264" y="1089"/>
                    <a:pt x="22300" y="1110"/>
                    <a:pt x="22336" y="1110"/>
                  </a:cubicBezTo>
                  <a:cubicBezTo>
                    <a:pt x="22384" y="1110"/>
                    <a:pt x="22431" y="1071"/>
                    <a:pt x="22421" y="1005"/>
                  </a:cubicBezTo>
                  <a:cubicBezTo>
                    <a:pt x="22326" y="684"/>
                    <a:pt x="22308" y="363"/>
                    <a:pt x="22194" y="64"/>
                  </a:cubicBezTo>
                  <a:cubicBezTo>
                    <a:pt x="22176" y="31"/>
                    <a:pt x="22148" y="1"/>
                    <a:pt x="22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6" name="Google Shape;4546;p108"/>
            <p:cNvSpPr/>
            <p:nvPr/>
          </p:nvSpPr>
          <p:spPr>
            <a:xfrm>
              <a:off x="6255675" y="3898675"/>
              <a:ext cx="533250" cy="196825"/>
            </a:xfrm>
            <a:custGeom>
              <a:rect b="b" l="l" r="r" t="t"/>
              <a:pathLst>
                <a:path extrusionOk="0" h="7873" w="21330">
                  <a:moveTo>
                    <a:pt x="21220" y="0"/>
                  </a:moveTo>
                  <a:cubicBezTo>
                    <a:pt x="21210" y="0"/>
                    <a:pt x="21200" y="2"/>
                    <a:pt x="21190" y="5"/>
                  </a:cubicBezTo>
                  <a:cubicBezTo>
                    <a:pt x="19964" y="272"/>
                    <a:pt x="18720" y="458"/>
                    <a:pt x="17475" y="666"/>
                  </a:cubicBezTo>
                  <a:cubicBezTo>
                    <a:pt x="15309" y="1064"/>
                    <a:pt x="13160" y="1457"/>
                    <a:pt x="10993" y="1892"/>
                  </a:cubicBezTo>
                  <a:cubicBezTo>
                    <a:pt x="8935" y="2326"/>
                    <a:pt x="6940" y="2796"/>
                    <a:pt x="5035" y="3760"/>
                  </a:cubicBezTo>
                  <a:cubicBezTo>
                    <a:pt x="3189" y="4701"/>
                    <a:pt x="1303" y="6058"/>
                    <a:pt x="41" y="7754"/>
                  </a:cubicBezTo>
                  <a:cubicBezTo>
                    <a:pt x="1" y="7819"/>
                    <a:pt x="59" y="7873"/>
                    <a:pt x="117" y="7873"/>
                  </a:cubicBezTo>
                  <a:cubicBezTo>
                    <a:pt x="145" y="7873"/>
                    <a:pt x="173" y="7860"/>
                    <a:pt x="190" y="7831"/>
                  </a:cubicBezTo>
                  <a:cubicBezTo>
                    <a:pt x="1511" y="6058"/>
                    <a:pt x="3529" y="4683"/>
                    <a:pt x="5487" y="3719"/>
                  </a:cubicBezTo>
                  <a:cubicBezTo>
                    <a:pt x="7333" y="2814"/>
                    <a:pt x="9333" y="2403"/>
                    <a:pt x="11332" y="2005"/>
                  </a:cubicBezTo>
                  <a:cubicBezTo>
                    <a:pt x="13386" y="1570"/>
                    <a:pt x="15458" y="1195"/>
                    <a:pt x="17530" y="819"/>
                  </a:cubicBezTo>
                  <a:cubicBezTo>
                    <a:pt x="18756" y="611"/>
                    <a:pt x="20018" y="439"/>
                    <a:pt x="21244" y="159"/>
                  </a:cubicBezTo>
                  <a:cubicBezTo>
                    <a:pt x="21330" y="143"/>
                    <a:pt x="21308" y="0"/>
                    <a:pt x="2122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7" name="Google Shape;4547;p108"/>
            <p:cNvSpPr/>
            <p:nvPr/>
          </p:nvSpPr>
          <p:spPr>
            <a:xfrm>
              <a:off x="6275800" y="3910075"/>
              <a:ext cx="515600" cy="183575"/>
            </a:xfrm>
            <a:custGeom>
              <a:rect b="b" l="l" r="r" t="t"/>
              <a:pathLst>
                <a:path extrusionOk="0" h="7343" w="20624">
                  <a:moveTo>
                    <a:pt x="20498" y="0"/>
                  </a:moveTo>
                  <a:cubicBezTo>
                    <a:pt x="20492" y="0"/>
                    <a:pt x="20486" y="1"/>
                    <a:pt x="20480" y="2"/>
                  </a:cubicBezTo>
                  <a:cubicBezTo>
                    <a:pt x="16707" y="757"/>
                    <a:pt x="12902" y="1399"/>
                    <a:pt x="9147" y="2245"/>
                  </a:cubicBezTo>
                  <a:cubicBezTo>
                    <a:pt x="7338" y="2643"/>
                    <a:pt x="5664" y="3150"/>
                    <a:pt x="4058" y="4114"/>
                  </a:cubicBezTo>
                  <a:cubicBezTo>
                    <a:pt x="2629" y="4960"/>
                    <a:pt x="1231" y="6018"/>
                    <a:pt x="46" y="7203"/>
                  </a:cubicBezTo>
                  <a:cubicBezTo>
                    <a:pt x="1" y="7262"/>
                    <a:pt x="56" y="7342"/>
                    <a:pt x="111" y="7342"/>
                  </a:cubicBezTo>
                  <a:cubicBezTo>
                    <a:pt x="128" y="7342"/>
                    <a:pt x="145" y="7335"/>
                    <a:pt x="159" y="7316"/>
                  </a:cubicBezTo>
                  <a:cubicBezTo>
                    <a:pt x="1403" y="6091"/>
                    <a:pt x="2814" y="5036"/>
                    <a:pt x="4307" y="4150"/>
                  </a:cubicBezTo>
                  <a:cubicBezTo>
                    <a:pt x="5926" y="3191"/>
                    <a:pt x="7659" y="2738"/>
                    <a:pt x="9487" y="2322"/>
                  </a:cubicBezTo>
                  <a:cubicBezTo>
                    <a:pt x="13146" y="1512"/>
                    <a:pt x="16838" y="906"/>
                    <a:pt x="20534" y="155"/>
                  </a:cubicBezTo>
                  <a:cubicBezTo>
                    <a:pt x="20624" y="138"/>
                    <a:pt x="20596" y="0"/>
                    <a:pt x="204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8" name="Google Shape;4548;p108"/>
            <p:cNvSpPr/>
            <p:nvPr/>
          </p:nvSpPr>
          <p:spPr>
            <a:xfrm>
              <a:off x="6301350" y="3917075"/>
              <a:ext cx="471050" cy="167625"/>
            </a:xfrm>
            <a:custGeom>
              <a:rect b="b" l="l" r="r" t="t"/>
              <a:pathLst>
                <a:path extrusionOk="0" h="6705" w="18842">
                  <a:moveTo>
                    <a:pt x="18736" y="1"/>
                  </a:moveTo>
                  <a:cubicBezTo>
                    <a:pt x="18725" y="1"/>
                    <a:pt x="18714" y="3"/>
                    <a:pt x="18702" y="7"/>
                  </a:cubicBezTo>
                  <a:cubicBezTo>
                    <a:pt x="15273" y="1101"/>
                    <a:pt x="11690" y="1644"/>
                    <a:pt x="8202" y="2590"/>
                  </a:cubicBezTo>
                  <a:cubicBezTo>
                    <a:pt x="5298" y="3341"/>
                    <a:pt x="2303" y="4494"/>
                    <a:pt x="59" y="6566"/>
                  </a:cubicBezTo>
                  <a:cubicBezTo>
                    <a:pt x="1" y="6625"/>
                    <a:pt x="53" y="6705"/>
                    <a:pt x="123" y="6705"/>
                  </a:cubicBezTo>
                  <a:cubicBezTo>
                    <a:pt x="145" y="6705"/>
                    <a:pt x="168" y="6697"/>
                    <a:pt x="191" y="6679"/>
                  </a:cubicBezTo>
                  <a:cubicBezTo>
                    <a:pt x="2471" y="4566"/>
                    <a:pt x="5506" y="3454"/>
                    <a:pt x="8465" y="2685"/>
                  </a:cubicBezTo>
                  <a:cubicBezTo>
                    <a:pt x="11880" y="1780"/>
                    <a:pt x="15386" y="1232"/>
                    <a:pt x="18756" y="156"/>
                  </a:cubicBezTo>
                  <a:cubicBezTo>
                    <a:pt x="18841" y="123"/>
                    <a:pt x="18821" y="1"/>
                    <a:pt x="187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9" name="Google Shape;4549;p108"/>
            <p:cNvSpPr/>
            <p:nvPr/>
          </p:nvSpPr>
          <p:spPr>
            <a:xfrm>
              <a:off x="5670375" y="3886450"/>
              <a:ext cx="560875" cy="210925"/>
            </a:xfrm>
            <a:custGeom>
              <a:rect b="b" l="l" r="r" t="t"/>
              <a:pathLst>
                <a:path extrusionOk="0" h="8437" w="22435">
                  <a:moveTo>
                    <a:pt x="303" y="1"/>
                  </a:moveTo>
                  <a:cubicBezTo>
                    <a:pt x="274" y="1"/>
                    <a:pt x="246" y="31"/>
                    <a:pt x="228" y="64"/>
                  </a:cubicBezTo>
                  <a:cubicBezTo>
                    <a:pt x="137" y="363"/>
                    <a:pt x="96" y="684"/>
                    <a:pt x="24" y="1005"/>
                  </a:cubicBezTo>
                  <a:cubicBezTo>
                    <a:pt x="1" y="1071"/>
                    <a:pt x="48" y="1110"/>
                    <a:pt x="96" y="1110"/>
                  </a:cubicBezTo>
                  <a:cubicBezTo>
                    <a:pt x="131" y="1110"/>
                    <a:pt x="166" y="1089"/>
                    <a:pt x="173" y="1042"/>
                  </a:cubicBezTo>
                  <a:cubicBezTo>
                    <a:pt x="273" y="658"/>
                    <a:pt x="197" y="246"/>
                    <a:pt x="593" y="246"/>
                  </a:cubicBezTo>
                  <a:cubicBezTo>
                    <a:pt x="645" y="246"/>
                    <a:pt x="705" y="253"/>
                    <a:pt x="775" y="268"/>
                  </a:cubicBezTo>
                  <a:cubicBezTo>
                    <a:pt x="1340" y="404"/>
                    <a:pt x="1924" y="494"/>
                    <a:pt x="2490" y="607"/>
                  </a:cubicBezTo>
                  <a:cubicBezTo>
                    <a:pt x="3530" y="797"/>
                    <a:pt x="4584" y="947"/>
                    <a:pt x="5620" y="1100"/>
                  </a:cubicBezTo>
                  <a:cubicBezTo>
                    <a:pt x="7733" y="1422"/>
                    <a:pt x="9823" y="1720"/>
                    <a:pt x="11899" y="2249"/>
                  </a:cubicBezTo>
                  <a:cubicBezTo>
                    <a:pt x="13953" y="2756"/>
                    <a:pt x="15989" y="3512"/>
                    <a:pt x="17816" y="4624"/>
                  </a:cubicBezTo>
                  <a:cubicBezTo>
                    <a:pt x="19513" y="5624"/>
                    <a:pt x="20947" y="6941"/>
                    <a:pt x="22263" y="8411"/>
                  </a:cubicBezTo>
                  <a:cubicBezTo>
                    <a:pt x="22281" y="8429"/>
                    <a:pt x="22301" y="8436"/>
                    <a:pt x="22320" y="8436"/>
                  </a:cubicBezTo>
                  <a:cubicBezTo>
                    <a:pt x="22383" y="8436"/>
                    <a:pt x="22435" y="8356"/>
                    <a:pt x="22376" y="8298"/>
                  </a:cubicBezTo>
                  <a:cubicBezTo>
                    <a:pt x="21209" y="6981"/>
                    <a:pt x="19929" y="5810"/>
                    <a:pt x="18459" y="4832"/>
                  </a:cubicBezTo>
                  <a:cubicBezTo>
                    <a:pt x="16798" y="3738"/>
                    <a:pt x="14953" y="2964"/>
                    <a:pt x="13048" y="2399"/>
                  </a:cubicBezTo>
                  <a:cubicBezTo>
                    <a:pt x="8900" y="1137"/>
                    <a:pt x="4525" y="969"/>
                    <a:pt x="323" y="6"/>
                  </a:cubicBezTo>
                  <a:cubicBezTo>
                    <a:pt x="316" y="2"/>
                    <a:pt x="309" y="1"/>
                    <a:pt x="3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0" name="Google Shape;4550;p108"/>
            <p:cNvSpPr/>
            <p:nvPr/>
          </p:nvSpPr>
          <p:spPr>
            <a:xfrm>
              <a:off x="5672125" y="3898675"/>
              <a:ext cx="533225" cy="196825"/>
            </a:xfrm>
            <a:custGeom>
              <a:rect b="b" l="l" r="r" t="t"/>
              <a:pathLst>
                <a:path extrusionOk="0" h="7873" w="21329">
                  <a:moveTo>
                    <a:pt x="110" y="0"/>
                  </a:moveTo>
                  <a:cubicBezTo>
                    <a:pt x="21" y="0"/>
                    <a:pt x="1" y="143"/>
                    <a:pt x="103" y="159"/>
                  </a:cubicBezTo>
                  <a:cubicBezTo>
                    <a:pt x="1270" y="421"/>
                    <a:pt x="2478" y="593"/>
                    <a:pt x="3686" y="797"/>
                  </a:cubicBezTo>
                  <a:cubicBezTo>
                    <a:pt x="5740" y="1177"/>
                    <a:pt x="7812" y="1552"/>
                    <a:pt x="9866" y="1968"/>
                  </a:cubicBezTo>
                  <a:cubicBezTo>
                    <a:pt x="11847" y="2362"/>
                    <a:pt x="13806" y="2778"/>
                    <a:pt x="15652" y="3624"/>
                  </a:cubicBezTo>
                  <a:cubicBezTo>
                    <a:pt x="17710" y="4570"/>
                    <a:pt x="19782" y="5999"/>
                    <a:pt x="21139" y="7831"/>
                  </a:cubicBezTo>
                  <a:cubicBezTo>
                    <a:pt x="21164" y="7860"/>
                    <a:pt x="21194" y="7873"/>
                    <a:pt x="21222" y="7873"/>
                  </a:cubicBezTo>
                  <a:cubicBezTo>
                    <a:pt x="21281" y="7873"/>
                    <a:pt x="21328" y="7819"/>
                    <a:pt x="21288" y="7754"/>
                  </a:cubicBezTo>
                  <a:cubicBezTo>
                    <a:pt x="20062" y="6112"/>
                    <a:pt x="18253" y="4832"/>
                    <a:pt x="16466" y="3850"/>
                  </a:cubicBezTo>
                  <a:cubicBezTo>
                    <a:pt x="14598" y="2833"/>
                    <a:pt x="12544" y="2362"/>
                    <a:pt x="10472" y="1928"/>
                  </a:cubicBezTo>
                  <a:cubicBezTo>
                    <a:pt x="8323" y="1475"/>
                    <a:pt x="6152" y="1082"/>
                    <a:pt x="3985" y="706"/>
                  </a:cubicBezTo>
                  <a:cubicBezTo>
                    <a:pt x="2705" y="458"/>
                    <a:pt x="1402" y="290"/>
                    <a:pt x="140" y="5"/>
                  </a:cubicBezTo>
                  <a:cubicBezTo>
                    <a:pt x="129" y="2"/>
                    <a:pt x="119" y="0"/>
                    <a:pt x="1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1" name="Google Shape;4551;p108"/>
            <p:cNvSpPr/>
            <p:nvPr/>
          </p:nvSpPr>
          <p:spPr>
            <a:xfrm>
              <a:off x="5669650" y="3910075"/>
              <a:ext cx="515925" cy="183575"/>
            </a:xfrm>
            <a:custGeom>
              <a:rect b="b" l="l" r="r" t="t"/>
              <a:pathLst>
                <a:path extrusionOk="0" h="7343" w="20637">
                  <a:moveTo>
                    <a:pt x="129" y="0"/>
                  </a:moveTo>
                  <a:cubicBezTo>
                    <a:pt x="47" y="0"/>
                    <a:pt x="0" y="138"/>
                    <a:pt x="107" y="155"/>
                  </a:cubicBezTo>
                  <a:cubicBezTo>
                    <a:pt x="3785" y="906"/>
                    <a:pt x="7477" y="1512"/>
                    <a:pt x="11154" y="2322"/>
                  </a:cubicBezTo>
                  <a:cubicBezTo>
                    <a:pt x="12964" y="2738"/>
                    <a:pt x="14697" y="3209"/>
                    <a:pt x="16316" y="4150"/>
                  </a:cubicBezTo>
                  <a:cubicBezTo>
                    <a:pt x="17809" y="5018"/>
                    <a:pt x="19238" y="6091"/>
                    <a:pt x="20464" y="7316"/>
                  </a:cubicBezTo>
                  <a:cubicBezTo>
                    <a:pt x="20483" y="7335"/>
                    <a:pt x="20503" y="7342"/>
                    <a:pt x="20522" y="7342"/>
                  </a:cubicBezTo>
                  <a:cubicBezTo>
                    <a:pt x="20584" y="7342"/>
                    <a:pt x="20636" y="7262"/>
                    <a:pt x="20578" y="7203"/>
                  </a:cubicBezTo>
                  <a:cubicBezTo>
                    <a:pt x="19392" y="6018"/>
                    <a:pt x="17994" y="4978"/>
                    <a:pt x="16583" y="4114"/>
                  </a:cubicBezTo>
                  <a:cubicBezTo>
                    <a:pt x="14982" y="3132"/>
                    <a:pt x="13285" y="2662"/>
                    <a:pt x="11476" y="2245"/>
                  </a:cubicBezTo>
                  <a:cubicBezTo>
                    <a:pt x="7721" y="1381"/>
                    <a:pt x="3916" y="757"/>
                    <a:pt x="144" y="2"/>
                  </a:cubicBezTo>
                  <a:cubicBezTo>
                    <a:pt x="139" y="1"/>
                    <a:pt x="134" y="0"/>
                    <a:pt x="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2" name="Google Shape;4552;p108"/>
            <p:cNvSpPr/>
            <p:nvPr/>
          </p:nvSpPr>
          <p:spPr>
            <a:xfrm>
              <a:off x="5669750" y="3909975"/>
              <a:ext cx="488025" cy="177050"/>
            </a:xfrm>
            <a:custGeom>
              <a:rect b="b" l="l" r="r" t="t"/>
              <a:pathLst>
                <a:path extrusionOk="0" h="7082" w="19521">
                  <a:moveTo>
                    <a:pt x="115" y="1"/>
                  </a:moveTo>
                  <a:cubicBezTo>
                    <a:pt x="39" y="1"/>
                    <a:pt x="1" y="143"/>
                    <a:pt x="103" y="159"/>
                  </a:cubicBezTo>
                  <a:cubicBezTo>
                    <a:pt x="3496" y="1250"/>
                    <a:pt x="7020" y="1874"/>
                    <a:pt x="10490" y="2761"/>
                  </a:cubicBezTo>
                  <a:cubicBezTo>
                    <a:pt x="13734" y="3606"/>
                    <a:pt x="16859" y="4719"/>
                    <a:pt x="19348" y="7058"/>
                  </a:cubicBezTo>
                  <a:cubicBezTo>
                    <a:pt x="19365" y="7074"/>
                    <a:pt x="19384" y="7081"/>
                    <a:pt x="19403" y="7081"/>
                  </a:cubicBezTo>
                  <a:cubicBezTo>
                    <a:pt x="19466" y="7081"/>
                    <a:pt x="19520" y="7001"/>
                    <a:pt x="19461" y="6945"/>
                  </a:cubicBezTo>
                  <a:cubicBezTo>
                    <a:pt x="17104" y="4737"/>
                    <a:pt x="14222" y="3625"/>
                    <a:pt x="11150" y="2779"/>
                  </a:cubicBezTo>
                  <a:cubicBezTo>
                    <a:pt x="7513" y="1761"/>
                    <a:pt x="3759" y="1159"/>
                    <a:pt x="140" y="6"/>
                  </a:cubicBezTo>
                  <a:cubicBezTo>
                    <a:pt x="131" y="2"/>
                    <a:pt x="123" y="1"/>
                    <a:pt x="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3" name="Google Shape;4553;p108"/>
            <p:cNvSpPr/>
            <p:nvPr/>
          </p:nvSpPr>
          <p:spPr>
            <a:xfrm>
              <a:off x="6164550" y="4106575"/>
              <a:ext cx="127025" cy="28750"/>
            </a:xfrm>
            <a:custGeom>
              <a:rect b="b" l="l" r="r" t="t"/>
              <a:pathLst>
                <a:path extrusionOk="0" h="1150" w="5081">
                  <a:moveTo>
                    <a:pt x="114" y="0"/>
                  </a:moveTo>
                  <a:cubicBezTo>
                    <a:pt x="58" y="0"/>
                    <a:pt x="1" y="63"/>
                    <a:pt x="26" y="117"/>
                  </a:cubicBezTo>
                  <a:cubicBezTo>
                    <a:pt x="388" y="814"/>
                    <a:pt x="1383" y="1004"/>
                    <a:pt x="2062" y="1117"/>
                  </a:cubicBezTo>
                  <a:cubicBezTo>
                    <a:pt x="2219" y="1139"/>
                    <a:pt x="2377" y="1149"/>
                    <a:pt x="2534" y="1149"/>
                  </a:cubicBezTo>
                  <a:cubicBezTo>
                    <a:pt x="3447" y="1149"/>
                    <a:pt x="4330" y="789"/>
                    <a:pt x="5025" y="194"/>
                  </a:cubicBezTo>
                  <a:cubicBezTo>
                    <a:pt x="5080" y="135"/>
                    <a:pt x="5027" y="55"/>
                    <a:pt x="4967" y="55"/>
                  </a:cubicBezTo>
                  <a:cubicBezTo>
                    <a:pt x="4948" y="55"/>
                    <a:pt x="4929" y="63"/>
                    <a:pt x="4912" y="81"/>
                  </a:cubicBezTo>
                  <a:cubicBezTo>
                    <a:pt x="4256" y="648"/>
                    <a:pt x="3426" y="979"/>
                    <a:pt x="2548" y="979"/>
                  </a:cubicBezTo>
                  <a:cubicBezTo>
                    <a:pt x="2438" y="979"/>
                    <a:pt x="2327" y="973"/>
                    <a:pt x="2216" y="963"/>
                  </a:cubicBezTo>
                  <a:cubicBezTo>
                    <a:pt x="1537" y="909"/>
                    <a:pt x="501" y="701"/>
                    <a:pt x="180" y="40"/>
                  </a:cubicBezTo>
                  <a:cubicBezTo>
                    <a:pt x="162" y="12"/>
                    <a:pt x="138" y="0"/>
                    <a:pt x="1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4" name="Google Shape;4554;p108"/>
            <p:cNvSpPr/>
            <p:nvPr/>
          </p:nvSpPr>
          <p:spPr>
            <a:xfrm>
              <a:off x="6210325" y="4095775"/>
              <a:ext cx="11575" cy="15725"/>
            </a:xfrm>
            <a:custGeom>
              <a:rect b="b" l="l" r="r" t="t"/>
              <a:pathLst>
                <a:path extrusionOk="0" h="629" w="463">
                  <a:moveTo>
                    <a:pt x="351" y="0"/>
                  </a:moveTo>
                  <a:cubicBezTo>
                    <a:pt x="328" y="0"/>
                    <a:pt x="305" y="11"/>
                    <a:pt x="290" y="38"/>
                  </a:cubicBezTo>
                  <a:cubicBezTo>
                    <a:pt x="213" y="192"/>
                    <a:pt x="158" y="359"/>
                    <a:pt x="45" y="472"/>
                  </a:cubicBezTo>
                  <a:cubicBezTo>
                    <a:pt x="0" y="545"/>
                    <a:pt x="56" y="629"/>
                    <a:pt x="112" y="629"/>
                  </a:cubicBezTo>
                  <a:cubicBezTo>
                    <a:pt x="128" y="629"/>
                    <a:pt x="145" y="621"/>
                    <a:pt x="158" y="603"/>
                  </a:cubicBezTo>
                  <a:cubicBezTo>
                    <a:pt x="271" y="454"/>
                    <a:pt x="344" y="287"/>
                    <a:pt x="421" y="133"/>
                  </a:cubicBezTo>
                  <a:cubicBezTo>
                    <a:pt x="462" y="65"/>
                    <a:pt x="406" y="0"/>
                    <a:pt x="3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5" name="Google Shape;4555;p108"/>
            <p:cNvSpPr/>
            <p:nvPr/>
          </p:nvSpPr>
          <p:spPr>
            <a:xfrm>
              <a:off x="6221725" y="4096950"/>
              <a:ext cx="3875" cy="17050"/>
            </a:xfrm>
            <a:custGeom>
              <a:rect b="b" l="l" r="r" t="t"/>
              <a:pathLst>
                <a:path extrusionOk="0" h="682" w="155">
                  <a:moveTo>
                    <a:pt x="78" y="1"/>
                  </a:moveTo>
                  <a:cubicBezTo>
                    <a:pt x="39" y="1"/>
                    <a:pt x="1" y="29"/>
                    <a:pt x="1" y="86"/>
                  </a:cubicBezTo>
                  <a:lnTo>
                    <a:pt x="1" y="597"/>
                  </a:lnTo>
                  <a:cubicBezTo>
                    <a:pt x="1" y="653"/>
                    <a:pt x="39" y="682"/>
                    <a:pt x="78" y="682"/>
                  </a:cubicBezTo>
                  <a:cubicBezTo>
                    <a:pt x="116" y="682"/>
                    <a:pt x="155" y="653"/>
                    <a:pt x="155" y="597"/>
                  </a:cubicBezTo>
                  <a:lnTo>
                    <a:pt x="155" y="86"/>
                  </a:lnTo>
                  <a:cubicBezTo>
                    <a:pt x="155" y="29"/>
                    <a:pt x="116" y="1"/>
                    <a:pt x="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6" name="Google Shape;4556;p108"/>
            <p:cNvSpPr/>
            <p:nvPr/>
          </p:nvSpPr>
          <p:spPr>
            <a:xfrm>
              <a:off x="6228400" y="4096950"/>
              <a:ext cx="5225" cy="15700"/>
            </a:xfrm>
            <a:custGeom>
              <a:rect b="b" l="l" r="r" t="t"/>
              <a:pathLst>
                <a:path extrusionOk="0" h="628" w="209">
                  <a:moveTo>
                    <a:pt x="85" y="1"/>
                  </a:moveTo>
                  <a:cubicBezTo>
                    <a:pt x="43" y="1"/>
                    <a:pt x="1" y="29"/>
                    <a:pt x="1" y="86"/>
                  </a:cubicBezTo>
                  <a:cubicBezTo>
                    <a:pt x="19" y="240"/>
                    <a:pt x="55" y="389"/>
                    <a:pt x="55" y="556"/>
                  </a:cubicBezTo>
                  <a:cubicBezTo>
                    <a:pt x="55" y="604"/>
                    <a:pt x="94" y="627"/>
                    <a:pt x="132" y="627"/>
                  </a:cubicBezTo>
                  <a:cubicBezTo>
                    <a:pt x="170" y="627"/>
                    <a:pt x="209" y="604"/>
                    <a:pt x="209" y="556"/>
                  </a:cubicBezTo>
                  <a:cubicBezTo>
                    <a:pt x="209" y="389"/>
                    <a:pt x="168" y="240"/>
                    <a:pt x="168" y="86"/>
                  </a:cubicBezTo>
                  <a:cubicBezTo>
                    <a:pt x="168" y="29"/>
                    <a:pt x="126" y="1"/>
                    <a:pt x="8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7" name="Google Shape;4557;p108"/>
            <p:cNvSpPr/>
            <p:nvPr/>
          </p:nvSpPr>
          <p:spPr>
            <a:xfrm>
              <a:off x="6232075" y="4095975"/>
              <a:ext cx="15600" cy="16650"/>
            </a:xfrm>
            <a:custGeom>
              <a:rect b="b" l="l" r="r" t="t"/>
              <a:pathLst>
                <a:path extrusionOk="0" h="666" w="624">
                  <a:moveTo>
                    <a:pt x="128" y="0"/>
                  </a:moveTo>
                  <a:cubicBezTo>
                    <a:pt x="66" y="0"/>
                    <a:pt x="0" y="57"/>
                    <a:pt x="39" y="125"/>
                  </a:cubicBezTo>
                  <a:cubicBezTo>
                    <a:pt x="152" y="315"/>
                    <a:pt x="306" y="464"/>
                    <a:pt x="437" y="636"/>
                  </a:cubicBezTo>
                  <a:cubicBezTo>
                    <a:pt x="453" y="657"/>
                    <a:pt x="477" y="666"/>
                    <a:pt x="502" y="666"/>
                  </a:cubicBezTo>
                  <a:cubicBezTo>
                    <a:pt x="562" y="666"/>
                    <a:pt x="623" y="614"/>
                    <a:pt x="569" y="559"/>
                  </a:cubicBezTo>
                  <a:cubicBezTo>
                    <a:pt x="437" y="392"/>
                    <a:pt x="288" y="220"/>
                    <a:pt x="193" y="30"/>
                  </a:cubicBezTo>
                  <a:cubicBezTo>
                    <a:pt x="176" y="9"/>
                    <a:pt x="152" y="0"/>
                    <a:pt x="1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8" name="Google Shape;4558;p108"/>
            <p:cNvSpPr/>
            <p:nvPr/>
          </p:nvSpPr>
          <p:spPr>
            <a:xfrm>
              <a:off x="6106375" y="4082125"/>
              <a:ext cx="6125" cy="4775"/>
            </a:xfrm>
            <a:custGeom>
              <a:rect b="b" l="l" r="r" t="t"/>
              <a:pathLst>
                <a:path extrusionOk="0" h="191" w="245">
                  <a:moveTo>
                    <a:pt x="114" y="0"/>
                  </a:moveTo>
                  <a:cubicBezTo>
                    <a:pt x="1" y="0"/>
                    <a:pt x="1" y="190"/>
                    <a:pt x="114" y="190"/>
                  </a:cubicBezTo>
                  <a:cubicBezTo>
                    <a:pt x="245" y="190"/>
                    <a:pt x="245" y="0"/>
                    <a:pt x="1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9" name="Google Shape;4559;p108"/>
            <p:cNvSpPr/>
            <p:nvPr/>
          </p:nvSpPr>
          <p:spPr>
            <a:xfrm>
              <a:off x="6119050" y="4085975"/>
              <a:ext cx="6575" cy="5100"/>
            </a:xfrm>
            <a:custGeom>
              <a:rect b="b" l="l" r="r" t="t"/>
              <a:pathLst>
                <a:path extrusionOk="0" h="204" w="263">
                  <a:moveTo>
                    <a:pt x="132" y="0"/>
                  </a:moveTo>
                  <a:cubicBezTo>
                    <a:pt x="0" y="0"/>
                    <a:pt x="0" y="204"/>
                    <a:pt x="132" y="204"/>
                  </a:cubicBezTo>
                  <a:cubicBezTo>
                    <a:pt x="263" y="204"/>
                    <a:pt x="263"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0" name="Google Shape;4560;p108"/>
            <p:cNvSpPr/>
            <p:nvPr/>
          </p:nvSpPr>
          <p:spPr>
            <a:xfrm>
              <a:off x="6308025" y="4092075"/>
              <a:ext cx="6575" cy="5225"/>
            </a:xfrm>
            <a:custGeom>
              <a:rect b="b" l="l" r="r" t="t"/>
              <a:pathLst>
                <a:path extrusionOk="0" h="209" w="263">
                  <a:moveTo>
                    <a:pt x="132" y="0"/>
                  </a:moveTo>
                  <a:cubicBezTo>
                    <a:pt x="1" y="0"/>
                    <a:pt x="1" y="208"/>
                    <a:pt x="132" y="208"/>
                  </a:cubicBezTo>
                  <a:cubicBezTo>
                    <a:pt x="263" y="208"/>
                    <a:pt x="263"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1" name="Google Shape;4561;p108"/>
            <p:cNvSpPr/>
            <p:nvPr/>
          </p:nvSpPr>
          <p:spPr>
            <a:xfrm>
              <a:off x="6321250" y="4084050"/>
              <a:ext cx="6600" cy="5225"/>
            </a:xfrm>
            <a:custGeom>
              <a:rect b="b" l="l" r="r" t="t"/>
              <a:pathLst>
                <a:path extrusionOk="0" h="209" w="264">
                  <a:moveTo>
                    <a:pt x="132" y="0"/>
                  </a:moveTo>
                  <a:cubicBezTo>
                    <a:pt x="1" y="0"/>
                    <a:pt x="1" y="208"/>
                    <a:pt x="132" y="208"/>
                  </a:cubicBezTo>
                  <a:cubicBezTo>
                    <a:pt x="263" y="208"/>
                    <a:pt x="263"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62" name="Google Shape;4562;p108"/>
          <p:cNvSpPr/>
          <p:nvPr/>
        </p:nvSpPr>
        <p:spPr>
          <a:xfrm>
            <a:off x="8368138" y="3432753"/>
            <a:ext cx="45183" cy="35236"/>
          </a:xfrm>
          <a:custGeom>
            <a:rect b="b" l="l" r="r" t="t"/>
            <a:pathLst>
              <a:path extrusionOk="0" h="209" w="268">
                <a:moveTo>
                  <a:pt x="131" y="0"/>
                </a:moveTo>
                <a:cubicBezTo>
                  <a:pt x="0" y="0"/>
                  <a:pt x="0" y="208"/>
                  <a:pt x="131" y="208"/>
                </a:cubicBezTo>
                <a:cubicBezTo>
                  <a:pt x="267" y="208"/>
                  <a:pt x="267" y="0"/>
                  <a:pt x="1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3" name="Google Shape;4563;p108"/>
          <p:cNvSpPr/>
          <p:nvPr/>
        </p:nvSpPr>
        <p:spPr>
          <a:xfrm>
            <a:off x="8416187" y="3502888"/>
            <a:ext cx="44340" cy="31358"/>
          </a:xfrm>
          <a:custGeom>
            <a:rect b="b" l="l" r="r" t="t"/>
            <a:pathLst>
              <a:path extrusionOk="0" h="186" w="263">
                <a:moveTo>
                  <a:pt x="131" y="0"/>
                </a:moveTo>
                <a:cubicBezTo>
                  <a:pt x="0" y="0"/>
                  <a:pt x="0" y="186"/>
                  <a:pt x="131" y="186"/>
                </a:cubicBezTo>
                <a:cubicBezTo>
                  <a:pt x="263" y="186"/>
                  <a:pt x="263" y="0"/>
                  <a:pt x="1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4" name="Google Shape;4564;p108"/>
          <p:cNvSpPr/>
          <p:nvPr/>
        </p:nvSpPr>
        <p:spPr>
          <a:xfrm>
            <a:off x="8301713" y="3515026"/>
            <a:ext cx="44340" cy="35236"/>
          </a:xfrm>
          <a:custGeom>
            <a:rect b="b" l="l" r="r" t="t"/>
            <a:pathLst>
              <a:path extrusionOk="0" h="209" w="263">
                <a:moveTo>
                  <a:pt x="132" y="1"/>
                </a:moveTo>
                <a:cubicBezTo>
                  <a:pt x="1" y="1"/>
                  <a:pt x="1" y="209"/>
                  <a:pt x="132" y="209"/>
                </a:cubicBezTo>
                <a:cubicBezTo>
                  <a:pt x="263" y="209"/>
                  <a:pt x="263"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5" name="Google Shape;4565;p108"/>
          <p:cNvSpPr/>
          <p:nvPr/>
        </p:nvSpPr>
        <p:spPr>
          <a:xfrm>
            <a:off x="1076783" y="1825228"/>
            <a:ext cx="86319" cy="66594"/>
          </a:xfrm>
          <a:custGeom>
            <a:rect b="b" l="l" r="r" t="t"/>
            <a:pathLst>
              <a:path extrusionOk="0" h="395" w="512">
                <a:moveTo>
                  <a:pt x="250" y="1"/>
                </a:moveTo>
                <a:cubicBezTo>
                  <a:pt x="1" y="1"/>
                  <a:pt x="1" y="394"/>
                  <a:pt x="250" y="394"/>
                </a:cubicBezTo>
                <a:cubicBezTo>
                  <a:pt x="512" y="394"/>
                  <a:pt x="512" y="1"/>
                  <a:pt x="2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6" name="Google Shape;4566;p108"/>
          <p:cNvSpPr/>
          <p:nvPr/>
        </p:nvSpPr>
        <p:spPr>
          <a:xfrm>
            <a:off x="6526770" y="1268360"/>
            <a:ext cx="85645" cy="67268"/>
          </a:xfrm>
          <a:custGeom>
            <a:rect b="b" l="l" r="r" t="t"/>
            <a:pathLst>
              <a:path extrusionOk="0" h="399" w="508">
                <a:moveTo>
                  <a:pt x="263" y="0"/>
                </a:moveTo>
                <a:cubicBezTo>
                  <a:pt x="1" y="0"/>
                  <a:pt x="1" y="398"/>
                  <a:pt x="263" y="398"/>
                </a:cubicBezTo>
                <a:cubicBezTo>
                  <a:pt x="507" y="398"/>
                  <a:pt x="507" y="0"/>
                  <a:pt x="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7" name="Google Shape;4567;p108"/>
          <p:cNvSpPr/>
          <p:nvPr/>
        </p:nvSpPr>
        <p:spPr>
          <a:xfrm>
            <a:off x="1374232" y="920141"/>
            <a:ext cx="177865" cy="171459"/>
          </a:xfrm>
          <a:custGeom>
            <a:rect b="b" l="l" r="r" t="t"/>
            <a:pathLst>
              <a:path extrusionOk="0" h="1017" w="1055">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8" name="Google Shape;4568;p108"/>
          <p:cNvSpPr/>
          <p:nvPr/>
        </p:nvSpPr>
        <p:spPr>
          <a:xfrm>
            <a:off x="7176863" y="1160631"/>
            <a:ext cx="174830" cy="174999"/>
          </a:xfrm>
          <a:custGeom>
            <a:rect b="b" l="l" r="r" t="t"/>
            <a:pathLst>
              <a:path extrusionOk="0" h="1038" w="1037">
                <a:moveTo>
                  <a:pt x="749" y="0"/>
                </a:moveTo>
                <a:cubicBezTo>
                  <a:pt x="737" y="0"/>
                  <a:pt x="726" y="2"/>
                  <a:pt x="716" y="6"/>
                </a:cubicBezTo>
                <a:cubicBezTo>
                  <a:pt x="621" y="61"/>
                  <a:pt x="526" y="120"/>
                  <a:pt x="431" y="174"/>
                </a:cubicBezTo>
                <a:cubicBezTo>
                  <a:pt x="394" y="156"/>
                  <a:pt x="340" y="138"/>
                  <a:pt x="299" y="120"/>
                </a:cubicBezTo>
                <a:cubicBezTo>
                  <a:pt x="285" y="108"/>
                  <a:pt x="271" y="103"/>
                  <a:pt x="258" y="103"/>
                </a:cubicBezTo>
                <a:cubicBezTo>
                  <a:pt x="201" y="103"/>
                  <a:pt x="154" y="189"/>
                  <a:pt x="168" y="251"/>
                </a:cubicBezTo>
                <a:cubicBezTo>
                  <a:pt x="186" y="287"/>
                  <a:pt x="204" y="323"/>
                  <a:pt x="227" y="364"/>
                </a:cubicBezTo>
                <a:cubicBezTo>
                  <a:pt x="150" y="418"/>
                  <a:pt x="91" y="477"/>
                  <a:pt x="37" y="549"/>
                </a:cubicBezTo>
                <a:cubicBezTo>
                  <a:pt x="1" y="590"/>
                  <a:pt x="19" y="662"/>
                  <a:pt x="55" y="685"/>
                </a:cubicBezTo>
                <a:cubicBezTo>
                  <a:pt x="68" y="711"/>
                  <a:pt x="94" y="728"/>
                  <a:pt x="121" y="728"/>
                </a:cubicBezTo>
                <a:cubicBezTo>
                  <a:pt x="130" y="728"/>
                  <a:pt x="140" y="726"/>
                  <a:pt x="150" y="721"/>
                </a:cubicBezTo>
                <a:cubicBezTo>
                  <a:pt x="227" y="721"/>
                  <a:pt x="299" y="703"/>
                  <a:pt x="358" y="703"/>
                </a:cubicBezTo>
                <a:cubicBezTo>
                  <a:pt x="413" y="816"/>
                  <a:pt x="471" y="911"/>
                  <a:pt x="544" y="1002"/>
                </a:cubicBezTo>
                <a:cubicBezTo>
                  <a:pt x="561" y="1027"/>
                  <a:pt x="591" y="1038"/>
                  <a:pt x="622" y="1038"/>
                </a:cubicBezTo>
                <a:cubicBezTo>
                  <a:pt x="663" y="1038"/>
                  <a:pt x="705" y="1017"/>
                  <a:pt x="716" y="984"/>
                </a:cubicBezTo>
                <a:cubicBezTo>
                  <a:pt x="734" y="870"/>
                  <a:pt x="770" y="739"/>
                  <a:pt x="811" y="626"/>
                </a:cubicBezTo>
                <a:cubicBezTo>
                  <a:pt x="847" y="626"/>
                  <a:pt x="883" y="608"/>
                  <a:pt x="924" y="608"/>
                </a:cubicBezTo>
                <a:cubicBezTo>
                  <a:pt x="1037" y="590"/>
                  <a:pt x="1037" y="459"/>
                  <a:pt x="942" y="418"/>
                </a:cubicBezTo>
                <a:cubicBezTo>
                  <a:pt x="924" y="400"/>
                  <a:pt x="883" y="382"/>
                  <a:pt x="865" y="382"/>
                </a:cubicBezTo>
                <a:cubicBezTo>
                  <a:pt x="865" y="269"/>
                  <a:pt x="865" y="174"/>
                  <a:pt x="847" y="79"/>
                </a:cubicBezTo>
                <a:cubicBezTo>
                  <a:pt x="847" y="35"/>
                  <a:pt x="797" y="0"/>
                  <a:pt x="7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9" name="Google Shape;4569;p108"/>
          <p:cNvSpPr/>
          <p:nvPr/>
        </p:nvSpPr>
        <p:spPr>
          <a:xfrm>
            <a:off x="2676793" y="247872"/>
            <a:ext cx="870443" cy="471385"/>
          </a:xfrm>
          <a:custGeom>
            <a:rect b="b" l="l" r="r" t="t"/>
            <a:pathLst>
              <a:path extrusionOk="0" h="2796" w="5163">
                <a:moveTo>
                  <a:pt x="1776" y="0"/>
                </a:moveTo>
                <a:cubicBezTo>
                  <a:pt x="1690" y="0"/>
                  <a:pt x="1595" y="25"/>
                  <a:pt x="1490" y="81"/>
                </a:cubicBezTo>
                <a:cubicBezTo>
                  <a:pt x="1019" y="308"/>
                  <a:pt x="1133" y="1004"/>
                  <a:pt x="1246" y="1416"/>
                </a:cubicBezTo>
                <a:cubicBezTo>
                  <a:pt x="1063" y="1278"/>
                  <a:pt x="897" y="1221"/>
                  <a:pt x="756" y="1221"/>
                </a:cubicBezTo>
                <a:cubicBezTo>
                  <a:pt x="163" y="1221"/>
                  <a:pt x="0" y="2222"/>
                  <a:pt x="866" y="2511"/>
                </a:cubicBezTo>
                <a:cubicBezTo>
                  <a:pt x="1585" y="2796"/>
                  <a:pt x="2490" y="2701"/>
                  <a:pt x="3241" y="2737"/>
                </a:cubicBezTo>
                <a:cubicBezTo>
                  <a:pt x="4109" y="2701"/>
                  <a:pt x="5091" y="2737"/>
                  <a:pt x="5109" y="1868"/>
                </a:cubicBezTo>
                <a:cubicBezTo>
                  <a:pt x="5163" y="1368"/>
                  <a:pt x="4882" y="969"/>
                  <a:pt x="4490" y="969"/>
                </a:cubicBezTo>
                <a:cubicBezTo>
                  <a:pt x="4322" y="969"/>
                  <a:pt x="4133" y="1043"/>
                  <a:pt x="3942" y="1212"/>
                </a:cubicBezTo>
                <a:cubicBezTo>
                  <a:pt x="3865" y="778"/>
                  <a:pt x="4055" y="267"/>
                  <a:pt x="3508" y="81"/>
                </a:cubicBezTo>
                <a:cubicBezTo>
                  <a:pt x="3429" y="55"/>
                  <a:pt x="3356" y="43"/>
                  <a:pt x="3287" y="43"/>
                </a:cubicBezTo>
                <a:cubicBezTo>
                  <a:pt x="2913" y="43"/>
                  <a:pt x="2692" y="408"/>
                  <a:pt x="2562" y="760"/>
                </a:cubicBezTo>
                <a:cubicBezTo>
                  <a:pt x="2363" y="465"/>
                  <a:pt x="2153" y="0"/>
                  <a:pt x="177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0" name="Google Shape;4570;p108"/>
          <p:cNvSpPr/>
          <p:nvPr/>
        </p:nvSpPr>
        <p:spPr>
          <a:xfrm>
            <a:off x="5172805" y="460299"/>
            <a:ext cx="733040" cy="388606"/>
          </a:xfrm>
          <a:custGeom>
            <a:rect b="b" l="l" r="r" t="t"/>
            <a:pathLst>
              <a:path extrusionOk="0" h="2305" w="4348">
                <a:moveTo>
                  <a:pt x="1489" y="1"/>
                </a:moveTo>
                <a:cubicBezTo>
                  <a:pt x="1418" y="1"/>
                  <a:pt x="1341" y="20"/>
                  <a:pt x="1256" y="65"/>
                </a:cubicBezTo>
                <a:cubicBezTo>
                  <a:pt x="876" y="269"/>
                  <a:pt x="953" y="834"/>
                  <a:pt x="1048" y="1196"/>
                </a:cubicBezTo>
                <a:cubicBezTo>
                  <a:pt x="895" y="1079"/>
                  <a:pt x="755" y="1030"/>
                  <a:pt x="636" y="1030"/>
                </a:cubicBezTo>
                <a:cubicBezTo>
                  <a:pt x="139" y="1030"/>
                  <a:pt x="1" y="1875"/>
                  <a:pt x="745" y="2119"/>
                </a:cubicBezTo>
                <a:cubicBezTo>
                  <a:pt x="1141" y="2285"/>
                  <a:pt x="1625" y="2303"/>
                  <a:pt x="2090" y="2303"/>
                </a:cubicBezTo>
                <a:cubicBezTo>
                  <a:pt x="2217" y="2303"/>
                  <a:pt x="2343" y="2301"/>
                  <a:pt x="2465" y="2301"/>
                </a:cubicBezTo>
                <a:cubicBezTo>
                  <a:pt x="2555" y="2301"/>
                  <a:pt x="2642" y="2302"/>
                  <a:pt x="2726" y="2305"/>
                </a:cubicBezTo>
                <a:cubicBezTo>
                  <a:pt x="3459" y="2287"/>
                  <a:pt x="4269" y="2305"/>
                  <a:pt x="4310" y="1572"/>
                </a:cubicBezTo>
                <a:cubicBezTo>
                  <a:pt x="4348" y="1161"/>
                  <a:pt x="4109" y="825"/>
                  <a:pt x="3779" y="825"/>
                </a:cubicBezTo>
                <a:cubicBezTo>
                  <a:pt x="3640" y="825"/>
                  <a:pt x="3485" y="885"/>
                  <a:pt x="3328" y="1024"/>
                </a:cubicBezTo>
                <a:cubicBezTo>
                  <a:pt x="3251" y="667"/>
                  <a:pt x="3405" y="233"/>
                  <a:pt x="2953" y="83"/>
                </a:cubicBezTo>
                <a:cubicBezTo>
                  <a:pt x="2882" y="58"/>
                  <a:pt x="2817" y="47"/>
                  <a:pt x="2757" y="47"/>
                </a:cubicBezTo>
                <a:cubicBezTo>
                  <a:pt x="2447" y="47"/>
                  <a:pt x="2271" y="350"/>
                  <a:pt x="2161" y="649"/>
                </a:cubicBezTo>
                <a:cubicBezTo>
                  <a:pt x="1990" y="401"/>
                  <a:pt x="1808" y="1"/>
                  <a:pt x="148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1" name="Google Shape;4571;p108"/>
          <p:cNvSpPr/>
          <p:nvPr/>
        </p:nvSpPr>
        <p:spPr>
          <a:xfrm>
            <a:off x="-216592" y="1960941"/>
            <a:ext cx="1119791" cy="597829"/>
          </a:xfrm>
          <a:custGeom>
            <a:rect b="b" l="l" r="r" t="t"/>
            <a:pathLst>
              <a:path extrusionOk="0" h="3546" w="6642">
                <a:moveTo>
                  <a:pt x="2275" y="0"/>
                </a:moveTo>
                <a:cubicBezTo>
                  <a:pt x="2166" y="0"/>
                  <a:pt x="2046" y="30"/>
                  <a:pt x="1914" y="99"/>
                </a:cubicBezTo>
                <a:cubicBezTo>
                  <a:pt x="1312" y="415"/>
                  <a:pt x="1443" y="1302"/>
                  <a:pt x="1593" y="1850"/>
                </a:cubicBezTo>
                <a:cubicBezTo>
                  <a:pt x="1357" y="1669"/>
                  <a:pt x="1142" y="1595"/>
                  <a:pt x="960" y="1595"/>
                </a:cubicBezTo>
                <a:cubicBezTo>
                  <a:pt x="207" y="1595"/>
                  <a:pt x="1" y="2864"/>
                  <a:pt x="1122" y="3243"/>
                </a:cubicBezTo>
                <a:cubicBezTo>
                  <a:pt x="1725" y="3496"/>
                  <a:pt x="2445" y="3522"/>
                  <a:pt x="3144" y="3522"/>
                </a:cubicBezTo>
                <a:cubicBezTo>
                  <a:pt x="3325" y="3522"/>
                  <a:pt x="3505" y="3521"/>
                  <a:pt x="3681" y="3521"/>
                </a:cubicBezTo>
                <a:cubicBezTo>
                  <a:pt x="3844" y="3521"/>
                  <a:pt x="4004" y="3522"/>
                  <a:pt x="4158" y="3528"/>
                </a:cubicBezTo>
                <a:cubicBezTo>
                  <a:pt x="5289" y="3492"/>
                  <a:pt x="6533" y="3546"/>
                  <a:pt x="6587" y="2415"/>
                </a:cubicBezTo>
                <a:cubicBezTo>
                  <a:pt x="6641" y="1779"/>
                  <a:pt x="6275" y="1264"/>
                  <a:pt x="5771" y="1264"/>
                </a:cubicBezTo>
                <a:cubicBezTo>
                  <a:pt x="5558" y="1264"/>
                  <a:pt x="5321" y="1355"/>
                  <a:pt x="5081" y="1569"/>
                </a:cubicBezTo>
                <a:cubicBezTo>
                  <a:pt x="4967" y="1022"/>
                  <a:pt x="5212" y="361"/>
                  <a:pt x="4497" y="117"/>
                </a:cubicBezTo>
                <a:cubicBezTo>
                  <a:pt x="4395" y="82"/>
                  <a:pt x="4300" y="66"/>
                  <a:pt x="4212" y="66"/>
                </a:cubicBezTo>
                <a:cubicBezTo>
                  <a:pt x="3735" y="66"/>
                  <a:pt x="3468" y="541"/>
                  <a:pt x="3307" y="1004"/>
                </a:cubicBezTo>
                <a:cubicBezTo>
                  <a:pt x="3044" y="614"/>
                  <a:pt x="2769" y="0"/>
                  <a:pt x="227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2" name="Google Shape;4572;p108"/>
          <p:cNvSpPr/>
          <p:nvPr/>
        </p:nvSpPr>
        <p:spPr>
          <a:xfrm>
            <a:off x="4195474" y="249221"/>
            <a:ext cx="175505" cy="176348"/>
          </a:xfrm>
          <a:custGeom>
            <a:rect b="b" l="l" r="r" t="t"/>
            <a:pathLst>
              <a:path extrusionOk="0" h="1046" w="1041">
                <a:moveTo>
                  <a:pt x="766" y="0"/>
                </a:moveTo>
                <a:cubicBezTo>
                  <a:pt x="750" y="0"/>
                  <a:pt x="734" y="5"/>
                  <a:pt x="720" y="15"/>
                </a:cubicBezTo>
                <a:cubicBezTo>
                  <a:pt x="625" y="51"/>
                  <a:pt x="530" y="110"/>
                  <a:pt x="435" y="186"/>
                </a:cubicBezTo>
                <a:cubicBezTo>
                  <a:pt x="399" y="146"/>
                  <a:pt x="340" y="128"/>
                  <a:pt x="304" y="110"/>
                </a:cubicBezTo>
                <a:cubicBezTo>
                  <a:pt x="292" y="104"/>
                  <a:pt x="279" y="101"/>
                  <a:pt x="267" y="101"/>
                </a:cubicBezTo>
                <a:cubicBezTo>
                  <a:pt x="201" y="101"/>
                  <a:pt x="142" y="176"/>
                  <a:pt x="172" y="241"/>
                </a:cubicBezTo>
                <a:cubicBezTo>
                  <a:pt x="191" y="277"/>
                  <a:pt x="209" y="318"/>
                  <a:pt x="227" y="354"/>
                </a:cubicBezTo>
                <a:cubicBezTo>
                  <a:pt x="154" y="413"/>
                  <a:pt x="96" y="485"/>
                  <a:pt x="41" y="544"/>
                </a:cubicBezTo>
                <a:cubicBezTo>
                  <a:pt x="1" y="598"/>
                  <a:pt x="23" y="657"/>
                  <a:pt x="59" y="693"/>
                </a:cubicBezTo>
                <a:cubicBezTo>
                  <a:pt x="77" y="711"/>
                  <a:pt x="114" y="729"/>
                  <a:pt x="154" y="729"/>
                </a:cubicBezTo>
                <a:cubicBezTo>
                  <a:pt x="227" y="711"/>
                  <a:pt x="286" y="711"/>
                  <a:pt x="362" y="693"/>
                </a:cubicBezTo>
                <a:cubicBezTo>
                  <a:pt x="417" y="806"/>
                  <a:pt x="475" y="919"/>
                  <a:pt x="530" y="1014"/>
                </a:cubicBezTo>
                <a:cubicBezTo>
                  <a:pt x="553" y="1036"/>
                  <a:pt x="581" y="1046"/>
                  <a:pt x="608" y="1046"/>
                </a:cubicBezTo>
                <a:cubicBezTo>
                  <a:pt x="649" y="1046"/>
                  <a:pt x="688" y="1022"/>
                  <a:pt x="702" y="978"/>
                </a:cubicBezTo>
                <a:cubicBezTo>
                  <a:pt x="738" y="865"/>
                  <a:pt x="774" y="752"/>
                  <a:pt x="815" y="639"/>
                </a:cubicBezTo>
                <a:cubicBezTo>
                  <a:pt x="851" y="616"/>
                  <a:pt x="887" y="616"/>
                  <a:pt x="928" y="598"/>
                </a:cubicBezTo>
                <a:cubicBezTo>
                  <a:pt x="1041" y="580"/>
                  <a:pt x="1041" y="449"/>
                  <a:pt x="946" y="413"/>
                </a:cubicBezTo>
                <a:cubicBezTo>
                  <a:pt x="928" y="390"/>
                  <a:pt x="887" y="390"/>
                  <a:pt x="869" y="372"/>
                </a:cubicBezTo>
                <a:cubicBezTo>
                  <a:pt x="869" y="277"/>
                  <a:pt x="869" y="186"/>
                  <a:pt x="851" y="91"/>
                </a:cubicBezTo>
                <a:cubicBezTo>
                  <a:pt x="851" y="35"/>
                  <a:pt x="809" y="0"/>
                  <a:pt x="76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3" name="Google Shape;4573;p108"/>
          <p:cNvSpPr/>
          <p:nvPr/>
        </p:nvSpPr>
        <p:spPr>
          <a:xfrm>
            <a:off x="569724" y="1166027"/>
            <a:ext cx="174830" cy="177528"/>
          </a:xfrm>
          <a:custGeom>
            <a:rect b="b" l="l" r="r" t="t"/>
            <a:pathLst>
              <a:path extrusionOk="0" h="1053" w="1037">
                <a:moveTo>
                  <a:pt x="750" y="0"/>
                </a:moveTo>
                <a:cubicBezTo>
                  <a:pt x="739" y="0"/>
                  <a:pt x="729" y="2"/>
                  <a:pt x="720" y="5"/>
                </a:cubicBezTo>
                <a:cubicBezTo>
                  <a:pt x="625" y="64"/>
                  <a:pt x="530" y="118"/>
                  <a:pt x="435" y="177"/>
                </a:cubicBezTo>
                <a:cubicBezTo>
                  <a:pt x="398" y="154"/>
                  <a:pt x="358" y="136"/>
                  <a:pt x="303" y="118"/>
                </a:cubicBezTo>
                <a:cubicBezTo>
                  <a:pt x="292" y="113"/>
                  <a:pt x="280" y="110"/>
                  <a:pt x="269" y="110"/>
                </a:cubicBezTo>
                <a:cubicBezTo>
                  <a:pt x="207" y="110"/>
                  <a:pt x="157" y="188"/>
                  <a:pt x="172" y="249"/>
                </a:cubicBezTo>
                <a:cubicBezTo>
                  <a:pt x="190" y="290"/>
                  <a:pt x="208" y="326"/>
                  <a:pt x="227" y="362"/>
                </a:cubicBezTo>
                <a:cubicBezTo>
                  <a:pt x="154" y="421"/>
                  <a:pt x="95" y="494"/>
                  <a:pt x="41" y="552"/>
                </a:cubicBezTo>
                <a:cubicBezTo>
                  <a:pt x="0" y="589"/>
                  <a:pt x="18" y="666"/>
                  <a:pt x="59" y="702"/>
                </a:cubicBezTo>
                <a:cubicBezTo>
                  <a:pt x="77" y="720"/>
                  <a:pt x="113" y="742"/>
                  <a:pt x="154" y="742"/>
                </a:cubicBezTo>
                <a:cubicBezTo>
                  <a:pt x="227" y="720"/>
                  <a:pt x="303" y="720"/>
                  <a:pt x="358" y="702"/>
                </a:cubicBezTo>
                <a:cubicBezTo>
                  <a:pt x="417" y="815"/>
                  <a:pt x="471" y="910"/>
                  <a:pt x="548" y="1005"/>
                </a:cubicBezTo>
                <a:cubicBezTo>
                  <a:pt x="563" y="1038"/>
                  <a:pt x="594" y="1053"/>
                  <a:pt x="625" y="1053"/>
                </a:cubicBezTo>
                <a:cubicBezTo>
                  <a:pt x="665" y="1053"/>
                  <a:pt x="707" y="1028"/>
                  <a:pt x="720" y="987"/>
                </a:cubicBezTo>
                <a:cubicBezTo>
                  <a:pt x="738" y="874"/>
                  <a:pt x="774" y="761"/>
                  <a:pt x="810" y="629"/>
                </a:cubicBezTo>
                <a:cubicBezTo>
                  <a:pt x="851" y="629"/>
                  <a:pt x="887" y="629"/>
                  <a:pt x="923" y="607"/>
                </a:cubicBezTo>
                <a:cubicBezTo>
                  <a:pt x="1036" y="589"/>
                  <a:pt x="1036" y="457"/>
                  <a:pt x="946" y="421"/>
                </a:cubicBezTo>
                <a:cubicBezTo>
                  <a:pt x="923" y="403"/>
                  <a:pt x="887" y="403"/>
                  <a:pt x="869" y="381"/>
                </a:cubicBezTo>
                <a:cubicBezTo>
                  <a:pt x="869" y="290"/>
                  <a:pt x="869" y="195"/>
                  <a:pt x="851" y="82"/>
                </a:cubicBezTo>
                <a:cubicBezTo>
                  <a:pt x="851" y="33"/>
                  <a:pt x="799" y="0"/>
                  <a:pt x="75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4" name="Google Shape;4574;p108"/>
          <p:cNvSpPr/>
          <p:nvPr/>
        </p:nvSpPr>
        <p:spPr>
          <a:xfrm>
            <a:off x="7748729" y="2986995"/>
            <a:ext cx="174830" cy="175168"/>
          </a:xfrm>
          <a:custGeom>
            <a:rect b="b" l="l" r="r" t="t"/>
            <a:pathLst>
              <a:path extrusionOk="0" h="1039" w="1037">
                <a:moveTo>
                  <a:pt x="751" y="0"/>
                </a:moveTo>
                <a:cubicBezTo>
                  <a:pt x="739" y="0"/>
                  <a:pt x="727" y="2"/>
                  <a:pt x="716" y="7"/>
                </a:cubicBezTo>
                <a:cubicBezTo>
                  <a:pt x="621" y="61"/>
                  <a:pt x="526" y="120"/>
                  <a:pt x="435" y="174"/>
                </a:cubicBezTo>
                <a:cubicBezTo>
                  <a:pt x="394" y="156"/>
                  <a:pt x="340" y="138"/>
                  <a:pt x="299" y="120"/>
                </a:cubicBezTo>
                <a:cubicBezTo>
                  <a:pt x="285" y="109"/>
                  <a:pt x="271" y="104"/>
                  <a:pt x="258" y="104"/>
                </a:cubicBezTo>
                <a:cubicBezTo>
                  <a:pt x="201" y="104"/>
                  <a:pt x="154" y="189"/>
                  <a:pt x="168" y="251"/>
                </a:cubicBezTo>
                <a:cubicBezTo>
                  <a:pt x="186" y="287"/>
                  <a:pt x="209" y="323"/>
                  <a:pt x="227" y="364"/>
                </a:cubicBezTo>
                <a:cubicBezTo>
                  <a:pt x="150" y="418"/>
                  <a:pt x="96" y="477"/>
                  <a:pt x="37" y="550"/>
                </a:cubicBezTo>
                <a:cubicBezTo>
                  <a:pt x="1" y="590"/>
                  <a:pt x="19" y="663"/>
                  <a:pt x="55" y="685"/>
                </a:cubicBezTo>
                <a:cubicBezTo>
                  <a:pt x="68" y="712"/>
                  <a:pt x="94" y="729"/>
                  <a:pt x="121" y="729"/>
                </a:cubicBezTo>
                <a:cubicBezTo>
                  <a:pt x="130" y="729"/>
                  <a:pt x="140" y="726"/>
                  <a:pt x="150" y="722"/>
                </a:cubicBezTo>
                <a:cubicBezTo>
                  <a:pt x="227" y="722"/>
                  <a:pt x="281" y="703"/>
                  <a:pt x="358" y="703"/>
                </a:cubicBezTo>
                <a:cubicBezTo>
                  <a:pt x="413" y="817"/>
                  <a:pt x="471" y="912"/>
                  <a:pt x="526" y="1002"/>
                </a:cubicBezTo>
                <a:cubicBezTo>
                  <a:pt x="551" y="1027"/>
                  <a:pt x="585" y="1038"/>
                  <a:pt x="619" y="1038"/>
                </a:cubicBezTo>
                <a:cubicBezTo>
                  <a:pt x="663" y="1038"/>
                  <a:pt x="705" y="1018"/>
                  <a:pt x="716" y="984"/>
                </a:cubicBezTo>
                <a:cubicBezTo>
                  <a:pt x="734" y="871"/>
                  <a:pt x="774" y="740"/>
                  <a:pt x="811" y="627"/>
                </a:cubicBezTo>
                <a:cubicBezTo>
                  <a:pt x="847" y="627"/>
                  <a:pt x="888" y="608"/>
                  <a:pt x="924" y="608"/>
                </a:cubicBezTo>
                <a:cubicBezTo>
                  <a:pt x="1037" y="590"/>
                  <a:pt x="1037" y="459"/>
                  <a:pt x="942" y="418"/>
                </a:cubicBezTo>
                <a:cubicBezTo>
                  <a:pt x="924" y="400"/>
                  <a:pt x="888" y="382"/>
                  <a:pt x="865" y="382"/>
                </a:cubicBezTo>
                <a:cubicBezTo>
                  <a:pt x="865" y="269"/>
                  <a:pt x="865" y="174"/>
                  <a:pt x="847" y="79"/>
                </a:cubicBezTo>
                <a:cubicBezTo>
                  <a:pt x="847" y="35"/>
                  <a:pt x="800" y="0"/>
                  <a:pt x="75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5" name="Google Shape;4575;p108"/>
          <p:cNvSpPr/>
          <p:nvPr/>
        </p:nvSpPr>
        <p:spPr>
          <a:xfrm>
            <a:off x="7977678" y="1744974"/>
            <a:ext cx="85476" cy="67268"/>
          </a:xfrm>
          <a:custGeom>
            <a:rect b="b" l="l" r="r" t="t"/>
            <a:pathLst>
              <a:path extrusionOk="0" h="399" w="507">
                <a:moveTo>
                  <a:pt x="262" y="0"/>
                </a:moveTo>
                <a:cubicBezTo>
                  <a:pt x="0" y="0"/>
                  <a:pt x="0" y="398"/>
                  <a:pt x="262" y="398"/>
                </a:cubicBezTo>
                <a:cubicBezTo>
                  <a:pt x="507" y="398"/>
                  <a:pt x="507" y="0"/>
                  <a:pt x="26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6" name="Google Shape;4576;p108"/>
          <p:cNvSpPr/>
          <p:nvPr/>
        </p:nvSpPr>
        <p:spPr>
          <a:xfrm>
            <a:off x="8002798" y="1866192"/>
            <a:ext cx="89354" cy="66425"/>
          </a:xfrm>
          <a:custGeom>
            <a:rect b="b" l="l" r="r" t="t"/>
            <a:pathLst>
              <a:path extrusionOk="0" h="394" w="530">
                <a:moveTo>
                  <a:pt x="263" y="0"/>
                </a:moveTo>
                <a:cubicBezTo>
                  <a:pt x="0" y="0"/>
                  <a:pt x="0" y="394"/>
                  <a:pt x="263" y="394"/>
                </a:cubicBezTo>
                <a:cubicBezTo>
                  <a:pt x="530" y="394"/>
                  <a:pt x="530" y="0"/>
                  <a:pt x="26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7" name="Google Shape;4577;p108"/>
          <p:cNvSpPr/>
          <p:nvPr/>
        </p:nvSpPr>
        <p:spPr>
          <a:xfrm>
            <a:off x="8111035" y="1757787"/>
            <a:ext cx="88680" cy="67437"/>
          </a:xfrm>
          <a:custGeom>
            <a:rect b="b" l="l" r="r" t="t"/>
            <a:pathLst>
              <a:path extrusionOk="0" h="400" w="526">
                <a:moveTo>
                  <a:pt x="263" y="1"/>
                </a:moveTo>
                <a:cubicBezTo>
                  <a:pt x="1" y="1"/>
                  <a:pt x="1" y="399"/>
                  <a:pt x="263" y="399"/>
                </a:cubicBezTo>
                <a:cubicBezTo>
                  <a:pt x="525" y="399"/>
                  <a:pt x="525" y="1"/>
                  <a:pt x="26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8" name="Google Shape;4578;p108"/>
          <p:cNvSpPr/>
          <p:nvPr/>
        </p:nvSpPr>
        <p:spPr>
          <a:xfrm>
            <a:off x="3741623" y="785514"/>
            <a:ext cx="85645" cy="70303"/>
          </a:xfrm>
          <a:custGeom>
            <a:rect b="b" l="l" r="r" t="t"/>
            <a:pathLst>
              <a:path extrusionOk="0" h="417" w="508">
                <a:moveTo>
                  <a:pt x="263" y="0"/>
                </a:moveTo>
                <a:cubicBezTo>
                  <a:pt x="1" y="0"/>
                  <a:pt x="1" y="416"/>
                  <a:pt x="263" y="416"/>
                </a:cubicBezTo>
                <a:cubicBezTo>
                  <a:pt x="508" y="416"/>
                  <a:pt x="508" y="0"/>
                  <a:pt x="26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9" name="Google Shape;4579;p108"/>
          <p:cNvSpPr/>
          <p:nvPr/>
        </p:nvSpPr>
        <p:spPr>
          <a:xfrm>
            <a:off x="3821030" y="664970"/>
            <a:ext cx="88680" cy="66425"/>
          </a:xfrm>
          <a:custGeom>
            <a:rect b="b" l="l" r="r" t="t"/>
            <a:pathLst>
              <a:path extrusionOk="0" h="394" w="526">
                <a:moveTo>
                  <a:pt x="263" y="0"/>
                </a:moveTo>
                <a:cubicBezTo>
                  <a:pt x="0" y="0"/>
                  <a:pt x="0" y="394"/>
                  <a:pt x="263" y="394"/>
                </a:cubicBezTo>
                <a:cubicBezTo>
                  <a:pt x="525" y="394"/>
                  <a:pt x="525" y="0"/>
                  <a:pt x="26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0" name="Google Shape;4580;p108"/>
          <p:cNvSpPr/>
          <p:nvPr/>
        </p:nvSpPr>
        <p:spPr>
          <a:xfrm>
            <a:off x="3890321" y="826650"/>
            <a:ext cx="86488" cy="67268"/>
          </a:xfrm>
          <a:custGeom>
            <a:rect b="b" l="l" r="r" t="t"/>
            <a:pathLst>
              <a:path extrusionOk="0" h="399" w="513">
                <a:moveTo>
                  <a:pt x="250" y="0"/>
                </a:moveTo>
                <a:cubicBezTo>
                  <a:pt x="1" y="0"/>
                  <a:pt x="1" y="399"/>
                  <a:pt x="250" y="399"/>
                </a:cubicBezTo>
                <a:cubicBezTo>
                  <a:pt x="512" y="399"/>
                  <a:pt x="512" y="0"/>
                  <a:pt x="25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1" name="Google Shape;4581;p108"/>
          <p:cNvSpPr/>
          <p:nvPr/>
        </p:nvSpPr>
        <p:spPr>
          <a:xfrm>
            <a:off x="369941" y="2809635"/>
            <a:ext cx="85476" cy="67268"/>
          </a:xfrm>
          <a:custGeom>
            <a:rect b="b" l="l" r="r" t="t"/>
            <a:pathLst>
              <a:path extrusionOk="0" h="399" w="507">
                <a:moveTo>
                  <a:pt x="244" y="0"/>
                </a:moveTo>
                <a:cubicBezTo>
                  <a:pt x="0" y="0"/>
                  <a:pt x="0" y="398"/>
                  <a:pt x="244" y="398"/>
                </a:cubicBezTo>
                <a:cubicBezTo>
                  <a:pt x="507" y="398"/>
                  <a:pt x="507" y="0"/>
                  <a:pt x="24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2" name="Google Shape;4582;p108"/>
          <p:cNvSpPr/>
          <p:nvPr/>
        </p:nvSpPr>
        <p:spPr>
          <a:xfrm>
            <a:off x="515605" y="2743210"/>
            <a:ext cx="89354" cy="66594"/>
          </a:xfrm>
          <a:custGeom>
            <a:rect b="b" l="l" r="r" t="t"/>
            <a:pathLst>
              <a:path extrusionOk="0" h="395" w="530">
                <a:moveTo>
                  <a:pt x="267" y="1"/>
                </a:moveTo>
                <a:cubicBezTo>
                  <a:pt x="0" y="1"/>
                  <a:pt x="0" y="394"/>
                  <a:pt x="267" y="394"/>
                </a:cubicBezTo>
                <a:cubicBezTo>
                  <a:pt x="529" y="394"/>
                  <a:pt x="529" y="1"/>
                  <a:pt x="26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3" name="Google Shape;4583;p108"/>
          <p:cNvSpPr/>
          <p:nvPr/>
        </p:nvSpPr>
        <p:spPr>
          <a:xfrm>
            <a:off x="531622" y="2930853"/>
            <a:ext cx="86319" cy="69629"/>
          </a:xfrm>
          <a:custGeom>
            <a:rect b="b" l="l" r="r" t="t"/>
            <a:pathLst>
              <a:path extrusionOk="0" h="413" w="512">
                <a:moveTo>
                  <a:pt x="244" y="1"/>
                </a:moveTo>
                <a:cubicBezTo>
                  <a:pt x="0" y="1"/>
                  <a:pt x="0" y="412"/>
                  <a:pt x="244" y="412"/>
                </a:cubicBezTo>
                <a:cubicBezTo>
                  <a:pt x="511" y="412"/>
                  <a:pt x="511" y="1"/>
                  <a:pt x="24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4" name="Google Shape;4584;p108"/>
          <p:cNvSpPr/>
          <p:nvPr/>
        </p:nvSpPr>
        <p:spPr>
          <a:xfrm>
            <a:off x="2228505" y="477327"/>
            <a:ext cx="89354" cy="66594"/>
          </a:xfrm>
          <a:custGeom>
            <a:rect b="b" l="l" r="r" t="t"/>
            <a:pathLst>
              <a:path extrusionOk="0" h="395" w="530">
                <a:moveTo>
                  <a:pt x="268" y="1"/>
                </a:moveTo>
                <a:cubicBezTo>
                  <a:pt x="1" y="1"/>
                  <a:pt x="1" y="394"/>
                  <a:pt x="268" y="394"/>
                </a:cubicBezTo>
                <a:cubicBezTo>
                  <a:pt x="530" y="394"/>
                  <a:pt x="530" y="1"/>
                  <a:pt x="26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5" name="Google Shape;4585;p108"/>
          <p:cNvSpPr txBox="1"/>
          <p:nvPr/>
        </p:nvSpPr>
        <p:spPr>
          <a:xfrm>
            <a:off x="2454538" y="3296213"/>
            <a:ext cx="4235700" cy="728700"/>
          </a:xfrm>
          <a:prstGeom prst="rect">
            <a:avLst/>
          </a:prstGeom>
          <a:noFill/>
          <a:ln>
            <a:noFill/>
          </a:ln>
        </p:spPr>
        <p:txBody>
          <a:bodyPr anchorCtr="0" anchor="t" bIns="91425" lIns="91425" spcFirstLastPara="1" rIns="91425" wrap="square" tIns="91425">
            <a:noAutofit/>
          </a:bodyPr>
          <a:lstStyle/>
          <a:p>
            <a:pPr indent="0" lvl="0" marL="0" rtl="0" algn="ctr">
              <a:lnSpc>
                <a:spcPct val="114000"/>
              </a:lnSpc>
              <a:spcBef>
                <a:spcPts val="0"/>
              </a:spcBef>
              <a:spcAft>
                <a:spcPts val="0"/>
              </a:spcAft>
              <a:buNone/>
            </a:pPr>
            <a:r>
              <a:rPr lang="en" sz="1100">
                <a:solidFill>
                  <a:schemeClr val="dk2"/>
                </a:solidFill>
                <a:latin typeface="Open Sans"/>
                <a:ea typeface="Open Sans"/>
                <a:cs typeface="Open Sans"/>
                <a:sym typeface="Open Sans"/>
              </a:rPr>
              <a:t>CREDITS: This presentation template was created by </a:t>
            </a:r>
            <a:r>
              <a:rPr b="1" lang="en" sz="1100">
                <a:solidFill>
                  <a:schemeClr val="dk2"/>
                </a:solidFill>
                <a:uFill>
                  <a:noFill/>
                </a:uFill>
                <a:latin typeface="Open Sans"/>
                <a:ea typeface="Open Sans"/>
                <a:cs typeface="Open Sans"/>
                <a:sym typeface="Open Sans"/>
                <a:hlinkClick r:id="rId2">
                  <a:extLst>
                    <a:ext uri="{A12FA001-AC4F-418D-AE19-62706E023703}">
                      <ahyp:hlinkClr val="tx"/>
                    </a:ext>
                  </a:extLst>
                </a:hlinkClick>
              </a:rPr>
              <a:t>Slidesgo</a:t>
            </a:r>
            <a:r>
              <a:rPr b="1" lang="en" sz="1100">
                <a:solidFill>
                  <a:schemeClr val="dk2"/>
                </a:solidFill>
                <a:latin typeface="Open Sans"/>
                <a:ea typeface="Open Sans"/>
                <a:cs typeface="Open Sans"/>
                <a:sym typeface="Open Sans"/>
              </a:rPr>
              <a:t>,</a:t>
            </a:r>
            <a:r>
              <a:rPr lang="en" sz="1100">
                <a:solidFill>
                  <a:schemeClr val="dk2"/>
                </a:solidFill>
                <a:latin typeface="Open Sans"/>
                <a:ea typeface="Open Sans"/>
                <a:cs typeface="Open Sans"/>
                <a:sym typeface="Open Sans"/>
              </a:rPr>
              <a:t> including icons by </a:t>
            </a:r>
            <a:r>
              <a:rPr b="1" lang="en" sz="1100">
                <a:solidFill>
                  <a:schemeClr val="dk2"/>
                </a:solidFill>
                <a:uFill>
                  <a:noFill/>
                </a:uFill>
                <a:latin typeface="Open Sans"/>
                <a:ea typeface="Open Sans"/>
                <a:cs typeface="Open Sans"/>
                <a:sym typeface="Open Sans"/>
                <a:hlinkClick r:id="rId3">
                  <a:extLst>
                    <a:ext uri="{A12FA001-AC4F-418D-AE19-62706E023703}">
                      <ahyp:hlinkClr val="tx"/>
                    </a:ext>
                  </a:extLst>
                </a:hlinkClick>
              </a:rPr>
              <a:t>Flaticon</a:t>
            </a:r>
            <a:r>
              <a:rPr lang="en" sz="1100">
                <a:solidFill>
                  <a:schemeClr val="dk2"/>
                </a:solidFill>
                <a:latin typeface="Open Sans"/>
                <a:ea typeface="Open Sans"/>
                <a:cs typeface="Open Sans"/>
                <a:sym typeface="Open Sans"/>
              </a:rPr>
              <a:t>, infographics &amp; images by </a:t>
            </a:r>
            <a:r>
              <a:rPr b="1" lang="en" sz="1100">
                <a:solidFill>
                  <a:schemeClr val="dk2"/>
                </a:solidFill>
                <a:uFill>
                  <a:noFill/>
                </a:uFill>
                <a:latin typeface="Open Sans"/>
                <a:ea typeface="Open Sans"/>
                <a:cs typeface="Open Sans"/>
                <a:sym typeface="Open Sans"/>
                <a:hlinkClick r:id="rId4">
                  <a:extLst>
                    <a:ext uri="{A12FA001-AC4F-418D-AE19-62706E023703}">
                      <ahyp:hlinkClr val="tx"/>
                    </a:ext>
                  </a:extLst>
                </a:hlinkClick>
              </a:rPr>
              <a:t>Freepik</a:t>
            </a:r>
            <a:r>
              <a:rPr lang="en" sz="1100">
                <a:solidFill>
                  <a:schemeClr val="dk2"/>
                </a:solidFill>
                <a:latin typeface="Open Sans"/>
                <a:ea typeface="Open Sans"/>
                <a:cs typeface="Open Sans"/>
                <a:sym typeface="Open Sans"/>
              </a:rPr>
              <a:t> </a:t>
            </a:r>
            <a:endParaRPr sz="1100">
              <a:solidFill>
                <a:schemeClr val="dk2"/>
              </a:solidFill>
              <a:latin typeface="Open Sans"/>
              <a:ea typeface="Open Sans"/>
              <a:cs typeface="Open Sans"/>
              <a:sym typeface="Open Sa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
    <p:bg>
      <p:bgPr>
        <a:solidFill>
          <a:schemeClr val="lt2"/>
        </a:solidFill>
      </p:bgPr>
    </p:bg>
    <p:spTree>
      <p:nvGrpSpPr>
        <p:cNvPr id="4586" name="Shape 4586"/>
        <p:cNvGrpSpPr/>
        <p:nvPr/>
      </p:nvGrpSpPr>
      <p:grpSpPr>
        <a:xfrm>
          <a:off x="0" y="0"/>
          <a:ext cx="0" cy="0"/>
          <a:chOff x="0" y="0"/>
          <a:chExt cx="0" cy="0"/>
        </a:xfrm>
      </p:grpSpPr>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_1">
    <p:spTree>
      <p:nvGrpSpPr>
        <p:cNvPr id="4587" name="Shape 4587"/>
        <p:cNvGrpSpPr/>
        <p:nvPr/>
      </p:nvGrpSpPr>
      <p:grpSpPr>
        <a:xfrm>
          <a:off x="0" y="0"/>
          <a:ext cx="0" cy="0"/>
          <a:chOff x="0" y="0"/>
          <a:chExt cx="0" cy="0"/>
        </a:xfrm>
      </p:grpSpPr>
      <p:grpSp>
        <p:nvGrpSpPr>
          <p:cNvPr id="4588" name="Google Shape;4588;p110"/>
          <p:cNvGrpSpPr/>
          <p:nvPr/>
        </p:nvGrpSpPr>
        <p:grpSpPr>
          <a:xfrm>
            <a:off x="-102039" y="-203622"/>
            <a:ext cx="1872975" cy="1829015"/>
            <a:chOff x="3081970" y="3217891"/>
            <a:chExt cx="525187" cy="512861"/>
          </a:xfrm>
        </p:grpSpPr>
        <p:sp>
          <p:nvSpPr>
            <p:cNvPr id="4589" name="Google Shape;4589;p110"/>
            <p:cNvSpPr/>
            <p:nvPr/>
          </p:nvSpPr>
          <p:spPr>
            <a:xfrm>
              <a:off x="3259011" y="3219116"/>
              <a:ext cx="324755" cy="188949"/>
            </a:xfrm>
            <a:custGeom>
              <a:rect b="b" l="l" r="r" t="t"/>
              <a:pathLst>
                <a:path extrusionOk="0" h="4935" w="8482">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0" name="Google Shape;4590;p110"/>
            <p:cNvSpPr/>
            <p:nvPr/>
          </p:nvSpPr>
          <p:spPr>
            <a:xfrm>
              <a:off x="3490841" y="3289717"/>
              <a:ext cx="75273" cy="140285"/>
            </a:xfrm>
            <a:custGeom>
              <a:rect b="b" l="l" r="r" t="t"/>
              <a:pathLst>
                <a:path extrusionOk="0" h="3664" w="1966">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1" name="Google Shape;4591;p110"/>
            <p:cNvSpPr/>
            <p:nvPr/>
          </p:nvSpPr>
          <p:spPr>
            <a:xfrm>
              <a:off x="3496048" y="3338380"/>
              <a:ext cx="101270" cy="20943"/>
            </a:xfrm>
            <a:custGeom>
              <a:rect b="b" l="l" r="r" t="t"/>
              <a:pathLst>
                <a:path extrusionOk="0" h="547" w="2645">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2" name="Google Shape;4592;p110"/>
            <p:cNvSpPr/>
            <p:nvPr/>
          </p:nvSpPr>
          <p:spPr>
            <a:xfrm>
              <a:off x="3549842" y="3279265"/>
              <a:ext cx="26189" cy="20714"/>
            </a:xfrm>
            <a:custGeom>
              <a:rect b="b" l="l" r="r" t="t"/>
              <a:pathLst>
                <a:path extrusionOk="0" h="541" w="684">
                  <a:moveTo>
                    <a:pt x="326" y="1"/>
                  </a:moveTo>
                  <a:cubicBezTo>
                    <a:pt x="1" y="1"/>
                    <a:pt x="1" y="541"/>
                    <a:pt x="326" y="541"/>
                  </a:cubicBezTo>
                  <a:cubicBezTo>
                    <a:pt x="683" y="541"/>
                    <a:pt x="683"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3" name="Google Shape;4593;p110"/>
            <p:cNvSpPr/>
            <p:nvPr/>
          </p:nvSpPr>
          <p:spPr>
            <a:xfrm>
              <a:off x="3580969" y="3333326"/>
              <a:ext cx="26189" cy="20675"/>
            </a:xfrm>
            <a:custGeom>
              <a:rect b="b" l="l" r="r" t="t"/>
              <a:pathLst>
                <a:path extrusionOk="0" h="540" w="684">
                  <a:moveTo>
                    <a:pt x="326" y="0"/>
                  </a:moveTo>
                  <a:cubicBezTo>
                    <a:pt x="0" y="0"/>
                    <a:pt x="0" y="540"/>
                    <a:pt x="326" y="540"/>
                  </a:cubicBezTo>
                  <a:cubicBezTo>
                    <a:pt x="683" y="540"/>
                    <a:pt x="683" y="0"/>
                    <a:pt x="3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4" name="Google Shape;4594;p110"/>
            <p:cNvSpPr/>
            <p:nvPr/>
          </p:nvSpPr>
          <p:spPr>
            <a:xfrm>
              <a:off x="3570746" y="3392327"/>
              <a:ext cx="25959" cy="20943"/>
            </a:xfrm>
            <a:custGeom>
              <a:rect b="b" l="l" r="r" t="t"/>
              <a:pathLst>
                <a:path extrusionOk="0" h="547" w="678">
                  <a:moveTo>
                    <a:pt x="326" y="1"/>
                  </a:moveTo>
                  <a:cubicBezTo>
                    <a:pt x="1" y="1"/>
                    <a:pt x="1" y="547"/>
                    <a:pt x="326" y="547"/>
                  </a:cubicBezTo>
                  <a:cubicBezTo>
                    <a:pt x="677" y="547"/>
                    <a:pt x="677"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5" name="Google Shape;4595;p110"/>
            <p:cNvSpPr/>
            <p:nvPr/>
          </p:nvSpPr>
          <p:spPr>
            <a:xfrm>
              <a:off x="3510482" y="3418209"/>
              <a:ext cx="25959" cy="20982"/>
            </a:xfrm>
            <a:custGeom>
              <a:rect b="b" l="l" r="r" t="t"/>
              <a:pathLst>
                <a:path extrusionOk="0" h="548" w="678">
                  <a:moveTo>
                    <a:pt x="326" y="1"/>
                  </a:moveTo>
                  <a:cubicBezTo>
                    <a:pt x="1" y="1"/>
                    <a:pt x="1" y="547"/>
                    <a:pt x="326" y="547"/>
                  </a:cubicBezTo>
                  <a:cubicBezTo>
                    <a:pt x="677" y="547"/>
                    <a:pt x="677"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6" name="Google Shape;4596;p110"/>
            <p:cNvSpPr/>
            <p:nvPr/>
          </p:nvSpPr>
          <p:spPr>
            <a:xfrm>
              <a:off x="3081970" y="3259547"/>
              <a:ext cx="203460" cy="471204"/>
            </a:xfrm>
            <a:custGeom>
              <a:rect b="b" l="l" r="r" t="t"/>
              <a:pathLst>
                <a:path extrusionOk="0" h="12307" w="5314">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7" name="Google Shape;4597;p110"/>
            <p:cNvSpPr/>
            <p:nvPr/>
          </p:nvSpPr>
          <p:spPr>
            <a:xfrm>
              <a:off x="3135994" y="3265826"/>
              <a:ext cx="116739" cy="462858"/>
            </a:xfrm>
            <a:custGeom>
              <a:rect b="b" l="l" r="r" t="t"/>
              <a:pathLst>
                <a:path extrusionOk="0" h="12089" w="3049">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8" name="Google Shape;4598;p110"/>
            <p:cNvSpPr/>
            <p:nvPr/>
          </p:nvSpPr>
          <p:spPr>
            <a:xfrm>
              <a:off x="3147212" y="3520053"/>
              <a:ext cx="120223" cy="98782"/>
            </a:xfrm>
            <a:custGeom>
              <a:rect b="b" l="l" r="r" t="t"/>
              <a:pathLst>
                <a:path extrusionOk="0" h="2580" w="314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9" name="Google Shape;4599;p110"/>
            <p:cNvSpPr/>
            <p:nvPr/>
          </p:nvSpPr>
          <p:spPr>
            <a:xfrm>
              <a:off x="3116314" y="3427704"/>
              <a:ext cx="140477" cy="79064"/>
            </a:xfrm>
            <a:custGeom>
              <a:rect b="b" l="l" r="r" t="t"/>
              <a:pathLst>
                <a:path extrusionOk="0" h="2065" w="3669">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0" name="Google Shape;4600;p110"/>
            <p:cNvSpPr/>
            <p:nvPr/>
          </p:nvSpPr>
          <p:spPr>
            <a:xfrm>
              <a:off x="3099391" y="3356758"/>
              <a:ext cx="123477" cy="42001"/>
            </a:xfrm>
            <a:custGeom>
              <a:rect b="b" l="l" r="r" t="t"/>
              <a:pathLst>
                <a:path extrusionOk="0" h="1097" w="3225">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1" name="Google Shape;4601;p110"/>
            <p:cNvSpPr/>
            <p:nvPr/>
          </p:nvSpPr>
          <p:spPr>
            <a:xfrm>
              <a:off x="3129753" y="3227501"/>
              <a:ext cx="352896" cy="364229"/>
            </a:xfrm>
            <a:custGeom>
              <a:rect b="b" l="l" r="r" t="t"/>
              <a:pathLst>
                <a:path extrusionOk="0" h="9513" w="9217">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2" name="Google Shape;4602;p110"/>
            <p:cNvSpPr/>
            <p:nvPr/>
          </p:nvSpPr>
          <p:spPr>
            <a:xfrm>
              <a:off x="3110418" y="3217891"/>
              <a:ext cx="295694" cy="330459"/>
            </a:xfrm>
            <a:custGeom>
              <a:rect b="b" l="l" r="r" t="t"/>
              <a:pathLst>
                <a:path extrusionOk="0" h="8631" w="7723">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3" name="Google Shape;4603;p110"/>
            <p:cNvSpPr/>
            <p:nvPr/>
          </p:nvSpPr>
          <p:spPr>
            <a:xfrm>
              <a:off x="3290407" y="3402779"/>
              <a:ext cx="145110" cy="120070"/>
            </a:xfrm>
            <a:custGeom>
              <a:rect b="b" l="l" r="r" t="t"/>
              <a:pathLst>
                <a:path extrusionOk="0" h="3136" w="379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4" name="Google Shape;4604;p110"/>
            <p:cNvSpPr/>
            <p:nvPr/>
          </p:nvSpPr>
          <p:spPr>
            <a:xfrm>
              <a:off x="3215517" y="3327966"/>
              <a:ext cx="178458" cy="85419"/>
            </a:xfrm>
            <a:custGeom>
              <a:rect b="b" l="l" r="r" t="t"/>
              <a:pathLst>
                <a:path extrusionOk="0" h="2231" w="4661">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5" name="Google Shape;4605;p110"/>
            <p:cNvSpPr/>
            <p:nvPr/>
          </p:nvSpPr>
          <p:spPr>
            <a:xfrm>
              <a:off x="3194918" y="3274058"/>
              <a:ext cx="98743" cy="82892"/>
            </a:xfrm>
            <a:custGeom>
              <a:rect b="b" l="l" r="r" t="t"/>
              <a:pathLst>
                <a:path extrusionOk="0" h="2165" w="2579">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6" name="Google Shape;4606;p110"/>
            <p:cNvSpPr/>
            <p:nvPr/>
          </p:nvSpPr>
          <p:spPr>
            <a:xfrm>
              <a:off x="3347646" y="3373643"/>
              <a:ext cx="13477" cy="10491"/>
            </a:xfrm>
            <a:custGeom>
              <a:rect b="b" l="l" r="r" t="t"/>
              <a:pathLst>
                <a:path extrusionOk="0" h="274" w="352">
                  <a:moveTo>
                    <a:pt x="163" y="1"/>
                  </a:moveTo>
                  <a:cubicBezTo>
                    <a:pt x="1" y="1"/>
                    <a:pt x="1"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7" name="Google Shape;4607;p110"/>
            <p:cNvSpPr/>
            <p:nvPr/>
          </p:nvSpPr>
          <p:spPr>
            <a:xfrm>
              <a:off x="3333212" y="3350977"/>
              <a:ext cx="13477" cy="10261"/>
            </a:xfrm>
            <a:custGeom>
              <a:rect b="b" l="l" r="r" t="t"/>
              <a:pathLst>
                <a:path extrusionOk="0" h="268" w="352">
                  <a:moveTo>
                    <a:pt x="163" y="1"/>
                  </a:moveTo>
                  <a:cubicBezTo>
                    <a:pt x="0" y="1"/>
                    <a:pt x="0" y="268"/>
                    <a:pt x="163" y="268"/>
                  </a:cubicBezTo>
                  <a:cubicBezTo>
                    <a:pt x="352" y="268"/>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8" name="Google Shape;4608;p110"/>
            <p:cNvSpPr/>
            <p:nvPr/>
          </p:nvSpPr>
          <p:spPr>
            <a:xfrm>
              <a:off x="3324750" y="3369661"/>
              <a:ext cx="13477" cy="10261"/>
            </a:xfrm>
            <a:custGeom>
              <a:rect b="b" l="l" r="r" t="t"/>
              <a:pathLst>
                <a:path extrusionOk="0" h="268" w="352">
                  <a:moveTo>
                    <a:pt x="163" y="1"/>
                  </a:moveTo>
                  <a:cubicBezTo>
                    <a:pt x="0" y="1"/>
                    <a:pt x="0" y="267"/>
                    <a:pt x="163" y="267"/>
                  </a:cubicBezTo>
                  <a:cubicBezTo>
                    <a:pt x="351" y="267"/>
                    <a:pt x="351"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9" name="Google Shape;4609;p110"/>
            <p:cNvSpPr/>
            <p:nvPr/>
          </p:nvSpPr>
          <p:spPr>
            <a:xfrm>
              <a:off x="3196258" y="3442138"/>
              <a:ext cx="13477" cy="10491"/>
            </a:xfrm>
            <a:custGeom>
              <a:rect b="b" l="l" r="r" t="t"/>
              <a:pathLst>
                <a:path extrusionOk="0" h="274" w="352">
                  <a:moveTo>
                    <a:pt x="163" y="0"/>
                  </a:moveTo>
                  <a:cubicBezTo>
                    <a:pt x="0" y="0"/>
                    <a:pt x="0" y="273"/>
                    <a:pt x="163" y="273"/>
                  </a:cubicBezTo>
                  <a:cubicBezTo>
                    <a:pt x="352" y="273"/>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0" name="Google Shape;4610;p110"/>
            <p:cNvSpPr/>
            <p:nvPr/>
          </p:nvSpPr>
          <p:spPr>
            <a:xfrm>
              <a:off x="3192008" y="3419472"/>
              <a:ext cx="13477" cy="10261"/>
            </a:xfrm>
            <a:custGeom>
              <a:rect b="b" l="l" r="r" t="t"/>
              <a:pathLst>
                <a:path extrusionOk="0" h="268" w="352">
                  <a:moveTo>
                    <a:pt x="163" y="0"/>
                  </a:moveTo>
                  <a:cubicBezTo>
                    <a:pt x="1" y="0"/>
                    <a:pt x="1" y="267"/>
                    <a:pt x="163" y="267"/>
                  </a:cubicBezTo>
                  <a:cubicBezTo>
                    <a:pt x="352" y="267"/>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1" name="Google Shape;4611;p110"/>
            <p:cNvSpPr/>
            <p:nvPr/>
          </p:nvSpPr>
          <p:spPr>
            <a:xfrm>
              <a:off x="3175353" y="3435898"/>
              <a:ext cx="13477" cy="10491"/>
            </a:xfrm>
            <a:custGeom>
              <a:rect b="b" l="l" r="r" t="t"/>
              <a:pathLst>
                <a:path extrusionOk="0" h="274" w="352">
                  <a:moveTo>
                    <a:pt x="163" y="1"/>
                  </a:moveTo>
                  <a:cubicBezTo>
                    <a:pt x="0" y="1"/>
                    <a:pt x="0" y="274"/>
                    <a:pt x="163" y="274"/>
                  </a:cubicBezTo>
                  <a:cubicBezTo>
                    <a:pt x="351" y="274"/>
                    <a:pt x="351"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2" name="Google Shape;4612;p110"/>
            <p:cNvSpPr/>
            <p:nvPr/>
          </p:nvSpPr>
          <p:spPr>
            <a:xfrm>
              <a:off x="3281179" y="3556426"/>
              <a:ext cx="13477" cy="10261"/>
            </a:xfrm>
            <a:custGeom>
              <a:rect b="b" l="l" r="r" t="t"/>
              <a:pathLst>
                <a:path extrusionOk="0" h="268" w="352">
                  <a:moveTo>
                    <a:pt x="163" y="0"/>
                  </a:moveTo>
                  <a:cubicBezTo>
                    <a:pt x="0" y="0"/>
                    <a:pt x="0" y="267"/>
                    <a:pt x="163" y="267"/>
                  </a:cubicBezTo>
                  <a:cubicBezTo>
                    <a:pt x="351" y="267"/>
                    <a:pt x="351"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3" name="Google Shape;4613;p110"/>
            <p:cNvSpPr/>
            <p:nvPr/>
          </p:nvSpPr>
          <p:spPr>
            <a:xfrm>
              <a:off x="3270957" y="3539732"/>
              <a:ext cx="13477" cy="10491"/>
            </a:xfrm>
            <a:custGeom>
              <a:rect b="b" l="l" r="r" t="t"/>
              <a:pathLst>
                <a:path extrusionOk="0" h="274" w="352">
                  <a:moveTo>
                    <a:pt x="163" y="1"/>
                  </a:moveTo>
                  <a:cubicBezTo>
                    <a:pt x="0" y="1"/>
                    <a:pt x="0"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4" name="Google Shape;4614;p110"/>
            <p:cNvSpPr/>
            <p:nvPr/>
          </p:nvSpPr>
          <p:spPr>
            <a:xfrm>
              <a:off x="3345655" y="3496162"/>
              <a:ext cx="13477" cy="10491"/>
            </a:xfrm>
            <a:custGeom>
              <a:rect b="b" l="l" r="r" t="t"/>
              <a:pathLst>
                <a:path extrusionOk="0" h="274" w="352">
                  <a:moveTo>
                    <a:pt x="163" y="1"/>
                  </a:moveTo>
                  <a:cubicBezTo>
                    <a:pt x="1" y="1"/>
                    <a:pt x="1"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5" name="Google Shape;4615;p110"/>
            <p:cNvSpPr/>
            <p:nvPr/>
          </p:nvSpPr>
          <p:spPr>
            <a:xfrm>
              <a:off x="3420354" y="3543982"/>
              <a:ext cx="13477" cy="10223"/>
            </a:xfrm>
            <a:custGeom>
              <a:rect b="b" l="l" r="r" t="t"/>
              <a:pathLst>
                <a:path extrusionOk="0" h="267" w="352">
                  <a:moveTo>
                    <a:pt x="163" y="0"/>
                  </a:moveTo>
                  <a:cubicBezTo>
                    <a:pt x="1" y="0"/>
                    <a:pt x="1" y="267"/>
                    <a:pt x="163" y="267"/>
                  </a:cubicBezTo>
                  <a:cubicBezTo>
                    <a:pt x="352" y="267"/>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6" name="Google Shape;4616;p110"/>
            <p:cNvSpPr/>
            <p:nvPr/>
          </p:nvSpPr>
          <p:spPr>
            <a:xfrm>
              <a:off x="3218924" y="3336313"/>
              <a:ext cx="13477" cy="10491"/>
            </a:xfrm>
            <a:custGeom>
              <a:rect b="b" l="l" r="r" t="t"/>
              <a:pathLst>
                <a:path extrusionOk="0" h="274" w="352">
                  <a:moveTo>
                    <a:pt x="163" y="0"/>
                  </a:moveTo>
                  <a:cubicBezTo>
                    <a:pt x="0" y="0"/>
                    <a:pt x="0" y="273"/>
                    <a:pt x="163" y="273"/>
                  </a:cubicBezTo>
                  <a:cubicBezTo>
                    <a:pt x="351" y="273"/>
                    <a:pt x="351"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7" name="Google Shape;4617;p110"/>
            <p:cNvSpPr/>
            <p:nvPr/>
          </p:nvSpPr>
          <p:spPr>
            <a:xfrm>
              <a:off x="3262495" y="3298944"/>
              <a:ext cx="13477" cy="10491"/>
            </a:xfrm>
            <a:custGeom>
              <a:rect b="b" l="l" r="r" t="t"/>
              <a:pathLst>
                <a:path extrusionOk="0" h="274" w="352">
                  <a:moveTo>
                    <a:pt x="163" y="1"/>
                  </a:moveTo>
                  <a:cubicBezTo>
                    <a:pt x="0" y="1"/>
                    <a:pt x="0"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8" name="Google Shape;4618;p110"/>
            <p:cNvSpPr/>
            <p:nvPr/>
          </p:nvSpPr>
          <p:spPr>
            <a:xfrm>
              <a:off x="3165131" y="3290751"/>
              <a:ext cx="13477" cy="10491"/>
            </a:xfrm>
            <a:custGeom>
              <a:rect b="b" l="l" r="r" t="t"/>
              <a:pathLst>
                <a:path extrusionOk="0" h="274" w="352">
                  <a:moveTo>
                    <a:pt x="163" y="0"/>
                  </a:moveTo>
                  <a:cubicBezTo>
                    <a:pt x="0" y="0"/>
                    <a:pt x="0" y="273"/>
                    <a:pt x="163" y="273"/>
                  </a:cubicBezTo>
                  <a:cubicBezTo>
                    <a:pt x="352" y="273"/>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19" name="Google Shape;4619;p110"/>
          <p:cNvGrpSpPr/>
          <p:nvPr/>
        </p:nvGrpSpPr>
        <p:grpSpPr>
          <a:xfrm rot="5400000">
            <a:off x="7300286" y="3364428"/>
            <a:ext cx="1872975" cy="1829015"/>
            <a:chOff x="3366383" y="3217891"/>
            <a:chExt cx="525187" cy="512861"/>
          </a:xfrm>
        </p:grpSpPr>
        <p:sp>
          <p:nvSpPr>
            <p:cNvPr id="4620" name="Google Shape;4620;p110"/>
            <p:cNvSpPr/>
            <p:nvPr/>
          </p:nvSpPr>
          <p:spPr>
            <a:xfrm flipH="1">
              <a:off x="3389775" y="3219116"/>
              <a:ext cx="324755" cy="188949"/>
            </a:xfrm>
            <a:custGeom>
              <a:rect b="b" l="l" r="r" t="t"/>
              <a:pathLst>
                <a:path extrusionOk="0" h="4935" w="8482">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1" name="Google Shape;4621;p110"/>
            <p:cNvSpPr/>
            <p:nvPr/>
          </p:nvSpPr>
          <p:spPr>
            <a:xfrm flipH="1">
              <a:off x="3407427" y="3289717"/>
              <a:ext cx="75273" cy="140285"/>
            </a:xfrm>
            <a:custGeom>
              <a:rect b="b" l="l" r="r" t="t"/>
              <a:pathLst>
                <a:path extrusionOk="0" h="3664" w="1966">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2" name="Google Shape;4622;p110"/>
            <p:cNvSpPr/>
            <p:nvPr/>
          </p:nvSpPr>
          <p:spPr>
            <a:xfrm flipH="1">
              <a:off x="3376222" y="3338380"/>
              <a:ext cx="101270" cy="20943"/>
            </a:xfrm>
            <a:custGeom>
              <a:rect b="b" l="l" r="r" t="t"/>
              <a:pathLst>
                <a:path extrusionOk="0" h="547" w="2645">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3" name="Google Shape;4623;p110"/>
            <p:cNvSpPr/>
            <p:nvPr/>
          </p:nvSpPr>
          <p:spPr>
            <a:xfrm flipH="1">
              <a:off x="3397510" y="3279265"/>
              <a:ext cx="26189" cy="20714"/>
            </a:xfrm>
            <a:custGeom>
              <a:rect b="b" l="l" r="r" t="t"/>
              <a:pathLst>
                <a:path extrusionOk="0" h="541" w="684">
                  <a:moveTo>
                    <a:pt x="326" y="1"/>
                  </a:moveTo>
                  <a:cubicBezTo>
                    <a:pt x="1" y="1"/>
                    <a:pt x="1" y="541"/>
                    <a:pt x="326" y="541"/>
                  </a:cubicBezTo>
                  <a:cubicBezTo>
                    <a:pt x="683" y="541"/>
                    <a:pt x="683"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4" name="Google Shape;4624;p110"/>
            <p:cNvSpPr/>
            <p:nvPr/>
          </p:nvSpPr>
          <p:spPr>
            <a:xfrm flipH="1">
              <a:off x="3366383" y="3333326"/>
              <a:ext cx="26189" cy="20675"/>
            </a:xfrm>
            <a:custGeom>
              <a:rect b="b" l="l" r="r" t="t"/>
              <a:pathLst>
                <a:path extrusionOk="0" h="540" w="684">
                  <a:moveTo>
                    <a:pt x="326" y="0"/>
                  </a:moveTo>
                  <a:cubicBezTo>
                    <a:pt x="0" y="0"/>
                    <a:pt x="0" y="540"/>
                    <a:pt x="326" y="540"/>
                  </a:cubicBezTo>
                  <a:cubicBezTo>
                    <a:pt x="683" y="540"/>
                    <a:pt x="683" y="0"/>
                    <a:pt x="3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5" name="Google Shape;4625;p110"/>
            <p:cNvSpPr/>
            <p:nvPr/>
          </p:nvSpPr>
          <p:spPr>
            <a:xfrm flipH="1">
              <a:off x="3376835" y="3392327"/>
              <a:ext cx="25959" cy="20943"/>
            </a:xfrm>
            <a:custGeom>
              <a:rect b="b" l="l" r="r" t="t"/>
              <a:pathLst>
                <a:path extrusionOk="0" h="547" w="678">
                  <a:moveTo>
                    <a:pt x="326" y="1"/>
                  </a:moveTo>
                  <a:cubicBezTo>
                    <a:pt x="1" y="1"/>
                    <a:pt x="1" y="547"/>
                    <a:pt x="326" y="547"/>
                  </a:cubicBezTo>
                  <a:cubicBezTo>
                    <a:pt x="677" y="547"/>
                    <a:pt x="677"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6" name="Google Shape;4626;p110"/>
            <p:cNvSpPr/>
            <p:nvPr/>
          </p:nvSpPr>
          <p:spPr>
            <a:xfrm flipH="1">
              <a:off x="3437100" y="3418209"/>
              <a:ext cx="25959" cy="20982"/>
            </a:xfrm>
            <a:custGeom>
              <a:rect b="b" l="l" r="r" t="t"/>
              <a:pathLst>
                <a:path extrusionOk="0" h="548" w="678">
                  <a:moveTo>
                    <a:pt x="326" y="1"/>
                  </a:moveTo>
                  <a:cubicBezTo>
                    <a:pt x="1" y="1"/>
                    <a:pt x="1" y="547"/>
                    <a:pt x="326" y="547"/>
                  </a:cubicBezTo>
                  <a:cubicBezTo>
                    <a:pt x="677" y="547"/>
                    <a:pt x="677"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7" name="Google Shape;4627;p110"/>
            <p:cNvSpPr/>
            <p:nvPr/>
          </p:nvSpPr>
          <p:spPr>
            <a:xfrm flipH="1">
              <a:off x="3688110" y="3259547"/>
              <a:ext cx="203460" cy="471204"/>
            </a:xfrm>
            <a:custGeom>
              <a:rect b="b" l="l" r="r" t="t"/>
              <a:pathLst>
                <a:path extrusionOk="0" h="12307" w="5314">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8" name="Google Shape;4628;p110"/>
            <p:cNvSpPr/>
            <p:nvPr/>
          </p:nvSpPr>
          <p:spPr>
            <a:xfrm flipH="1">
              <a:off x="3720808" y="3265826"/>
              <a:ext cx="116739" cy="462858"/>
            </a:xfrm>
            <a:custGeom>
              <a:rect b="b" l="l" r="r" t="t"/>
              <a:pathLst>
                <a:path extrusionOk="0" h="12089" w="3049">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9" name="Google Shape;4629;p110"/>
            <p:cNvSpPr/>
            <p:nvPr/>
          </p:nvSpPr>
          <p:spPr>
            <a:xfrm flipH="1">
              <a:off x="3706106" y="3520053"/>
              <a:ext cx="120223" cy="98782"/>
            </a:xfrm>
            <a:custGeom>
              <a:rect b="b" l="l" r="r" t="t"/>
              <a:pathLst>
                <a:path extrusionOk="0" h="2580" w="314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0" name="Google Shape;4630;p110"/>
            <p:cNvSpPr/>
            <p:nvPr/>
          </p:nvSpPr>
          <p:spPr>
            <a:xfrm flipH="1">
              <a:off x="3716750" y="3427704"/>
              <a:ext cx="140477" cy="79064"/>
            </a:xfrm>
            <a:custGeom>
              <a:rect b="b" l="l" r="r" t="t"/>
              <a:pathLst>
                <a:path extrusionOk="0" h="2065" w="3669">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1" name="Google Shape;4631;p110"/>
            <p:cNvSpPr/>
            <p:nvPr/>
          </p:nvSpPr>
          <p:spPr>
            <a:xfrm flipH="1">
              <a:off x="3750672" y="3356758"/>
              <a:ext cx="123477" cy="42001"/>
            </a:xfrm>
            <a:custGeom>
              <a:rect b="b" l="l" r="r" t="t"/>
              <a:pathLst>
                <a:path extrusionOk="0" h="1097" w="3225">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2" name="Google Shape;4632;p110"/>
            <p:cNvSpPr/>
            <p:nvPr/>
          </p:nvSpPr>
          <p:spPr>
            <a:xfrm flipH="1">
              <a:off x="3490892" y="3227501"/>
              <a:ext cx="352896" cy="364229"/>
            </a:xfrm>
            <a:custGeom>
              <a:rect b="b" l="l" r="r" t="t"/>
              <a:pathLst>
                <a:path extrusionOk="0" h="9513" w="9217">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3" name="Google Shape;4633;p110"/>
            <p:cNvSpPr/>
            <p:nvPr/>
          </p:nvSpPr>
          <p:spPr>
            <a:xfrm flipH="1">
              <a:off x="3567428" y="3217891"/>
              <a:ext cx="295694" cy="330459"/>
            </a:xfrm>
            <a:custGeom>
              <a:rect b="b" l="l" r="r" t="t"/>
              <a:pathLst>
                <a:path extrusionOk="0" h="8631" w="7723">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4" name="Google Shape;4634;p110"/>
            <p:cNvSpPr/>
            <p:nvPr/>
          </p:nvSpPr>
          <p:spPr>
            <a:xfrm flipH="1">
              <a:off x="3538024" y="3402779"/>
              <a:ext cx="145110" cy="120070"/>
            </a:xfrm>
            <a:custGeom>
              <a:rect b="b" l="l" r="r" t="t"/>
              <a:pathLst>
                <a:path extrusionOk="0" h="3136" w="379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5" name="Google Shape;4635;p110"/>
            <p:cNvSpPr/>
            <p:nvPr/>
          </p:nvSpPr>
          <p:spPr>
            <a:xfrm flipH="1">
              <a:off x="3579566" y="3327966"/>
              <a:ext cx="178458" cy="85419"/>
            </a:xfrm>
            <a:custGeom>
              <a:rect b="b" l="l" r="r" t="t"/>
              <a:pathLst>
                <a:path extrusionOk="0" h="2231" w="4661">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6" name="Google Shape;4636;p110"/>
            <p:cNvSpPr/>
            <p:nvPr/>
          </p:nvSpPr>
          <p:spPr>
            <a:xfrm flipH="1">
              <a:off x="3679879" y="3274058"/>
              <a:ext cx="98743" cy="82892"/>
            </a:xfrm>
            <a:custGeom>
              <a:rect b="b" l="l" r="r" t="t"/>
              <a:pathLst>
                <a:path extrusionOk="0" h="2165" w="2579">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7" name="Google Shape;4637;p110"/>
            <p:cNvSpPr/>
            <p:nvPr/>
          </p:nvSpPr>
          <p:spPr>
            <a:xfrm flipH="1">
              <a:off x="3612417" y="3373643"/>
              <a:ext cx="13477" cy="10491"/>
            </a:xfrm>
            <a:custGeom>
              <a:rect b="b" l="l" r="r" t="t"/>
              <a:pathLst>
                <a:path extrusionOk="0" h="274" w="352">
                  <a:moveTo>
                    <a:pt x="163" y="1"/>
                  </a:moveTo>
                  <a:cubicBezTo>
                    <a:pt x="1" y="1"/>
                    <a:pt x="1"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8" name="Google Shape;4638;p110"/>
            <p:cNvSpPr/>
            <p:nvPr/>
          </p:nvSpPr>
          <p:spPr>
            <a:xfrm flipH="1">
              <a:off x="3626852" y="3350977"/>
              <a:ext cx="13477" cy="10261"/>
            </a:xfrm>
            <a:custGeom>
              <a:rect b="b" l="l" r="r" t="t"/>
              <a:pathLst>
                <a:path extrusionOk="0" h="268" w="352">
                  <a:moveTo>
                    <a:pt x="163" y="1"/>
                  </a:moveTo>
                  <a:cubicBezTo>
                    <a:pt x="0" y="1"/>
                    <a:pt x="0" y="268"/>
                    <a:pt x="163" y="268"/>
                  </a:cubicBezTo>
                  <a:cubicBezTo>
                    <a:pt x="352" y="268"/>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9" name="Google Shape;4639;p110"/>
            <p:cNvSpPr/>
            <p:nvPr/>
          </p:nvSpPr>
          <p:spPr>
            <a:xfrm flipH="1">
              <a:off x="3635313" y="3369661"/>
              <a:ext cx="13477" cy="10261"/>
            </a:xfrm>
            <a:custGeom>
              <a:rect b="b" l="l" r="r" t="t"/>
              <a:pathLst>
                <a:path extrusionOk="0" h="268" w="352">
                  <a:moveTo>
                    <a:pt x="163" y="1"/>
                  </a:moveTo>
                  <a:cubicBezTo>
                    <a:pt x="0" y="1"/>
                    <a:pt x="0" y="267"/>
                    <a:pt x="163" y="267"/>
                  </a:cubicBezTo>
                  <a:cubicBezTo>
                    <a:pt x="351" y="267"/>
                    <a:pt x="351"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0" name="Google Shape;4640;p110"/>
            <p:cNvSpPr/>
            <p:nvPr/>
          </p:nvSpPr>
          <p:spPr>
            <a:xfrm flipH="1">
              <a:off x="3763805" y="3442138"/>
              <a:ext cx="13477" cy="10491"/>
            </a:xfrm>
            <a:custGeom>
              <a:rect b="b" l="l" r="r" t="t"/>
              <a:pathLst>
                <a:path extrusionOk="0" h="274" w="352">
                  <a:moveTo>
                    <a:pt x="163" y="0"/>
                  </a:moveTo>
                  <a:cubicBezTo>
                    <a:pt x="0" y="0"/>
                    <a:pt x="0" y="273"/>
                    <a:pt x="163" y="273"/>
                  </a:cubicBezTo>
                  <a:cubicBezTo>
                    <a:pt x="352" y="273"/>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1" name="Google Shape;4641;p110"/>
            <p:cNvSpPr/>
            <p:nvPr/>
          </p:nvSpPr>
          <p:spPr>
            <a:xfrm flipH="1">
              <a:off x="3768055" y="3419472"/>
              <a:ext cx="13477" cy="10261"/>
            </a:xfrm>
            <a:custGeom>
              <a:rect b="b" l="l" r="r" t="t"/>
              <a:pathLst>
                <a:path extrusionOk="0" h="268" w="352">
                  <a:moveTo>
                    <a:pt x="163" y="0"/>
                  </a:moveTo>
                  <a:cubicBezTo>
                    <a:pt x="1" y="0"/>
                    <a:pt x="1" y="267"/>
                    <a:pt x="163" y="267"/>
                  </a:cubicBezTo>
                  <a:cubicBezTo>
                    <a:pt x="352" y="267"/>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2" name="Google Shape;4642;p110"/>
            <p:cNvSpPr/>
            <p:nvPr/>
          </p:nvSpPr>
          <p:spPr>
            <a:xfrm flipH="1">
              <a:off x="3784710" y="3435898"/>
              <a:ext cx="13477" cy="10491"/>
            </a:xfrm>
            <a:custGeom>
              <a:rect b="b" l="l" r="r" t="t"/>
              <a:pathLst>
                <a:path extrusionOk="0" h="274" w="352">
                  <a:moveTo>
                    <a:pt x="163" y="1"/>
                  </a:moveTo>
                  <a:cubicBezTo>
                    <a:pt x="0" y="1"/>
                    <a:pt x="0" y="274"/>
                    <a:pt x="163" y="274"/>
                  </a:cubicBezTo>
                  <a:cubicBezTo>
                    <a:pt x="351" y="274"/>
                    <a:pt x="351"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3" name="Google Shape;4643;p110"/>
            <p:cNvSpPr/>
            <p:nvPr/>
          </p:nvSpPr>
          <p:spPr>
            <a:xfrm flipH="1">
              <a:off x="3678884" y="3556426"/>
              <a:ext cx="13477" cy="10261"/>
            </a:xfrm>
            <a:custGeom>
              <a:rect b="b" l="l" r="r" t="t"/>
              <a:pathLst>
                <a:path extrusionOk="0" h="268" w="352">
                  <a:moveTo>
                    <a:pt x="163" y="0"/>
                  </a:moveTo>
                  <a:cubicBezTo>
                    <a:pt x="0" y="0"/>
                    <a:pt x="0" y="267"/>
                    <a:pt x="163" y="267"/>
                  </a:cubicBezTo>
                  <a:cubicBezTo>
                    <a:pt x="351" y="267"/>
                    <a:pt x="351"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4" name="Google Shape;4644;p110"/>
            <p:cNvSpPr/>
            <p:nvPr/>
          </p:nvSpPr>
          <p:spPr>
            <a:xfrm flipH="1">
              <a:off x="3689107" y="3539732"/>
              <a:ext cx="13477" cy="10491"/>
            </a:xfrm>
            <a:custGeom>
              <a:rect b="b" l="l" r="r" t="t"/>
              <a:pathLst>
                <a:path extrusionOk="0" h="274" w="352">
                  <a:moveTo>
                    <a:pt x="163" y="1"/>
                  </a:moveTo>
                  <a:cubicBezTo>
                    <a:pt x="0" y="1"/>
                    <a:pt x="0"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5" name="Google Shape;4645;p110"/>
            <p:cNvSpPr/>
            <p:nvPr/>
          </p:nvSpPr>
          <p:spPr>
            <a:xfrm flipH="1">
              <a:off x="3614408" y="3496162"/>
              <a:ext cx="13477" cy="10491"/>
            </a:xfrm>
            <a:custGeom>
              <a:rect b="b" l="l" r="r" t="t"/>
              <a:pathLst>
                <a:path extrusionOk="0" h="274" w="352">
                  <a:moveTo>
                    <a:pt x="163" y="1"/>
                  </a:moveTo>
                  <a:cubicBezTo>
                    <a:pt x="1" y="1"/>
                    <a:pt x="1"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6" name="Google Shape;4646;p110"/>
            <p:cNvSpPr/>
            <p:nvPr/>
          </p:nvSpPr>
          <p:spPr>
            <a:xfrm flipH="1">
              <a:off x="3539710" y="3543982"/>
              <a:ext cx="13477" cy="10223"/>
            </a:xfrm>
            <a:custGeom>
              <a:rect b="b" l="l" r="r" t="t"/>
              <a:pathLst>
                <a:path extrusionOk="0" h="267" w="352">
                  <a:moveTo>
                    <a:pt x="163" y="0"/>
                  </a:moveTo>
                  <a:cubicBezTo>
                    <a:pt x="1" y="0"/>
                    <a:pt x="1" y="267"/>
                    <a:pt x="163" y="267"/>
                  </a:cubicBezTo>
                  <a:cubicBezTo>
                    <a:pt x="352" y="267"/>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7" name="Google Shape;4647;p110"/>
            <p:cNvSpPr/>
            <p:nvPr/>
          </p:nvSpPr>
          <p:spPr>
            <a:xfrm flipH="1">
              <a:off x="3741139" y="3336313"/>
              <a:ext cx="13477" cy="10491"/>
            </a:xfrm>
            <a:custGeom>
              <a:rect b="b" l="l" r="r" t="t"/>
              <a:pathLst>
                <a:path extrusionOk="0" h="274" w="352">
                  <a:moveTo>
                    <a:pt x="163" y="0"/>
                  </a:moveTo>
                  <a:cubicBezTo>
                    <a:pt x="0" y="0"/>
                    <a:pt x="0" y="273"/>
                    <a:pt x="163" y="273"/>
                  </a:cubicBezTo>
                  <a:cubicBezTo>
                    <a:pt x="351" y="273"/>
                    <a:pt x="351"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8" name="Google Shape;4648;p110"/>
            <p:cNvSpPr/>
            <p:nvPr/>
          </p:nvSpPr>
          <p:spPr>
            <a:xfrm flipH="1">
              <a:off x="3697568" y="3298944"/>
              <a:ext cx="13477" cy="10491"/>
            </a:xfrm>
            <a:custGeom>
              <a:rect b="b" l="l" r="r" t="t"/>
              <a:pathLst>
                <a:path extrusionOk="0" h="274" w="352">
                  <a:moveTo>
                    <a:pt x="163" y="1"/>
                  </a:moveTo>
                  <a:cubicBezTo>
                    <a:pt x="0" y="1"/>
                    <a:pt x="0"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9" name="Google Shape;4649;p110"/>
            <p:cNvSpPr/>
            <p:nvPr/>
          </p:nvSpPr>
          <p:spPr>
            <a:xfrm flipH="1">
              <a:off x="3794933" y="3290751"/>
              <a:ext cx="13477" cy="10491"/>
            </a:xfrm>
            <a:custGeom>
              <a:rect b="b" l="l" r="r" t="t"/>
              <a:pathLst>
                <a:path extrusionOk="0" h="274" w="352">
                  <a:moveTo>
                    <a:pt x="163" y="0"/>
                  </a:moveTo>
                  <a:cubicBezTo>
                    <a:pt x="0" y="0"/>
                    <a:pt x="0" y="273"/>
                    <a:pt x="163" y="273"/>
                  </a:cubicBezTo>
                  <a:cubicBezTo>
                    <a:pt x="352" y="273"/>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50" name="Google Shape;4650;p110"/>
          <p:cNvSpPr/>
          <p:nvPr/>
        </p:nvSpPr>
        <p:spPr>
          <a:xfrm flipH="1" rot="6191567">
            <a:off x="8024787" y="-976497"/>
            <a:ext cx="2683379" cy="2138580"/>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1" name="Google Shape;4651;p110"/>
          <p:cNvSpPr/>
          <p:nvPr/>
        </p:nvSpPr>
        <p:spPr>
          <a:xfrm rot="337514">
            <a:off x="-1217776" y="4152624"/>
            <a:ext cx="2683362" cy="2138566"/>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52" name="Google Shape;4652;p110"/>
          <p:cNvGrpSpPr/>
          <p:nvPr/>
        </p:nvGrpSpPr>
        <p:grpSpPr>
          <a:xfrm rot="-5400000">
            <a:off x="24597" y="4320087"/>
            <a:ext cx="878525" cy="627975"/>
            <a:chOff x="142975" y="118750"/>
            <a:chExt cx="878525" cy="627975"/>
          </a:xfrm>
        </p:grpSpPr>
        <p:sp>
          <p:nvSpPr>
            <p:cNvPr id="4653" name="Google Shape;4653;p110"/>
            <p:cNvSpPr/>
            <p:nvPr/>
          </p:nvSpPr>
          <p:spPr>
            <a:xfrm>
              <a:off x="339616" y="466103"/>
              <a:ext cx="63379" cy="61703"/>
            </a:xfrm>
            <a:custGeom>
              <a:rect b="b" l="l" r="r" t="t"/>
              <a:pathLst>
                <a:path extrusionOk="0" h="626" w="643">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4" name="Google Shape;4654;p110"/>
            <p:cNvSpPr/>
            <p:nvPr/>
          </p:nvSpPr>
          <p:spPr>
            <a:xfrm>
              <a:off x="415808" y="317660"/>
              <a:ext cx="54114" cy="54015"/>
            </a:xfrm>
            <a:custGeom>
              <a:rect b="b" l="l" r="r" t="t"/>
              <a:pathLst>
                <a:path extrusionOk="0" h="548" w="549">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5" name="Google Shape;4655;p110"/>
            <p:cNvSpPr/>
            <p:nvPr/>
          </p:nvSpPr>
          <p:spPr>
            <a:xfrm>
              <a:off x="622305" y="380546"/>
              <a:ext cx="48298" cy="48692"/>
            </a:xfrm>
            <a:custGeom>
              <a:rect b="b" l="l" r="r" t="t"/>
              <a:pathLst>
                <a:path extrusionOk="0" h="494" w="49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6" name="Google Shape;4656;p110"/>
            <p:cNvSpPr/>
            <p:nvPr/>
          </p:nvSpPr>
          <p:spPr>
            <a:xfrm>
              <a:off x="659267" y="206180"/>
              <a:ext cx="37160" cy="38934"/>
            </a:xfrm>
            <a:custGeom>
              <a:rect b="b" l="l" r="r" t="t"/>
              <a:pathLst>
                <a:path extrusionOk="0" h="395" w="377">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7" name="Google Shape;4657;p110"/>
            <p:cNvSpPr/>
            <p:nvPr/>
          </p:nvSpPr>
          <p:spPr>
            <a:xfrm>
              <a:off x="512600" y="558066"/>
              <a:ext cx="27796" cy="27993"/>
            </a:xfrm>
            <a:custGeom>
              <a:rect b="b" l="l" r="r" t="t"/>
              <a:pathLst>
                <a:path extrusionOk="0" h="284" w="282">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8" name="Google Shape;4658;p110"/>
            <p:cNvSpPr/>
            <p:nvPr/>
          </p:nvSpPr>
          <p:spPr>
            <a:xfrm>
              <a:off x="547788" y="341710"/>
              <a:ext cx="37160" cy="37948"/>
            </a:xfrm>
            <a:custGeom>
              <a:rect b="b" l="l" r="r" t="t"/>
              <a:pathLst>
                <a:path extrusionOk="0" h="385" w="377">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9" name="Google Shape;4659;p110"/>
            <p:cNvSpPr/>
            <p:nvPr/>
          </p:nvSpPr>
          <p:spPr>
            <a:xfrm>
              <a:off x="299006" y="273107"/>
              <a:ext cx="40708" cy="40216"/>
            </a:xfrm>
            <a:custGeom>
              <a:rect b="b" l="l" r="r" t="t"/>
              <a:pathLst>
                <a:path extrusionOk="0" h="408" w="413">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0" name="Google Shape;4660;p110"/>
            <p:cNvSpPr/>
            <p:nvPr/>
          </p:nvSpPr>
          <p:spPr>
            <a:xfrm>
              <a:off x="142975" y="434462"/>
              <a:ext cx="29472" cy="28190"/>
            </a:xfrm>
            <a:custGeom>
              <a:rect b="b" l="l" r="r" t="t"/>
              <a:pathLst>
                <a:path extrusionOk="0" h="286" w="299">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1" name="Google Shape;4661;p110"/>
            <p:cNvSpPr/>
            <p:nvPr/>
          </p:nvSpPr>
          <p:spPr>
            <a:xfrm>
              <a:off x="367707" y="174539"/>
              <a:ext cx="62985" cy="63379"/>
            </a:xfrm>
            <a:custGeom>
              <a:rect b="b" l="l" r="r" t="t"/>
              <a:pathLst>
                <a:path extrusionOk="0" h="643" w="639">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2" name="Google Shape;4662;p110"/>
            <p:cNvSpPr/>
            <p:nvPr/>
          </p:nvSpPr>
          <p:spPr>
            <a:xfrm>
              <a:off x="757834" y="399077"/>
              <a:ext cx="38934" cy="34893"/>
            </a:xfrm>
            <a:custGeom>
              <a:rect b="b" l="l" r="r" t="t"/>
              <a:pathLst>
                <a:path extrusionOk="0" h="354" w="395">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3" name="Google Shape;4663;p110"/>
            <p:cNvSpPr/>
            <p:nvPr/>
          </p:nvSpPr>
          <p:spPr>
            <a:xfrm>
              <a:off x="707466" y="577583"/>
              <a:ext cx="76390" cy="73433"/>
            </a:xfrm>
            <a:custGeom>
              <a:rect b="b" l="l" r="r" t="t"/>
              <a:pathLst>
                <a:path extrusionOk="0" h="745" w="775">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4" name="Google Shape;4664;p110"/>
            <p:cNvSpPr/>
            <p:nvPr/>
          </p:nvSpPr>
          <p:spPr>
            <a:xfrm>
              <a:off x="876508" y="356397"/>
              <a:ext cx="33513" cy="37554"/>
            </a:xfrm>
            <a:custGeom>
              <a:rect b="b" l="l" r="r" t="t"/>
              <a:pathLst>
                <a:path extrusionOk="0" h="381" w="34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5" name="Google Shape;4665;p110"/>
            <p:cNvSpPr/>
            <p:nvPr/>
          </p:nvSpPr>
          <p:spPr>
            <a:xfrm>
              <a:off x="887646" y="501390"/>
              <a:ext cx="58056" cy="44651"/>
            </a:xfrm>
            <a:custGeom>
              <a:rect b="b" l="l" r="r" t="t"/>
              <a:pathLst>
                <a:path extrusionOk="0" h="453" w="589">
                  <a:moveTo>
                    <a:pt x="303" y="0"/>
                  </a:moveTo>
                  <a:cubicBezTo>
                    <a:pt x="0" y="0"/>
                    <a:pt x="0" y="453"/>
                    <a:pt x="303" y="453"/>
                  </a:cubicBezTo>
                  <a:cubicBezTo>
                    <a:pt x="588" y="453"/>
                    <a:pt x="588" y="0"/>
                    <a:pt x="3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6" name="Google Shape;4666;p110"/>
            <p:cNvSpPr/>
            <p:nvPr/>
          </p:nvSpPr>
          <p:spPr>
            <a:xfrm>
              <a:off x="361892" y="673588"/>
              <a:ext cx="48692" cy="47214"/>
            </a:xfrm>
            <a:custGeom>
              <a:rect b="b" l="l" r="r" t="t"/>
              <a:pathLst>
                <a:path extrusionOk="0" h="479" w="494">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7" name="Google Shape;4667;p110"/>
            <p:cNvSpPr/>
            <p:nvPr/>
          </p:nvSpPr>
          <p:spPr>
            <a:xfrm>
              <a:off x="570163" y="717155"/>
              <a:ext cx="31739" cy="29570"/>
            </a:xfrm>
            <a:custGeom>
              <a:rect b="b" l="l" r="r" t="t"/>
              <a:pathLst>
                <a:path extrusionOk="0" h="300" w="322">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8" name="Google Shape;4668;p110"/>
            <p:cNvSpPr/>
            <p:nvPr/>
          </p:nvSpPr>
          <p:spPr>
            <a:xfrm>
              <a:off x="834125" y="616813"/>
              <a:ext cx="85261" cy="85261"/>
            </a:xfrm>
            <a:custGeom>
              <a:rect b="b" l="l" r="r" t="t"/>
              <a:pathLst>
                <a:path extrusionOk="0" h="865" w="865">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9" name="Google Shape;4669;p110"/>
            <p:cNvSpPr/>
            <p:nvPr/>
          </p:nvSpPr>
          <p:spPr>
            <a:xfrm>
              <a:off x="181712" y="569993"/>
              <a:ext cx="52339" cy="52339"/>
            </a:xfrm>
            <a:custGeom>
              <a:rect b="b" l="l" r="r" t="t"/>
              <a:pathLst>
                <a:path extrusionOk="0" h="531" w="531">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0" name="Google Shape;4670;p110"/>
            <p:cNvSpPr/>
            <p:nvPr/>
          </p:nvSpPr>
          <p:spPr>
            <a:xfrm>
              <a:off x="497421" y="118750"/>
              <a:ext cx="50467" cy="48298"/>
            </a:xfrm>
            <a:custGeom>
              <a:rect b="b" l="l" r="r" t="t"/>
              <a:pathLst>
                <a:path extrusionOk="0" h="490" w="512">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1" name="Google Shape;4671;p110"/>
            <p:cNvSpPr/>
            <p:nvPr/>
          </p:nvSpPr>
          <p:spPr>
            <a:xfrm>
              <a:off x="822987" y="224415"/>
              <a:ext cx="62985" cy="63477"/>
            </a:xfrm>
            <a:custGeom>
              <a:rect b="b" l="l" r="r" t="t"/>
              <a:pathLst>
                <a:path extrusionOk="0" h="644" w="639">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2" name="Google Shape;4672;p110"/>
            <p:cNvSpPr/>
            <p:nvPr/>
          </p:nvSpPr>
          <p:spPr>
            <a:xfrm>
              <a:off x="986115" y="421550"/>
              <a:ext cx="35386" cy="29965"/>
            </a:xfrm>
            <a:custGeom>
              <a:rect b="b" l="l" r="r" t="t"/>
              <a:pathLst>
                <a:path extrusionOk="0" h="304" w="359">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3" name="Google Shape;4673;p110"/>
            <p:cNvSpPr/>
            <p:nvPr/>
          </p:nvSpPr>
          <p:spPr>
            <a:xfrm>
              <a:off x="469822" y="451416"/>
              <a:ext cx="37061" cy="35287"/>
            </a:xfrm>
            <a:custGeom>
              <a:rect b="b" l="l" r="r" t="t"/>
              <a:pathLst>
                <a:path extrusionOk="0" h="358" w="376">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74" name="Google Shape;4674;p110"/>
          <p:cNvGrpSpPr/>
          <p:nvPr/>
        </p:nvGrpSpPr>
        <p:grpSpPr>
          <a:xfrm flipH="1" rot="10800000">
            <a:off x="8436625" y="108023"/>
            <a:ext cx="627975" cy="878525"/>
            <a:chOff x="8436625" y="2649875"/>
            <a:chExt cx="627975" cy="878525"/>
          </a:xfrm>
        </p:grpSpPr>
        <p:sp>
          <p:nvSpPr>
            <p:cNvPr id="4675" name="Google Shape;4675;p110"/>
            <p:cNvSpPr/>
            <p:nvPr/>
          </p:nvSpPr>
          <p:spPr>
            <a:xfrm rot="5400000">
              <a:off x="8654706" y="2847353"/>
              <a:ext cx="63379" cy="61703"/>
            </a:xfrm>
            <a:custGeom>
              <a:rect b="b" l="l" r="r" t="t"/>
              <a:pathLst>
                <a:path extrusionOk="0" h="626" w="643">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6" name="Google Shape;4676;p110"/>
            <p:cNvSpPr/>
            <p:nvPr/>
          </p:nvSpPr>
          <p:spPr>
            <a:xfrm rot="5400000">
              <a:off x="8811626" y="2922757"/>
              <a:ext cx="54114" cy="54015"/>
            </a:xfrm>
            <a:custGeom>
              <a:rect b="b" l="l" r="r" t="t"/>
              <a:pathLst>
                <a:path extrusionOk="0" h="548" w="549">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7" name="Google Shape;4677;p110"/>
            <p:cNvSpPr/>
            <p:nvPr/>
          </p:nvSpPr>
          <p:spPr>
            <a:xfrm rot="5400000">
              <a:off x="8754309" y="3129008"/>
              <a:ext cx="48298" cy="48692"/>
            </a:xfrm>
            <a:custGeom>
              <a:rect b="b" l="l" r="r" t="t"/>
              <a:pathLst>
                <a:path extrusionOk="0" h="494" w="49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8" name="Google Shape;4678;p110"/>
            <p:cNvSpPr/>
            <p:nvPr/>
          </p:nvSpPr>
          <p:spPr>
            <a:xfrm rot="5400000">
              <a:off x="8939123" y="3165280"/>
              <a:ext cx="37160" cy="38934"/>
            </a:xfrm>
            <a:custGeom>
              <a:rect b="b" l="l" r="r" t="t"/>
              <a:pathLst>
                <a:path extrusionOk="0" h="395" w="377">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9" name="Google Shape;4679;p110"/>
            <p:cNvSpPr/>
            <p:nvPr/>
          </p:nvSpPr>
          <p:spPr>
            <a:xfrm rot="5400000">
              <a:off x="8597389" y="3019401"/>
              <a:ext cx="27796" cy="27993"/>
            </a:xfrm>
            <a:custGeom>
              <a:rect b="b" l="l" r="r" t="t"/>
              <a:pathLst>
                <a:path extrusionOk="0" h="284" w="282">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0" name="Google Shape;4680;p110"/>
            <p:cNvSpPr/>
            <p:nvPr/>
          </p:nvSpPr>
          <p:spPr>
            <a:xfrm rot="5400000">
              <a:off x="8804086" y="3054294"/>
              <a:ext cx="37160" cy="37948"/>
            </a:xfrm>
            <a:custGeom>
              <a:rect b="b" l="l" r="r" t="t"/>
              <a:pathLst>
                <a:path extrusionOk="0" h="385" w="377">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1" name="Google Shape;4681;p110"/>
            <p:cNvSpPr/>
            <p:nvPr/>
          </p:nvSpPr>
          <p:spPr>
            <a:xfrm rot="5400000">
              <a:off x="8869781" y="2806152"/>
              <a:ext cx="40708" cy="40216"/>
            </a:xfrm>
            <a:custGeom>
              <a:rect b="b" l="l" r="r" t="t"/>
              <a:pathLst>
                <a:path extrusionOk="0" h="408" w="413">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2" name="Google Shape;4682;p110"/>
            <p:cNvSpPr/>
            <p:nvPr/>
          </p:nvSpPr>
          <p:spPr>
            <a:xfrm rot="5400000">
              <a:off x="8720057" y="2650516"/>
              <a:ext cx="29472" cy="28190"/>
            </a:xfrm>
            <a:custGeom>
              <a:rect b="b" l="l" r="r" t="t"/>
              <a:pathLst>
                <a:path extrusionOk="0" h="286" w="299">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3" name="Google Shape;4683;p110"/>
            <p:cNvSpPr/>
            <p:nvPr/>
          </p:nvSpPr>
          <p:spPr>
            <a:xfrm rot="5400000">
              <a:off x="8945629" y="2874410"/>
              <a:ext cx="62985" cy="63379"/>
            </a:xfrm>
            <a:custGeom>
              <a:rect b="b" l="l" r="r" t="t"/>
              <a:pathLst>
                <a:path extrusionOk="0" h="643" w="639">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4" name="Google Shape;4684;p110"/>
            <p:cNvSpPr/>
            <p:nvPr/>
          </p:nvSpPr>
          <p:spPr>
            <a:xfrm rot="5400000">
              <a:off x="8747360" y="3266755"/>
              <a:ext cx="38934" cy="34893"/>
            </a:xfrm>
            <a:custGeom>
              <a:rect b="b" l="l" r="r" t="t"/>
              <a:pathLst>
                <a:path extrusionOk="0" h="354" w="395">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5" name="Google Shape;4685;p110"/>
            <p:cNvSpPr/>
            <p:nvPr/>
          </p:nvSpPr>
          <p:spPr>
            <a:xfrm rot="5400000">
              <a:off x="8530856" y="3215845"/>
              <a:ext cx="76390" cy="73433"/>
            </a:xfrm>
            <a:custGeom>
              <a:rect b="b" l="l" r="r" t="t"/>
              <a:pathLst>
                <a:path extrusionOk="0" h="745" w="775">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6" name="Google Shape;4686;p110"/>
            <p:cNvSpPr/>
            <p:nvPr/>
          </p:nvSpPr>
          <p:spPr>
            <a:xfrm rot="5400000">
              <a:off x="8791420" y="3381388"/>
              <a:ext cx="33513" cy="37554"/>
            </a:xfrm>
            <a:custGeom>
              <a:rect b="b" l="l" r="r" t="t"/>
              <a:pathLst>
                <a:path extrusionOk="0" h="381" w="34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7" name="Google Shape;4687;p110"/>
            <p:cNvSpPr/>
            <p:nvPr/>
          </p:nvSpPr>
          <p:spPr>
            <a:xfrm rot="5400000">
              <a:off x="8630607" y="3401249"/>
              <a:ext cx="58056" cy="44651"/>
            </a:xfrm>
            <a:custGeom>
              <a:rect b="b" l="l" r="r" t="t"/>
              <a:pathLst>
                <a:path extrusionOk="0" h="453" w="589">
                  <a:moveTo>
                    <a:pt x="303" y="0"/>
                  </a:moveTo>
                  <a:cubicBezTo>
                    <a:pt x="0" y="0"/>
                    <a:pt x="0" y="453"/>
                    <a:pt x="303" y="453"/>
                  </a:cubicBezTo>
                  <a:cubicBezTo>
                    <a:pt x="588" y="453"/>
                    <a:pt x="588" y="0"/>
                    <a:pt x="30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8" name="Google Shape;4688;p110"/>
            <p:cNvSpPr/>
            <p:nvPr/>
          </p:nvSpPr>
          <p:spPr>
            <a:xfrm rot="5400000">
              <a:off x="8461809" y="2869531"/>
              <a:ext cx="48692" cy="47214"/>
            </a:xfrm>
            <a:custGeom>
              <a:rect b="b" l="l" r="r" t="t"/>
              <a:pathLst>
                <a:path extrusionOk="0" h="479" w="494">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9" name="Google Shape;4689;p110"/>
            <p:cNvSpPr/>
            <p:nvPr/>
          </p:nvSpPr>
          <p:spPr>
            <a:xfrm rot="5400000">
              <a:off x="8435541" y="3078147"/>
              <a:ext cx="31739" cy="29570"/>
            </a:xfrm>
            <a:custGeom>
              <a:rect b="b" l="l" r="r" t="t"/>
              <a:pathLst>
                <a:path extrusionOk="0" h="300" w="322">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0" name="Google Shape;4690;p110"/>
            <p:cNvSpPr/>
            <p:nvPr/>
          </p:nvSpPr>
          <p:spPr>
            <a:xfrm rot="5400000">
              <a:off x="8481276" y="3341025"/>
              <a:ext cx="85261" cy="85261"/>
            </a:xfrm>
            <a:custGeom>
              <a:rect b="b" l="l" r="r" t="t"/>
              <a:pathLst>
                <a:path extrusionOk="0" h="865" w="865">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1" name="Google Shape;4691;p110"/>
            <p:cNvSpPr/>
            <p:nvPr/>
          </p:nvSpPr>
          <p:spPr>
            <a:xfrm rot="5400000">
              <a:off x="8561018" y="2688612"/>
              <a:ext cx="52339" cy="52339"/>
            </a:xfrm>
            <a:custGeom>
              <a:rect b="b" l="l" r="r" t="t"/>
              <a:pathLst>
                <a:path extrusionOk="0" h="531" w="531">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2" name="Google Shape;4692;p110"/>
            <p:cNvSpPr/>
            <p:nvPr/>
          </p:nvSpPr>
          <p:spPr>
            <a:xfrm rot="5400000">
              <a:off x="9015218" y="3005405"/>
              <a:ext cx="50467" cy="48298"/>
            </a:xfrm>
            <a:custGeom>
              <a:rect b="b" l="l" r="r" t="t"/>
              <a:pathLst>
                <a:path extrusionOk="0" h="490" w="512">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3" name="Google Shape;4693;p110"/>
            <p:cNvSpPr/>
            <p:nvPr/>
          </p:nvSpPr>
          <p:spPr>
            <a:xfrm rot="5400000">
              <a:off x="8895704" y="3329640"/>
              <a:ext cx="62985" cy="63477"/>
            </a:xfrm>
            <a:custGeom>
              <a:rect b="b" l="l" r="r" t="t"/>
              <a:pathLst>
                <a:path extrusionOk="0" h="644" w="639">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4" name="Google Shape;4694;p110"/>
            <p:cNvSpPr/>
            <p:nvPr/>
          </p:nvSpPr>
          <p:spPr>
            <a:xfrm rot="5400000">
              <a:off x="8729125" y="3495725"/>
              <a:ext cx="35386" cy="29965"/>
            </a:xfrm>
            <a:custGeom>
              <a:rect b="b" l="l" r="r" t="t"/>
              <a:pathLst>
                <a:path extrusionOk="0" h="304" w="359">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5" name="Google Shape;4695;p110"/>
            <p:cNvSpPr/>
            <p:nvPr/>
          </p:nvSpPr>
          <p:spPr>
            <a:xfrm rot="5400000">
              <a:off x="8695760" y="2977609"/>
              <a:ext cx="37061" cy="35287"/>
            </a:xfrm>
            <a:custGeom>
              <a:rect b="b" l="l" r="r" t="t"/>
              <a:pathLst>
                <a:path extrusionOk="0" h="358" w="376">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2_1_1">
    <p:spTree>
      <p:nvGrpSpPr>
        <p:cNvPr id="4696" name="Shape 4696"/>
        <p:cNvGrpSpPr/>
        <p:nvPr/>
      </p:nvGrpSpPr>
      <p:grpSpPr>
        <a:xfrm>
          <a:off x="0" y="0"/>
          <a:ext cx="0" cy="0"/>
          <a:chOff x="0" y="0"/>
          <a:chExt cx="0" cy="0"/>
        </a:xfrm>
      </p:grpSpPr>
      <p:sp>
        <p:nvSpPr>
          <p:cNvPr id="4697" name="Google Shape;4697;p111"/>
          <p:cNvSpPr/>
          <p:nvPr/>
        </p:nvSpPr>
        <p:spPr>
          <a:xfrm rot="6300015">
            <a:off x="-1114867" y="-996670"/>
            <a:ext cx="2683373" cy="2138575"/>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8" name="Google Shape;4698;p111"/>
          <p:cNvSpPr/>
          <p:nvPr/>
        </p:nvSpPr>
        <p:spPr>
          <a:xfrm>
            <a:off x="-10742" y="-156700"/>
            <a:ext cx="1593639" cy="1275040"/>
          </a:xfrm>
          <a:custGeom>
            <a:rect b="b" l="l" r="r" t="t"/>
            <a:pathLst>
              <a:path extrusionOk="0" h="9925" w="12405">
                <a:moveTo>
                  <a:pt x="5523" y="0"/>
                </a:moveTo>
                <a:cubicBezTo>
                  <a:pt x="3739" y="0"/>
                  <a:pt x="1268" y="336"/>
                  <a:pt x="0" y="503"/>
                </a:cubicBezTo>
                <a:cubicBezTo>
                  <a:pt x="269" y="2056"/>
                  <a:pt x="590" y="5853"/>
                  <a:pt x="1417" y="7212"/>
                </a:cubicBezTo>
                <a:cubicBezTo>
                  <a:pt x="1779" y="7868"/>
                  <a:pt x="2102" y="8120"/>
                  <a:pt x="2391" y="8120"/>
                </a:cubicBezTo>
                <a:cubicBezTo>
                  <a:pt x="2998" y="8120"/>
                  <a:pt x="3454" y="7004"/>
                  <a:pt x="3797" y="6173"/>
                </a:cubicBezTo>
                <a:cubicBezTo>
                  <a:pt x="4355" y="7103"/>
                  <a:pt x="4734" y="8765"/>
                  <a:pt x="5587" y="9483"/>
                </a:cubicBezTo>
                <a:cubicBezTo>
                  <a:pt x="5963" y="9795"/>
                  <a:pt x="6256" y="9924"/>
                  <a:pt x="6483" y="9924"/>
                </a:cubicBezTo>
                <a:cubicBezTo>
                  <a:pt x="7289" y="9924"/>
                  <a:pt x="7273" y="8300"/>
                  <a:pt x="7273" y="7424"/>
                </a:cubicBezTo>
                <a:lnTo>
                  <a:pt x="7273" y="7424"/>
                </a:lnTo>
                <a:cubicBezTo>
                  <a:pt x="7791" y="7709"/>
                  <a:pt x="9410" y="8877"/>
                  <a:pt x="10158" y="8877"/>
                </a:cubicBezTo>
                <a:cubicBezTo>
                  <a:pt x="10253" y="8877"/>
                  <a:pt x="10334" y="8858"/>
                  <a:pt x="10397" y="8816"/>
                </a:cubicBezTo>
                <a:cubicBezTo>
                  <a:pt x="11763" y="7828"/>
                  <a:pt x="8794" y="6250"/>
                  <a:pt x="8396" y="5769"/>
                </a:cubicBezTo>
                <a:cubicBezTo>
                  <a:pt x="12405" y="3929"/>
                  <a:pt x="9300" y="3043"/>
                  <a:pt x="6202" y="2325"/>
                </a:cubicBezTo>
                <a:cubicBezTo>
                  <a:pt x="7966" y="1812"/>
                  <a:pt x="9486" y="612"/>
                  <a:pt x="6760" y="80"/>
                </a:cubicBezTo>
                <a:cubicBezTo>
                  <a:pt x="6419" y="24"/>
                  <a:pt x="5995" y="0"/>
                  <a:pt x="55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9" name="Google Shape;4699;p111"/>
          <p:cNvSpPr/>
          <p:nvPr/>
        </p:nvSpPr>
        <p:spPr>
          <a:xfrm>
            <a:off x="-48511" y="-92595"/>
            <a:ext cx="1322701" cy="972371"/>
          </a:xfrm>
          <a:custGeom>
            <a:rect b="b" l="l" r="r" t="t"/>
            <a:pathLst>
              <a:path extrusionOk="0" h="7569" w="10296">
                <a:moveTo>
                  <a:pt x="234" y="0"/>
                </a:moveTo>
                <a:cubicBezTo>
                  <a:pt x="117" y="0"/>
                  <a:pt x="1" y="136"/>
                  <a:pt x="108" y="223"/>
                </a:cubicBezTo>
                <a:cubicBezTo>
                  <a:pt x="3341" y="2788"/>
                  <a:pt x="6631" y="5270"/>
                  <a:pt x="10050" y="7541"/>
                </a:cubicBezTo>
                <a:cubicBezTo>
                  <a:pt x="10074" y="7560"/>
                  <a:pt x="10098" y="7568"/>
                  <a:pt x="10120" y="7568"/>
                </a:cubicBezTo>
                <a:cubicBezTo>
                  <a:pt x="10224" y="7568"/>
                  <a:pt x="10295" y="7392"/>
                  <a:pt x="10184" y="7329"/>
                </a:cubicBezTo>
                <a:cubicBezTo>
                  <a:pt x="6791" y="5059"/>
                  <a:pt x="3501" y="2570"/>
                  <a:pt x="320" y="30"/>
                </a:cubicBezTo>
                <a:cubicBezTo>
                  <a:pt x="293" y="9"/>
                  <a:pt x="264" y="0"/>
                  <a:pt x="23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0" name="Google Shape;4700;p111"/>
          <p:cNvSpPr/>
          <p:nvPr/>
        </p:nvSpPr>
        <p:spPr>
          <a:xfrm>
            <a:off x="638533" y="384790"/>
            <a:ext cx="463125" cy="499482"/>
          </a:xfrm>
          <a:custGeom>
            <a:rect b="b" l="l" r="r" t="t"/>
            <a:pathLst>
              <a:path extrusionOk="0" h="3888" w="3605">
                <a:moveTo>
                  <a:pt x="3465" y="0"/>
                </a:moveTo>
                <a:cubicBezTo>
                  <a:pt x="3459" y="0"/>
                  <a:pt x="3452" y="1"/>
                  <a:pt x="3445" y="2"/>
                </a:cubicBezTo>
                <a:cubicBezTo>
                  <a:pt x="2322" y="86"/>
                  <a:pt x="1200" y="34"/>
                  <a:pt x="103" y="246"/>
                </a:cubicBezTo>
                <a:cubicBezTo>
                  <a:pt x="52" y="246"/>
                  <a:pt x="0" y="297"/>
                  <a:pt x="0" y="355"/>
                </a:cubicBezTo>
                <a:cubicBezTo>
                  <a:pt x="0" y="1503"/>
                  <a:pt x="347" y="2625"/>
                  <a:pt x="456" y="3748"/>
                </a:cubicBezTo>
                <a:cubicBezTo>
                  <a:pt x="468" y="3841"/>
                  <a:pt x="541" y="3887"/>
                  <a:pt x="606" y="3887"/>
                </a:cubicBezTo>
                <a:cubicBezTo>
                  <a:pt x="672" y="3887"/>
                  <a:pt x="731" y="3841"/>
                  <a:pt x="719" y="3748"/>
                </a:cubicBezTo>
                <a:cubicBezTo>
                  <a:pt x="616" y="2728"/>
                  <a:pt x="347" y="1740"/>
                  <a:pt x="295" y="701"/>
                </a:cubicBezTo>
                <a:cubicBezTo>
                  <a:pt x="273" y="433"/>
                  <a:pt x="443" y="410"/>
                  <a:pt x="647" y="410"/>
                </a:cubicBezTo>
                <a:cubicBezTo>
                  <a:pt x="690" y="410"/>
                  <a:pt x="735" y="411"/>
                  <a:pt x="780" y="411"/>
                </a:cubicBezTo>
                <a:cubicBezTo>
                  <a:pt x="822" y="411"/>
                  <a:pt x="864" y="410"/>
                  <a:pt x="905" y="406"/>
                </a:cubicBezTo>
                <a:cubicBezTo>
                  <a:pt x="1174" y="381"/>
                  <a:pt x="1418" y="355"/>
                  <a:pt x="1681" y="355"/>
                </a:cubicBezTo>
                <a:lnTo>
                  <a:pt x="3445" y="272"/>
                </a:lnTo>
                <a:cubicBezTo>
                  <a:pt x="3598" y="247"/>
                  <a:pt x="3605" y="0"/>
                  <a:pt x="346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1" name="Google Shape;4701;p111"/>
          <p:cNvSpPr/>
          <p:nvPr/>
        </p:nvSpPr>
        <p:spPr>
          <a:xfrm>
            <a:off x="198532" y="34845"/>
            <a:ext cx="473917" cy="543032"/>
          </a:xfrm>
          <a:custGeom>
            <a:rect b="b" l="l" r="r" t="t"/>
            <a:pathLst>
              <a:path extrusionOk="0" h="4227" w="3689">
                <a:moveTo>
                  <a:pt x="3528" y="0"/>
                </a:moveTo>
                <a:cubicBezTo>
                  <a:pt x="2380" y="109"/>
                  <a:pt x="1206" y="135"/>
                  <a:pt x="109" y="456"/>
                </a:cubicBezTo>
                <a:cubicBezTo>
                  <a:pt x="58" y="481"/>
                  <a:pt x="0" y="539"/>
                  <a:pt x="0" y="590"/>
                </a:cubicBezTo>
                <a:cubicBezTo>
                  <a:pt x="135" y="1764"/>
                  <a:pt x="161" y="2970"/>
                  <a:pt x="404" y="4118"/>
                </a:cubicBezTo>
                <a:cubicBezTo>
                  <a:pt x="425" y="4194"/>
                  <a:pt x="479" y="4227"/>
                  <a:pt x="533" y="4227"/>
                </a:cubicBezTo>
                <a:cubicBezTo>
                  <a:pt x="611" y="4227"/>
                  <a:pt x="689" y="4161"/>
                  <a:pt x="674" y="4067"/>
                </a:cubicBezTo>
                <a:cubicBezTo>
                  <a:pt x="539" y="3502"/>
                  <a:pt x="481" y="2944"/>
                  <a:pt x="430" y="2354"/>
                </a:cubicBezTo>
                <a:cubicBezTo>
                  <a:pt x="430" y="2194"/>
                  <a:pt x="218" y="699"/>
                  <a:pt x="321" y="674"/>
                </a:cubicBezTo>
                <a:cubicBezTo>
                  <a:pt x="1366" y="379"/>
                  <a:pt x="2463" y="353"/>
                  <a:pt x="3528" y="270"/>
                </a:cubicBezTo>
                <a:cubicBezTo>
                  <a:pt x="3688" y="270"/>
                  <a:pt x="3688" y="0"/>
                  <a:pt x="352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2" name="Google Shape;4702;p111"/>
          <p:cNvSpPr/>
          <p:nvPr/>
        </p:nvSpPr>
        <p:spPr>
          <a:xfrm>
            <a:off x="784215" y="275593"/>
            <a:ext cx="55241" cy="50359"/>
          </a:xfrm>
          <a:custGeom>
            <a:rect b="b" l="l" r="r" t="t"/>
            <a:pathLst>
              <a:path extrusionOk="0" h="392" w="430">
                <a:moveTo>
                  <a:pt x="208" y="0"/>
                </a:moveTo>
                <a:cubicBezTo>
                  <a:pt x="104" y="0"/>
                  <a:pt x="1" y="73"/>
                  <a:pt x="14" y="211"/>
                </a:cubicBezTo>
                <a:cubicBezTo>
                  <a:pt x="26" y="335"/>
                  <a:pt x="119" y="391"/>
                  <a:pt x="212" y="391"/>
                </a:cubicBezTo>
                <a:cubicBezTo>
                  <a:pt x="321" y="391"/>
                  <a:pt x="429" y="316"/>
                  <a:pt x="412" y="185"/>
                </a:cubicBezTo>
                <a:cubicBezTo>
                  <a:pt x="400" y="60"/>
                  <a:pt x="303" y="0"/>
                  <a:pt x="20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3" name="Google Shape;4703;p111"/>
          <p:cNvSpPr/>
          <p:nvPr/>
        </p:nvSpPr>
        <p:spPr>
          <a:xfrm>
            <a:off x="914481" y="265059"/>
            <a:ext cx="53699" cy="49075"/>
          </a:xfrm>
          <a:custGeom>
            <a:rect b="b" l="l" r="r" t="t"/>
            <a:pathLst>
              <a:path extrusionOk="0" h="382" w="418">
                <a:moveTo>
                  <a:pt x="211" y="0"/>
                </a:moveTo>
                <a:cubicBezTo>
                  <a:pt x="105" y="0"/>
                  <a:pt x="0" y="75"/>
                  <a:pt x="14" y="216"/>
                </a:cubicBezTo>
                <a:cubicBezTo>
                  <a:pt x="14" y="328"/>
                  <a:pt x="104" y="381"/>
                  <a:pt x="199" y="381"/>
                </a:cubicBezTo>
                <a:cubicBezTo>
                  <a:pt x="306" y="381"/>
                  <a:pt x="418" y="315"/>
                  <a:pt x="418" y="190"/>
                </a:cubicBezTo>
                <a:cubicBezTo>
                  <a:pt x="406" y="62"/>
                  <a:pt x="308" y="0"/>
                  <a:pt x="21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4" name="Google Shape;4704;p111"/>
          <p:cNvSpPr/>
          <p:nvPr/>
        </p:nvSpPr>
        <p:spPr>
          <a:xfrm>
            <a:off x="912940" y="498484"/>
            <a:ext cx="53699" cy="50745"/>
          </a:xfrm>
          <a:custGeom>
            <a:rect b="b" l="l" r="r" t="t"/>
            <a:pathLst>
              <a:path extrusionOk="0" h="395" w="418">
                <a:moveTo>
                  <a:pt x="218" y="1"/>
                </a:moveTo>
                <a:cubicBezTo>
                  <a:pt x="112" y="1"/>
                  <a:pt x="0" y="75"/>
                  <a:pt x="0" y="214"/>
                </a:cubicBezTo>
                <a:cubicBezTo>
                  <a:pt x="12" y="339"/>
                  <a:pt x="105" y="395"/>
                  <a:pt x="199" y="395"/>
                </a:cubicBezTo>
                <a:cubicBezTo>
                  <a:pt x="308" y="395"/>
                  <a:pt x="418" y="319"/>
                  <a:pt x="404" y="188"/>
                </a:cubicBezTo>
                <a:cubicBezTo>
                  <a:pt x="404" y="61"/>
                  <a:pt x="314" y="1"/>
                  <a:pt x="21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5" name="Google Shape;4705;p111"/>
          <p:cNvSpPr/>
          <p:nvPr/>
        </p:nvSpPr>
        <p:spPr>
          <a:xfrm>
            <a:off x="797833" y="853440"/>
            <a:ext cx="55113" cy="50488"/>
          </a:xfrm>
          <a:custGeom>
            <a:rect b="b" l="l" r="r" t="t"/>
            <a:pathLst>
              <a:path extrusionOk="0" h="393" w="429">
                <a:moveTo>
                  <a:pt x="218" y="1"/>
                </a:moveTo>
                <a:cubicBezTo>
                  <a:pt x="109" y="1"/>
                  <a:pt x="0" y="75"/>
                  <a:pt x="17" y="203"/>
                </a:cubicBezTo>
                <a:cubicBezTo>
                  <a:pt x="30" y="331"/>
                  <a:pt x="126" y="392"/>
                  <a:pt x="221" y="392"/>
                </a:cubicBezTo>
                <a:cubicBezTo>
                  <a:pt x="326" y="392"/>
                  <a:pt x="428" y="318"/>
                  <a:pt x="415" y="177"/>
                </a:cubicBezTo>
                <a:cubicBezTo>
                  <a:pt x="403" y="55"/>
                  <a:pt x="311" y="1"/>
                  <a:pt x="21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6" name="Google Shape;4706;p111"/>
          <p:cNvSpPr/>
          <p:nvPr/>
        </p:nvSpPr>
        <p:spPr>
          <a:xfrm>
            <a:off x="766872" y="959811"/>
            <a:ext cx="53828" cy="50488"/>
          </a:xfrm>
          <a:custGeom>
            <a:rect b="b" l="l" r="r" t="t"/>
            <a:pathLst>
              <a:path extrusionOk="0" h="393" w="419">
                <a:moveTo>
                  <a:pt x="220" y="1"/>
                </a:moveTo>
                <a:cubicBezTo>
                  <a:pt x="111" y="1"/>
                  <a:pt x="1" y="77"/>
                  <a:pt x="15" y="208"/>
                </a:cubicBezTo>
                <a:cubicBezTo>
                  <a:pt x="15" y="333"/>
                  <a:pt x="105" y="393"/>
                  <a:pt x="200" y="393"/>
                </a:cubicBezTo>
                <a:cubicBezTo>
                  <a:pt x="306" y="393"/>
                  <a:pt x="419" y="318"/>
                  <a:pt x="419" y="176"/>
                </a:cubicBezTo>
                <a:cubicBezTo>
                  <a:pt x="404" y="55"/>
                  <a:pt x="312" y="1"/>
                  <a:pt x="22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7" name="Google Shape;4707;p111"/>
          <p:cNvSpPr/>
          <p:nvPr/>
        </p:nvSpPr>
        <p:spPr>
          <a:xfrm>
            <a:off x="396115" y="432709"/>
            <a:ext cx="55626" cy="49460"/>
          </a:xfrm>
          <a:custGeom>
            <a:rect b="b" l="l" r="r" t="t"/>
            <a:pathLst>
              <a:path extrusionOk="0" h="385" w="433">
                <a:moveTo>
                  <a:pt x="217" y="0"/>
                </a:moveTo>
                <a:cubicBezTo>
                  <a:pt x="109" y="0"/>
                  <a:pt x="1" y="74"/>
                  <a:pt x="14" y="219"/>
                </a:cubicBezTo>
                <a:cubicBezTo>
                  <a:pt x="26" y="331"/>
                  <a:pt x="118" y="385"/>
                  <a:pt x="211" y="385"/>
                </a:cubicBezTo>
                <a:cubicBezTo>
                  <a:pt x="320" y="385"/>
                  <a:pt x="432" y="310"/>
                  <a:pt x="418" y="168"/>
                </a:cubicBezTo>
                <a:cubicBezTo>
                  <a:pt x="404" y="55"/>
                  <a:pt x="311" y="0"/>
                  <a:pt x="21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8" name="Google Shape;4708;p111"/>
          <p:cNvSpPr/>
          <p:nvPr/>
        </p:nvSpPr>
        <p:spPr>
          <a:xfrm>
            <a:off x="282806" y="725101"/>
            <a:ext cx="55113" cy="49460"/>
          </a:xfrm>
          <a:custGeom>
            <a:rect b="b" l="l" r="r" t="t"/>
            <a:pathLst>
              <a:path extrusionOk="0" h="385" w="429">
                <a:moveTo>
                  <a:pt x="211" y="1"/>
                </a:moveTo>
                <a:cubicBezTo>
                  <a:pt x="105" y="1"/>
                  <a:pt x="1" y="75"/>
                  <a:pt x="18" y="214"/>
                </a:cubicBezTo>
                <a:cubicBezTo>
                  <a:pt x="30" y="329"/>
                  <a:pt x="125" y="384"/>
                  <a:pt x="220" y="384"/>
                </a:cubicBezTo>
                <a:cubicBezTo>
                  <a:pt x="325" y="384"/>
                  <a:pt x="429" y="316"/>
                  <a:pt x="415" y="188"/>
                </a:cubicBezTo>
                <a:cubicBezTo>
                  <a:pt x="403" y="61"/>
                  <a:pt x="306" y="1"/>
                  <a:pt x="21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9" name="Google Shape;4709;p111"/>
          <p:cNvSpPr/>
          <p:nvPr/>
        </p:nvSpPr>
        <p:spPr>
          <a:xfrm>
            <a:off x="822113" y="-9476"/>
            <a:ext cx="53057" cy="49075"/>
          </a:xfrm>
          <a:custGeom>
            <a:rect b="b" l="l" r="r" t="t"/>
            <a:pathLst>
              <a:path extrusionOk="0" h="382" w="413">
                <a:moveTo>
                  <a:pt x="210" y="1"/>
                </a:moveTo>
                <a:cubicBezTo>
                  <a:pt x="105" y="1"/>
                  <a:pt x="1" y="75"/>
                  <a:pt x="14" y="217"/>
                </a:cubicBezTo>
                <a:cubicBezTo>
                  <a:pt x="26" y="328"/>
                  <a:pt x="115" y="382"/>
                  <a:pt x="206" y="382"/>
                </a:cubicBezTo>
                <a:cubicBezTo>
                  <a:pt x="308" y="382"/>
                  <a:pt x="412" y="314"/>
                  <a:pt x="412" y="185"/>
                </a:cubicBezTo>
                <a:cubicBezTo>
                  <a:pt x="400" y="60"/>
                  <a:pt x="305" y="1"/>
                  <a:pt x="21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0" name="Google Shape;4710;p111"/>
          <p:cNvSpPr/>
          <p:nvPr/>
        </p:nvSpPr>
        <p:spPr>
          <a:xfrm>
            <a:off x="320319" y="-50714"/>
            <a:ext cx="55626" cy="50488"/>
          </a:xfrm>
          <a:custGeom>
            <a:rect b="b" l="l" r="r" t="t"/>
            <a:pathLst>
              <a:path extrusionOk="0" h="393" w="433">
                <a:moveTo>
                  <a:pt x="213" y="1"/>
                </a:moveTo>
                <a:cubicBezTo>
                  <a:pt x="107" y="1"/>
                  <a:pt x="1" y="75"/>
                  <a:pt x="14" y="217"/>
                </a:cubicBezTo>
                <a:cubicBezTo>
                  <a:pt x="29" y="338"/>
                  <a:pt x="121" y="392"/>
                  <a:pt x="213" y="392"/>
                </a:cubicBezTo>
                <a:cubicBezTo>
                  <a:pt x="322" y="392"/>
                  <a:pt x="432" y="317"/>
                  <a:pt x="418" y="185"/>
                </a:cubicBezTo>
                <a:cubicBezTo>
                  <a:pt x="406" y="61"/>
                  <a:pt x="309" y="1"/>
                  <a:pt x="21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1" name="Google Shape;4711;p111"/>
          <p:cNvSpPr/>
          <p:nvPr/>
        </p:nvSpPr>
        <p:spPr>
          <a:xfrm>
            <a:off x="1627347" y="646222"/>
            <a:ext cx="85816" cy="65261"/>
          </a:xfrm>
          <a:custGeom>
            <a:rect b="b" l="l" r="r" t="t"/>
            <a:pathLst>
              <a:path extrusionOk="0" h="508" w="668">
                <a:moveTo>
                  <a:pt x="321" y="0"/>
                </a:moveTo>
                <a:cubicBezTo>
                  <a:pt x="0" y="0"/>
                  <a:pt x="0" y="507"/>
                  <a:pt x="321" y="507"/>
                </a:cubicBezTo>
                <a:cubicBezTo>
                  <a:pt x="667" y="507"/>
                  <a:pt x="667" y="0"/>
                  <a:pt x="32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2" name="Google Shape;4712;p111"/>
          <p:cNvSpPr/>
          <p:nvPr/>
        </p:nvSpPr>
        <p:spPr>
          <a:xfrm>
            <a:off x="1685800" y="543191"/>
            <a:ext cx="85816" cy="68473"/>
          </a:xfrm>
          <a:custGeom>
            <a:rect b="b" l="l" r="r" t="t"/>
            <a:pathLst>
              <a:path extrusionOk="0" h="533" w="668">
                <a:moveTo>
                  <a:pt x="347" y="1"/>
                </a:moveTo>
                <a:cubicBezTo>
                  <a:pt x="0" y="1"/>
                  <a:pt x="0" y="533"/>
                  <a:pt x="347" y="533"/>
                </a:cubicBezTo>
                <a:cubicBezTo>
                  <a:pt x="667" y="533"/>
                  <a:pt x="667" y="1"/>
                  <a:pt x="34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3" name="Google Shape;4713;p111"/>
          <p:cNvSpPr/>
          <p:nvPr/>
        </p:nvSpPr>
        <p:spPr>
          <a:xfrm>
            <a:off x="1733590" y="656885"/>
            <a:ext cx="85816" cy="68602"/>
          </a:xfrm>
          <a:custGeom>
            <a:rect b="b" l="l" r="r" t="t"/>
            <a:pathLst>
              <a:path extrusionOk="0" h="534" w="668">
                <a:moveTo>
                  <a:pt x="321" y="1"/>
                </a:moveTo>
                <a:cubicBezTo>
                  <a:pt x="0" y="1"/>
                  <a:pt x="0" y="533"/>
                  <a:pt x="321" y="533"/>
                </a:cubicBezTo>
                <a:cubicBezTo>
                  <a:pt x="667" y="533"/>
                  <a:pt x="667" y="1"/>
                  <a:pt x="32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14" name="Google Shape;4714;p111"/>
          <p:cNvGrpSpPr/>
          <p:nvPr/>
        </p:nvGrpSpPr>
        <p:grpSpPr>
          <a:xfrm>
            <a:off x="8070946" y="3069630"/>
            <a:ext cx="1606980" cy="2271789"/>
            <a:chOff x="581498" y="885400"/>
            <a:chExt cx="494516" cy="699098"/>
          </a:xfrm>
        </p:grpSpPr>
        <p:sp>
          <p:nvSpPr>
            <p:cNvPr id="4715" name="Google Shape;4715;p111"/>
            <p:cNvSpPr/>
            <p:nvPr/>
          </p:nvSpPr>
          <p:spPr>
            <a:xfrm>
              <a:off x="581498" y="1128852"/>
              <a:ext cx="494516" cy="455646"/>
            </a:xfrm>
            <a:custGeom>
              <a:rect b="b" l="l" r="r" t="t"/>
              <a:pathLst>
                <a:path extrusionOk="0" h="13797" w="14974">
                  <a:moveTo>
                    <a:pt x="8230" y="1"/>
                  </a:moveTo>
                  <a:cubicBezTo>
                    <a:pt x="6711" y="1"/>
                    <a:pt x="5230" y="620"/>
                    <a:pt x="4526" y="1934"/>
                  </a:cubicBezTo>
                  <a:cubicBezTo>
                    <a:pt x="3559" y="3725"/>
                    <a:pt x="4156" y="6262"/>
                    <a:pt x="2663" y="7605"/>
                  </a:cubicBezTo>
                  <a:cubicBezTo>
                    <a:pt x="2114" y="8053"/>
                    <a:pt x="1416" y="8298"/>
                    <a:pt x="944" y="8823"/>
                  </a:cubicBezTo>
                  <a:cubicBezTo>
                    <a:pt x="1" y="9868"/>
                    <a:pt x="496" y="11635"/>
                    <a:pt x="1589" y="12506"/>
                  </a:cubicBezTo>
                  <a:cubicBezTo>
                    <a:pt x="2657" y="13378"/>
                    <a:pt x="4048" y="13797"/>
                    <a:pt x="5410" y="13797"/>
                  </a:cubicBezTo>
                  <a:cubicBezTo>
                    <a:pt x="5447" y="13797"/>
                    <a:pt x="5485" y="13797"/>
                    <a:pt x="5523" y="13796"/>
                  </a:cubicBezTo>
                  <a:cubicBezTo>
                    <a:pt x="8508" y="13796"/>
                    <a:pt x="12908" y="11581"/>
                    <a:pt x="13952" y="8548"/>
                  </a:cubicBezTo>
                  <a:cubicBezTo>
                    <a:pt x="14973" y="5516"/>
                    <a:pt x="13409" y="1832"/>
                    <a:pt x="10520" y="489"/>
                  </a:cubicBezTo>
                  <a:cubicBezTo>
                    <a:pt x="9815" y="167"/>
                    <a:pt x="9017" y="1"/>
                    <a:pt x="823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6" name="Google Shape;4716;p111"/>
            <p:cNvSpPr/>
            <p:nvPr/>
          </p:nvSpPr>
          <p:spPr>
            <a:xfrm>
              <a:off x="614525" y="1030275"/>
              <a:ext cx="49875" cy="37575"/>
            </a:xfrm>
            <a:custGeom>
              <a:rect b="b" l="l" r="r" t="t"/>
              <a:pathLst>
                <a:path extrusionOk="0" h="1503" w="1995">
                  <a:moveTo>
                    <a:pt x="1101" y="0"/>
                  </a:moveTo>
                  <a:cubicBezTo>
                    <a:pt x="889" y="0"/>
                    <a:pt x="671" y="112"/>
                    <a:pt x="424" y="277"/>
                  </a:cubicBezTo>
                  <a:cubicBezTo>
                    <a:pt x="251" y="378"/>
                    <a:pt x="102" y="528"/>
                    <a:pt x="54" y="725"/>
                  </a:cubicBezTo>
                  <a:cubicBezTo>
                    <a:pt x="0" y="952"/>
                    <a:pt x="102" y="1196"/>
                    <a:pt x="275" y="1346"/>
                  </a:cubicBezTo>
                  <a:cubicBezTo>
                    <a:pt x="441" y="1448"/>
                    <a:pt x="619" y="1503"/>
                    <a:pt x="803" y="1503"/>
                  </a:cubicBezTo>
                  <a:cubicBezTo>
                    <a:pt x="844" y="1503"/>
                    <a:pt x="885" y="1500"/>
                    <a:pt x="926" y="1495"/>
                  </a:cubicBezTo>
                  <a:cubicBezTo>
                    <a:pt x="1170" y="1471"/>
                    <a:pt x="1373" y="1375"/>
                    <a:pt x="1570" y="1274"/>
                  </a:cubicBezTo>
                  <a:cubicBezTo>
                    <a:pt x="1720" y="1196"/>
                    <a:pt x="1869" y="1101"/>
                    <a:pt x="1917" y="952"/>
                  </a:cubicBezTo>
                  <a:cubicBezTo>
                    <a:pt x="1994" y="701"/>
                    <a:pt x="1821" y="450"/>
                    <a:pt x="1618" y="253"/>
                  </a:cubicBezTo>
                  <a:cubicBezTo>
                    <a:pt x="1442" y="74"/>
                    <a:pt x="1273" y="0"/>
                    <a:pt x="110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7" name="Google Shape;4717;p111"/>
            <p:cNvSpPr/>
            <p:nvPr/>
          </p:nvSpPr>
          <p:spPr>
            <a:xfrm>
              <a:off x="664125" y="1106700"/>
              <a:ext cx="54900" cy="43925"/>
            </a:xfrm>
            <a:custGeom>
              <a:rect b="b" l="l" r="r" t="t"/>
              <a:pathLst>
                <a:path extrusionOk="0" h="1757" w="2196">
                  <a:moveTo>
                    <a:pt x="1120" y="0"/>
                  </a:moveTo>
                  <a:cubicBezTo>
                    <a:pt x="570" y="0"/>
                    <a:pt x="1" y="313"/>
                    <a:pt x="34" y="903"/>
                  </a:cubicBezTo>
                  <a:cubicBezTo>
                    <a:pt x="58" y="1303"/>
                    <a:pt x="380" y="1650"/>
                    <a:pt x="780" y="1721"/>
                  </a:cubicBezTo>
                  <a:cubicBezTo>
                    <a:pt x="867" y="1745"/>
                    <a:pt x="956" y="1756"/>
                    <a:pt x="1045" y="1756"/>
                  </a:cubicBezTo>
                  <a:cubicBezTo>
                    <a:pt x="1340" y="1756"/>
                    <a:pt x="1638" y="1633"/>
                    <a:pt x="1849" y="1423"/>
                  </a:cubicBezTo>
                  <a:cubicBezTo>
                    <a:pt x="2046" y="1226"/>
                    <a:pt x="2195" y="951"/>
                    <a:pt x="2147" y="706"/>
                  </a:cubicBezTo>
                  <a:cubicBezTo>
                    <a:pt x="2100" y="480"/>
                    <a:pt x="1950" y="306"/>
                    <a:pt x="1777" y="181"/>
                  </a:cubicBezTo>
                  <a:cubicBezTo>
                    <a:pt x="1596" y="60"/>
                    <a:pt x="1360" y="0"/>
                    <a:pt x="112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8" name="Google Shape;4718;p111"/>
            <p:cNvSpPr/>
            <p:nvPr/>
          </p:nvSpPr>
          <p:spPr>
            <a:xfrm>
              <a:off x="729600" y="1159650"/>
              <a:ext cx="61050" cy="52400"/>
            </a:xfrm>
            <a:custGeom>
              <a:rect b="b" l="l" r="r" t="t"/>
              <a:pathLst>
                <a:path extrusionOk="0" h="2096" w="2442">
                  <a:moveTo>
                    <a:pt x="1313" y="0"/>
                  </a:moveTo>
                  <a:cubicBezTo>
                    <a:pt x="721" y="0"/>
                    <a:pt x="122" y="435"/>
                    <a:pt x="54" y="1072"/>
                  </a:cubicBezTo>
                  <a:cubicBezTo>
                    <a:pt x="0" y="1543"/>
                    <a:pt x="376" y="2045"/>
                    <a:pt x="824" y="2093"/>
                  </a:cubicBezTo>
                  <a:cubicBezTo>
                    <a:pt x="849" y="2095"/>
                    <a:pt x="874" y="2096"/>
                    <a:pt x="898" y="2096"/>
                  </a:cubicBezTo>
                  <a:cubicBezTo>
                    <a:pt x="1168" y="2096"/>
                    <a:pt x="1417" y="1981"/>
                    <a:pt x="1642" y="1872"/>
                  </a:cubicBezTo>
                  <a:cubicBezTo>
                    <a:pt x="1940" y="1693"/>
                    <a:pt x="2239" y="1472"/>
                    <a:pt x="2340" y="1149"/>
                  </a:cubicBezTo>
                  <a:cubicBezTo>
                    <a:pt x="2442" y="797"/>
                    <a:pt x="2263" y="427"/>
                    <a:pt x="1994" y="230"/>
                  </a:cubicBezTo>
                  <a:cubicBezTo>
                    <a:pt x="1792" y="72"/>
                    <a:pt x="1554" y="0"/>
                    <a:pt x="131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9" name="Google Shape;4719;p111"/>
            <p:cNvSpPr/>
            <p:nvPr/>
          </p:nvSpPr>
          <p:spPr>
            <a:xfrm>
              <a:off x="808625" y="1045575"/>
              <a:ext cx="67850" cy="50050"/>
            </a:xfrm>
            <a:custGeom>
              <a:rect b="b" l="l" r="r" t="t"/>
              <a:pathLst>
                <a:path extrusionOk="0" h="2002" w="2714">
                  <a:moveTo>
                    <a:pt x="1579" y="0"/>
                  </a:moveTo>
                  <a:cubicBezTo>
                    <a:pt x="885" y="0"/>
                    <a:pt x="1" y="530"/>
                    <a:pt x="176" y="1283"/>
                  </a:cubicBezTo>
                  <a:cubicBezTo>
                    <a:pt x="272" y="1659"/>
                    <a:pt x="624" y="1928"/>
                    <a:pt x="994" y="1981"/>
                  </a:cubicBezTo>
                  <a:cubicBezTo>
                    <a:pt x="1067" y="1995"/>
                    <a:pt x="1140" y="2002"/>
                    <a:pt x="1212" y="2002"/>
                  </a:cubicBezTo>
                  <a:cubicBezTo>
                    <a:pt x="1512" y="2002"/>
                    <a:pt x="1803" y="1889"/>
                    <a:pt x="2063" y="1731"/>
                  </a:cubicBezTo>
                  <a:cubicBezTo>
                    <a:pt x="2290" y="1581"/>
                    <a:pt x="2510" y="1384"/>
                    <a:pt x="2588" y="1110"/>
                  </a:cubicBezTo>
                  <a:cubicBezTo>
                    <a:pt x="2713" y="662"/>
                    <a:pt x="2337" y="166"/>
                    <a:pt x="1890" y="41"/>
                  </a:cubicBezTo>
                  <a:cubicBezTo>
                    <a:pt x="1794" y="13"/>
                    <a:pt x="1689" y="0"/>
                    <a:pt x="157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0" name="Google Shape;4720;p111"/>
            <p:cNvSpPr/>
            <p:nvPr/>
          </p:nvSpPr>
          <p:spPr>
            <a:xfrm>
              <a:off x="728400" y="1013500"/>
              <a:ext cx="62850" cy="56125"/>
            </a:xfrm>
            <a:custGeom>
              <a:rect b="b" l="l" r="r" t="t"/>
              <a:pathLst>
                <a:path extrusionOk="0" h="2245" w="2514">
                  <a:moveTo>
                    <a:pt x="1471" y="1"/>
                  </a:moveTo>
                  <a:cubicBezTo>
                    <a:pt x="990" y="1"/>
                    <a:pt x="538" y="380"/>
                    <a:pt x="251" y="727"/>
                  </a:cubicBezTo>
                  <a:cubicBezTo>
                    <a:pt x="102" y="924"/>
                    <a:pt x="0" y="1151"/>
                    <a:pt x="24" y="1372"/>
                  </a:cubicBezTo>
                  <a:cubicBezTo>
                    <a:pt x="48" y="1646"/>
                    <a:pt x="251" y="1897"/>
                    <a:pt x="472" y="2017"/>
                  </a:cubicBezTo>
                  <a:cubicBezTo>
                    <a:pt x="698" y="2167"/>
                    <a:pt x="959" y="2245"/>
                    <a:pt x="1217" y="2245"/>
                  </a:cubicBezTo>
                  <a:cubicBezTo>
                    <a:pt x="1387" y="2245"/>
                    <a:pt x="1557" y="2211"/>
                    <a:pt x="1714" y="2142"/>
                  </a:cubicBezTo>
                  <a:cubicBezTo>
                    <a:pt x="2114" y="1993"/>
                    <a:pt x="2412" y="1599"/>
                    <a:pt x="2460" y="1175"/>
                  </a:cubicBezTo>
                  <a:cubicBezTo>
                    <a:pt x="2514" y="751"/>
                    <a:pt x="2263" y="303"/>
                    <a:pt x="1893" y="106"/>
                  </a:cubicBezTo>
                  <a:cubicBezTo>
                    <a:pt x="1752" y="32"/>
                    <a:pt x="1610" y="1"/>
                    <a:pt x="147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1" name="Google Shape;4721;p111"/>
            <p:cNvSpPr/>
            <p:nvPr/>
          </p:nvSpPr>
          <p:spPr>
            <a:xfrm>
              <a:off x="855950" y="1134200"/>
              <a:ext cx="61575" cy="58450"/>
            </a:xfrm>
            <a:custGeom>
              <a:rect b="b" l="l" r="r" t="t"/>
              <a:pathLst>
                <a:path extrusionOk="0" h="2338" w="2463">
                  <a:moveTo>
                    <a:pt x="1398" y="1"/>
                  </a:moveTo>
                  <a:cubicBezTo>
                    <a:pt x="693" y="1"/>
                    <a:pt x="0" y="806"/>
                    <a:pt x="20" y="1469"/>
                  </a:cubicBezTo>
                  <a:cubicBezTo>
                    <a:pt x="20" y="1845"/>
                    <a:pt x="271" y="2215"/>
                    <a:pt x="641" y="2317"/>
                  </a:cubicBezTo>
                  <a:cubicBezTo>
                    <a:pt x="701" y="2331"/>
                    <a:pt x="760" y="2337"/>
                    <a:pt x="820" y="2337"/>
                  </a:cubicBezTo>
                  <a:cubicBezTo>
                    <a:pt x="1058" y="2337"/>
                    <a:pt x="1293" y="2233"/>
                    <a:pt x="1513" y="2114"/>
                  </a:cubicBezTo>
                  <a:cubicBezTo>
                    <a:pt x="1835" y="1941"/>
                    <a:pt x="2164" y="1696"/>
                    <a:pt x="2283" y="1344"/>
                  </a:cubicBezTo>
                  <a:cubicBezTo>
                    <a:pt x="2462" y="872"/>
                    <a:pt x="2235" y="323"/>
                    <a:pt x="1811" y="102"/>
                  </a:cubicBezTo>
                  <a:cubicBezTo>
                    <a:pt x="1677" y="32"/>
                    <a:pt x="1537" y="1"/>
                    <a:pt x="139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2" name="Google Shape;4722;p111"/>
            <p:cNvSpPr/>
            <p:nvPr/>
          </p:nvSpPr>
          <p:spPr>
            <a:xfrm>
              <a:off x="678100" y="945525"/>
              <a:ext cx="36600" cy="31150"/>
            </a:xfrm>
            <a:custGeom>
              <a:rect b="b" l="l" r="r" t="t"/>
              <a:pathLst>
                <a:path extrusionOk="0" h="1246" w="1464">
                  <a:moveTo>
                    <a:pt x="597" y="0"/>
                  </a:moveTo>
                  <a:cubicBezTo>
                    <a:pt x="290" y="0"/>
                    <a:pt x="1" y="254"/>
                    <a:pt x="48" y="586"/>
                  </a:cubicBezTo>
                  <a:cubicBezTo>
                    <a:pt x="72" y="783"/>
                    <a:pt x="221" y="957"/>
                    <a:pt x="371" y="1058"/>
                  </a:cubicBezTo>
                  <a:cubicBezTo>
                    <a:pt x="508" y="1176"/>
                    <a:pt x="694" y="1246"/>
                    <a:pt x="887" y="1246"/>
                  </a:cubicBezTo>
                  <a:cubicBezTo>
                    <a:pt x="937" y="1246"/>
                    <a:pt x="988" y="1241"/>
                    <a:pt x="1039" y="1231"/>
                  </a:cubicBezTo>
                  <a:cubicBezTo>
                    <a:pt x="1266" y="1154"/>
                    <a:pt x="1463" y="957"/>
                    <a:pt x="1439" y="706"/>
                  </a:cubicBezTo>
                  <a:cubicBezTo>
                    <a:pt x="1439" y="509"/>
                    <a:pt x="1266" y="336"/>
                    <a:pt x="1093" y="210"/>
                  </a:cubicBezTo>
                  <a:cubicBezTo>
                    <a:pt x="991" y="109"/>
                    <a:pt x="866" y="37"/>
                    <a:pt x="717" y="13"/>
                  </a:cubicBezTo>
                  <a:cubicBezTo>
                    <a:pt x="677" y="4"/>
                    <a:pt x="637" y="0"/>
                    <a:pt x="59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3" name="Google Shape;4723;p111"/>
            <p:cNvSpPr/>
            <p:nvPr/>
          </p:nvSpPr>
          <p:spPr>
            <a:xfrm>
              <a:off x="732125" y="885400"/>
              <a:ext cx="74650" cy="54550"/>
            </a:xfrm>
            <a:custGeom>
              <a:rect b="b" l="l" r="r" t="t"/>
              <a:pathLst>
                <a:path extrusionOk="0" h="2182" w="2986">
                  <a:moveTo>
                    <a:pt x="1944" y="1"/>
                  </a:moveTo>
                  <a:cubicBezTo>
                    <a:pt x="1909" y="1"/>
                    <a:pt x="1874" y="3"/>
                    <a:pt x="1839" y="6"/>
                  </a:cubicBezTo>
                  <a:cubicBezTo>
                    <a:pt x="1021" y="102"/>
                    <a:pt x="1" y="1123"/>
                    <a:pt x="795" y="1893"/>
                  </a:cubicBezTo>
                  <a:cubicBezTo>
                    <a:pt x="978" y="2096"/>
                    <a:pt x="1255" y="2181"/>
                    <a:pt x="1541" y="2181"/>
                  </a:cubicBezTo>
                  <a:cubicBezTo>
                    <a:pt x="1609" y="2181"/>
                    <a:pt x="1676" y="2177"/>
                    <a:pt x="1744" y="2168"/>
                  </a:cubicBezTo>
                  <a:cubicBezTo>
                    <a:pt x="2066" y="2096"/>
                    <a:pt x="2388" y="1893"/>
                    <a:pt x="2609" y="1648"/>
                  </a:cubicBezTo>
                  <a:cubicBezTo>
                    <a:pt x="2812" y="1397"/>
                    <a:pt x="2985" y="1075"/>
                    <a:pt x="2938" y="753"/>
                  </a:cubicBezTo>
                  <a:cubicBezTo>
                    <a:pt x="2888" y="310"/>
                    <a:pt x="2392" y="1"/>
                    <a:pt x="194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4" name="Google Shape;4724;p111"/>
            <p:cNvSpPr/>
            <p:nvPr/>
          </p:nvSpPr>
          <p:spPr>
            <a:xfrm>
              <a:off x="799275" y="1138525"/>
              <a:ext cx="27350" cy="22400"/>
            </a:xfrm>
            <a:custGeom>
              <a:rect b="b" l="l" r="r" t="t"/>
              <a:pathLst>
                <a:path extrusionOk="0" h="896" w="1094">
                  <a:moveTo>
                    <a:pt x="550" y="1"/>
                  </a:moveTo>
                  <a:cubicBezTo>
                    <a:pt x="473" y="1"/>
                    <a:pt x="401" y="1"/>
                    <a:pt x="299" y="54"/>
                  </a:cubicBezTo>
                  <a:cubicBezTo>
                    <a:pt x="102" y="150"/>
                    <a:pt x="1" y="478"/>
                    <a:pt x="126" y="675"/>
                  </a:cubicBezTo>
                  <a:cubicBezTo>
                    <a:pt x="198" y="800"/>
                    <a:pt x="347" y="872"/>
                    <a:pt x="496" y="896"/>
                  </a:cubicBezTo>
                  <a:cubicBezTo>
                    <a:pt x="646" y="896"/>
                    <a:pt x="795" y="824"/>
                    <a:pt x="896" y="723"/>
                  </a:cubicBezTo>
                  <a:cubicBezTo>
                    <a:pt x="1022" y="597"/>
                    <a:pt x="1093" y="448"/>
                    <a:pt x="1046" y="275"/>
                  </a:cubicBezTo>
                  <a:cubicBezTo>
                    <a:pt x="998" y="78"/>
                    <a:pt x="771" y="1"/>
                    <a:pt x="55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5" name="Google Shape;4725;p111"/>
            <p:cNvSpPr/>
            <p:nvPr/>
          </p:nvSpPr>
          <p:spPr>
            <a:xfrm>
              <a:off x="829725" y="948875"/>
              <a:ext cx="43025" cy="29425"/>
            </a:xfrm>
            <a:custGeom>
              <a:rect b="b" l="l" r="r" t="t"/>
              <a:pathLst>
                <a:path extrusionOk="0" h="1177" w="1721">
                  <a:moveTo>
                    <a:pt x="1025" y="0"/>
                  </a:moveTo>
                  <a:cubicBezTo>
                    <a:pt x="998" y="0"/>
                    <a:pt x="971" y="2"/>
                    <a:pt x="944" y="5"/>
                  </a:cubicBezTo>
                  <a:cubicBezTo>
                    <a:pt x="747" y="29"/>
                    <a:pt x="550" y="100"/>
                    <a:pt x="401" y="249"/>
                  </a:cubicBezTo>
                  <a:cubicBezTo>
                    <a:pt x="1" y="673"/>
                    <a:pt x="347" y="1097"/>
                    <a:pt x="849" y="1169"/>
                  </a:cubicBezTo>
                  <a:cubicBezTo>
                    <a:pt x="887" y="1174"/>
                    <a:pt x="926" y="1177"/>
                    <a:pt x="965" y="1177"/>
                  </a:cubicBezTo>
                  <a:cubicBezTo>
                    <a:pt x="1153" y="1177"/>
                    <a:pt x="1350" y="1115"/>
                    <a:pt x="1493" y="972"/>
                  </a:cubicBezTo>
                  <a:cubicBezTo>
                    <a:pt x="1643" y="823"/>
                    <a:pt x="1720" y="548"/>
                    <a:pt x="1619" y="327"/>
                  </a:cubicBezTo>
                  <a:cubicBezTo>
                    <a:pt x="1506" y="122"/>
                    <a:pt x="1271" y="0"/>
                    <a:pt x="102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26" name="Google Shape;4726;p111"/>
          <p:cNvGrpSpPr/>
          <p:nvPr/>
        </p:nvGrpSpPr>
        <p:grpSpPr>
          <a:xfrm>
            <a:off x="8106339" y="4021869"/>
            <a:ext cx="1210840" cy="1568321"/>
            <a:chOff x="5879975" y="3227400"/>
            <a:chExt cx="234350" cy="303550"/>
          </a:xfrm>
        </p:grpSpPr>
        <p:sp>
          <p:nvSpPr>
            <p:cNvPr id="4727" name="Google Shape;4727;p111"/>
            <p:cNvSpPr/>
            <p:nvPr/>
          </p:nvSpPr>
          <p:spPr>
            <a:xfrm>
              <a:off x="5879975" y="3227400"/>
              <a:ext cx="234350" cy="298525"/>
            </a:xfrm>
            <a:custGeom>
              <a:rect b="b" l="l" r="r" t="t"/>
              <a:pathLst>
                <a:path extrusionOk="0" h="11941" w="9374">
                  <a:moveTo>
                    <a:pt x="1" y="0"/>
                  </a:moveTo>
                  <a:lnTo>
                    <a:pt x="1" y="0"/>
                  </a:lnTo>
                  <a:cubicBezTo>
                    <a:pt x="299" y="1248"/>
                    <a:pt x="795" y="2562"/>
                    <a:pt x="1195" y="3809"/>
                  </a:cubicBezTo>
                  <a:cubicBezTo>
                    <a:pt x="1911" y="6221"/>
                    <a:pt x="3953" y="7117"/>
                    <a:pt x="5744" y="8609"/>
                  </a:cubicBezTo>
                  <a:cubicBezTo>
                    <a:pt x="6568" y="9254"/>
                    <a:pt x="7338" y="9851"/>
                    <a:pt x="8084" y="10573"/>
                  </a:cubicBezTo>
                  <a:cubicBezTo>
                    <a:pt x="8486" y="10953"/>
                    <a:pt x="8786" y="11473"/>
                    <a:pt x="9219" y="11792"/>
                  </a:cubicBezTo>
                  <a:lnTo>
                    <a:pt x="9219" y="11792"/>
                  </a:lnTo>
                  <a:cubicBezTo>
                    <a:pt x="9125" y="11628"/>
                    <a:pt x="9004" y="11372"/>
                    <a:pt x="8956" y="11218"/>
                  </a:cubicBezTo>
                  <a:cubicBezTo>
                    <a:pt x="8257" y="9254"/>
                    <a:pt x="8179" y="7218"/>
                    <a:pt x="7338" y="5248"/>
                  </a:cubicBezTo>
                  <a:cubicBezTo>
                    <a:pt x="5971" y="2066"/>
                    <a:pt x="2807" y="1368"/>
                    <a:pt x="1" y="0"/>
                  </a:cubicBezTo>
                  <a:close/>
                  <a:moveTo>
                    <a:pt x="9219" y="11792"/>
                  </a:moveTo>
                  <a:cubicBezTo>
                    <a:pt x="9264" y="11869"/>
                    <a:pt x="9303" y="11925"/>
                    <a:pt x="9326" y="11940"/>
                  </a:cubicBezTo>
                  <a:lnTo>
                    <a:pt x="9373" y="11893"/>
                  </a:lnTo>
                  <a:cubicBezTo>
                    <a:pt x="9320" y="11862"/>
                    <a:pt x="9269" y="11828"/>
                    <a:pt x="9219" y="1179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8" name="Google Shape;4728;p111"/>
            <p:cNvSpPr/>
            <p:nvPr/>
          </p:nvSpPr>
          <p:spPr>
            <a:xfrm>
              <a:off x="5909075" y="3265200"/>
              <a:ext cx="204300" cy="265750"/>
            </a:xfrm>
            <a:custGeom>
              <a:rect b="b" l="l" r="r" t="t"/>
              <a:pathLst>
                <a:path extrusionOk="0" h="10630" w="8172">
                  <a:moveTo>
                    <a:pt x="152" y="1"/>
                  </a:moveTo>
                  <a:cubicBezTo>
                    <a:pt x="70" y="1"/>
                    <a:pt x="1" y="106"/>
                    <a:pt x="78" y="184"/>
                  </a:cubicBezTo>
                  <a:cubicBezTo>
                    <a:pt x="1523" y="1772"/>
                    <a:pt x="3111" y="3240"/>
                    <a:pt x="4580" y="4834"/>
                  </a:cubicBezTo>
                  <a:cubicBezTo>
                    <a:pt x="6048" y="6452"/>
                    <a:pt x="6968" y="8637"/>
                    <a:pt x="7941" y="10578"/>
                  </a:cubicBezTo>
                  <a:cubicBezTo>
                    <a:pt x="7962" y="10614"/>
                    <a:pt x="7991" y="10629"/>
                    <a:pt x="8022" y="10629"/>
                  </a:cubicBezTo>
                  <a:cubicBezTo>
                    <a:pt x="8095" y="10629"/>
                    <a:pt x="8172" y="10541"/>
                    <a:pt x="8138" y="10452"/>
                  </a:cubicBezTo>
                  <a:cubicBezTo>
                    <a:pt x="7195" y="8590"/>
                    <a:pt x="6269" y="6524"/>
                    <a:pt x="4926" y="4906"/>
                  </a:cubicBezTo>
                  <a:cubicBezTo>
                    <a:pt x="3463" y="3169"/>
                    <a:pt x="1744" y="1700"/>
                    <a:pt x="228" y="35"/>
                  </a:cubicBezTo>
                  <a:cubicBezTo>
                    <a:pt x="204" y="11"/>
                    <a:pt x="177" y="1"/>
                    <a:pt x="15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9" name="Google Shape;4729;p111"/>
            <p:cNvSpPr/>
            <p:nvPr/>
          </p:nvSpPr>
          <p:spPr>
            <a:xfrm>
              <a:off x="5914450" y="3282500"/>
              <a:ext cx="63175" cy="51225"/>
            </a:xfrm>
            <a:custGeom>
              <a:rect b="b" l="l" r="r" t="t"/>
              <a:pathLst>
                <a:path extrusionOk="0" h="2049" w="2527">
                  <a:moveTo>
                    <a:pt x="2413" y="1"/>
                  </a:moveTo>
                  <a:cubicBezTo>
                    <a:pt x="2356" y="1"/>
                    <a:pt x="2299" y="38"/>
                    <a:pt x="2299" y="113"/>
                  </a:cubicBezTo>
                  <a:lnTo>
                    <a:pt x="2299" y="1775"/>
                  </a:lnTo>
                  <a:lnTo>
                    <a:pt x="2299" y="1775"/>
                  </a:lnTo>
                  <a:cubicBezTo>
                    <a:pt x="1623" y="1446"/>
                    <a:pt x="925" y="1219"/>
                    <a:pt x="186" y="1080"/>
                  </a:cubicBezTo>
                  <a:cubicBezTo>
                    <a:pt x="171" y="1075"/>
                    <a:pt x="158" y="1073"/>
                    <a:pt x="145" y="1073"/>
                  </a:cubicBezTo>
                  <a:cubicBezTo>
                    <a:pt x="29" y="1073"/>
                    <a:pt x="1" y="1256"/>
                    <a:pt x="114" y="1283"/>
                  </a:cubicBezTo>
                  <a:cubicBezTo>
                    <a:pt x="908" y="1456"/>
                    <a:pt x="1631" y="1677"/>
                    <a:pt x="2353" y="2029"/>
                  </a:cubicBezTo>
                  <a:cubicBezTo>
                    <a:pt x="2373" y="2042"/>
                    <a:pt x="2395" y="2048"/>
                    <a:pt x="2416" y="2048"/>
                  </a:cubicBezTo>
                  <a:cubicBezTo>
                    <a:pt x="2473" y="2048"/>
                    <a:pt x="2526" y="2008"/>
                    <a:pt x="2526" y="1952"/>
                  </a:cubicBezTo>
                  <a:lnTo>
                    <a:pt x="2526" y="113"/>
                  </a:lnTo>
                  <a:cubicBezTo>
                    <a:pt x="2526" y="38"/>
                    <a:pt x="2469" y="1"/>
                    <a:pt x="24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0" name="Google Shape;4730;p111"/>
            <p:cNvSpPr/>
            <p:nvPr/>
          </p:nvSpPr>
          <p:spPr>
            <a:xfrm>
              <a:off x="5942675" y="3326500"/>
              <a:ext cx="84625" cy="57200"/>
            </a:xfrm>
            <a:custGeom>
              <a:rect b="b" l="l" r="r" t="t"/>
              <a:pathLst>
                <a:path extrusionOk="0" h="2288" w="3385">
                  <a:moveTo>
                    <a:pt x="3286" y="0"/>
                  </a:moveTo>
                  <a:cubicBezTo>
                    <a:pt x="3237" y="0"/>
                    <a:pt x="3188" y="30"/>
                    <a:pt x="3188" y="90"/>
                  </a:cubicBezTo>
                  <a:cubicBezTo>
                    <a:pt x="3166" y="728"/>
                    <a:pt x="3080" y="1366"/>
                    <a:pt x="3047" y="1999"/>
                  </a:cubicBezTo>
                  <a:lnTo>
                    <a:pt x="3047" y="1999"/>
                  </a:lnTo>
                  <a:cubicBezTo>
                    <a:pt x="2144" y="1555"/>
                    <a:pt x="1132" y="1332"/>
                    <a:pt x="125" y="1236"/>
                  </a:cubicBezTo>
                  <a:cubicBezTo>
                    <a:pt x="119" y="1235"/>
                    <a:pt x="113" y="1234"/>
                    <a:pt x="107" y="1234"/>
                  </a:cubicBezTo>
                  <a:cubicBezTo>
                    <a:pt x="0" y="1234"/>
                    <a:pt x="6" y="1433"/>
                    <a:pt x="125" y="1433"/>
                  </a:cubicBezTo>
                  <a:cubicBezTo>
                    <a:pt x="1146" y="1535"/>
                    <a:pt x="2191" y="1785"/>
                    <a:pt x="3110" y="2281"/>
                  </a:cubicBezTo>
                  <a:cubicBezTo>
                    <a:pt x="3120" y="2285"/>
                    <a:pt x="3131" y="2287"/>
                    <a:pt x="3142" y="2287"/>
                  </a:cubicBezTo>
                  <a:cubicBezTo>
                    <a:pt x="3195" y="2287"/>
                    <a:pt x="3260" y="2243"/>
                    <a:pt x="3260" y="2179"/>
                  </a:cubicBezTo>
                  <a:cubicBezTo>
                    <a:pt x="3284" y="1487"/>
                    <a:pt x="3385" y="788"/>
                    <a:pt x="3385" y="90"/>
                  </a:cubicBezTo>
                  <a:cubicBezTo>
                    <a:pt x="3385" y="30"/>
                    <a:pt x="3336" y="0"/>
                    <a:pt x="328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1" name="Google Shape;4731;p111"/>
            <p:cNvSpPr/>
            <p:nvPr/>
          </p:nvSpPr>
          <p:spPr>
            <a:xfrm>
              <a:off x="5999550" y="3375200"/>
              <a:ext cx="62300" cy="52075"/>
            </a:xfrm>
            <a:custGeom>
              <a:rect b="b" l="l" r="r" t="t"/>
              <a:pathLst>
                <a:path extrusionOk="0" h="2083" w="2492">
                  <a:moveTo>
                    <a:pt x="2363" y="1"/>
                  </a:moveTo>
                  <a:cubicBezTo>
                    <a:pt x="2325" y="1"/>
                    <a:pt x="2289" y="24"/>
                    <a:pt x="2280" y="82"/>
                  </a:cubicBezTo>
                  <a:cubicBezTo>
                    <a:pt x="2164" y="665"/>
                    <a:pt x="2176" y="1263"/>
                    <a:pt x="2178" y="1842"/>
                  </a:cubicBezTo>
                  <a:lnTo>
                    <a:pt x="2178" y="1842"/>
                  </a:lnTo>
                  <a:cubicBezTo>
                    <a:pt x="1501" y="1672"/>
                    <a:pt x="849" y="1442"/>
                    <a:pt x="191" y="1228"/>
                  </a:cubicBezTo>
                  <a:cubicBezTo>
                    <a:pt x="182" y="1227"/>
                    <a:pt x="174" y="1226"/>
                    <a:pt x="166" y="1226"/>
                  </a:cubicBezTo>
                  <a:cubicBezTo>
                    <a:pt x="37" y="1226"/>
                    <a:pt x="0" y="1405"/>
                    <a:pt x="113" y="1455"/>
                  </a:cubicBezTo>
                  <a:cubicBezTo>
                    <a:pt x="835" y="1652"/>
                    <a:pt x="1534" y="1903"/>
                    <a:pt x="2256" y="2076"/>
                  </a:cubicBezTo>
                  <a:cubicBezTo>
                    <a:pt x="2269" y="2080"/>
                    <a:pt x="2282" y="2082"/>
                    <a:pt x="2294" y="2082"/>
                  </a:cubicBezTo>
                  <a:cubicBezTo>
                    <a:pt x="2353" y="2082"/>
                    <a:pt x="2405" y="2039"/>
                    <a:pt x="2405" y="1975"/>
                  </a:cubicBezTo>
                  <a:cubicBezTo>
                    <a:pt x="2382" y="1354"/>
                    <a:pt x="2352" y="757"/>
                    <a:pt x="2477" y="136"/>
                  </a:cubicBezTo>
                  <a:cubicBezTo>
                    <a:pt x="2492" y="59"/>
                    <a:pt x="2424" y="1"/>
                    <a:pt x="23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2" name="Google Shape;4732;p111"/>
            <p:cNvSpPr/>
            <p:nvPr/>
          </p:nvSpPr>
          <p:spPr>
            <a:xfrm>
              <a:off x="5999375" y="3323825"/>
              <a:ext cx="8675" cy="6875"/>
            </a:xfrm>
            <a:custGeom>
              <a:rect b="b" l="l" r="r" t="t"/>
              <a:pathLst>
                <a:path extrusionOk="0" h="275" w="347">
                  <a:moveTo>
                    <a:pt x="174" y="0"/>
                  </a:moveTo>
                  <a:cubicBezTo>
                    <a:pt x="1" y="0"/>
                    <a:pt x="1" y="275"/>
                    <a:pt x="174" y="275"/>
                  </a:cubicBezTo>
                  <a:cubicBezTo>
                    <a:pt x="347" y="275"/>
                    <a:pt x="347" y="0"/>
                    <a:pt x="1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3" name="Google Shape;4733;p111"/>
            <p:cNvSpPr/>
            <p:nvPr/>
          </p:nvSpPr>
          <p:spPr>
            <a:xfrm>
              <a:off x="6003700" y="3305750"/>
              <a:ext cx="8100" cy="6300"/>
            </a:xfrm>
            <a:custGeom>
              <a:rect b="b" l="l" r="r" t="t"/>
              <a:pathLst>
                <a:path extrusionOk="0" h="252" w="324">
                  <a:moveTo>
                    <a:pt x="174" y="1"/>
                  </a:moveTo>
                  <a:cubicBezTo>
                    <a:pt x="1" y="1"/>
                    <a:pt x="1" y="251"/>
                    <a:pt x="174" y="251"/>
                  </a:cubicBezTo>
                  <a:cubicBezTo>
                    <a:pt x="323" y="251"/>
                    <a:pt x="323" y="1"/>
                    <a:pt x="1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4" name="Google Shape;4734;p111"/>
            <p:cNvSpPr/>
            <p:nvPr/>
          </p:nvSpPr>
          <p:spPr>
            <a:xfrm>
              <a:off x="5907300" y="3293375"/>
              <a:ext cx="8075" cy="6875"/>
            </a:xfrm>
            <a:custGeom>
              <a:rect b="b" l="l" r="r" t="t"/>
              <a:pathLst>
                <a:path extrusionOk="0" h="275" w="323">
                  <a:moveTo>
                    <a:pt x="173" y="0"/>
                  </a:moveTo>
                  <a:cubicBezTo>
                    <a:pt x="0" y="0"/>
                    <a:pt x="0" y="275"/>
                    <a:pt x="173" y="275"/>
                  </a:cubicBezTo>
                  <a:cubicBezTo>
                    <a:pt x="323" y="275"/>
                    <a:pt x="323" y="0"/>
                    <a:pt x="1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5" name="Google Shape;4735;p111"/>
            <p:cNvSpPr/>
            <p:nvPr/>
          </p:nvSpPr>
          <p:spPr>
            <a:xfrm>
              <a:off x="5942675" y="3339925"/>
              <a:ext cx="8825" cy="6300"/>
            </a:xfrm>
            <a:custGeom>
              <a:rect b="b" l="l" r="r" t="t"/>
              <a:pathLst>
                <a:path extrusionOk="0" h="252" w="353">
                  <a:moveTo>
                    <a:pt x="179" y="1"/>
                  </a:moveTo>
                  <a:cubicBezTo>
                    <a:pt x="0" y="1"/>
                    <a:pt x="0" y="251"/>
                    <a:pt x="179" y="251"/>
                  </a:cubicBezTo>
                  <a:cubicBezTo>
                    <a:pt x="352" y="251"/>
                    <a:pt x="352" y="1"/>
                    <a:pt x="1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6" name="Google Shape;4736;p111"/>
            <p:cNvSpPr/>
            <p:nvPr/>
          </p:nvSpPr>
          <p:spPr>
            <a:xfrm>
              <a:off x="5957000" y="3345000"/>
              <a:ext cx="8825" cy="6900"/>
            </a:xfrm>
            <a:custGeom>
              <a:rect b="b" l="l" r="r" t="t"/>
              <a:pathLst>
                <a:path extrusionOk="0" h="276" w="353">
                  <a:moveTo>
                    <a:pt x="173" y="1"/>
                  </a:moveTo>
                  <a:cubicBezTo>
                    <a:pt x="0" y="1"/>
                    <a:pt x="0" y="275"/>
                    <a:pt x="173" y="275"/>
                  </a:cubicBezTo>
                  <a:cubicBezTo>
                    <a:pt x="352" y="275"/>
                    <a:pt x="352" y="1"/>
                    <a:pt x="1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7" name="Google Shape;4737;p111"/>
            <p:cNvSpPr/>
            <p:nvPr/>
          </p:nvSpPr>
          <p:spPr>
            <a:xfrm>
              <a:off x="6069525" y="3417700"/>
              <a:ext cx="8825" cy="6875"/>
            </a:xfrm>
            <a:custGeom>
              <a:rect b="b" l="l" r="r" t="t"/>
              <a:pathLst>
                <a:path extrusionOk="0" h="275" w="353">
                  <a:moveTo>
                    <a:pt x="180" y="0"/>
                  </a:moveTo>
                  <a:cubicBezTo>
                    <a:pt x="0" y="0"/>
                    <a:pt x="0" y="275"/>
                    <a:pt x="180" y="275"/>
                  </a:cubicBezTo>
                  <a:cubicBezTo>
                    <a:pt x="353" y="275"/>
                    <a:pt x="353" y="0"/>
                    <a:pt x="1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8" name="Google Shape;4738;p111"/>
            <p:cNvSpPr/>
            <p:nvPr/>
          </p:nvSpPr>
          <p:spPr>
            <a:xfrm>
              <a:off x="6040425" y="3435150"/>
              <a:ext cx="8675" cy="6300"/>
            </a:xfrm>
            <a:custGeom>
              <a:rect b="b" l="l" r="r" t="t"/>
              <a:pathLst>
                <a:path extrusionOk="0" h="252" w="347">
                  <a:moveTo>
                    <a:pt x="173" y="1"/>
                  </a:moveTo>
                  <a:cubicBezTo>
                    <a:pt x="0" y="1"/>
                    <a:pt x="0" y="251"/>
                    <a:pt x="173" y="251"/>
                  </a:cubicBezTo>
                  <a:cubicBezTo>
                    <a:pt x="347" y="251"/>
                    <a:pt x="347" y="1"/>
                    <a:pt x="1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39" name="Google Shape;4739;p111"/>
          <p:cNvGrpSpPr/>
          <p:nvPr/>
        </p:nvGrpSpPr>
        <p:grpSpPr>
          <a:xfrm flipH="1" rot="10800000">
            <a:off x="7217662" y="-1755381"/>
            <a:ext cx="3196958" cy="3284371"/>
            <a:chOff x="7217662" y="3775244"/>
            <a:chExt cx="3196958" cy="3284371"/>
          </a:xfrm>
        </p:grpSpPr>
        <p:sp>
          <p:nvSpPr>
            <p:cNvPr id="4740" name="Google Shape;4740;p111"/>
            <p:cNvSpPr/>
            <p:nvPr/>
          </p:nvSpPr>
          <p:spPr>
            <a:xfrm flipH="1" rot="-7003625">
              <a:off x="7560236" y="4260144"/>
              <a:ext cx="2511809" cy="2314569"/>
            </a:xfrm>
            <a:custGeom>
              <a:rect b="b" l="l" r="r" t="t"/>
              <a:pathLst>
                <a:path extrusionOk="0" h="10455" w="11346">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41" name="Google Shape;4741;p111"/>
            <p:cNvGrpSpPr/>
            <p:nvPr/>
          </p:nvGrpSpPr>
          <p:grpSpPr>
            <a:xfrm flipH="1" rot="10800000">
              <a:off x="7967975" y="3899233"/>
              <a:ext cx="1404941" cy="1004250"/>
              <a:chOff x="8090250" y="1355275"/>
              <a:chExt cx="1404941" cy="1004250"/>
            </a:xfrm>
          </p:grpSpPr>
          <p:sp>
            <p:nvSpPr>
              <p:cNvPr id="4742" name="Google Shape;4742;p111"/>
              <p:cNvSpPr/>
              <p:nvPr/>
            </p:nvSpPr>
            <p:spPr>
              <a:xfrm>
                <a:off x="8404718" y="1910757"/>
                <a:ext cx="101354" cy="98675"/>
              </a:xfrm>
              <a:custGeom>
                <a:rect b="b" l="l" r="r" t="t"/>
                <a:pathLst>
                  <a:path extrusionOk="0" h="626" w="643">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3" name="Google Shape;4743;p111"/>
              <p:cNvSpPr/>
              <p:nvPr/>
            </p:nvSpPr>
            <p:spPr>
              <a:xfrm>
                <a:off x="8526565" y="1673369"/>
                <a:ext cx="86537" cy="86380"/>
              </a:xfrm>
              <a:custGeom>
                <a:rect b="b" l="l" r="r" t="t"/>
                <a:pathLst>
                  <a:path extrusionOk="0" h="548" w="549">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4" name="Google Shape;4744;p111"/>
              <p:cNvSpPr/>
              <p:nvPr/>
            </p:nvSpPr>
            <p:spPr>
              <a:xfrm>
                <a:off x="8856797" y="1773936"/>
                <a:ext cx="77237" cy="77868"/>
              </a:xfrm>
              <a:custGeom>
                <a:rect b="b" l="l" r="r" t="t"/>
                <a:pathLst>
                  <a:path extrusionOk="0" h="494" w="49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5" name="Google Shape;4745;p111"/>
              <p:cNvSpPr/>
              <p:nvPr/>
            </p:nvSpPr>
            <p:spPr>
              <a:xfrm>
                <a:off x="8915907" y="1495091"/>
                <a:ext cx="59426" cy="62263"/>
              </a:xfrm>
              <a:custGeom>
                <a:rect b="b" l="l" r="r" t="t"/>
                <a:pathLst>
                  <a:path extrusionOk="0" h="395" w="377">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6" name="Google Shape;4746;p111"/>
              <p:cNvSpPr/>
              <p:nvPr/>
            </p:nvSpPr>
            <p:spPr>
              <a:xfrm>
                <a:off x="8681356" y="2057824"/>
                <a:ext cx="44451" cy="44766"/>
              </a:xfrm>
              <a:custGeom>
                <a:rect b="b" l="l" r="r" t="t"/>
                <a:pathLst>
                  <a:path extrusionOk="0" h="284" w="282">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7" name="Google Shape;4747;p111"/>
              <p:cNvSpPr/>
              <p:nvPr/>
            </p:nvSpPr>
            <p:spPr>
              <a:xfrm>
                <a:off x="8737629" y="1711830"/>
                <a:ext cx="59426" cy="60687"/>
              </a:xfrm>
              <a:custGeom>
                <a:rect b="b" l="l" r="r" t="t"/>
                <a:pathLst>
                  <a:path extrusionOk="0" h="385" w="377">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8" name="Google Shape;4748;p111"/>
              <p:cNvSpPr/>
              <p:nvPr/>
            </p:nvSpPr>
            <p:spPr>
              <a:xfrm>
                <a:off x="8339776" y="1602121"/>
                <a:ext cx="65100" cy="64312"/>
              </a:xfrm>
              <a:custGeom>
                <a:rect b="b" l="l" r="r" t="t"/>
                <a:pathLst>
                  <a:path extrusionOk="0" h="408" w="413">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9" name="Google Shape;4749;p111"/>
              <p:cNvSpPr/>
              <p:nvPr/>
            </p:nvSpPr>
            <p:spPr>
              <a:xfrm>
                <a:off x="8090250" y="1860158"/>
                <a:ext cx="47131" cy="45081"/>
              </a:xfrm>
              <a:custGeom>
                <a:rect b="b" l="l" r="r" t="t"/>
                <a:pathLst>
                  <a:path extrusionOk="0" h="286" w="299">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0" name="Google Shape;4750;p111"/>
              <p:cNvSpPr/>
              <p:nvPr/>
            </p:nvSpPr>
            <p:spPr>
              <a:xfrm>
                <a:off x="8449643" y="1444493"/>
                <a:ext cx="100724" cy="101354"/>
              </a:xfrm>
              <a:custGeom>
                <a:rect b="b" l="l" r="r" t="t"/>
                <a:pathLst>
                  <a:path extrusionOk="0" h="643" w="639">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1" name="Google Shape;4751;p111"/>
              <p:cNvSpPr/>
              <p:nvPr/>
            </p:nvSpPr>
            <p:spPr>
              <a:xfrm>
                <a:off x="9073535" y="1803570"/>
                <a:ext cx="62263" cy="55800"/>
              </a:xfrm>
              <a:custGeom>
                <a:rect b="b" l="l" r="r" t="t"/>
                <a:pathLst>
                  <a:path extrusionOk="0" h="354" w="395">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2" name="Google Shape;4752;p111"/>
              <p:cNvSpPr/>
              <p:nvPr/>
            </p:nvSpPr>
            <p:spPr>
              <a:xfrm>
                <a:off x="8992987" y="2089035"/>
                <a:ext cx="122161" cy="117432"/>
              </a:xfrm>
              <a:custGeom>
                <a:rect b="b" l="l" r="r" t="t"/>
                <a:pathLst>
                  <a:path extrusionOk="0" h="745" w="775">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3" name="Google Shape;4753;p111"/>
              <p:cNvSpPr/>
              <p:nvPr/>
            </p:nvSpPr>
            <p:spPr>
              <a:xfrm>
                <a:off x="9263320" y="1735317"/>
                <a:ext cx="53593" cy="60056"/>
              </a:xfrm>
              <a:custGeom>
                <a:rect b="b" l="l" r="r" t="t"/>
                <a:pathLst>
                  <a:path extrusionOk="0" h="381" w="34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4" name="Google Shape;4754;p111"/>
              <p:cNvSpPr/>
              <p:nvPr/>
            </p:nvSpPr>
            <p:spPr>
              <a:xfrm>
                <a:off x="9281132" y="1967188"/>
                <a:ext cx="92843" cy="71405"/>
              </a:xfrm>
              <a:custGeom>
                <a:rect b="b" l="l" r="r" t="t"/>
                <a:pathLst>
                  <a:path extrusionOk="0" h="453" w="589">
                    <a:moveTo>
                      <a:pt x="303" y="0"/>
                    </a:moveTo>
                    <a:cubicBezTo>
                      <a:pt x="0" y="0"/>
                      <a:pt x="0" y="453"/>
                      <a:pt x="303" y="453"/>
                    </a:cubicBezTo>
                    <a:cubicBezTo>
                      <a:pt x="588" y="453"/>
                      <a:pt x="588" y="0"/>
                      <a:pt x="3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5" name="Google Shape;4755;p111"/>
              <p:cNvSpPr/>
              <p:nvPr/>
            </p:nvSpPr>
            <p:spPr>
              <a:xfrm>
                <a:off x="8440342" y="2242565"/>
                <a:ext cx="77868" cy="75504"/>
              </a:xfrm>
              <a:custGeom>
                <a:rect b="b" l="l" r="r" t="t"/>
                <a:pathLst>
                  <a:path extrusionOk="0" h="479" w="494">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6" name="Google Shape;4756;p111"/>
              <p:cNvSpPr/>
              <p:nvPr/>
            </p:nvSpPr>
            <p:spPr>
              <a:xfrm>
                <a:off x="8773411" y="2312237"/>
                <a:ext cx="50756" cy="47288"/>
              </a:xfrm>
              <a:custGeom>
                <a:rect b="b" l="l" r="r" t="t"/>
                <a:pathLst>
                  <a:path extrusionOk="0" h="300" w="322">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7" name="Google Shape;4757;p111"/>
              <p:cNvSpPr/>
              <p:nvPr/>
            </p:nvSpPr>
            <p:spPr>
              <a:xfrm>
                <a:off x="9195540" y="2151771"/>
                <a:ext cx="136348" cy="136348"/>
              </a:xfrm>
              <a:custGeom>
                <a:rect b="b" l="l" r="r" t="t"/>
                <a:pathLst>
                  <a:path extrusionOk="0" h="865" w="865">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8" name="Google Shape;4758;p111"/>
              <p:cNvSpPr/>
              <p:nvPr/>
            </p:nvSpPr>
            <p:spPr>
              <a:xfrm>
                <a:off x="8152198" y="2076897"/>
                <a:ext cx="83700" cy="83700"/>
              </a:xfrm>
              <a:custGeom>
                <a:rect b="b" l="l" r="r" t="t"/>
                <a:pathLst>
                  <a:path extrusionOk="0" h="531" w="531">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9" name="Google Shape;4759;p111"/>
              <p:cNvSpPr/>
              <p:nvPr/>
            </p:nvSpPr>
            <p:spPr>
              <a:xfrm>
                <a:off x="8657081" y="1355275"/>
                <a:ext cx="80705" cy="77237"/>
              </a:xfrm>
              <a:custGeom>
                <a:rect b="b" l="l" r="r" t="t"/>
                <a:pathLst>
                  <a:path extrusionOk="0" h="490" w="512">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0" name="Google Shape;4760;p111"/>
              <p:cNvSpPr/>
              <p:nvPr/>
            </p:nvSpPr>
            <p:spPr>
              <a:xfrm>
                <a:off x="9177728" y="1524253"/>
                <a:ext cx="100724" cy="101512"/>
              </a:xfrm>
              <a:custGeom>
                <a:rect b="b" l="l" r="r" t="t"/>
                <a:pathLst>
                  <a:path extrusionOk="0" h="644" w="639">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1" name="Google Shape;4761;p111"/>
              <p:cNvSpPr/>
              <p:nvPr/>
            </p:nvSpPr>
            <p:spPr>
              <a:xfrm>
                <a:off x="9438603" y="1839509"/>
                <a:ext cx="56588" cy="47919"/>
              </a:xfrm>
              <a:custGeom>
                <a:rect b="b" l="l" r="r" t="t"/>
                <a:pathLst>
                  <a:path extrusionOk="0" h="304" w="359">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2" name="Google Shape;4762;p111"/>
              <p:cNvSpPr/>
              <p:nvPr/>
            </p:nvSpPr>
            <p:spPr>
              <a:xfrm>
                <a:off x="8612945" y="1887271"/>
                <a:ext cx="59268" cy="56431"/>
              </a:xfrm>
              <a:custGeom>
                <a:rect b="b" l="l" r="r" t="t"/>
                <a:pathLst>
                  <a:path extrusionOk="0" h="358" w="376">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763" name="Google Shape;4763;p111"/>
          <p:cNvSpPr/>
          <p:nvPr/>
        </p:nvSpPr>
        <p:spPr>
          <a:xfrm rot="-4452864">
            <a:off x="-1519744" y="4232090"/>
            <a:ext cx="2683326" cy="2138537"/>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4764" name="Shape 4764"/>
        <p:cNvGrpSpPr/>
        <p:nvPr/>
      </p:nvGrpSpPr>
      <p:grpSpPr>
        <a:xfrm>
          <a:off x="0" y="0"/>
          <a:ext cx="0" cy="0"/>
          <a:chOff x="0" y="0"/>
          <a:chExt cx="0" cy="0"/>
        </a:xfrm>
      </p:grpSpPr>
      <p:sp>
        <p:nvSpPr>
          <p:cNvPr id="4765" name="Google Shape;4765;p11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66" name="Google Shape;4766;p11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600"/>
              </a:spcBef>
              <a:spcAft>
                <a:spcPts val="0"/>
              </a:spcAft>
              <a:buClr>
                <a:schemeClr val="dk1"/>
              </a:buClr>
              <a:buSzPts val="1400"/>
              <a:buChar char="○"/>
              <a:defRPr/>
            </a:lvl2pPr>
            <a:lvl3pPr indent="-317500" lvl="2" marL="1371600" rtl="0" algn="l">
              <a:lnSpc>
                <a:spcPct val="90000"/>
              </a:lnSpc>
              <a:spcBef>
                <a:spcPts val="1600"/>
              </a:spcBef>
              <a:spcAft>
                <a:spcPts val="0"/>
              </a:spcAft>
              <a:buClr>
                <a:schemeClr val="dk1"/>
              </a:buClr>
              <a:buSzPts val="1400"/>
              <a:buChar char="■"/>
              <a:defRPr/>
            </a:lvl3pPr>
            <a:lvl4pPr indent="-317500" lvl="3" marL="1828800" rtl="0" algn="l">
              <a:lnSpc>
                <a:spcPct val="90000"/>
              </a:lnSpc>
              <a:spcBef>
                <a:spcPts val="1600"/>
              </a:spcBef>
              <a:spcAft>
                <a:spcPts val="0"/>
              </a:spcAft>
              <a:buClr>
                <a:schemeClr val="dk1"/>
              </a:buClr>
              <a:buSzPts val="1400"/>
              <a:buChar char="●"/>
              <a:defRPr/>
            </a:lvl4pPr>
            <a:lvl5pPr indent="-317500" lvl="4" marL="2286000" rtl="0" algn="l">
              <a:lnSpc>
                <a:spcPct val="90000"/>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4767" name="Google Shape;4767;p11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768" name="Google Shape;4768;p11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769" name="Google Shape;4769;p11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03" name="Shape 10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104" name="Shape 104"/>
        <p:cNvGrpSpPr/>
        <p:nvPr/>
      </p:nvGrpSpPr>
      <p:grpSpPr>
        <a:xfrm>
          <a:off x="0" y="0"/>
          <a:ext cx="0" cy="0"/>
          <a:chOff x="0" y="0"/>
          <a:chExt cx="0" cy="0"/>
        </a:xfrm>
      </p:grpSpPr>
      <p:grpSp>
        <p:nvGrpSpPr>
          <p:cNvPr id="105" name="Google Shape;105;p13"/>
          <p:cNvGrpSpPr/>
          <p:nvPr/>
        </p:nvGrpSpPr>
        <p:grpSpPr>
          <a:xfrm>
            <a:off x="-790500" y="56591"/>
            <a:ext cx="10963438" cy="5662371"/>
            <a:chOff x="-790500" y="56591"/>
            <a:chExt cx="10963438" cy="5662371"/>
          </a:xfrm>
        </p:grpSpPr>
        <p:sp>
          <p:nvSpPr>
            <p:cNvPr id="106" name="Google Shape;106;p13"/>
            <p:cNvSpPr/>
            <p:nvPr/>
          </p:nvSpPr>
          <p:spPr>
            <a:xfrm rot="-5226109">
              <a:off x="-345708" y="3664495"/>
              <a:ext cx="1588607" cy="2400941"/>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a:off x="8202183" y="56591"/>
              <a:ext cx="900635" cy="820211"/>
            </a:xfrm>
            <a:custGeom>
              <a:rect b="b" l="l" r="r" t="t"/>
              <a:pathLst>
                <a:path extrusionOk="0" h="40325" w="44279">
                  <a:moveTo>
                    <a:pt x="21084" y="0"/>
                  </a:moveTo>
                  <a:cubicBezTo>
                    <a:pt x="7224" y="2045"/>
                    <a:pt x="3199" y="9269"/>
                    <a:pt x="1611" y="17494"/>
                  </a:cubicBezTo>
                  <a:cubicBezTo>
                    <a:pt x="0" y="25697"/>
                    <a:pt x="5853" y="38817"/>
                    <a:pt x="16537" y="40100"/>
                  </a:cubicBezTo>
                  <a:cubicBezTo>
                    <a:pt x="17740" y="40245"/>
                    <a:pt x="19018" y="40325"/>
                    <a:pt x="20340" y="40325"/>
                  </a:cubicBezTo>
                  <a:cubicBezTo>
                    <a:pt x="30724" y="40325"/>
                    <a:pt x="43764" y="35416"/>
                    <a:pt x="43995" y="18777"/>
                  </a:cubicBezTo>
                  <a:cubicBezTo>
                    <a:pt x="44278" y="0"/>
                    <a:pt x="21084" y="0"/>
                    <a:pt x="210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a:off x="329463" y="1161838"/>
              <a:ext cx="239681" cy="238987"/>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p:nvPr/>
          </p:nvSpPr>
          <p:spPr>
            <a:xfrm>
              <a:off x="-99268" y="3550833"/>
              <a:ext cx="428752" cy="427510"/>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p:nvPr/>
          </p:nvSpPr>
          <p:spPr>
            <a:xfrm rot="-5400000">
              <a:off x="7419863" y="3303119"/>
              <a:ext cx="2434542" cy="2046019"/>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3"/>
            <p:cNvGrpSpPr/>
            <p:nvPr/>
          </p:nvGrpSpPr>
          <p:grpSpPr>
            <a:xfrm>
              <a:off x="8282838" y="1848613"/>
              <a:ext cx="1890100" cy="3864775"/>
              <a:chOff x="7669813" y="1373938"/>
              <a:chExt cx="1890100" cy="3864775"/>
            </a:xfrm>
          </p:grpSpPr>
          <p:sp>
            <p:nvSpPr>
              <p:cNvPr id="112" name="Google Shape;112;p13"/>
              <p:cNvSpPr/>
              <p:nvPr/>
            </p:nvSpPr>
            <p:spPr>
              <a:xfrm>
                <a:off x="8750747" y="3030638"/>
                <a:ext cx="239650" cy="239700"/>
              </a:xfrm>
              <a:custGeom>
                <a:rect b="b" l="l" r="r" t="t"/>
                <a:pathLst>
                  <a:path extrusionOk="0" h="9588" w="9586">
                    <a:moveTo>
                      <a:pt x="5138" y="1"/>
                    </a:moveTo>
                    <a:cubicBezTo>
                      <a:pt x="5108" y="1"/>
                      <a:pt x="5079" y="1"/>
                      <a:pt x="5049" y="2"/>
                    </a:cubicBezTo>
                    <a:cubicBezTo>
                      <a:pt x="4188" y="2"/>
                      <a:pt x="3351" y="211"/>
                      <a:pt x="2583" y="630"/>
                    </a:cubicBezTo>
                    <a:cubicBezTo>
                      <a:pt x="1815" y="1025"/>
                      <a:pt x="1187" y="1607"/>
                      <a:pt x="722" y="2351"/>
                    </a:cubicBezTo>
                    <a:cubicBezTo>
                      <a:pt x="257" y="3049"/>
                      <a:pt x="1" y="3887"/>
                      <a:pt x="1" y="4748"/>
                    </a:cubicBezTo>
                    <a:cubicBezTo>
                      <a:pt x="1" y="6004"/>
                      <a:pt x="489" y="7214"/>
                      <a:pt x="1373" y="8121"/>
                    </a:cubicBezTo>
                    <a:cubicBezTo>
                      <a:pt x="2239" y="9055"/>
                      <a:pt x="3461" y="9587"/>
                      <a:pt x="4735" y="9587"/>
                    </a:cubicBezTo>
                    <a:cubicBezTo>
                      <a:pt x="4762" y="9587"/>
                      <a:pt x="4789" y="9587"/>
                      <a:pt x="4816" y="9586"/>
                    </a:cubicBezTo>
                    <a:cubicBezTo>
                      <a:pt x="4843" y="9587"/>
                      <a:pt x="4870" y="9587"/>
                      <a:pt x="4896" y="9587"/>
                    </a:cubicBezTo>
                    <a:cubicBezTo>
                      <a:pt x="6147" y="9587"/>
                      <a:pt x="7347" y="9055"/>
                      <a:pt x="8213" y="8121"/>
                    </a:cubicBezTo>
                    <a:cubicBezTo>
                      <a:pt x="9097" y="7167"/>
                      <a:pt x="9585" y="5911"/>
                      <a:pt x="9562" y="4608"/>
                    </a:cubicBezTo>
                    <a:cubicBezTo>
                      <a:pt x="9562" y="3189"/>
                      <a:pt x="9120" y="2072"/>
                      <a:pt x="8236" y="1235"/>
                    </a:cubicBezTo>
                    <a:cubicBezTo>
                      <a:pt x="7397" y="441"/>
                      <a:pt x="6292" y="1"/>
                      <a:pt x="5138"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3"/>
              <p:cNvSpPr/>
              <p:nvPr/>
            </p:nvSpPr>
            <p:spPr>
              <a:xfrm>
                <a:off x="7669813" y="1373938"/>
                <a:ext cx="1890100" cy="3864775"/>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4" name="Google Shape;114;p13"/>
          <p:cNvSpPr txBox="1"/>
          <p:nvPr>
            <p:ph idx="1" type="subTitle"/>
          </p:nvPr>
        </p:nvSpPr>
        <p:spPr>
          <a:xfrm>
            <a:off x="3654525" y="1445375"/>
            <a:ext cx="4575600" cy="427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5" name="Google Shape;115;p13"/>
          <p:cNvSpPr txBox="1"/>
          <p:nvPr>
            <p:ph type="title"/>
          </p:nvPr>
        </p:nvSpPr>
        <p:spPr>
          <a:xfrm>
            <a:off x="713250" y="539500"/>
            <a:ext cx="77175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6" name="Google Shape;116;p13"/>
          <p:cNvSpPr txBox="1"/>
          <p:nvPr>
            <p:ph idx="2" type="subTitle"/>
          </p:nvPr>
        </p:nvSpPr>
        <p:spPr>
          <a:xfrm>
            <a:off x="1794296" y="1445375"/>
            <a:ext cx="1822200" cy="427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p:txBody>
      </p:sp>
      <p:sp>
        <p:nvSpPr>
          <p:cNvPr id="117" name="Google Shape;117;p13"/>
          <p:cNvSpPr txBox="1"/>
          <p:nvPr>
            <p:ph hasCustomPrompt="1" idx="3" type="title"/>
          </p:nvPr>
        </p:nvSpPr>
        <p:spPr>
          <a:xfrm>
            <a:off x="913875" y="1445375"/>
            <a:ext cx="795900" cy="4275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3000"/>
              <a:buNone/>
              <a:defRPr>
                <a:solidFill>
                  <a:schemeClr val="accen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18" name="Google Shape;118;p13"/>
          <p:cNvSpPr txBox="1"/>
          <p:nvPr>
            <p:ph idx="4" type="subTitle"/>
          </p:nvPr>
        </p:nvSpPr>
        <p:spPr>
          <a:xfrm>
            <a:off x="3654525" y="1956475"/>
            <a:ext cx="4575600" cy="427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9" name="Google Shape;119;p13"/>
          <p:cNvSpPr txBox="1"/>
          <p:nvPr>
            <p:ph idx="5" type="subTitle"/>
          </p:nvPr>
        </p:nvSpPr>
        <p:spPr>
          <a:xfrm>
            <a:off x="1794296" y="1956475"/>
            <a:ext cx="1822200" cy="427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p:txBody>
      </p:sp>
      <p:sp>
        <p:nvSpPr>
          <p:cNvPr id="120" name="Google Shape;120;p13"/>
          <p:cNvSpPr txBox="1"/>
          <p:nvPr>
            <p:ph hasCustomPrompt="1" idx="6" type="title"/>
          </p:nvPr>
        </p:nvSpPr>
        <p:spPr>
          <a:xfrm>
            <a:off x="913875" y="1956475"/>
            <a:ext cx="795900" cy="4275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3000"/>
              <a:buNone/>
              <a:defRPr>
                <a:solidFill>
                  <a:schemeClr val="accen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21" name="Google Shape;121;p13"/>
          <p:cNvSpPr txBox="1"/>
          <p:nvPr>
            <p:ph idx="7" type="subTitle"/>
          </p:nvPr>
        </p:nvSpPr>
        <p:spPr>
          <a:xfrm>
            <a:off x="3654525" y="2467575"/>
            <a:ext cx="4575600" cy="427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2" name="Google Shape;122;p13"/>
          <p:cNvSpPr txBox="1"/>
          <p:nvPr>
            <p:ph idx="8" type="subTitle"/>
          </p:nvPr>
        </p:nvSpPr>
        <p:spPr>
          <a:xfrm>
            <a:off x="1794296" y="2467575"/>
            <a:ext cx="1822200" cy="427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p:txBody>
      </p:sp>
      <p:sp>
        <p:nvSpPr>
          <p:cNvPr id="123" name="Google Shape;123;p13"/>
          <p:cNvSpPr txBox="1"/>
          <p:nvPr>
            <p:ph hasCustomPrompt="1" idx="9" type="title"/>
          </p:nvPr>
        </p:nvSpPr>
        <p:spPr>
          <a:xfrm>
            <a:off x="913875" y="2467575"/>
            <a:ext cx="795900" cy="4275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3000"/>
              <a:buNone/>
              <a:defRPr>
                <a:solidFill>
                  <a:schemeClr val="accen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24" name="Google Shape;124;p13"/>
          <p:cNvSpPr txBox="1"/>
          <p:nvPr>
            <p:ph idx="13" type="subTitle"/>
          </p:nvPr>
        </p:nvSpPr>
        <p:spPr>
          <a:xfrm>
            <a:off x="3654525" y="2978675"/>
            <a:ext cx="4575600" cy="427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5" name="Google Shape;125;p13"/>
          <p:cNvSpPr txBox="1"/>
          <p:nvPr>
            <p:ph idx="14" type="subTitle"/>
          </p:nvPr>
        </p:nvSpPr>
        <p:spPr>
          <a:xfrm>
            <a:off x="1794296" y="2978675"/>
            <a:ext cx="1822200" cy="427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p:txBody>
      </p:sp>
      <p:sp>
        <p:nvSpPr>
          <p:cNvPr id="126" name="Google Shape;126;p13"/>
          <p:cNvSpPr txBox="1"/>
          <p:nvPr>
            <p:ph hasCustomPrompt="1" idx="15" type="title"/>
          </p:nvPr>
        </p:nvSpPr>
        <p:spPr>
          <a:xfrm>
            <a:off x="913875" y="2978675"/>
            <a:ext cx="795900" cy="4275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3000"/>
              <a:buNone/>
              <a:defRPr>
                <a:solidFill>
                  <a:schemeClr val="accen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27" name="Google Shape;127;p13"/>
          <p:cNvSpPr txBox="1"/>
          <p:nvPr>
            <p:ph idx="16" type="subTitle"/>
          </p:nvPr>
        </p:nvSpPr>
        <p:spPr>
          <a:xfrm>
            <a:off x="3654525" y="3489775"/>
            <a:ext cx="4575600" cy="427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8" name="Google Shape;128;p13"/>
          <p:cNvSpPr txBox="1"/>
          <p:nvPr>
            <p:ph idx="17" type="subTitle"/>
          </p:nvPr>
        </p:nvSpPr>
        <p:spPr>
          <a:xfrm>
            <a:off x="1794296" y="3489775"/>
            <a:ext cx="1822200" cy="427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p:txBody>
      </p:sp>
      <p:sp>
        <p:nvSpPr>
          <p:cNvPr id="129" name="Google Shape;129;p13"/>
          <p:cNvSpPr txBox="1"/>
          <p:nvPr>
            <p:ph hasCustomPrompt="1" idx="18" type="title"/>
          </p:nvPr>
        </p:nvSpPr>
        <p:spPr>
          <a:xfrm>
            <a:off x="913875" y="3489775"/>
            <a:ext cx="795900" cy="4275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3000"/>
              <a:buNone/>
              <a:defRPr>
                <a:solidFill>
                  <a:schemeClr val="accen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CUSTOM_20">
    <p:spTree>
      <p:nvGrpSpPr>
        <p:cNvPr id="130" name="Shape 130"/>
        <p:cNvGrpSpPr/>
        <p:nvPr/>
      </p:nvGrpSpPr>
      <p:grpSpPr>
        <a:xfrm>
          <a:off x="0" y="0"/>
          <a:ext cx="0" cy="0"/>
          <a:chOff x="0" y="0"/>
          <a:chExt cx="0" cy="0"/>
        </a:xfrm>
      </p:grpSpPr>
      <p:sp>
        <p:nvSpPr>
          <p:cNvPr id="131" name="Google Shape;131;p14"/>
          <p:cNvSpPr txBox="1"/>
          <p:nvPr>
            <p:ph idx="1" type="subTitle"/>
          </p:nvPr>
        </p:nvSpPr>
        <p:spPr>
          <a:xfrm>
            <a:off x="3864075" y="816136"/>
            <a:ext cx="4566600" cy="3489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32" name="Google Shape;132;p14"/>
          <p:cNvSpPr txBox="1"/>
          <p:nvPr>
            <p:ph idx="2" type="subTitle"/>
          </p:nvPr>
        </p:nvSpPr>
        <p:spPr>
          <a:xfrm>
            <a:off x="3864075" y="1459537"/>
            <a:ext cx="4566600" cy="3489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33" name="Google Shape;133;p14"/>
          <p:cNvSpPr txBox="1"/>
          <p:nvPr>
            <p:ph idx="3" type="subTitle"/>
          </p:nvPr>
        </p:nvSpPr>
        <p:spPr>
          <a:xfrm>
            <a:off x="3864075" y="2102939"/>
            <a:ext cx="4566600" cy="3489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34" name="Google Shape;134;p14"/>
          <p:cNvSpPr txBox="1"/>
          <p:nvPr>
            <p:ph idx="4" type="subTitle"/>
          </p:nvPr>
        </p:nvSpPr>
        <p:spPr>
          <a:xfrm>
            <a:off x="3864075" y="2746341"/>
            <a:ext cx="4566600" cy="3489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35" name="Google Shape;135;p14"/>
          <p:cNvSpPr txBox="1"/>
          <p:nvPr>
            <p:ph idx="5" type="subTitle"/>
          </p:nvPr>
        </p:nvSpPr>
        <p:spPr>
          <a:xfrm>
            <a:off x="3864075" y="3389742"/>
            <a:ext cx="4566600" cy="3489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36" name="Google Shape;136;p14"/>
          <p:cNvSpPr txBox="1"/>
          <p:nvPr>
            <p:ph idx="6" type="subTitle"/>
          </p:nvPr>
        </p:nvSpPr>
        <p:spPr>
          <a:xfrm>
            <a:off x="3864075" y="635900"/>
            <a:ext cx="4566600" cy="3489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1pPr>
            <a:lvl2pPr lvl="1"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2pPr>
            <a:lvl3pPr lvl="2"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3pPr>
            <a:lvl4pPr lvl="3"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4pPr>
            <a:lvl5pPr lvl="4"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5pPr>
            <a:lvl6pPr lvl="5"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6pPr>
            <a:lvl7pPr lvl="6"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7pPr>
            <a:lvl8pPr lvl="7"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8pPr>
            <a:lvl9pPr lvl="8"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9pPr>
          </a:lstStyle>
          <a:p/>
        </p:txBody>
      </p:sp>
      <p:sp>
        <p:nvSpPr>
          <p:cNvPr id="137" name="Google Shape;137;p14"/>
          <p:cNvSpPr txBox="1"/>
          <p:nvPr>
            <p:ph idx="7" type="subTitle"/>
          </p:nvPr>
        </p:nvSpPr>
        <p:spPr>
          <a:xfrm>
            <a:off x="3864075" y="1278087"/>
            <a:ext cx="4566600" cy="3489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1pPr>
            <a:lvl2pPr lvl="1"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2pPr>
            <a:lvl3pPr lvl="2"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3pPr>
            <a:lvl4pPr lvl="3"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4pPr>
            <a:lvl5pPr lvl="4"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5pPr>
            <a:lvl6pPr lvl="5"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6pPr>
            <a:lvl7pPr lvl="6"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7pPr>
            <a:lvl8pPr lvl="7"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8pPr>
            <a:lvl9pPr lvl="8"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9pPr>
          </a:lstStyle>
          <a:p/>
        </p:txBody>
      </p:sp>
      <p:sp>
        <p:nvSpPr>
          <p:cNvPr id="138" name="Google Shape;138;p14"/>
          <p:cNvSpPr txBox="1"/>
          <p:nvPr>
            <p:ph idx="8" type="subTitle"/>
          </p:nvPr>
        </p:nvSpPr>
        <p:spPr>
          <a:xfrm>
            <a:off x="3864075" y="1920273"/>
            <a:ext cx="4566600" cy="3489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1pPr>
            <a:lvl2pPr lvl="1"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2pPr>
            <a:lvl3pPr lvl="2"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3pPr>
            <a:lvl4pPr lvl="3"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4pPr>
            <a:lvl5pPr lvl="4"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5pPr>
            <a:lvl6pPr lvl="5"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6pPr>
            <a:lvl7pPr lvl="6"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7pPr>
            <a:lvl8pPr lvl="7"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8pPr>
            <a:lvl9pPr lvl="8"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9pPr>
          </a:lstStyle>
          <a:p/>
        </p:txBody>
      </p:sp>
      <p:sp>
        <p:nvSpPr>
          <p:cNvPr id="139" name="Google Shape;139;p14"/>
          <p:cNvSpPr txBox="1"/>
          <p:nvPr>
            <p:ph idx="9" type="subTitle"/>
          </p:nvPr>
        </p:nvSpPr>
        <p:spPr>
          <a:xfrm>
            <a:off x="3864075" y="2562460"/>
            <a:ext cx="4566600" cy="3489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1pPr>
            <a:lvl2pPr lvl="1"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2pPr>
            <a:lvl3pPr lvl="2"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3pPr>
            <a:lvl4pPr lvl="3"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4pPr>
            <a:lvl5pPr lvl="4"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5pPr>
            <a:lvl6pPr lvl="5"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6pPr>
            <a:lvl7pPr lvl="6"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7pPr>
            <a:lvl8pPr lvl="7"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8pPr>
            <a:lvl9pPr lvl="8"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9pPr>
          </a:lstStyle>
          <a:p/>
        </p:txBody>
      </p:sp>
      <p:sp>
        <p:nvSpPr>
          <p:cNvPr id="140" name="Google Shape;140;p14"/>
          <p:cNvSpPr txBox="1"/>
          <p:nvPr>
            <p:ph idx="13" type="subTitle"/>
          </p:nvPr>
        </p:nvSpPr>
        <p:spPr>
          <a:xfrm>
            <a:off x="3864075" y="3204647"/>
            <a:ext cx="4566600" cy="3489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1pPr>
            <a:lvl2pPr lvl="1"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2pPr>
            <a:lvl3pPr lvl="2"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3pPr>
            <a:lvl4pPr lvl="3"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4pPr>
            <a:lvl5pPr lvl="4"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5pPr>
            <a:lvl6pPr lvl="5"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6pPr>
            <a:lvl7pPr lvl="6"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7pPr>
            <a:lvl8pPr lvl="7"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8pPr>
            <a:lvl9pPr lvl="8"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9pPr>
          </a:lstStyle>
          <a:p/>
        </p:txBody>
      </p:sp>
      <p:sp>
        <p:nvSpPr>
          <p:cNvPr id="141" name="Google Shape;141;p14"/>
          <p:cNvSpPr txBox="1"/>
          <p:nvPr>
            <p:ph idx="14" type="subTitle"/>
          </p:nvPr>
        </p:nvSpPr>
        <p:spPr>
          <a:xfrm>
            <a:off x="3863975" y="4033144"/>
            <a:ext cx="4566600" cy="3489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42" name="Google Shape;142;p14"/>
          <p:cNvSpPr txBox="1"/>
          <p:nvPr>
            <p:ph idx="15" type="subTitle"/>
          </p:nvPr>
        </p:nvSpPr>
        <p:spPr>
          <a:xfrm>
            <a:off x="3863975" y="3846833"/>
            <a:ext cx="4566600" cy="3489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1pPr>
            <a:lvl2pPr lvl="1"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2pPr>
            <a:lvl3pPr lvl="2"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3pPr>
            <a:lvl4pPr lvl="3"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4pPr>
            <a:lvl5pPr lvl="4"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5pPr>
            <a:lvl6pPr lvl="5"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6pPr>
            <a:lvl7pPr lvl="6"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7pPr>
            <a:lvl8pPr lvl="7"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8pPr>
            <a:lvl9pPr lvl="8" rtl="0">
              <a:lnSpc>
                <a:spcPct val="100000"/>
              </a:lnSpc>
              <a:spcBef>
                <a:spcPts val="0"/>
              </a:spcBef>
              <a:spcAft>
                <a:spcPts val="0"/>
              </a:spcAft>
              <a:buClr>
                <a:schemeClr val="dk2"/>
              </a:buClr>
              <a:buSzPts val="2300"/>
              <a:buFont typeface="Marcellus"/>
              <a:buNone/>
              <a:defRPr sz="2300">
                <a:solidFill>
                  <a:schemeClr val="dk2"/>
                </a:solidFill>
                <a:latin typeface="Marcellus"/>
                <a:ea typeface="Marcellus"/>
                <a:cs typeface="Marcellus"/>
                <a:sym typeface="Marcellus"/>
              </a:defRPr>
            </a:lvl9pPr>
          </a:lstStyle>
          <a:p/>
        </p:txBody>
      </p:sp>
      <p:sp>
        <p:nvSpPr>
          <p:cNvPr id="143" name="Google Shape;143;p14"/>
          <p:cNvSpPr txBox="1"/>
          <p:nvPr>
            <p:ph hasCustomPrompt="1" type="title"/>
          </p:nvPr>
        </p:nvSpPr>
        <p:spPr>
          <a:xfrm>
            <a:off x="3065075" y="635900"/>
            <a:ext cx="722700" cy="423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000"/>
              <a:buNone/>
              <a:defRPr>
                <a:solidFill>
                  <a:schemeClr val="accent1"/>
                </a:solidFill>
              </a:defRPr>
            </a:lvl1pPr>
            <a:lvl2pPr lvl="1" rtl="0">
              <a:spcBef>
                <a:spcPts val="0"/>
              </a:spcBef>
              <a:spcAft>
                <a:spcPts val="0"/>
              </a:spcAft>
              <a:buClr>
                <a:schemeClr val="accent1"/>
              </a:buClr>
              <a:buSzPts val="3000"/>
              <a:buNone/>
              <a:defRPr b="0">
                <a:solidFill>
                  <a:schemeClr val="accent1"/>
                </a:solidFill>
              </a:defRPr>
            </a:lvl2pPr>
            <a:lvl3pPr lvl="2" rtl="0">
              <a:spcBef>
                <a:spcPts val="0"/>
              </a:spcBef>
              <a:spcAft>
                <a:spcPts val="0"/>
              </a:spcAft>
              <a:buClr>
                <a:schemeClr val="accent1"/>
              </a:buClr>
              <a:buSzPts val="3000"/>
              <a:buNone/>
              <a:defRPr b="0">
                <a:solidFill>
                  <a:schemeClr val="accent1"/>
                </a:solidFill>
              </a:defRPr>
            </a:lvl3pPr>
            <a:lvl4pPr lvl="3" rtl="0">
              <a:spcBef>
                <a:spcPts val="0"/>
              </a:spcBef>
              <a:spcAft>
                <a:spcPts val="0"/>
              </a:spcAft>
              <a:buClr>
                <a:schemeClr val="accent1"/>
              </a:buClr>
              <a:buSzPts val="3000"/>
              <a:buNone/>
              <a:defRPr b="0">
                <a:solidFill>
                  <a:schemeClr val="accent1"/>
                </a:solidFill>
              </a:defRPr>
            </a:lvl4pPr>
            <a:lvl5pPr lvl="4" rtl="0">
              <a:spcBef>
                <a:spcPts val="0"/>
              </a:spcBef>
              <a:spcAft>
                <a:spcPts val="0"/>
              </a:spcAft>
              <a:buClr>
                <a:schemeClr val="accent1"/>
              </a:buClr>
              <a:buSzPts val="3000"/>
              <a:buNone/>
              <a:defRPr b="0">
                <a:solidFill>
                  <a:schemeClr val="accent1"/>
                </a:solidFill>
              </a:defRPr>
            </a:lvl5pPr>
            <a:lvl6pPr lvl="5" rtl="0">
              <a:spcBef>
                <a:spcPts val="0"/>
              </a:spcBef>
              <a:spcAft>
                <a:spcPts val="0"/>
              </a:spcAft>
              <a:buClr>
                <a:schemeClr val="accent1"/>
              </a:buClr>
              <a:buSzPts val="3000"/>
              <a:buNone/>
              <a:defRPr b="0">
                <a:solidFill>
                  <a:schemeClr val="accent1"/>
                </a:solidFill>
              </a:defRPr>
            </a:lvl6pPr>
            <a:lvl7pPr lvl="6" rtl="0">
              <a:spcBef>
                <a:spcPts val="0"/>
              </a:spcBef>
              <a:spcAft>
                <a:spcPts val="0"/>
              </a:spcAft>
              <a:buClr>
                <a:schemeClr val="accent1"/>
              </a:buClr>
              <a:buSzPts val="3000"/>
              <a:buNone/>
              <a:defRPr b="0">
                <a:solidFill>
                  <a:schemeClr val="accent1"/>
                </a:solidFill>
              </a:defRPr>
            </a:lvl7pPr>
            <a:lvl8pPr lvl="7" rtl="0">
              <a:spcBef>
                <a:spcPts val="0"/>
              </a:spcBef>
              <a:spcAft>
                <a:spcPts val="0"/>
              </a:spcAft>
              <a:buClr>
                <a:schemeClr val="accent1"/>
              </a:buClr>
              <a:buSzPts val="3000"/>
              <a:buNone/>
              <a:defRPr b="0">
                <a:solidFill>
                  <a:schemeClr val="accent1"/>
                </a:solidFill>
              </a:defRPr>
            </a:lvl8pPr>
            <a:lvl9pPr lvl="8" rtl="0">
              <a:spcBef>
                <a:spcPts val="0"/>
              </a:spcBef>
              <a:spcAft>
                <a:spcPts val="0"/>
              </a:spcAft>
              <a:buClr>
                <a:schemeClr val="accent1"/>
              </a:buClr>
              <a:buSzPts val="3000"/>
              <a:buNone/>
              <a:defRPr b="0">
                <a:solidFill>
                  <a:schemeClr val="accent1"/>
                </a:solidFill>
              </a:defRPr>
            </a:lvl9pPr>
          </a:lstStyle>
          <a:p>
            <a:r>
              <a:t>xx%</a:t>
            </a:r>
          </a:p>
        </p:txBody>
      </p:sp>
      <p:sp>
        <p:nvSpPr>
          <p:cNvPr id="144" name="Google Shape;144;p14"/>
          <p:cNvSpPr txBox="1"/>
          <p:nvPr>
            <p:ph hasCustomPrompt="1" idx="16" type="title"/>
          </p:nvPr>
        </p:nvSpPr>
        <p:spPr>
          <a:xfrm>
            <a:off x="3065075" y="3846833"/>
            <a:ext cx="722700" cy="423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000"/>
              <a:buNone/>
              <a:defRPr>
                <a:solidFill>
                  <a:schemeClr val="accent1"/>
                </a:solidFill>
              </a:defRPr>
            </a:lvl1pPr>
            <a:lvl2pPr lvl="1" rtl="0">
              <a:spcBef>
                <a:spcPts val="0"/>
              </a:spcBef>
              <a:spcAft>
                <a:spcPts val="0"/>
              </a:spcAft>
              <a:buClr>
                <a:schemeClr val="accent1"/>
              </a:buClr>
              <a:buSzPts val="3000"/>
              <a:buNone/>
              <a:defRPr b="0">
                <a:solidFill>
                  <a:schemeClr val="accent1"/>
                </a:solidFill>
              </a:defRPr>
            </a:lvl2pPr>
            <a:lvl3pPr lvl="2" rtl="0">
              <a:spcBef>
                <a:spcPts val="0"/>
              </a:spcBef>
              <a:spcAft>
                <a:spcPts val="0"/>
              </a:spcAft>
              <a:buClr>
                <a:schemeClr val="accent1"/>
              </a:buClr>
              <a:buSzPts val="3000"/>
              <a:buNone/>
              <a:defRPr b="0">
                <a:solidFill>
                  <a:schemeClr val="accent1"/>
                </a:solidFill>
              </a:defRPr>
            </a:lvl3pPr>
            <a:lvl4pPr lvl="3" rtl="0">
              <a:spcBef>
                <a:spcPts val="0"/>
              </a:spcBef>
              <a:spcAft>
                <a:spcPts val="0"/>
              </a:spcAft>
              <a:buClr>
                <a:schemeClr val="accent1"/>
              </a:buClr>
              <a:buSzPts val="3000"/>
              <a:buNone/>
              <a:defRPr b="0">
                <a:solidFill>
                  <a:schemeClr val="accent1"/>
                </a:solidFill>
              </a:defRPr>
            </a:lvl4pPr>
            <a:lvl5pPr lvl="4" rtl="0">
              <a:spcBef>
                <a:spcPts val="0"/>
              </a:spcBef>
              <a:spcAft>
                <a:spcPts val="0"/>
              </a:spcAft>
              <a:buClr>
                <a:schemeClr val="accent1"/>
              </a:buClr>
              <a:buSzPts val="3000"/>
              <a:buNone/>
              <a:defRPr b="0">
                <a:solidFill>
                  <a:schemeClr val="accent1"/>
                </a:solidFill>
              </a:defRPr>
            </a:lvl5pPr>
            <a:lvl6pPr lvl="5" rtl="0">
              <a:spcBef>
                <a:spcPts val="0"/>
              </a:spcBef>
              <a:spcAft>
                <a:spcPts val="0"/>
              </a:spcAft>
              <a:buClr>
                <a:schemeClr val="accent1"/>
              </a:buClr>
              <a:buSzPts val="3000"/>
              <a:buNone/>
              <a:defRPr b="0">
                <a:solidFill>
                  <a:schemeClr val="accent1"/>
                </a:solidFill>
              </a:defRPr>
            </a:lvl6pPr>
            <a:lvl7pPr lvl="6" rtl="0">
              <a:spcBef>
                <a:spcPts val="0"/>
              </a:spcBef>
              <a:spcAft>
                <a:spcPts val="0"/>
              </a:spcAft>
              <a:buClr>
                <a:schemeClr val="accent1"/>
              </a:buClr>
              <a:buSzPts val="3000"/>
              <a:buNone/>
              <a:defRPr b="0">
                <a:solidFill>
                  <a:schemeClr val="accent1"/>
                </a:solidFill>
              </a:defRPr>
            </a:lvl7pPr>
            <a:lvl8pPr lvl="7" rtl="0">
              <a:spcBef>
                <a:spcPts val="0"/>
              </a:spcBef>
              <a:spcAft>
                <a:spcPts val="0"/>
              </a:spcAft>
              <a:buClr>
                <a:schemeClr val="accent1"/>
              </a:buClr>
              <a:buSzPts val="3000"/>
              <a:buNone/>
              <a:defRPr b="0">
                <a:solidFill>
                  <a:schemeClr val="accent1"/>
                </a:solidFill>
              </a:defRPr>
            </a:lvl8pPr>
            <a:lvl9pPr lvl="8" rtl="0">
              <a:spcBef>
                <a:spcPts val="0"/>
              </a:spcBef>
              <a:spcAft>
                <a:spcPts val="0"/>
              </a:spcAft>
              <a:buClr>
                <a:schemeClr val="accent1"/>
              </a:buClr>
              <a:buSzPts val="3000"/>
              <a:buNone/>
              <a:defRPr b="0">
                <a:solidFill>
                  <a:schemeClr val="accent1"/>
                </a:solidFill>
              </a:defRPr>
            </a:lvl9pPr>
          </a:lstStyle>
          <a:p>
            <a:r>
              <a:t>xx%</a:t>
            </a:r>
          </a:p>
        </p:txBody>
      </p:sp>
      <p:sp>
        <p:nvSpPr>
          <p:cNvPr id="145" name="Google Shape;145;p14"/>
          <p:cNvSpPr txBox="1"/>
          <p:nvPr>
            <p:ph hasCustomPrompt="1" idx="17" type="title"/>
          </p:nvPr>
        </p:nvSpPr>
        <p:spPr>
          <a:xfrm>
            <a:off x="3065075" y="1278087"/>
            <a:ext cx="722700" cy="423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000"/>
              <a:buNone/>
              <a:defRPr>
                <a:solidFill>
                  <a:schemeClr val="accent1"/>
                </a:solidFill>
              </a:defRPr>
            </a:lvl1pPr>
            <a:lvl2pPr lvl="1" rtl="0">
              <a:spcBef>
                <a:spcPts val="0"/>
              </a:spcBef>
              <a:spcAft>
                <a:spcPts val="0"/>
              </a:spcAft>
              <a:buClr>
                <a:schemeClr val="accent1"/>
              </a:buClr>
              <a:buSzPts val="3000"/>
              <a:buNone/>
              <a:defRPr b="0">
                <a:solidFill>
                  <a:schemeClr val="accent1"/>
                </a:solidFill>
              </a:defRPr>
            </a:lvl2pPr>
            <a:lvl3pPr lvl="2" rtl="0">
              <a:spcBef>
                <a:spcPts val="0"/>
              </a:spcBef>
              <a:spcAft>
                <a:spcPts val="0"/>
              </a:spcAft>
              <a:buClr>
                <a:schemeClr val="accent1"/>
              </a:buClr>
              <a:buSzPts val="3000"/>
              <a:buNone/>
              <a:defRPr b="0">
                <a:solidFill>
                  <a:schemeClr val="accent1"/>
                </a:solidFill>
              </a:defRPr>
            </a:lvl3pPr>
            <a:lvl4pPr lvl="3" rtl="0">
              <a:spcBef>
                <a:spcPts val="0"/>
              </a:spcBef>
              <a:spcAft>
                <a:spcPts val="0"/>
              </a:spcAft>
              <a:buClr>
                <a:schemeClr val="accent1"/>
              </a:buClr>
              <a:buSzPts val="3000"/>
              <a:buNone/>
              <a:defRPr b="0">
                <a:solidFill>
                  <a:schemeClr val="accent1"/>
                </a:solidFill>
              </a:defRPr>
            </a:lvl4pPr>
            <a:lvl5pPr lvl="4" rtl="0">
              <a:spcBef>
                <a:spcPts val="0"/>
              </a:spcBef>
              <a:spcAft>
                <a:spcPts val="0"/>
              </a:spcAft>
              <a:buClr>
                <a:schemeClr val="accent1"/>
              </a:buClr>
              <a:buSzPts val="3000"/>
              <a:buNone/>
              <a:defRPr b="0">
                <a:solidFill>
                  <a:schemeClr val="accent1"/>
                </a:solidFill>
              </a:defRPr>
            </a:lvl5pPr>
            <a:lvl6pPr lvl="5" rtl="0">
              <a:spcBef>
                <a:spcPts val="0"/>
              </a:spcBef>
              <a:spcAft>
                <a:spcPts val="0"/>
              </a:spcAft>
              <a:buClr>
                <a:schemeClr val="accent1"/>
              </a:buClr>
              <a:buSzPts val="3000"/>
              <a:buNone/>
              <a:defRPr b="0">
                <a:solidFill>
                  <a:schemeClr val="accent1"/>
                </a:solidFill>
              </a:defRPr>
            </a:lvl6pPr>
            <a:lvl7pPr lvl="6" rtl="0">
              <a:spcBef>
                <a:spcPts val="0"/>
              </a:spcBef>
              <a:spcAft>
                <a:spcPts val="0"/>
              </a:spcAft>
              <a:buClr>
                <a:schemeClr val="accent1"/>
              </a:buClr>
              <a:buSzPts val="3000"/>
              <a:buNone/>
              <a:defRPr b="0">
                <a:solidFill>
                  <a:schemeClr val="accent1"/>
                </a:solidFill>
              </a:defRPr>
            </a:lvl7pPr>
            <a:lvl8pPr lvl="7" rtl="0">
              <a:spcBef>
                <a:spcPts val="0"/>
              </a:spcBef>
              <a:spcAft>
                <a:spcPts val="0"/>
              </a:spcAft>
              <a:buClr>
                <a:schemeClr val="accent1"/>
              </a:buClr>
              <a:buSzPts val="3000"/>
              <a:buNone/>
              <a:defRPr b="0">
                <a:solidFill>
                  <a:schemeClr val="accent1"/>
                </a:solidFill>
              </a:defRPr>
            </a:lvl8pPr>
            <a:lvl9pPr lvl="8" rtl="0">
              <a:spcBef>
                <a:spcPts val="0"/>
              </a:spcBef>
              <a:spcAft>
                <a:spcPts val="0"/>
              </a:spcAft>
              <a:buClr>
                <a:schemeClr val="accent1"/>
              </a:buClr>
              <a:buSzPts val="3000"/>
              <a:buNone/>
              <a:defRPr b="0">
                <a:solidFill>
                  <a:schemeClr val="accent1"/>
                </a:solidFill>
              </a:defRPr>
            </a:lvl9pPr>
          </a:lstStyle>
          <a:p>
            <a:r>
              <a:t>xx%</a:t>
            </a:r>
          </a:p>
        </p:txBody>
      </p:sp>
      <p:sp>
        <p:nvSpPr>
          <p:cNvPr id="146" name="Google Shape;146;p14"/>
          <p:cNvSpPr txBox="1"/>
          <p:nvPr>
            <p:ph hasCustomPrompt="1" idx="18" type="title"/>
          </p:nvPr>
        </p:nvSpPr>
        <p:spPr>
          <a:xfrm>
            <a:off x="3065075" y="1920273"/>
            <a:ext cx="722700" cy="423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000"/>
              <a:buNone/>
              <a:defRPr>
                <a:solidFill>
                  <a:schemeClr val="accent1"/>
                </a:solidFill>
              </a:defRPr>
            </a:lvl1pPr>
            <a:lvl2pPr lvl="1" rtl="0">
              <a:spcBef>
                <a:spcPts val="0"/>
              </a:spcBef>
              <a:spcAft>
                <a:spcPts val="0"/>
              </a:spcAft>
              <a:buClr>
                <a:schemeClr val="accent1"/>
              </a:buClr>
              <a:buSzPts val="3000"/>
              <a:buNone/>
              <a:defRPr b="0">
                <a:solidFill>
                  <a:schemeClr val="accent1"/>
                </a:solidFill>
              </a:defRPr>
            </a:lvl2pPr>
            <a:lvl3pPr lvl="2" rtl="0">
              <a:spcBef>
                <a:spcPts val="0"/>
              </a:spcBef>
              <a:spcAft>
                <a:spcPts val="0"/>
              </a:spcAft>
              <a:buClr>
                <a:schemeClr val="accent1"/>
              </a:buClr>
              <a:buSzPts val="3000"/>
              <a:buNone/>
              <a:defRPr b="0">
                <a:solidFill>
                  <a:schemeClr val="accent1"/>
                </a:solidFill>
              </a:defRPr>
            </a:lvl3pPr>
            <a:lvl4pPr lvl="3" rtl="0">
              <a:spcBef>
                <a:spcPts val="0"/>
              </a:spcBef>
              <a:spcAft>
                <a:spcPts val="0"/>
              </a:spcAft>
              <a:buClr>
                <a:schemeClr val="accent1"/>
              </a:buClr>
              <a:buSzPts val="3000"/>
              <a:buNone/>
              <a:defRPr b="0">
                <a:solidFill>
                  <a:schemeClr val="accent1"/>
                </a:solidFill>
              </a:defRPr>
            </a:lvl4pPr>
            <a:lvl5pPr lvl="4" rtl="0">
              <a:spcBef>
                <a:spcPts val="0"/>
              </a:spcBef>
              <a:spcAft>
                <a:spcPts val="0"/>
              </a:spcAft>
              <a:buClr>
                <a:schemeClr val="accent1"/>
              </a:buClr>
              <a:buSzPts val="3000"/>
              <a:buNone/>
              <a:defRPr b="0">
                <a:solidFill>
                  <a:schemeClr val="accent1"/>
                </a:solidFill>
              </a:defRPr>
            </a:lvl5pPr>
            <a:lvl6pPr lvl="5" rtl="0">
              <a:spcBef>
                <a:spcPts val="0"/>
              </a:spcBef>
              <a:spcAft>
                <a:spcPts val="0"/>
              </a:spcAft>
              <a:buClr>
                <a:schemeClr val="accent1"/>
              </a:buClr>
              <a:buSzPts val="3000"/>
              <a:buNone/>
              <a:defRPr b="0">
                <a:solidFill>
                  <a:schemeClr val="accent1"/>
                </a:solidFill>
              </a:defRPr>
            </a:lvl6pPr>
            <a:lvl7pPr lvl="6" rtl="0">
              <a:spcBef>
                <a:spcPts val="0"/>
              </a:spcBef>
              <a:spcAft>
                <a:spcPts val="0"/>
              </a:spcAft>
              <a:buClr>
                <a:schemeClr val="accent1"/>
              </a:buClr>
              <a:buSzPts val="3000"/>
              <a:buNone/>
              <a:defRPr b="0">
                <a:solidFill>
                  <a:schemeClr val="accent1"/>
                </a:solidFill>
              </a:defRPr>
            </a:lvl7pPr>
            <a:lvl8pPr lvl="7" rtl="0">
              <a:spcBef>
                <a:spcPts val="0"/>
              </a:spcBef>
              <a:spcAft>
                <a:spcPts val="0"/>
              </a:spcAft>
              <a:buClr>
                <a:schemeClr val="accent1"/>
              </a:buClr>
              <a:buSzPts val="3000"/>
              <a:buNone/>
              <a:defRPr b="0">
                <a:solidFill>
                  <a:schemeClr val="accent1"/>
                </a:solidFill>
              </a:defRPr>
            </a:lvl8pPr>
            <a:lvl9pPr lvl="8" rtl="0">
              <a:spcBef>
                <a:spcPts val="0"/>
              </a:spcBef>
              <a:spcAft>
                <a:spcPts val="0"/>
              </a:spcAft>
              <a:buClr>
                <a:schemeClr val="accent1"/>
              </a:buClr>
              <a:buSzPts val="3000"/>
              <a:buNone/>
              <a:defRPr b="0">
                <a:solidFill>
                  <a:schemeClr val="accent1"/>
                </a:solidFill>
              </a:defRPr>
            </a:lvl9pPr>
          </a:lstStyle>
          <a:p>
            <a:r>
              <a:t>xx%</a:t>
            </a:r>
          </a:p>
        </p:txBody>
      </p:sp>
      <p:sp>
        <p:nvSpPr>
          <p:cNvPr id="147" name="Google Shape;147;p14"/>
          <p:cNvSpPr txBox="1"/>
          <p:nvPr>
            <p:ph hasCustomPrompt="1" idx="19" type="title"/>
          </p:nvPr>
        </p:nvSpPr>
        <p:spPr>
          <a:xfrm>
            <a:off x="3065075" y="2562460"/>
            <a:ext cx="722700" cy="423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000"/>
              <a:buNone/>
              <a:defRPr>
                <a:solidFill>
                  <a:schemeClr val="accent1"/>
                </a:solidFill>
              </a:defRPr>
            </a:lvl1pPr>
            <a:lvl2pPr lvl="1" rtl="0">
              <a:spcBef>
                <a:spcPts val="0"/>
              </a:spcBef>
              <a:spcAft>
                <a:spcPts val="0"/>
              </a:spcAft>
              <a:buClr>
                <a:schemeClr val="accent1"/>
              </a:buClr>
              <a:buSzPts val="3000"/>
              <a:buNone/>
              <a:defRPr b="0">
                <a:solidFill>
                  <a:schemeClr val="accent1"/>
                </a:solidFill>
              </a:defRPr>
            </a:lvl2pPr>
            <a:lvl3pPr lvl="2" rtl="0">
              <a:spcBef>
                <a:spcPts val="0"/>
              </a:spcBef>
              <a:spcAft>
                <a:spcPts val="0"/>
              </a:spcAft>
              <a:buClr>
                <a:schemeClr val="accent1"/>
              </a:buClr>
              <a:buSzPts val="3000"/>
              <a:buNone/>
              <a:defRPr b="0">
                <a:solidFill>
                  <a:schemeClr val="accent1"/>
                </a:solidFill>
              </a:defRPr>
            </a:lvl3pPr>
            <a:lvl4pPr lvl="3" rtl="0">
              <a:spcBef>
                <a:spcPts val="0"/>
              </a:spcBef>
              <a:spcAft>
                <a:spcPts val="0"/>
              </a:spcAft>
              <a:buClr>
                <a:schemeClr val="accent1"/>
              </a:buClr>
              <a:buSzPts val="3000"/>
              <a:buNone/>
              <a:defRPr b="0">
                <a:solidFill>
                  <a:schemeClr val="accent1"/>
                </a:solidFill>
              </a:defRPr>
            </a:lvl4pPr>
            <a:lvl5pPr lvl="4" rtl="0">
              <a:spcBef>
                <a:spcPts val="0"/>
              </a:spcBef>
              <a:spcAft>
                <a:spcPts val="0"/>
              </a:spcAft>
              <a:buClr>
                <a:schemeClr val="accent1"/>
              </a:buClr>
              <a:buSzPts val="3000"/>
              <a:buNone/>
              <a:defRPr b="0">
                <a:solidFill>
                  <a:schemeClr val="accent1"/>
                </a:solidFill>
              </a:defRPr>
            </a:lvl5pPr>
            <a:lvl6pPr lvl="5" rtl="0">
              <a:spcBef>
                <a:spcPts val="0"/>
              </a:spcBef>
              <a:spcAft>
                <a:spcPts val="0"/>
              </a:spcAft>
              <a:buClr>
                <a:schemeClr val="accent1"/>
              </a:buClr>
              <a:buSzPts val="3000"/>
              <a:buNone/>
              <a:defRPr b="0">
                <a:solidFill>
                  <a:schemeClr val="accent1"/>
                </a:solidFill>
              </a:defRPr>
            </a:lvl6pPr>
            <a:lvl7pPr lvl="6" rtl="0">
              <a:spcBef>
                <a:spcPts val="0"/>
              </a:spcBef>
              <a:spcAft>
                <a:spcPts val="0"/>
              </a:spcAft>
              <a:buClr>
                <a:schemeClr val="accent1"/>
              </a:buClr>
              <a:buSzPts val="3000"/>
              <a:buNone/>
              <a:defRPr b="0">
                <a:solidFill>
                  <a:schemeClr val="accent1"/>
                </a:solidFill>
              </a:defRPr>
            </a:lvl7pPr>
            <a:lvl8pPr lvl="7" rtl="0">
              <a:spcBef>
                <a:spcPts val="0"/>
              </a:spcBef>
              <a:spcAft>
                <a:spcPts val="0"/>
              </a:spcAft>
              <a:buClr>
                <a:schemeClr val="accent1"/>
              </a:buClr>
              <a:buSzPts val="3000"/>
              <a:buNone/>
              <a:defRPr b="0">
                <a:solidFill>
                  <a:schemeClr val="accent1"/>
                </a:solidFill>
              </a:defRPr>
            </a:lvl8pPr>
            <a:lvl9pPr lvl="8" rtl="0">
              <a:spcBef>
                <a:spcPts val="0"/>
              </a:spcBef>
              <a:spcAft>
                <a:spcPts val="0"/>
              </a:spcAft>
              <a:buClr>
                <a:schemeClr val="accent1"/>
              </a:buClr>
              <a:buSzPts val="3000"/>
              <a:buNone/>
              <a:defRPr b="0">
                <a:solidFill>
                  <a:schemeClr val="accent1"/>
                </a:solidFill>
              </a:defRPr>
            </a:lvl9pPr>
          </a:lstStyle>
          <a:p>
            <a:r>
              <a:t>xx%</a:t>
            </a:r>
          </a:p>
        </p:txBody>
      </p:sp>
      <p:sp>
        <p:nvSpPr>
          <p:cNvPr id="148" name="Google Shape;148;p14"/>
          <p:cNvSpPr txBox="1"/>
          <p:nvPr>
            <p:ph hasCustomPrompt="1" idx="20" type="title"/>
          </p:nvPr>
        </p:nvSpPr>
        <p:spPr>
          <a:xfrm>
            <a:off x="3065075" y="3204647"/>
            <a:ext cx="722700" cy="423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000"/>
              <a:buNone/>
              <a:defRPr>
                <a:solidFill>
                  <a:schemeClr val="accent1"/>
                </a:solidFill>
              </a:defRPr>
            </a:lvl1pPr>
            <a:lvl2pPr lvl="1" rtl="0">
              <a:spcBef>
                <a:spcPts val="0"/>
              </a:spcBef>
              <a:spcAft>
                <a:spcPts val="0"/>
              </a:spcAft>
              <a:buClr>
                <a:schemeClr val="accent1"/>
              </a:buClr>
              <a:buSzPts val="3000"/>
              <a:buNone/>
              <a:defRPr b="0">
                <a:solidFill>
                  <a:schemeClr val="accent1"/>
                </a:solidFill>
              </a:defRPr>
            </a:lvl2pPr>
            <a:lvl3pPr lvl="2" rtl="0">
              <a:spcBef>
                <a:spcPts val="0"/>
              </a:spcBef>
              <a:spcAft>
                <a:spcPts val="0"/>
              </a:spcAft>
              <a:buClr>
                <a:schemeClr val="accent1"/>
              </a:buClr>
              <a:buSzPts val="3000"/>
              <a:buNone/>
              <a:defRPr b="0">
                <a:solidFill>
                  <a:schemeClr val="accent1"/>
                </a:solidFill>
              </a:defRPr>
            </a:lvl3pPr>
            <a:lvl4pPr lvl="3" rtl="0">
              <a:spcBef>
                <a:spcPts val="0"/>
              </a:spcBef>
              <a:spcAft>
                <a:spcPts val="0"/>
              </a:spcAft>
              <a:buClr>
                <a:schemeClr val="accent1"/>
              </a:buClr>
              <a:buSzPts val="3000"/>
              <a:buNone/>
              <a:defRPr b="0">
                <a:solidFill>
                  <a:schemeClr val="accent1"/>
                </a:solidFill>
              </a:defRPr>
            </a:lvl4pPr>
            <a:lvl5pPr lvl="4" rtl="0">
              <a:spcBef>
                <a:spcPts val="0"/>
              </a:spcBef>
              <a:spcAft>
                <a:spcPts val="0"/>
              </a:spcAft>
              <a:buClr>
                <a:schemeClr val="accent1"/>
              </a:buClr>
              <a:buSzPts val="3000"/>
              <a:buNone/>
              <a:defRPr b="0">
                <a:solidFill>
                  <a:schemeClr val="accent1"/>
                </a:solidFill>
              </a:defRPr>
            </a:lvl5pPr>
            <a:lvl6pPr lvl="5" rtl="0">
              <a:spcBef>
                <a:spcPts val="0"/>
              </a:spcBef>
              <a:spcAft>
                <a:spcPts val="0"/>
              </a:spcAft>
              <a:buClr>
                <a:schemeClr val="accent1"/>
              </a:buClr>
              <a:buSzPts val="3000"/>
              <a:buNone/>
              <a:defRPr b="0">
                <a:solidFill>
                  <a:schemeClr val="accent1"/>
                </a:solidFill>
              </a:defRPr>
            </a:lvl6pPr>
            <a:lvl7pPr lvl="6" rtl="0">
              <a:spcBef>
                <a:spcPts val="0"/>
              </a:spcBef>
              <a:spcAft>
                <a:spcPts val="0"/>
              </a:spcAft>
              <a:buClr>
                <a:schemeClr val="accent1"/>
              </a:buClr>
              <a:buSzPts val="3000"/>
              <a:buNone/>
              <a:defRPr b="0">
                <a:solidFill>
                  <a:schemeClr val="accent1"/>
                </a:solidFill>
              </a:defRPr>
            </a:lvl7pPr>
            <a:lvl8pPr lvl="7" rtl="0">
              <a:spcBef>
                <a:spcPts val="0"/>
              </a:spcBef>
              <a:spcAft>
                <a:spcPts val="0"/>
              </a:spcAft>
              <a:buClr>
                <a:schemeClr val="accent1"/>
              </a:buClr>
              <a:buSzPts val="3000"/>
              <a:buNone/>
              <a:defRPr b="0">
                <a:solidFill>
                  <a:schemeClr val="accent1"/>
                </a:solidFill>
              </a:defRPr>
            </a:lvl8pPr>
            <a:lvl9pPr lvl="8" rtl="0">
              <a:spcBef>
                <a:spcPts val="0"/>
              </a:spcBef>
              <a:spcAft>
                <a:spcPts val="0"/>
              </a:spcAft>
              <a:buClr>
                <a:schemeClr val="accent1"/>
              </a:buClr>
              <a:buSzPts val="3000"/>
              <a:buNone/>
              <a:defRPr b="0">
                <a:solidFill>
                  <a:schemeClr val="accent1"/>
                </a:solidFill>
              </a:defRPr>
            </a:lvl9pPr>
          </a:lstStyle>
          <a:p>
            <a:r>
              <a:t>xx%</a:t>
            </a:r>
          </a:p>
        </p:txBody>
      </p:sp>
      <p:sp>
        <p:nvSpPr>
          <p:cNvPr id="149" name="Google Shape;149;p14"/>
          <p:cNvSpPr txBox="1"/>
          <p:nvPr>
            <p:ph idx="21" type="title"/>
          </p:nvPr>
        </p:nvSpPr>
        <p:spPr>
          <a:xfrm>
            <a:off x="713250" y="539500"/>
            <a:ext cx="2275500" cy="4299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3">
    <p:spTree>
      <p:nvGrpSpPr>
        <p:cNvPr id="150" name="Shape 150"/>
        <p:cNvGrpSpPr/>
        <p:nvPr/>
      </p:nvGrpSpPr>
      <p:grpSpPr>
        <a:xfrm>
          <a:off x="0" y="0"/>
          <a:ext cx="0" cy="0"/>
          <a:chOff x="0" y="0"/>
          <a:chExt cx="0" cy="0"/>
        </a:xfrm>
      </p:grpSpPr>
      <p:sp>
        <p:nvSpPr>
          <p:cNvPr id="151" name="Google Shape;151;p15"/>
          <p:cNvSpPr txBox="1"/>
          <p:nvPr>
            <p:ph type="title"/>
          </p:nvPr>
        </p:nvSpPr>
        <p:spPr>
          <a:xfrm>
            <a:off x="3988406" y="1783425"/>
            <a:ext cx="3106800" cy="7755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2" name="Google Shape;152;p15"/>
          <p:cNvSpPr txBox="1"/>
          <p:nvPr>
            <p:ph idx="1" type="subTitle"/>
          </p:nvPr>
        </p:nvSpPr>
        <p:spPr>
          <a:xfrm>
            <a:off x="3988406" y="2577225"/>
            <a:ext cx="3106800" cy="552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sz="16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3" name="Google Shape;153;p15"/>
          <p:cNvSpPr txBox="1"/>
          <p:nvPr>
            <p:ph hasCustomPrompt="1" idx="2" type="title"/>
          </p:nvPr>
        </p:nvSpPr>
        <p:spPr>
          <a:xfrm>
            <a:off x="2048794" y="2058325"/>
            <a:ext cx="1686000" cy="9624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sz="6200">
                <a:solidFill>
                  <a:schemeClr val="accen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3_1">
    <p:spTree>
      <p:nvGrpSpPr>
        <p:cNvPr id="154" name="Shape 154"/>
        <p:cNvGrpSpPr/>
        <p:nvPr/>
      </p:nvGrpSpPr>
      <p:grpSpPr>
        <a:xfrm>
          <a:off x="0" y="0"/>
          <a:ext cx="0" cy="0"/>
          <a:chOff x="0" y="0"/>
          <a:chExt cx="0" cy="0"/>
        </a:xfrm>
      </p:grpSpPr>
      <p:sp>
        <p:nvSpPr>
          <p:cNvPr id="155" name="Google Shape;155;p16"/>
          <p:cNvSpPr txBox="1"/>
          <p:nvPr>
            <p:ph type="title"/>
          </p:nvPr>
        </p:nvSpPr>
        <p:spPr>
          <a:xfrm flipH="1">
            <a:off x="1243275" y="1898850"/>
            <a:ext cx="4378200" cy="7755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6" name="Google Shape;156;p16"/>
          <p:cNvSpPr txBox="1"/>
          <p:nvPr>
            <p:ph idx="1" type="subTitle"/>
          </p:nvPr>
        </p:nvSpPr>
        <p:spPr>
          <a:xfrm flipH="1">
            <a:off x="2514669" y="2692641"/>
            <a:ext cx="3106800" cy="552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800"/>
              <a:buNone/>
              <a:defRPr sz="16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7" name="Google Shape;157;p16"/>
          <p:cNvSpPr txBox="1"/>
          <p:nvPr>
            <p:ph hasCustomPrompt="1" idx="2" type="title"/>
          </p:nvPr>
        </p:nvSpPr>
        <p:spPr>
          <a:xfrm flipH="1">
            <a:off x="5864206" y="2149178"/>
            <a:ext cx="1587600" cy="9624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sz="6200">
                <a:solidFill>
                  <a:schemeClr val="accen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5">
    <p:spTree>
      <p:nvGrpSpPr>
        <p:cNvPr id="158" name="Shape 158"/>
        <p:cNvGrpSpPr/>
        <p:nvPr/>
      </p:nvGrpSpPr>
      <p:grpSpPr>
        <a:xfrm>
          <a:off x="0" y="0"/>
          <a:ext cx="0" cy="0"/>
          <a:chOff x="0" y="0"/>
          <a:chExt cx="0" cy="0"/>
        </a:xfrm>
      </p:grpSpPr>
      <p:sp>
        <p:nvSpPr>
          <p:cNvPr id="159" name="Google Shape;159;p17"/>
          <p:cNvSpPr txBox="1"/>
          <p:nvPr>
            <p:ph type="title"/>
          </p:nvPr>
        </p:nvSpPr>
        <p:spPr>
          <a:xfrm>
            <a:off x="1148000" y="2699822"/>
            <a:ext cx="3106800" cy="7755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0" name="Google Shape;160;p17"/>
          <p:cNvSpPr txBox="1"/>
          <p:nvPr>
            <p:ph idx="1" type="subTitle"/>
          </p:nvPr>
        </p:nvSpPr>
        <p:spPr>
          <a:xfrm>
            <a:off x="1148000" y="3493622"/>
            <a:ext cx="5556900" cy="552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sz="16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1" name="Google Shape;161;p17"/>
          <p:cNvSpPr txBox="1"/>
          <p:nvPr>
            <p:ph hasCustomPrompt="1" idx="2" type="title"/>
          </p:nvPr>
        </p:nvSpPr>
        <p:spPr>
          <a:xfrm>
            <a:off x="1304625" y="1348193"/>
            <a:ext cx="1340100" cy="9624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sz="6200">
                <a:solidFill>
                  <a:schemeClr val="accen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CUSTOM_5_1">
    <p:spTree>
      <p:nvGrpSpPr>
        <p:cNvPr id="162" name="Shape 162"/>
        <p:cNvGrpSpPr/>
        <p:nvPr/>
      </p:nvGrpSpPr>
      <p:grpSpPr>
        <a:xfrm>
          <a:off x="0" y="0"/>
          <a:ext cx="0" cy="0"/>
          <a:chOff x="0" y="0"/>
          <a:chExt cx="0" cy="0"/>
        </a:xfrm>
      </p:grpSpPr>
      <p:sp>
        <p:nvSpPr>
          <p:cNvPr id="163" name="Google Shape;163;p18"/>
          <p:cNvSpPr txBox="1"/>
          <p:nvPr>
            <p:ph type="title"/>
          </p:nvPr>
        </p:nvSpPr>
        <p:spPr>
          <a:xfrm>
            <a:off x="3018600" y="1348197"/>
            <a:ext cx="3106800" cy="775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4" name="Google Shape;164;p18"/>
          <p:cNvSpPr txBox="1"/>
          <p:nvPr>
            <p:ph idx="1" type="subTitle"/>
          </p:nvPr>
        </p:nvSpPr>
        <p:spPr>
          <a:xfrm>
            <a:off x="2782050" y="2142000"/>
            <a:ext cx="3579900" cy="71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6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5" name="Google Shape;165;p18"/>
          <p:cNvSpPr txBox="1"/>
          <p:nvPr>
            <p:ph hasCustomPrompt="1" idx="2" type="title"/>
          </p:nvPr>
        </p:nvSpPr>
        <p:spPr>
          <a:xfrm>
            <a:off x="3901950" y="3083218"/>
            <a:ext cx="1340100" cy="9624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sz="6200">
                <a:solidFill>
                  <a:schemeClr val="accen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5">
  <p:cSld name="CUSTOM_22">
    <p:spTree>
      <p:nvGrpSpPr>
        <p:cNvPr id="166" name="Shape 166"/>
        <p:cNvGrpSpPr/>
        <p:nvPr/>
      </p:nvGrpSpPr>
      <p:grpSpPr>
        <a:xfrm>
          <a:off x="0" y="0"/>
          <a:ext cx="0" cy="0"/>
          <a:chOff x="0" y="0"/>
          <a:chExt cx="0" cy="0"/>
        </a:xfrm>
      </p:grpSpPr>
      <p:sp>
        <p:nvSpPr>
          <p:cNvPr id="167" name="Google Shape;167;p19"/>
          <p:cNvSpPr txBox="1"/>
          <p:nvPr>
            <p:ph type="title"/>
          </p:nvPr>
        </p:nvSpPr>
        <p:spPr>
          <a:xfrm>
            <a:off x="713225" y="1074650"/>
            <a:ext cx="7300500" cy="7755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8" name="Google Shape;168;p19"/>
          <p:cNvSpPr txBox="1"/>
          <p:nvPr>
            <p:ph idx="1" type="subTitle"/>
          </p:nvPr>
        </p:nvSpPr>
        <p:spPr>
          <a:xfrm>
            <a:off x="713225" y="1868439"/>
            <a:ext cx="3579900" cy="71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sz="16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9" name="Google Shape;169;p19"/>
          <p:cNvSpPr txBox="1"/>
          <p:nvPr>
            <p:ph hasCustomPrompt="1" idx="2" type="title"/>
          </p:nvPr>
        </p:nvSpPr>
        <p:spPr>
          <a:xfrm>
            <a:off x="774700" y="2856132"/>
            <a:ext cx="1340100" cy="9624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sz="6200">
                <a:solidFill>
                  <a:schemeClr val="accen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spTree>
      <p:nvGrpSpPr>
        <p:cNvPr id="170" name="Shape 170"/>
        <p:cNvGrpSpPr/>
        <p:nvPr/>
      </p:nvGrpSpPr>
      <p:grpSpPr>
        <a:xfrm>
          <a:off x="0" y="0"/>
          <a:ext cx="0" cy="0"/>
          <a:chOff x="0" y="0"/>
          <a:chExt cx="0" cy="0"/>
        </a:xfrm>
      </p:grpSpPr>
      <p:sp>
        <p:nvSpPr>
          <p:cNvPr id="171" name="Google Shape;171;p20"/>
          <p:cNvSpPr txBox="1"/>
          <p:nvPr>
            <p:ph idx="1" type="subTitle"/>
          </p:nvPr>
        </p:nvSpPr>
        <p:spPr>
          <a:xfrm>
            <a:off x="1700850" y="1505400"/>
            <a:ext cx="5742300" cy="177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23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2" name="Google Shape;172;p20"/>
          <p:cNvSpPr txBox="1"/>
          <p:nvPr>
            <p:ph type="title"/>
          </p:nvPr>
        </p:nvSpPr>
        <p:spPr>
          <a:xfrm>
            <a:off x="1700850" y="3240575"/>
            <a:ext cx="5742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300"/>
              <a:buNone/>
              <a:defRPr sz="2300"/>
            </a:lvl1pPr>
            <a:lvl2pPr lvl="1" rtl="0">
              <a:spcBef>
                <a:spcPts val="0"/>
              </a:spcBef>
              <a:spcAft>
                <a:spcPts val="0"/>
              </a:spcAft>
              <a:buSzPts val="2300"/>
              <a:buNone/>
              <a:defRPr sz="2300"/>
            </a:lvl2pPr>
            <a:lvl3pPr lvl="2" rtl="0">
              <a:spcBef>
                <a:spcPts val="0"/>
              </a:spcBef>
              <a:spcAft>
                <a:spcPts val="0"/>
              </a:spcAft>
              <a:buSzPts val="2300"/>
              <a:buNone/>
              <a:defRPr sz="2300"/>
            </a:lvl3pPr>
            <a:lvl4pPr lvl="3" rtl="0">
              <a:spcBef>
                <a:spcPts val="0"/>
              </a:spcBef>
              <a:spcAft>
                <a:spcPts val="0"/>
              </a:spcAft>
              <a:buSzPts val="2300"/>
              <a:buNone/>
              <a:defRPr sz="2300"/>
            </a:lvl4pPr>
            <a:lvl5pPr lvl="4" rtl="0">
              <a:spcBef>
                <a:spcPts val="0"/>
              </a:spcBef>
              <a:spcAft>
                <a:spcPts val="0"/>
              </a:spcAft>
              <a:buSzPts val="2300"/>
              <a:buNone/>
              <a:defRPr sz="2300"/>
            </a:lvl5pPr>
            <a:lvl6pPr lvl="5" rtl="0">
              <a:spcBef>
                <a:spcPts val="0"/>
              </a:spcBef>
              <a:spcAft>
                <a:spcPts val="0"/>
              </a:spcAft>
              <a:buSzPts val="2300"/>
              <a:buNone/>
              <a:defRPr sz="2300"/>
            </a:lvl6pPr>
            <a:lvl7pPr lvl="6" rtl="0">
              <a:spcBef>
                <a:spcPts val="0"/>
              </a:spcBef>
              <a:spcAft>
                <a:spcPts val="0"/>
              </a:spcAft>
              <a:buSzPts val="2300"/>
              <a:buNone/>
              <a:defRPr sz="2300"/>
            </a:lvl7pPr>
            <a:lvl8pPr lvl="7" rtl="0">
              <a:spcBef>
                <a:spcPts val="0"/>
              </a:spcBef>
              <a:spcAft>
                <a:spcPts val="0"/>
              </a:spcAft>
              <a:buSzPts val="2300"/>
              <a:buNone/>
              <a:defRPr sz="2300"/>
            </a:lvl8pPr>
            <a:lvl9pPr lvl="8" rtl="0">
              <a:spcBef>
                <a:spcPts val="0"/>
              </a:spcBef>
              <a:spcAft>
                <a:spcPts val="0"/>
              </a:spcAft>
              <a:buSzPts val="2300"/>
              <a:buNone/>
              <a:defRPr sz="23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 name="Shape 12"/>
        <p:cNvGrpSpPr/>
        <p:nvPr/>
      </p:nvGrpSpPr>
      <p:grpSpPr>
        <a:xfrm>
          <a:off x="0" y="0"/>
          <a:ext cx="0" cy="0"/>
          <a:chOff x="0" y="0"/>
          <a:chExt cx="0" cy="0"/>
        </a:xfrm>
      </p:grpSpPr>
      <p:sp>
        <p:nvSpPr>
          <p:cNvPr id="13" name="Google Shape;13;p3"/>
          <p:cNvSpPr txBox="1"/>
          <p:nvPr>
            <p:ph type="title"/>
          </p:nvPr>
        </p:nvSpPr>
        <p:spPr>
          <a:xfrm>
            <a:off x="1929750" y="2367825"/>
            <a:ext cx="5284500" cy="7755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4" name="Google Shape;14;p3"/>
          <p:cNvSpPr txBox="1"/>
          <p:nvPr>
            <p:ph idx="1" type="subTitle"/>
          </p:nvPr>
        </p:nvSpPr>
        <p:spPr>
          <a:xfrm>
            <a:off x="2502599" y="3161625"/>
            <a:ext cx="4138800" cy="55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6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 name="Google Shape;15;p3"/>
          <p:cNvSpPr txBox="1"/>
          <p:nvPr>
            <p:ph hasCustomPrompt="1" idx="2" type="title"/>
          </p:nvPr>
        </p:nvSpPr>
        <p:spPr>
          <a:xfrm>
            <a:off x="3657225" y="1039049"/>
            <a:ext cx="1829700" cy="9624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sz="62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USTOM_23">
    <p:spTree>
      <p:nvGrpSpPr>
        <p:cNvPr id="173" name="Shape 173"/>
        <p:cNvGrpSpPr/>
        <p:nvPr/>
      </p:nvGrpSpPr>
      <p:grpSpPr>
        <a:xfrm>
          <a:off x="0" y="0"/>
          <a:ext cx="0" cy="0"/>
          <a:chOff x="0" y="0"/>
          <a:chExt cx="0" cy="0"/>
        </a:xfrm>
      </p:grpSpPr>
      <p:sp>
        <p:nvSpPr>
          <p:cNvPr id="174" name="Google Shape;174;p21"/>
          <p:cNvSpPr txBox="1"/>
          <p:nvPr>
            <p:ph type="title"/>
          </p:nvPr>
        </p:nvSpPr>
        <p:spPr>
          <a:xfrm>
            <a:off x="713225" y="3570875"/>
            <a:ext cx="3833700" cy="1037700"/>
          </a:xfrm>
          <a:prstGeom prst="rect">
            <a:avLst/>
          </a:prstGeom>
          <a:solidFill>
            <a:schemeClr val="lt1"/>
          </a:solidFill>
        </p:spPr>
        <p:txBody>
          <a:bodyPr anchorCtr="0" anchor="ctr" bIns="91425" lIns="91425" spcFirstLastPara="1" rIns="91425" wrap="square" tIns="91425">
            <a:noAutofit/>
          </a:bodyPr>
          <a:lstStyle>
            <a:lvl1pPr lvl="0" rtl="0">
              <a:spcBef>
                <a:spcPts val="0"/>
              </a:spcBef>
              <a:spcAft>
                <a:spcPts val="0"/>
              </a:spcAft>
              <a:buSzPts val="3000"/>
              <a:buNone/>
              <a:defRPr>
                <a:solidFill>
                  <a:schemeClr val="accen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1">
    <p:spTree>
      <p:nvGrpSpPr>
        <p:cNvPr id="175" name="Shape 175"/>
        <p:cNvGrpSpPr/>
        <p:nvPr/>
      </p:nvGrpSpPr>
      <p:grpSpPr>
        <a:xfrm>
          <a:off x="0" y="0"/>
          <a:ext cx="0" cy="0"/>
          <a:chOff x="0" y="0"/>
          <a:chExt cx="0" cy="0"/>
        </a:xfrm>
      </p:grpSpPr>
      <p:sp>
        <p:nvSpPr>
          <p:cNvPr id="176" name="Google Shape;176;p22"/>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177" name="Google Shape;177;p22"/>
          <p:cNvGrpSpPr/>
          <p:nvPr/>
        </p:nvGrpSpPr>
        <p:grpSpPr>
          <a:xfrm>
            <a:off x="-895287" y="-799667"/>
            <a:ext cx="11301001" cy="7438418"/>
            <a:chOff x="-1047687" y="-952067"/>
            <a:chExt cx="11301001" cy="7438418"/>
          </a:xfrm>
        </p:grpSpPr>
        <p:sp>
          <p:nvSpPr>
            <p:cNvPr id="178" name="Google Shape;178;p22"/>
            <p:cNvSpPr/>
            <p:nvPr/>
          </p:nvSpPr>
          <p:spPr>
            <a:xfrm rot="9900034">
              <a:off x="-889619" y="-580878"/>
              <a:ext cx="1903439" cy="1472102"/>
            </a:xfrm>
            <a:custGeom>
              <a:rect b="b" l="l" r="r" t="t"/>
              <a:pathLst>
                <a:path extrusionOk="0" h="23171" w="31115">
                  <a:moveTo>
                    <a:pt x="11326" y="1"/>
                  </a:moveTo>
                  <a:cubicBezTo>
                    <a:pt x="10555" y="1"/>
                    <a:pt x="9801" y="70"/>
                    <a:pt x="9074" y="215"/>
                  </a:cubicBezTo>
                  <a:cubicBezTo>
                    <a:pt x="1" y="2065"/>
                    <a:pt x="2285" y="10050"/>
                    <a:pt x="741" y="16447"/>
                  </a:cubicBezTo>
                  <a:lnTo>
                    <a:pt x="30288" y="23170"/>
                  </a:lnTo>
                  <a:cubicBezTo>
                    <a:pt x="30266" y="19689"/>
                    <a:pt x="31115" y="16142"/>
                    <a:pt x="26981" y="9027"/>
                  </a:cubicBezTo>
                  <a:cubicBezTo>
                    <a:pt x="24132" y="4080"/>
                    <a:pt x="17245" y="1"/>
                    <a:pt x="1132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2"/>
            <p:cNvSpPr/>
            <p:nvPr/>
          </p:nvSpPr>
          <p:spPr>
            <a:xfrm flipH="1" rot="10800000">
              <a:off x="-635714" y="3053265"/>
              <a:ext cx="2137890" cy="3231684"/>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2"/>
            <p:cNvSpPr/>
            <p:nvPr/>
          </p:nvSpPr>
          <p:spPr>
            <a:xfrm rot="5400000">
              <a:off x="6694309" y="206735"/>
              <a:ext cx="4148705" cy="1961127"/>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2"/>
            <p:cNvSpPr/>
            <p:nvPr/>
          </p:nvSpPr>
          <p:spPr>
            <a:xfrm flipH="1" rot="-8747143">
              <a:off x="8368699" y="2740302"/>
              <a:ext cx="1266253" cy="2589165"/>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2"/>
            <p:cNvSpPr/>
            <p:nvPr/>
          </p:nvSpPr>
          <p:spPr>
            <a:xfrm flipH="1" rot="-5225538">
              <a:off x="-1278865" y="4569224"/>
              <a:ext cx="2681925" cy="1099983"/>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183" name="Google Shape;183;p22"/>
            <p:cNvSpPr/>
            <p:nvPr/>
          </p:nvSpPr>
          <p:spPr>
            <a:xfrm rot="-6299973">
              <a:off x="8262953" y="-539098"/>
              <a:ext cx="1563195" cy="922830"/>
            </a:xfrm>
            <a:custGeom>
              <a:rect b="b" l="l" r="r" t="t"/>
              <a:pathLst>
                <a:path extrusionOk="0" h="23171" w="31115">
                  <a:moveTo>
                    <a:pt x="11326" y="1"/>
                  </a:moveTo>
                  <a:cubicBezTo>
                    <a:pt x="10555" y="1"/>
                    <a:pt x="9801" y="70"/>
                    <a:pt x="9074" y="215"/>
                  </a:cubicBezTo>
                  <a:cubicBezTo>
                    <a:pt x="1" y="2065"/>
                    <a:pt x="2285" y="10050"/>
                    <a:pt x="741" y="16447"/>
                  </a:cubicBezTo>
                  <a:lnTo>
                    <a:pt x="30288" y="23170"/>
                  </a:lnTo>
                  <a:cubicBezTo>
                    <a:pt x="30266" y="19689"/>
                    <a:pt x="31115" y="16142"/>
                    <a:pt x="26981" y="9027"/>
                  </a:cubicBezTo>
                  <a:cubicBezTo>
                    <a:pt x="24132" y="4080"/>
                    <a:pt x="17245" y="1"/>
                    <a:pt x="1132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2"/>
            <p:cNvSpPr/>
            <p:nvPr/>
          </p:nvSpPr>
          <p:spPr>
            <a:xfrm rot="10800000">
              <a:off x="218854" y="111981"/>
              <a:ext cx="428752" cy="427510"/>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2">
    <p:spTree>
      <p:nvGrpSpPr>
        <p:cNvPr id="185" name="Shape 185"/>
        <p:cNvGrpSpPr/>
        <p:nvPr/>
      </p:nvGrpSpPr>
      <p:grpSpPr>
        <a:xfrm>
          <a:off x="0" y="0"/>
          <a:ext cx="0" cy="0"/>
          <a:chOff x="0" y="0"/>
          <a:chExt cx="0" cy="0"/>
        </a:xfrm>
      </p:grpSpPr>
      <p:grpSp>
        <p:nvGrpSpPr>
          <p:cNvPr id="186" name="Google Shape;186;p23"/>
          <p:cNvGrpSpPr/>
          <p:nvPr/>
        </p:nvGrpSpPr>
        <p:grpSpPr>
          <a:xfrm>
            <a:off x="-698243" y="-418185"/>
            <a:ext cx="10328425" cy="7021263"/>
            <a:chOff x="-698243" y="-418185"/>
            <a:chExt cx="10328425" cy="7021263"/>
          </a:xfrm>
        </p:grpSpPr>
        <p:sp>
          <p:nvSpPr>
            <p:cNvPr id="187" name="Google Shape;187;p23"/>
            <p:cNvSpPr/>
            <p:nvPr/>
          </p:nvSpPr>
          <p:spPr>
            <a:xfrm rot="-6299973">
              <a:off x="8200604" y="262577"/>
              <a:ext cx="1563195" cy="922830"/>
            </a:xfrm>
            <a:custGeom>
              <a:rect b="b" l="l" r="r" t="t"/>
              <a:pathLst>
                <a:path extrusionOk="0" h="23171" w="31115">
                  <a:moveTo>
                    <a:pt x="11326" y="1"/>
                  </a:moveTo>
                  <a:cubicBezTo>
                    <a:pt x="10555" y="1"/>
                    <a:pt x="9801" y="70"/>
                    <a:pt x="9074" y="215"/>
                  </a:cubicBezTo>
                  <a:cubicBezTo>
                    <a:pt x="1" y="2065"/>
                    <a:pt x="2285" y="10050"/>
                    <a:pt x="741" y="16447"/>
                  </a:cubicBezTo>
                  <a:lnTo>
                    <a:pt x="30288" y="23170"/>
                  </a:lnTo>
                  <a:cubicBezTo>
                    <a:pt x="30266" y="19689"/>
                    <a:pt x="31115" y="16142"/>
                    <a:pt x="26981" y="9027"/>
                  </a:cubicBezTo>
                  <a:cubicBezTo>
                    <a:pt x="24132" y="4080"/>
                    <a:pt x="17245" y="1"/>
                    <a:pt x="113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3"/>
            <p:cNvSpPr/>
            <p:nvPr/>
          </p:nvSpPr>
          <p:spPr>
            <a:xfrm rot="-5400000">
              <a:off x="6818227" y="3502968"/>
              <a:ext cx="3757813" cy="1366857"/>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3"/>
            <p:cNvSpPr/>
            <p:nvPr/>
          </p:nvSpPr>
          <p:spPr>
            <a:xfrm>
              <a:off x="-698243" y="-418185"/>
              <a:ext cx="3187387" cy="1302106"/>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0" name="Google Shape;190;p23"/>
            <p:cNvGrpSpPr/>
            <p:nvPr/>
          </p:nvGrpSpPr>
          <p:grpSpPr>
            <a:xfrm rot="-5889981">
              <a:off x="-1314009" y="4042695"/>
              <a:ext cx="3437917" cy="1504063"/>
              <a:chOff x="-625546" y="1011675"/>
              <a:chExt cx="3750750" cy="1640925"/>
            </a:xfrm>
          </p:grpSpPr>
          <p:sp>
            <p:nvSpPr>
              <p:cNvPr id="191" name="Google Shape;191;p23"/>
              <p:cNvSpPr/>
              <p:nvPr/>
            </p:nvSpPr>
            <p:spPr>
              <a:xfrm>
                <a:off x="-625546" y="1120350"/>
                <a:ext cx="3750750" cy="1532250"/>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3"/>
              <p:cNvSpPr/>
              <p:nvPr/>
            </p:nvSpPr>
            <p:spPr>
              <a:xfrm>
                <a:off x="-260921" y="1011675"/>
                <a:ext cx="3216225" cy="1319125"/>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93" name="Google Shape;193;p23"/>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3">
    <p:spTree>
      <p:nvGrpSpPr>
        <p:cNvPr id="194" name="Shape 194"/>
        <p:cNvGrpSpPr/>
        <p:nvPr/>
      </p:nvGrpSpPr>
      <p:grpSpPr>
        <a:xfrm>
          <a:off x="0" y="0"/>
          <a:ext cx="0" cy="0"/>
          <a:chOff x="0" y="0"/>
          <a:chExt cx="0" cy="0"/>
        </a:xfrm>
      </p:grpSpPr>
      <p:sp>
        <p:nvSpPr>
          <p:cNvPr id="195" name="Google Shape;195;p24"/>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196" name="Google Shape;196;p24"/>
          <p:cNvGrpSpPr/>
          <p:nvPr/>
        </p:nvGrpSpPr>
        <p:grpSpPr>
          <a:xfrm>
            <a:off x="-1168600" y="-735001"/>
            <a:ext cx="10946225" cy="6859263"/>
            <a:chOff x="-1168600" y="-735001"/>
            <a:chExt cx="10946225" cy="6859263"/>
          </a:xfrm>
        </p:grpSpPr>
        <p:sp>
          <p:nvSpPr>
            <p:cNvPr id="197" name="Google Shape;197;p24"/>
            <p:cNvSpPr/>
            <p:nvPr/>
          </p:nvSpPr>
          <p:spPr>
            <a:xfrm rot="-5400000">
              <a:off x="7135628" y="3388578"/>
              <a:ext cx="3226482" cy="117351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4"/>
            <p:cNvSpPr/>
            <p:nvPr/>
          </p:nvSpPr>
          <p:spPr>
            <a:xfrm rot="-1249035">
              <a:off x="-1028548" y="-213472"/>
              <a:ext cx="3187291" cy="1373694"/>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4"/>
            <p:cNvSpPr/>
            <p:nvPr/>
          </p:nvSpPr>
          <p:spPr>
            <a:xfrm>
              <a:off x="-952850" y="-167075"/>
              <a:ext cx="1908508" cy="1045802"/>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00" name="Google Shape;200;p24"/>
            <p:cNvSpPr/>
            <p:nvPr/>
          </p:nvSpPr>
          <p:spPr>
            <a:xfrm rot="-5400000">
              <a:off x="7363495" y="3127160"/>
              <a:ext cx="2623467" cy="2204793"/>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1" name="Google Shape;201;p24"/>
            <p:cNvGrpSpPr/>
            <p:nvPr/>
          </p:nvGrpSpPr>
          <p:grpSpPr>
            <a:xfrm flipH="1">
              <a:off x="8303555" y="-383408"/>
              <a:ext cx="902712" cy="1845817"/>
              <a:chOff x="-472362" y="-1900987"/>
              <a:chExt cx="1890100" cy="3864775"/>
            </a:xfrm>
          </p:grpSpPr>
          <p:sp>
            <p:nvSpPr>
              <p:cNvPr id="202" name="Google Shape;202;p24"/>
              <p:cNvSpPr/>
              <p:nvPr/>
            </p:nvSpPr>
            <p:spPr>
              <a:xfrm rot="10800000">
                <a:off x="-472362" y="-1900987"/>
                <a:ext cx="1890100" cy="3864775"/>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4"/>
              <p:cNvSpPr/>
              <p:nvPr/>
            </p:nvSpPr>
            <p:spPr>
              <a:xfrm rot="10800000">
                <a:off x="312088" y="372188"/>
                <a:ext cx="239650" cy="239700"/>
              </a:xfrm>
              <a:custGeom>
                <a:rect b="b" l="l" r="r" t="t"/>
                <a:pathLst>
                  <a:path extrusionOk="0" h="9588" w="9586">
                    <a:moveTo>
                      <a:pt x="5138" y="1"/>
                    </a:moveTo>
                    <a:cubicBezTo>
                      <a:pt x="5108" y="1"/>
                      <a:pt x="5079" y="1"/>
                      <a:pt x="5049" y="2"/>
                    </a:cubicBezTo>
                    <a:cubicBezTo>
                      <a:pt x="4188" y="2"/>
                      <a:pt x="3351" y="211"/>
                      <a:pt x="2583" y="630"/>
                    </a:cubicBezTo>
                    <a:cubicBezTo>
                      <a:pt x="1815" y="1025"/>
                      <a:pt x="1187" y="1607"/>
                      <a:pt x="722" y="2351"/>
                    </a:cubicBezTo>
                    <a:cubicBezTo>
                      <a:pt x="257" y="3049"/>
                      <a:pt x="1" y="3887"/>
                      <a:pt x="1" y="4748"/>
                    </a:cubicBezTo>
                    <a:cubicBezTo>
                      <a:pt x="1" y="6004"/>
                      <a:pt x="489" y="7214"/>
                      <a:pt x="1373" y="8121"/>
                    </a:cubicBezTo>
                    <a:cubicBezTo>
                      <a:pt x="2239" y="9055"/>
                      <a:pt x="3461" y="9587"/>
                      <a:pt x="4735" y="9587"/>
                    </a:cubicBezTo>
                    <a:cubicBezTo>
                      <a:pt x="4762" y="9587"/>
                      <a:pt x="4789" y="9587"/>
                      <a:pt x="4816" y="9586"/>
                    </a:cubicBezTo>
                    <a:cubicBezTo>
                      <a:pt x="4843" y="9587"/>
                      <a:pt x="4870" y="9587"/>
                      <a:pt x="4896" y="9587"/>
                    </a:cubicBezTo>
                    <a:cubicBezTo>
                      <a:pt x="6147" y="9587"/>
                      <a:pt x="7347" y="9055"/>
                      <a:pt x="8213" y="8121"/>
                    </a:cubicBezTo>
                    <a:cubicBezTo>
                      <a:pt x="9097" y="7167"/>
                      <a:pt x="9585" y="5911"/>
                      <a:pt x="9562" y="4608"/>
                    </a:cubicBezTo>
                    <a:cubicBezTo>
                      <a:pt x="9562" y="3189"/>
                      <a:pt x="9120" y="2072"/>
                      <a:pt x="8236" y="1235"/>
                    </a:cubicBezTo>
                    <a:cubicBezTo>
                      <a:pt x="7397" y="441"/>
                      <a:pt x="6292" y="1"/>
                      <a:pt x="513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4" name="Google Shape;204;p24"/>
            <p:cNvSpPr/>
            <p:nvPr/>
          </p:nvSpPr>
          <p:spPr>
            <a:xfrm rot="-5400000">
              <a:off x="-1259899" y="3703063"/>
              <a:ext cx="3437937" cy="1404460"/>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13_2">
    <p:spTree>
      <p:nvGrpSpPr>
        <p:cNvPr id="205" name="Shape 205"/>
        <p:cNvGrpSpPr/>
        <p:nvPr/>
      </p:nvGrpSpPr>
      <p:grpSpPr>
        <a:xfrm>
          <a:off x="0" y="0"/>
          <a:ext cx="0" cy="0"/>
          <a:chOff x="0" y="0"/>
          <a:chExt cx="0" cy="0"/>
        </a:xfrm>
      </p:grpSpPr>
      <p:grpSp>
        <p:nvGrpSpPr>
          <p:cNvPr id="206" name="Google Shape;206;p25"/>
          <p:cNvGrpSpPr/>
          <p:nvPr/>
        </p:nvGrpSpPr>
        <p:grpSpPr>
          <a:xfrm>
            <a:off x="-1260122" y="-887040"/>
            <a:ext cx="11513318" cy="7109780"/>
            <a:chOff x="-1260122" y="-887040"/>
            <a:chExt cx="11513318" cy="7109780"/>
          </a:xfrm>
        </p:grpSpPr>
        <p:sp>
          <p:nvSpPr>
            <p:cNvPr id="207" name="Google Shape;207;p25"/>
            <p:cNvSpPr/>
            <p:nvPr/>
          </p:nvSpPr>
          <p:spPr>
            <a:xfrm flipH="1" rot="-5565658">
              <a:off x="-546388" y="-1366337"/>
              <a:ext cx="2558015" cy="3866755"/>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5"/>
            <p:cNvSpPr/>
            <p:nvPr/>
          </p:nvSpPr>
          <p:spPr>
            <a:xfrm flipH="1">
              <a:off x="-572978" y="4170900"/>
              <a:ext cx="1813318" cy="1601581"/>
            </a:xfrm>
            <a:custGeom>
              <a:rect b="b" l="l" r="r" t="t"/>
              <a:pathLst>
                <a:path extrusionOk="0" h="57184" w="64744">
                  <a:moveTo>
                    <a:pt x="54355" y="1"/>
                  </a:moveTo>
                  <a:cubicBezTo>
                    <a:pt x="53398" y="1"/>
                    <a:pt x="52441" y="12"/>
                    <a:pt x="51484" y="44"/>
                  </a:cubicBezTo>
                  <a:cubicBezTo>
                    <a:pt x="48576" y="137"/>
                    <a:pt x="45528" y="416"/>
                    <a:pt x="42969" y="1905"/>
                  </a:cubicBezTo>
                  <a:cubicBezTo>
                    <a:pt x="40224" y="3510"/>
                    <a:pt x="38758" y="6372"/>
                    <a:pt x="38014" y="9373"/>
                  </a:cubicBezTo>
                  <a:cubicBezTo>
                    <a:pt x="36920" y="13932"/>
                    <a:pt x="36944" y="18585"/>
                    <a:pt x="35013" y="22982"/>
                  </a:cubicBezTo>
                  <a:cubicBezTo>
                    <a:pt x="33710" y="25937"/>
                    <a:pt x="31663" y="28472"/>
                    <a:pt x="28778" y="29984"/>
                  </a:cubicBezTo>
                  <a:cubicBezTo>
                    <a:pt x="26359" y="31264"/>
                    <a:pt x="23613" y="31752"/>
                    <a:pt x="20938" y="32194"/>
                  </a:cubicBezTo>
                  <a:cubicBezTo>
                    <a:pt x="15843" y="33055"/>
                    <a:pt x="10609" y="34032"/>
                    <a:pt x="7352" y="38452"/>
                  </a:cubicBezTo>
                  <a:cubicBezTo>
                    <a:pt x="3583" y="43547"/>
                    <a:pt x="1" y="55249"/>
                    <a:pt x="8794" y="57180"/>
                  </a:cubicBezTo>
                  <a:cubicBezTo>
                    <a:pt x="8809" y="57182"/>
                    <a:pt x="8824" y="57184"/>
                    <a:pt x="8841" y="57184"/>
                  </a:cubicBezTo>
                  <a:cubicBezTo>
                    <a:pt x="9129" y="57184"/>
                    <a:pt x="9769" y="56826"/>
                    <a:pt x="9329" y="56738"/>
                  </a:cubicBezTo>
                  <a:cubicBezTo>
                    <a:pt x="954" y="54923"/>
                    <a:pt x="4584" y="44036"/>
                    <a:pt x="7701" y="39081"/>
                  </a:cubicBezTo>
                  <a:cubicBezTo>
                    <a:pt x="10725" y="34265"/>
                    <a:pt x="16216" y="33427"/>
                    <a:pt x="21357" y="32543"/>
                  </a:cubicBezTo>
                  <a:cubicBezTo>
                    <a:pt x="26266" y="31706"/>
                    <a:pt x="31058" y="30287"/>
                    <a:pt x="34082" y="26030"/>
                  </a:cubicBezTo>
                  <a:cubicBezTo>
                    <a:pt x="36222" y="23029"/>
                    <a:pt x="37246" y="19376"/>
                    <a:pt x="37874" y="15793"/>
                  </a:cubicBezTo>
                  <a:cubicBezTo>
                    <a:pt x="38526" y="11862"/>
                    <a:pt x="38572" y="7581"/>
                    <a:pt x="41061" y="4278"/>
                  </a:cubicBezTo>
                  <a:cubicBezTo>
                    <a:pt x="43295" y="1370"/>
                    <a:pt x="46947" y="695"/>
                    <a:pt x="50413" y="532"/>
                  </a:cubicBezTo>
                  <a:cubicBezTo>
                    <a:pt x="51731" y="464"/>
                    <a:pt x="53050" y="442"/>
                    <a:pt x="54371" y="442"/>
                  </a:cubicBezTo>
                  <a:cubicBezTo>
                    <a:pt x="56754" y="442"/>
                    <a:pt x="59142" y="514"/>
                    <a:pt x="61530" y="514"/>
                  </a:cubicBezTo>
                  <a:cubicBezTo>
                    <a:pt x="62307" y="514"/>
                    <a:pt x="63083" y="506"/>
                    <a:pt x="63860" y="486"/>
                  </a:cubicBezTo>
                  <a:cubicBezTo>
                    <a:pt x="64139" y="486"/>
                    <a:pt x="64744" y="21"/>
                    <a:pt x="64186" y="21"/>
                  </a:cubicBezTo>
                  <a:lnTo>
                    <a:pt x="64186" y="44"/>
                  </a:lnTo>
                  <a:cubicBezTo>
                    <a:pt x="63357" y="67"/>
                    <a:pt x="62528" y="75"/>
                    <a:pt x="61699" y="75"/>
                  </a:cubicBezTo>
                  <a:cubicBezTo>
                    <a:pt x="59251" y="75"/>
                    <a:pt x="56803" y="1"/>
                    <a:pt x="543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5"/>
            <p:cNvSpPr/>
            <p:nvPr/>
          </p:nvSpPr>
          <p:spPr>
            <a:xfrm flipH="1" rot="5400000">
              <a:off x="7089861" y="3950254"/>
              <a:ext cx="3086117" cy="1458855"/>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5"/>
            <p:cNvSpPr/>
            <p:nvPr/>
          </p:nvSpPr>
          <p:spPr>
            <a:xfrm rot="-2052857">
              <a:off x="8368581" y="-755079"/>
              <a:ext cx="1266253" cy="2589165"/>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5"/>
            <p:cNvSpPr/>
            <p:nvPr/>
          </p:nvSpPr>
          <p:spPr>
            <a:xfrm>
              <a:off x="-467250" y="-1526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grpSp>
      <p:sp>
        <p:nvSpPr>
          <p:cNvPr id="212" name="Google Shape;212;p25"/>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13_2_1">
    <p:spTree>
      <p:nvGrpSpPr>
        <p:cNvPr id="213" name="Shape 213"/>
        <p:cNvGrpSpPr/>
        <p:nvPr/>
      </p:nvGrpSpPr>
      <p:grpSpPr>
        <a:xfrm>
          <a:off x="0" y="0"/>
          <a:ext cx="0" cy="0"/>
          <a:chOff x="0" y="0"/>
          <a:chExt cx="0" cy="0"/>
        </a:xfrm>
      </p:grpSpPr>
      <p:grpSp>
        <p:nvGrpSpPr>
          <p:cNvPr id="214" name="Google Shape;214;p26"/>
          <p:cNvGrpSpPr/>
          <p:nvPr/>
        </p:nvGrpSpPr>
        <p:grpSpPr>
          <a:xfrm>
            <a:off x="-1740447" y="-432864"/>
            <a:ext cx="11792796" cy="6652895"/>
            <a:chOff x="-1740447" y="-432864"/>
            <a:chExt cx="11792796" cy="6652895"/>
          </a:xfrm>
        </p:grpSpPr>
        <p:grpSp>
          <p:nvGrpSpPr>
            <p:cNvPr id="215" name="Google Shape;215;p26"/>
            <p:cNvGrpSpPr/>
            <p:nvPr/>
          </p:nvGrpSpPr>
          <p:grpSpPr>
            <a:xfrm rot="2059477">
              <a:off x="-1631678" y="3717203"/>
              <a:ext cx="3488287" cy="1463079"/>
              <a:chOff x="-1163731" y="4120326"/>
              <a:chExt cx="2527925" cy="1060278"/>
            </a:xfrm>
          </p:grpSpPr>
          <p:sp>
            <p:nvSpPr>
              <p:cNvPr id="216" name="Google Shape;216;p26"/>
              <p:cNvSpPr/>
              <p:nvPr/>
            </p:nvSpPr>
            <p:spPr>
              <a:xfrm>
                <a:off x="-1163731" y="4120326"/>
                <a:ext cx="2527925" cy="1060278"/>
              </a:xfrm>
              <a:custGeom>
                <a:rect b="b" l="l" r="r" t="t"/>
                <a:pathLst>
                  <a:path extrusionOk="0" h="27079" w="64562">
                    <a:moveTo>
                      <a:pt x="21767" y="1"/>
                    </a:moveTo>
                    <a:cubicBezTo>
                      <a:pt x="20111" y="1"/>
                      <a:pt x="18451" y="275"/>
                      <a:pt x="16901" y="817"/>
                    </a:cubicBezTo>
                    <a:cubicBezTo>
                      <a:pt x="11976" y="2549"/>
                      <a:pt x="8086" y="6622"/>
                      <a:pt x="5563" y="11212"/>
                    </a:cubicBezTo>
                    <a:cubicBezTo>
                      <a:pt x="3010" y="15802"/>
                      <a:pt x="1672" y="20939"/>
                      <a:pt x="456" y="26045"/>
                    </a:cubicBezTo>
                    <a:lnTo>
                      <a:pt x="1" y="26380"/>
                    </a:lnTo>
                    <a:cubicBezTo>
                      <a:pt x="5456" y="25067"/>
                      <a:pt x="11046" y="24662"/>
                      <a:pt x="16663" y="24662"/>
                    </a:cubicBezTo>
                    <a:cubicBezTo>
                      <a:pt x="21059" y="24662"/>
                      <a:pt x="25472" y="24910"/>
                      <a:pt x="29849" y="25164"/>
                    </a:cubicBezTo>
                    <a:lnTo>
                      <a:pt x="63801" y="27079"/>
                    </a:lnTo>
                    <a:cubicBezTo>
                      <a:pt x="64196" y="22823"/>
                      <a:pt x="64561" y="18386"/>
                      <a:pt x="62889" y="14434"/>
                    </a:cubicBezTo>
                    <a:cubicBezTo>
                      <a:pt x="61502" y="11119"/>
                      <a:pt x="58138" y="8370"/>
                      <a:pt x="54670" y="8370"/>
                    </a:cubicBezTo>
                    <a:cubicBezTo>
                      <a:pt x="54035" y="8370"/>
                      <a:pt x="53397" y="8462"/>
                      <a:pt x="52768" y="8659"/>
                    </a:cubicBezTo>
                    <a:cubicBezTo>
                      <a:pt x="49789" y="9601"/>
                      <a:pt x="47813" y="12550"/>
                      <a:pt x="44925" y="13735"/>
                    </a:cubicBezTo>
                    <a:cubicBezTo>
                      <a:pt x="44028" y="14089"/>
                      <a:pt x="43085" y="14265"/>
                      <a:pt x="42145" y="14265"/>
                    </a:cubicBezTo>
                    <a:cubicBezTo>
                      <a:pt x="40667" y="14265"/>
                      <a:pt x="39198" y="13830"/>
                      <a:pt x="37934" y="12975"/>
                    </a:cubicBezTo>
                    <a:cubicBezTo>
                      <a:pt x="34864" y="10878"/>
                      <a:pt x="33831" y="6835"/>
                      <a:pt x="31399" y="4039"/>
                    </a:cubicBezTo>
                    <a:cubicBezTo>
                      <a:pt x="29018" y="1324"/>
                      <a:pt x="25403" y="1"/>
                      <a:pt x="2176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6"/>
              <p:cNvSpPr/>
              <p:nvPr/>
            </p:nvSpPr>
            <p:spPr>
              <a:xfrm>
                <a:off x="-824450" y="4238575"/>
                <a:ext cx="2094460" cy="915020"/>
              </a:xfrm>
              <a:custGeom>
                <a:rect b="b" l="l" r="r" t="t"/>
                <a:pathLst>
                  <a:path extrusionOk="0" h="25296" w="57902">
                    <a:moveTo>
                      <a:pt x="17592" y="1"/>
                    </a:moveTo>
                    <a:cubicBezTo>
                      <a:pt x="14554" y="1"/>
                      <a:pt x="11498" y="1338"/>
                      <a:pt x="9269" y="3363"/>
                    </a:cubicBezTo>
                    <a:cubicBezTo>
                      <a:pt x="3828" y="8256"/>
                      <a:pt x="1426" y="16494"/>
                      <a:pt x="28" y="23424"/>
                    </a:cubicBezTo>
                    <a:cubicBezTo>
                      <a:pt x="1" y="23549"/>
                      <a:pt x="106" y="23604"/>
                      <a:pt x="231" y="23604"/>
                    </a:cubicBezTo>
                    <a:cubicBezTo>
                      <a:pt x="381" y="23604"/>
                      <a:pt x="559" y="23526"/>
                      <a:pt x="575" y="23393"/>
                    </a:cubicBezTo>
                    <a:cubicBezTo>
                      <a:pt x="1822" y="17314"/>
                      <a:pt x="3797" y="10658"/>
                      <a:pt x="7688" y="5703"/>
                    </a:cubicBezTo>
                    <a:cubicBezTo>
                      <a:pt x="10008" y="2745"/>
                      <a:pt x="13940" y="389"/>
                      <a:pt x="17699" y="389"/>
                    </a:cubicBezTo>
                    <a:cubicBezTo>
                      <a:pt x="19849" y="389"/>
                      <a:pt x="21943" y="1159"/>
                      <a:pt x="23646" y="3028"/>
                    </a:cubicBezTo>
                    <a:cubicBezTo>
                      <a:pt x="26473" y="6129"/>
                      <a:pt x="26746" y="11326"/>
                      <a:pt x="30758" y="13393"/>
                    </a:cubicBezTo>
                    <a:cubicBezTo>
                      <a:pt x="32219" y="14133"/>
                      <a:pt x="33736" y="14432"/>
                      <a:pt x="35263" y="14432"/>
                    </a:cubicBezTo>
                    <a:cubicBezTo>
                      <a:pt x="38630" y="14432"/>
                      <a:pt x="42045" y="12980"/>
                      <a:pt x="45014" y="11600"/>
                    </a:cubicBezTo>
                    <a:cubicBezTo>
                      <a:pt x="46547" y="10895"/>
                      <a:pt x="48120" y="10462"/>
                      <a:pt x="49601" y="10462"/>
                    </a:cubicBezTo>
                    <a:cubicBezTo>
                      <a:pt x="51760" y="10462"/>
                      <a:pt x="53722" y="11383"/>
                      <a:pt x="55075" y="13728"/>
                    </a:cubicBezTo>
                    <a:cubicBezTo>
                      <a:pt x="57081" y="17223"/>
                      <a:pt x="56382" y="21357"/>
                      <a:pt x="55683" y="25126"/>
                    </a:cubicBezTo>
                    <a:cubicBezTo>
                      <a:pt x="55669" y="25246"/>
                      <a:pt x="55768" y="25296"/>
                      <a:pt x="55887" y="25296"/>
                    </a:cubicBezTo>
                    <a:cubicBezTo>
                      <a:pt x="56039" y="25296"/>
                      <a:pt x="56226" y="25215"/>
                      <a:pt x="56260" y="25096"/>
                    </a:cubicBezTo>
                    <a:cubicBezTo>
                      <a:pt x="57142" y="20050"/>
                      <a:pt x="57902" y="11813"/>
                      <a:pt x="51367" y="10110"/>
                    </a:cubicBezTo>
                    <a:cubicBezTo>
                      <a:pt x="50818" y="9963"/>
                      <a:pt x="50272" y="9899"/>
                      <a:pt x="49730" y="9899"/>
                    </a:cubicBezTo>
                    <a:cubicBezTo>
                      <a:pt x="47813" y="9899"/>
                      <a:pt x="45954" y="10710"/>
                      <a:pt x="44224" y="11539"/>
                    </a:cubicBezTo>
                    <a:cubicBezTo>
                      <a:pt x="41502" y="12834"/>
                      <a:pt x="38543" y="14002"/>
                      <a:pt x="35529" y="14002"/>
                    </a:cubicBezTo>
                    <a:cubicBezTo>
                      <a:pt x="34369" y="14002"/>
                      <a:pt x="33201" y="13829"/>
                      <a:pt x="32035" y="13424"/>
                    </a:cubicBezTo>
                    <a:cubicBezTo>
                      <a:pt x="26412" y="11478"/>
                      <a:pt x="27020" y="3697"/>
                      <a:pt x="21913" y="1022"/>
                    </a:cubicBezTo>
                    <a:cubicBezTo>
                      <a:pt x="20541" y="316"/>
                      <a:pt x="19069" y="1"/>
                      <a:pt x="175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6"/>
              <p:cNvSpPr/>
              <p:nvPr/>
            </p:nvSpPr>
            <p:spPr>
              <a:xfrm>
                <a:off x="-672707" y="4409850"/>
                <a:ext cx="1872361" cy="745226"/>
              </a:xfrm>
              <a:custGeom>
                <a:rect b="b" l="l" r="r" t="t"/>
                <a:pathLst>
                  <a:path extrusionOk="0" h="20602" w="51762">
                    <a:moveTo>
                      <a:pt x="11848" y="0"/>
                    </a:moveTo>
                    <a:cubicBezTo>
                      <a:pt x="10437" y="0"/>
                      <a:pt x="8982" y="512"/>
                      <a:pt x="7596" y="1637"/>
                    </a:cubicBezTo>
                    <a:cubicBezTo>
                      <a:pt x="5378" y="3461"/>
                      <a:pt x="4192" y="6257"/>
                      <a:pt x="3128" y="8871"/>
                    </a:cubicBezTo>
                    <a:cubicBezTo>
                      <a:pt x="1821" y="12154"/>
                      <a:pt x="788" y="15558"/>
                      <a:pt x="28" y="19023"/>
                    </a:cubicBezTo>
                    <a:cubicBezTo>
                      <a:pt x="1" y="19145"/>
                      <a:pt x="94" y="19200"/>
                      <a:pt x="212" y="19200"/>
                    </a:cubicBezTo>
                    <a:cubicBezTo>
                      <a:pt x="358" y="19200"/>
                      <a:pt x="541" y="19114"/>
                      <a:pt x="575" y="18962"/>
                    </a:cubicBezTo>
                    <a:cubicBezTo>
                      <a:pt x="1365" y="15315"/>
                      <a:pt x="2490" y="11728"/>
                      <a:pt x="3919" y="8263"/>
                    </a:cubicBezTo>
                    <a:cubicBezTo>
                      <a:pt x="5347" y="4920"/>
                      <a:pt x="7384" y="755"/>
                      <a:pt x="11487" y="330"/>
                    </a:cubicBezTo>
                    <a:cubicBezTo>
                      <a:pt x="11660" y="314"/>
                      <a:pt x="11829" y="306"/>
                      <a:pt x="11994" y="306"/>
                    </a:cubicBezTo>
                    <a:cubicBezTo>
                      <a:pt x="15553" y="306"/>
                      <a:pt x="17432" y="3948"/>
                      <a:pt x="19116" y="6591"/>
                    </a:cubicBezTo>
                    <a:cubicBezTo>
                      <a:pt x="20484" y="8719"/>
                      <a:pt x="22034" y="10391"/>
                      <a:pt x="24436" y="11303"/>
                    </a:cubicBezTo>
                    <a:cubicBezTo>
                      <a:pt x="26448" y="12085"/>
                      <a:pt x="28627" y="12451"/>
                      <a:pt x="30820" y="12451"/>
                    </a:cubicBezTo>
                    <a:cubicBezTo>
                      <a:pt x="33995" y="12451"/>
                      <a:pt x="37199" y="11684"/>
                      <a:pt x="39968" y="10300"/>
                    </a:cubicBezTo>
                    <a:cubicBezTo>
                      <a:pt x="41457" y="9540"/>
                      <a:pt x="42855" y="8415"/>
                      <a:pt x="44527" y="8081"/>
                    </a:cubicBezTo>
                    <a:cubicBezTo>
                      <a:pt x="44863" y="8005"/>
                      <a:pt x="45186" y="7969"/>
                      <a:pt x="45496" y="7969"/>
                    </a:cubicBezTo>
                    <a:cubicBezTo>
                      <a:pt x="47180" y="7969"/>
                      <a:pt x="48483" y="9028"/>
                      <a:pt x="49330" y="10543"/>
                    </a:cubicBezTo>
                    <a:cubicBezTo>
                      <a:pt x="50971" y="13491"/>
                      <a:pt x="50819" y="17260"/>
                      <a:pt x="49998" y="20421"/>
                    </a:cubicBezTo>
                    <a:cubicBezTo>
                      <a:pt x="49971" y="20546"/>
                      <a:pt x="50070" y="20601"/>
                      <a:pt x="50194" y="20601"/>
                    </a:cubicBezTo>
                    <a:cubicBezTo>
                      <a:pt x="50342" y="20601"/>
                      <a:pt x="50526" y="20523"/>
                      <a:pt x="50576" y="20391"/>
                    </a:cubicBezTo>
                    <a:cubicBezTo>
                      <a:pt x="51518" y="16652"/>
                      <a:pt x="51761" y="9844"/>
                      <a:pt x="47415" y="7898"/>
                    </a:cubicBezTo>
                    <a:cubicBezTo>
                      <a:pt x="46845" y="7646"/>
                      <a:pt x="46272" y="7540"/>
                      <a:pt x="45704" y="7540"/>
                    </a:cubicBezTo>
                    <a:cubicBezTo>
                      <a:pt x="44423" y="7540"/>
                      <a:pt x="43162" y="8078"/>
                      <a:pt x="42004" y="8689"/>
                    </a:cubicBezTo>
                    <a:cubicBezTo>
                      <a:pt x="39056" y="10269"/>
                      <a:pt x="36290" y="11576"/>
                      <a:pt x="32946" y="11911"/>
                    </a:cubicBezTo>
                    <a:cubicBezTo>
                      <a:pt x="32243" y="11984"/>
                      <a:pt x="31516" y="12023"/>
                      <a:pt x="30780" y="12023"/>
                    </a:cubicBezTo>
                    <a:cubicBezTo>
                      <a:pt x="28147" y="12023"/>
                      <a:pt x="25399" y="11515"/>
                      <a:pt x="23189" y="10208"/>
                    </a:cubicBezTo>
                    <a:cubicBezTo>
                      <a:pt x="20545" y="8628"/>
                      <a:pt x="19451" y="5740"/>
                      <a:pt x="17718" y="3369"/>
                    </a:cubicBezTo>
                    <a:cubicBezTo>
                      <a:pt x="16160" y="1255"/>
                      <a:pt x="14058" y="0"/>
                      <a:pt x="118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6"/>
              <p:cNvSpPr/>
              <p:nvPr/>
            </p:nvSpPr>
            <p:spPr>
              <a:xfrm>
                <a:off x="-586870" y="4543181"/>
                <a:ext cx="1685349" cy="620865"/>
              </a:xfrm>
              <a:custGeom>
                <a:rect b="b" l="l" r="r" t="t"/>
                <a:pathLst>
                  <a:path extrusionOk="0" h="17164" w="46592">
                    <a:moveTo>
                      <a:pt x="9330" y="0"/>
                    </a:moveTo>
                    <a:cubicBezTo>
                      <a:pt x="8966" y="0"/>
                      <a:pt x="8580" y="73"/>
                      <a:pt x="8172" y="231"/>
                    </a:cubicBezTo>
                    <a:cubicBezTo>
                      <a:pt x="5953" y="1051"/>
                      <a:pt x="4464" y="3848"/>
                      <a:pt x="3369" y="5763"/>
                    </a:cubicBezTo>
                    <a:cubicBezTo>
                      <a:pt x="1758" y="8650"/>
                      <a:pt x="634" y="11781"/>
                      <a:pt x="26" y="15033"/>
                    </a:cubicBezTo>
                    <a:cubicBezTo>
                      <a:pt x="0" y="15135"/>
                      <a:pt x="87" y="15178"/>
                      <a:pt x="199" y="15178"/>
                    </a:cubicBezTo>
                    <a:cubicBezTo>
                      <a:pt x="353" y="15178"/>
                      <a:pt x="555" y="15096"/>
                      <a:pt x="573" y="14972"/>
                    </a:cubicBezTo>
                    <a:lnTo>
                      <a:pt x="573" y="15003"/>
                    </a:lnTo>
                    <a:cubicBezTo>
                      <a:pt x="1150" y="11994"/>
                      <a:pt x="2153" y="9076"/>
                      <a:pt x="3582" y="6401"/>
                    </a:cubicBezTo>
                    <a:cubicBezTo>
                      <a:pt x="4568" y="4543"/>
                      <a:pt x="7042" y="489"/>
                      <a:pt x="9398" y="489"/>
                    </a:cubicBezTo>
                    <a:cubicBezTo>
                      <a:pt x="10165" y="489"/>
                      <a:pt x="10920" y="919"/>
                      <a:pt x="11607" y="1993"/>
                    </a:cubicBezTo>
                    <a:cubicBezTo>
                      <a:pt x="12853" y="3969"/>
                      <a:pt x="13339" y="6036"/>
                      <a:pt x="15072" y="7738"/>
                    </a:cubicBezTo>
                    <a:cubicBezTo>
                      <a:pt x="16470" y="9106"/>
                      <a:pt x="18111" y="10139"/>
                      <a:pt x="19935" y="10839"/>
                    </a:cubicBezTo>
                    <a:cubicBezTo>
                      <a:pt x="22311" y="11792"/>
                      <a:pt x="24881" y="12221"/>
                      <a:pt x="27456" y="12221"/>
                    </a:cubicBezTo>
                    <a:cubicBezTo>
                      <a:pt x="29559" y="12221"/>
                      <a:pt x="31665" y="11935"/>
                      <a:pt x="33674" y="11416"/>
                    </a:cubicBezTo>
                    <a:cubicBezTo>
                      <a:pt x="34768" y="11112"/>
                      <a:pt x="35832" y="10778"/>
                      <a:pt x="36896" y="10322"/>
                    </a:cubicBezTo>
                    <a:cubicBezTo>
                      <a:pt x="38206" y="9803"/>
                      <a:pt x="40619" y="8157"/>
                      <a:pt x="42199" y="8157"/>
                    </a:cubicBezTo>
                    <a:cubicBezTo>
                      <a:pt x="42378" y="8157"/>
                      <a:pt x="42546" y="8178"/>
                      <a:pt x="42701" y="8225"/>
                    </a:cubicBezTo>
                    <a:cubicBezTo>
                      <a:pt x="46166" y="9258"/>
                      <a:pt x="45619" y="14334"/>
                      <a:pt x="45163" y="17009"/>
                    </a:cubicBezTo>
                    <a:cubicBezTo>
                      <a:pt x="45137" y="17115"/>
                      <a:pt x="45233" y="17164"/>
                      <a:pt x="45352" y="17164"/>
                    </a:cubicBezTo>
                    <a:cubicBezTo>
                      <a:pt x="45504" y="17164"/>
                      <a:pt x="45693" y="17085"/>
                      <a:pt x="45710" y="16948"/>
                    </a:cubicBezTo>
                    <a:cubicBezTo>
                      <a:pt x="46136" y="14395"/>
                      <a:pt x="46592" y="10747"/>
                      <a:pt x="44434" y="8741"/>
                    </a:cubicBezTo>
                    <a:cubicBezTo>
                      <a:pt x="43702" y="8053"/>
                      <a:pt x="42950" y="7777"/>
                      <a:pt x="42185" y="7777"/>
                    </a:cubicBezTo>
                    <a:cubicBezTo>
                      <a:pt x="41328" y="7777"/>
                      <a:pt x="40453" y="8122"/>
                      <a:pt x="39571" y="8620"/>
                    </a:cubicBezTo>
                    <a:cubicBezTo>
                      <a:pt x="35910" y="10612"/>
                      <a:pt x="31611" y="11869"/>
                      <a:pt x="27378" y="11869"/>
                    </a:cubicBezTo>
                    <a:cubicBezTo>
                      <a:pt x="24053" y="11869"/>
                      <a:pt x="20770" y="11093"/>
                      <a:pt x="17868" y="9288"/>
                    </a:cubicBezTo>
                    <a:cubicBezTo>
                      <a:pt x="16561" y="8498"/>
                      <a:pt x="15436" y="7495"/>
                      <a:pt x="14524" y="6310"/>
                    </a:cubicBezTo>
                    <a:cubicBezTo>
                      <a:pt x="13582" y="5063"/>
                      <a:pt x="13096" y="3574"/>
                      <a:pt x="12366" y="2237"/>
                    </a:cubicBezTo>
                    <a:cubicBezTo>
                      <a:pt x="11676" y="950"/>
                      <a:pt x="10649" y="0"/>
                      <a:pt x="93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6"/>
              <p:cNvSpPr/>
              <p:nvPr/>
            </p:nvSpPr>
            <p:spPr>
              <a:xfrm>
                <a:off x="-425432" y="4806335"/>
                <a:ext cx="1432684" cy="374241"/>
              </a:xfrm>
              <a:custGeom>
                <a:rect b="b" l="l" r="r" t="t"/>
                <a:pathLst>
                  <a:path extrusionOk="0" h="10346" w="39607">
                    <a:moveTo>
                      <a:pt x="5648" y="0"/>
                    </a:moveTo>
                    <a:cubicBezTo>
                      <a:pt x="5570" y="0"/>
                      <a:pt x="5491" y="3"/>
                      <a:pt x="5411" y="7"/>
                    </a:cubicBezTo>
                    <a:cubicBezTo>
                      <a:pt x="1368" y="281"/>
                      <a:pt x="213" y="4597"/>
                      <a:pt x="1" y="7971"/>
                    </a:cubicBezTo>
                    <a:cubicBezTo>
                      <a:pt x="1" y="7987"/>
                      <a:pt x="35" y="7994"/>
                      <a:pt x="87" y="7994"/>
                    </a:cubicBezTo>
                    <a:cubicBezTo>
                      <a:pt x="235" y="7994"/>
                      <a:pt x="525" y="7932"/>
                      <a:pt x="548" y="7819"/>
                    </a:cubicBezTo>
                    <a:cubicBezTo>
                      <a:pt x="700" y="5691"/>
                      <a:pt x="973" y="3047"/>
                      <a:pt x="2645" y="1527"/>
                    </a:cubicBezTo>
                    <a:cubicBezTo>
                      <a:pt x="3061" y="1062"/>
                      <a:pt x="3634" y="814"/>
                      <a:pt x="4222" y="814"/>
                    </a:cubicBezTo>
                    <a:cubicBezTo>
                      <a:pt x="4365" y="814"/>
                      <a:pt x="4509" y="829"/>
                      <a:pt x="4651" y="858"/>
                    </a:cubicBezTo>
                    <a:cubicBezTo>
                      <a:pt x="5126" y="532"/>
                      <a:pt x="5594" y="372"/>
                      <a:pt x="6052" y="372"/>
                    </a:cubicBezTo>
                    <a:cubicBezTo>
                      <a:pt x="6530" y="372"/>
                      <a:pt x="6997" y="547"/>
                      <a:pt x="7447" y="889"/>
                    </a:cubicBezTo>
                    <a:cubicBezTo>
                      <a:pt x="7782" y="1102"/>
                      <a:pt x="8086" y="1314"/>
                      <a:pt x="8390" y="1588"/>
                    </a:cubicBezTo>
                    <a:cubicBezTo>
                      <a:pt x="9150" y="2196"/>
                      <a:pt x="9879" y="2895"/>
                      <a:pt x="10669" y="3503"/>
                    </a:cubicBezTo>
                    <a:cubicBezTo>
                      <a:pt x="14422" y="6334"/>
                      <a:pt x="18952" y="7818"/>
                      <a:pt x="23548" y="7818"/>
                    </a:cubicBezTo>
                    <a:cubicBezTo>
                      <a:pt x="25318" y="7818"/>
                      <a:pt x="27097" y="7598"/>
                      <a:pt x="28846" y="7150"/>
                    </a:cubicBezTo>
                    <a:cubicBezTo>
                      <a:pt x="29697" y="6937"/>
                      <a:pt x="30518" y="6634"/>
                      <a:pt x="31338" y="6360"/>
                    </a:cubicBezTo>
                    <a:cubicBezTo>
                      <a:pt x="31886" y="6178"/>
                      <a:pt x="32402" y="5965"/>
                      <a:pt x="32919" y="5782"/>
                    </a:cubicBezTo>
                    <a:cubicBezTo>
                      <a:pt x="33815" y="5492"/>
                      <a:pt x="35115" y="5086"/>
                      <a:pt x="36175" y="5086"/>
                    </a:cubicBezTo>
                    <a:cubicBezTo>
                      <a:pt x="36446" y="5086"/>
                      <a:pt x="36702" y="5113"/>
                      <a:pt x="36931" y="5175"/>
                    </a:cubicBezTo>
                    <a:cubicBezTo>
                      <a:pt x="39181" y="5752"/>
                      <a:pt x="38633" y="8700"/>
                      <a:pt x="38208" y="10281"/>
                    </a:cubicBezTo>
                    <a:cubicBezTo>
                      <a:pt x="38197" y="10326"/>
                      <a:pt x="38259" y="10346"/>
                      <a:pt x="38346" y="10346"/>
                    </a:cubicBezTo>
                    <a:cubicBezTo>
                      <a:pt x="38495" y="10346"/>
                      <a:pt x="38717" y="10286"/>
                      <a:pt x="38755" y="10190"/>
                    </a:cubicBezTo>
                    <a:cubicBezTo>
                      <a:pt x="39120" y="8731"/>
                      <a:pt x="39606" y="6603"/>
                      <a:pt x="38299" y="5448"/>
                    </a:cubicBezTo>
                    <a:cubicBezTo>
                      <a:pt x="37790" y="4994"/>
                      <a:pt x="37144" y="4839"/>
                      <a:pt x="36468" y="4839"/>
                    </a:cubicBezTo>
                    <a:cubicBezTo>
                      <a:pt x="35651" y="4839"/>
                      <a:pt x="34790" y="5066"/>
                      <a:pt x="34074" y="5266"/>
                    </a:cubicBezTo>
                    <a:cubicBezTo>
                      <a:pt x="31095" y="6056"/>
                      <a:pt x="28390" y="7363"/>
                      <a:pt x="25229" y="7545"/>
                    </a:cubicBezTo>
                    <a:cubicBezTo>
                      <a:pt x="24782" y="7575"/>
                      <a:pt x="24335" y="7589"/>
                      <a:pt x="23890" y="7589"/>
                    </a:cubicBezTo>
                    <a:cubicBezTo>
                      <a:pt x="21551" y="7589"/>
                      <a:pt x="19244" y="7192"/>
                      <a:pt x="17022" y="6451"/>
                    </a:cubicBezTo>
                    <a:cubicBezTo>
                      <a:pt x="14560" y="5600"/>
                      <a:pt x="12250" y="4293"/>
                      <a:pt x="10274" y="2591"/>
                    </a:cubicBezTo>
                    <a:cubicBezTo>
                      <a:pt x="8902" y="1394"/>
                      <a:pt x="7558" y="0"/>
                      <a:pt x="56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1" name="Google Shape;221;p26"/>
            <p:cNvGrpSpPr/>
            <p:nvPr/>
          </p:nvGrpSpPr>
          <p:grpSpPr>
            <a:xfrm flipH="1">
              <a:off x="6647101" y="-432864"/>
              <a:ext cx="3405248" cy="6652895"/>
              <a:chOff x="-873674" y="-381289"/>
              <a:chExt cx="3405248" cy="6652895"/>
            </a:xfrm>
          </p:grpSpPr>
          <p:sp>
            <p:nvSpPr>
              <p:cNvPr id="222" name="Google Shape;222;p26"/>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223" name="Google Shape;223;p26"/>
              <p:cNvSpPr/>
              <p:nvPr/>
            </p:nvSpPr>
            <p:spPr>
              <a:xfrm flipH="1" rot="-5729157">
                <a:off x="213968"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grpSp>
            <p:nvGrpSpPr>
              <p:cNvPr id="224" name="Google Shape;224;p26"/>
              <p:cNvGrpSpPr/>
              <p:nvPr/>
            </p:nvGrpSpPr>
            <p:grpSpPr>
              <a:xfrm flipH="1" rot="10800000">
                <a:off x="-873674" y="4920981"/>
                <a:ext cx="2158250" cy="1350625"/>
                <a:chOff x="-129562" y="-111337"/>
                <a:chExt cx="2158250" cy="1350625"/>
              </a:xfrm>
            </p:grpSpPr>
            <p:sp>
              <p:nvSpPr>
                <p:cNvPr id="225" name="Google Shape;225;p26"/>
                <p:cNvSpPr/>
                <p:nvPr/>
              </p:nvSpPr>
              <p:spPr>
                <a:xfrm>
                  <a:off x="-65437" y="-61112"/>
                  <a:ext cx="1917325" cy="1189500"/>
                </a:xfrm>
                <a:custGeom>
                  <a:rect b="b" l="l" r="r" t="t"/>
                  <a:pathLst>
                    <a:path extrusionOk="0" h="47580" w="76693">
                      <a:moveTo>
                        <a:pt x="71047" y="0"/>
                      </a:moveTo>
                      <a:cubicBezTo>
                        <a:pt x="70791" y="0"/>
                        <a:pt x="70451" y="166"/>
                        <a:pt x="70481" y="389"/>
                      </a:cubicBezTo>
                      <a:cubicBezTo>
                        <a:pt x="71179" y="8578"/>
                        <a:pt x="74413" y="16348"/>
                        <a:pt x="74808" y="24537"/>
                      </a:cubicBezTo>
                      <a:cubicBezTo>
                        <a:pt x="74994" y="28515"/>
                        <a:pt x="74320" y="32493"/>
                        <a:pt x="72156" y="35890"/>
                      </a:cubicBezTo>
                      <a:cubicBezTo>
                        <a:pt x="69620" y="39938"/>
                        <a:pt x="65363" y="42939"/>
                        <a:pt x="60966" y="44707"/>
                      </a:cubicBezTo>
                      <a:cubicBezTo>
                        <a:pt x="56925" y="46323"/>
                        <a:pt x="52547" y="47022"/>
                        <a:pt x="48137" y="47022"/>
                      </a:cubicBezTo>
                      <a:cubicBezTo>
                        <a:pt x="43154" y="47022"/>
                        <a:pt x="38131" y="46129"/>
                        <a:pt x="33515" y="44660"/>
                      </a:cubicBezTo>
                      <a:cubicBezTo>
                        <a:pt x="29234" y="43358"/>
                        <a:pt x="25186" y="41380"/>
                        <a:pt x="21511" y="38798"/>
                      </a:cubicBezTo>
                      <a:cubicBezTo>
                        <a:pt x="17277" y="35773"/>
                        <a:pt x="13531" y="31795"/>
                        <a:pt x="10367" y="27701"/>
                      </a:cubicBezTo>
                      <a:cubicBezTo>
                        <a:pt x="7645" y="24258"/>
                        <a:pt x="5459" y="20419"/>
                        <a:pt x="3877" y="16325"/>
                      </a:cubicBezTo>
                      <a:cubicBezTo>
                        <a:pt x="2713" y="13231"/>
                        <a:pt x="1922" y="10044"/>
                        <a:pt x="899" y="6903"/>
                      </a:cubicBezTo>
                      <a:cubicBezTo>
                        <a:pt x="866" y="6780"/>
                        <a:pt x="741" y="6729"/>
                        <a:pt x="597" y="6729"/>
                      </a:cubicBezTo>
                      <a:cubicBezTo>
                        <a:pt x="331" y="6729"/>
                        <a:pt x="1" y="6901"/>
                        <a:pt x="61" y="7112"/>
                      </a:cubicBezTo>
                      <a:cubicBezTo>
                        <a:pt x="1038" y="10090"/>
                        <a:pt x="1783" y="13091"/>
                        <a:pt x="2830" y="16022"/>
                      </a:cubicBezTo>
                      <a:cubicBezTo>
                        <a:pt x="4179" y="19652"/>
                        <a:pt x="5994" y="23095"/>
                        <a:pt x="8250" y="26259"/>
                      </a:cubicBezTo>
                      <a:cubicBezTo>
                        <a:pt x="14020" y="34401"/>
                        <a:pt x="21650" y="41101"/>
                        <a:pt x="31095" y="44544"/>
                      </a:cubicBezTo>
                      <a:cubicBezTo>
                        <a:pt x="36349" y="46445"/>
                        <a:pt x="42097" y="47579"/>
                        <a:pt x="47803" y="47579"/>
                      </a:cubicBezTo>
                      <a:cubicBezTo>
                        <a:pt x="51521" y="47579"/>
                        <a:pt x="55222" y="47098"/>
                        <a:pt x="58756" y="46033"/>
                      </a:cubicBezTo>
                      <a:cubicBezTo>
                        <a:pt x="66898" y="43613"/>
                        <a:pt x="74459" y="37448"/>
                        <a:pt x="75529" y="28608"/>
                      </a:cubicBezTo>
                      <a:cubicBezTo>
                        <a:pt x="76692" y="19024"/>
                        <a:pt x="72156" y="9648"/>
                        <a:pt x="71318" y="180"/>
                      </a:cubicBezTo>
                      <a:cubicBezTo>
                        <a:pt x="71310" y="54"/>
                        <a:pt x="71192" y="0"/>
                        <a:pt x="710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226" name="Google Shape;226;p26"/>
                <p:cNvSpPr/>
                <p:nvPr/>
              </p:nvSpPr>
              <p:spPr>
                <a:xfrm>
                  <a:off x="-129562" y="-111337"/>
                  <a:ext cx="2158250" cy="1350625"/>
                </a:xfrm>
                <a:custGeom>
                  <a:rect b="b" l="l" r="r" t="t"/>
                  <a:pathLst>
                    <a:path extrusionOk="0" h="54025" w="86330">
                      <a:moveTo>
                        <a:pt x="77265" y="1"/>
                      </a:moveTo>
                      <a:cubicBezTo>
                        <a:pt x="77012" y="1"/>
                        <a:pt x="76692" y="181"/>
                        <a:pt x="76722" y="444"/>
                      </a:cubicBezTo>
                      <a:cubicBezTo>
                        <a:pt x="78815" y="15286"/>
                        <a:pt x="86330" y="35154"/>
                        <a:pt x="71813" y="46157"/>
                      </a:cubicBezTo>
                      <a:cubicBezTo>
                        <a:pt x="65181" y="51173"/>
                        <a:pt x="57364" y="53399"/>
                        <a:pt x="49455" y="53399"/>
                      </a:cubicBezTo>
                      <a:cubicBezTo>
                        <a:pt x="37666" y="53399"/>
                        <a:pt x="25673" y="48454"/>
                        <a:pt x="17096" y="40435"/>
                      </a:cubicBezTo>
                      <a:cubicBezTo>
                        <a:pt x="7512" y="31431"/>
                        <a:pt x="3231" y="18822"/>
                        <a:pt x="881" y="6190"/>
                      </a:cubicBezTo>
                      <a:cubicBezTo>
                        <a:pt x="855" y="6042"/>
                        <a:pt x="721" y="5978"/>
                        <a:pt x="566" y="5978"/>
                      </a:cubicBezTo>
                      <a:cubicBezTo>
                        <a:pt x="310" y="5978"/>
                        <a:pt x="0" y="6153"/>
                        <a:pt x="44" y="6400"/>
                      </a:cubicBezTo>
                      <a:cubicBezTo>
                        <a:pt x="2208" y="18031"/>
                        <a:pt x="5953" y="29966"/>
                        <a:pt x="14235" y="38736"/>
                      </a:cubicBezTo>
                      <a:cubicBezTo>
                        <a:pt x="21191" y="46088"/>
                        <a:pt x="30380" y="51276"/>
                        <a:pt x="40337" y="53206"/>
                      </a:cubicBezTo>
                      <a:cubicBezTo>
                        <a:pt x="43112" y="53750"/>
                        <a:pt x="45943" y="54025"/>
                        <a:pt x="48771" y="54025"/>
                      </a:cubicBezTo>
                      <a:cubicBezTo>
                        <a:pt x="55874" y="54025"/>
                        <a:pt x="62964" y="52287"/>
                        <a:pt x="69138" y="48693"/>
                      </a:cubicBezTo>
                      <a:cubicBezTo>
                        <a:pt x="72720" y="46599"/>
                        <a:pt x="75954" y="43878"/>
                        <a:pt x="78141" y="40295"/>
                      </a:cubicBezTo>
                      <a:cubicBezTo>
                        <a:pt x="80118" y="37085"/>
                        <a:pt x="81072" y="33386"/>
                        <a:pt x="81328" y="29640"/>
                      </a:cubicBezTo>
                      <a:cubicBezTo>
                        <a:pt x="81979" y="19753"/>
                        <a:pt x="78932" y="9912"/>
                        <a:pt x="77559" y="211"/>
                      </a:cubicBezTo>
                      <a:cubicBezTo>
                        <a:pt x="77542" y="64"/>
                        <a:pt x="77415" y="1"/>
                        <a:pt x="7726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grpSp>
          <p:sp>
            <p:nvSpPr>
              <p:cNvPr id="227" name="Google Shape;227;p26"/>
              <p:cNvSpPr/>
              <p:nvPr/>
            </p:nvSpPr>
            <p:spPr>
              <a:xfrm>
                <a:off x="-474211" y="-3812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sp>
            <p:nvSpPr>
              <p:cNvPr id="228" name="Google Shape;228;p26"/>
              <p:cNvSpPr/>
              <p:nvPr/>
            </p:nvSpPr>
            <p:spPr>
              <a:xfrm flipH="1" rot="10800000">
                <a:off x="706262" y="2776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grpSp>
        <p:grpSp>
          <p:nvGrpSpPr>
            <p:cNvPr id="229" name="Google Shape;229;p26"/>
            <p:cNvGrpSpPr/>
            <p:nvPr/>
          </p:nvGrpSpPr>
          <p:grpSpPr>
            <a:xfrm>
              <a:off x="-183659" y="-383408"/>
              <a:ext cx="902712" cy="1845817"/>
              <a:chOff x="-472362" y="-1900987"/>
              <a:chExt cx="1890100" cy="3864775"/>
            </a:xfrm>
          </p:grpSpPr>
          <p:sp>
            <p:nvSpPr>
              <p:cNvPr id="230" name="Google Shape;230;p26"/>
              <p:cNvSpPr/>
              <p:nvPr/>
            </p:nvSpPr>
            <p:spPr>
              <a:xfrm rot="10800000">
                <a:off x="-472362" y="-1900987"/>
                <a:ext cx="1890100" cy="3864775"/>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6"/>
              <p:cNvSpPr/>
              <p:nvPr/>
            </p:nvSpPr>
            <p:spPr>
              <a:xfrm rot="10800000">
                <a:off x="312088" y="372188"/>
                <a:ext cx="239650" cy="239700"/>
              </a:xfrm>
              <a:custGeom>
                <a:rect b="b" l="l" r="r" t="t"/>
                <a:pathLst>
                  <a:path extrusionOk="0" h="9588" w="9586">
                    <a:moveTo>
                      <a:pt x="5138" y="1"/>
                    </a:moveTo>
                    <a:cubicBezTo>
                      <a:pt x="5108" y="1"/>
                      <a:pt x="5079" y="1"/>
                      <a:pt x="5049" y="2"/>
                    </a:cubicBezTo>
                    <a:cubicBezTo>
                      <a:pt x="4188" y="2"/>
                      <a:pt x="3351" y="211"/>
                      <a:pt x="2583" y="630"/>
                    </a:cubicBezTo>
                    <a:cubicBezTo>
                      <a:pt x="1815" y="1025"/>
                      <a:pt x="1187" y="1607"/>
                      <a:pt x="722" y="2351"/>
                    </a:cubicBezTo>
                    <a:cubicBezTo>
                      <a:pt x="257" y="3049"/>
                      <a:pt x="1" y="3887"/>
                      <a:pt x="1" y="4748"/>
                    </a:cubicBezTo>
                    <a:cubicBezTo>
                      <a:pt x="1" y="6004"/>
                      <a:pt x="489" y="7214"/>
                      <a:pt x="1373" y="8121"/>
                    </a:cubicBezTo>
                    <a:cubicBezTo>
                      <a:pt x="2239" y="9055"/>
                      <a:pt x="3461" y="9587"/>
                      <a:pt x="4735" y="9587"/>
                    </a:cubicBezTo>
                    <a:cubicBezTo>
                      <a:pt x="4762" y="9587"/>
                      <a:pt x="4789" y="9587"/>
                      <a:pt x="4816" y="9586"/>
                    </a:cubicBezTo>
                    <a:cubicBezTo>
                      <a:pt x="4843" y="9587"/>
                      <a:pt x="4870" y="9587"/>
                      <a:pt x="4896" y="9587"/>
                    </a:cubicBezTo>
                    <a:cubicBezTo>
                      <a:pt x="6147" y="9587"/>
                      <a:pt x="7347" y="9055"/>
                      <a:pt x="8213" y="8121"/>
                    </a:cubicBezTo>
                    <a:cubicBezTo>
                      <a:pt x="9097" y="7167"/>
                      <a:pt x="9585" y="5911"/>
                      <a:pt x="9562" y="4608"/>
                    </a:cubicBezTo>
                    <a:cubicBezTo>
                      <a:pt x="9562" y="3189"/>
                      <a:pt x="9120" y="2072"/>
                      <a:pt x="8236" y="1235"/>
                    </a:cubicBezTo>
                    <a:cubicBezTo>
                      <a:pt x="7397" y="441"/>
                      <a:pt x="6292" y="1"/>
                      <a:pt x="513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32" name="Google Shape;232;p26"/>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CUSTOM_13_2_1_1">
    <p:spTree>
      <p:nvGrpSpPr>
        <p:cNvPr id="233" name="Shape 233"/>
        <p:cNvGrpSpPr/>
        <p:nvPr/>
      </p:nvGrpSpPr>
      <p:grpSpPr>
        <a:xfrm>
          <a:off x="0" y="0"/>
          <a:ext cx="0" cy="0"/>
          <a:chOff x="0" y="0"/>
          <a:chExt cx="0" cy="0"/>
        </a:xfrm>
      </p:grpSpPr>
      <p:sp>
        <p:nvSpPr>
          <p:cNvPr id="234" name="Google Shape;234;p27"/>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235" name="Google Shape;235;p27"/>
          <p:cNvGrpSpPr/>
          <p:nvPr/>
        </p:nvGrpSpPr>
        <p:grpSpPr>
          <a:xfrm>
            <a:off x="-469643" y="-378992"/>
            <a:ext cx="10442907" cy="6881576"/>
            <a:chOff x="-469643" y="-378992"/>
            <a:chExt cx="10442907" cy="6881576"/>
          </a:xfrm>
        </p:grpSpPr>
        <p:grpSp>
          <p:nvGrpSpPr>
            <p:cNvPr id="236" name="Google Shape;236;p27"/>
            <p:cNvGrpSpPr/>
            <p:nvPr/>
          </p:nvGrpSpPr>
          <p:grpSpPr>
            <a:xfrm>
              <a:off x="-469643" y="-378992"/>
              <a:ext cx="10442907" cy="6881576"/>
              <a:chOff x="-469643" y="-378992"/>
              <a:chExt cx="10442907" cy="6881576"/>
            </a:xfrm>
          </p:grpSpPr>
          <p:sp>
            <p:nvSpPr>
              <p:cNvPr id="237" name="Google Shape;237;p27"/>
              <p:cNvSpPr/>
              <p:nvPr/>
            </p:nvSpPr>
            <p:spPr>
              <a:xfrm rot="4500027">
                <a:off x="-603260" y="33977"/>
                <a:ext cx="1563195" cy="922830"/>
              </a:xfrm>
              <a:custGeom>
                <a:rect b="b" l="l" r="r" t="t"/>
                <a:pathLst>
                  <a:path extrusionOk="0" h="23171" w="31115">
                    <a:moveTo>
                      <a:pt x="11326" y="1"/>
                    </a:moveTo>
                    <a:cubicBezTo>
                      <a:pt x="10555" y="1"/>
                      <a:pt x="9801" y="70"/>
                      <a:pt x="9074" y="215"/>
                    </a:cubicBezTo>
                    <a:cubicBezTo>
                      <a:pt x="1" y="2065"/>
                      <a:pt x="2285" y="10050"/>
                      <a:pt x="741" y="16447"/>
                    </a:cubicBezTo>
                    <a:lnTo>
                      <a:pt x="30288" y="23170"/>
                    </a:lnTo>
                    <a:cubicBezTo>
                      <a:pt x="30266" y="19689"/>
                      <a:pt x="31115" y="16142"/>
                      <a:pt x="26981" y="9027"/>
                    </a:cubicBezTo>
                    <a:cubicBezTo>
                      <a:pt x="24132" y="4080"/>
                      <a:pt x="17245" y="1"/>
                      <a:pt x="1132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7"/>
              <p:cNvSpPr/>
              <p:nvPr/>
            </p:nvSpPr>
            <p:spPr>
              <a:xfrm flipH="1" rot="5400000">
                <a:off x="-1415502" y="3198168"/>
                <a:ext cx="3757813" cy="1366857"/>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7"/>
              <p:cNvSpPr/>
              <p:nvPr/>
            </p:nvSpPr>
            <p:spPr>
              <a:xfrm flipH="1">
                <a:off x="6671395" y="-265785"/>
                <a:ext cx="3187387" cy="1302106"/>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0" name="Google Shape;240;p27"/>
              <p:cNvGrpSpPr/>
              <p:nvPr/>
            </p:nvGrpSpPr>
            <p:grpSpPr>
              <a:xfrm flipH="1">
                <a:off x="8149069" y="3827096"/>
                <a:ext cx="1754167" cy="1719834"/>
                <a:chOff x="6055850" y="1121075"/>
                <a:chExt cx="1140625" cy="1118300"/>
              </a:xfrm>
            </p:grpSpPr>
            <p:sp>
              <p:nvSpPr>
                <p:cNvPr id="241" name="Google Shape;241;p27"/>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7"/>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3" name="Google Shape;243;p27"/>
              <p:cNvSpPr/>
              <p:nvPr/>
            </p:nvSpPr>
            <p:spPr>
              <a:xfrm rot="2119912">
                <a:off x="7139761" y="2447271"/>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4" name="Google Shape;244;p27"/>
            <p:cNvSpPr/>
            <p:nvPr/>
          </p:nvSpPr>
          <p:spPr>
            <a:xfrm flipH="1" rot="10800000">
              <a:off x="8242389" y="3319722"/>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CUSTOM_13_2_1_1_1">
    <p:spTree>
      <p:nvGrpSpPr>
        <p:cNvPr id="245" name="Shape 245"/>
        <p:cNvGrpSpPr/>
        <p:nvPr/>
      </p:nvGrpSpPr>
      <p:grpSpPr>
        <a:xfrm>
          <a:off x="0" y="0"/>
          <a:ext cx="0" cy="0"/>
          <a:chOff x="0" y="0"/>
          <a:chExt cx="0" cy="0"/>
        </a:xfrm>
      </p:grpSpPr>
      <p:sp>
        <p:nvSpPr>
          <p:cNvPr id="246" name="Google Shape;246;p28"/>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247" name="Google Shape;247;p28"/>
          <p:cNvGrpSpPr/>
          <p:nvPr/>
        </p:nvGrpSpPr>
        <p:grpSpPr>
          <a:xfrm rot="10800000">
            <a:off x="-965393" y="-1535967"/>
            <a:ext cx="10557657" cy="7047951"/>
            <a:chOff x="-469643" y="-378992"/>
            <a:chExt cx="10557657" cy="7047951"/>
          </a:xfrm>
        </p:grpSpPr>
        <p:sp>
          <p:nvSpPr>
            <p:cNvPr id="248" name="Google Shape;248;p28"/>
            <p:cNvSpPr/>
            <p:nvPr/>
          </p:nvSpPr>
          <p:spPr>
            <a:xfrm rot="4500027">
              <a:off x="-603260" y="33977"/>
              <a:ext cx="1563195" cy="922830"/>
            </a:xfrm>
            <a:custGeom>
              <a:rect b="b" l="l" r="r" t="t"/>
              <a:pathLst>
                <a:path extrusionOk="0" h="23171" w="31115">
                  <a:moveTo>
                    <a:pt x="11326" y="1"/>
                  </a:moveTo>
                  <a:cubicBezTo>
                    <a:pt x="10555" y="1"/>
                    <a:pt x="9801" y="70"/>
                    <a:pt x="9074" y="215"/>
                  </a:cubicBezTo>
                  <a:cubicBezTo>
                    <a:pt x="1" y="2065"/>
                    <a:pt x="2285" y="10050"/>
                    <a:pt x="741" y="16447"/>
                  </a:cubicBezTo>
                  <a:lnTo>
                    <a:pt x="30288" y="23170"/>
                  </a:lnTo>
                  <a:cubicBezTo>
                    <a:pt x="30266" y="19689"/>
                    <a:pt x="31115" y="16142"/>
                    <a:pt x="26981" y="9027"/>
                  </a:cubicBezTo>
                  <a:cubicBezTo>
                    <a:pt x="24132" y="4080"/>
                    <a:pt x="17245" y="1"/>
                    <a:pt x="1132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8"/>
            <p:cNvSpPr/>
            <p:nvPr/>
          </p:nvSpPr>
          <p:spPr>
            <a:xfrm flipH="1" rot="5400000">
              <a:off x="-1415502" y="3198168"/>
              <a:ext cx="3757813" cy="1366857"/>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8"/>
            <p:cNvSpPr/>
            <p:nvPr/>
          </p:nvSpPr>
          <p:spPr>
            <a:xfrm flipH="1">
              <a:off x="6671395" y="-265785"/>
              <a:ext cx="3187387" cy="1302106"/>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1" name="Google Shape;251;p28"/>
            <p:cNvGrpSpPr/>
            <p:nvPr/>
          </p:nvGrpSpPr>
          <p:grpSpPr>
            <a:xfrm flipH="1">
              <a:off x="8149069" y="3827096"/>
              <a:ext cx="1754167" cy="1719834"/>
              <a:chOff x="6055850" y="1121075"/>
              <a:chExt cx="1140625" cy="1118300"/>
            </a:xfrm>
          </p:grpSpPr>
          <p:sp>
            <p:nvSpPr>
              <p:cNvPr id="252" name="Google Shape;252;p28"/>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8"/>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4" name="Google Shape;254;p28"/>
            <p:cNvSpPr/>
            <p:nvPr/>
          </p:nvSpPr>
          <p:spPr>
            <a:xfrm rot="2119912">
              <a:off x="7254511" y="2613646"/>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8">
  <p:cSld name="CUSTOM_13_2_1_1_1_1">
    <p:spTree>
      <p:nvGrpSpPr>
        <p:cNvPr id="255" name="Shape 255"/>
        <p:cNvGrpSpPr/>
        <p:nvPr/>
      </p:nvGrpSpPr>
      <p:grpSpPr>
        <a:xfrm>
          <a:off x="0" y="0"/>
          <a:ext cx="0" cy="0"/>
          <a:chOff x="0" y="0"/>
          <a:chExt cx="0" cy="0"/>
        </a:xfrm>
      </p:grpSpPr>
      <p:grpSp>
        <p:nvGrpSpPr>
          <p:cNvPr id="256" name="Google Shape;256;p29"/>
          <p:cNvGrpSpPr/>
          <p:nvPr/>
        </p:nvGrpSpPr>
        <p:grpSpPr>
          <a:xfrm>
            <a:off x="-1247200" y="-454525"/>
            <a:ext cx="10897851" cy="6639269"/>
            <a:chOff x="-1247200" y="-454525"/>
            <a:chExt cx="10897851" cy="6639269"/>
          </a:xfrm>
        </p:grpSpPr>
        <p:grpSp>
          <p:nvGrpSpPr>
            <p:cNvPr id="257" name="Google Shape;257;p29"/>
            <p:cNvGrpSpPr/>
            <p:nvPr/>
          </p:nvGrpSpPr>
          <p:grpSpPr>
            <a:xfrm>
              <a:off x="-1247200" y="-454525"/>
              <a:ext cx="10897851" cy="6639269"/>
              <a:chOff x="-1247200" y="-454525"/>
              <a:chExt cx="10897851" cy="6639269"/>
            </a:xfrm>
          </p:grpSpPr>
          <p:sp>
            <p:nvSpPr>
              <p:cNvPr id="258" name="Google Shape;258;p29"/>
              <p:cNvSpPr/>
              <p:nvPr/>
            </p:nvSpPr>
            <p:spPr>
              <a:xfrm>
                <a:off x="7847302" y="-454525"/>
                <a:ext cx="1665290" cy="1624956"/>
              </a:xfrm>
              <a:custGeom>
                <a:rect b="b" l="l" r="r" t="t"/>
                <a:pathLst>
                  <a:path extrusionOk="0" h="38232" w="39181">
                    <a:moveTo>
                      <a:pt x="19119" y="0"/>
                    </a:moveTo>
                    <a:cubicBezTo>
                      <a:pt x="17366" y="0"/>
                      <a:pt x="15614" y="216"/>
                      <a:pt x="13922" y="652"/>
                    </a:cubicBezTo>
                    <a:lnTo>
                      <a:pt x="14166" y="745"/>
                    </a:lnTo>
                    <a:lnTo>
                      <a:pt x="14166" y="745"/>
                    </a:lnTo>
                    <a:cubicBezTo>
                      <a:pt x="11844" y="963"/>
                      <a:pt x="9536" y="1519"/>
                      <a:pt x="7630" y="2841"/>
                    </a:cubicBezTo>
                    <a:cubicBezTo>
                      <a:pt x="5867" y="4087"/>
                      <a:pt x="4560" y="5850"/>
                      <a:pt x="3466" y="7734"/>
                    </a:cubicBezTo>
                    <a:cubicBezTo>
                      <a:pt x="1369" y="11321"/>
                      <a:pt x="1" y="15424"/>
                      <a:pt x="31" y="19619"/>
                    </a:cubicBezTo>
                    <a:cubicBezTo>
                      <a:pt x="62" y="23783"/>
                      <a:pt x="1490" y="28008"/>
                      <a:pt x="4408" y="31017"/>
                    </a:cubicBezTo>
                    <a:cubicBezTo>
                      <a:pt x="7113" y="33814"/>
                      <a:pt x="10883" y="35364"/>
                      <a:pt x="14621" y="36610"/>
                    </a:cubicBezTo>
                    <a:cubicBezTo>
                      <a:pt x="17262" y="37475"/>
                      <a:pt x="20028" y="38231"/>
                      <a:pt x="22795" y="38231"/>
                    </a:cubicBezTo>
                    <a:cubicBezTo>
                      <a:pt x="23628" y="38231"/>
                      <a:pt x="24461" y="38163"/>
                      <a:pt x="25290" y="38008"/>
                    </a:cubicBezTo>
                    <a:cubicBezTo>
                      <a:pt x="31369" y="36884"/>
                      <a:pt x="35716" y="31169"/>
                      <a:pt x="37661" y="25272"/>
                    </a:cubicBezTo>
                    <a:cubicBezTo>
                      <a:pt x="38269" y="23510"/>
                      <a:pt x="38664" y="21655"/>
                      <a:pt x="38816" y="19801"/>
                    </a:cubicBezTo>
                    <a:cubicBezTo>
                      <a:pt x="39181" y="13722"/>
                      <a:pt x="36202" y="7582"/>
                      <a:pt x="31308" y="3935"/>
                    </a:cubicBezTo>
                    <a:cubicBezTo>
                      <a:pt x="27840" y="1334"/>
                      <a:pt x="23476" y="0"/>
                      <a:pt x="191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9"/>
              <p:cNvSpPr/>
              <p:nvPr/>
            </p:nvSpPr>
            <p:spPr>
              <a:xfrm>
                <a:off x="7864804" y="-356005"/>
                <a:ext cx="1785848" cy="1406858"/>
              </a:xfrm>
              <a:custGeom>
                <a:rect b="b" l="l" r="r" t="t"/>
                <a:pathLst>
                  <a:path extrusionOk="0" h="32934" w="41806">
                    <a:moveTo>
                      <a:pt x="22810" y="1"/>
                    </a:moveTo>
                    <a:cubicBezTo>
                      <a:pt x="18427" y="1"/>
                      <a:pt x="14005" y="706"/>
                      <a:pt x="10244" y="3054"/>
                    </a:cubicBezTo>
                    <a:cubicBezTo>
                      <a:pt x="1612" y="8494"/>
                      <a:pt x="1" y="22780"/>
                      <a:pt x="8542" y="29042"/>
                    </a:cubicBezTo>
                    <a:cubicBezTo>
                      <a:pt x="12402" y="31869"/>
                      <a:pt x="17417" y="32902"/>
                      <a:pt x="22129" y="32932"/>
                    </a:cubicBezTo>
                    <a:cubicBezTo>
                      <a:pt x="22196" y="32933"/>
                      <a:pt x="22263" y="32934"/>
                      <a:pt x="22329" y="32934"/>
                    </a:cubicBezTo>
                    <a:cubicBezTo>
                      <a:pt x="27390" y="32934"/>
                      <a:pt x="30946" y="30655"/>
                      <a:pt x="33436" y="26245"/>
                    </a:cubicBezTo>
                    <a:cubicBezTo>
                      <a:pt x="35989" y="21747"/>
                      <a:pt x="37539" y="15880"/>
                      <a:pt x="34682" y="11200"/>
                    </a:cubicBezTo>
                    <a:cubicBezTo>
                      <a:pt x="31916" y="6731"/>
                      <a:pt x="26323" y="4148"/>
                      <a:pt x="21217" y="3753"/>
                    </a:cubicBezTo>
                    <a:cubicBezTo>
                      <a:pt x="20690" y="3710"/>
                      <a:pt x="20159" y="3687"/>
                      <a:pt x="19627" y="3687"/>
                    </a:cubicBezTo>
                    <a:cubicBezTo>
                      <a:pt x="15272" y="3687"/>
                      <a:pt x="10835" y="5169"/>
                      <a:pt x="8207" y="8798"/>
                    </a:cubicBezTo>
                    <a:cubicBezTo>
                      <a:pt x="5137" y="12993"/>
                      <a:pt x="5229" y="18616"/>
                      <a:pt x="7903" y="22993"/>
                    </a:cubicBezTo>
                    <a:cubicBezTo>
                      <a:pt x="10431" y="27089"/>
                      <a:pt x="15180" y="29881"/>
                      <a:pt x="20000" y="29881"/>
                    </a:cubicBezTo>
                    <a:cubicBezTo>
                      <a:pt x="20223" y="29881"/>
                      <a:pt x="20447" y="29875"/>
                      <a:pt x="20670" y="29862"/>
                    </a:cubicBezTo>
                    <a:cubicBezTo>
                      <a:pt x="25928" y="29589"/>
                      <a:pt x="29059" y="25425"/>
                      <a:pt x="30518" y="20683"/>
                    </a:cubicBezTo>
                    <a:cubicBezTo>
                      <a:pt x="32565" y="13995"/>
                      <a:pt x="25675" y="7103"/>
                      <a:pt x="19186" y="7103"/>
                    </a:cubicBezTo>
                    <a:cubicBezTo>
                      <a:pt x="17004" y="7103"/>
                      <a:pt x="14868" y="7882"/>
                      <a:pt x="13132" y="9710"/>
                    </a:cubicBezTo>
                    <a:cubicBezTo>
                      <a:pt x="7974" y="15085"/>
                      <a:pt x="14358" y="24969"/>
                      <a:pt x="20724" y="24969"/>
                    </a:cubicBezTo>
                    <a:cubicBezTo>
                      <a:pt x="22387" y="24969"/>
                      <a:pt x="24048" y="24294"/>
                      <a:pt x="25503" y="22689"/>
                    </a:cubicBezTo>
                    <a:cubicBezTo>
                      <a:pt x="27053" y="20987"/>
                      <a:pt x="28177" y="18251"/>
                      <a:pt x="27813" y="15911"/>
                    </a:cubicBezTo>
                    <a:cubicBezTo>
                      <a:pt x="27448" y="13601"/>
                      <a:pt x="25503" y="12020"/>
                      <a:pt x="23375" y="11321"/>
                    </a:cubicBezTo>
                    <a:cubicBezTo>
                      <a:pt x="22639" y="11084"/>
                      <a:pt x="21859" y="10965"/>
                      <a:pt x="21097" y="10965"/>
                    </a:cubicBezTo>
                    <a:cubicBezTo>
                      <a:pt x="18239" y="10965"/>
                      <a:pt x="15616" y="12644"/>
                      <a:pt x="16384" y="16124"/>
                    </a:cubicBezTo>
                    <a:cubicBezTo>
                      <a:pt x="16779" y="17978"/>
                      <a:pt x="18268" y="19923"/>
                      <a:pt x="20305" y="20045"/>
                    </a:cubicBezTo>
                    <a:cubicBezTo>
                      <a:pt x="20388" y="20051"/>
                      <a:pt x="20470" y="20054"/>
                      <a:pt x="20552" y="20054"/>
                    </a:cubicBezTo>
                    <a:cubicBezTo>
                      <a:pt x="22005" y="20054"/>
                      <a:pt x="23303" y="19050"/>
                      <a:pt x="23648" y="17583"/>
                    </a:cubicBezTo>
                    <a:cubicBezTo>
                      <a:pt x="24222" y="15342"/>
                      <a:pt x="22459" y="14137"/>
                      <a:pt x="20897" y="14137"/>
                    </a:cubicBezTo>
                    <a:cubicBezTo>
                      <a:pt x="19811" y="14137"/>
                      <a:pt x="18823" y="14719"/>
                      <a:pt x="18785" y="15941"/>
                    </a:cubicBezTo>
                    <a:cubicBezTo>
                      <a:pt x="18739" y="17114"/>
                      <a:pt x="19685" y="17608"/>
                      <a:pt x="20648" y="17608"/>
                    </a:cubicBezTo>
                    <a:cubicBezTo>
                      <a:pt x="20958" y="17608"/>
                      <a:pt x="21270" y="17557"/>
                      <a:pt x="21551" y="17461"/>
                    </a:cubicBezTo>
                    <a:cubicBezTo>
                      <a:pt x="22154" y="17235"/>
                      <a:pt x="21802" y="16967"/>
                      <a:pt x="21386" y="16967"/>
                    </a:cubicBezTo>
                    <a:cubicBezTo>
                      <a:pt x="21299" y="16967"/>
                      <a:pt x="21210" y="16979"/>
                      <a:pt x="21126" y="17005"/>
                    </a:cubicBezTo>
                    <a:cubicBezTo>
                      <a:pt x="21071" y="17025"/>
                      <a:pt x="21015" y="17035"/>
                      <a:pt x="20958" y="17035"/>
                    </a:cubicBezTo>
                    <a:cubicBezTo>
                      <a:pt x="20504" y="17035"/>
                      <a:pt x="19994" y="16441"/>
                      <a:pt x="19940" y="16063"/>
                    </a:cubicBezTo>
                    <a:lnTo>
                      <a:pt x="21885" y="15121"/>
                    </a:lnTo>
                    <a:cubicBezTo>
                      <a:pt x="22189" y="15364"/>
                      <a:pt x="22402" y="15698"/>
                      <a:pt x="22493" y="16063"/>
                    </a:cubicBezTo>
                    <a:cubicBezTo>
                      <a:pt x="22676" y="16549"/>
                      <a:pt x="22706" y="17036"/>
                      <a:pt x="22615" y="17491"/>
                    </a:cubicBezTo>
                    <a:cubicBezTo>
                      <a:pt x="22402" y="18707"/>
                      <a:pt x="22220" y="18616"/>
                      <a:pt x="21034" y="18890"/>
                    </a:cubicBezTo>
                    <a:cubicBezTo>
                      <a:pt x="20540" y="19013"/>
                      <a:pt x="20231" y="19102"/>
                      <a:pt x="19978" y="19102"/>
                    </a:cubicBezTo>
                    <a:cubicBezTo>
                      <a:pt x="19609" y="19102"/>
                      <a:pt x="19356" y="18914"/>
                      <a:pt x="18816" y="18373"/>
                    </a:cubicBezTo>
                    <a:cubicBezTo>
                      <a:pt x="18420" y="17978"/>
                      <a:pt x="18086" y="17522"/>
                      <a:pt x="17873" y="17005"/>
                    </a:cubicBezTo>
                    <a:cubicBezTo>
                      <a:pt x="17509" y="16276"/>
                      <a:pt x="17326" y="15455"/>
                      <a:pt x="17357" y="14665"/>
                    </a:cubicBezTo>
                    <a:cubicBezTo>
                      <a:pt x="17415" y="12529"/>
                      <a:pt x="19065" y="11669"/>
                      <a:pt x="20873" y="11669"/>
                    </a:cubicBezTo>
                    <a:cubicBezTo>
                      <a:pt x="21870" y="11669"/>
                      <a:pt x="22916" y="11931"/>
                      <a:pt x="23770" y="12385"/>
                    </a:cubicBezTo>
                    <a:cubicBezTo>
                      <a:pt x="25776" y="13449"/>
                      <a:pt x="26992" y="15425"/>
                      <a:pt x="26718" y="17735"/>
                    </a:cubicBezTo>
                    <a:cubicBezTo>
                      <a:pt x="26506" y="19498"/>
                      <a:pt x="25807" y="21139"/>
                      <a:pt x="24651" y="22507"/>
                    </a:cubicBezTo>
                    <a:cubicBezTo>
                      <a:pt x="23621" y="23699"/>
                      <a:pt x="22248" y="24214"/>
                      <a:pt x="20837" y="24214"/>
                    </a:cubicBezTo>
                    <a:cubicBezTo>
                      <a:pt x="19335" y="24214"/>
                      <a:pt x="17789" y="23630"/>
                      <a:pt x="16566" y="22659"/>
                    </a:cubicBezTo>
                    <a:cubicBezTo>
                      <a:pt x="13922" y="20501"/>
                      <a:pt x="11794" y="15911"/>
                      <a:pt x="12584" y="12476"/>
                    </a:cubicBezTo>
                    <a:cubicBezTo>
                      <a:pt x="13319" y="9302"/>
                      <a:pt x="16247" y="7769"/>
                      <a:pt x="19211" y="7769"/>
                    </a:cubicBezTo>
                    <a:cubicBezTo>
                      <a:pt x="20419" y="7769"/>
                      <a:pt x="21633" y="8023"/>
                      <a:pt x="22706" y="8525"/>
                    </a:cubicBezTo>
                    <a:cubicBezTo>
                      <a:pt x="25837" y="9984"/>
                      <a:pt x="28603" y="13236"/>
                      <a:pt x="29545" y="16580"/>
                    </a:cubicBezTo>
                    <a:cubicBezTo>
                      <a:pt x="30092" y="18555"/>
                      <a:pt x="29667" y="20470"/>
                      <a:pt x="28846" y="22324"/>
                    </a:cubicBezTo>
                    <a:cubicBezTo>
                      <a:pt x="27965" y="24361"/>
                      <a:pt x="26779" y="26701"/>
                      <a:pt x="24895" y="28008"/>
                    </a:cubicBezTo>
                    <a:cubicBezTo>
                      <a:pt x="23556" y="28932"/>
                      <a:pt x="22012" y="29320"/>
                      <a:pt x="20426" y="29320"/>
                    </a:cubicBezTo>
                    <a:cubicBezTo>
                      <a:pt x="17365" y="29320"/>
                      <a:pt x="14148" y="27874"/>
                      <a:pt x="11946" y="26033"/>
                    </a:cubicBezTo>
                    <a:cubicBezTo>
                      <a:pt x="5958" y="21017"/>
                      <a:pt x="4894" y="10622"/>
                      <a:pt x="12068" y="6124"/>
                    </a:cubicBezTo>
                    <a:cubicBezTo>
                      <a:pt x="14136" y="4826"/>
                      <a:pt x="16671" y="4225"/>
                      <a:pt x="19293" y="4225"/>
                    </a:cubicBezTo>
                    <a:cubicBezTo>
                      <a:pt x="25455" y="4225"/>
                      <a:pt x="32100" y="7547"/>
                      <a:pt x="34317" y="12963"/>
                    </a:cubicBezTo>
                    <a:cubicBezTo>
                      <a:pt x="35807" y="16549"/>
                      <a:pt x="35016" y="20653"/>
                      <a:pt x="33497" y="24087"/>
                    </a:cubicBezTo>
                    <a:cubicBezTo>
                      <a:pt x="31673" y="28282"/>
                      <a:pt x="28785" y="32081"/>
                      <a:pt x="23861" y="32324"/>
                    </a:cubicBezTo>
                    <a:cubicBezTo>
                      <a:pt x="23394" y="32349"/>
                      <a:pt x="22921" y="32362"/>
                      <a:pt x="22444" y="32362"/>
                    </a:cubicBezTo>
                    <a:cubicBezTo>
                      <a:pt x="15928" y="32362"/>
                      <a:pt x="8617" y="29994"/>
                      <a:pt x="5502" y="23905"/>
                    </a:cubicBezTo>
                    <a:cubicBezTo>
                      <a:pt x="1642" y="16367"/>
                      <a:pt x="5168" y="5820"/>
                      <a:pt x="12858" y="2324"/>
                    </a:cubicBezTo>
                    <a:cubicBezTo>
                      <a:pt x="15829" y="997"/>
                      <a:pt x="19136" y="560"/>
                      <a:pt x="22434" y="560"/>
                    </a:cubicBezTo>
                    <a:cubicBezTo>
                      <a:pt x="24196" y="560"/>
                      <a:pt x="25956" y="685"/>
                      <a:pt x="27661" y="865"/>
                    </a:cubicBezTo>
                    <a:cubicBezTo>
                      <a:pt x="32220" y="1351"/>
                      <a:pt x="36749" y="2537"/>
                      <a:pt x="40548" y="5242"/>
                    </a:cubicBezTo>
                    <a:cubicBezTo>
                      <a:pt x="40604" y="5281"/>
                      <a:pt x="40683" y="5297"/>
                      <a:pt x="40773" y="5297"/>
                    </a:cubicBezTo>
                    <a:cubicBezTo>
                      <a:pt x="41176" y="5297"/>
                      <a:pt x="41806" y="4966"/>
                      <a:pt x="41582" y="4816"/>
                    </a:cubicBezTo>
                    <a:lnTo>
                      <a:pt x="41552" y="4816"/>
                    </a:lnTo>
                    <a:cubicBezTo>
                      <a:pt x="37083" y="1655"/>
                      <a:pt x="31703" y="500"/>
                      <a:pt x="26323" y="136"/>
                    </a:cubicBezTo>
                    <a:cubicBezTo>
                      <a:pt x="25164" y="52"/>
                      <a:pt x="23988" y="1"/>
                      <a:pt x="2281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9"/>
              <p:cNvSpPr/>
              <p:nvPr/>
            </p:nvSpPr>
            <p:spPr>
              <a:xfrm>
                <a:off x="-1247200" y="4222800"/>
                <a:ext cx="4175870" cy="1501395"/>
              </a:xfrm>
              <a:custGeom>
                <a:rect b="b" l="l" r="r" t="t"/>
                <a:pathLst>
                  <a:path extrusionOk="0" h="27079" w="64562">
                    <a:moveTo>
                      <a:pt x="21767" y="1"/>
                    </a:moveTo>
                    <a:cubicBezTo>
                      <a:pt x="20111" y="1"/>
                      <a:pt x="18451" y="275"/>
                      <a:pt x="16901" y="817"/>
                    </a:cubicBezTo>
                    <a:cubicBezTo>
                      <a:pt x="11976" y="2549"/>
                      <a:pt x="8086" y="6622"/>
                      <a:pt x="5563" y="11212"/>
                    </a:cubicBezTo>
                    <a:cubicBezTo>
                      <a:pt x="3010" y="15802"/>
                      <a:pt x="1672" y="20939"/>
                      <a:pt x="456" y="26045"/>
                    </a:cubicBezTo>
                    <a:lnTo>
                      <a:pt x="1" y="26380"/>
                    </a:lnTo>
                    <a:cubicBezTo>
                      <a:pt x="5456" y="25067"/>
                      <a:pt x="11046" y="24662"/>
                      <a:pt x="16663" y="24662"/>
                    </a:cubicBezTo>
                    <a:cubicBezTo>
                      <a:pt x="21059" y="24662"/>
                      <a:pt x="25472" y="24910"/>
                      <a:pt x="29849" y="25164"/>
                    </a:cubicBezTo>
                    <a:lnTo>
                      <a:pt x="63801" y="27079"/>
                    </a:lnTo>
                    <a:cubicBezTo>
                      <a:pt x="64196" y="22823"/>
                      <a:pt x="64561" y="18386"/>
                      <a:pt x="62889" y="14434"/>
                    </a:cubicBezTo>
                    <a:cubicBezTo>
                      <a:pt x="61502" y="11119"/>
                      <a:pt x="58138" y="8370"/>
                      <a:pt x="54670" y="8370"/>
                    </a:cubicBezTo>
                    <a:cubicBezTo>
                      <a:pt x="54035" y="8370"/>
                      <a:pt x="53397" y="8462"/>
                      <a:pt x="52768" y="8659"/>
                    </a:cubicBezTo>
                    <a:cubicBezTo>
                      <a:pt x="49789" y="9601"/>
                      <a:pt x="47813" y="12550"/>
                      <a:pt x="44925" y="13735"/>
                    </a:cubicBezTo>
                    <a:cubicBezTo>
                      <a:pt x="44028" y="14089"/>
                      <a:pt x="43085" y="14265"/>
                      <a:pt x="42145" y="14265"/>
                    </a:cubicBezTo>
                    <a:cubicBezTo>
                      <a:pt x="40667" y="14265"/>
                      <a:pt x="39198" y="13830"/>
                      <a:pt x="37934" y="12975"/>
                    </a:cubicBezTo>
                    <a:cubicBezTo>
                      <a:pt x="34864" y="10878"/>
                      <a:pt x="33831" y="6835"/>
                      <a:pt x="31399" y="4039"/>
                    </a:cubicBezTo>
                    <a:cubicBezTo>
                      <a:pt x="29018" y="1324"/>
                      <a:pt x="25403" y="1"/>
                      <a:pt x="2176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9"/>
              <p:cNvSpPr/>
              <p:nvPr/>
            </p:nvSpPr>
            <p:spPr>
              <a:xfrm rot="6342322">
                <a:off x="-22123" y="2819392"/>
                <a:ext cx="1890166" cy="3864910"/>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2" name="Google Shape;262;p29"/>
            <p:cNvSpPr/>
            <p:nvPr/>
          </p:nvSpPr>
          <p:spPr>
            <a:xfrm rot="-5400000">
              <a:off x="7135628" y="3388578"/>
              <a:ext cx="3226482" cy="117351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3" name="Google Shape;263;p29"/>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9">
  <p:cSld name="CUSTOM_13_2_1_1_1_1_1">
    <p:spTree>
      <p:nvGrpSpPr>
        <p:cNvPr id="264" name="Shape 264"/>
        <p:cNvGrpSpPr/>
        <p:nvPr/>
      </p:nvGrpSpPr>
      <p:grpSpPr>
        <a:xfrm>
          <a:off x="0" y="0"/>
          <a:ext cx="0" cy="0"/>
          <a:chOff x="0" y="0"/>
          <a:chExt cx="0" cy="0"/>
        </a:xfrm>
      </p:grpSpPr>
      <p:grpSp>
        <p:nvGrpSpPr>
          <p:cNvPr id="265" name="Google Shape;265;p30"/>
          <p:cNvGrpSpPr/>
          <p:nvPr/>
        </p:nvGrpSpPr>
        <p:grpSpPr>
          <a:xfrm>
            <a:off x="-1326762" y="-563202"/>
            <a:ext cx="11632948" cy="6924693"/>
            <a:chOff x="-1326762" y="-563202"/>
            <a:chExt cx="11632948" cy="6924693"/>
          </a:xfrm>
        </p:grpSpPr>
        <p:sp>
          <p:nvSpPr>
            <p:cNvPr id="266" name="Google Shape;266;p30"/>
            <p:cNvSpPr/>
            <p:nvPr/>
          </p:nvSpPr>
          <p:spPr>
            <a:xfrm>
              <a:off x="-506802" y="4359677"/>
              <a:ext cx="1491327" cy="1455206"/>
            </a:xfrm>
            <a:custGeom>
              <a:rect b="b" l="l" r="r" t="t"/>
              <a:pathLst>
                <a:path extrusionOk="0" h="38232" w="39181">
                  <a:moveTo>
                    <a:pt x="19119" y="0"/>
                  </a:moveTo>
                  <a:cubicBezTo>
                    <a:pt x="17366" y="0"/>
                    <a:pt x="15614" y="216"/>
                    <a:pt x="13922" y="652"/>
                  </a:cubicBezTo>
                  <a:lnTo>
                    <a:pt x="14166" y="745"/>
                  </a:lnTo>
                  <a:lnTo>
                    <a:pt x="14166" y="745"/>
                  </a:lnTo>
                  <a:cubicBezTo>
                    <a:pt x="11844" y="963"/>
                    <a:pt x="9536" y="1519"/>
                    <a:pt x="7630" y="2841"/>
                  </a:cubicBezTo>
                  <a:cubicBezTo>
                    <a:pt x="5867" y="4087"/>
                    <a:pt x="4560" y="5850"/>
                    <a:pt x="3466" y="7734"/>
                  </a:cubicBezTo>
                  <a:cubicBezTo>
                    <a:pt x="1369" y="11321"/>
                    <a:pt x="1" y="15424"/>
                    <a:pt x="31" y="19619"/>
                  </a:cubicBezTo>
                  <a:cubicBezTo>
                    <a:pt x="62" y="23783"/>
                    <a:pt x="1490" y="28008"/>
                    <a:pt x="4408" y="31017"/>
                  </a:cubicBezTo>
                  <a:cubicBezTo>
                    <a:pt x="7113" y="33814"/>
                    <a:pt x="10883" y="35364"/>
                    <a:pt x="14621" y="36610"/>
                  </a:cubicBezTo>
                  <a:cubicBezTo>
                    <a:pt x="17262" y="37475"/>
                    <a:pt x="20028" y="38231"/>
                    <a:pt x="22795" y="38231"/>
                  </a:cubicBezTo>
                  <a:cubicBezTo>
                    <a:pt x="23628" y="38231"/>
                    <a:pt x="24461" y="38163"/>
                    <a:pt x="25290" y="38008"/>
                  </a:cubicBezTo>
                  <a:cubicBezTo>
                    <a:pt x="31369" y="36884"/>
                    <a:pt x="35716" y="31169"/>
                    <a:pt x="37661" y="25272"/>
                  </a:cubicBezTo>
                  <a:cubicBezTo>
                    <a:pt x="38269" y="23510"/>
                    <a:pt x="38664" y="21655"/>
                    <a:pt x="38816" y="19801"/>
                  </a:cubicBezTo>
                  <a:cubicBezTo>
                    <a:pt x="39181" y="13722"/>
                    <a:pt x="36202" y="7582"/>
                    <a:pt x="31308" y="3935"/>
                  </a:cubicBezTo>
                  <a:cubicBezTo>
                    <a:pt x="27840" y="1334"/>
                    <a:pt x="23476" y="0"/>
                    <a:pt x="1911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0"/>
            <p:cNvSpPr/>
            <p:nvPr/>
          </p:nvSpPr>
          <p:spPr>
            <a:xfrm rot="4500121">
              <a:off x="-560807" y="4505195"/>
              <a:ext cx="1599317" cy="1259913"/>
            </a:xfrm>
            <a:custGeom>
              <a:rect b="b" l="l" r="r" t="t"/>
              <a:pathLst>
                <a:path extrusionOk="0" h="32934" w="41806">
                  <a:moveTo>
                    <a:pt x="22810" y="1"/>
                  </a:moveTo>
                  <a:cubicBezTo>
                    <a:pt x="18427" y="1"/>
                    <a:pt x="14005" y="706"/>
                    <a:pt x="10244" y="3054"/>
                  </a:cubicBezTo>
                  <a:cubicBezTo>
                    <a:pt x="1612" y="8494"/>
                    <a:pt x="1" y="22780"/>
                    <a:pt x="8542" y="29042"/>
                  </a:cubicBezTo>
                  <a:cubicBezTo>
                    <a:pt x="12402" y="31869"/>
                    <a:pt x="17417" y="32902"/>
                    <a:pt x="22129" y="32932"/>
                  </a:cubicBezTo>
                  <a:cubicBezTo>
                    <a:pt x="22196" y="32933"/>
                    <a:pt x="22263" y="32934"/>
                    <a:pt x="22329" y="32934"/>
                  </a:cubicBezTo>
                  <a:cubicBezTo>
                    <a:pt x="27390" y="32934"/>
                    <a:pt x="30946" y="30655"/>
                    <a:pt x="33436" y="26245"/>
                  </a:cubicBezTo>
                  <a:cubicBezTo>
                    <a:pt x="35989" y="21747"/>
                    <a:pt x="37539" y="15880"/>
                    <a:pt x="34682" y="11200"/>
                  </a:cubicBezTo>
                  <a:cubicBezTo>
                    <a:pt x="31916" y="6731"/>
                    <a:pt x="26323" y="4148"/>
                    <a:pt x="21217" y="3753"/>
                  </a:cubicBezTo>
                  <a:cubicBezTo>
                    <a:pt x="20690" y="3710"/>
                    <a:pt x="20159" y="3687"/>
                    <a:pt x="19627" y="3687"/>
                  </a:cubicBezTo>
                  <a:cubicBezTo>
                    <a:pt x="15272" y="3687"/>
                    <a:pt x="10835" y="5169"/>
                    <a:pt x="8207" y="8798"/>
                  </a:cubicBezTo>
                  <a:cubicBezTo>
                    <a:pt x="5137" y="12993"/>
                    <a:pt x="5229" y="18616"/>
                    <a:pt x="7903" y="22993"/>
                  </a:cubicBezTo>
                  <a:cubicBezTo>
                    <a:pt x="10431" y="27089"/>
                    <a:pt x="15180" y="29881"/>
                    <a:pt x="20000" y="29881"/>
                  </a:cubicBezTo>
                  <a:cubicBezTo>
                    <a:pt x="20223" y="29881"/>
                    <a:pt x="20447" y="29875"/>
                    <a:pt x="20670" y="29862"/>
                  </a:cubicBezTo>
                  <a:cubicBezTo>
                    <a:pt x="25928" y="29589"/>
                    <a:pt x="29059" y="25425"/>
                    <a:pt x="30518" y="20683"/>
                  </a:cubicBezTo>
                  <a:cubicBezTo>
                    <a:pt x="32565" y="13995"/>
                    <a:pt x="25675" y="7103"/>
                    <a:pt x="19186" y="7103"/>
                  </a:cubicBezTo>
                  <a:cubicBezTo>
                    <a:pt x="17004" y="7103"/>
                    <a:pt x="14868" y="7882"/>
                    <a:pt x="13132" y="9710"/>
                  </a:cubicBezTo>
                  <a:cubicBezTo>
                    <a:pt x="7974" y="15085"/>
                    <a:pt x="14358" y="24969"/>
                    <a:pt x="20724" y="24969"/>
                  </a:cubicBezTo>
                  <a:cubicBezTo>
                    <a:pt x="22387" y="24969"/>
                    <a:pt x="24048" y="24294"/>
                    <a:pt x="25503" y="22689"/>
                  </a:cubicBezTo>
                  <a:cubicBezTo>
                    <a:pt x="27053" y="20987"/>
                    <a:pt x="28177" y="18251"/>
                    <a:pt x="27813" y="15911"/>
                  </a:cubicBezTo>
                  <a:cubicBezTo>
                    <a:pt x="27448" y="13601"/>
                    <a:pt x="25503" y="12020"/>
                    <a:pt x="23375" y="11321"/>
                  </a:cubicBezTo>
                  <a:cubicBezTo>
                    <a:pt x="22639" y="11084"/>
                    <a:pt x="21859" y="10965"/>
                    <a:pt x="21097" y="10965"/>
                  </a:cubicBezTo>
                  <a:cubicBezTo>
                    <a:pt x="18239" y="10965"/>
                    <a:pt x="15616" y="12644"/>
                    <a:pt x="16384" y="16124"/>
                  </a:cubicBezTo>
                  <a:cubicBezTo>
                    <a:pt x="16779" y="17978"/>
                    <a:pt x="18268" y="19923"/>
                    <a:pt x="20305" y="20045"/>
                  </a:cubicBezTo>
                  <a:cubicBezTo>
                    <a:pt x="20388" y="20051"/>
                    <a:pt x="20470" y="20054"/>
                    <a:pt x="20552" y="20054"/>
                  </a:cubicBezTo>
                  <a:cubicBezTo>
                    <a:pt x="22005" y="20054"/>
                    <a:pt x="23303" y="19050"/>
                    <a:pt x="23648" y="17583"/>
                  </a:cubicBezTo>
                  <a:cubicBezTo>
                    <a:pt x="24222" y="15342"/>
                    <a:pt x="22459" y="14137"/>
                    <a:pt x="20897" y="14137"/>
                  </a:cubicBezTo>
                  <a:cubicBezTo>
                    <a:pt x="19811" y="14137"/>
                    <a:pt x="18823" y="14719"/>
                    <a:pt x="18785" y="15941"/>
                  </a:cubicBezTo>
                  <a:cubicBezTo>
                    <a:pt x="18739" y="17114"/>
                    <a:pt x="19685" y="17608"/>
                    <a:pt x="20648" y="17608"/>
                  </a:cubicBezTo>
                  <a:cubicBezTo>
                    <a:pt x="20958" y="17608"/>
                    <a:pt x="21270" y="17557"/>
                    <a:pt x="21551" y="17461"/>
                  </a:cubicBezTo>
                  <a:cubicBezTo>
                    <a:pt x="22154" y="17235"/>
                    <a:pt x="21802" y="16967"/>
                    <a:pt x="21386" y="16967"/>
                  </a:cubicBezTo>
                  <a:cubicBezTo>
                    <a:pt x="21299" y="16967"/>
                    <a:pt x="21210" y="16979"/>
                    <a:pt x="21126" y="17005"/>
                  </a:cubicBezTo>
                  <a:cubicBezTo>
                    <a:pt x="21071" y="17025"/>
                    <a:pt x="21015" y="17035"/>
                    <a:pt x="20958" y="17035"/>
                  </a:cubicBezTo>
                  <a:cubicBezTo>
                    <a:pt x="20504" y="17035"/>
                    <a:pt x="19994" y="16441"/>
                    <a:pt x="19940" y="16063"/>
                  </a:cubicBezTo>
                  <a:lnTo>
                    <a:pt x="21885" y="15121"/>
                  </a:lnTo>
                  <a:cubicBezTo>
                    <a:pt x="22189" y="15364"/>
                    <a:pt x="22402" y="15698"/>
                    <a:pt x="22493" y="16063"/>
                  </a:cubicBezTo>
                  <a:cubicBezTo>
                    <a:pt x="22676" y="16549"/>
                    <a:pt x="22706" y="17036"/>
                    <a:pt x="22615" y="17491"/>
                  </a:cubicBezTo>
                  <a:cubicBezTo>
                    <a:pt x="22402" y="18707"/>
                    <a:pt x="22220" y="18616"/>
                    <a:pt x="21034" y="18890"/>
                  </a:cubicBezTo>
                  <a:cubicBezTo>
                    <a:pt x="20540" y="19013"/>
                    <a:pt x="20231" y="19102"/>
                    <a:pt x="19978" y="19102"/>
                  </a:cubicBezTo>
                  <a:cubicBezTo>
                    <a:pt x="19609" y="19102"/>
                    <a:pt x="19356" y="18914"/>
                    <a:pt x="18816" y="18373"/>
                  </a:cubicBezTo>
                  <a:cubicBezTo>
                    <a:pt x="18420" y="17978"/>
                    <a:pt x="18086" y="17522"/>
                    <a:pt x="17873" y="17005"/>
                  </a:cubicBezTo>
                  <a:cubicBezTo>
                    <a:pt x="17509" y="16276"/>
                    <a:pt x="17326" y="15455"/>
                    <a:pt x="17357" y="14665"/>
                  </a:cubicBezTo>
                  <a:cubicBezTo>
                    <a:pt x="17415" y="12529"/>
                    <a:pt x="19065" y="11669"/>
                    <a:pt x="20873" y="11669"/>
                  </a:cubicBezTo>
                  <a:cubicBezTo>
                    <a:pt x="21870" y="11669"/>
                    <a:pt x="22916" y="11931"/>
                    <a:pt x="23770" y="12385"/>
                  </a:cubicBezTo>
                  <a:cubicBezTo>
                    <a:pt x="25776" y="13449"/>
                    <a:pt x="26992" y="15425"/>
                    <a:pt x="26718" y="17735"/>
                  </a:cubicBezTo>
                  <a:cubicBezTo>
                    <a:pt x="26506" y="19498"/>
                    <a:pt x="25807" y="21139"/>
                    <a:pt x="24651" y="22507"/>
                  </a:cubicBezTo>
                  <a:cubicBezTo>
                    <a:pt x="23621" y="23699"/>
                    <a:pt x="22248" y="24214"/>
                    <a:pt x="20837" y="24214"/>
                  </a:cubicBezTo>
                  <a:cubicBezTo>
                    <a:pt x="19335" y="24214"/>
                    <a:pt x="17789" y="23630"/>
                    <a:pt x="16566" y="22659"/>
                  </a:cubicBezTo>
                  <a:cubicBezTo>
                    <a:pt x="13922" y="20501"/>
                    <a:pt x="11794" y="15911"/>
                    <a:pt x="12584" y="12476"/>
                  </a:cubicBezTo>
                  <a:cubicBezTo>
                    <a:pt x="13319" y="9302"/>
                    <a:pt x="16247" y="7769"/>
                    <a:pt x="19211" y="7769"/>
                  </a:cubicBezTo>
                  <a:cubicBezTo>
                    <a:pt x="20419" y="7769"/>
                    <a:pt x="21633" y="8023"/>
                    <a:pt x="22706" y="8525"/>
                  </a:cubicBezTo>
                  <a:cubicBezTo>
                    <a:pt x="25837" y="9984"/>
                    <a:pt x="28603" y="13236"/>
                    <a:pt x="29545" y="16580"/>
                  </a:cubicBezTo>
                  <a:cubicBezTo>
                    <a:pt x="30092" y="18555"/>
                    <a:pt x="29667" y="20470"/>
                    <a:pt x="28846" y="22324"/>
                  </a:cubicBezTo>
                  <a:cubicBezTo>
                    <a:pt x="27965" y="24361"/>
                    <a:pt x="26779" y="26701"/>
                    <a:pt x="24895" y="28008"/>
                  </a:cubicBezTo>
                  <a:cubicBezTo>
                    <a:pt x="23556" y="28932"/>
                    <a:pt x="22012" y="29320"/>
                    <a:pt x="20426" y="29320"/>
                  </a:cubicBezTo>
                  <a:cubicBezTo>
                    <a:pt x="17365" y="29320"/>
                    <a:pt x="14148" y="27874"/>
                    <a:pt x="11946" y="26033"/>
                  </a:cubicBezTo>
                  <a:cubicBezTo>
                    <a:pt x="5958" y="21017"/>
                    <a:pt x="4894" y="10622"/>
                    <a:pt x="12068" y="6124"/>
                  </a:cubicBezTo>
                  <a:cubicBezTo>
                    <a:pt x="14136" y="4826"/>
                    <a:pt x="16671" y="4225"/>
                    <a:pt x="19293" y="4225"/>
                  </a:cubicBezTo>
                  <a:cubicBezTo>
                    <a:pt x="25455" y="4225"/>
                    <a:pt x="32100" y="7547"/>
                    <a:pt x="34317" y="12963"/>
                  </a:cubicBezTo>
                  <a:cubicBezTo>
                    <a:pt x="35807" y="16549"/>
                    <a:pt x="35016" y="20653"/>
                    <a:pt x="33497" y="24087"/>
                  </a:cubicBezTo>
                  <a:cubicBezTo>
                    <a:pt x="31673" y="28282"/>
                    <a:pt x="28785" y="32081"/>
                    <a:pt x="23861" y="32324"/>
                  </a:cubicBezTo>
                  <a:cubicBezTo>
                    <a:pt x="23394" y="32349"/>
                    <a:pt x="22921" y="32362"/>
                    <a:pt x="22444" y="32362"/>
                  </a:cubicBezTo>
                  <a:cubicBezTo>
                    <a:pt x="15928" y="32362"/>
                    <a:pt x="8617" y="29994"/>
                    <a:pt x="5502" y="23905"/>
                  </a:cubicBezTo>
                  <a:cubicBezTo>
                    <a:pt x="1642" y="16367"/>
                    <a:pt x="5168" y="5820"/>
                    <a:pt x="12858" y="2324"/>
                  </a:cubicBezTo>
                  <a:cubicBezTo>
                    <a:pt x="15829" y="997"/>
                    <a:pt x="19136" y="560"/>
                    <a:pt x="22434" y="560"/>
                  </a:cubicBezTo>
                  <a:cubicBezTo>
                    <a:pt x="24196" y="560"/>
                    <a:pt x="25956" y="685"/>
                    <a:pt x="27661" y="865"/>
                  </a:cubicBezTo>
                  <a:cubicBezTo>
                    <a:pt x="32220" y="1351"/>
                    <a:pt x="36749" y="2537"/>
                    <a:pt x="40548" y="5242"/>
                  </a:cubicBezTo>
                  <a:cubicBezTo>
                    <a:pt x="40604" y="5281"/>
                    <a:pt x="40683" y="5297"/>
                    <a:pt x="40773" y="5297"/>
                  </a:cubicBezTo>
                  <a:cubicBezTo>
                    <a:pt x="41176" y="5297"/>
                    <a:pt x="41806" y="4966"/>
                    <a:pt x="41582" y="4816"/>
                  </a:cubicBezTo>
                  <a:lnTo>
                    <a:pt x="41552" y="4816"/>
                  </a:lnTo>
                  <a:cubicBezTo>
                    <a:pt x="37083" y="1655"/>
                    <a:pt x="31703" y="500"/>
                    <a:pt x="26323" y="136"/>
                  </a:cubicBezTo>
                  <a:cubicBezTo>
                    <a:pt x="25164" y="52"/>
                    <a:pt x="23988" y="1"/>
                    <a:pt x="2281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0"/>
            <p:cNvSpPr/>
            <p:nvPr/>
          </p:nvSpPr>
          <p:spPr>
            <a:xfrm flipH="1" rot="10800000">
              <a:off x="-903500" y="-563202"/>
              <a:ext cx="3653886" cy="1532604"/>
            </a:xfrm>
            <a:custGeom>
              <a:rect b="b" l="l" r="r" t="t"/>
              <a:pathLst>
                <a:path extrusionOk="0" h="27079" w="64562">
                  <a:moveTo>
                    <a:pt x="21767" y="1"/>
                  </a:moveTo>
                  <a:cubicBezTo>
                    <a:pt x="20111" y="1"/>
                    <a:pt x="18451" y="275"/>
                    <a:pt x="16901" y="817"/>
                  </a:cubicBezTo>
                  <a:cubicBezTo>
                    <a:pt x="11976" y="2549"/>
                    <a:pt x="8086" y="6622"/>
                    <a:pt x="5563" y="11212"/>
                  </a:cubicBezTo>
                  <a:cubicBezTo>
                    <a:pt x="3010" y="15802"/>
                    <a:pt x="1672" y="20939"/>
                    <a:pt x="456" y="26045"/>
                  </a:cubicBezTo>
                  <a:lnTo>
                    <a:pt x="1" y="26380"/>
                  </a:lnTo>
                  <a:cubicBezTo>
                    <a:pt x="5456" y="25067"/>
                    <a:pt x="11046" y="24662"/>
                    <a:pt x="16663" y="24662"/>
                  </a:cubicBezTo>
                  <a:cubicBezTo>
                    <a:pt x="21059" y="24662"/>
                    <a:pt x="25472" y="24910"/>
                    <a:pt x="29849" y="25164"/>
                  </a:cubicBezTo>
                  <a:lnTo>
                    <a:pt x="63801" y="27079"/>
                  </a:lnTo>
                  <a:cubicBezTo>
                    <a:pt x="64196" y="22823"/>
                    <a:pt x="64561" y="18386"/>
                    <a:pt x="62889" y="14434"/>
                  </a:cubicBezTo>
                  <a:cubicBezTo>
                    <a:pt x="61502" y="11119"/>
                    <a:pt x="58138" y="8370"/>
                    <a:pt x="54670" y="8370"/>
                  </a:cubicBezTo>
                  <a:cubicBezTo>
                    <a:pt x="54035" y="8370"/>
                    <a:pt x="53397" y="8462"/>
                    <a:pt x="52768" y="8659"/>
                  </a:cubicBezTo>
                  <a:cubicBezTo>
                    <a:pt x="49789" y="9601"/>
                    <a:pt x="47813" y="12550"/>
                    <a:pt x="44925" y="13735"/>
                  </a:cubicBezTo>
                  <a:cubicBezTo>
                    <a:pt x="44028" y="14089"/>
                    <a:pt x="43085" y="14265"/>
                    <a:pt x="42145" y="14265"/>
                  </a:cubicBezTo>
                  <a:cubicBezTo>
                    <a:pt x="40667" y="14265"/>
                    <a:pt x="39198" y="13830"/>
                    <a:pt x="37934" y="12975"/>
                  </a:cubicBezTo>
                  <a:cubicBezTo>
                    <a:pt x="34864" y="10878"/>
                    <a:pt x="33831" y="6835"/>
                    <a:pt x="31399" y="4039"/>
                  </a:cubicBezTo>
                  <a:cubicBezTo>
                    <a:pt x="29018" y="1324"/>
                    <a:pt x="25403" y="1"/>
                    <a:pt x="2176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9" name="Google Shape;269;p30"/>
            <p:cNvGrpSpPr/>
            <p:nvPr/>
          </p:nvGrpSpPr>
          <p:grpSpPr>
            <a:xfrm>
              <a:off x="8033078" y="3481906"/>
              <a:ext cx="2273108" cy="2691358"/>
              <a:chOff x="7596200" y="2539638"/>
              <a:chExt cx="3090142" cy="3658725"/>
            </a:xfrm>
          </p:grpSpPr>
          <p:sp>
            <p:nvSpPr>
              <p:cNvPr id="270" name="Google Shape;270;p30"/>
              <p:cNvSpPr/>
              <p:nvPr/>
            </p:nvSpPr>
            <p:spPr>
              <a:xfrm>
                <a:off x="7596200" y="2539638"/>
                <a:ext cx="3090142" cy="3658725"/>
              </a:xfrm>
              <a:custGeom>
                <a:rect b="b" l="l" r="r" t="t"/>
                <a:pathLst>
                  <a:path extrusionOk="0" h="42000" w="35473">
                    <a:moveTo>
                      <a:pt x="15665" y="1"/>
                    </a:moveTo>
                    <a:cubicBezTo>
                      <a:pt x="15039" y="1"/>
                      <a:pt x="14416" y="54"/>
                      <a:pt x="13800" y="175"/>
                    </a:cubicBezTo>
                    <a:cubicBezTo>
                      <a:pt x="10457" y="844"/>
                      <a:pt x="7782" y="3367"/>
                      <a:pt x="6019" y="6285"/>
                    </a:cubicBezTo>
                    <a:cubicBezTo>
                      <a:pt x="3040" y="11179"/>
                      <a:pt x="2280" y="17045"/>
                      <a:pt x="1611" y="22729"/>
                    </a:cubicBezTo>
                    <a:cubicBezTo>
                      <a:pt x="1064" y="27258"/>
                      <a:pt x="517" y="37136"/>
                      <a:pt x="0" y="41696"/>
                    </a:cubicBezTo>
                    <a:cubicBezTo>
                      <a:pt x="1354" y="41835"/>
                      <a:pt x="2720" y="41896"/>
                      <a:pt x="4083" y="41896"/>
                    </a:cubicBezTo>
                    <a:cubicBezTo>
                      <a:pt x="4801" y="41896"/>
                      <a:pt x="5518" y="41879"/>
                      <a:pt x="6232" y="41848"/>
                    </a:cubicBezTo>
                    <a:cubicBezTo>
                      <a:pt x="6049" y="35404"/>
                      <a:pt x="6931" y="23641"/>
                      <a:pt x="8846" y="17531"/>
                    </a:cubicBezTo>
                    <a:cubicBezTo>
                      <a:pt x="9757" y="14492"/>
                      <a:pt x="11034" y="11391"/>
                      <a:pt x="13405" y="9264"/>
                    </a:cubicBezTo>
                    <a:cubicBezTo>
                      <a:pt x="14933" y="7854"/>
                      <a:pt x="17045" y="6964"/>
                      <a:pt x="19096" y="6964"/>
                    </a:cubicBezTo>
                    <a:cubicBezTo>
                      <a:pt x="20187" y="6964"/>
                      <a:pt x="21260" y="7215"/>
                      <a:pt x="22220" y="7774"/>
                    </a:cubicBezTo>
                    <a:cubicBezTo>
                      <a:pt x="25563" y="9750"/>
                      <a:pt x="26110" y="14309"/>
                      <a:pt x="26110" y="18230"/>
                    </a:cubicBezTo>
                    <a:cubicBezTo>
                      <a:pt x="26110" y="23823"/>
                      <a:pt x="25654" y="36133"/>
                      <a:pt x="25138" y="41726"/>
                    </a:cubicBezTo>
                    <a:lnTo>
                      <a:pt x="35320" y="42000"/>
                    </a:lnTo>
                    <a:cubicBezTo>
                      <a:pt x="35290" y="40966"/>
                      <a:pt x="35381" y="33215"/>
                      <a:pt x="35411" y="32152"/>
                    </a:cubicBezTo>
                    <a:cubicBezTo>
                      <a:pt x="35472" y="29598"/>
                      <a:pt x="34317" y="21999"/>
                      <a:pt x="34196" y="17106"/>
                    </a:cubicBezTo>
                    <a:cubicBezTo>
                      <a:pt x="34074" y="12486"/>
                      <a:pt x="32129" y="8139"/>
                      <a:pt x="28816" y="4917"/>
                    </a:cubicBezTo>
                    <a:cubicBezTo>
                      <a:pt x="26718" y="2972"/>
                      <a:pt x="23983" y="1878"/>
                      <a:pt x="21247" y="1026"/>
                    </a:cubicBezTo>
                    <a:cubicBezTo>
                      <a:pt x="19446" y="479"/>
                      <a:pt x="17543" y="1"/>
                      <a:pt x="156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0"/>
              <p:cNvSpPr/>
              <p:nvPr/>
            </p:nvSpPr>
            <p:spPr>
              <a:xfrm>
                <a:off x="8467313" y="3497513"/>
                <a:ext cx="1122793" cy="2692909"/>
              </a:xfrm>
              <a:custGeom>
                <a:rect b="b" l="l" r="r" t="t"/>
                <a:pathLst>
                  <a:path extrusionOk="0" h="30913" w="12889">
                    <a:moveTo>
                      <a:pt x="9058" y="1"/>
                    </a:moveTo>
                    <a:cubicBezTo>
                      <a:pt x="8173" y="1"/>
                      <a:pt x="7264" y="290"/>
                      <a:pt x="6414" y="608"/>
                    </a:cubicBezTo>
                    <a:cubicBezTo>
                      <a:pt x="5593" y="851"/>
                      <a:pt x="4864" y="1307"/>
                      <a:pt x="4226" y="1915"/>
                    </a:cubicBezTo>
                    <a:cubicBezTo>
                      <a:pt x="3679" y="2584"/>
                      <a:pt x="3314" y="3344"/>
                      <a:pt x="3101" y="4195"/>
                    </a:cubicBezTo>
                    <a:cubicBezTo>
                      <a:pt x="1338" y="9636"/>
                      <a:pt x="1" y="26505"/>
                      <a:pt x="578" y="30821"/>
                    </a:cubicBezTo>
                    <a:lnTo>
                      <a:pt x="10913" y="30913"/>
                    </a:lnTo>
                    <a:cubicBezTo>
                      <a:pt x="12129" y="24560"/>
                      <a:pt x="12767" y="12766"/>
                      <a:pt x="12828" y="6262"/>
                    </a:cubicBezTo>
                    <a:cubicBezTo>
                      <a:pt x="12888" y="5076"/>
                      <a:pt x="12767" y="3891"/>
                      <a:pt x="12463" y="2766"/>
                    </a:cubicBezTo>
                    <a:cubicBezTo>
                      <a:pt x="12068" y="1611"/>
                      <a:pt x="11308" y="578"/>
                      <a:pt x="10183" y="183"/>
                    </a:cubicBezTo>
                    <a:cubicBezTo>
                      <a:pt x="9817" y="54"/>
                      <a:pt x="9440" y="1"/>
                      <a:pt x="905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0"/>
              <p:cNvSpPr/>
              <p:nvPr/>
            </p:nvSpPr>
            <p:spPr>
              <a:xfrm>
                <a:off x="8607650" y="6040380"/>
                <a:ext cx="129885" cy="60021"/>
              </a:xfrm>
              <a:custGeom>
                <a:rect b="b" l="l" r="r" t="t"/>
                <a:pathLst>
                  <a:path extrusionOk="0" h="689" w="1491">
                    <a:moveTo>
                      <a:pt x="1042" y="0"/>
                    </a:moveTo>
                    <a:cubicBezTo>
                      <a:pt x="897" y="0"/>
                      <a:pt x="756" y="38"/>
                      <a:pt x="628" y="100"/>
                    </a:cubicBezTo>
                    <a:lnTo>
                      <a:pt x="628" y="100"/>
                    </a:lnTo>
                    <a:cubicBezTo>
                      <a:pt x="455" y="125"/>
                      <a:pt x="291" y="205"/>
                      <a:pt x="153" y="323"/>
                    </a:cubicBezTo>
                    <a:cubicBezTo>
                      <a:pt x="1" y="475"/>
                      <a:pt x="31" y="658"/>
                      <a:pt x="274" y="688"/>
                    </a:cubicBezTo>
                    <a:lnTo>
                      <a:pt x="244" y="658"/>
                    </a:lnTo>
                    <a:lnTo>
                      <a:pt x="244" y="658"/>
                    </a:lnTo>
                    <a:cubicBezTo>
                      <a:pt x="317" y="670"/>
                      <a:pt x="391" y="676"/>
                      <a:pt x="465" y="676"/>
                    </a:cubicBezTo>
                    <a:cubicBezTo>
                      <a:pt x="763" y="676"/>
                      <a:pt x="1064" y="579"/>
                      <a:pt x="1308" y="384"/>
                    </a:cubicBezTo>
                    <a:cubicBezTo>
                      <a:pt x="1490" y="232"/>
                      <a:pt x="1429" y="50"/>
                      <a:pt x="1216" y="19"/>
                    </a:cubicBezTo>
                    <a:cubicBezTo>
                      <a:pt x="1158" y="6"/>
                      <a:pt x="1100" y="0"/>
                      <a:pt x="104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0"/>
              <p:cNvSpPr/>
              <p:nvPr/>
            </p:nvSpPr>
            <p:spPr>
              <a:xfrm>
                <a:off x="8806263" y="6047349"/>
                <a:ext cx="150966" cy="39810"/>
              </a:xfrm>
              <a:custGeom>
                <a:rect b="b" l="l" r="r" t="t"/>
                <a:pathLst>
                  <a:path extrusionOk="0" h="457" w="1733">
                    <a:moveTo>
                      <a:pt x="912" y="0"/>
                    </a:moveTo>
                    <a:cubicBezTo>
                      <a:pt x="639" y="0"/>
                      <a:pt x="395" y="61"/>
                      <a:pt x="152" y="213"/>
                    </a:cubicBezTo>
                    <a:cubicBezTo>
                      <a:pt x="0" y="304"/>
                      <a:pt x="0" y="456"/>
                      <a:pt x="213" y="456"/>
                    </a:cubicBezTo>
                    <a:lnTo>
                      <a:pt x="821" y="456"/>
                    </a:lnTo>
                    <a:cubicBezTo>
                      <a:pt x="1064" y="456"/>
                      <a:pt x="1338" y="365"/>
                      <a:pt x="1581" y="243"/>
                    </a:cubicBezTo>
                    <a:cubicBezTo>
                      <a:pt x="1733" y="122"/>
                      <a:pt x="1733" y="0"/>
                      <a:pt x="149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0"/>
              <p:cNvSpPr/>
              <p:nvPr/>
            </p:nvSpPr>
            <p:spPr>
              <a:xfrm>
                <a:off x="9059235" y="6034108"/>
                <a:ext cx="157499" cy="55578"/>
              </a:xfrm>
              <a:custGeom>
                <a:rect b="b" l="l" r="r" t="t"/>
                <a:pathLst>
                  <a:path extrusionOk="0" h="638" w="1808">
                    <a:moveTo>
                      <a:pt x="986" y="0"/>
                    </a:moveTo>
                    <a:cubicBezTo>
                      <a:pt x="886" y="0"/>
                      <a:pt x="784" y="10"/>
                      <a:pt x="683" y="31"/>
                    </a:cubicBezTo>
                    <a:cubicBezTo>
                      <a:pt x="501" y="31"/>
                      <a:pt x="105" y="152"/>
                      <a:pt x="45" y="365"/>
                    </a:cubicBezTo>
                    <a:cubicBezTo>
                      <a:pt x="1" y="519"/>
                      <a:pt x="197" y="562"/>
                      <a:pt x="354" y="562"/>
                    </a:cubicBezTo>
                    <a:cubicBezTo>
                      <a:pt x="413" y="562"/>
                      <a:pt x="467" y="556"/>
                      <a:pt x="501" y="547"/>
                    </a:cubicBezTo>
                    <a:lnTo>
                      <a:pt x="531" y="547"/>
                    </a:lnTo>
                    <a:cubicBezTo>
                      <a:pt x="561" y="578"/>
                      <a:pt x="622" y="578"/>
                      <a:pt x="683" y="608"/>
                    </a:cubicBezTo>
                    <a:cubicBezTo>
                      <a:pt x="770" y="627"/>
                      <a:pt x="856" y="637"/>
                      <a:pt x="941" y="637"/>
                    </a:cubicBezTo>
                    <a:cubicBezTo>
                      <a:pt x="1124" y="637"/>
                      <a:pt x="1297" y="590"/>
                      <a:pt x="1443" y="487"/>
                    </a:cubicBezTo>
                    <a:cubicBezTo>
                      <a:pt x="1595" y="426"/>
                      <a:pt x="1808" y="213"/>
                      <a:pt x="1564" y="122"/>
                    </a:cubicBezTo>
                    <a:cubicBezTo>
                      <a:pt x="1382" y="41"/>
                      <a:pt x="1186" y="0"/>
                      <a:pt x="98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0"/>
              <p:cNvSpPr/>
              <p:nvPr/>
            </p:nvSpPr>
            <p:spPr>
              <a:xfrm>
                <a:off x="9251054" y="5967903"/>
                <a:ext cx="166908" cy="53052"/>
              </a:xfrm>
              <a:custGeom>
                <a:rect b="b" l="l" r="r" t="t"/>
                <a:pathLst>
                  <a:path extrusionOk="0" h="609" w="1916">
                    <a:moveTo>
                      <a:pt x="1186" y="0"/>
                    </a:moveTo>
                    <a:cubicBezTo>
                      <a:pt x="821" y="0"/>
                      <a:pt x="1" y="608"/>
                      <a:pt x="761" y="608"/>
                    </a:cubicBezTo>
                    <a:cubicBezTo>
                      <a:pt x="1125" y="608"/>
                      <a:pt x="1916" y="0"/>
                      <a:pt x="118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0"/>
              <p:cNvSpPr/>
              <p:nvPr/>
            </p:nvSpPr>
            <p:spPr>
              <a:xfrm>
                <a:off x="9047213" y="5914504"/>
                <a:ext cx="127184" cy="53836"/>
              </a:xfrm>
              <a:custGeom>
                <a:rect b="b" l="l" r="r" t="t"/>
                <a:pathLst>
                  <a:path extrusionOk="0" h="618" w="1460">
                    <a:moveTo>
                      <a:pt x="798" y="1"/>
                    </a:moveTo>
                    <a:cubicBezTo>
                      <a:pt x="553" y="1"/>
                      <a:pt x="316" y="118"/>
                      <a:pt x="152" y="309"/>
                    </a:cubicBezTo>
                    <a:cubicBezTo>
                      <a:pt x="0" y="522"/>
                      <a:pt x="274" y="613"/>
                      <a:pt x="456" y="613"/>
                    </a:cubicBezTo>
                    <a:lnTo>
                      <a:pt x="608" y="613"/>
                    </a:lnTo>
                    <a:cubicBezTo>
                      <a:pt x="636" y="616"/>
                      <a:pt x="664" y="618"/>
                      <a:pt x="692" y="618"/>
                    </a:cubicBezTo>
                    <a:cubicBezTo>
                      <a:pt x="937" y="618"/>
                      <a:pt x="1174" y="500"/>
                      <a:pt x="1338" y="309"/>
                    </a:cubicBezTo>
                    <a:cubicBezTo>
                      <a:pt x="1459" y="97"/>
                      <a:pt x="1216" y="5"/>
                      <a:pt x="1034" y="5"/>
                    </a:cubicBezTo>
                    <a:lnTo>
                      <a:pt x="882" y="5"/>
                    </a:lnTo>
                    <a:cubicBezTo>
                      <a:pt x="854" y="2"/>
                      <a:pt x="826" y="1"/>
                      <a:pt x="79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0"/>
              <p:cNvSpPr/>
              <p:nvPr/>
            </p:nvSpPr>
            <p:spPr>
              <a:xfrm>
                <a:off x="8758614" y="5930794"/>
                <a:ext cx="111243" cy="34497"/>
              </a:xfrm>
              <a:custGeom>
                <a:rect b="b" l="l" r="r" t="t"/>
                <a:pathLst>
                  <a:path extrusionOk="0" h="396" w="1277">
                    <a:moveTo>
                      <a:pt x="912" y="1"/>
                    </a:moveTo>
                    <a:cubicBezTo>
                      <a:pt x="638" y="1"/>
                      <a:pt x="395" y="62"/>
                      <a:pt x="152" y="214"/>
                    </a:cubicBezTo>
                    <a:cubicBezTo>
                      <a:pt x="122" y="214"/>
                      <a:pt x="0" y="274"/>
                      <a:pt x="31" y="335"/>
                    </a:cubicBezTo>
                    <a:cubicBezTo>
                      <a:pt x="61" y="396"/>
                      <a:pt x="183" y="396"/>
                      <a:pt x="213" y="396"/>
                    </a:cubicBezTo>
                    <a:lnTo>
                      <a:pt x="365" y="396"/>
                    </a:lnTo>
                    <a:cubicBezTo>
                      <a:pt x="638" y="396"/>
                      <a:pt x="882" y="335"/>
                      <a:pt x="1125" y="183"/>
                    </a:cubicBezTo>
                    <a:cubicBezTo>
                      <a:pt x="1186" y="183"/>
                      <a:pt x="1277" y="122"/>
                      <a:pt x="1277" y="62"/>
                    </a:cubicBezTo>
                    <a:cubicBezTo>
                      <a:pt x="1246" y="1"/>
                      <a:pt x="1125" y="1"/>
                      <a:pt x="10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0"/>
              <p:cNvSpPr/>
              <p:nvPr/>
            </p:nvSpPr>
            <p:spPr>
              <a:xfrm>
                <a:off x="8642059" y="5766328"/>
                <a:ext cx="135111" cy="67686"/>
              </a:xfrm>
              <a:custGeom>
                <a:rect b="b" l="l" r="r" t="t"/>
                <a:pathLst>
                  <a:path extrusionOk="0" h="777" w="1551">
                    <a:moveTo>
                      <a:pt x="1085" y="1"/>
                    </a:moveTo>
                    <a:cubicBezTo>
                      <a:pt x="997" y="1"/>
                      <a:pt x="913" y="14"/>
                      <a:pt x="852" y="35"/>
                    </a:cubicBezTo>
                    <a:lnTo>
                      <a:pt x="548" y="95"/>
                    </a:lnTo>
                    <a:cubicBezTo>
                      <a:pt x="366" y="156"/>
                      <a:pt x="1" y="339"/>
                      <a:pt x="92" y="582"/>
                    </a:cubicBezTo>
                    <a:cubicBezTo>
                      <a:pt x="129" y="730"/>
                      <a:pt x="290" y="777"/>
                      <a:pt x="452" y="777"/>
                    </a:cubicBezTo>
                    <a:cubicBezTo>
                      <a:pt x="555" y="777"/>
                      <a:pt x="659" y="757"/>
                      <a:pt x="730" y="734"/>
                    </a:cubicBezTo>
                    <a:lnTo>
                      <a:pt x="1034" y="673"/>
                    </a:lnTo>
                    <a:cubicBezTo>
                      <a:pt x="1217" y="612"/>
                      <a:pt x="1551" y="460"/>
                      <a:pt x="1490" y="217"/>
                    </a:cubicBezTo>
                    <a:cubicBezTo>
                      <a:pt x="1450" y="55"/>
                      <a:pt x="1261" y="1"/>
                      <a:pt x="108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0"/>
              <p:cNvSpPr/>
              <p:nvPr/>
            </p:nvSpPr>
            <p:spPr>
              <a:xfrm>
                <a:off x="8875081" y="5756658"/>
                <a:ext cx="145739" cy="53139"/>
              </a:xfrm>
              <a:custGeom>
                <a:rect b="b" l="l" r="r" t="t"/>
                <a:pathLst>
                  <a:path extrusionOk="0" h="610" w="1673">
                    <a:moveTo>
                      <a:pt x="1210" y="0"/>
                    </a:moveTo>
                    <a:cubicBezTo>
                      <a:pt x="1013" y="0"/>
                      <a:pt x="825" y="57"/>
                      <a:pt x="669" y="146"/>
                    </a:cubicBezTo>
                    <a:lnTo>
                      <a:pt x="365" y="298"/>
                    </a:lnTo>
                    <a:cubicBezTo>
                      <a:pt x="274" y="358"/>
                      <a:pt x="1" y="510"/>
                      <a:pt x="244" y="602"/>
                    </a:cubicBezTo>
                    <a:cubicBezTo>
                      <a:pt x="285" y="607"/>
                      <a:pt x="328" y="609"/>
                      <a:pt x="371" y="609"/>
                    </a:cubicBezTo>
                    <a:cubicBezTo>
                      <a:pt x="580" y="609"/>
                      <a:pt x="802" y="550"/>
                      <a:pt x="1004" y="450"/>
                    </a:cubicBezTo>
                    <a:lnTo>
                      <a:pt x="1308" y="298"/>
                    </a:lnTo>
                    <a:cubicBezTo>
                      <a:pt x="1399" y="237"/>
                      <a:pt x="1672" y="85"/>
                      <a:pt x="1429" y="24"/>
                    </a:cubicBezTo>
                    <a:cubicBezTo>
                      <a:pt x="1356" y="8"/>
                      <a:pt x="1283" y="0"/>
                      <a:pt x="12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0"/>
              <p:cNvSpPr/>
              <p:nvPr/>
            </p:nvSpPr>
            <p:spPr>
              <a:xfrm>
                <a:off x="9206104" y="5743417"/>
                <a:ext cx="143039" cy="53400"/>
              </a:xfrm>
              <a:custGeom>
                <a:rect b="b" l="l" r="r" t="t"/>
                <a:pathLst>
                  <a:path extrusionOk="0" h="613" w="1642">
                    <a:moveTo>
                      <a:pt x="1197" y="0"/>
                    </a:moveTo>
                    <a:cubicBezTo>
                      <a:pt x="1011" y="0"/>
                      <a:pt x="816" y="57"/>
                      <a:pt x="638" y="146"/>
                    </a:cubicBezTo>
                    <a:lnTo>
                      <a:pt x="334" y="298"/>
                    </a:lnTo>
                    <a:cubicBezTo>
                      <a:pt x="243" y="358"/>
                      <a:pt x="0" y="510"/>
                      <a:pt x="213" y="602"/>
                    </a:cubicBezTo>
                    <a:cubicBezTo>
                      <a:pt x="277" y="609"/>
                      <a:pt x="340" y="613"/>
                      <a:pt x="402" y="613"/>
                    </a:cubicBezTo>
                    <a:cubicBezTo>
                      <a:pt x="601" y="613"/>
                      <a:pt x="787" y="573"/>
                      <a:pt x="973" y="480"/>
                    </a:cubicBezTo>
                    <a:lnTo>
                      <a:pt x="1277" y="328"/>
                    </a:lnTo>
                    <a:cubicBezTo>
                      <a:pt x="1398" y="267"/>
                      <a:pt x="1641" y="85"/>
                      <a:pt x="1398" y="24"/>
                    </a:cubicBezTo>
                    <a:cubicBezTo>
                      <a:pt x="1333" y="8"/>
                      <a:pt x="1266" y="0"/>
                      <a:pt x="119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0"/>
              <p:cNvSpPr/>
              <p:nvPr/>
            </p:nvSpPr>
            <p:spPr>
              <a:xfrm>
                <a:off x="9094863" y="5649773"/>
                <a:ext cx="132498" cy="51309"/>
              </a:xfrm>
              <a:custGeom>
                <a:rect b="b" l="l" r="r" t="t"/>
                <a:pathLst>
                  <a:path extrusionOk="0" h="589" w="1521">
                    <a:moveTo>
                      <a:pt x="1191" y="0"/>
                    </a:moveTo>
                    <a:cubicBezTo>
                      <a:pt x="1006" y="0"/>
                      <a:pt x="773" y="85"/>
                      <a:pt x="669" y="126"/>
                    </a:cubicBezTo>
                    <a:lnTo>
                      <a:pt x="456" y="187"/>
                    </a:lnTo>
                    <a:cubicBezTo>
                      <a:pt x="365" y="218"/>
                      <a:pt x="0" y="370"/>
                      <a:pt x="122" y="522"/>
                    </a:cubicBezTo>
                    <a:cubicBezTo>
                      <a:pt x="171" y="571"/>
                      <a:pt x="249" y="588"/>
                      <a:pt x="337" y="588"/>
                    </a:cubicBezTo>
                    <a:cubicBezTo>
                      <a:pt x="520" y="588"/>
                      <a:pt x="749" y="512"/>
                      <a:pt x="852" y="491"/>
                    </a:cubicBezTo>
                    <a:lnTo>
                      <a:pt x="1064" y="400"/>
                    </a:lnTo>
                    <a:cubicBezTo>
                      <a:pt x="1186" y="370"/>
                      <a:pt x="1520" y="218"/>
                      <a:pt x="1399" y="66"/>
                    </a:cubicBezTo>
                    <a:cubicBezTo>
                      <a:pt x="1351" y="18"/>
                      <a:pt x="1276" y="0"/>
                      <a:pt x="119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0"/>
              <p:cNvSpPr/>
              <p:nvPr/>
            </p:nvSpPr>
            <p:spPr>
              <a:xfrm>
                <a:off x="8782395" y="5597854"/>
                <a:ext cx="151053" cy="80840"/>
              </a:xfrm>
              <a:custGeom>
                <a:rect b="b" l="l" r="r" t="t"/>
                <a:pathLst>
                  <a:path extrusionOk="0" h="928" w="1734">
                    <a:moveTo>
                      <a:pt x="1213" y="1"/>
                    </a:moveTo>
                    <a:cubicBezTo>
                      <a:pt x="1072" y="1"/>
                      <a:pt x="928" y="39"/>
                      <a:pt x="821" y="84"/>
                    </a:cubicBezTo>
                    <a:lnTo>
                      <a:pt x="426" y="236"/>
                    </a:lnTo>
                    <a:cubicBezTo>
                      <a:pt x="244" y="327"/>
                      <a:pt x="1" y="570"/>
                      <a:pt x="153" y="783"/>
                    </a:cubicBezTo>
                    <a:cubicBezTo>
                      <a:pt x="244" y="890"/>
                      <a:pt x="381" y="928"/>
                      <a:pt x="521" y="928"/>
                    </a:cubicBezTo>
                    <a:cubicBezTo>
                      <a:pt x="662" y="928"/>
                      <a:pt x="806" y="890"/>
                      <a:pt x="913" y="844"/>
                    </a:cubicBezTo>
                    <a:lnTo>
                      <a:pt x="1308" y="692"/>
                    </a:lnTo>
                    <a:cubicBezTo>
                      <a:pt x="1490" y="631"/>
                      <a:pt x="1733" y="358"/>
                      <a:pt x="1581" y="145"/>
                    </a:cubicBezTo>
                    <a:cubicBezTo>
                      <a:pt x="1490" y="39"/>
                      <a:pt x="1353" y="1"/>
                      <a:pt x="121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0"/>
              <p:cNvSpPr/>
              <p:nvPr/>
            </p:nvSpPr>
            <p:spPr>
              <a:xfrm>
                <a:off x="8600594" y="5452553"/>
                <a:ext cx="166995" cy="66990"/>
              </a:xfrm>
              <a:custGeom>
                <a:rect b="b" l="l" r="r" t="t"/>
                <a:pathLst>
                  <a:path extrusionOk="0" h="769" w="1917">
                    <a:moveTo>
                      <a:pt x="1593" y="0"/>
                    </a:moveTo>
                    <a:cubicBezTo>
                      <a:pt x="1523" y="0"/>
                      <a:pt x="1457" y="10"/>
                      <a:pt x="1419" y="20"/>
                    </a:cubicBezTo>
                    <a:lnTo>
                      <a:pt x="659" y="172"/>
                    </a:lnTo>
                    <a:cubicBezTo>
                      <a:pt x="446" y="202"/>
                      <a:pt x="82" y="293"/>
                      <a:pt x="21" y="536"/>
                    </a:cubicBezTo>
                    <a:cubicBezTo>
                      <a:pt x="0" y="723"/>
                      <a:pt x="164" y="768"/>
                      <a:pt x="318" y="768"/>
                    </a:cubicBezTo>
                    <a:cubicBezTo>
                      <a:pt x="390" y="768"/>
                      <a:pt x="459" y="759"/>
                      <a:pt x="507" y="749"/>
                    </a:cubicBezTo>
                    <a:lnTo>
                      <a:pt x="1267" y="597"/>
                    </a:lnTo>
                    <a:cubicBezTo>
                      <a:pt x="1449" y="567"/>
                      <a:pt x="1845" y="475"/>
                      <a:pt x="1875" y="232"/>
                    </a:cubicBezTo>
                    <a:cubicBezTo>
                      <a:pt x="1917" y="45"/>
                      <a:pt x="1745" y="0"/>
                      <a:pt x="159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0"/>
              <p:cNvSpPr/>
              <p:nvPr/>
            </p:nvSpPr>
            <p:spPr>
              <a:xfrm>
                <a:off x="8883008" y="5400896"/>
                <a:ext cx="158980" cy="72303"/>
              </a:xfrm>
              <a:custGeom>
                <a:rect b="b" l="l" r="r" t="t"/>
                <a:pathLst>
                  <a:path extrusionOk="0" h="830" w="1825">
                    <a:moveTo>
                      <a:pt x="769" y="0"/>
                    </a:moveTo>
                    <a:cubicBezTo>
                      <a:pt x="524" y="0"/>
                      <a:pt x="289" y="120"/>
                      <a:pt x="153" y="339"/>
                    </a:cubicBezTo>
                    <a:cubicBezTo>
                      <a:pt x="1" y="582"/>
                      <a:pt x="244" y="704"/>
                      <a:pt x="457" y="765"/>
                    </a:cubicBezTo>
                    <a:lnTo>
                      <a:pt x="1004" y="825"/>
                    </a:lnTo>
                    <a:cubicBezTo>
                      <a:pt x="1031" y="828"/>
                      <a:pt x="1059" y="830"/>
                      <a:pt x="1087" y="830"/>
                    </a:cubicBezTo>
                    <a:cubicBezTo>
                      <a:pt x="1331" y="830"/>
                      <a:pt x="1566" y="710"/>
                      <a:pt x="1703" y="491"/>
                    </a:cubicBezTo>
                    <a:cubicBezTo>
                      <a:pt x="1825" y="248"/>
                      <a:pt x="1612" y="126"/>
                      <a:pt x="1399" y="65"/>
                    </a:cubicBezTo>
                    <a:lnTo>
                      <a:pt x="852" y="5"/>
                    </a:lnTo>
                    <a:cubicBezTo>
                      <a:pt x="824" y="2"/>
                      <a:pt x="797" y="0"/>
                      <a:pt x="76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0"/>
              <p:cNvSpPr/>
              <p:nvPr/>
            </p:nvSpPr>
            <p:spPr>
              <a:xfrm>
                <a:off x="9166382" y="5472762"/>
                <a:ext cx="121870" cy="68906"/>
              </a:xfrm>
              <a:custGeom>
                <a:rect b="b" l="l" r="r" t="t"/>
                <a:pathLst>
                  <a:path extrusionOk="0" h="791" w="1399">
                    <a:moveTo>
                      <a:pt x="638" y="0"/>
                    </a:moveTo>
                    <a:cubicBezTo>
                      <a:pt x="426" y="0"/>
                      <a:pt x="61" y="183"/>
                      <a:pt x="31" y="426"/>
                    </a:cubicBezTo>
                    <a:cubicBezTo>
                      <a:pt x="0" y="699"/>
                      <a:pt x="334" y="791"/>
                      <a:pt x="547" y="791"/>
                    </a:cubicBezTo>
                    <a:lnTo>
                      <a:pt x="760" y="791"/>
                    </a:lnTo>
                    <a:cubicBezTo>
                      <a:pt x="1003" y="791"/>
                      <a:pt x="1338" y="608"/>
                      <a:pt x="1368" y="365"/>
                    </a:cubicBezTo>
                    <a:cubicBezTo>
                      <a:pt x="1398" y="92"/>
                      <a:pt x="1094" y="0"/>
                      <a:pt x="88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0"/>
              <p:cNvSpPr/>
              <p:nvPr/>
            </p:nvSpPr>
            <p:spPr>
              <a:xfrm>
                <a:off x="9073695" y="5303331"/>
                <a:ext cx="113943" cy="39723"/>
              </a:xfrm>
              <a:custGeom>
                <a:rect b="b" l="l" r="r" t="t"/>
                <a:pathLst>
                  <a:path extrusionOk="0" h="456" w="1308">
                    <a:moveTo>
                      <a:pt x="912" y="0"/>
                    </a:moveTo>
                    <a:cubicBezTo>
                      <a:pt x="669" y="0"/>
                      <a:pt x="395" y="61"/>
                      <a:pt x="152" y="213"/>
                    </a:cubicBezTo>
                    <a:cubicBezTo>
                      <a:pt x="0" y="304"/>
                      <a:pt x="0" y="456"/>
                      <a:pt x="243" y="456"/>
                    </a:cubicBezTo>
                    <a:lnTo>
                      <a:pt x="395" y="456"/>
                    </a:lnTo>
                    <a:cubicBezTo>
                      <a:pt x="639" y="456"/>
                      <a:pt x="912" y="365"/>
                      <a:pt x="1155" y="243"/>
                    </a:cubicBezTo>
                    <a:cubicBezTo>
                      <a:pt x="1307" y="122"/>
                      <a:pt x="1307" y="0"/>
                      <a:pt x="106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0"/>
              <p:cNvSpPr/>
              <p:nvPr/>
            </p:nvSpPr>
            <p:spPr>
              <a:xfrm>
                <a:off x="8732132" y="5282337"/>
                <a:ext cx="127184" cy="47215"/>
              </a:xfrm>
              <a:custGeom>
                <a:rect b="b" l="l" r="r" t="t"/>
                <a:pathLst>
                  <a:path extrusionOk="0" h="542" w="1460">
                    <a:moveTo>
                      <a:pt x="1258" y="1"/>
                    </a:moveTo>
                    <a:cubicBezTo>
                      <a:pt x="1102" y="1"/>
                      <a:pt x="890" y="70"/>
                      <a:pt x="851" y="89"/>
                    </a:cubicBezTo>
                    <a:lnTo>
                      <a:pt x="547" y="150"/>
                    </a:lnTo>
                    <a:cubicBezTo>
                      <a:pt x="426" y="180"/>
                      <a:pt x="0" y="302"/>
                      <a:pt x="31" y="454"/>
                    </a:cubicBezTo>
                    <a:cubicBezTo>
                      <a:pt x="42" y="520"/>
                      <a:pt x="112" y="542"/>
                      <a:pt x="201" y="542"/>
                    </a:cubicBezTo>
                    <a:cubicBezTo>
                      <a:pt x="357" y="542"/>
                      <a:pt x="569" y="473"/>
                      <a:pt x="608" y="454"/>
                    </a:cubicBezTo>
                    <a:lnTo>
                      <a:pt x="912" y="393"/>
                    </a:lnTo>
                    <a:cubicBezTo>
                      <a:pt x="1034" y="363"/>
                      <a:pt x="1459" y="241"/>
                      <a:pt x="1429" y="89"/>
                    </a:cubicBezTo>
                    <a:cubicBezTo>
                      <a:pt x="1418" y="23"/>
                      <a:pt x="1347" y="1"/>
                      <a:pt x="125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0"/>
              <p:cNvSpPr/>
              <p:nvPr/>
            </p:nvSpPr>
            <p:spPr>
              <a:xfrm>
                <a:off x="8845986" y="5146705"/>
                <a:ext cx="150966" cy="64028"/>
              </a:xfrm>
              <a:custGeom>
                <a:rect b="b" l="l" r="r" t="t"/>
                <a:pathLst>
                  <a:path extrusionOk="0" h="735" w="1733">
                    <a:moveTo>
                      <a:pt x="737" y="0"/>
                    </a:moveTo>
                    <a:cubicBezTo>
                      <a:pt x="493" y="0"/>
                      <a:pt x="258" y="118"/>
                      <a:pt x="122" y="309"/>
                    </a:cubicBezTo>
                    <a:cubicBezTo>
                      <a:pt x="0" y="552"/>
                      <a:pt x="213" y="734"/>
                      <a:pt x="426" y="734"/>
                    </a:cubicBezTo>
                    <a:lnTo>
                      <a:pt x="882" y="734"/>
                    </a:lnTo>
                    <a:cubicBezTo>
                      <a:pt x="1155" y="734"/>
                      <a:pt x="1429" y="613"/>
                      <a:pt x="1611" y="400"/>
                    </a:cubicBezTo>
                    <a:cubicBezTo>
                      <a:pt x="1733" y="187"/>
                      <a:pt x="1490" y="5"/>
                      <a:pt x="1277" y="5"/>
                    </a:cubicBezTo>
                    <a:lnTo>
                      <a:pt x="821" y="5"/>
                    </a:lnTo>
                    <a:cubicBezTo>
                      <a:pt x="793" y="2"/>
                      <a:pt x="765" y="0"/>
                      <a:pt x="73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0"/>
              <p:cNvSpPr/>
              <p:nvPr/>
            </p:nvSpPr>
            <p:spPr>
              <a:xfrm>
                <a:off x="9251054" y="5159859"/>
                <a:ext cx="161594" cy="50874"/>
              </a:xfrm>
              <a:custGeom>
                <a:rect b="b" l="l" r="r" t="t"/>
                <a:pathLst>
                  <a:path extrusionOk="0" h="584" w="1855">
                    <a:moveTo>
                      <a:pt x="798" y="1"/>
                    </a:moveTo>
                    <a:cubicBezTo>
                      <a:pt x="553" y="1"/>
                      <a:pt x="316" y="116"/>
                      <a:pt x="153" y="279"/>
                    </a:cubicBezTo>
                    <a:cubicBezTo>
                      <a:pt x="1" y="492"/>
                      <a:pt x="305" y="583"/>
                      <a:pt x="457" y="583"/>
                    </a:cubicBezTo>
                    <a:lnTo>
                      <a:pt x="973" y="583"/>
                    </a:lnTo>
                    <a:cubicBezTo>
                      <a:pt x="1247" y="583"/>
                      <a:pt x="1521" y="462"/>
                      <a:pt x="1703" y="279"/>
                    </a:cubicBezTo>
                    <a:cubicBezTo>
                      <a:pt x="1855" y="66"/>
                      <a:pt x="1581" y="6"/>
                      <a:pt x="1429" y="6"/>
                    </a:cubicBezTo>
                    <a:lnTo>
                      <a:pt x="882" y="6"/>
                    </a:lnTo>
                    <a:cubicBezTo>
                      <a:pt x="854" y="3"/>
                      <a:pt x="826" y="1"/>
                      <a:pt x="79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0"/>
              <p:cNvSpPr/>
              <p:nvPr/>
            </p:nvSpPr>
            <p:spPr>
              <a:xfrm>
                <a:off x="9028659" y="5043826"/>
                <a:ext cx="140425" cy="56100"/>
              </a:xfrm>
              <a:custGeom>
                <a:rect b="b" l="l" r="r" t="t"/>
                <a:pathLst>
                  <a:path extrusionOk="0" h="644" w="1612">
                    <a:moveTo>
                      <a:pt x="852" y="0"/>
                    </a:moveTo>
                    <a:cubicBezTo>
                      <a:pt x="578" y="0"/>
                      <a:pt x="304" y="122"/>
                      <a:pt x="122" y="304"/>
                    </a:cubicBezTo>
                    <a:cubicBezTo>
                      <a:pt x="1" y="547"/>
                      <a:pt x="244" y="639"/>
                      <a:pt x="426" y="639"/>
                    </a:cubicBezTo>
                    <a:lnTo>
                      <a:pt x="730" y="639"/>
                    </a:lnTo>
                    <a:cubicBezTo>
                      <a:pt x="758" y="642"/>
                      <a:pt x="786" y="643"/>
                      <a:pt x="814" y="643"/>
                    </a:cubicBezTo>
                    <a:cubicBezTo>
                      <a:pt x="1059" y="643"/>
                      <a:pt x="1296" y="526"/>
                      <a:pt x="1460" y="335"/>
                    </a:cubicBezTo>
                    <a:cubicBezTo>
                      <a:pt x="1612" y="122"/>
                      <a:pt x="1338" y="0"/>
                      <a:pt x="115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0"/>
              <p:cNvSpPr/>
              <p:nvPr/>
            </p:nvSpPr>
            <p:spPr>
              <a:xfrm>
                <a:off x="8628818" y="4985113"/>
                <a:ext cx="137812" cy="56536"/>
              </a:xfrm>
              <a:custGeom>
                <a:rect b="b" l="l" r="r" t="t"/>
                <a:pathLst>
                  <a:path extrusionOk="0" h="649" w="1582">
                    <a:moveTo>
                      <a:pt x="768" y="1"/>
                    </a:moveTo>
                    <a:cubicBezTo>
                      <a:pt x="523" y="1"/>
                      <a:pt x="286" y="118"/>
                      <a:pt x="122" y="309"/>
                    </a:cubicBezTo>
                    <a:cubicBezTo>
                      <a:pt x="1" y="522"/>
                      <a:pt x="244" y="644"/>
                      <a:pt x="426" y="644"/>
                    </a:cubicBezTo>
                    <a:lnTo>
                      <a:pt x="730" y="644"/>
                    </a:lnTo>
                    <a:cubicBezTo>
                      <a:pt x="758" y="647"/>
                      <a:pt x="786" y="648"/>
                      <a:pt x="814" y="648"/>
                    </a:cubicBezTo>
                    <a:cubicBezTo>
                      <a:pt x="1059" y="648"/>
                      <a:pt x="1296" y="531"/>
                      <a:pt x="1460" y="340"/>
                    </a:cubicBezTo>
                    <a:cubicBezTo>
                      <a:pt x="1581" y="127"/>
                      <a:pt x="1338" y="6"/>
                      <a:pt x="1156" y="6"/>
                    </a:cubicBezTo>
                    <a:lnTo>
                      <a:pt x="852" y="6"/>
                    </a:lnTo>
                    <a:cubicBezTo>
                      <a:pt x="824" y="2"/>
                      <a:pt x="796" y="1"/>
                      <a:pt x="76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0"/>
              <p:cNvSpPr/>
              <p:nvPr/>
            </p:nvSpPr>
            <p:spPr>
              <a:xfrm>
                <a:off x="8827431" y="4860805"/>
                <a:ext cx="156280" cy="66990"/>
              </a:xfrm>
              <a:custGeom>
                <a:rect b="b" l="l" r="r" t="t"/>
                <a:pathLst>
                  <a:path extrusionOk="0" h="769" w="1794">
                    <a:moveTo>
                      <a:pt x="751" y="0"/>
                    </a:moveTo>
                    <a:cubicBezTo>
                      <a:pt x="501" y="0"/>
                      <a:pt x="258" y="144"/>
                      <a:pt x="92" y="338"/>
                    </a:cubicBezTo>
                    <a:cubicBezTo>
                      <a:pt x="0" y="581"/>
                      <a:pt x="213" y="764"/>
                      <a:pt x="426" y="764"/>
                    </a:cubicBezTo>
                    <a:lnTo>
                      <a:pt x="943" y="764"/>
                    </a:lnTo>
                    <a:cubicBezTo>
                      <a:pt x="970" y="767"/>
                      <a:pt x="998" y="768"/>
                      <a:pt x="1026" y="768"/>
                    </a:cubicBezTo>
                    <a:cubicBezTo>
                      <a:pt x="1271" y="768"/>
                      <a:pt x="1508" y="648"/>
                      <a:pt x="1672" y="429"/>
                    </a:cubicBezTo>
                    <a:cubicBezTo>
                      <a:pt x="1794" y="217"/>
                      <a:pt x="1581" y="4"/>
                      <a:pt x="1338" y="4"/>
                    </a:cubicBezTo>
                    <a:lnTo>
                      <a:pt x="821" y="4"/>
                    </a:lnTo>
                    <a:cubicBezTo>
                      <a:pt x="798" y="1"/>
                      <a:pt x="774" y="0"/>
                      <a:pt x="75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0"/>
              <p:cNvSpPr/>
              <p:nvPr/>
            </p:nvSpPr>
            <p:spPr>
              <a:xfrm>
                <a:off x="9338426" y="4993476"/>
                <a:ext cx="166908" cy="53052"/>
              </a:xfrm>
              <a:custGeom>
                <a:rect b="b" l="l" r="r" t="t"/>
                <a:pathLst>
                  <a:path extrusionOk="0" h="609" w="1916">
                    <a:moveTo>
                      <a:pt x="1156" y="1"/>
                    </a:moveTo>
                    <a:cubicBezTo>
                      <a:pt x="761" y="1"/>
                      <a:pt x="1" y="609"/>
                      <a:pt x="730" y="609"/>
                    </a:cubicBezTo>
                    <a:cubicBezTo>
                      <a:pt x="1125" y="609"/>
                      <a:pt x="1916" y="1"/>
                      <a:pt x="11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0"/>
              <p:cNvSpPr/>
              <p:nvPr/>
            </p:nvSpPr>
            <p:spPr>
              <a:xfrm>
                <a:off x="9200791" y="4892862"/>
                <a:ext cx="119257" cy="56100"/>
              </a:xfrm>
              <a:custGeom>
                <a:rect b="b" l="l" r="r" t="t"/>
                <a:pathLst>
                  <a:path extrusionOk="0" h="644" w="1369">
                    <a:moveTo>
                      <a:pt x="851" y="1"/>
                    </a:moveTo>
                    <a:cubicBezTo>
                      <a:pt x="578" y="1"/>
                      <a:pt x="304" y="92"/>
                      <a:pt x="122" y="305"/>
                    </a:cubicBezTo>
                    <a:cubicBezTo>
                      <a:pt x="0" y="517"/>
                      <a:pt x="243" y="639"/>
                      <a:pt x="426" y="639"/>
                    </a:cubicBezTo>
                    <a:lnTo>
                      <a:pt x="517" y="639"/>
                    </a:lnTo>
                    <a:cubicBezTo>
                      <a:pt x="545" y="642"/>
                      <a:pt x="573" y="644"/>
                      <a:pt x="600" y="644"/>
                    </a:cubicBezTo>
                    <a:cubicBezTo>
                      <a:pt x="840" y="644"/>
                      <a:pt x="1052" y="526"/>
                      <a:pt x="1216" y="335"/>
                    </a:cubicBezTo>
                    <a:cubicBezTo>
                      <a:pt x="1368" y="122"/>
                      <a:pt x="1125" y="1"/>
                      <a:pt x="91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0"/>
              <p:cNvSpPr/>
              <p:nvPr/>
            </p:nvSpPr>
            <p:spPr>
              <a:xfrm>
                <a:off x="9034669" y="4724825"/>
                <a:ext cx="140948" cy="58104"/>
              </a:xfrm>
              <a:custGeom>
                <a:rect b="b" l="l" r="r" t="t"/>
                <a:pathLst>
                  <a:path extrusionOk="0" h="667" w="1618">
                    <a:moveTo>
                      <a:pt x="1255" y="1"/>
                    </a:moveTo>
                    <a:cubicBezTo>
                      <a:pt x="1199" y="1"/>
                      <a:pt x="1149" y="7"/>
                      <a:pt x="1117" y="15"/>
                    </a:cubicBezTo>
                    <a:lnTo>
                      <a:pt x="661" y="76"/>
                    </a:lnTo>
                    <a:cubicBezTo>
                      <a:pt x="479" y="106"/>
                      <a:pt x="84" y="197"/>
                      <a:pt x="23" y="440"/>
                    </a:cubicBezTo>
                    <a:cubicBezTo>
                      <a:pt x="0" y="620"/>
                      <a:pt x="210" y="667"/>
                      <a:pt x="370" y="667"/>
                    </a:cubicBezTo>
                    <a:cubicBezTo>
                      <a:pt x="427" y="667"/>
                      <a:pt x="477" y="661"/>
                      <a:pt x="509" y="653"/>
                    </a:cubicBezTo>
                    <a:lnTo>
                      <a:pt x="965" y="592"/>
                    </a:lnTo>
                    <a:cubicBezTo>
                      <a:pt x="1147" y="531"/>
                      <a:pt x="1543" y="440"/>
                      <a:pt x="1573" y="228"/>
                    </a:cubicBezTo>
                    <a:cubicBezTo>
                      <a:pt x="1618" y="48"/>
                      <a:pt x="1414" y="1"/>
                      <a:pt x="125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0"/>
              <p:cNvSpPr/>
              <p:nvPr/>
            </p:nvSpPr>
            <p:spPr>
              <a:xfrm>
                <a:off x="8732132" y="4699562"/>
                <a:ext cx="121870" cy="47738"/>
              </a:xfrm>
              <a:custGeom>
                <a:rect b="b" l="l" r="r" t="t"/>
                <a:pathLst>
                  <a:path extrusionOk="0" h="548" w="1399">
                    <a:moveTo>
                      <a:pt x="882" y="1"/>
                    </a:moveTo>
                    <a:cubicBezTo>
                      <a:pt x="608" y="1"/>
                      <a:pt x="335" y="92"/>
                      <a:pt x="152" y="305"/>
                    </a:cubicBezTo>
                    <a:cubicBezTo>
                      <a:pt x="0" y="487"/>
                      <a:pt x="274" y="548"/>
                      <a:pt x="426" y="548"/>
                    </a:cubicBezTo>
                    <a:lnTo>
                      <a:pt x="517" y="548"/>
                    </a:lnTo>
                    <a:cubicBezTo>
                      <a:pt x="791" y="548"/>
                      <a:pt x="1034" y="457"/>
                      <a:pt x="1246" y="274"/>
                    </a:cubicBezTo>
                    <a:cubicBezTo>
                      <a:pt x="1398" y="62"/>
                      <a:pt x="1094" y="1"/>
                      <a:pt x="94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0"/>
              <p:cNvSpPr/>
              <p:nvPr/>
            </p:nvSpPr>
            <p:spPr>
              <a:xfrm>
                <a:off x="8896249" y="4582659"/>
                <a:ext cx="161594" cy="58801"/>
              </a:xfrm>
              <a:custGeom>
                <a:rect b="b" l="l" r="r" t="t"/>
                <a:pathLst>
                  <a:path extrusionOk="0" h="675" w="1855">
                    <a:moveTo>
                      <a:pt x="790" y="1"/>
                    </a:moveTo>
                    <a:cubicBezTo>
                      <a:pt x="524" y="1"/>
                      <a:pt x="289" y="118"/>
                      <a:pt x="153" y="309"/>
                    </a:cubicBezTo>
                    <a:cubicBezTo>
                      <a:pt x="1" y="522"/>
                      <a:pt x="244" y="674"/>
                      <a:pt x="457" y="674"/>
                    </a:cubicBezTo>
                    <a:lnTo>
                      <a:pt x="1004" y="674"/>
                    </a:lnTo>
                    <a:cubicBezTo>
                      <a:pt x="1277" y="674"/>
                      <a:pt x="1551" y="583"/>
                      <a:pt x="1703" y="370"/>
                    </a:cubicBezTo>
                    <a:cubicBezTo>
                      <a:pt x="1855" y="127"/>
                      <a:pt x="1612" y="5"/>
                      <a:pt x="1399" y="5"/>
                    </a:cubicBezTo>
                    <a:lnTo>
                      <a:pt x="882" y="5"/>
                    </a:lnTo>
                    <a:cubicBezTo>
                      <a:pt x="851" y="2"/>
                      <a:pt x="820" y="1"/>
                      <a:pt x="79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0"/>
              <p:cNvSpPr/>
              <p:nvPr/>
            </p:nvSpPr>
            <p:spPr>
              <a:xfrm>
                <a:off x="9309331" y="4738240"/>
                <a:ext cx="132498" cy="68383"/>
              </a:xfrm>
              <a:custGeom>
                <a:rect b="b" l="l" r="r" t="t"/>
                <a:pathLst>
                  <a:path extrusionOk="0" h="785" w="1521">
                    <a:moveTo>
                      <a:pt x="790" y="1"/>
                    </a:moveTo>
                    <a:cubicBezTo>
                      <a:pt x="623" y="1"/>
                      <a:pt x="463" y="55"/>
                      <a:pt x="335" y="165"/>
                    </a:cubicBezTo>
                    <a:cubicBezTo>
                      <a:pt x="183" y="256"/>
                      <a:pt x="0" y="529"/>
                      <a:pt x="244" y="651"/>
                    </a:cubicBezTo>
                    <a:lnTo>
                      <a:pt x="396" y="712"/>
                    </a:lnTo>
                    <a:cubicBezTo>
                      <a:pt x="505" y="760"/>
                      <a:pt x="614" y="785"/>
                      <a:pt x="722" y="785"/>
                    </a:cubicBezTo>
                    <a:cubicBezTo>
                      <a:pt x="883" y="785"/>
                      <a:pt x="1040" y="730"/>
                      <a:pt x="1186" y="621"/>
                    </a:cubicBezTo>
                    <a:cubicBezTo>
                      <a:pt x="1338" y="529"/>
                      <a:pt x="1520" y="256"/>
                      <a:pt x="1277" y="134"/>
                    </a:cubicBezTo>
                    <a:lnTo>
                      <a:pt x="1125" y="74"/>
                    </a:lnTo>
                    <a:cubicBezTo>
                      <a:pt x="1016" y="25"/>
                      <a:pt x="901" y="1"/>
                      <a:pt x="79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0"/>
              <p:cNvSpPr/>
              <p:nvPr/>
            </p:nvSpPr>
            <p:spPr>
              <a:xfrm>
                <a:off x="9206104" y="4638672"/>
                <a:ext cx="140425" cy="50787"/>
              </a:xfrm>
              <a:custGeom>
                <a:rect b="b" l="l" r="r" t="t"/>
                <a:pathLst>
                  <a:path extrusionOk="0" h="583" w="1612">
                    <a:moveTo>
                      <a:pt x="882" y="1"/>
                    </a:moveTo>
                    <a:cubicBezTo>
                      <a:pt x="608" y="1"/>
                      <a:pt x="334" y="92"/>
                      <a:pt x="152" y="305"/>
                    </a:cubicBezTo>
                    <a:cubicBezTo>
                      <a:pt x="0" y="517"/>
                      <a:pt x="274" y="578"/>
                      <a:pt x="426" y="578"/>
                    </a:cubicBezTo>
                    <a:lnTo>
                      <a:pt x="730" y="578"/>
                    </a:lnTo>
                    <a:cubicBezTo>
                      <a:pt x="758" y="581"/>
                      <a:pt x="786" y="583"/>
                      <a:pt x="814" y="583"/>
                    </a:cubicBezTo>
                    <a:cubicBezTo>
                      <a:pt x="1059" y="583"/>
                      <a:pt x="1295" y="468"/>
                      <a:pt x="1459" y="305"/>
                    </a:cubicBezTo>
                    <a:cubicBezTo>
                      <a:pt x="1611" y="92"/>
                      <a:pt x="1337" y="1"/>
                      <a:pt x="118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0"/>
              <p:cNvSpPr/>
              <p:nvPr/>
            </p:nvSpPr>
            <p:spPr>
              <a:xfrm>
                <a:off x="8726818" y="4455999"/>
                <a:ext cx="135111" cy="47738"/>
              </a:xfrm>
              <a:custGeom>
                <a:rect b="b" l="l" r="r" t="t"/>
                <a:pathLst>
                  <a:path extrusionOk="0" h="548" w="1551">
                    <a:moveTo>
                      <a:pt x="882" y="0"/>
                    </a:moveTo>
                    <a:cubicBezTo>
                      <a:pt x="608" y="0"/>
                      <a:pt x="335" y="92"/>
                      <a:pt x="152" y="304"/>
                    </a:cubicBezTo>
                    <a:cubicBezTo>
                      <a:pt x="0" y="487"/>
                      <a:pt x="274" y="548"/>
                      <a:pt x="426" y="548"/>
                    </a:cubicBezTo>
                    <a:lnTo>
                      <a:pt x="669" y="548"/>
                    </a:lnTo>
                    <a:cubicBezTo>
                      <a:pt x="912" y="548"/>
                      <a:pt x="1186" y="456"/>
                      <a:pt x="1399" y="274"/>
                    </a:cubicBezTo>
                    <a:cubicBezTo>
                      <a:pt x="1551" y="61"/>
                      <a:pt x="1247" y="0"/>
                      <a:pt x="109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0"/>
              <p:cNvSpPr/>
              <p:nvPr/>
            </p:nvSpPr>
            <p:spPr>
              <a:xfrm>
                <a:off x="8981009" y="4339096"/>
                <a:ext cx="129798" cy="45473"/>
              </a:xfrm>
              <a:custGeom>
                <a:rect b="b" l="l" r="r" t="t"/>
                <a:pathLst>
                  <a:path extrusionOk="0" h="522" w="1490">
                    <a:moveTo>
                      <a:pt x="828" y="0"/>
                    </a:moveTo>
                    <a:cubicBezTo>
                      <a:pt x="583" y="0"/>
                      <a:pt x="343" y="115"/>
                      <a:pt x="152" y="279"/>
                    </a:cubicBezTo>
                    <a:cubicBezTo>
                      <a:pt x="0" y="491"/>
                      <a:pt x="304" y="522"/>
                      <a:pt x="456" y="522"/>
                    </a:cubicBezTo>
                    <a:lnTo>
                      <a:pt x="608" y="522"/>
                    </a:lnTo>
                    <a:cubicBezTo>
                      <a:pt x="851" y="522"/>
                      <a:pt x="1125" y="431"/>
                      <a:pt x="1338" y="248"/>
                    </a:cubicBezTo>
                    <a:cubicBezTo>
                      <a:pt x="1490" y="35"/>
                      <a:pt x="1186" y="5"/>
                      <a:pt x="1064" y="5"/>
                    </a:cubicBezTo>
                    <a:lnTo>
                      <a:pt x="912" y="5"/>
                    </a:lnTo>
                    <a:cubicBezTo>
                      <a:pt x="884" y="2"/>
                      <a:pt x="856" y="0"/>
                      <a:pt x="82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0"/>
              <p:cNvSpPr/>
              <p:nvPr/>
            </p:nvSpPr>
            <p:spPr>
              <a:xfrm>
                <a:off x="9123958" y="4444326"/>
                <a:ext cx="127184" cy="65770"/>
              </a:xfrm>
              <a:custGeom>
                <a:rect b="b" l="l" r="r" t="t"/>
                <a:pathLst>
                  <a:path extrusionOk="0" h="755" w="1460">
                    <a:moveTo>
                      <a:pt x="1026" y="0"/>
                    </a:moveTo>
                    <a:cubicBezTo>
                      <a:pt x="921" y="0"/>
                      <a:pt x="820" y="19"/>
                      <a:pt x="761" y="43"/>
                    </a:cubicBezTo>
                    <a:lnTo>
                      <a:pt x="518" y="104"/>
                    </a:lnTo>
                    <a:cubicBezTo>
                      <a:pt x="366" y="165"/>
                      <a:pt x="1" y="317"/>
                      <a:pt x="62" y="560"/>
                    </a:cubicBezTo>
                    <a:cubicBezTo>
                      <a:pt x="99" y="708"/>
                      <a:pt x="260" y="755"/>
                      <a:pt x="422" y="755"/>
                    </a:cubicBezTo>
                    <a:cubicBezTo>
                      <a:pt x="525" y="755"/>
                      <a:pt x="629" y="736"/>
                      <a:pt x="700" y="712"/>
                    </a:cubicBezTo>
                    <a:lnTo>
                      <a:pt x="913" y="621"/>
                    </a:lnTo>
                    <a:cubicBezTo>
                      <a:pt x="1095" y="560"/>
                      <a:pt x="1460" y="438"/>
                      <a:pt x="1399" y="195"/>
                    </a:cubicBezTo>
                    <a:cubicBezTo>
                      <a:pt x="1362" y="47"/>
                      <a:pt x="1189" y="0"/>
                      <a:pt x="102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0"/>
              <p:cNvSpPr/>
              <p:nvPr/>
            </p:nvSpPr>
            <p:spPr>
              <a:xfrm>
                <a:off x="9280236" y="4376554"/>
                <a:ext cx="137725" cy="74220"/>
              </a:xfrm>
              <a:custGeom>
                <a:rect b="b" l="l" r="r" t="t"/>
                <a:pathLst>
                  <a:path extrusionOk="0" h="852" w="1581">
                    <a:moveTo>
                      <a:pt x="851" y="1"/>
                    </a:moveTo>
                    <a:cubicBezTo>
                      <a:pt x="213" y="1"/>
                      <a:pt x="0" y="852"/>
                      <a:pt x="760" y="852"/>
                    </a:cubicBezTo>
                    <a:cubicBezTo>
                      <a:pt x="1398" y="852"/>
                      <a:pt x="1581" y="1"/>
                      <a:pt x="85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0"/>
              <p:cNvSpPr/>
              <p:nvPr/>
            </p:nvSpPr>
            <p:spPr>
              <a:xfrm>
                <a:off x="9221959" y="4191878"/>
                <a:ext cx="127184" cy="67251"/>
              </a:xfrm>
              <a:custGeom>
                <a:rect b="b" l="l" r="r" t="t"/>
                <a:pathLst>
                  <a:path extrusionOk="0" h="772" w="1460">
                    <a:moveTo>
                      <a:pt x="740" y="1"/>
                    </a:moveTo>
                    <a:cubicBezTo>
                      <a:pt x="529" y="1"/>
                      <a:pt x="321" y="75"/>
                      <a:pt x="183" y="236"/>
                    </a:cubicBezTo>
                    <a:cubicBezTo>
                      <a:pt x="0" y="418"/>
                      <a:pt x="61" y="601"/>
                      <a:pt x="304" y="662"/>
                    </a:cubicBezTo>
                    <a:lnTo>
                      <a:pt x="517" y="753"/>
                    </a:lnTo>
                    <a:cubicBezTo>
                      <a:pt x="574" y="765"/>
                      <a:pt x="631" y="772"/>
                      <a:pt x="688" y="772"/>
                    </a:cubicBezTo>
                    <a:cubicBezTo>
                      <a:pt x="902" y="772"/>
                      <a:pt x="1109" y="684"/>
                      <a:pt x="1277" y="540"/>
                    </a:cubicBezTo>
                    <a:cubicBezTo>
                      <a:pt x="1459" y="358"/>
                      <a:pt x="1399" y="175"/>
                      <a:pt x="1155" y="84"/>
                    </a:cubicBezTo>
                    <a:lnTo>
                      <a:pt x="943" y="23"/>
                    </a:lnTo>
                    <a:cubicBezTo>
                      <a:pt x="876" y="9"/>
                      <a:pt x="808" y="1"/>
                      <a:pt x="74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0"/>
              <p:cNvSpPr/>
              <p:nvPr/>
            </p:nvSpPr>
            <p:spPr>
              <a:xfrm>
                <a:off x="8922731" y="4180640"/>
                <a:ext cx="143126" cy="45473"/>
              </a:xfrm>
              <a:custGeom>
                <a:rect b="b" l="l" r="r" t="t"/>
                <a:pathLst>
                  <a:path extrusionOk="0" h="522" w="1643">
                    <a:moveTo>
                      <a:pt x="882" y="0"/>
                    </a:moveTo>
                    <a:cubicBezTo>
                      <a:pt x="609" y="0"/>
                      <a:pt x="335" y="91"/>
                      <a:pt x="153" y="274"/>
                    </a:cubicBezTo>
                    <a:cubicBezTo>
                      <a:pt x="1" y="487"/>
                      <a:pt x="305" y="517"/>
                      <a:pt x="426" y="517"/>
                    </a:cubicBezTo>
                    <a:lnTo>
                      <a:pt x="730" y="517"/>
                    </a:lnTo>
                    <a:cubicBezTo>
                      <a:pt x="758" y="520"/>
                      <a:pt x="787" y="522"/>
                      <a:pt x="815" y="522"/>
                    </a:cubicBezTo>
                    <a:cubicBezTo>
                      <a:pt x="1059" y="522"/>
                      <a:pt x="1296" y="407"/>
                      <a:pt x="1460" y="243"/>
                    </a:cubicBezTo>
                    <a:cubicBezTo>
                      <a:pt x="1642" y="61"/>
                      <a:pt x="1338" y="0"/>
                      <a:pt x="118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0"/>
              <p:cNvSpPr/>
              <p:nvPr/>
            </p:nvSpPr>
            <p:spPr>
              <a:xfrm>
                <a:off x="8724205" y="4297108"/>
                <a:ext cx="169521" cy="50438"/>
              </a:xfrm>
              <a:custGeom>
                <a:rect b="b" l="l" r="r" t="t"/>
                <a:pathLst>
                  <a:path extrusionOk="0" h="579" w="1946">
                    <a:moveTo>
                      <a:pt x="1185" y="1"/>
                    </a:moveTo>
                    <a:cubicBezTo>
                      <a:pt x="821" y="1"/>
                      <a:pt x="0" y="578"/>
                      <a:pt x="760" y="578"/>
                    </a:cubicBezTo>
                    <a:cubicBezTo>
                      <a:pt x="1125" y="578"/>
                      <a:pt x="1945" y="1"/>
                      <a:pt x="118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0"/>
              <p:cNvSpPr/>
              <p:nvPr/>
            </p:nvSpPr>
            <p:spPr>
              <a:xfrm>
                <a:off x="8962454" y="4008073"/>
                <a:ext cx="140425" cy="61850"/>
              </a:xfrm>
              <a:custGeom>
                <a:rect b="b" l="l" r="r" t="t"/>
                <a:pathLst>
                  <a:path extrusionOk="0" h="710" w="1612">
                    <a:moveTo>
                      <a:pt x="769" y="1"/>
                    </a:moveTo>
                    <a:cubicBezTo>
                      <a:pt x="524" y="1"/>
                      <a:pt x="286" y="121"/>
                      <a:pt x="122" y="340"/>
                    </a:cubicBezTo>
                    <a:cubicBezTo>
                      <a:pt x="1" y="553"/>
                      <a:pt x="244" y="705"/>
                      <a:pt x="457" y="705"/>
                    </a:cubicBezTo>
                    <a:lnTo>
                      <a:pt x="761" y="705"/>
                    </a:lnTo>
                    <a:cubicBezTo>
                      <a:pt x="788" y="708"/>
                      <a:pt x="816" y="709"/>
                      <a:pt x="844" y="709"/>
                    </a:cubicBezTo>
                    <a:cubicBezTo>
                      <a:pt x="1089" y="709"/>
                      <a:pt x="1326" y="592"/>
                      <a:pt x="1490" y="401"/>
                    </a:cubicBezTo>
                    <a:cubicBezTo>
                      <a:pt x="1612" y="158"/>
                      <a:pt x="1368" y="6"/>
                      <a:pt x="1156" y="6"/>
                    </a:cubicBezTo>
                    <a:lnTo>
                      <a:pt x="852" y="6"/>
                    </a:lnTo>
                    <a:cubicBezTo>
                      <a:pt x="824" y="2"/>
                      <a:pt x="796" y="1"/>
                      <a:pt x="76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0"/>
              <p:cNvSpPr/>
              <p:nvPr/>
            </p:nvSpPr>
            <p:spPr>
              <a:xfrm>
                <a:off x="9219345" y="3931328"/>
                <a:ext cx="119170" cy="61414"/>
              </a:xfrm>
              <a:custGeom>
                <a:rect b="b" l="l" r="r" t="t"/>
                <a:pathLst>
                  <a:path extrusionOk="0" h="705" w="1368">
                    <a:moveTo>
                      <a:pt x="767" y="0"/>
                    </a:moveTo>
                    <a:cubicBezTo>
                      <a:pt x="523" y="0"/>
                      <a:pt x="285" y="118"/>
                      <a:pt x="122" y="309"/>
                    </a:cubicBezTo>
                    <a:cubicBezTo>
                      <a:pt x="0" y="522"/>
                      <a:pt x="243" y="704"/>
                      <a:pt x="456" y="704"/>
                    </a:cubicBezTo>
                    <a:lnTo>
                      <a:pt x="517" y="704"/>
                    </a:lnTo>
                    <a:cubicBezTo>
                      <a:pt x="821" y="704"/>
                      <a:pt x="1094" y="583"/>
                      <a:pt x="1246" y="370"/>
                    </a:cubicBezTo>
                    <a:cubicBezTo>
                      <a:pt x="1368" y="157"/>
                      <a:pt x="1155" y="5"/>
                      <a:pt x="942" y="5"/>
                    </a:cubicBezTo>
                    <a:lnTo>
                      <a:pt x="851" y="5"/>
                    </a:lnTo>
                    <a:cubicBezTo>
                      <a:pt x="823" y="2"/>
                      <a:pt x="795" y="0"/>
                      <a:pt x="76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0"/>
              <p:cNvSpPr/>
              <p:nvPr/>
            </p:nvSpPr>
            <p:spPr>
              <a:xfrm>
                <a:off x="9192863" y="4066786"/>
                <a:ext cx="121870" cy="50351"/>
              </a:xfrm>
              <a:custGeom>
                <a:rect b="b" l="l" r="r" t="t"/>
                <a:pathLst>
                  <a:path extrusionOk="0" h="578" w="1399">
                    <a:moveTo>
                      <a:pt x="882" y="0"/>
                    </a:moveTo>
                    <a:cubicBezTo>
                      <a:pt x="608" y="0"/>
                      <a:pt x="334" y="91"/>
                      <a:pt x="152" y="304"/>
                    </a:cubicBezTo>
                    <a:cubicBezTo>
                      <a:pt x="0" y="487"/>
                      <a:pt x="274" y="578"/>
                      <a:pt x="426" y="578"/>
                    </a:cubicBezTo>
                    <a:lnTo>
                      <a:pt x="517" y="578"/>
                    </a:lnTo>
                    <a:cubicBezTo>
                      <a:pt x="790" y="578"/>
                      <a:pt x="1034" y="487"/>
                      <a:pt x="1246" y="274"/>
                    </a:cubicBezTo>
                    <a:cubicBezTo>
                      <a:pt x="1398" y="61"/>
                      <a:pt x="1094" y="0"/>
                      <a:pt x="94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0"/>
              <p:cNvSpPr/>
              <p:nvPr/>
            </p:nvSpPr>
            <p:spPr>
              <a:xfrm>
                <a:off x="8811577" y="3847004"/>
                <a:ext cx="140425" cy="68906"/>
              </a:xfrm>
              <a:custGeom>
                <a:rect b="b" l="l" r="r" t="t"/>
                <a:pathLst>
                  <a:path extrusionOk="0" h="791" w="1612">
                    <a:moveTo>
                      <a:pt x="851" y="0"/>
                    </a:moveTo>
                    <a:cubicBezTo>
                      <a:pt x="243" y="0"/>
                      <a:pt x="0" y="791"/>
                      <a:pt x="760" y="791"/>
                    </a:cubicBezTo>
                    <a:cubicBezTo>
                      <a:pt x="1368" y="791"/>
                      <a:pt x="1611" y="0"/>
                      <a:pt x="85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0"/>
              <p:cNvSpPr/>
              <p:nvPr/>
            </p:nvSpPr>
            <p:spPr>
              <a:xfrm>
                <a:off x="8988936" y="3749004"/>
                <a:ext cx="166908" cy="53052"/>
              </a:xfrm>
              <a:custGeom>
                <a:rect b="b" l="l" r="r" t="t"/>
                <a:pathLst>
                  <a:path extrusionOk="0" h="609" w="1916">
                    <a:moveTo>
                      <a:pt x="1186" y="1"/>
                    </a:moveTo>
                    <a:cubicBezTo>
                      <a:pt x="760" y="1"/>
                      <a:pt x="1" y="609"/>
                      <a:pt x="730" y="609"/>
                    </a:cubicBezTo>
                    <a:cubicBezTo>
                      <a:pt x="1156" y="609"/>
                      <a:pt x="1916" y="1"/>
                      <a:pt x="118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0"/>
              <p:cNvSpPr/>
              <p:nvPr/>
            </p:nvSpPr>
            <p:spPr>
              <a:xfrm>
                <a:off x="9309331" y="3737592"/>
                <a:ext cx="111330" cy="83889"/>
              </a:xfrm>
              <a:custGeom>
                <a:rect b="b" l="l" r="r" t="t"/>
                <a:pathLst>
                  <a:path extrusionOk="0" h="963" w="1278">
                    <a:moveTo>
                      <a:pt x="713" y="0"/>
                    </a:moveTo>
                    <a:cubicBezTo>
                      <a:pt x="538" y="0"/>
                      <a:pt x="342" y="70"/>
                      <a:pt x="213" y="162"/>
                    </a:cubicBezTo>
                    <a:cubicBezTo>
                      <a:pt x="0" y="314"/>
                      <a:pt x="0" y="588"/>
                      <a:pt x="183" y="770"/>
                    </a:cubicBezTo>
                    <a:lnTo>
                      <a:pt x="244" y="861"/>
                    </a:lnTo>
                    <a:cubicBezTo>
                      <a:pt x="327" y="933"/>
                      <a:pt x="439" y="962"/>
                      <a:pt x="556" y="962"/>
                    </a:cubicBezTo>
                    <a:cubicBezTo>
                      <a:pt x="734" y="962"/>
                      <a:pt x="923" y="893"/>
                      <a:pt x="1034" y="801"/>
                    </a:cubicBezTo>
                    <a:cubicBezTo>
                      <a:pt x="1247" y="649"/>
                      <a:pt x="1277" y="345"/>
                      <a:pt x="1095" y="193"/>
                    </a:cubicBezTo>
                    <a:lnTo>
                      <a:pt x="1004" y="101"/>
                    </a:lnTo>
                    <a:cubicBezTo>
                      <a:pt x="932" y="30"/>
                      <a:pt x="827" y="0"/>
                      <a:pt x="71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0"/>
              <p:cNvSpPr/>
              <p:nvPr/>
            </p:nvSpPr>
            <p:spPr>
              <a:xfrm>
                <a:off x="9214032" y="3629313"/>
                <a:ext cx="132498" cy="75352"/>
              </a:xfrm>
              <a:custGeom>
                <a:rect b="b" l="l" r="r" t="t"/>
                <a:pathLst>
                  <a:path extrusionOk="0" h="865" w="1521">
                    <a:moveTo>
                      <a:pt x="824" y="1"/>
                    </a:moveTo>
                    <a:cubicBezTo>
                      <a:pt x="708" y="1"/>
                      <a:pt x="592" y="32"/>
                      <a:pt x="487" y="98"/>
                    </a:cubicBezTo>
                    <a:cubicBezTo>
                      <a:pt x="335" y="159"/>
                      <a:pt x="0" y="433"/>
                      <a:pt x="213" y="645"/>
                    </a:cubicBezTo>
                    <a:lnTo>
                      <a:pt x="274" y="706"/>
                    </a:lnTo>
                    <a:cubicBezTo>
                      <a:pt x="395" y="810"/>
                      <a:pt x="545" y="864"/>
                      <a:pt x="697" y="864"/>
                    </a:cubicBezTo>
                    <a:cubicBezTo>
                      <a:pt x="812" y="864"/>
                      <a:pt x="929" y="833"/>
                      <a:pt x="1034" y="767"/>
                    </a:cubicBezTo>
                    <a:cubicBezTo>
                      <a:pt x="1216" y="706"/>
                      <a:pt x="1520" y="433"/>
                      <a:pt x="1307" y="250"/>
                    </a:cubicBezTo>
                    <a:lnTo>
                      <a:pt x="1246" y="159"/>
                    </a:lnTo>
                    <a:cubicBezTo>
                      <a:pt x="1126" y="55"/>
                      <a:pt x="975" y="1"/>
                      <a:pt x="82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0"/>
              <p:cNvSpPr/>
              <p:nvPr/>
            </p:nvSpPr>
            <p:spPr>
              <a:xfrm>
                <a:off x="9068381" y="3828449"/>
                <a:ext cx="153666" cy="39810"/>
              </a:xfrm>
              <a:custGeom>
                <a:rect b="b" l="l" r="r" t="t"/>
                <a:pathLst>
                  <a:path extrusionOk="0" h="457" w="1764">
                    <a:moveTo>
                      <a:pt x="1247" y="1"/>
                    </a:moveTo>
                    <a:cubicBezTo>
                      <a:pt x="1034" y="1"/>
                      <a:pt x="0" y="457"/>
                      <a:pt x="548" y="457"/>
                    </a:cubicBezTo>
                    <a:cubicBezTo>
                      <a:pt x="760" y="457"/>
                      <a:pt x="1763" y="1"/>
                      <a:pt x="124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0"/>
              <p:cNvSpPr/>
              <p:nvPr/>
            </p:nvSpPr>
            <p:spPr>
              <a:xfrm>
                <a:off x="9370222" y="4034990"/>
                <a:ext cx="166908" cy="47738"/>
              </a:xfrm>
              <a:custGeom>
                <a:rect b="b" l="l" r="r" t="t"/>
                <a:pathLst>
                  <a:path extrusionOk="0" h="548" w="1916">
                    <a:moveTo>
                      <a:pt x="1186" y="1"/>
                    </a:moveTo>
                    <a:cubicBezTo>
                      <a:pt x="791" y="1"/>
                      <a:pt x="1" y="548"/>
                      <a:pt x="730" y="548"/>
                    </a:cubicBezTo>
                    <a:cubicBezTo>
                      <a:pt x="1125" y="548"/>
                      <a:pt x="1916" y="1"/>
                      <a:pt x="118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6" name="Google Shape;316;p30"/>
            <p:cNvGrpSpPr/>
            <p:nvPr/>
          </p:nvGrpSpPr>
          <p:grpSpPr>
            <a:xfrm rot="-3194360">
              <a:off x="-198868" y="2649642"/>
              <a:ext cx="1824177" cy="3729978"/>
              <a:chOff x="-472362" y="-1900987"/>
              <a:chExt cx="1890100" cy="3864775"/>
            </a:xfrm>
          </p:grpSpPr>
          <p:sp>
            <p:nvSpPr>
              <p:cNvPr id="317" name="Google Shape;317;p30"/>
              <p:cNvSpPr/>
              <p:nvPr/>
            </p:nvSpPr>
            <p:spPr>
              <a:xfrm rot="10800000">
                <a:off x="-472362" y="-1900987"/>
                <a:ext cx="1890100" cy="3864775"/>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0"/>
              <p:cNvSpPr/>
              <p:nvPr/>
            </p:nvSpPr>
            <p:spPr>
              <a:xfrm rot="10800000">
                <a:off x="312088" y="372188"/>
                <a:ext cx="239650" cy="239700"/>
              </a:xfrm>
              <a:custGeom>
                <a:rect b="b" l="l" r="r" t="t"/>
                <a:pathLst>
                  <a:path extrusionOk="0" h="9588" w="9586">
                    <a:moveTo>
                      <a:pt x="5138" y="1"/>
                    </a:moveTo>
                    <a:cubicBezTo>
                      <a:pt x="5108" y="1"/>
                      <a:pt x="5079" y="1"/>
                      <a:pt x="5049" y="2"/>
                    </a:cubicBezTo>
                    <a:cubicBezTo>
                      <a:pt x="4188" y="2"/>
                      <a:pt x="3351" y="211"/>
                      <a:pt x="2583" y="630"/>
                    </a:cubicBezTo>
                    <a:cubicBezTo>
                      <a:pt x="1815" y="1025"/>
                      <a:pt x="1187" y="1607"/>
                      <a:pt x="722" y="2351"/>
                    </a:cubicBezTo>
                    <a:cubicBezTo>
                      <a:pt x="257" y="3049"/>
                      <a:pt x="1" y="3887"/>
                      <a:pt x="1" y="4748"/>
                    </a:cubicBezTo>
                    <a:cubicBezTo>
                      <a:pt x="1" y="6004"/>
                      <a:pt x="489" y="7214"/>
                      <a:pt x="1373" y="8121"/>
                    </a:cubicBezTo>
                    <a:cubicBezTo>
                      <a:pt x="2239" y="9055"/>
                      <a:pt x="3461" y="9587"/>
                      <a:pt x="4735" y="9587"/>
                    </a:cubicBezTo>
                    <a:cubicBezTo>
                      <a:pt x="4762" y="9587"/>
                      <a:pt x="4789" y="9587"/>
                      <a:pt x="4816" y="9586"/>
                    </a:cubicBezTo>
                    <a:cubicBezTo>
                      <a:pt x="4843" y="9587"/>
                      <a:pt x="4870" y="9587"/>
                      <a:pt x="4896" y="9587"/>
                    </a:cubicBezTo>
                    <a:cubicBezTo>
                      <a:pt x="6147" y="9587"/>
                      <a:pt x="7347" y="9055"/>
                      <a:pt x="8213" y="8121"/>
                    </a:cubicBezTo>
                    <a:cubicBezTo>
                      <a:pt x="9097" y="7167"/>
                      <a:pt x="9585" y="5911"/>
                      <a:pt x="9562" y="4608"/>
                    </a:cubicBezTo>
                    <a:cubicBezTo>
                      <a:pt x="9562" y="3189"/>
                      <a:pt x="9120" y="2072"/>
                      <a:pt x="8236" y="1235"/>
                    </a:cubicBezTo>
                    <a:cubicBezTo>
                      <a:pt x="7397" y="441"/>
                      <a:pt x="6292" y="1"/>
                      <a:pt x="513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19" name="Google Shape;319;p30"/>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713225" y="539500"/>
            <a:ext cx="7514100" cy="4275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b="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8" name="Google Shape;18;p4"/>
          <p:cNvSpPr txBox="1"/>
          <p:nvPr>
            <p:ph idx="1" type="body"/>
          </p:nvPr>
        </p:nvSpPr>
        <p:spPr>
          <a:xfrm>
            <a:off x="713225" y="1068925"/>
            <a:ext cx="7717500" cy="3542400"/>
          </a:xfrm>
          <a:prstGeom prst="rect">
            <a:avLst/>
          </a:prstGeom>
        </p:spPr>
        <p:txBody>
          <a:bodyPr anchorCtr="0" anchor="ctr" bIns="91425" lIns="91425" spcFirstLastPara="1" rIns="91425" wrap="square" tIns="91425">
            <a:noAutofit/>
          </a:bodyPr>
          <a:lstStyle>
            <a:lvl1pPr indent="-304800" lvl="0" marL="457200" rtl="0">
              <a:lnSpc>
                <a:spcPct val="100000"/>
              </a:lnSpc>
              <a:spcBef>
                <a:spcPts val="0"/>
              </a:spcBef>
              <a:spcAft>
                <a:spcPts val="0"/>
              </a:spcAft>
              <a:buClr>
                <a:schemeClr val="dk2"/>
              </a:buClr>
              <a:buSzPts val="1200"/>
              <a:buAutoNum type="arabicPeriod"/>
              <a:defRPr sz="1050"/>
            </a:lvl1pPr>
            <a:lvl2pPr indent="-304800" lvl="1" marL="914400" rtl="0">
              <a:spcBef>
                <a:spcPts val="0"/>
              </a:spcBef>
              <a:spcAft>
                <a:spcPts val="0"/>
              </a:spcAft>
              <a:buClr>
                <a:srgbClr val="434343"/>
              </a:buClr>
              <a:buSzPts val="1200"/>
              <a:buFont typeface="Roboto Condensed Light"/>
              <a:buAutoNum type="alphaLcPeriod"/>
              <a:defRPr/>
            </a:lvl2pPr>
            <a:lvl3pPr indent="-304800" lvl="2" marL="1371600" rtl="0">
              <a:spcBef>
                <a:spcPts val="0"/>
              </a:spcBef>
              <a:spcAft>
                <a:spcPts val="0"/>
              </a:spcAft>
              <a:buClr>
                <a:srgbClr val="434343"/>
              </a:buClr>
              <a:buSzPts val="1200"/>
              <a:buFont typeface="Roboto Condensed Light"/>
              <a:buAutoNum type="romanLcPeriod"/>
              <a:defRPr/>
            </a:lvl3pPr>
            <a:lvl4pPr indent="-304800" lvl="3" marL="1828800" rtl="0">
              <a:spcBef>
                <a:spcPts val="0"/>
              </a:spcBef>
              <a:spcAft>
                <a:spcPts val="0"/>
              </a:spcAft>
              <a:buClr>
                <a:srgbClr val="434343"/>
              </a:buClr>
              <a:buSzPts val="1200"/>
              <a:buFont typeface="Roboto Condensed Light"/>
              <a:buAutoNum type="arabicPeriod"/>
              <a:defRPr/>
            </a:lvl4pPr>
            <a:lvl5pPr indent="-304800" lvl="4" marL="2286000" rtl="0">
              <a:spcBef>
                <a:spcPts val="0"/>
              </a:spcBef>
              <a:spcAft>
                <a:spcPts val="0"/>
              </a:spcAft>
              <a:buClr>
                <a:srgbClr val="434343"/>
              </a:buClr>
              <a:buSzPts val="1200"/>
              <a:buFont typeface="Roboto Condensed Light"/>
              <a:buAutoNum type="alphaLcPeriod"/>
              <a:defRPr/>
            </a:lvl5pPr>
            <a:lvl6pPr indent="-304800" lvl="5" marL="2743200" rtl="0">
              <a:spcBef>
                <a:spcPts val="0"/>
              </a:spcBef>
              <a:spcAft>
                <a:spcPts val="0"/>
              </a:spcAft>
              <a:buClr>
                <a:srgbClr val="434343"/>
              </a:buClr>
              <a:buSzPts val="1200"/>
              <a:buFont typeface="Roboto Condensed Light"/>
              <a:buAutoNum type="romanLcPeriod"/>
              <a:defRPr/>
            </a:lvl6pPr>
            <a:lvl7pPr indent="-304800" lvl="6" marL="3200400" rtl="0">
              <a:spcBef>
                <a:spcPts val="0"/>
              </a:spcBef>
              <a:spcAft>
                <a:spcPts val="0"/>
              </a:spcAft>
              <a:buClr>
                <a:srgbClr val="434343"/>
              </a:buClr>
              <a:buSzPts val="1200"/>
              <a:buFont typeface="Roboto Condensed Light"/>
              <a:buAutoNum type="arabicPeriod"/>
              <a:defRPr/>
            </a:lvl7pPr>
            <a:lvl8pPr indent="-304800" lvl="7" marL="3657600" rtl="0">
              <a:spcBef>
                <a:spcPts val="0"/>
              </a:spcBef>
              <a:spcAft>
                <a:spcPts val="0"/>
              </a:spcAft>
              <a:buClr>
                <a:srgbClr val="434343"/>
              </a:buClr>
              <a:buSzPts val="1200"/>
              <a:buFont typeface="Roboto Condensed Light"/>
              <a:buAutoNum type="alphaLcPeriod"/>
              <a:defRPr/>
            </a:lvl8pPr>
            <a:lvl9pPr indent="-304800" lvl="8" marL="4114800" rtl="0">
              <a:spcBef>
                <a:spcPts val="0"/>
              </a:spcBef>
              <a:spcAft>
                <a:spcPts val="0"/>
              </a:spcAft>
              <a:buClr>
                <a:srgbClr val="434343"/>
              </a:buClr>
              <a:buSzPts val="1200"/>
              <a:buFont typeface="Roboto Condensed Light"/>
              <a:buAutoNum type="romanLcPeriod"/>
              <a:defRPr/>
            </a:lvl9pPr>
          </a:lstStyle>
          <a:p/>
        </p:txBody>
      </p:sp>
      <p:grpSp>
        <p:nvGrpSpPr>
          <p:cNvPr id="19" name="Google Shape;19;p4"/>
          <p:cNvGrpSpPr/>
          <p:nvPr/>
        </p:nvGrpSpPr>
        <p:grpSpPr>
          <a:xfrm>
            <a:off x="5052647" y="-575086"/>
            <a:ext cx="5163252" cy="5975267"/>
            <a:chOff x="5052647" y="-575086"/>
            <a:chExt cx="5163252" cy="5975267"/>
          </a:xfrm>
        </p:grpSpPr>
        <p:sp>
          <p:nvSpPr>
            <p:cNvPr id="20" name="Google Shape;20;p4"/>
            <p:cNvSpPr/>
            <p:nvPr/>
          </p:nvSpPr>
          <p:spPr>
            <a:xfrm rot="5565658">
              <a:off x="6944150" y="-1137812"/>
              <a:ext cx="2558015" cy="3866755"/>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a:off x="7817000" y="3798600"/>
              <a:ext cx="1813318" cy="1601581"/>
            </a:xfrm>
            <a:custGeom>
              <a:rect b="b" l="l" r="r" t="t"/>
              <a:pathLst>
                <a:path extrusionOk="0" h="57184" w="64744">
                  <a:moveTo>
                    <a:pt x="54355" y="1"/>
                  </a:moveTo>
                  <a:cubicBezTo>
                    <a:pt x="53398" y="1"/>
                    <a:pt x="52441" y="12"/>
                    <a:pt x="51484" y="44"/>
                  </a:cubicBezTo>
                  <a:cubicBezTo>
                    <a:pt x="48576" y="137"/>
                    <a:pt x="45528" y="416"/>
                    <a:pt x="42969" y="1905"/>
                  </a:cubicBezTo>
                  <a:cubicBezTo>
                    <a:pt x="40224" y="3510"/>
                    <a:pt x="38758" y="6372"/>
                    <a:pt x="38014" y="9373"/>
                  </a:cubicBezTo>
                  <a:cubicBezTo>
                    <a:pt x="36920" y="13932"/>
                    <a:pt x="36944" y="18585"/>
                    <a:pt x="35013" y="22982"/>
                  </a:cubicBezTo>
                  <a:cubicBezTo>
                    <a:pt x="33710" y="25937"/>
                    <a:pt x="31663" y="28472"/>
                    <a:pt x="28778" y="29984"/>
                  </a:cubicBezTo>
                  <a:cubicBezTo>
                    <a:pt x="26359" y="31264"/>
                    <a:pt x="23613" y="31752"/>
                    <a:pt x="20938" y="32194"/>
                  </a:cubicBezTo>
                  <a:cubicBezTo>
                    <a:pt x="15843" y="33055"/>
                    <a:pt x="10609" y="34032"/>
                    <a:pt x="7352" y="38452"/>
                  </a:cubicBezTo>
                  <a:cubicBezTo>
                    <a:pt x="3583" y="43547"/>
                    <a:pt x="1" y="55249"/>
                    <a:pt x="8794" y="57180"/>
                  </a:cubicBezTo>
                  <a:cubicBezTo>
                    <a:pt x="8809" y="57182"/>
                    <a:pt x="8824" y="57184"/>
                    <a:pt x="8841" y="57184"/>
                  </a:cubicBezTo>
                  <a:cubicBezTo>
                    <a:pt x="9129" y="57184"/>
                    <a:pt x="9769" y="56826"/>
                    <a:pt x="9329" y="56738"/>
                  </a:cubicBezTo>
                  <a:cubicBezTo>
                    <a:pt x="954" y="54923"/>
                    <a:pt x="4584" y="44036"/>
                    <a:pt x="7701" y="39081"/>
                  </a:cubicBezTo>
                  <a:cubicBezTo>
                    <a:pt x="10725" y="34265"/>
                    <a:pt x="16216" y="33427"/>
                    <a:pt x="21357" y="32543"/>
                  </a:cubicBezTo>
                  <a:cubicBezTo>
                    <a:pt x="26266" y="31706"/>
                    <a:pt x="31058" y="30287"/>
                    <a:pt x="34082" y="26030"/>
                  </a:cubicBezTo>
                  <a:cubicBezTo>
                    <a:pt x="36222" y="23029"/>
                    <a:pt x="37246" y="19376"/>
                    <a:pt x="37874" y="15793"/>
                  </a:cubicBezTo>
                  <a:cubicBezTo>
                    <a:pt x="38526" y="11862"/>
                    <a:pt x="38572" y="7581"/>
                    <a:pt x="41061" y="4278"/>
                  </a:cubicBezTo>
                  <a:cubicBezTo>
                    <a:pt x="43295" y="1370"/>
                    <a:pt x="46947" y="695"/>
                    <a:pt x="50413" y="532"/>
                  </a:cubicBezTo>
                  <a:cubicBezTo>
                    <a:pt x="51731" y="464"/>
                    <a:pt x="53050" y="442"/>
                    <a:pt x="54371" y="442"/>
                  </a:cubicBezTo>
                  <a:cubicBezTo>
                    <a:pt x="56754" y="442"/>
                    <a:pt x="59142" y="514"/>
                    <a:pt x="61530" y="514"/>
                  </a:cubicBezTo>
                  <a:cubicBezTo>
                    <a:pt x="62307" y="514"/>
                    <a:pt x="63083" y="506"/>
                    <a:pt x="63860" y="486"/>
                  </a:cubicBezTo>
                  <a:cubicBezTo>
                    <a:pt x="64139" y="486"/>
                    <a:pt x="64744" y="21"/>
                    <a:pt x="64186" y="21"/>
                  </a:cubicBezTo>
                  <a:lnTo>
                    <a:pt x="64186" y="44"/>
                  </a:lnTo>
                  <a:cubicBezTo>
                    <a:pt x="63357" y="67"/>
                    <a:pt x="62528" y="75"/>
                    <a:pt x="61699" y="75"/>
                  </a:cubicBezTo>
                  <a:cubicBezTo>
                    <a:pt x="59251" y="75"/>
                    <a:pt x="56803" y="1"/>
                    <a:pt x="543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p:nvPr/>
          </p:nvSpPr>
          <p:spPr>
            <a:xfrm rot="10452479">
              <a:off x="5077882" y="-184838"/>
              <a:ext cx="1563186" cy="579277"/>
            </a:xfrm>
            <a:custGeom>
              <a:rect b="b" l="l" r="r" t="t"/>
              <a:pathLst>
                <a:path extrusionOk="0" h="23171" w="31115">
                  <a:moveTo>
                    <a:pt x="11326" y="1"/>
                  </a:moveTo>
                  <a:cubicBezTo>
                    <a:pt x="10555" y="1"/>
                    <a:pt x="9801" y="70"/>
                    <a:pt x="9074" y="215"/>
                  </a:cubicBezTo>
                  <a:cubicBezTo>
                    <a:pt x="1" y="2065"/>
                    <a:pt x="2285" y="10050"/>
                    <a:pt x="741" y="16447"/>
                  </a:cubicBezTo>
                  <a:lnTo>
                    <a:pt x="30288" y="23170"/>
                  </a:lnTo>
                  <a:cubicBezTo>
                    <a:pt x="30266" y="19689"/>
                    <a:pt x="31115" y="16142"/>
                    <a:pt x="26981" y="9027"/>
                  </a:cubicBezTo>
                  <a:cubicBezTo>
                    <a:pt x="24132" y="4080"/>
                    <a:pt x="17245" y="1"/>
                    <a:pt x="113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0">
  <p:cSld name="CUSTOM_13_2_1_1_1_1_1_1">
    <p:spTree>
      <p:nvGrpSpPr>
        <p:cNvPr id="320" name="Shape 320"/>
        <p:cNvGrpSpPr/>
        <p:nvPr/>
      </p:nvGrpSpPr>
      <p:grpSpPr>
        <a:xfrm>
          <a:off x="0" y="0"/>
          <a:ext cx="0" cy="0"/>
          <a:chOff x="0" y="0"/>
          <a:chExt cx="0" cy="0"/>
        </a:xfrm>
      </p:grpSpPr>
      <p:grpSp>
        <p:nvGrpSpPr>
          <p:cNvPr id="321" name="Google Shape;321;p31"/>
          <p:cNvGrpSpPr/>
          <p:nvPr/>
        </p:nvGrpSpPr>
        <p:grpSpPr>
          <a:xfrm>
            <a:off x="-736492" y="-563202"/>
            <a:ext cx="11042677" cy="6924693"/>
            <a:chOff x="-736492" y="-563202"/>
            <a:chExt cx="11042677" cy="6924693"/>
          </a:xfrm>
        </p:grpSpPr>
        <p:sp>
          <p:nvSpPr>
            <p:cNvPr id="322" name="Google Shape;322;p31"/>
            <p:cNvSpPr/>
            <p:nvPr/>
          </p:nvSpPr>
          <p:spPr>
            <a:xfrm flipH="1">
              <a:off x="7994898" y="4359677"/>
              <a:ext cx="1491327" cy="1455206"/>
            </a:xfrm>
            <a:custGeom>
              <a:rect b="b" l="l" r="r" t="t"/>
              <a:pathLst>
                <a:path extrusionOk="0" h="38232" w="39181">
                  <a:moveTo>
                    <a:pt x="19119" y="0"/>
                  </a:moveTo>
                  <a:cubicBezTo>
                    <a:pt x="17366" y="0"/>
                    <a:pt x="15614" y="216"/>
                    <a:pt x="13922" y="652"/>
                  </a:cubicBezTo>
                  <a:lnTo>
                    <a:pt x="14166" y="745"/>
                  </a:lnTo>
                  <a:lnTo>
                    <a:pt x="14166" y="745"/>
                  </a:lnTo>
                  <a:cubicBezTo>
                    <a:pt x="11844" y="963"/>
                    <a:pt x="9536" y="1519"/>
                    <a:pt x="7630" y="2841"/>
                  </a:cubicBezTo>
                  <a:cubicBezTo>
                    <a:pt x="5867" y="4087"/>
                    <a:pt x="4560" y="5850"/>
                    <a:pt x="3466" y="7734"/>
                  </a:cubicBezTo>
                  <a:cubicBezTo>
                    <a:pt x="1369" y="11321"/>
                    <a:pt x="1" y="15424"/>
                    <a:pt x="31" y="19619"/>
                  </a:cubicBezTo>
                  <a:cubicBezTo>
                    <a:pt x="62" y="23783"/>
                    <a:pt x="1490" y="28008"/>
                    <a:pt x="4408" y="31017"/>
                  </a:cubicBezTo>
                  <a:cubicBezTo>
                    <a:pt x="7113" y="33814"/>
                    <a:pt x="10883" y="35364"/>
                    <a:pt x="14621" y="36610"/>
                  </a:cubicBezTo>
                  <a:cubicBezTo>
                    <a:pt x="17262" y="37475"/>
                    <a:pt x="20028" y="38231"/>
                    <a:pt x="22795" y="38231"/>
                  </a:cubicBezTo>
                  <a:cubicBezTo>
                    <a:pt x="23628" y="38231"/>
                    <a:pt x="24461" y="38163"/>
                    <a:pt x="25290" y="38008"/>
                  </a:cubicBezTo>
                  <a:cubicBezTo>
                    <a:pt x="31369" y="36884"/>
                    <a:pt x="35716" y="31169"/>
                    <a:pt x="37661" y="25272"/>
                  </a:cubicBezTo>
                  <a:cubicBezTo>
                    <a:pt x="38269" y="23510"/>
                    <a:pt x="38664" y="21655"/>
                    <a:pt x="38816" y="19801"/>
                  </a:cubicBezTo>
                  <a:cubicBezTo>
                    <a:pt x="39181" y="13722"/>
                    <a:pt x="36202" y="7582"/>
                    <a:pt x="31308" y="3935"/>
                  </a:cubicBezTo>
                  <a:cubicBezTo>
                    <a:pt x="27840" y="1334"/>
                    <a:pt x="23476" y="0"/>
                    <a:pt x="1911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1"/>
            <p:cNvSpPr/>
            <p:nvPr/>
          </p:nvSpPr>
          <p:spPr>
            <a:xfrm flipH="1" rot="-4500121">
              <a:off x="7940914" y="4505195"/>
              <a:ext cx="1599317" cy="1259913"/>
            </a:xfrm>
            <a:custGeom>
              <a:rect b="b" l="l" r="r" t="t"/>
              <a:pathLst>
                <a:path extrusionOk="0" h="32934" w="41806">
                  <a:moveTo>
                    <a:pt x="22810" y="1"/>
                  </a:moveTo>
                  <a:cubicBezTo>
                    <a:pt x="18427" y="1"/>
                    <a:pt x="14005" y="706"/>
                    <a:pt x="10244" y="3054"/>
                  </a:cubicBezTo>
                  <a:cubicBezTo>
                    <a:pt x="1612" y="8494"/>
                    <a:pt x="1" y="22780"/>
                    <a:pt x="8542" y="29042"/>
                  </a:cubicBezTo>
                  <a:cubicBezTo>
                    <a:pt x="12402" y="31869"/>
                    <a:pt x="17417" y="32902"/>
                    <a:pt x="22129" y="32932"/>
                  </a:cubicBezTo>
                  <a:cubicBezTo>
                    <a:pt x="22196" y="32933"/>
                    <a:pt x="22263" y="32934"/>
                    <a:pt x="22329" y="32934"/>
                  </a:cubicBezTo>
                  <a:cubicBezTo>
                    <a:pt x="27390" y="32934"/>
                    <a:pt x="30946" y="30655"/>
                    <a:pt x="33436" y="26245"/>
                  </a:cubicBezTo>
                  <a:cubicBezTo>
                    <a:pt x="35989" y="21747"/>
                    <a:pt x="37539" y="15880"/>
                    <a:pt x="34682" y="11200"/>
                  </a:cubicBezTo>
                  <a:cubicBezTo>
                    <a:pt x="31916" y="6731"/>
                    <a:pt x="26323" y="4148"/>
                    <a:pt x="21217" y="3753"/>
                  </a:cubicBezTo>
                  <a:cubicBezTo>
                    <a:pt x="20690" y="3710"/>
                    <a:pt x="20159" y="3687"/>
                    <a:pt x="19627" y="3687"/>
                  </a:cubicBezTo>
                  <a:cubicBezTo>
                    <a:pt x="15272" y="3687"/>
                    <a:pt x="10835" y="5169"/>
                    <a:pt x="8207" y="8798"/>
                  </a:cubicBezTo>
                  <a:cubicBezTo>
                    <a:pt x="5137" y="12993"/>
                    <a:pt x="5229" y="18616"/>
                    <a:pt x="7903" y="22993"/>
                  </a:cubicBezTo>
                  <a:cubicBezTo>
                    <a:pt x="10431" y="27089"/>
                    <a:pt x="15180" y="29881"/>
                    <a:pt x="20000" y="29881"/>
                  </a:cubicBezTo>
                  <a:cubicBezTo>
                    <a:pt x="20223" y="29881"/>
                    <a:pt x="20447" y="29875"/>
                    <a:pt x="20670" y="29862"/>
                  </a:cubicBezTo>
                  <a:cubicBezTo>
                    <a:pt x="25928" y="29589"/>
                    <a:pt x="29059" y="25425"/>
                    <a:pt x="30518" y="20683"/>
                  </a:cubicBezTo>
                  <a:cubicBezTo>
                    <a:pt x="32565" y="13995"/>
                    <a:pt x="25675" y="7103"/>
                    <a:pt x="19186" y="7103"/>
                  </a:cubicBezTo>
                  <a:cubicBezTo>
                    <a:pt x="17004" y="7103"/>
                    <a:pt x="14868" y="7882"/>
                    <a:pt x="13132" y="9710"/>
                  </a:cubicBezTo>
                  <a:cubicBezTo>
                    <a:pt x="7974" y="15085"/>
                    <a:pt x="14358" y="24969"/>
                    <a:pt x="20724" y="24969"/>
                  </a:cubicBezTo>
                  <a:cubicBezTo>
                    <a:pt x="22387" y="24969"/>
                    <a:pt x="24048" y="24294"/>
                    <a:pt x="25503" y="22689"/>
                  </a:cubicBezTo>
                  <a:cubicBezTo>
                    <a:pt x="27053" y="20987"/>
                    <a:pt x="28177" y="18251"/>
                    <a:pt x="27813" y="15911"/>
                  </a:cubicBezTo>
                  <a:cubicBezTo>
                    <a:pt x="27448" y="13601"/>
                    <a:pt x="25503" y="12020"/>
                    <a:pt x="23375" y="11321"/>
                  </a:cubicBezTo>
                  <a:cubicBezTo>
                    <a:pt x="22639" y="11084"/>
                    <a:pt x="21859" y="10965"/>
                    <a:pt x="21097" y="10965"/>
                  </a:cubicBezTo>
                  <a:cubicBezTo>
                    <a:pt x="18239" y="10965"/>
                    <a:pt x="15616" y="12644"/>
                    <a:pt x="16384" y="16124"/>
                  </a:cubicBezTo>
                  <a:cubicBezTo>
                    <a:pt x="16779" y="17978"/>
                    <a:pt x="18268" y="19923"/>
                    <a:pt x="20305" y="20045"/>
                  </a:cubicBezTo>
                  <a:cubicBezTo>
                    <a:pt x="20388" y="20051"/>
                    <a:pt x="20470" y="20054"/>
                    <a:pt x="20552" y="20054"/>
                  </a:cubicBezTo>
                  <a:cubicBezTo>
                    <a:pt x="22005" y="20054"/>
                    <a:pt x="23303" y="19050"/>
                    <a:pt x="23648" y="17583"/>
                  </a:cubicBezTo>
                  <a:cubicBezTo>
                    <a:pt x="24222" y="15342"/>
                    <a:pt x="22459" y="14137"/>
                    <a:pt x="20897" y="14137"/>
                  </a:cubicBezTo>
                  <a:cubicBezTo>
                    <a:pt x="19811" y="14137"/>
                    <a:pt x="18823" y="14719"/>
                    <a:pt x="18785" y="15941"/>
                  </a:cubicBezTo>
                  <a:cubicBezTo>
                    <a:pt x="18739" y="17114"/>
                    <a:pt x="19685" y="17608"/>
                    <a:pt x="20648" y="17608"/>
                  </a:cubicBezTo>
                  <a:cubicBezTo>
                    <a:pt x="20958" y="17608"/>
                    <a:pt x="21270" y="17557"/>
                    <a:pt x="21551" y="17461"/>
                  </a:cubicBezTo>
                  <a:cubicBezTo>
                    <a:pt x="22154" y="17235"/>
                    <a:pt x="21802" y="16967"/>
                    <a:pt x="21386" y="16967"/>
                  </a:cubicBezTo>
                  <a:cubicBezTo>
                    <a:pt x="21299" y="16967"/>
                    <a:pt x="21210" y="16979"/>
                    <a:pt x="21126" y="17005"/>
                  </a:cubicBezTo>
                  <a:cubicBezTo>
                    <a:pt x="21071" y="17025"/>
                    <a:pt x="21015" y="17035"/>
                    <a:pt x="20958" y="17035"/>
                  </a:cubicBezTo>
                  <a:cubicBezTo>
                    <a:pt x="20504" y="17035"/>
                    <a:pt x="19994" y="16441"/>
                    <a:pt x="19940" y="16063"/>
                  </a:cubicBezTo>
                  <a:lnTo>
                    <a:pt x="21885" y="15121"/>
                  </a:lnTo>
                  <a:cubicBezTo>
                    <a:pt x="22189" y="15364"/>
                    <a:pt x="22402" y="15698"/>
                    <a:pt x="22493" y="16063"/>
                  </a:cubicBezTo>
                  <a:cubicBezTo>
                    <a:pt x="22676" y="16549"/>
                    <a:pt x="22706" y="17036"/>
                    <a:pt x="22615" y="17491"/>
                  </a:cubicBezTo>
                  <a:cubicBezTo>
                    <a:pt x="22402" y="18707"/>
                    <a:pt x="22220" y="18616"/>
                    <a:pt x="21034" y="18890"/>
                  </a:cubicBezTo>
                  <a:cubicBezTo>
                    <a:pt x="20540" y="19013"/>
                    <a:pt x="20231" y="19102"/>
                    <a:pt x="19978" y="19102"/>
                  </a:cubicBezTo>
                  <a:cubicBezTo>
                    <a:pt x="19609" y="19102"/>
                    <a:pt x="19356" y="18914"/>
                    <a:pt x="18816" y="18373"/>
                  </a:cubicBezTo>
                  <a:cubicBezTo>
                    <a:pt x="18420" y="17978"/>
                    <a:pt x="18086" y="17522"/>
                    <a:pt x="17873" y="17005"/>
                  </a:cubicBezTo>
                  <a:cubicBezTo>
                    <a:pt x="17509" y="16276"/>
                    <a:pt x="17326" y="15455"/>
                    <a:pt x="17357" y="14665"/>
                  </a:cubicBezTo>
                  <a:cubicBezTo>
                    <a:pt x="17415" y="12529"/>
                    <a:pt x="19065" y="11669"/>
                    <a:pt x="20873" y="11669"/>
                  </a:cubicBezTo>
                  <a:cubicBezTo>
                    <a:pt x="21870" y="11669"/>
                    <a:pt x="22916" y="11931"/>
                    <a:pt x="23770" y="12385"/>
                  </a:cubicBezTo>
                  <a:cubicBezTo>
                    <a:pt x="25776" y="13449"/>
                    <a:pt x="26992" y="15425"/>
                    <a:pt x="26718" y="17735"/>
                  </a:cubicBezTo>
                  <a:cubicBezTo>
                    <a:pt x="26506" y="19498"/>
                    <a:pt x="25807" y="21139"/>
                    <a:pt x="24651" y="22507"/>
                  </a:cubicBezTo>
                  <a:cubicBezTo>
                    <a:pt x="23621" y="23699"/>
                    <a:pt x="22248" y="24214"/>
                    <a:pt x="20837" y="24214"/>
                  </a:cubicBezTo>
                  <a:cubicBezTo>
                    <a:pt x="19335" y="24214"/>
                    <a:pt x="17789" y="23630"/>
                    <a:pt x="16566" y="22659"/>
                  </a:cubicBezTo>
                  <a:cubicBezTo>
                    <a:pt x="13922" y="20501"/>
                    <a:pt x="11794" y="15911"/>
                    <a:pt x="12584" y="12476"/>
                  </a:cubicBezTo>
                  <a:cubicBezTo>
                    <a:pt x="13319" y="9302"/>
                    <a:pt x="16247" y="7769"/>
                    <a:pt x="19211" y="7769"/>
                  </a:cubicBezTo>
                  <a:cubicBezTo>
                    <a:pt x="20419" y="7769"/>
                    <a:pt x="21633" y="8023"/>
                    <a:pt x="22706" y="8525"/>
                  </a:cubicBezTo>
                  <a:cubicBezTo>
                    <a:pt x="25837" y="9984"/>
                    <a:pt x="28603" y="13236"/>
                    <a:pt x="29545" y="16580"/>
                  </a:cubicBezTo>
                  <a:cubicBezTo>
                    <a:pt x="30092" y="18555"/>
                    <a:pt x="29667" y="20470"/>
                    <a:pt x="28846" y="22324"/>
                  </a:cubicBezTo>
                  <a:cubicBezTo>
                    <a:pt x="27965" y="24361"/>
                    <a:pt x="26779" y="26701"/>
                    <a:pt x="24895" y="28008"/>
                  </a:cubicBezTo>
                  <a:cubicBezTo>
                    <a:pt x="23556" y="28932"/>
                    <a:pt x="22012" y="29320"/>
                    <a:pt x="20426" y="29320"/>
                  </a:cubicBezTo>
                  <a:cubicBezTo>
                    <a:pt x="17365" y="29320"/>
                    <a:pt x="14148" y="27874"/>
                    <a:pt x="11946" y="26033"/>
                  </a:cubicBezTo>
                  <a:cubicBezTo>
                    <a:pt x="5958" y="21017"/>
                    <a:pt x="4894" y="10622"/>
                    <a:pt x="12068" y="6124"/>
                  </a:cubicBezTo>
                  <a:cubicBezTo>
                    <a:pt x="14136" y="4826"/>
                    <a:pt x="16671" y="4225"/>
                    <a:pt x="19293" y="4225"/>
                  </a:cubicBezTo>
                  <a:cubicBezTo>
                    <a:pt x="25455" y="4225"/>
                    <a:pt x="32100" y="7547"/>
                    <a:pt x="34317" y="12963"/>
                  </a:cubicBezTo>
                  <a:cubicBezTo>
                    <a:pt x="35807" y="16549"/>
                    <a:pt x="35016" y="20653"/>
                    <a:pt x="33497" y="24087"/>
                  </a:cubicBezTo>
                  <a:cubicBezTo>
                    <a:pt x="31673" y="28282"/>
                    <a:pt x="28785" y="32081"/>
                    <a:pt x="23861" y="32324"/>
                  </a:cubicBezTo>
                  <a:cubicBezTo>
                    <a:pt x="23394" y="32349"/>
                    <a:pt x="22921" y="32362"/>
                    <a:pt x="22444" y="32362"/>
                  </a:cubicBezTo>
                  <a:cubicBezTo>
                    <a:pt x="15928" y="32362"/>
                    <a:pt x="8617" y="29994"/>
                    <a:pt x="5502" y="23905"/>
                  </a:cubicBezTo>
                  <a:cubicBezTo>
                    <a:pt x="1642" y="16367"/>
                    <a:pt x="5168" y="5820"/>
                    <a:pt x="12858" y="2324"/>
                  </a:cubicBezTo>
                  <a:cubicBezTo>
                    <a:pt x="15829" y="997"/>
                    <a:pt x="19136" y="560"/>
                    <a:pt x="22434" y="560"/>
                  </a:cubicBezTo>
                  <a:cubicBezTo>
                    <a:pt x="24196" y="560"/>
                    <a:pt x="25956" y="685"/>
                    <a:pt x="27661" y="865"/>
                  </a:cubicBezTo>
                  <a:cubicBezTo>
                    <a:pt x="32220" y="1351"/>
                    <a:pt x="36749" y="2537"/>
                    <a:pt x="40548" y="5242"/>
                  </a:cubicBezTo>
                  <a:cubicBezTo>
                    <a:pt x="40604" y="5281"/>
                    <a:pt x="40683" y="5297"/>
                    <a:pt x="40773" y="5297"/>
                  </a:cubicBezTo>
                  <a:cubicBezTo>
                    <a:pt x="41176" y="5297"/>
                    <a:pt x="41806" y="4966"/>
                    <a:pt x="41582" y="4816"/>
                  </a:cubicBezTo>
                  <a:lnTo>
                    <a:pt x="41552" y="4816"/>
                  </a:lnTo>
                  <a:cubicBezTo>
                    <a:pt x="37083" y="1655"/>
                    <a:pt x="31703" y="500"/>
                    <a:pt x="26323" y="136"/>
                  </a:cubicBezTo>
                  <a:cubicBezTo>
                    <a:pt x="25164" y="52"/>
                    <a:pt x="23988" y="1"/>
                    <a:pt x="2281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1"/>
            <p:cNvSpPr/>
            <p:nvPr/>
          </p:nvSpPr>
          <p:spPr>
            <a:xfrm rot="10800000">
              <a:off x="6229037" y="-563202"/>
              <a:ext cx="3653886" cy="1532604"/>
            </a:xfrm>
            <a:custGeom>
              <a:rect b="b" l="l" r="r" t="t"/>
              <a:pathLst>
                <a:path extrusionOk="0" h="27079" w="64562">
                  <a:moveTo>
                    <a:pt x="21767" y="1"/>
                  </a:moveTo>
                  <a:cubicBezTo>
                    <a:pt x="20111" y="1"/>
                    <a:pt x="18451" y="275"/>
                    <a:pt x="16901" y="817"/>
                  </a:cubicBezTo>
                  <a:cubicBezTo>
                    <a:pt x="11976" y="2549"/>
                    <a:pt x="8086" y="6622"/>
                    <a:pt x="5563" y="11212"/>
                  </a:cubicBezTo>
                  <a:cubicBezTo>
                    <a:pt x="3010" y="15802"/>
                    <a:pt x="1672" y="20939"/>
                    <a:pt x="456" y="26045"/>
                  </a:cubicBezTo>
                  <a:lnTo>
                    <a:pt x="1" y="26380"/>
                  </a:lnTo>
                  <a:cubicBezTo>
                    <a:pt x="5456" y="25067"/>
                    <a:pt x="11046" y="24662"/>
                    <a:pt x="16663" y="24662"/>
                  </a:cubicBezTo>
                  <a:cubicBezTo>
                    <a:pt x="21059" y="24662"/>
                    <a:pt x="25472" y="24910"/>
                    <a:pt x="29849" y="25164"/>
                  </a:cubicBezTo>
                  <a:lnTo>
                    <a:pt x="63801" y="27079"/>
                  </a:lnTo>
                  <a:cubicBezTo>
                    <a:pt x="64196" y="22823"/>
                    <a:pt x="64561" y="18386"/>
                    <a:pt x="62889" y="14434"/>
                  </a:cubicBezTo>
                  <a:cubicBezTo>
                    <a:pt x="61502" y="11119"/>
                    <a:pt x="58138" y="8370"/>
                    <a:pt x="54670" y="8370"/>
                  </a:cubicBezTo>
                  <a:cubicBezTo>
                    <a:pt x="54035" y="8370"/>
                    <a:pt x="53397" y="8462"/>
                    <a:pt x="52768" y="8659"/>
                  </a:cubicBezTo>
                  <a:cubicBezTo>
                    <a:pt x="49789" y="9601"/>
                    <a:pt x="47813" y="12550"/>
                    <a:pt x="44925" y="13735"/>
                  </a:cubicBezTo>
                  <a:cubicBezTo>
                    <a:pt x="44028" y="14089"/>
                    <a:pt x="43085" y="14265"/>
                    <a:pt x="42145" y="14265"/>
                  </a:cubicBezTo>
                  <a:cubicBezTo>
                    <a:pt x="40667" y="14265"/>
                    <a:pt x="39198" y="13830"/>
                    <a:pt x="37934" y="12975"/>
                  </a:cubicBezTo>
                  <a:cubicBezTo>
                    <a:pt x="34864" y="10878"/>
                    <a:pt x="33831" y="6835"/>
                    <a:pt x="31399" y="4039"/>
                  </a:cubicBezTo>
                  <a:cubicBezTo>
                    <a:pt x="29018" y="1324"/>
                    <a:pt x="25403" y="1"/>
                    <a:pt x="2176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5" name="Google Shape;325;p31"/>
            <p:cNvGrpSpPr/>
            <p:nvPr/>
          </p:nvGrpSpPr>
          <p:grpSpPr>
            <a:xfrm flipH="1" rot="3194360">
              <a:off x="7354115" y="2649642"/>
              <a:ext cx="1824177" cy="3729978"/>
              <a:chOff x="-472362" y="-1900987"/>
              <a:chExt cx="1890100" cy="3864775"/>
            </a:xfrm>
          </p:grpSpPr>
          <p:sp>
            <p:nvSpPr>
              <p:cNvPr id="326" name="Google Shape;326;p31"/>
              <p:cNvSpPr/>
              <p:nvPr/>
            </p:nvSpPr>
            <p:spPr>
              <a:xfrm rot="10800000">
                <a:off x="-472362" y="-1900987"/>
                <a:ext cx="1890100" cy="3864775"/>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1"/>
              <p:cNvSpPr/>
              <p:nvPr/>
            </p:nvSpPr>
            <p:spPr>
              <a:xfrm rot="10800000">
                <a:off x="312088" y="372188"/>
                <a:ext cx="239650" cy="239700"/>
              </a:xfrm>
              <a:custGeom>
                <a:rect b="b" l="l" r="r" t="t"/>
                <a:pathLst>
                  <a:path extrusionOk="0" h="9588" w="9586">
                    <a:moveTo>
                      <a:pt x="5138" y="1"/>
                    </a:moveTo>
                    <a:cubicBezTo>
                      <a:pt x="5108" y="1"/>
                      <a:pt x="5079" y="1"/>
                      <a:pt x="5049" y="2"/>
                    </a:cubicBezTo>
                    <a:cubicBezTo>
                      <a:pt x="4188" y="2"/>
                      <a:pt x="3351" y="211"/>
                      <a:pt x="2583" y="630"/>
                    </a:cubicBezTo>
                    <a:cubicBezTo>
                      <a:pt x="1815" y="1025"/>
                      <a:pt x="1187" y="1607"/>
                      <a:pt x="722" y="2351"/>
                    </a:cubicBezTo>
                    <a:cubicBezTo>
                      <a:pt x="257" y="3049"/>
                      <a:pt x="1" y="3887"/>
                      <a:pt x="1" y="4748"/>
                    </a:cubicBezTo>
                    <a:cubicBezTo>
                      <a:pt x="1" y="6004"/>
                      <a:pt x="489" y="7214"/>
                      <a:pt x="1373" y="8121"/>
                    </a:cubicBezTo>
                    <a:cubicBezTo>
                      <a:pt x="2239" y="9055"/>
                      <a:pt x="3461" y="9587"/>
                      <a:pt x="4735" y="9587"/>
                    </a:cubicBezTo>
                    <a:cubicBezTo>
                      <a:pt x="4762" y="9587"/>
                      <a:pt x="4789" y="9587"/>
                      <a:pt x="4816" y="9586"/>
                    </a:cubicBezTo>
                    <a:cubicBezTo>
                      <a:pt x="4843" y="9587"/>
                      <a:pt x="4870" y="9587"/>
                      <a:pt x="4896" y="9587"/>
                    </a:cubicBezTo>
                    <a:cubicBezTo>
                      <a:pt x="6147" y="9587"/>
                      <a:pt x="7347" y="9055"/>
                      <a:pt x="8213" y="8121"/>
                    </a:cubicBezTo>
                    <a:cubicBezTo>
                      <a:pt x="9097" y="7167"/>
                      <a:pt x="9585" y="5911"/>
                      <a:pt x="9562" y="4608"/>
                    </a:cubicBezTo>
                    <a:cubicBezTo>
                      <a:pt x="9562" y="3189"/>
                      <a:pt x="9120" y="2072"/>
                      <a:pt x="8236" y="1235"/>
                    </a:cubicBezTo>
                    <a:cubicBezTo>
                      <a:pt x="7397" y="441"/>
                      <a:pt x="6292" y="1"/>
                      <a:pt x="513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8" name="Google Shape;328;p31"/>
            <p:cNvSpPr/>
            <p:nvPr/>
          </p:nvSpPr>
          <p:spPr>
            <a:xfrm rot="2391112">
              <a:off x="-650389" y="4361028"/>
              <a:ext cx="1935931" cy="970521"/>
            </a:xfrm>
            <a:custGeom>
              <a:rect b="b" l="l" r="r" t="t"/>
              <a:pathLst>
                <a:path extrusionOk="0" h="18423" w="36749">
                  <a:moveTo>
                    <a:pt x="19438" y="1"/>
                  </a:moveTo>
                  <a:cubicBezTo>
                    <a:pt x="19362" y="1"/>
                    <a:pt x="19286" y="1"/>
                    <a:pt x="19210" y="2"/>
                  </a:cubicBezTo>
                  <a:cubicBezTo>
                    <a:pt x="17204" y="63"/>
                    <a:pt x="15472" y="762"/>
                    <a:pt x="13526" y="1127"/>
                  </a:cubicBezTo>
                  <a:cubicBezTo>
                    <a:pt x="11034" y="1613"/>
                    <a:pt x="8724" y="2708"/>
                    <a:pt x="6809" y="4379"/>
                  </a:cubicBezTo>
                  <a:cubicBezTo>
                    <a:pt x="2706" y="7753"/>
                    <a:pt x="244" y="12738"/>
                    <a:pt x="0" y="18027"/>
                  </a:cubicBezTo>
                  <a:lnTo>
                    <a:pt x="699" y="18422"/>
                  </a:lnTo>
                  <a:lnTo>
                    <a:pt x="36171" y="18300"/>
                  </a:lnTo>
                  <a:cubicBezTo>
                    <a:pt x="36749" y="16477"/>
                    <a:pt x="35989" y="14501"/>
                    <a:pt x="35229" y="12738"/>
                  </a:cubicBezTo>
                  <a:cubicBezTo>
                    <a:pt x="34013" y="9942"/>
                    <a:pt x="32706" y="7145"/>
                    <a:pt x="30761" y="4896"/>
                  </a:cubicBezTo>
                  <a:cubicBezTo>
                    <a:pt x="27924" y="1671"/>
                    <a:pt x="23679" y="1"/>
                    <a:pt x="1943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9" name="Google Shape;329;p31"/>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1">
  <p:cSld name="CUSTOM_13_2_1_1_1_1_1_1_1">
    <p:spTree>
      <p:nvGrpSpPr>
        <p:cNvPr id="330" name="Shape 330"/>
        <p:cNvGrpSpPr/>
        <p:nvPr/>
      </p:nvGrpSpPr>
      <p:grpSpPr>
        <a:xfrm>
          <a:off x="0" y="0"/>
          <a:ext cx="0" cy="0"/>
          <a:chOff x="0" y="0"/>
          <a:chExt cx="0" cy="0"/>
        </a:xfrm>
      </p:grpSpPr>
      <p:sp>
        <p:nvSpPr>
          <p:cNvPr id="331" name="Google Shape;331;p32"/>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2">
    <p:spTree>
      <p:nvGrpSpPr>
        <p:cNvPr id="332" name="Shape 332"/>
        <p:cNvGrpSpPr/>
        <p:nvPr/>
      </p:nvGrpSpPr>
      <p:grpSpPr>
        <a:xfrm>
          <a:off x="0" y="0"/>
          <a:ext cx="0" cy="0"/>
          <a:chOff x="0" y="0"/>
          <a:chExt cx="0" cy="0"/>
        </a:xfrm>
      </p:grpSpPr>
      <p:grpSp>
        <p:nvGrpSpPr>
          <p:cNvPr id="333" name="Google Shape;333;p33"/>
          <p:cNvGrpSpPr/>
          <p:nvPr/>
        </p:nvGrpSpPr>
        <p:grpSpPr>
          <a:xfrm>
            <a:off x="-817163" y="-76210"/>
            <a:ext cx="10124132" cy="6726598"/>
            <a:chOff x="-817163" y="-76210"/>
            <a:chExt cx="10124132" cy="6726598"/>
          </a:xfrm>
        </p:grpSpPr>
        <p:sp>
          <p:nvSpPr>
            <p:cNvPr id="334" name="Google Shape;334;p33"/>
            <p:cNvSpPr/>
            <p:nvPr/>
          </p:nvSpPr>
          <p:spPr>
            <a:xfrm rot="-5400000">
              <a:off x="6579371" y="3452410"/>
              <a:ext cx="3757813" cy="1467966"/>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3"/>
            <p:cNvSpPr/>
            <p:nvPr/>
          </p:nvSpPr>
          <p:spPr>
            <a:xfrm>
              <a:off x="-817163" y="-76210"/>
              <a:ext cx="3187387" cy="1302106"/>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3"/>
            <p:cNvSpPr/>
            <p:nvPr/>
          </p:nvSpPr>
          <p:spPr>
            <a:xfrm rot="-5878476">
              <a:off x="-907120" y="3833048"/>
              <a:ext cx="3498398" cy="1897066"/>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3"/>
            <p:cNvSpPr/>
            <p:nvPr/>
          </p:nvSpPr>
          <p:spPr>
            <a:xfrm flipH="1" rot="5381940">
              <a:off x="6982578" y="3608609"/>
              <a:ext cx="2999814" cy="1633209"/>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8" name="Google Shape;338;p33"/>
          <p:cNvSpPr txBox="1"/>
          <p:nvPr>
            <p:ph type="title"/>
          </p:nvPr>
        </p:nvSpPr>
        <p:spPr>
          <a:xfrm>
            <a:off x="2433850" y="1291675"/>
            <a:ext cx="4276200" cy="1078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39" name="Google Shape;339;p33"/>
          <p:cNvSpPr txBox="1"/>
          <p:nvPr>
            <p:ph idx="1" type="subTitle"/>
          </p:nvPr>
        </p:nvSpPr>
        <p:spPr>
          <a:xfrm>
            <a:off x="2433875" y="2370450"/>
            <a:ext cx="4276200" cy="919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16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6">
    <p:spTree>
      <p:nvGrpSpPr>
        <p:cNvPr id="340" name="Shape 340"/>
        <p:cNvGrpSpPr/>
        <p:nvPr/>
      </p:nvGrpSpPr>
      <p:grpSpPr>
        <a:xfrm>
          <a:off x="0" y="0"/>
          <a:ext cx="0" cy="0"/>
          <a:chOff x="0" y="0"/>
          <a:chExt cx="0" cy="0"/>
        </a:xfrm>
      </p:grpSpPr>
      <p:sp>
        <p:nvSpPr>
          <p:cNvPr id="341" name="Google Shape;341;p34"/>
          <p:cNvSpPr txBox="1"/>
          <p:nvPr>
            <p:ph type="title"/>
          </p:nvPr>
        </p:nvSpPr>
        <p:spPr>
          <a:xfrm>
            <a:off x="2552850" y="539500"/>
            <a:ext cx="4038300" cy="427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42" name="Google Shape;342;p34"/>
          <p:cNvSpPr txBox="1"/>
          <p:nvPr>
            <p:ph idx="1" type="body"/>
          </p:nvPr>
        </p:nvSpPr>
        <p:spPr>
          <a:xfrm>
            <a:off x="2552850" y="1546475"/>
            <a:ext cx="4038300" cy="22209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2"/>
              </a:buClr>
              <a:buSzPts val="1400"/>
              <a:buChar char="●"/>
              <a:defRPr/>
            </a:lvl1pPr>
            <a:lvl2pPr indent="-317500" lvl="1" marL="914400" rtl="0">
              <a:spcBef>
                <a:spcPts val="0"/>
              </a:spcBef>
              <a:spcAft>
                <a:spcPts val="0"/>
              </a:spcAft>
              <a:buClr>
                <a:srgbClr val="434343"/>
              </a:buClr>
              <a:buSzPts val="1400"/>
              <a:buFont typeface="Roboto Condensed Light"/>
              <a:buChar char="○"/>
              <a:defRPr/>
            </a:lvl2pPr>
            <a:lvl3pPr indent="-317500" lvl="2" marL="1371600" rtl="0">
              <a:spcBef>
                <a:spcPts val="0"/>
              </a:spcBef>
              <a:spcAft>
                <a:spcPts val="0"/>
              </a:spcAft>
              <a:buClr>
                <a:srgbClr val="434343"/>
              </a:buClr>
              <a:buSzPts val="1400"/>
              <a:buFont typeface="Roboto Condensed Light"/>
              <a:buChar char="■"/>
              <a:defRPr/>
            </a:lvl3pPr>
            <a:lvl4pPr indent="-317500" lvl="3" marL="1828800" rtl="0">
              <a:spcBef>
                <a:spcPts val="0"/>
              </a:spcBef>
              <a:spcAft>
                <a:spcPts val="0"/>
              </a:spcAft>
              <a:buClr>
                <a:srgbClr val="434343"/>
              </a:buClr>
              <a:buSzPts val="1400"/>
              <a:buFont typeface="Roboto Condensed Light"/>
              <a:buChar char="●"/>
              <a:defRPr/>
            </a:lvl4pPr>
            <a:lvl5pPr indent="-317500" lvl="4" marL="2286000" rtl="0">
              <a:spcBef>
                <a:spcPts val="0"/>
              </a:spcBef>
              <a:spcAft>
                <a:spcPts val="0"/>
              </a:spcAft>
              <a:buClr>
                <a:srgbClr val="434343"/>
              </a:buClr>
              <a:buSzPts val="1400"/>
              <a:buFont typeface="Roboto Condensed Light"/>
              <a:buChar char="○"/>
              <a:defRPr/>
            </a:lvl5pPr>
            <a:lvl6pPr indent="-317500" lvl="5" marL="2743200" rtl="0">
              <a:spcBef>
                <a:spcPts val="0"/>
              </a:spcBef>
              <a:spcAft>
                <a:spcPts val="0"/>
              </a:spcAft>
              <a:buClr>
                <a:srgbClr val="434343"/>
              </a:buClr>
              <a:buSzPts val="1400"/>
              <a:buFont typeface="Roboto Condensed Light"/>
              <a:buChar char="■"/>
              <a:defRPr/>
            </a:lvl6pPr>
            <a:lvl7pPr indent="-317500" lvl="6" marL="3200400" rtl="0">
              <a:spcBef>
                <a:spcPts val="0"/>
              </a:spcBef>
              <a:spcAft>
                <a:spcPts val="0"/>
              </a:spcAft>
              <a:buClr>
                <a:srgbClr val="434343"/>
              </a:buClr>
              <a:buSzPts val="1400"/>
              <a:buFont typeface="Roboto Condensed Light"/>
              <a:buChar char="●"/>
              <a:defRPr/>
            </a:lvl7pPr>
            <a:lvl8pPr indent="-317500" lvl="7" marL="3657600" rtl="0">
              <a:spcBef>
                <a:spcPts val="0"/>
              </a:spcBef>
              <a:spcAft>
                <a:spcPts val="0"/>
              </a:spcAft>
              <a:buClr>
                <a:srgbClr val="434343"/>
              </a:buClr>
              <a:buSzPts val="1400"/>
              <a:buFont typeface="Roboto Condensed Light"/>
              <a:buChar char="○"/>
              <a:defRPr/>
            </a:lvl8pPr>
            <a:lvl9pPr indent="-317500" lvl="8" marL="4114800" rtl="0">
              <a:spcBef>
                <a:spcPts val="0"/>
              </a:spcBef>
              <a:spcAft>
                <a:spcPts val="0"/>
              </a:spcAft>
              <a:buClr>
                <a:srgbClr val="434343"/>
              </a:buClr>
              <a:buSzPts val="1400"/>
              <a:buFont typeface="Roboto Condensed Light"/>
              <a:buChar char="■"/>
              <a:defRPr/>
            </a:lvl9pPr>
          </a:lstStyle>
          <a:p/>
        </p:txBody>
      </p:sp>
      <p:grpSp>
        <p:nvGrpSpPr>
          <p:cNvPr id="343" name="Google Shape;343;p34"/>
          <p:cNvGrpSpPr/>
          <p:nvPr/>
        </p:nvGrpSpPr>
        <p:grpSpPr>
          <a:xfrm>
            <a:off x="-733799" y="-1183208"/>
            <a:ext cx="11047809" cy="7833596"/>
            <a:chOff x="-733799" y="-1183208"/>
            <a:chExt cx="11047809" cy="7833596"/>
          </a:xfrm>
        </p:grpSpPr>
        <p:sp>
          <p:nvSpPr>
            <p:cNvPr id="344" name="Google Shape;344;p34"/>
            <p:cNvSpPr/>
            <p:nvPr/>
          </p:nvSpPr>
          <p:spPr>
            <a:xfrm flipH="1" rot="10570522">
              <a:off x="-668445" y="-1084381"/>
              <a:ext cx="3032064" cy="2059628"/>
            </a:xfrm>
            <a:custGeom>
              <a:rect b="b" l="l" r="r" t="t"/>
              <a:pathLst>
                <a:path extrusionOk="0" h="23171" w="31115">
                  <a:moveTo>
                    <a:pt x="11326" y="1"/>
                  </a:moveTo>
                  <a:cubicBezTo>
                    <a:pt x="10555" y="1"/>
                    <a:pt x="9801" y="70"/>
                    <a:pt x="9074" y="215"/>
                  </a:cubicBezTo>
                  <a:cubicBezTo>
                    <a:pt x="1" y="2065"/>
                    <a:pt x="2285" y="10050"/>
                    <a:pt x="741" y="16447"/>
                  </a:cubicBezTo>
                  <a:lnTo>
                    <a:pt x="30288" y="23170"/>
                  </a:lnTo>
                  <a:cubicBezTo>
                    <a:pt x="30266" y="19689"/>
                    <a:pt x="31115" y="16142"/>
                    <a:pt x="26981" y="9027"/>
                  </a:cubicBezTo>
                  <a:cubicBezTo>
                    <a:pt x="24132" y="4080"/>
                    <a:pt x="17245" y="1"/>
                    <a:pt x="113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4"/>
            <p:cNvSpPr/>
            <p:nvPr/>
          </p:nvSpPr>
          <p:spPr>
            <a:xfrm flipH="1" rot="5400000">
              <a:off x="-1143157" y="3452410"/>
              <a:ext cx="3757813" cy="1467966"/>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4"/>
            <p:cNvSpPr/>
            <p:nvPr/>
          </p:nvSpPr>
          <p:spPr>
            <a:xfrm flipH="1" rot="449931">
              <a:off x="7055410" y="-111568"/>
              <a:ext cx="3187266" cy="1302056"/>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4"/>
            <p:cNvSpPr/>
            <p:nvPr/>
          </p:nvSpPr>
          <p:spPr>
            <a:xfrm flipH="1" rot="5878476">
              <a:off x="6602749" y="3833048"/>
              <a:ext cx="3498398" cy="1897066"/>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4"/>
            <p:cNvSpPr/>
            <p:nvPr/>
          </p:nvSpPr>
          <p:spPr>
            <a:xfrm flipH="1" rot="10511241">
              <a:off x="7485697" y="-585493"/>
              <a:ext cx="1890149" cy="3587604"/>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4"/>
            <p:cNvSpPr/>
            <p:nvPr/>
          </p:nvSpPr>
          <p:spPr>
            <a:xfrm rot="6320753">
              <a:off x="8434595" y="1019663"/>
              <a:ext cx="428786" cy="427545"/>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4"/>
            <p:cNvSpPr/>
            <p:nvPr/>
          </p:nvSpPr>
          <p:spPr>
            <a:xfrm rot="-5381940">
              <a:off x="-788365" y="3608609"/>
              <a:ext cx="2999814" cy="1633209"/>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1" name="Google Shape;351;p34"/>
            <p:cNvGrpSpPr/>
            <p:nvPr/>
          </p:nvGrpSpPr>
          <p:grpSpPr>
            <a:xfrm>
              <a:off x="207767" y="1167135"/>
              <a:ext cx="669434" cy="668125"/>
              <a:chOff x="3942753" y="466295"/>
              <a:chExt cx="850831" cy="849167"/>
            </a:xfrm>
          </p:grpSpPr>
          <p:sp>
            <p:nvSpPr>
              <p:cNvPr id="352" name="Google Shape;352;p34"/>
              <p:cNvSpPr/>
              <p:nvPr/>
            </p:nvSpPr>
            <p:spPr>
              <a:xfrm flipH="1">
                <a:off x="3942770" y="466295"/>
                <a:ext cx="850806" cy="849167"/>
              </a:xfrm>
              <a:custGeom>
                <a:rect b="b" l="l" r="r" t="t"/>
                <a:pathLst>
                  <a:path extrusionOk="0" h="22282" w="22325">
                    <a:moveTo>
                      <a:pt x="11772" y="1"/>
                    </a:moveTo>
                    <a:cubicBezTo>
                      <a:pt x="9770" y="1"/>
                      <a:pt x="7812" y="501"/>
                      <a:pt x="6071" y="1459"/>
                    </a:cubicBezTo>
                    <a:cubicBezTo>
                      <a:pt x="4287" y="2394"/>
                      <a:pt x="2786" y="3765"/>
                      <a:pt x="1698" y="5462"/>
                    </a:cubicBezTo>
                    <a:cubicBezTo>
                      <a:pt x="610" y="7116"/>
                      <a:pt x="22" y="9052"/>
                      <a:pt x="44" y="11032"/>
                    </a:cubicBezTo>
                    <a:cubicBezTo>
                      <a:pt x="1" y="13991"/>
                      <a:pt x="1176" y="16820"/>
                      <a:pt x="3243" y="18930"/>
                    </a:cubicBezTo>
                    <a:cubicBezTo>
                      <a:pt x="5397" y="21171"/>
                      <a:pt x="8073" y="22281"/>
                      <a:pt x="11271" y="22281"/>
                    </a:cubicBezTo>
                    <a:cubicBezTo>
                      <a:pt x="14426" y="22281"/>
                      <a:pt x="17037" y="21171"/>
                      <a:pt x="19148" y="18930"/>
                    </a:cubicBezTo>
                    <a:cubicBezTo>
                      <a:pt x="21258" y="16689"/>
                      <a:pt x="22325" y="13948"/>
                      <a:pt x="22325" y="10749"/>
                    </a:cubicBezTo>
                    <a:cubicBezTo>
                      <a:pt x="22303" y="7464"/>
                      <a:pt x="21280" y="4853"/>
                      <a:pt x="19257" y="2895"/>
                    </a:cubicBezTo>
                    <a:cubicBezTo>
                      <a:pt x="17211" y="958"/>
                      <a:pt x="14709" y="1"/>
                      <a:pt x="117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3" name="Google Shape;353;p34"/>
              <p:cNvGrpSpPr/>
              <p:nvPr/>
            </p:nvGrpSpPr>
            <p:grpSpPr>
              <a:xfrm flipH="1">
                <a:off x="3942753" y="466982"/>
                <a:ext cx="850831" cy="847794"/>
                <a:chOff x="-2874975" y="817713"/>
                <a:chExt cx="588200" cy="586100"/>
              </a:xfrm>
            </p:grpSpPr>
            <p:sp>
              <p:nvSpPr>
                <p:cNvPr id="354" name="Google Shape;354;p34"/>
                <p:cNvSpPr/>
                <p:nvPr/>
              </p:nvSpPr>
              <p:spPr>
                <a:xfrm>
                  <a:off x="-2740625" y="857213"/>
                  <a:ext cx="318775" cy="495075"/>
                </a:xfrm>
                <a:custGeom>
                  <a:rect b="b" l="l" r="r" t="t"/>
                  <a:pathLst>
                    <a:path extrusionOk="0" h="19803" w="12751">
                      <a:moveTo>
                        <a:pt x="177" y="0"/>
                      </a:moveTo>
                      <a:cubicBezTo>
                        <a:pt x="106" y="0"/>
                        <a:pt x="0" y="51"/>
                        <a:pt x="51" y="101"/>
                      </a:cubicBezTo>
                      <a:cubicBezTo>
                        <a:pt x="5512" y="5497"/>
                        <a:pt x="10146" y="12460"/>
                        <a:pt x="12540" y="19771"/>
                      </a:cubicBezTo>
                      <a:cubicBezTo>
                        <a:pt x="12547" y="19793"/>
                        <a:pt x="12574" y="19802"/>
                        <a:pt x="12605" y="19802"/>
                      </a:cubicBezTo>
                      <a:cubicBezTo>
                        <a:pt x="12668" y="19802"/>
                        <a:pt x="12750" y="19764"/>
                        <a:pt x="12736" y="19706"/>
                      </a:cubicBezTo>
                      <a:cubicBezTo>
                        <a:pt x="10321" y="12395"/>
                        <a:pt x="5686" y="5432"/>
                        <a:pt x="225" y="14"/>
                      </a:cubicBezTo>
                      <a:cubicBezTo>
                        <a:pt x="215" y="5"/>
                        <a:pt x="197" y="0"/>
                        <a:pt x="177" y="0"/>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4"/>
                <p:cNvSpPr/>
                <p:nvPr/>
              </p:nvSpPr>
              <p:spPr>
                <a:xfrm>
                  <a:off x="-2827800" y="941788"/>
                  <a:ext cx="492800" cy="325750"/>
                </a:xfrm>
                <a:custGeom>
                  <a:rect b="b" l="l" r="r" t="t"/>
                  <a:pathLst>
                    <a:path extrusionOk="0" h="13030" w="19712">
                      <a:moveTo>
                        <a:pt x="212" y="0"/>
                      </a:moveTo>
                      <a:cubicBezTo>
                        <a:pt x="148" y="0"/>
                        <a:pt x="1" y="74"/>
                        <a:pt x="78" y="113"/>
                      </a:cubicBezTo>
                      <a:cubicBezTo>
                        <a:pt x="7280" y="2832"/>
                        <a:pt x="14330" y="7315"/>
                        <a:pt x="19486" y="13015"/>
                      </a:cubicBezTo>
                      <a:cubicBezTo>
                        <a:pt x="19496" y="13025"/>
                        <a:pt x="19514" y="13029"/>
                        <a:pt x="19534" y="13029"/>
                      </a:cubicBezTo>
                      <a:cubicBezTo>
                        <a:pt x="19605" y="13029"/>
                        <a:pt x="19711" y="12979"/>
                        <a:pt x="19660" y="12928"/>
                      </a:cubicBezTo>
                      <a:cubicBezTo>
                        <a:pt x="14504" y="7228"/>
                        <a:pt x="7432" y="2724"/>
                        <a:pt x="230" y="4"/>
                      </a:cubicBezTo>
                      <a:cubicBezTo>
                        <a:pt x="226" y="2"/>
                        <a:pt x="219" y="0"/>
                        <a:pt x="212" y="0"/>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4"/>
                <p:cNvSpPr/>
                <p:nvPr/>
              </p:nvSpPr>
              <p:spPr>
                <a:xfrm>
                  <a:off x="-2857950" y="999538"/>
                  <a:ext cx="553350" cy="209725"/>
                </a:xfrm>
                <a:custGeom>
                  <a:rect b="b" l="l" r="r" t="t"/>
                  <a:pathLst>
                    <a:path extrusionOk="0" h="8389" w="22134">
                      <a:moveTo>
                        <a:pt x="196" y="0"/>
                      </a:moveTo>
                      <a:cubicBezTo>
                        <a:pt x="109" y="0"/>
                        <a:pt x="0" y="131"/>
                        <a:pt x="131" y="153"/>
                      </a:cubicBezTo>
                      <a:cubicBezTo>
                        <a:pt x="7746" y="1197"/>
                        <a:pt x="15623" y="3982"/>
                        <a:pt x="21911" y="8377"/>
                      </a:cubicBezTo>
                      <a:cubicBezTo>
                        <a:pt x="21923" y="8385"/>
                        <a:pt x="21939" y="8389"/>
                        <a:pt x="21956" y="8389"/>
                      </a:cubicBezTo>
                      <a:cubicBezTo>
                        <a:pt x="22032" y="8389"/>
                        <a:pt x="22134" y="8321"/>
                        <a:pt x="22063" y="8268"/>
                      </a:cubicBezTo>
                      <a:cubicBezTo>
                        <a:pt x="15732" y="3851"/>
                        <a:pt x="7833" y="1066"/>
                        <a:pt x="196" y="0"/>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4"/>
                <p:cNvSpPr/>
                <p:nvPr/>
              </p:nvSpPr>
              <p:spPr>
                <a:xfrm>
                  <a:off x="-2874975" y="1067613"/>
                  <a:ext cx="588200" cy="53350"/>
                </a:xfrm>
                <a:custGeom>
                  <a:rect b="b" l="l" r="r" t="t"/>
                  <a:pathLst>
                    <a:path extrusionOk="0" h="2134" w="23528">
                      <a:moveTo>
                        <a:pt x="14756" y="0"/>
                      </a:moveTo>
                      <a:cubicBezTo>
                        <a:pt x="9787" y="0"/>
                        <a:pt x="4757" y="742"/>
                        <a:pt x="94" y="2064"/>
                      </a:cubicBezTo>
                      <a:cubicBezTo>
                        <a:pt x="0" y="2083"/>
                        <a:pt x="3" y="2134"/>
                        <a:pt x="75" y="2134"/>
                      </a:cubicBezTo>
                      <a:cubicBezTo>
                        <a:pt x="87" y="2134"/>
                        <a:pt x="100" y="2132"/>
                        <a:pt x="116" y="2129"/>
                      </a:cubicBezTo>
                      <a:cubicBezTo>
                        <a:pt x="4718" y="813"/>
                        <a:pt x="9684" y="80"/>
                        <a:pt x="14597" y="80"/>
                      </a:cubicBezTo>
                      <a:cubicBezTo>
                        <a:pt x="17558" y="80"/>
                        <a:pt x="20500" y="346"/>
                        <a:pt x="23332" y="911"/>
                      </a:cubicBezTo>
                      <a:cubicBezTo>
                        <a:pt x="23375" y="911"/>
                        <a:pt x="23527" y="846"/>
                        <a:pt x="23484" y="824"/>
                      </a:cubicBezTo>
                      <a:cubicBezTo>
                        <a:pt x="20657" y="263"/>
                        <a:pt x="17717" y="0"/>
                        <a:pt x="14756" y="0"/>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4"/>
                <p:cNvSpPr/>
                <p:nvPr/>
              </p:nvSpPr>
              <p:spPr>
                <a:xfrm>
                  <a:off x="-2855050" y="993488"/>
                  <a:ext cx="547350" cy="222450"/>
                </a:xfrm>
                <a:custGeom>
                  <a:rect b="b" l="l" r="r" t="t"/>
                  <a:pathLst>
                    <a:path extrusionOk="0" h="8898" w="21894">
                      <a:moveTo>
                        <a:pt x="21800" y="1"/>
                      </a:moveTo>
                      <a:cubicBezTo>
                        <a:pt x="21792" y="1"/>
                        <a:pt x="21783" y="1"/>
                        <a:pt x="21773" y="3"/>
                      </a:cubicBezTo>
                      <a:cubicBezTo>
                        <a:pt x="14114" y="1069"/>
                        <a:pt x="6412" y="4376"/>
                        <a:pt x="80" y="8793"/>
                      </a:cubicBezTo>
                      <a:cubicBezTo>
                        <a:pt x="1" y="8857"/>
                        <a:pt x="73" y="8897"/>
                        <a:pt x="142" y="8897"/>
                      </a:cubicBezTo>
                      <a:cubicBezTo>
                        <a:pt x="168" y="8897"/>
                        <a:pt x="193" y="8892"/>
                        <a:pt x="211" y="8880"/>
                      </a:cubicBezTo>
                      <a:cubicBezTo>
                        <a:pt x="6499" y="4485"/>
                        <a:pt x="14158" y="1178"/>
                        <a:pt x="21730" y="112"/>
                      </a:cubicBezTo>
                      <a:cubicBezTo>
                        <a:pt x="21830" y="112"/>
                        <a:pt x="21893" y="1"/>
                        <a:pt x="21800" y="1"/>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4"/>
                <p:cNvSpPr/>
                <p:nvPr/>
              </p:nvSpPr>
              <p:spPr>
                <a:xfrm>
                  <a:off x="-2590325" y="817713"/>
                  <a:ext cx="63450" cy="586100"/>
                </a:xfrm>
                <a:custGeom>
                  <a:rect b="b" l="l" r="r" t="t"/>
                  <a:pathLst>
                    <a:path extrusionOk="0" h="23444" w="2538">
                      <a:moveTo>
                        <a:pt x="1823" y="1"/>
                      </a:moveTo>
                      <a:cubicBezTo>
                        <a:pt x="1765" y="1"/>
                        <a:pt x="1689" y="32"/>
                        <a:pt x="1676" y="71"/>
                      </a:cubicBezTo>
                      <a:cubicBezTo>
                        <a:pt x="0" y="7578"/>
                        <a:pt x="414" y="15955"/>
                        <a:pt x="2329" y="23396"/>
                      </a:cubicBezTo>
                      <a:cubicBezTo>
                        <a:pt x="2337" y="23429"/>
                        <a:pt x="2371" y="23444"/>
                        <a:pt x="2408" y="23444"/>
                      </a:cubicBezTo>
                      <a:cubicBezTo>
                        <a:pt x="2468" y="23444"/>
                        <a:pt x="2538" y="23406"/>
                        <a:pt x="2524" y="23353"/>
                      </a:cubicBezTo>
                      <a:cubicBezTo>
                        <a:pt x="610" y="15911"/>
                        <a:pt x="218" y="7578"/>
                        <a:pt x="1893" y="50"/>
                      </a:cubicBezTo>
                      <a:cubicBezTo>
                        <a:pt x="1893" y="15"/>
                        <a:pt x="1862" y="1"/>
                        <a:pt x="1823" y="1"/>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4"/>
                <p:cNvSpPr/>
                <p:nvPr/>
              </p:nvSpPr>
              <p:spPr>
                <a:xfrm>
                  <a:off x="-2805925" y="933638"/>
                  <a:ext cx="481325" cy="341875"/>
                </a:xfrm>
                <a:custGeom>
                  <a:rect b="b" l="l" r="r" t="t"/>
                  <a:pathLst>
                    <a:path extrusionOk="0" h="13675" w="19253">
                      <a:moveTo>
                        <a:pt x="19097" y="0"/>
                      </a:moveTo>
                      <a:cubicBezTo>
                        <a:pt x="19087" y="0"/>
                        <a:pt x="19078" y="1"/>
                        <a:pt x="19068" y="4"/>
                      </a:cubicBezTo>
                      <a:cubicBezTo>
                        <a:pt x="11888" y="2810"/>
                        <a:pt x="5165" y="7836"/>
                        <a:pt x="52" y="13602"/>
                      </a:cubicBezTo>
                      <a:cubicBezTo>
                        <a:pt x="1" y="13653"/>
                        <a:pt x="47" y="13674"/>
                        <a:pt x="102" y="13674"/>
                      </a:cubicBezTo>
                      <a:cubicBezTo>
                        <a:pt x="142" y="13674"/>
                        <a:pt x="186" y="13664"/>
                        <a:pt x="204" y="13646"/>
                      </a:cubicBezTo>
                      <a:cubicBezTo>
                        <a:pt x="5295" y="7902"/>
                        <a:pt x="11997" y="2897"/>
                        <a:pt x="19155" y="112"/>
                      </a:cubicBezTo>
                      <a:cubicBezTo>
                        <a:pt x="19252" y="74"/>
                        <a:pt x="19176" y="0"/>
                        <a:pt x="19097" y="0"/>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4"/>
                <p:cNvSpPr/>
                <p:nvPr/>
              </p:nvSpPr>
              <p:spPr>
                <a:xfrm>
                  <a:off x="-2669750" y="835313"/>
                  <a:ext cx="233875" cy="538375"/>
                </a:xfrm>
                <a:custGeom>
                  <a:rect b="b" l="l" r="r" t="t"/>
                  <a:pathLst>
                    <a:path extrusionOk="0" h="21535" w="9355">
                      <a:moveTo>
                        <a:pt x="9284" y="1"/>
                      </a:moveTo>
                      <a:cubicBezTo>
                        <a:pt x="9233" y="1"/>
                        <a:pt x="9163" y="18"/>
                        <a:pt x="9139" y="42"/>
                      </a:cubicBezTo>
                      <a:cubicBezTo>
                        <a:pt x="4483" y="6156"/>
                        <a:pt x="1350" y="13924"/>
                        <a:pt x="1" y="21495"/>
                      </a:cubicBezTo>
                      <a:cubicBezTo>
                        <a:pt x="1" y="21523"/>
                        <a:pt x="31" y="21535"/>
                        <a:pt x="68" y="21535"/>
                      </a:cubicBezTo>
                      <a:cubicBezTo>
                        <a:pt x="120" y="21535"/>
                        <a:pt x="184" y="21512"/>
                        <a:pt x="197" y="21474"/>
                      </a:cubicBezTo>
                      <a:cubicBezTo>
                        <a:pt x="1546" y="13924"/>
                        <a:pt x="4679" y="6156"/>
                        <a:pt x="9335" y="42"/>
                      </a:cubicBezTo>
                      <a:cubicBezTo>
                        <a:pt x="9355" y="12"/>
                        <a:pt x="9325" y="1"/>
                        <a:pt x="9284" y="1"/>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6_1">
    <p:spTree>
      <p:nvGrpSpPr>
        <p:cNvPr id="362" name="Shape 362"/>
        <p:cNvGrpSpPr/>
        <p:nvPr/>
      </p:nvGrpSpPr>
      <p:grpSpPr>
        <a:xfrm>
          <a:off x="0" y="0"/>
          <a:ext cx="0" cy="0"/>
          <a:chOff x="0" y="0"/>
          <a:chExt cx="0" cy="0"/>
        </a:xfrm>
      </p:grpSpPr>
      <p:grpSp>
        <p:nvGrpSpPr>
          <p:cNvPr id="363" name="Google Shape;363;p35"/>
          <p:cNvGrpSpPr/>
          <p:nvPr/>
        </p:nvGrpSpPr>
        <p:grpSpPr>
          <a:xfrm>
            <a:off x="-3180498" y="-348683"/>
            <a:ext cx="14457423" cy="7502683"/>
            <a:chOff x="-3180498" y="-348683"/>
            <a:chExt cx="14457423" cy="7502683"/>
          </a:xfrm>
        </p:grpSpPr>
        <p:sp>
          <p:nvSpPr>
            <p:cNvPr id="364" name="Google Shape;364;p35"/>
            <p:cNvSpPr/>
            <p:nvPr/>
          </p:nvSpPr>
          <p:spPr>
            <a:xfrm rot="-1102360">
              <a:off x="7997593" y="3743030"/>
              <a:ext cx="3032070" cy="2059599"/>
            </a:xfrm>
            <a:custGeom>
              <a:rect b="b" l="l" r="r" t="t"/>
              <a:pathLst>
                <a:path extrusionOk="0" h="23171" w="31115">
                  <a:moveTo>
                    <a:pt x="11326" y="1"/>
                  </a:moveTo>
                  <a:cubicBezTo>
                    <a:pt x="10555" y="1"/>
                    <a:pt x="9801" y="70"/>
                    <a:pt x="9074" y="215"/>
                  </a:cubicBezTo>
                  <a:cubicBezTo>
                    <a:pt x="1" y="2065"/>
                    <a:pt x="2285" y="10050"/>
                    <a:pt x="741" y="16447"/>
                  </a:cubicBezTo>
                  <a:lnTo>
                    <a:pt x="30288" y="23170"/>
                  </a:lnTo>
                  <a:cubicBezTo>
                    <a:pt x="30266" y="19689"/>
                    <a:pt x="31115" y="16142"/>
                    <a:pt x="26981" y="9027"/>
                  </a:cubicBezTo>
                  <a:cubicBezTo>
                    <a:pt x="24132" y="4080"/>
                    <a:pt x="17245" y="1"/>
                    <a:pt x="1132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5"/>
            <p:cNvSpPr/>
            <p:nvPr/>
          </p:nvSpPr>
          <p:spPr>
            <a:xfrm flipH="1" rot="-5400000">
              <a:off x="7214587" y="-200886"/>
              <a:ext cx="2728499" cy="2820150"/>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5"/>
            <p:cNvSpPr/>
            <p:nvPr/>
          </p:nvSpPr>
          <p:spPr>
            <a:xfrm rot="-5400000">
              <a:off x="-1096423" y="4814424"/>
              <a:ext cx="3322039" cy="1357114"/>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5"/>
            <p:cNvSpPr/>
            <p:nvPr/>
          </p:nvSpPr>
          <p:spPr>
            <a:xfrm rot="10800000">
              <a:off x="-3180498" y="3831962"/>
              <a:ext cx="4078495" cy="1672782"/>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5"/>
            <p:cNvSpPr/>
            <p:nvPr/>
          </p:nvSpPr>
          <p:spPr>
            <a:xfrm rot="-2206959">
              <a:off x="8212337" y="-227328"/>
              <a:ext cx="1266104" cy="2588861"/>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9" name="Google Shape;369;p35"/>
          <p:cNvSpPr txBox="1"/>
          <p:nvPr>
            <p:ph type="title"/>
          </p:nvPr>
        </p:nvSpPr>
        <p:spPr>
          <a:xfrm>
            <a:off x="713225" y="539500"/>
            <a:ext cx="3501000" cy="4299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70" name="Google Shape;370;p35"/>
          <p:cNvSpPr txBox="1"/>
          <p:nvPr>
            <p:ph idx="1" type="subTitle"/>
          </p:nvPr>
        </p:nvSpPr>
        <p:spPr>
          <a:xfrm>
            <a:off x="713225" y="2019850"/>
            <a:ext cx="2919600" cy="129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9">
    <p:spTree>
      <p:nvGrpSpPr>
        <p:cNvPr id="371" name="Shape 371"/>
        <p:cNvGrpSpPr/>
        <p:nvPr/>
      </p:nvGrpSpPr>
      <p:grpSpPr>
        <a:xfrm>
          <a:off x="0" y="0"/>
          <a:ext cx="0" cy="0"/>
          <a:chOff x="0" y="0"/>
          <a:chExt cx="0" cy="0"/>
        </a:xfrm>
      </p:grpSpPr>
      <p:sp>
        <p:nvSpPr>
          <p:cNvPr id="372" name="Google Shape;372;p36"/>
          <p:cNvSpPr txBox="1"/>
          <p:nvPr>
            <p:ph type="title"/>
          </p:nvPr>
        </p:nvSpPr>
        <p:spPr>
          <a:xfrm>
            <a:off x="713225" y="539500"/>
            <a:ext cx="7514100" cy="427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73" name="Google Shape;373;p36"/>
          <p:cNvSpPr txBox="1"/>
          <p:nvPr>
            <p:ph idx="1" type="body"/>
          </p:nvPr>
        </p:nvSpPr>
        <p:spPr>
          <a:xfrm>
            <a:off x="713250" y="1067375"/>
            <a:ext cx="6364500" cy="2772300"/>
          </a:xfrm>
          <a:prstGeom prst="rect">
            <a:avLst/>
          </a:prstGeom>
        </p:spPr>
        <p:txBody>
          <a:bodyPr anchorCtr="0" anchor="b" bIns="91425" lIns="91425" spcFirstLastPara="1" rIns="91425" wrap="square" tIns="91425">
            <a:noAutofit/>
          </a:bodyPr>
          <a:lstStyle>
            <a:lvl1pPr indent="-317500" lvl="0" marL="457200" rtl="0">
              <a:lnSpc>
                <a:spcPct val="100000"/>
              </a:lnSpc>
              <a:spcBef>
                <a:spcPts val="0"/>
              </a:spcBef>
              <a:spcAft>
                <a:spcPts val="0"/>
              </a:spcAft>
              <a:buClr>
                <a:schemeClr val="accent1"/>
              </a:buClr>
              <a:buSzPts val="1400"/>
              <a:buAutoNum type="arabicPeriod"/>
              <a:defRPr sz="1050"/>
            </a:lvl1pPr>
            <a:lvl2pPr indent="-317500" lvl="1" marL="914400" rtl="0">
              <a:spcBef>
                <a:spcPts val="0"/>
              </a:spcBef>
              <a:spcAft>
                <a:spcPts val="0"/>
              </a:spcAft>
              <a:buSzPts val="1400"/>
              <a:buAutoNum type="alphaLcPeriod"/>
              <a:defRPr sz="1250"/>
            </a:lvl2pPr>
            <a:lvl3pPr indent="-317500" lvl="2" marL="1371600" rtl="0">
              <a:spcBef>
                <a:spcPts val="0"/>
              </a:spcBef>
              <a:spcAft>
                <a:spcPts val="0"/>
              </a:spcAft>
              <a:buSzPts val="1400"/>
              <a:buAutoNum type="romanLcPeriod"/>
              <a:defRPr sz="1250"/>
            </a:lvl3pPr>
            <a:lvl4pPr indent="-317500" lvl="3" marL="1828800" rtl="0">
              <a:spcBef>
                <a:spcPts val="0"/>
              </a:spcBef>
              <a:spcAft>
                <a:spcPts val="0"/>
              </a:spcAft>
              <a:buSzPts val="1400"/>
              <a:buAutoNum type="arabicPeriod"/>
              <a:defRPr sz="1250"/>
            </a:lvl4pPr>
            <a:lvl5pPr indent="-317500" lvl="4" marL="2286000" rtl="0">
              <a:spcBef>
                <a:spcPts val="0"/>
              </a:spcBef>
              <a:spcAft>
                <a:spcPts val="0"/>
              </a:spcAft>
              <a:buSzPts val="1400"/>
              <a:buAutoNum type="alphaLcPeriod"/>
              <a:defRPr sz="1250"/>
            </a:lvl5pPr>
            <a:lvl6pPr indent="-317500" lvl="5" marL="2743200" rtl="0">
              <a:spcBef>
                <a:spcPts val="0"/>
              </a:spcBef>
              <a:spcAft>
                <a:spcPts val="0"/>
              </a:spcAft>
              <a:buSzPts val="1400"/>
              <a:buAutoNum type="romanLcPeriod"/>
              <a:defRPr sz="1250"/>
            </a:lvl6pPr>
            <a:lvl7pPr indent="-317500" lvl="6" marL="3200400" rtl="0">
              <a:spcBef>
                <a:spcPts val="0"/>
              </a:spcBef>
              <a:spcAft>
                <a:spcPts val="0"/>
              </a:spcAft>
              <a:buSzPts val="1400"/>
              <a:buAutoNum type="arabicPeriod"/>
              <a:defRPr sz="1250"/>
            </a:lvl7pPr>
            <a:lvl8pPr indent="-317500" lvl="7" marL="3657600" rtl="0">
              <a:spcBef>
                <a:spcPts val="0"/>
              </a:spcBef>
              <a:spcAft>
                <a:spcPts val="0"/>
              </a:spcAft>
              <a:buSzPts val="1400"/>
              <a:buAutoNum type="alphaLcPeriod"/>
              <a:defRPr sz="1250"/>
            </a:lvl8pPr>
            <a:lvl9pPr indent="-317500" lvl="8" marL="4114800" rtl="0">
              <a:spcBef>
                <a:spcPts val="0"/>
              </a:spcBef>
              <a:spcAft>
                <a:spcPts val="0"/>
              </a:spcAft>
              <a:buSzPts val="1400"/>
              <a:buAutoNum type="romanLcPeriod"/>
              <a:defRPr sz="1250"/>
            </a:lvl9pPr>
          </a:lstStyle>
          <a:p/>
        </p:txBody>
      </p:sp>
      <p:sp>
        <p:nvSpPr>
          <p:cNvPr id="374" name="Google Shape;374;p36"/>
          <p:cNvSpPr/>
          <p:nvPr/>
        </p:nvSpPr>
        <p:spPr>
          <a:xfrm flipH="1" rot="-5400000">
            <a:off x="6594044" y="1153881"/>
            <a:ext cx="3919358" cy="1425748"/>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6"/>
          <p:cNvSpPr/>
          <p:nvPr/>
        </p:nvSpPr>
        <p:spPr>
          <a:xfrm flipH="1" rot="5070777">
            <a:off x="7179092" y="2908200"/>
            <a:ext cx="1975068" cy="2985125"/>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6"/>
          <p:cNvSpPr/>
          <p:nvPr/>
        </p:nvSpPr>
        <p:spPr>
          <a:xfrm flipH="1" rot="5381940">
            <a:off x="7422390" y="3313971"/>
            <a:ext cx="2999814" cy="1633209"/>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6"/>
          <p:cNvSpPr/>
          <p:nvPr/>
        </p:nvSpPr>
        <p:spPr>
          <a:xfrm rot="-6299973">
            <a:off x="8225079" y="-539098"/>
            <a:ext cx="1563195" cy="922830"/>
          </a:xfrm>
          <a:custGeom>
            <a:rect b="b" l="l" r="r" t="t"/>
            <a:pathLst>
              <a:path extrusionOk="0" h="23171" w="31115">
                <a:moveTo>
                  <a:pt x="11326" y="1"/>
                </a:moveTo>
                <a:cubicBezTo>
                  <a:pt x="10555" y="1"/>
                  <a:pt x="9801" y="70"/>
                  <a:pt x="9074" y="215"/>
                </a:cubicBezTo>
                <a:cubicBezTo>
                  <a:pt x="1" y="2065"/>
                  <a:pt x="2285" y="10050"/>
                  <a:pt x="741" y="16447"/>
                </a:cubicBezTo>
                <a:lnTo>
                  <a:pt x="30288" y="23170"/>
                </a:lnTo>
                <a:cubicBezTo>
                  <a:pt x="30266" y="19689"/>
                  <a:pt x="31115" y="16142"/>
                  <a:pt x="26981" y="9027"/>
                </a:cubicBezTo>
                <a:cubicBezTo>
                  <a:pt x="24132" y="4080"/>
                  <a:pt x="17245" y="1"/>
                  <a:pt x="113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26">
    <p:spTree>
      <p:nvGrpSpPr>
        <p:cNvPr id="378" name="Shape 378"/>
        <p:cNvGrpSpPr/>
        <p:nvPr/>
      </p:nvGrpSpPr>
      <p:grpSpPr>
        <a:xfrm>
          <a:off x="0" y="0"/>
          <a:ext cx="0" cy="0"/>
          <a:chOff x="0" y="0"/>
          <a:chExt cx="0" cy="0"/>
        </a:xfrm>
      </p:grpSpPr>
      <p:sp>
        <p:nvSpPr>
          <p:cNvPr id="379" name="Google Shape;379;p37"/>
          <p:cNvSpPr txBox="1"/>
          <p:nvPr>
            <p:ph type="title"/>
          </p:nvPr>
        </p:nvSpPr>
        <p:spPr>
          <a:xfrm>
            <a:off x="4782475" y="1304900"/>
            <a:ext cx="3502200" cy="1705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lgn="r">
              <a:spcBef>
                <a:spcPts val="0"/>
              </a:spcBef>
              <a:spcAft>
                <a:spcPts val="0"/>
              </a:spcAft>
              <a:buSzPts val="3000"/>
              <a:buNone/>
              <a:defRPr sz="3000"/>
            </a:lvl2pPr>
            <a:lvl3pPr lvl="2" rtl="0" algn="r">
              <a:spcBef>
                <a:spcPts val="0"/>
              </a:spcBef>
              <a:spcAft>
                <a:spcPts val="0"/>
              </a:spcAft>
              <a:buSzPts val="3000"/>
              <a:buNone/>
              <a:defRPr sz="3000"/>
            </a:lvl3pPr>
            <a:lvl4pPr lvl="3" rtl="0" algn="r">
              <a:spcBef>
                <a:spcPts val="0"/>
              </a:spcBef>
              <a:spcAft>
                <a:spcPts val="0"/>
              </a:spcAft>
              <a:buSzPts val="3000"/>
              <a:buNone/>
              <a:defRPr sz="3000"/>
            </a:lvl4pPr>
            <a:lvl5pPr lvl="4" rtl="0" algn="r">
              <a:spcBef>
                <a:spcPts val="0"/>
              </a:spcBef>
              <a:spcAft>
                <a:spcPts val="0"/>
              </a:spcAft>
              <a:buSzPts val="3000"/>
              <a:buNone/>
              <a:defRPr sz="3000"/>
            </a:lvl5pPr>
            <a:lvl6pPr lvl="5" rtl="0" algn="r">
              <a:spcBef>
                <a:spcPts val="0"/>
              </a:spcBef>
              <a:spcAft>
                <a:spcPts val="0"/>
              </a:spcAft>
              <a:buSzPts val="3000"/>
              <a:buNone/>
              <a:defRPr sz="3000"/>
            </a:lvl6pPr>
            <a:lvl7pPr lvl="6" rtl="0" algn="r">
              <a:spcBef>
                <a:spcPts val="0"/>
              </a:spcBef>
              <a:spcAft>
                <a:spcPts val="0"/>
              </a:spcAft>
              <a:buSzPts val="3000"/>
              <a:buNone/>
              <a:defRPr sz="3000"/>
            </a:lvl7pPr>
            <a:lvl8pPr lvl="7" rtl="0" algn="r">
              <a:spcBef>
                <a:spcPts val="0"/>
              </a:spcBef>
              <a:spcAft>
                <a:spcPts val="0"/>
              </a:spcAft>
              <a:buSzPts val="3000"/>
              <a:buNone/>
              <a:defRPr sz="3000"/>
            </a:lvl8pPr>
            <a:lvl9pPr lvl="8" rtl="0" algn="r">
              <a:spcBef>
                <a:spcPts val="0"/>
              </a:spcBef>
              <a:spcAft>
                <a:spcPts val="0"/>
              </a:spcAft>
              <a:buSzPts val="3000"/>
              <a:buNone/>
              <a:defRPr sz="3000"/>
            </a:lvl9pPr>
          </a:lstStyle>
          <a:p/>
        </p:txBody>
      </p:sp>
      <p:sp>
        <p:nvSpPr>
          <p:cNvPr id="380" name="Google Shape;380;p37"/>
          <p:cNvSpPr txBox="1"/>
          <p:nvPr>
            <p:ph idx="1" type="subTitle"/>
          </p:nvPr>
        </p:nvSpPr>
        <p:spPr>
          <a:xfrm>
            <a:off x="4782450" y="3086850"/>
            <a:ext cx="3502200" cy="1048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381" name="Google Shape;381;p37"/>
          <p:cNvSpPr/>
          <p:nvPr>
            <p:ph idx="2" type="pic"/>
          </p:nvPr>
        </p:nvSpPr>
        <p:spPr>
          <a:xfrm>
            <a:off x="713225" y="766350"/>
            <a:ext cx="3610800" cy="3610800"/>
          </a:xfrm>
          <a:prstGeom prst="ellipse">
            <a:avLst/>
          </a:prstGeom>
          <a:noFill/>
          <a:ln>
            <a:noFill/>
          </a:ln>
        </p:spPr>
      </p:sp>
      <p:grpSp>
        <p:nvGrpSpPr>
          <p:cNvPr id="382" name="Google Shape;382;p37"/>
          <p:cNvGrpSpPr/>
          <p:nvPr/>
        </p:nvGrpSpPr>
        <p:grpSpPr>
          <a:xfrm flipH="1">
            <a:off x="-409000" y="-454525"/>
            <a:ext cx="10897851" cy="6563069"/>
            <a:chOff x="-1247200" y="-454525"/>
            <a:chExt cx="10897851" cy="6563069"/>
          </a:xfrm>
        </p:grpSpPr>
        <p:grpSp>
          <p:nvGrpSpPr>
            <p:cNvPr id="383" name="Google Shape;383;p37"/>
            <p:cNvGrpSpPr/>
            <p:nvPr/>
          </p:nvGrpSpPr>
          <p:grpSpPr>
            <a:xfrm>
              <a:off x="-1247200" y="-454525"/>
              <a:ext cx="10897851" cy="6563069"/>
              <a:chOff x="-1247200" y="-454525"/>
              <a:chExt cx="10897851" cy="6563069"/>
            </a:xfrm>
          </p:grpSpPr>
          <p:sp>
            <p:nvSpPr>
              <p:cNvPr id="384" name="Google Shape;384;p37"/>
              <p:cNvSpPr/>
              <p:nvPr/>
            </p:nvSpPr>
            <p:spPr>
              <a:xfrm>
                <a:off x="7847302" y="-454525"/>
                <a:ext cx="1665290" cy="1624956"/>
              </a:xfrm>
              <a:custGeom>
                <a:rect b="b" l="l" r="r" t="t"/>
                <a:pathLst>
                  <a:path extrusionOk="0" h="38232" w="39181">
                    <a:moveTo>
                      <a:pt x="19119" y="0"/>
                    </a:moveTo>
                    <a:cubicBezTo>
                      <a:pt x="17366" y="0"/>
                      <a:pt x="15614" y="216"/>
                      <a:pt x="13922" y="652"/>
                    </a:cubicBezTo>
                    <a:lnTo>
                      <a:pt x="14166" y="745"/>
                    </a:lnTo>
                    <a:lnTo>
                      <a:pt x="14166" y="745"/>
                    </a:lnTo>
                    <a:cubicBezTo>
                      <a:pt x="11844" y="963"/>
                      <a:pt x="9536" y="1519"/>
                      <a:pt x="7630" y="2841"/>
                    </a:cubicBezTo>
                    <a:cubicBezTo>
                      <a:pt x="5867" y="4087"/>
                      <a:pt x="4560" y="5850"/>
                      <a:pt x="3466" y="7734"/>
                    </a:cubicBezTo>
                    <a:cubicBezTo>
                      <a:pt x="1369" y="11321"/>
                      <a:pt x="1" y="15424"/>
                      <a:pt x="31" y="19619"/>
                    </a:cubicBezTo>
                    <a:cubicBezTo>
                      <a:pt x="62" y="23783"/>
                      <a:pt x="1490" y="28008"/>
                      <a:pt x="4408" y="31017"/>
                    </a:cubicBezTo>
                    <a:cubicBezTo>
                      <a:pt x="7113" y="33814"/>
                      <a:pt x="10883" y="35364"/>
                      <a:pt x="14621" y="36610"/>
                    </a:cubicBezTo>
                    <a:cubicBezTo>
                      <a:pt x="17262" y="37475"/>
                      <a:pt x="20028" y="38231"/>
                      <a:pt x="22795" y="38231"/>
                    </a:cubicBezTo>
                    <a:cubicBezTo>
                      <a:pt x="23628" y="38231"/>
                      <a:pt x="24461" y="38163"/>
                      <a:pt x="25290" y="38008"/>
                    </a:cubicBezTo>
                    <a:cubicBezTo>
                      <a:pt x="31369" y="36884"/>
                      <a:pt x="35716" y="31169"/>
                      <a:pt x="37661" y="25272"/>
                    </a:cubicBezTo>
                    <a:cubicBezTo>
                      <a:pt x="38269" y="23510"/>
                      <a:pt x="38664" y="21655"/>
                      <a:pt x="38816" y="19801"/>
                    </a:cubicBezTo>
                    <a:cubicBezTo>
                      <a:pt x="39181" y="13722"/>
                      <a:pt x="36202" y="7582"/>
                      <a:pt x="31308" y="3935"/>
                    </a:cubicBezTo>
                    <a:cubicBezTo>
                      <a:pt x="27840" y="1334"/>
                      <a:pt x="23476" y="0"/>
                      <a:pt x="191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7"/>
              <p:cNvSpPr/>
              <p:nvPr/>
            </p:nvSpPr>
            <p:spPr>
              <a:xfrm>
                <a:off x="7864804" y="-356005"/>
                <a:ext cx="1785848" cy="1406858"/>
              </a:xfrm>
              <a:custGeom>
                <a:rect b="b" l="l" r="r" t="t"/>
                <a:pathLst>
                  <a:path extrusionOk="0" h="32934" w="41806">
                    <a:moveTo>
                      <a:pt x="22810" y="1"/>
                    </a:moveTo>
                    <a:cubicBezTo>
                      <a:pt x="18427" y="1"/>
                      <a:pt x="14005" y="706"/>
                      <a:pt x="10244" y="3054"/>
                    </a:cubicBezTo>
                    <a:cubicBezTo>
                      <a:pt x="1612" y="8494"/>
                      <a:pt x="1" y="22780"/>
                      <a:pt x="8542" y="29042"/>
                    </a:cubicBezTo>
                    <a:cubicBezTo>
                      <a:pt x="12402" y="31869"/>
                      <a:pt x="17417" y="32902"/>
                      <a:pt x="22129" y="32932"/>
                    </a:cubicBezTo>
                    <a:cubicBezTo>
                      <a:pt x="22196" y="32933"/>
                      <a:pt x="22263" y="32934"/>
                      <a:pt x="22329" y="32934"/>
                    </a:cubicBezTo>
                    <a:cubicBezTo>
                      <a:pt x="27390" y="32934"/>
                      <a:pt x="30946" y="30655"/>
                      <a:pt x="33436" y="26245"/>
                    </a:cubicBezTo>
                    <a:cubicBezTo>
                      <a:pt x="35989" y="21747"/>
                      <a:pt x="37539" y="15880"/>
                      <a:pt x="34682" y="11200"/>
                    </a:cubicBezTo>
                    <a:cubicBezTo>
                      <a:pt x="31916" y="6731"/>
                      <a:pt x="26323" y="4148"/>
                      <a:pt x="21217" y="3753"/>
                    </a:cubicBezTo>
                    <a:cubicBezTo>
                      <a:pt x="20690" y="3710"/>
                      <a:pt x="20159" y="3687"/>
                      <a:pt x="19627" y="3687"/>
                    </a:cubicBezTo>
                    <a:cubicBezTo>
                      <a:pt x="15272" y="3687"/>
                      <a:pt x="10835" y="5169"/>
                      <a:pt x="8207" y="8798"/>
                    </a:cubicBezTo>
                    <a:cubicBezTo>
                      <a:pt x="5137" y="12993"/>
                      <a:pt x="5229" y="18616"/>
                      <a:pt x="7903" y="22993"/>
                    </a:cubicBezTo>
                    <a:cubicBezTo>
                      <a:pt x="10431" y="27089"/>
                      <a:pt x="15180" y="29881"/>
                      <a:pt x="20000" y="29881"/>
                    </a:cubicBezTo>
                    <a:cubicBezTo>
                      <a:pt x="20223" y="29881"/>
                      <a:pt x="20447" y="29875"/>
                      <a:pt x="20670" y="29862"/>
                    </a:cubicBezTo>
                    <a:cubicBezTo>
                      <a:pt x="25928" y="29589"/>
                      <a:pt x="29059" y="25425"/>
                      <a:pt x="30518" y="20683"/>
                    </a:cubicBezTo>
                    <a:cubicBezTo>
                      <a:pt x="32565" y="13995"/>
                      <a:pt x="25675" y="7103"/>
                      <a:pt x="19186" y="7103"/>
                    </a:cubicBezTo>
                    <a:cubicBezTo>
                      <a:pt x="17004" y="7103"/>
                      <a:pt x="14868" y="7882"/>
                      <a:pt x="13132" y="9710"/>
                    </a:cubicBezTo>
                    <a:cubicBezTo>
                      <a:pt x="7974" y="15085"/>
                      <a:pt x="14358" y="24969"/>
                      <a:pt x="20724" y="24969"/>
                    </a:cubicBezTo>
                    <a:cubicBezTo>
                      <a:pt x="22387" y="24969"/>
                      <a:pt x="24048" y="24294"/>
                      <a:pt x="25503" y="22689"/>
                    </a:cubicBezTo>
                    <a:cubicBezTo>
                      <a:pt x="27053" y="20987"/>
                      <a:pt x="28177" y="18251"/>
                      <a:pt x="27813" y="15911"/>
                    </a:cubicBezTo>
                    <a:cubicBezTo>
                      <a:pt x="27448" y="13601"/>
                      <a:pt x="25503" y="12020"/>
                      <a:pt x="23375" y="11321"/>
                    </a:cubicBezTo>
                    <a:cubicBezTo>
                      <a:pt x="22639" y="11084"/>
                      <a:pt x="21859" y="10965"/>
                      <a:pt x="21097" y="10965"/>
                    </a:cubicBezTo>
                    <a:cubicBezTo>
                      <a:pt x="18239" y="10965"/>
                      <a:pt x="15616" y="12644"/>
                      <a:pt x="16384" y="16124"/>
                    </a:cubicBezTo>
                    <a:cubicBezTo>
                      <a:pt x="16779" y="17978"/>
                      <a:pt x="18268" y="19923"/>
                      <a:pt x="20305" y="20045"/>
                    </a:cubicBezTo>
                    <a:cubicBezTo>
                      <a:pt x="20388" y="20051"/>
                      <a:pt x="20470" y="20054"/>
                      <a:pt x="20552" y="20054"/>
                    </a:cubicBezTo>
                    <a:cubicBezTo>
                      <a:pt x="22005" y="20054"/>
                      <a:pt x="23303" y="19050"/>
                      <a:pt x="23648" y="17583"/>
                    </a:cubicBezTo>
                    <a:cubicBezTo>
                      <a:pt x="24222" y="15342"/>
                      <a:pt x="22459" y="14137"/>
                      <a:pt x="20897" y="14137"/>
                    </a:cubicBezTo>
                    <a:cubicBezTo>
                      <a:pt x="19811" y="14137"/>
                      <a:pt x="18823" y="14719"/>
                      <a:pt x="18785" y="15941"/>
                    </a:cubicBezTo>
                    <a:cubicBezTo>
                      <a:pt x="18739" y="17114"/>
                      <a:pt x="19685" y="17608"/>
                      <a:pt x="20648" y="17608"/>
                    </a:cubicBezTo>
                    <a:cubicBezTo>
                      <a:pt x="20958" y="17608"/>
                      <a:pt x="21270" y="17557"/>
                      <a:pt x="21551" y="17461"/>
                    </a:cubicBezTo>
                    <a:cubicBezTo>
                      <a:pt x="22154" y="17235"/>
                      <a:pt x="21802" y="16967"/>
                      <a:pt x="21386" y="16967"/>
                    </a:cubicBezTo>
                    <a:cubicBezTo>
                      <a:pt x="21299" y="16967"/>
                      <a:pt x="21210" y="16979"/>
                      <a:pt x="21126" y="17005"/>
                    </a:cubicBezTo>
                    <a:cubicBezTo>
                      <a:pt x="21071" y="17025"/>
                      <a:pt x="21015" y="17035"/>
                      <a:pt x="20958" y="17035"/>
                    </a:cubicBezTo>
                    <a:cubicBezTo>
                      <a:pt x="20504" y="17035"/>
                      <a:pt x="19994" y="16441"/>
                      <a:pt x="19940" y="16063"/>
                    </a:cubicBezTo>
                    <a:lnTo>
                      <a:pt x="21885" y="15121"/>
                    </a:lnTo>
                    <a:cubicBezTo>
                      <a:pt x="22189" y="15364"/>
                      <a:pt x="22402" y="15698"/>
                      <a:pt x="22493" y="16063"/>
                    </a:cubicBezTo>
                    <a:cubicBezTo>
                      <a:pt x="22676" y="16549"/>
                      <a:pt x="22706" y="17036"/>
                      <a:pt x="22615" y="17491"/>
                    </a:cubicBezTo>
                    <a:cubicBezTo>
                      <a:pt x="22402" y="18707"/>
                      <a:pt x="22220" y="18616"/>
                      <a:pt x="21034" y="18890"/>
                    </a:cubicBezTo>
                    <a:cubicBezTo>
                      <a:pt x="20540" y="19013"/>
                      <a:pt x="20231" y="19102"/>
                      <a:pt x="19978" y="19102"/>
                    </a:cubicBezTo>
                    <a:cubicBezTo>
                      <a:pt x="19609" y="19102"/>
                      <a:pt x="19356" y="18914"/>
                      <a:pt x="18816" y="18373"/>
                    </a:cubicBezTo>
                    <a:cubicBezTo>
                      <a:pt x="18420" y="17978"/>
                      <a:pt x="18086" y="17522"/>
                      <a:pt x="17873" y="17005"/>
                    </a:cubicBezTo>
                    <a:cubicBezTo>
                      <a:pt x="17509" y="16276"/>
                      <a:pt x="17326" y="15455"/>
                      <a:pt x="17357" y="14665"/>
                    </a:cubicBezTo>
                    <a:cubicBezTo>
                      <a:pt x="17415" y="12529"/>
                      <a:pt x="19065" y="11669"/>
                      <a:pt x="20873" y="11669"/>
                    </a:cubicBezTo>
                    <a:cubicBezTo>
                      <a:pt x="21870" y="11669"/>
                      <a:pt x="22916" y="11931"/>
                      <a:pt x="23770" y="12385"/>
                    </a:cubicBezTo>
                    <a:cubicBezTo>
                      <a:pt x="25776" y="13449"/>
                      <a:pt x="26992" y="15425"/>
                      <a:pt x="26718" y="17735"/>
                    </a:cubicBezTo>
                    <a:cubicBezTo>
                      <a:pt x="26506" y="19498"/>
                      <a:pt x="25807" y="21139"/>
                      <a:pt x="24651" y="22507"/>
                    </a:cubicBezTo>
                    <a:cubicBezTo>
                      <a:pt x="23621" y="23699"/>
                      <a:pt x="22248" y="24214"/>
                      <a:pt x="20837" y="24214"/>
                    </a:cubicBezTo>
                    <a:cubicBezTo>
                      <a:pt x="19335" y="24214"/>
                      <a:pt x="17789" y="23630"/>
                      <a:pt x="16566" y="22659"/>
                    </a:cubicBezTo>
                    <a:cubicBezTo>
                      <a:pt x="13922" y="20501"/>
                      <a:pt x="11794" y="15911"/>
                      <a:pt x="12584" y="12476"/>
                    </a:cubicBezTo>
                    <a:cubicBezTo>
                      <a:pt x="13319" y="9302"/>
                      <a:pt x="16247" y="7769"/>
                      <a:pt x="19211" y="7769"/>
                    </a:cubicBezTo>
                    <a:cubicBezTo>
                      <a:pt x="20419" y="7769"/>
                      <a:pt x="21633" y="8023"/>
                      <a:pt x="22706" y="8525"/>
                    </a:cubicBezTo>
                    <a:cubicBezTo>
                      <a:pt x="25837" y="9984"/>
                      <a:pt x="28603" y="13236"/>
                      <a:pt x="29545" y="16580"/>
                    </a:cubicBezTo>
                    <a:cubicBezTo>
                      <a:pt x="30092" y="18555"/>
                      <a:pt x="29667" y="20470"/>
                      <a:pt x="28846" y="22324"/>
                    </a:cubicBezTo>
                    <a:cubicBezTo>
                      <a:pt x="27965" y="24361"/>
                      <a:pt x="26779" y="26701"/>
                      <a:pt x="24895" y="28008"/>
                    </a:cubicBezTo>
                    <a:cubicBezTo>
                      <a:pt x="23556" y="28932"/>
                      <a:pt x="22012" y="29320"/>
                      <a:pt x="20426" y="29320"/>
                    </a:cubicBezTo>
                    <a:cubicBezTo>
                      <a:pt x="17365" y="29320"/>
                      <a:pt x="14148" y="27874"/>
                      <a:pt x="11946" y="26033"/>
                    </a:cubicBezTo>
                    <a:cubicBezTo>
                      <a:pt x="5958" y="21017"/>
                      <a:pt x="4894" y="10622"/>
                      <a:pt x="12068" y="6124"/>
                    </a:cubicBezTo>
                    <a:cubicBezTo>
                      <a:pt x="14136" y="4826"/>
                      <a:pt x="16671" y="4225"/>
                      <a:pt x="19293" y="4225"/>
                    </a:cubicBezTo>
                    <a:cubicBezTo>
                      <a:pt x="25455" y="4225"/>
                      <a:pt x="32100" y="7547"/>
                      <a:pt x="34317" y="12963"/>
                    </a:cubicBezTo>
                    <a:cubicBezTo>
                      <a:pt x="35807" y="16549"/>
                      <a:pt x="35016" y="20653"/>
                      <a:pt x="33497" y="24087"/>
                    </a:cubicBezTo>
                    <a:cubicBezTo>
                      <a:pt x="31673" y="28282"/>
                      <a:pt x="28785" y="32081"/>
                      <a:pt x="23861" y="32324"/>
                    </a:cubicBezTo>
                    <a:cubicBezTo>
                      <a:pt x="23394" y="32349"/>
                      <a:pt x="22921" y="32362"/>
                      <a:pt x="22444" y="32362"/>
                    </a:cubicBezTo>
                    <a:cubicBezTo>
                      <a:pt x="15928" y="32362"/>
                      <a:pt x="8617" y="29994"/>
                      <a:pt x="5502" y="23905"/>
                    </a:cubicBezTo>
                    <a:cubicBezTo>
                      <a:pt x="1642" y="16367"/>
                      <a:pt x="5168" y="5820"/>
                      <a:pt x="12858" y="2324"/>
                    </a:cubicBezTo>
                    <a:cubicBezTo>
                      <a:pt x="15829" y="997"/>
                      <a:pt x="19136" y="560"/>
                      <a:pt x="22434" y="560"/>
                    </a:cubicBezTo>
                    <a:cubicBezTo>
                      <a:pt x="24196" y="560"/>
                      <a:pt x="25956" y="685"/>
                      <a:pt x="27661" y="865"/>
                    </a:cubicBezTo>
                    <a:cubicBezTo>
                      <a:pt x="32220" y="1351"/>
                      <a:pt x="36749" y="2537"/>
                      <a:pt x="40548" y="5242"/>
                    </a:cubicBezTo>
                    <a:cubicBezTo>
                      <a:pt x="40604" y="5281"/>
                      <a:pt x="40683" y="5297"/>
                      <a:pt x="40773" y="5297"/>
                    </a:cubicBezTo>
                    <a:cubicBezTo>
                      <a:pt x="41176" y="5297"/>
                      <a:pt x="41806" y="4966"/>
                      <a:pt x="41582" y="4816"/>
                    </a:cubicBezTo>
                    <a:lnTo>
                      <a:pt x="41552" y="4816"/>
                    </a:lnTo>
                    <a:cubicBezTo>
                      <a:pt x="37083" y="1655"/>
                      <a:pt x="31703" y="500"/>
                      <a:pt x="26323" y="136"/>
                    </a:cubicBezTo>
                    <a:cubicBezTo>
                      <a:pt x="25164" y="52"/>
                      <a:pt x="23988" y="1"/>
                      <a:pt x="2281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7"/>
              <p:cNvSpPr/>
              <p:nvPr/>
            </p:nvSpPr>
            <p:spPr>
              <a:xfrm>
                <a:off x="-1247200" y="4146600"/>
                <a:ext cx="4175870" cy="1501395"/>
              </a:xfrm>
              <a:custGeom>
                <a:rect b="b" l="l" r="r" t="t"/>
                <a:pathLst>
                  <a:path extrusionOk="0" h="27079" w="64562">
                    <a:moveTo>
                      <a:pt x="21767" y="1"/>
                    </a:moveTo>
                    <a:cubicBezTo>
                      <a:pt x="20111" y="1"/>
                      <a:pt x="18451" y="275"/>
                      <a:pt x="16901" y="817"/>
                    </a:cubicBezTo>
                    <a:cubicBezTo>
                      <a:pt x="11976" y="2549"/>
                      <a:pt x="8086" y="6622"/>
                      <a:pt x="5563" y="11212"/>
                    </a:cubicBezTo>
                    <a:cubicBezTo>
                      <a:pt x="3010" y="15802"/>
                      <a:pt x="1672" y="20939"/>
                      <a:pt x="456" y="26045"/>
                    </a:cubicBezTo>
                    <a:lnTo>
                      <a:pt x="1" y="26380"/>
                    </a:lnTo>
                    <a:cubicBezTo>
                      <a:pt x="5456" y="25067"/>
                      <a:pt x="11046" y="24662"/>
                      <a:pt x="16663" y="24662"/>
                    </a:cubicBezTo>
                    <a:cubicBezTo>
                      <a:pt x="21059" y="24662"/>
                      <a:pt x="25472" y="24910"/>
                      <a:pt x="29849" y="25164"/>
                    </a:cubicBezTo>
                    <a:lnTo>
                      <a:pt x="63801" y="27079"/>
                    </a:lnTo>
                    <a:cubicBezTo>
                      <a:pt x="64196" y="22823"/>
                      <a:pt x="64561" y="18386"/>
                      <a:pt x="62889" y="14434"/>
                    </a:cubicBezTo>
                    <a:cubicBezTo>
                      <a:pt x="61502" y="11119"/>
                      <a:pt x="58138" y="8370"/>
                      <a:pt x="54670" y="8370"/>
                    </a:cubicBezTo>
                    <a:cubicBezTo>
                      <a:pt x="54035" y="8370"/>
                      <a:pt x="53397" y="8462"/>
                      <a:pt x="52768" y="8659"/>
                    </a:cubicBezTo>
                    <a:cubicBezTo>
                      <a:pt x="49789" y="9601"/>
                      <a:pt x="47813" y="12550"/>
                      <a:pt x="44925" y="13735"/>
                    </a:cubicBezTo>
                    <a:cubicBezTo>
                      <a:pt x="44028" y="14089"/>
                      <a:pt x="43085" y="14265"/>
                      <a:pt x="42145" y="14265"/>
                    </a:cubicBezTo>
                    <a:cubicBezTo>
                      <a:pt x="40667" y="14265"/>
                      <a:pt x="39198" y="13830"/>
                      <a:pt x="37934" y="12975"/>
                    </a:cubicBezTo>
                    <a:cubicBezTo>
                      <a:pt x="34864" y="10878"/>
                      <a:pt x="33831" y="6835"/>
                      <a:pt x="31399" y="4039"/>
                    </a:cubicBezTo>
                    <a:cubicBezTo>
                      <a:pt x="29018" y="1324"/>
                      <a:pt x="25403" y="1"/>
                      <a:pt x="2176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7"/>
              <p:cNvSpPr/>
              <p:nvPr/>
            </p:nvSpPr>
            <p:spPr>
              <a:xfrm rot="6342322">
                <a:off x="-22123" y="2743192"/>
                <a:ext cx="1890166" cy="3864910"/>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8" name="Google Shape;388;p37"/>
            <p:cNvSpPr/>
            <p:nvPr/>
          </p:nvSpPr>
          <p:spPr>
            <a:xfrm rot="-5400000">
              <a:off x="7135628" y="3388578"/>
              <a:ext cx="3226482" cy="117351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5">
    <p:spTree>
      <p:nvGrpSpPr>
        <p:cNvPr id="389" name="Shape 389"/>
        <p:cNvGrpSpPr/>
        <p:nvPr/>
      </p:nvGrpSpPr>
      <p:grpSpPr>
        <a:xfrm>
          <a:off x="0" y="0"/>
          <a:ext cx="0" cy="0"/>
          <a:chOff x="0" y="0"/>
          <a:chExt cx="0" cy="0"/>
        </a:xfrm>
      </p:grpSpPr>
      <p:grpSp>
        <p:nvGrpSpPr>
          <p:cNvPr id="390" name="Google Shape;390;p38"/>
          <p:cNvGrpSpPr/>
          <p:nvPr/>
        </p:nvGrpSpPr>
        <p:grpSpPr>
          <a:xfrm flipH="1">
            <a:off x="-503643" y="-787849"/>
            <a:ext cx="10546414" cy="7044174"/>
            <a:chOff x="-884643" y="-787849"/>
            <a:chExt cx="10546414" cy="7044174"/>
          </a:xfrm>
        </p:grpSpPr>
        <p:grpSp>
          <p:nvGrpSpPr>
            <p:cNvPr id="391" name="Google Shape;391;p38"/>
            <p:cNvGrpSpPr/>
            <p:nvPr/>
          </p:nvGrpSpPr>
          <p:grpSpPr>
            <a:xfrm rot="5400000">
              <a:off x="6965933" y="539388"/>
              <a:ext cx="3750750" cy="1640925"/>
              <a:chOff x="293650" y="1011675"/>
              <a:chExt cx="3750750" cy="1640925"/>
            </a:xfrm>
          </p:grpSpPr>
          <p:sp>
            <p:nvSpPr>
              <p:cNvPr id="392" name="Google Shape;392;p38"/>
              <p:cNvSpPr/>
              <p:nvPr/>
            </p:nvSpPr>
            <p:spPr>
              <a:xfrm>
                <a:off x="293650" y="1120350"/>
                <a:ext cx="3750750" cy="1532250"/>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38"/>
              <p:cNvSpPr/>
              <p:nvPr/>
            </p:nvSpPr>
            <p:spPr>
              <a:xfrm>
                <a:off x="658275" y="1011675"/>
                <a:ext cx="3216225" cy="1319125"/>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4" name="Google Shape;394;p38"/>
            <p:cNvSpPr/>
            <p:nvPr/>
          </p:nvSpPr>
          <p:spPr>
            <a:xfrm flipH="1">
              <a:off x="5939482" y="3436175"/>
              <a:ext cx="3355675" cy="2820150"/>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8"/>
            <p:cNvSpPr/>
            <p:nvPr/>
          </p:nvSpPr>
          <p:spPr>
            <a:xfrm rot="5400000">
              <a:off x="-2152414" y="1323209"/>
              <a:ext cx="5378311" cy="1956571"/>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8"/>
            <p:cNvSpPr/>
            <p:nvPr/>
          </p:nvSpPr>
          <p:spPr>
            <a:xfrm rot="-5400000">
              <a:off x="-1232048" y="3340955"/>
              <a:ext cx="3301035" cy="1348533"/>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8"/>
            <p:cNvSpPr/>
            <p:nvPr/>
          </p:nvSpPr>
          <p:spPr>
            <a:xfrm flipH="1" rot="10800000">
              <a:off x="-884643" y="-787849"/>
              <a:ext cx="3355675" cy="2820150"/>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8" name="Google Shape;398;p38"/>
          <p:cNvSpPr txBox="1"/>
          <p:nvPr>
            <p:ph hasCustomPrompt="1" type="title"/>
          </p:nvPr>
        </p:nvSpPr>
        <p:spPr>
          <a:xfrm>
            <a:off x="1886300" y="1950800"/>
            <a:ext cx="918300" cy="430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200"/>
              <a:buNone/>
              <a:defRPr sz="2300"/>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a:r>
              <a:t>xx%</a:t>
            </a:r>
          </a:p>
        </p:txBody>
      </p:sp>
      <p:sp>
        <p:nvSpPr>
          <p:cNvPr id="399" name="Google Shape;399;p38"/>
          <p:cNvSpPr txBox="1"/>
          <p:nvPr>
            <p:ph hasCustomPrompt="1" idx="2" type="title"/>
          </p:nvPr>
        </p:nvSpPr>
        <p:spPr>
          <a:xfrm>
            <a:off x="4112850" y="1950800"/>
            <a:ext cx="918300" cy="430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200"/>
              <a:buNone/>
              <a:defRPr sz="2300"/>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a:r>
              <a:t>xx%</a:t>
            </a:r>
          </a:p>
        </p:txBody>
      </p:sp>
      <p:sp>
        <p:nvSpPr>
          <p:cNvPr id="400" name="Google Shape;400;p38"/>
          <p:cNvSpPr txBox="1"/>
          <p:nvPr>
            <p:ph hasCustomPrompt="1" idx="3" type="title"/>
          </p:nvPr>
        </p:nvSpPr>
        <p:spPr>
          <a:xfrm>
            <a:off x="6339475" y="1955425"/>
            <a:ext cx="918300" cy="430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200"/>
              <a:buNone/>
              <a:defRPr sz="2300"/>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a:r>
              <a:t>xx%</a:t>
            </a:r>
          </a:p>
        </p:txBody>
      </p:sp>
      <p:sp>
        <p:nvSpPr>
          <p:cNvPr id="401" name="Google Shape;401;p38"/>
          <p:cNvSpPr txBox="1"/>
          <p:nvPr>
            <p:ph idx="4" type="title"/>
          </p:nvPr>
        </p:nvSpPr>
        <p:spPr>
          <a:xfrm>
            <a:off x="1385500" y="2838669"/>
            <a:ext cx="1919700" cy="422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Font typeface="Nunito"/>
              <a:buNone/>
              <a:defRPr sz="2300"/>
            </a:lvl1pPr>
            <a:lvl2pPr lvl="1" rtl="0" algn="ctr">
              <a:spcBef>
                <a:spcPts val="0"/>
              </a:spcBef>
              <a:spcAft>
                <a:spcPts val="0"/>
              </a:spcAft>
              <a:buSzPts val="2500"/>
              <a:buFont typeface="Nunito"/>
              <a:buNone/>
              <a:defRPr sz="2500">
                <a:latin typeface="Nunito"/>
                <a:ea typeface="Nunito"/>
                <a:cs typeface="Nunito"/>
                <a:sym typeface="Nunito"/>
              </a:defRPr>
            </a:lvl2pPr>
            <a:lvl3pPr lvl="2" rtl="0" algn="ctr">
              <a:spcBef>
                <a:spcPts val="0"/>
              </a:spcBef>
              <a:spcAft>
                <a:spcPts val="0"/>
              </a:spcAft>
              <a:buSzPts val="2500"/>
              <a:buFont typeface="Nunito"/>
              <a:buNone/>
              <a:defRPr sz="2500">
                <a:latin typeface="Nunito"/>
                <a:ea typeface="Nunito"/>
                <a:cs typeface="Nunito"/>
                <a:sym typeface="Nunito"/>
              </a:defRPr>
            </a:lvl3pPr>
            <a:lvl4pPr lvl="3" rtl="0" algn="ctr">
              <a:spcBef>
                <a:spcPts val="0"/>
              </a:spcBef>
              <a:spcAft>
                <a:spcPts val="0"/>
              </a:spcAft>
              <a:buSzPts val="2500"/>
              <a:buFont typeface="Nunito"/>
              <a:buNone/>
              <a:defRPr sz="2500">
                <a:latin typeface="Nunito"/>
                <a:ea typeface="Nunito"/>
                <a:cs typeface="Nunito"/>
                <a:sym typeface="Nunito"/>
              </a:defRPr>
            </a:lvl4pPr>
            <a:lvl5pPr lvl="4" rtl="0" algn="ctr">
              <a:spcBef>
                <a:spcPts val="0"/>
              </a:spcBef>
              <a:spcAft>
                <a:spcPts val="0"/>
              </a:spcAft>
              <a:buSzPts val="2500"/>
              <a:buFont typeface="Nunito"/>
              <a:buNone/>
              <a:defRPr sz="2500">
                <a:latin typeface="Nunito"/>
                <a:ea typeface="Nunito"/>
                <a:cs typeface="Nunito"/>
                <a:sym typeface="Nunito"/>
              </a:defRPr>
            </a:lvl5pPr>
            <a:lvl6pPr lvl="5" rtl="0" algn="ctr">
              <a:spcBef>
                <a:spcPts val="0"/>
              </a:spcBef>
              <a:spcAft>
                <a:spcPts val="0"/>
              </a:spcAft>
              <a:buSzPts val="2500"/>
              <a:buFont typeface="Nunito"/>
              <a:buNone/>
              <a:defRPr sz="2500">
                <a:latin typeface="Nunito"/>
                <a:ea typeface="Nunito"/>
                <a:cs typeface="Nunito"/>
                <a:sym typeface="Nunito"/>
              </a:defRPr>
            </a:lvl6pPr>
            <a:lvl7pPr lvl="6" rtl="0" algn="ctr">
              <a:spcBef>
                <a:spcPts val="0"/>
              </a:spcBef>
              <a:spcAft>
                <a:spcPts val="0"/>
              </a:spcAft>
              <a:buSzPts val="2500"/>
              <a:buFont typeface="Nunito"/>
              <a:buNone/>
              <a:defRPr sz="2500">
                <a:latin typeface="Nunito"/>
                <a:ea typeface="Nunito"/>
                <a:cs typeface="Nunito"/>
                <a:sym typeface="Nunito"/>
              </a:defRPr>
            </a:lvl7pPr>
            <a:lvl8pPr lvl="7" rtl="0" algn="ctr">
              <a:spcBef>
                <a:spcPts val="0"/>
              </a:spcBef>
              <a:spcAft>
                <a:spcPts val="0"/>
              </a:spcAft>
              <a:buSzPts val="2500"/>
              <a:buFont typeface="Nunito"/>
              <a:buNone/>
              <a:defRPr sz="2500">
                <a:latin typeface="Nunito"/>
                <a:ea typeface="Nunito"/>
                <a:cs typeface="Nunito"/>
                <a:sym typeface="Nunito"/>
              </a:defRPr>
            </a:lvl8pPr>
            <a:lvl9pPr lvl="8" rtl="0" algn="ctr">
              <a:spcBef>
                <a:spcPts val="0"/>
              </a:spcBef>
              <a:spcAft>
                <a:spcPts val="0"/>
              </a:spcAft>
              <a:buSzPts val="2500"/>
              <a:buFont typeface="Nunito"/>
              <a:buNone/>
              <a:defRPr sz="2500">
                <a:latin typeface="Nunito"/>
                <a:ea typeface="Nunito"/>
                <a:cs typeface="Nunito"/>
                <a:sym typeface="Nunito"/>
              </a:defRPr>
            </a:lvl9pPr>
          </a:lstStyle>
          <a:p/>
        </p:txBody>
      </p:sp>
      <p:sp>
        <p:nvSpPr>
          <p:cNvPr id="402" name="Google Shape;402;p38"/>
          <p:cNvSpPr txBox="1"/>
          <p:nvPr>
            <p:ph idx="1" type="subTitle"/>
          </p:nvPr>
        </p:nvSpPr>
        <p:spPr>
          <a:xfrm>
            <a:off x="1385501" y="3261219"/>
            <a:ext cx="1919700" cy="66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3" name="Google Shape;403;p38"/>
          <p:cNvSpPr txBox="1"/>
          <p:nvPr>
            <p:ph idx="5" type="title"/>
          </p:nvPr>
        </p:nvSpPr>
        <p:spPr>
          <a:xfrm>
            <a:off x="3612150" y="2838669"/>
            <a:ext cx="1919700" cy="422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Font typeface="Nunito"/>
              <a:buNone/>
              <a:defRPr sz="2300"/>
            </a:lvl1pPr>
            <a:lvl2pPr lvl="1" rtl="0" algn="ctr">
              <a:spcBef>
                <a:spcPts val="0"/>
              </a:spcBef>
              <a:spcAft>
                <a:spcPts val="0"/>
              </a:spcAft>
              <a:buSzPts val="2500"/>
              <a:buFont typeface="Nunito"/>
              <a:buNone/>
              <a:defRPr sz="2500">
                <a:latin typeface="Nunito"/>
                <a:ea typeface="Nunito"/>
                <a:cs typeface="Nunito"/>
                <a:sym typeface="Nunito"/>
              </a:defRPr>
            </a:lvl2pPr>
            <a:lvl3pPr lvl="2" rtl="0" algn="ctr">
              <a:spcBef>
                <a:spcPts val="0"/>
              </a:spcBef>
              <a:spcAft>
                <a:spcPts val="0"/>
              </a:spcAft>
              <a:buSzPts val="2500"/>
              <a:buFont typeface="Nunito"/>
              <a:buNone/>
              <a:defRPr sz="2500">
                <a:latin typeface="Nunito"/>
                <a:ea typeface="Nunito"/>
                <a:cs typeface="Nunito"/>
                <a:sym typeface="Nunito"/>
              </a:defRPr>
            </a:lvl3pPr>
            <a:lvl4pPr lvl="3" rtl="0" algn="ctr">
              <a:spcBef>
                <a:spcPts val="0"/>
              </a:spcBef>
              <a:spcAft>
                <a:spcPts val="0"/>
              </a:spcAft>
              <a:buSzPts val="2500"/>
              <a:buFont typeface="Nunito"/>
              <a:buNone/>
              <a:defRPr sz="2500">
                <a:latin typeface="Nunito"/>
                <a:ea typeface="Nunito"/>
                <a:cs typeface="Nunito"/>
                <a:sym typeface="Nunito"/>
              </a:defRPr>
            </a:lvl4pPr>
            <a:lvl5pPr lvl="4" rtl="0" algn="ctr">
              <a:spcBef>
                <a:spcPts val="0"/>
              </a:spcBef>
              <a:spcAft>
                <a:spcPts val="0"/>
              </a:spcAft>
              <a:buSzPts val="2500"/>
              <a:buFont typeface="Nunito"/>
              <a:buNone/>
              <a:defRPr sz="2500">
                <a:latin typeface="Nunito"/>
                <a:ea typeface="Nunito"/>
                <a:cs typeface="Nunito"/>
                <a:sym typeface="Nunito"/>
              </a:defRPr>
            </a:lvl5pPr>
            <a:lvl6pPr lvl="5" rtl="0" algn="ctr">
              <a:spcBef>
                <a:spcPts val="0"/>
              </a:spcBef>
              <a:spcAft>
                <a:spcPts val="0"/>
              </a:spcAft>
              <a:buSzPts val="2500"/>
              <a:buFont typeface="Nunito"/>
              <a:buNone/>
              <a:defRPr sz="2500">
                <a:latin typeface="Nunito"/>
                <a:ea typeface="Nunito"/>
                <a:cs typeface="Nunito"/>
                <a:sym typeface="Nunito"/>
              </a:defRPr>
            </a:lvl6pPr>
            <a:lvl7pPr lvl="6" rtl="0" algn="ctr">
              <a:spcBef>
                <a:spcPts val="0"/>
              </a:spcBef>
              <a:spcAft>
                <a:spcPts val="0"/>
              </a:spcAft>
              <a:buSzPts val="2500"/>
              <a:buFont typeface="Nunito"/>
              <a:buNone/>
              <a:defRPr sz="2500">
                <a:latin typeface="Nunito"/>
                <a:ea typeface="Nunito"/>
                <a:cs typeface="Nunito"/>
                <a:sym typeface="Nunito"/>
              </a:defRPr>
            </a:lvl7pPr>
            <a:lvl8pPr lvl="7" rtl="0" algn="ctr">
              <a:spcBef>
                <a:spcPts val="0"/>
              </a:spcBef>
              <a:spcAft>
                <a:spcPts val="0"/>
              </a:spcAft>
              <a:buSzPts val="2500"/>
              <a:buFont typeface="Nunito"/>
              <a:buNone/>
              <a:defRPr sz="2500">
                <a:latin typeface="Nunito"/>
                <a:ea typeface="Nunito"/>
                <a:cs typeface="Nunito"/>
                <a:sym typeface="Nunito"/>
              </a:defRPr>
            </a:lvl8pPr>
            <a:lvl9pPr lvl="8" rtl="0" algn="ctr">
              <a:spcBef>
                <a:spcPts val="0"/>
              </a:spcBef>
              <a:spcAft>
                <a:spcPts val="0"/>
              </a:spcAft>
              <a:buSzPts val="2500"/>
              <a:buFont typeface="Nunito"/>
              <a:buNone/>
              <a:defRPr sz="2500">
                <a:latin typeface="Nunito"/>
                <a:ea typeface="Nunito"/>
                <a:cs typeface="Nunito"/>
                <a:sym typeface="Nunito"/>
              </a:defRPr>
            </a:lvl9pPr>
          </a:lstStyle>
          <a:p/>
        </p:txBody>
      </p:sp>
      <p:sp>
        <p:nvSpPr>
          <p:cNvPr id="404" name="Google Shape;404;p38"/>
          <p:cNvSpPr txBox="1"/>
          <p:nvPr>
            <p:ph idx="6" type="subTitle"/>
          </p:nvPr>
        </p:nvSpPr>
        <p:spPr>
          <a:xfrm>
            <a:off x="3612150" y="3261244"/>
            <a:ext cx="1919700" cy="66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5" name="Google Shape;405;p38"/>
          <p:cNvSpPr txBox="1"/>
          <p:nvPr>
            <p:ph idx="7" type="title"/>
          </p:nvPr>
        </p:nvSpPr>
        <p:spPr>
          <a:xfrm>
            <a:off x="5838775" y="2838669"/>
            <a:ext cx="1919700" cy="422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Font typeface="Nunito"/>
              <a:buNone/>
              <a:defRPr sz="2300"/>
            </a:lvl1pPr>
            <a:lvl2pPr lvl="1" rtl="0" algn="ctr">
              <a:spcBef>
                <a:spcPts val="0"/>
              </a:spcBef>
              <a:spcAft>
                <a:spcPts val="0"/>
              </a:spcAft>
              <a:buSzPts val="2500"/>
              <a:buFont typeface="Nunito"/>
              <a:buNone/>
              <a:defRPr sz="2500">
                <a:latin typeface="Nunito"/>
                <a:ea typeface="Nunito"/>
                <a:cs typeface="Nunito"/>
                <a:sym typeface="Nunito"/>
              </a:defRPr>
            </a:lvl2pPr>
            <a:lvl3pPr lvl="2" rtl="0" algn="ctr">
              <a:spcBef>
                <a:spcPts val="0"/>
              </a:spcBef>
              <a:spcAft>
                <a:spcPts val="0"/>
              </a:spcAft>
              <a:buSzPts val="2500"/>
              <a:buFont typeface="Nunito"/>
              <a:buNone/>
              <a:defRPr sz="2500">
                <a:latin typeface="Nunito"/>
                <a:ea typeface="Nunito"/>
                <a:cs typeface="Nunito"/>
                <a:sym typeface="Nunito"/>
              </a:defRPr>
            </a:lvl3pPr>
            <a:lvl4pPr lvl="3" rtl="0" algn="ctr">
              <a:spcBef>
                <a:spcPts val="0"/>
              </a:spcBef>
              <a:spcAft>
                <a:spcPts val="0"/>
              </a:spcAft>
              <a:buSzPts val="2500"/>
              <a:buFont typeface="Nunito"/>
              <a:buNone/>
              <a:defRPr sz="2500">
                <a:latin typeface="Nunito"/>
                <a:ea typeface="Nunito"/>
                <a:cs typeface="Nunito"/>
                <a:sym typeface="Nunito"/>
              </a:defRPr>
            </a:lvl4pPr>
            <a:lvl5pPr lvl="4" rtl="0" algn="ctr">
              <a:spcBef>
                <a:spcPts val="0"/>
              </a:spcBef>
              <a:spcAft>
                <a:spcPts val="0"/>
              </a:spcAft>
              <a:buSzPts val="2500"/>
              <a:buFont typeface="Nunito"/>
              <a:buNone/>
              <a:defRPr sz="2500">
                <a:latin typeface="Nunito"/>
                <a:ea typeface="Nunito"/>
                <a:cs typeface="Nunito"/>
                <a:sym typeface="Nunito"/>
              </a:defRPr>
            </a:lvl5pPr>
            <a:lvl6pPr lvl="5" rtl="0" algn="ctr">
              <a:spcBef>
                <a:spcPts val="0"/>
              </a:spcBef>
              <a:spcAft>
                <a:spcPts val="0"/>
              </a:spcAft>
              <a:buSzPts val="2500"/>
              <a:buFont typeface="Nunito"/>
              <a:buNone/>
              <a:defRPr sz="2500">
                <a:latin typeface="Nunito"/>
                <a:ea typeface="Nunito"/>
                <a:cs typeface="Nunito"/>
                <a:sym typeface="Nunito"/>
              </a:defRPr>
            </a:lvl6pPr>
            <a:lvl7pPr lvl="6" rtl="0" algn="ctr">
              <a:spcBef>
                <a:spcPts val="0"/>
              </a:spcBef>
              <a:spcAft>
                <a:spcPts val="0"/>
              </a:spcAft>
              <a:buSzPts val="2500"/>
              <a:buFont typeface="Nunito"/>
              <a:buNone/>
              <a:defRPr sz="2500">
                <a:latin typeface="Nunito"/>
                <a:ea typeface="Nunito"/>
                <a:cs typeface="Nunito"/>
                <a:sym typeface="Nunito"/>
              </a:defRPr>
            </a:lvl7pPr>
            <a:lvl8pPr lvl="7" rtl="0" algn="ctr">
              <a:spcBef>
                <a:spcPts val="0"/>
              </a:spcBef>
              <a:spcAft>
                <a:spcPts val="0"/>
              </a:spcAft>
              <a:buSzPts val="2500"/>
              <a:buFont typeface="Nunito"/>
              <a:buNone/>
              <a:defRPr sz="2500">
                <a:latin typeface="Nunito"/>
                <a:ea typeface="Nunito"/>
                <a:cs typeface="Nunito"/>
                <a:sym typeface="Nunito"/>
              </a:defRPr>
            </a:lvl8pPr>
            <a:lvl9pPr lvl="8" rtl="0" algn="ctr">
              <a:spcBef>
                <a:spcPts val="0"/>
              </a:spcBef>
              <a:spcAft>
                <a:spcPts val="0"/>
              </a:spcAft>
              <a:buSzPts val="2500"/>
              <a:buFont typeface="Nunito"/>
              <a:buNone/>
              <a:defRPr sz="2500">
                <a:latin typeface="Nunito"/>
                <a:ea typeface="Nunito"/>
                <a:cs typeface="Nunito"/>
                <a:sym typeface="Nunito"/>
              </a:defRPr>
            </a:lvl9pPr>
          </a:lstStyle>
          <a:p/>
        </p:txBody>
      </p:sp>
      <p:sp>
        <p:nvSpPr>
          <p:cNvPr id="406" name="Google Shape;406;p38"/>
          <p:cNvSpPr txBox="1"/>
          <p:nvPr>
            <p:ph idx="8" type="subTitle"/>
          </p:nvPr>
        </p:nvSpPr>
        <p:spPr>
          <a:xfrm>
            <a:off x="5838775" y="3261219"/>
            <a:ext cx="1919700" cy="66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7" name="Google Shape;407;p38"/>
          <p:cNvSpPr txBox="1"/>
          <p:nvPr>
            <p:ph idx="9" type="title"/>
          </p:nvPr>
        </p:nvSpPr>
        <p:spPr>
          <a:xfrm>
            <a:off x="713225" y="539500"/>
            <a:ext cx="77175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408" name="Google Shape;408;p38"/>
          <p:cNvSpPr/>
          <p:nvPr/>
        </p:nvSpPr>
        <p:spPr>
          <a:xfrm flipH="1">
            <a:off x="267495" y="1380821"/>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24_1">
    <p:spTree>
      <p:nvGrpSpPr>
        <p:cNvPr id="409" name="Shape 409"/>
        <p:cNvGrpSpPr/>
        <p:nvPr/>
      </p:nvGrpSpPr>
      <p:grpSpPr>
        <a:xfrm>
          <a:off x="0" y="0"/>
          <a:ext cx="0" cy="0"/>
          <a:chOff x="0" y="0"/>
          <a:chExt cx="0" cy="0"/>
        </a:xfrm>
      </p:grpSpPr>
      <p:sp>
        <p:nvSpPr>
          <p:cNvPr id="410" name="Google Shape;410;p39"/>
          <p:cNvSpPr txBox="1"/>
          <p:nvPr>
            <p:ph hasCustomPrompt="1" type="title"/>
          </p:nvPr>
        </p:nvSpPr>
        <p:spPr>
          <a:xfrm>
            <a:off x="3328812" y="3457925"/>
            <a:ext cx="860400" cy="411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2300">
                <a:solidFill>
                  <a:schemeClr val="accent1"/>
                </a:solidFill>
              </a:defRPr>
            </a:lvl1pPr>
            <a:lvl2pPr lvl="1" rtl="0" algn="ctr">
              <a:spcBef>
                <a:spcPts val="0"/>
              </a:spcBef>
              <a:spcAft>
                <a:spcPts val="0"/>
              </a:spcAft>
              <a:buSzPts val="2000"/>
              <a:buFont typeface="Bowlby One"/>
              <a:buNone/>
              <a:defRPr b="1" sz="2000">
                <a:latin typeface="Bowlby One"/>
                <a:ea typeface="Bowlby One"/>
                <a:cs typeface="Bowlby One"/>
                <a:sym typeface="Bowlby One"/>
              </a:defRPr>
            </a:lvl2pPr>
            <a:lvl3pPr lvl="2" rtl="0" algn="ctr">
              <a:spcBef>
                <a:spcPts val="0"/>
              </a:spcBef>
              <a:spcAft>
                <a:spcPts val="0"/>
              </a:spcAft>
              <a:buSzPts val="2000"/>
              <a:buFont typeface="Bowlby One"/>
              <a:buNone/>
              <a:defRPr b="1" sz="2000">
                <a:latin typeface="Bowlby One"/>
                <a:ea typeface="Bowlby One"/>
                <a:cs typeface="Bowlby One"/>
                <a:sym typeface="Bowlby One"/>
              </a:defRPr>
            </a:lvl3pPr>
            <a:lvl4pPr lvl="3" rtl="0" algn="ctr">
              <a:spcBef>
                <a:spcPts val="0"/>
              </a:spcBef>
              <a:spcAft>
                <a:spcPts val="0"/>
              </a:spcAft>
              <a:buSzPts val="2000"/>
              <a:buFont typeface="Bowlby One"/>
              <a:buNone/>
              <a:defRPr b="1" sz="2000">
                <a:latin typeface="Bowlby One"/>
                <a:ea typeface="Bowlby One"/>
                <a:cs typeface="Bowlby One"/>
                <a:sym typeface="Bowlby One"/>
              </a:defRPr>
            </a:lvl4pPr>
            <a:lvl5pPr lvl="4" rtl="0" algn="ctr">
              <a:spcBef>
                <a:spcPts val="0"/>
              </a:spcBef>
              <a:spcAft>
                <a:spcPts val="0"/>
              </a:spcAft>
              <a:buSzPts val="2000"/>
              <a:buFont typeface="Bowlby One"/>
              <a:buNone/>
              <a:defRPr b="1" sz="2000">
                <a:latin typeface="Bowlby One"/>
                <a:ea typeface="Bowlby One"/>
                <a:cs typeface="Bowlby One"/>
                <a:sym typeface="Bowlby One"/>
              </a:defRPr>
            </a:lvl5pPr>
            <a:lvl6pPr lvl="5" rtl="0" algn="ctr">
              <a:spcBef>
                <a:spcPts val="0"/>
              </a:spcBef>
              <a:spcAft>
                <a:spcPts val="0"/>
              </a:spcAft>
              <a:buSzPts val="2000"/>
              <a:buFont typeface="Bowlby One"/>
              <a:buNone/>
              <a:defRPr b="1" sz="2000">
                <a:latin typeface="Bowlby One"/>
                <a:ea typeface="Bowlby One"/>
                <a:cs typeface="Bowlby One"/>
                <a:sym typeface="Bowlby One"/>
              </a:defRPr>
            </a:lvl6pPr>
            <a:lvl7pPr lvl="6" rtl="0" algn="ctr">
              <a:spcBef>
                <a:spcPts val="0"/>
              </a:spcBef>
              <a:spcAft>
                <a:spcPts val="0"/>
              </a:spcAft>
              <a:buSzPts val="2000"/>
              <a:buFont typeface="Bowlby One"/>
              <a:buNone/>
              <a:defRPr b="1" sz="2000">
                <a:latin typeface="Bowlby One"/>
                <a:ea typeface="Bowlby One"/>
                <a:cs typeface="Bowlby One"/>
                <a:sym typeface="Bowlby One"/>
              </a:defRPr>
            </a:lvl7pPr>
            <a:lvl8pPr lvl="7" rtl="0" algn="ctr">
              <a:spcBef>
                <a:spcPts val="0"/>
              </a:spcBef>
              <a:spcAft>
                <a:spcPts val="0"/>
              </a:spcAft>
              <a:buSzPts val="2000"/>
              <a:buFont typeface="Bowlby One"/>
              <a:buNone/>
              <a:defRPr b="1" sz="2000">
                <a:latin typeface="Bowlby One"/>
                <a:ea typeface="Bowlby One"/>
                <a:cs typeface="Bowlby One"/>
                <a:sym typeface="Bowlby One"/>
              </a:defRPr>
            </a:lvl8pPr>
            <a:lvl9pPr lvl="8" rtl="0" algn="ctr">
              <a:spcBef>
                <a:spcPts val="0"/>
              </a:spcBef>
              <a:spcAft>
                <a:spcPts val="0"/>
              </a:spcAft>
              <a:buSzPts val="2000"/>
              <a:buFont typeface="Bowlby One"/>
              <a:buNone/>
              <a:defRPr b="1" sz="2000">
                <a:latin typeface="Bowlby One"/>
                <a:ea typeface="Bowlby One"/>
                <a:cs typeface="Bowlby One"/>
                <a:sym typeface="Bowlby One"/>
              </a:defRPr>
            </a:lvl9pPr>
          </a:lstStyle>
          <a:p>
            <a:r>
              <a:t>xx%</a:t>
            </a:r>
          </a:p>
        </p:txBody>
      </p:sp>
      <p:sp>
        <p:nvSpPr>
          <p:cNvPr id="411" name="Google Shape;411;p39"/>
          <p:cNvSpPr txBox="1"/>
          <p:nvPr>
            <p:ph hasCustomPrompt="1" idx="2" type="title"/>
          </p:nvPr>
        </p:nvSpPr>
        <p:spPr>
          <a:xfrm>
            <a:off x="4954800" y="3455500"/>
            <a:ext cx="860400" cy="411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2300">
                <a:solidFill>
                  <a:schemeClr val="accent1"/>
                </a:solidFill>
              </a:defRPr>
            </a:lvl1pPr>
            <a:lvl2pPr lvl="1" rtl="0" algn="ctr">
              <a:spcBef>
                <a:spcPts val="0"/>
              </a:spcBef>
              <a:spcAft>
                <a:spcPts val="0"/>
              </a:spcAft>
              <a:buSzPts val="2000"/>
              <a:buFont typeface="Bowlby One"/>
              <a:buNone/>
              <a:defRPr b="1" sz="2000">
                <a:latin typeface="Bowlby One"/>
                <a:ea typeface="Bowlby One"/>
                <a:cs typeface="Bowlby One"/>
                <a:sym typeface="Bowlby One"/>
              </a:defRPr>
            </a:lvl2pPr>
            <a:lvl3pPr lvl="2" rtl="0" algn="ctr">
              <a:spcBef>
                <a:spcPts val="0"/>
              </a:spcBef>
              <a:spcAft>
                <a:spcPts val="0"/>
              </a:spcAft>
              <a:buSzPts val="2000"/>
              <a:buFont typeface="Bowlby One"/>
              <a:buNone/>
              <a:defRPr b="1" sz="2000">
                <a:latin typeface="Bowlby One"/>
                <a:ea typeface="Bowlby One"/>
                <a:cs typeface="Bowlby One"/>
                <a:sym typeface="Bowlby One"/>
              </a:defRPr>
            </a:lvl3pPr>
            <a:lvl4pPr lvl="3" rtl="0" algn="ctr">
              <a:spcBef>
                <a:spcPts val="0"/>
              </a:spcBef>
              <a:spcAft>
                <a:spcPts val="0"/>
              </a:spcAft>
              <a:buSzPts val="2000"/>
              <a:buFont typeface="Bowlby One"/>
              <a:buNone/>
              <a:defRPr b="1" sz="2000">
                <a:latin typeface="Bowlby One"/>
                <a:ea typeface="Bowlby One"/>
                <a:cs typeface="Bowlby One"/>
                <a:sym typeface="Bowlby One"/>
              </a:defRPr>
            </a:lvl4pPr>
            <a:lvl5pPr lvl="4" rtl="0" algn="ctr">
              <a:spcBef>
                <a:spcPts val="0"/>
              </a:spcBef>
              <a:spcAft>
                <a:spcPts val="0"/>
              </a:spcAft>
              <a:buSzPts val="2000"/>
              <a:buFont typeface="Bowlby One"/>
              <a:buNone/>
              <a:defRPr b="1" sz="2000">
                <a:latin typeface="Bowlby One"/>
                <a:ea typeface="Bowlby One"/>
                <a:cs typeface="Bowlby One"/>
                <a:sym typeface="Bowlby One"/>
              </a:defRPr>
            </a:lvl5pPr>
            <a:lvl6pPr lvl="5" rtl="0" algn="ctr">
              <a:spcBef>
                <a:spcPts val="0"/>
              </a:spcBef>
              <a:spcAft>
                <a:spcPts val="0"/>
              </a:spcAft>
              <a:buSzPts val="2000"/>
              <a:buFont typeface="Bowlby One"/>
              <a:buNone/>
              <a:defRPr b="1" sz="2000">
                <a:latin typeface="Bowlby One"/>
                <a:ea typeface="Bowlby One"/>
                <a:cs typeface="Bowlby One"/>
                <a:sym typeface="Bowlby One"/>
              </a:defRPr>
            </a:lvl6pPr>
            <a:lvl7pPr lvl="6" rtl="0" algn="ctr">
              <a:spcBef>
                <a:spcPts val="0"/>
              </a:spcBef>
              <a:spcAft>
                <a:spcPts val="0"/>
              </a:spcAft>
              <a:buSzPts val="2000"/>
              <a:buFont typeface="Bowlby One"/>
              <a:buNone/>
              <a:defRPr b="1" sz="2000">
                <a:latin typeface="Bowlby One"/>
                <a:ea typeface="Bowlby One"/>
                <a:cs typeface="Bowlby One"/>
                <a:sym typeface="Bowlby One"/>
              </a:defRPr>
            </a:lvl7pPr>
            <a:lvl8pPr lvl="7" rtl="0" algn="ctr">
              <a:spcBef>
                <a:spcPts val="0"/>
              </a:spcBef>
              <a:spcAft>
                <a:spcPts val="0"/>
              </a:spcAft>
              <a:buSzPts val="2000"/>
              <a:buFont typeface="Bowlby One"/>
              <a:buNone/>
              <a:defRPr b="1" sz="2000">
                <a:latin typeface="Bowlby One"/>
                <a:ea typeface="Bowlby One"/>
                <a:cs typeface="Bowlby One"/>
                <a:sym typeface="Bowlby One"/>
              </a:defRPr>
            </a:lvl8pPr>
            <a:lvl9pPr lvl="8" rtl="0" algn="ctr">
              <a:spcBef>
                <a:spcPts val="0"/>
              </a:spcBef>
              <a:spcAft>
                <a:spcPts val="0"/>
              </a:spcAft>
              <a:buSzPts val="2000"/>
              <a:buFont typeface="Bowlby One"/>
              <a:buNone/>
              <a:defRPr b="1" sz="2000">
                <a:latin typeface="Bowlby One"/>
                <a:ea typeface="Bowlby One"/>
                <a:cs typeface="Bowlby One"/>
                <a:sym typeface="Bowlby One"/>
              </a:defRPr>
            </a:lvl9pPr>
          </a:lstStyle>
          <a:p>
            <a:r>
              <a:t>xx%</a:t>
            </a:r>
          </a:p>
        </p:txBody>
      </p:sp>
      <p:sp>
        <p:nvSpPr>
          <p:cNvPr id="412" name="Google Shape;412;p39"/>
          <p:cNvSpPr txBox="1"/>
          <p:nvPr>
            <p:ph hasCustomPrompt="1" idx="3" type="title"/>
          </p:nvPr>
        </p:nvSpPr>
        <p:spPr>
          <a:xfrm>
            <a:off x="4954800" y="1724450"/>
            <a:ext cx="860400" cy="411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2300">
                <a:solidFill>
                  <a:schemeClr val="accent1"/>
                </a:solidFill>
              </a:defRPr>
            </a:lvl1pPr>
            <a:lvl2pPr lvl="1" rtl="0" algn="ctr">
              <a:spcBef>
                <a:spcPts val="0"/>
              </a:spcBef>
              <a:spcAft>
                <a:spcPts val="0"/>
              </a:spcAft>
              <a:buSzPts val="2000"/>
              <a:buFont typeface="Bowlby One"/>
              <a:buNone/>
              <a:defRPr b="1" sz="2000">
                <a:latin typeface="Bowlby One"/>
                <a:ea typeface="Bowlby One"/>
                <a:cs typeface="Bowlby One"/>
                <a:sym typeface="Bowlby One"/>
              </a:defRPr>
            </a:lvl2pPr>
            <a:lvl3pPr lvl="2" rtl="0" algn="ctr">
              <a:spcBef>
                <a:spcPts val="0"/>
              </a:spcBef>
              <a:spcAft>
                <a:spcPts val="0"/>
              </a:spcAft>
              <a:buSzPts val="2000"/>
              <a:buFont typeface="Bowlby One"/>
              <a:buNone/>
              <a:defRPr b="1" sz="2000">
                <a:latin typeface="Bowlby One"/>
                <a:ea typeface="Bowlby One"/>
                <a:cs typeface="Bowlby One"/>
                <a:sym typeface="Bowlby One"/>
              </a:defRPr>
            </a:lvl3pPr>
            <a:lvl4pPr lvl="3" rtl="0" algn="ctr">
              <a:spcBef>
                <a:spcPts val="0"/>
              </a:spcBef>
              <a:spcAft>
                <a:spcPts val="0"/>
              </a:spcAft>
              <a:buSzPts val="2000"/>
              <a:buFont typeface="Bowlby One"/>
              <a:buNone/>
              <a:defRPr b="1" sz="2000">
                <a:latin typeface="Bowlby One"/>
                <a:ea typeface="Bowlby One"/>
                <a:cs typeface="Bowlby One"/>
                <a:sym typeface="Bowlby One"/>
              </a:defRPr>
            </a:lvl4pPr>
            <a:lvl5pPr lvl="4" rtl="0" algn="ctr">
              <a:spcBef>
                <a:spcPts val="0"/>
              </a:spcBef>
              <a:spcAft>
                <a:spcPts val="0"/>
              </a:spcAft>
              <a:buSzPts val="2000"/>
              <a:buFont typeface="Bowlby One"/>
              <a:buNone/>
              <a:defRPr b="1" sz="2000">
                <a:latin typeface="Bowlby One"/>
                <a:ea typeface="Bowlby One"/>
                <a:cs typeface="Bowlby One"/>
                <a:sym typeface="Bowlby One"/>
              </a:defRPr>
            </a:lvl5pPr>
            <a:lvl6pPr lvl="5" rtl="0" algn="ctr">
              <a:spcBef>
                <a:spcPts val="0"/>
              </a:spcBef>
              <a:spcAft>
                <a:spcPts val="0"/>
              </a:spcAft>
              <a:buSzPts val="2000"/>
              <a:buFont typeface="Bowlby One"/>
              <a:buNone/>
              <a:defRPr b="1" sz="2000">
                <a:latin typeface="Bowlby One"/>
                <a:ea typeface="Bowlby One"/>
                <a:cs typeface="Bowlby One"/>
                <a:sym typeface="Bowlby One"/>
              </a:defRPr>
            </a:lvl6pPr>
            <a:lvl7pPr lvl="6" rtl="0" algn="ctr">
              <a:spcBef>
                <a:spcPts val="0"/>
              </a:spcBef>
              <a:spcAft>
                <a:spcPts val="0"/>
              </a:spcAft>
              <a:buSzPts val="2000"/>
              <a:buFont typeface="Bowlby One"/>
              <a:buNone/>
              <a:defRPr b="1" sz="2000">
                <a:latin typeface="Bowlby One"/>
                <a:ea typeface="Bowlby One"/>
                <a:cs typeface="Bowlby One"/>
                <a:sym typeface="Bowlby One"/>
              </a:defRPr>
            </a:lvl7pPr>
            <a:lvl8pPr lvl="7" rtl="0" algn="ctr">
              <a:spcBef>
                <a:spcPts val="0"/>
              </a:spcBef>
              <a:spcAft>
                <a:spcPts val="0"/>
              </a:spcAft>
              <a:buSzPts val="2000"/>
              <a:buFont typeface="Bowlby One"/>
              <a:buNone/>
              <a:defRPr b="1" sz="2000">
                <a:latin typeface="Bowlby One"/>
                <a:ea typeface="Bowlby One"/>
                <a:cs typeface="Bowlby One"/>
                <a:sym typeface="Bowlby One"/>
              </a:defRPr>
            </a:lvl8pPr>
            <a:lvl9pPr lvl="8" rtl="0" algn="ctr">
              <a:spcBef>
                <a:spcPts val="0"/>
              </a:spcBef>
              <a:spcAft>
                <a:spcPts val="0"/>
              </a:spcAft>
              <a:buSzPts val="2000"/>
              <a:buFont typeface="Bowlby One"/>
              <a:buNone/>
              <a:defRPr b="1" sz="2000">
                <a:latin typeface="Bowlby One"/>
                <a:ea typeface="Bowlby One"/>
                <a:cs typeface="Bowlby One"/>
                <a:sym typeface="Bowlby One"/>
              </a:defRPr>
            </a:lvl9pPr>
          </a:lstStyle>
          <a:p>
            <a:r>
              <a:t>xx%</a:t>
            </a:r>
          </a:p>
        </p:txBody>
      </p:sp>
      <p:sp>
        <p:nvSpPr>
          <p:cNvPr id="413" name="Google Shape;413;p39"/>
          <p:cNvSpPr txBox="1"/>
          <p:nvPr>
            <p:ph idx="1" type="subTitle"/>
          </p:nvPr>
        </p:nvSpPr>
        <p:spPr>
          <a:xfrm>
            <a:off x="713225" y="3457926"/>
            <a:ext cx="2258700" cy="606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14" name="Google Shape;414;p39"/>
          <p:cNvSpPr txBox="1"/>
          <p:nvPr>
            <p:ph idx="4" type="subTitle"/>
          </p:nvPr>
        </p:nvSpPr>
        <p:spPr>
          <a:xfrm>
            <a:off x="6172075" y="1722482"/>
            <a:ext cx="2258700" cy="606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15" name="Google Shape;415;p39"/>
          <p:cNvSpPr txBox="1"/>
          <p:nvPr>
            <p:ph idx="5" type="subTitle"/>
          </p:nvPr>
        </p:nvSpPr>
        <p:spPr>
          <a:xfrm>
            <a:off x="6172075" y="3455500"/>
            <a:ext cx="2258700" cy="606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16" name="Google Shape;416;p39"/>
          <p:cNvSpPr txBox="1"/>
          <p:nvPr>
            <p:ph idx="6" type="subTitle"/>
          </p:nvPr>
        </p:nvSpPr>
        <p:spPr>
          <a:xfrm>
            <a:off x="713225" y="3262925"/>
            <a:ext cx="2258700" cy="3474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2000"/>
              <a:buFont typeface="Lexend Tera"/>
              <a:buNone/>
              <a:defRPr sz="2300">
                <a:solidFill>
                  <a:schemeClr val="dk2"/>
                </a:solidFill>
                <a:latin typeface="Marcellus"/>
                <a:ea typeface="Marcellus"/>
                <a:cs typeface="Marcellus"/>
                <a:sym typeface="Marcellus"/>
              </a:defRPr>
            </a:lvl1pPr>
            <a:lvl2pPr lvl="1"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2pPr>
            <a:lvl3pPr lvl="2"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3pPr>
            <a:lvl4pPr lvl="3"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4pPr>
            <a:lvl5pPr lvl="4"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5pPr>
            <a:lvl6pPr lvl="5"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6pPr>
            <a:lvl7pPr lvl="6"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7pPr>
            <a:lvl8pPr lvl="7"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8pPr>
            <a:lvl9pPr lvl="8"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9pPr>
          </a:lstStyle>
          <a:p/>
        </p:txBody>
      </p:sp>
      <p:sp>
        <p:nvSpPr>
          <p:cNvPr id="417" name="Google Shape;417;p39"/>
          <p:cNvSpPr txBox="1"/>
          <p:nvPr>
            <p:ph idx="7" type="subTitle"/>
          </p:nvPr>
        </p:nvSpPr>
        <p:spPr>
          <a:xfrm>
            <a:off x="6172075" y="1527457"/>
            <a:ext cx="2258700" cy="347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000"/>
              <a:buFont typeface="Lexend Tera"/>
              <a:buNone/>
              <a:defRPr sz="2300">
                <a:solidFill>
                  <a:schemeClr val="dk2"/>
                </a:solidFill>
                <a:latin typeface="Marcellus"/>
                <a:ea typeface="Marcellus"/>
                <a:cs typeface="Marcellus"/>
                <a:sym typeface="Marcellus"/>
              </a:defRPr>
            </a:lvl1pPr>
            <a:lvl2pPr lvl="1"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2pPr>
            <a:lvl3pPr lvl="2"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3pPr>
            <a:lvl4pPr lvl="3"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4pPr>
            <a:lvl5pPr lvl="4"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5pPr>
            <a:lvl6pPr lvl="5"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6pPr>
            <a:lvl7pPr lvl="6"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7pPr>
            <a:lvl8pPr lvl="7"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8pPr>
            <a:lvl9pPr lvl="8"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9pPr>
          </a:lstStyle>
          <a:p/>
        </p:txBody>
      </p:sp>
      <p:sp>
        <p:nvSpPr>
          <p:cNvPr id="418" name="Google Shape;418;p39"/>
          <p:cNvSpPr txBox="1"/>
          <p:nvPr>
            <p:ph idx="8" type="subTitle"/>
          </p:nvPr>
        </p:nvSpPr>
        <p:spPr>
          <a:xfrm>
            <a:off x="6172075" y="3260500"/>
            <a:ext cx="2258700" cy="347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000"/>
              <a:buFont typeface="Lexend Tera"/>
              <a:buNone/>
              <a:defRPr sz="2300">
                <a:solidFill>
                  <a:schemeClr val="dk2"/>
                </a:solidFill>
                <a:latin typeface="Marcellus"/>
                <a:ea typeface="Marcellus"/>
                <a:cs typeface="Marcellus"/>
                <a:sym typeface="Marcellus"/>
              </a:defRPr>
            </a:lvl1pPr>
            <a:lvl2pPr lvl="1"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2pPr>
            <a:lvl3pPr lvl="2"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3pPr>
            <a:lvl4pPr lvl="3"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4pPr>
            <a:lvl5pPr lvl="4"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5pPr>
            <a:lvl6pPr lvl="5"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6pPr>
            <a:lvl7pPr lvl="6"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7pPr>
            <a:lvl8pPr lvl="7"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8pPr>
            <a:lvl9pPr lvl="8"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9pPr>
          </a:lstStyle>
          <a:p/>
        </p:txBody>
      </p:sp>
      <p:sp>
        <p:nvSpPr>
          <p:cNvPr id="419" name="Google Shape;419;p39"/>
          <p:cNvSpPr txBox="1"/>
          <p:nvPr>
            <p:ph hasCustomPrompt="1" idx="9" type="title"/>
          </p:nvPr>
        </p:nvSpPr>
        <p:spPr>
          <a:xfrm>
            <a:off x="3328812" y="1724425"/>
            <a:ext cx="860400" cy="411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2300">
                <a:solidFill>
                  <a:schemeClr val="accent1"/>
                </a:solidFill>
              </a:defRPr>
            </a:lvl1pPr>
            <a:lvl2pPr lvl="1" rtl="0" algn="ctr">
              <a:spcBef>
                <a:spcPts val="0"/>
              </a:spcBef>
              <a:spcAft>
                <a:spcPts val="0"/>
              </a:spcAft>
              <a:buSzPts val="2000"/>
              <a:buFont typeface="Bowlby One"/>
              <a:buNone/>
              <a:defRPr b="1" sz="2000">
                <a:latin typeface="Bowlby One"/>
                <a:ea typeface="Bowlby One"/>
                <a:cs typeface="Bowlby One"/>
                <a:sym typeface="Bowlby One"/>
              </a:defRPr>
            </a:lvl2pPr>
            <a:lvl3pPr lvl="2" rtl="0" algn="ctr">
              <a:spcBef>
                <a:spcPts val="0"/>
              </a:spcBef>
              <a:spcAft>
                <a:spcPts val="0"/>
              </a:spcAft>
              <a:buSzPts val="2000"/>
              <a:buFont typeface="Bowlby One"/>
              <a:buNone/>
              <a:defRPr b="1" sz="2000">
                <a:latin typeface="Bowlby One"/>
                <a:ea typeface="Bowlby One"/>
                <a:cs typeface="Bowlby One"/>
                <a:sym typeface="Bowlby One"/>
              </a:defRPr>
            </a:lvl3pPr>
            <a:lvl4pPr lvl="3" rtl="0" algn="ctr">
              <a:spcBef>
                <a:spcPts val="0"/>
              </a:spcBef>
              <a:spcAft>
                <a:spcPts val="0"/>
              </a:spcAft>
              <a:buSzPts val="2000"/>
              <a:buFont typeface="Bowlby One"/>
              <a:buNone/>
              <a:defRPr b="1" sz="2000">
                <a:latin typeface="Bowlby One"/>
                <a:ea typeface="Bowlby One"/>
                <a:cs typeface="Bowlby One"/>
                <a:sym typeface="Bowlby One"/>
              </a:defRPr>
            </a:lvl4pPr>
            <a:lvl5pPr lvl="4" rtl="0" algn="ctr">
              <a:spcBef>
                <a:spcPts val="0"/>
              </a:spcBef>
              <a:spcAft>
                <a:spcPts val="0"/>
              </a:spcAft>
              <a:buSzPts val="2000"/>
              <a:buFont typeface="Bowlby One"/>
              <a:buNone/>
              <a:defRPr b="1" sz="2000">
                <a:latin typeface="Bowlby One"/>
                <a:ea typeface="Bowlby One"/>
                <a:cs typeface="Bowlby One"/>
                <a:sym typeface="Bowlby One"/>
              </a:defRPr>
            </a:lvl5pPr>
            <a:lvl6pPr lvl="5" rtl="0" algn="ctr">
              <a:spcBef>
                <a:spcPts val="0"/>
              </a:spcBef>
              <a:spcAft>
                <a:spcPts val="0"/>
              </a:spcAft>
              <a:buSzPts val="2000"/>
              <a:buFont typeface="Bowlby One"/>
              <a:buNone/>
              <a:defRPr b="1" sz="2000">
                <a:latin typeface="Bowlby One"/>
                <a:ea typeface="Bowlby One"/>
                <a:cs typeface="Bowlby One"/>
                <a:sym typeface="Bowlby One"/>
              </a:defRPr>
            </a:lvl6pPr>
            <a:lvl7pPr lvl="6" rtl="0" algn="ctr">
              <a:spcBef>
                <a:spcPts val="0"/>
              </a:spcBef>
              <a:spcAft>
                <a:spcPts val="0"/>
              </a:spcAft>
              <a:buSzPts val="2000"/>
              <a:buFont typeface="Bowlby One"/>
              <a:buNone/>
              <a:defRPr b="1" sz="2000">
                <a:latin typeface="Bowlby One"/>
                <a:ea typeface="Bowlby One"/>
                <a:cs typeface="Bowlby One"/>
                <a:sym typeface="Bowlby One"/>
              </a:defRPr>
            </a:lvl7pPr>
            <a:lvl8pPr lvl="7" rtl="0" algn="ctr">
              <a:spcBef>
                <a:spcPts val="0"/>
              </a:spcBef>
              <a:spcAft>
                <a:spcPts val="0"/>
              </a:spcAft>
              <a:buSzPts val="2000"/>
              <a:buFont typeface="Bowlby One"/>
              <a:buNone/>
              <a:defRPr b="1" sz="2000">
                <a:latin typeface="Bowlby One"/>
                <a:ea typeface="Bowlby One"/>
                <a:cs typeface="Bowlby One"/>
                <a:sym typeface="Bowlby One"/>
              </a:defRPr>
            </a:lvl8pPr>
            <a:lvl9pPr lvl="8" rtl="0" algn="ctr">
              <a:spcBef>
                <a:spcPts val="0"/>
              </a:spcBef>
              <a:spcAft>
                <a:spcPts val="0"/>
              </a:spcAft>
              <a:buSzPts val="2000"/>
              <a:buFont typeface="Bowlby One"/>
              <a:buNone/>
              <a:defRPr b="1" sz="2000">
                <a:latin typeface="Bowlby One"/>
                <a:ea typeface="Bowlby One"/>
                <a:cs typeface="Bowlby One"/>
                <a:sym typeface="Bowlby One"/>
              </a:defRPr>
            </a:lvl9pPr>
          </a:lstStyle>
          <a:p>
            <a:r>
              <a:t>xx%</a:t>
            </a:r>
          </a:p>
        </p:txBody>
      </p:sp>
      <p:sp>
        <p:nvSpPr>
          <p:cNvPr id="420" name="Google Shape;420;p39"/>
          <p:cNvSpPr txBox="1"/>
          <p:nvPr>
            <p:ph idx="13" type="subTitle"/>
          </p:nvPr>
        </p:nvSpPr>
        <p:spPr>
          <a:xfrm>
            <a:off x="713225" y="1724426"/>
            <a:ext cx="2258700" cy="606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21" name="Google Shape;421;p39"/>
          <p:cNvSpPr txBox="1"/>
          <p:nvPr>
            <p:ph idx="14" type="subTitle"/>
          </p:nvPr>
        </p:nvSpPr>
        <p:spPr>
          <a:xfrm>
            <a:off x="713225" y="1529425"/>
            <a:ext cx="2258700" cy="3474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2000"/>
              <a:buFont typeface="Lexend Tera"/>
              <a:buNone/>
              <a:defRPr sz="2300">
                <a:solidFill>
                  <a:schemeClr val="dk2"/>
                </a:solidFill>
                <a:latin typeface="Marcellus"/>
                <a:ea typeface="Marcellus"/>
                <a:cs typeface="Marcellus"/>
                <a:sym typeface="Marcellus"/>
              </a:defRPr>
            </a:lvl1pPr>
            <a:lvl2pPr lvl="1"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2pPr>
            <a:lvl3pPr lvl="2"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3pPr>
            <a:lvl4pPr lvl="3"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4pPr>
            <a:lvl5pPr lvl="4"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5pPr>
            <a:lvl6pPr lvl="5"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6pPr>
            <a:lvl7pPr lvl="6"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7pPr>
            <a:lvl8pPr lvl="7"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8pPr>
            <a:lvl9pPr lvl="8" rtl="0" algn="ctr">
              <a:lnSpc>
                <a:spcPct val="100000"/>
              </a:lnSpc>
              <a:spcBef>
                <a:spcPts val="0"/>
              </a:spcBef>
              <a:spcAft>
                <a:spcPts val="0"/>
              </a:spcAft>
              <a:buSzPts val="2000"/>
              <a:buFont typeface="Lexend Tera"/>
              <a:buNone/>
              <a:defRPr b="1" sz="2000">
                <a:latin typeface="Lexend Tera"/>
                <a:ea typeface="Lexend Tera"/>
                <a:cs typeface="Lexend Tera"/>
                <a:sym typeface="Lexend Tera"/>
              </a:defRPr>
            </a:lvl9pPr>
          </a:lstStyle>
          <a:p/>
        </p:txBody>
      </p:sp>
      <p:sp>
        <p:nvSpPr>
          <p:cNvPr id="422" name="Google Shape;422;p39"/>
          <p:cNvSpPr txBox="1"/>
          <p:nvPr>
            <p:ph idx="15" type="title"/>
          </p:nvPr>
        </p:nvSpPr>
        <p:spPr>
          <a:xfrm>
            <a:off x="713225" y="539500"/>
            <a:ext cx="77175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423" name="Google Shape;423;p39"/>
          <p:cNvGrpSpPr/>
          <p:nvPr/>
        </p:nvGrpSpPr>
        <p:grpSpPr>
          <a:xfrm flipH="1">
            <a:off x="-874372" y="-432864"/>
            <a:ext cx="11792796" cy="6652895"/>
            <a:chOff x="-1740447" y="-432864"/>
            <a:chExt cx="11792796" cy="6652895"/>
          </a:xfrm>
        </p:grpSpPr>
        <p:grpSp>
          <p:nvGrpSpPr>
            <p:cNvPr id="424" name="Google Shape;424;p39"/>
            <p:cNvGrpSpPr/>
            <p:nvPr/>
          </p:nvGrpSpPr>
          <p:grpSpPr>
            <a:xfrm rot="2059477">
              <a:off x="-1631678" y="3717203"/>
              <a:ext cx="3488287" cy="1463079"/>
              <a:chOff x="-1163731" y="4120326"/>
              <a:chExt cx="2527925" cy="1060278"/>
            </a:xfrm>
          </p:grpSpPr>
          <p:sp>
            <p:nvSpPr>
              <p:cNvPr id="425" name="Google Shape;425;p39"/>
              <p:cNvSpPr/>
              <p:nvPr/>
            </p:nvSpPr>
            <p:spPr>
              <a:xfrm>
                <a:off x="-1163731" y="4120326"/>
                <a:ext cx="2527925" cy="1060278"/>
              </a:xfrm>
              <a:custGeom>
                <a:rect b="b" l="l" r="r" t="t"/>
                <a:pathLst>
                  <a:path extrusionOk="0" h="27079" w="64562">
                    <a:moveTo>
                      <a:pt x="21767" y="1"/>
                    </a:moveTo>
                    <a:cubicBezTo>
                      <a:pt x="20111" y="1"/>
                      <a:pt x="18451" y="275"/>
                      <a:pt x="16901" y="817"/>
                    </a:cubicBezTo>
                    <a:cubicBezTo>
                      <a:pt x="11976" y="2549"/>
                      <a:pt x="8086" y="6622"/>
                      <a:pt x="5563" y="11212"/>
                    </a:cubicBezTo>
                    <a:cubicBezTo>
                      <a:pt x="3010" y="15802"/>
                      <a:pt x="1672" y="20939"/>
                      <a:pt x="456" y="26045"/>
                    </a:cubicBezTo>
                    <a:lnTo>
                      <a:pt x="1" y="26380"/>
                    </a:lnTo>
                    <a:cubicBezTo>
                      <a:pt x="5456" y="25067"/>
                      <a:pt x="11046" y="24662"/>
                      <a:pt x="16663" y="24662"/>
                    </a:cubicBezTo>
                    <a:cubicBezTo>
                      <a:pt x="21059" y="24662"/>
                      <a:pt x="25472" y="24910"/>
                      <a:pt x="29849" y="25164"/>
                    </a:cubicBezTo>
                    <a:lnTo>
                      <a:pt x="63801" y="27079"/>
                    </a:lnTo>
                    <a:cubicBezTo>
                      <a:pt x="64196" y="22823"/>
                      <a:pt x="64561" y="18386"/>
                      <a:pt x="62889" y="14434"/>
                    </a:cubicBezTo>
                    <a:cubicBezTo>
                      <a:pt x="61502" y="11119"/>
                      <a:pt x="58138" y="8370"/>
                      <a:pt x="54670" y="8370"/>
                    </a:cubicBezTo>
                    <a:cubicBezTo>
                      <a:pt x="54035" y="8370"/>
                      <a:pt x="53397" y="8462"/>
                      <a:pt x="52768" y="8659"/>
                    </a:cubicBezTo>
                    <a:cubicBezTo>
                      <a:pt x="49789" y="9601"/>
                      <a:pt x="47813" y="12550"/>
                      <a:pt x="44925" y="13735"/>
                    </a:cubicBezTo>
                    <a:cubicBezTo>
                      <a:pt x="44028" y="14089"/>
                      <a:pt x="43085" y="14265"/>
                      <a:pt x="42145" y="14265"/>
                    </a:cubicBezTo>
                    <a:cubicBezTo>
                      <a:pt x="40667" y="14265"/>
                      <a:pt x="39198" y="13830"/>
                      <a:pt x="37934" y="12975"/>
                    </a:cubicBezTo>
                    <a:cubicBezTo>
                      <a:pt x="34864" y="10878"/>
                      <a:pt x="33831" y="6835"/>
                      <a:pt x="31399" y="4039"/>
                    </a:cubicBezTo>
                    <a:cubicBezTo>
                      <a:pt x="29018" y="1324"/>
                      <a:pt x="25403" y="1"/>
                      <a:pt x="2176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9"/>
              <p:cNvSpPr/>
              <p:nvPr/>
            </p:nvSpPr>
            <p:spPr>
              <a:xfrm>
                <a:off x="-824450" y="4238575"/>
                <a:ext cx="2094460" cy="915020"/>
              </a:xfrm>
              <a:custGeom>
                <a:rect b="b" l="l" r="r" t="t"/>
                <a:pathLst>
                  <a:path extrusionOk="0" h="25296" w="57902">
                    <a:moveTo>
                      <a:pt x="17592" y="1"/>
                    </a:moveTo>
                    <a:cubicBezTo>
                      <a:pt x="14554" y="1"/>
                      <a:pt x="11498" y="1338"/>
                      <a:pt x="9269" y="3363"/>
                    </a:cubicBezTo>
                    <a:cubicBezTo>
                      <a:pt x="3828" y="8256"/>
                      <a:pt x="1426" y="16494"/>
                      <a:pt x="28" y="23424"/>
                    </a:cubicBezTo>
                    <a:cubicBezTo>
                      <a:pt x="1" y="23549"/>
                      <a:pt x="106" y="23604"/>
                      <a:pt x="231" y="23604"/>
                    </a:cubicBezTo>
                    <a:cubicBezTo>
                      <a:pt x="381" y="23604"/>
                      <a:pt x="559" y="23526"/>
                      <a:pt x="575" y="23393"/>
                    </a:cubicBezTo>
                    <a:cubicBezTo>
                      <a:pt x="1822" y="17314"/>
                      <a:pt x="3797" y="10658"/>
                      <a:pt x="7688" y="5703"/>
                    </a:cubicBezTo>
                    <a:cubicBezTo>
                      <a:pt x="10008" y="2745"/>
                      <a:pt x="13940" y="389"/>
                      <a:pt x="17699" y="389"/>
                    </a:cubicBezTo>
                    <a:cubicBezTo>
                      <a:pt x="19849" y="389"/>
                      <a:pt x="21943" y="1159"/>
                      <a:pt x="23646" y="3028"/>
                    </a:cubicBezTo>
                    <a:cubicBezTo>
                      <a:pt x="26473" y="6129"/>
                      <a:pt x="26746" y="11326"/>
                      <a:pt x="30758" y="13393"/>
                    </a:cubicBezTo>
                    <a:cubicBezTo>
                      <a:pt x="32219" y="14133"/>
                      <a:pt x="33736" y="14432"/>
                      <a:pt x="35263" y="14432"/>
                    </a:cubicBezTo>
                    <a:cubicBezTo>
                      <a:pt x="38630" y="14432"/>
                      <a:pt x="42045" y="12980"/>
                      <a:pt x="45014" y="11600"/>
                    </a:cubicBezTo>
                    <a:cubicBezTo>
                      <a:pt x="46547" y="10895"/>
                      <a:pt x="48120" y="10462"/>
                      <a:pt x="49601" y="10462"/>
                    </a:cubicBezTo>
                    <a:cubicBezTo>
                      <a:pt x="51760" y="10462"/>
                      <a:pt x="53722" y="11383"/>
                      <a:pt x="55075" y="13728"/>
                    </a:cubicBezTo>
                    <a:cubicBezTo>
                      <a:pt x="57081" y="17223"/>
                      <a:pt x="56382" y="21357"/>
                      <a:pt x="55683" y="25126"/>
                    </a:cubicBezTo>
                    <a:cubicBezTo>
                      <a:pt x="55669" y="25246"/>
                      <a:pt x="55768" y="25296"/>
                      <a:pt x="55887" y="25296"/>
                    </a:cubicBezTo>
                    <a:cubicBezTo>
                      <a:pt x="56039" y="25296"/>
                      <a:pt x="56226" y="25215"/>
                      <a:pt x="56260" y="25096"/>
                    </a:cubicBezTo>
                    <a:cubicBezTo>
                      <a:pt x="57142" y="20050"/>
                      <a:pt x="57902" y="11813"/>
                      <a:pt x="51367" y="10110"/>
                    </a:cubicBezTo>
                    <a:cubicBezTo>
                      <a:pt x="50818" y="9963"/>
                      <a:pt x="50272" y="9899"/>
                      <a:pt x="49730" y="9899"/>
                    </a:cubicBezTo>
                    <a:cubicBezTo>
                      <a:pt x="47813" y="9899"/>
                      <a:pt x="45954" y="10710"/>
                      <a:pt x="44224" y="11539"/>
                    </a:cubicBezTo>
                    <a:cubicBezTo>
                      <a:pt x="41502" y="12834"/>
                      <a:pt x="38543" y="14002"/>
                      <a:pt x="35529" y="14002"/>
                    </a:cubicBezTo>
                    <a:cubicBezTo>
                      <a:pt x="34369" y="14002"/>
                      <a:pt x="33201" y="13829"/>
                      <a:pt x="32035" y="13424"/>
                    </a:cubicBezTo>
                    <a:cubicBezTo>
                      <a:pt x="26412" y="11478"/>
                      <a:pt x="27020" y="3697"/>
                      <a:pt x="21913" y="1022"/>
                    </a:cubicBezTo>
                    <a:cubicBezTo>
                      <a:pt x="20541" y="316"/>
                      <a:pt x="19069" y="1"/>
                      <a:pt x="175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9"/>
              <p:cNvSpPr/>
              <p:nvPr/>
            </p:nvSpPr>
            <p:spPr>
              <a:xfrm>
                <a:off x="-672707" y="4409850"/>
                <a:ext cx="1872361" cy="745226"/>
              </a:xfrm>
              <a:custGeom>
                <a:rect b="b" l="l" r="r" t="t"/>
                <a:pathLst>
                  <a:path extrusionOk="0" h="20602" w="51762">
                    <a:moveTo>
                      <a:pt x="11848" y="0"/>
                    </a:moveTo>
                    <a:cubicBezTo>
                      <a:pt x="10437" y="0"/>
                      <a:pt x="8982" y="512"/>
                      <a:pt x="7596" y="1637"/>
                    </a:cubicBezTo>
                    <a:cubicBezTo>
                      <a:pt x="5378" y="3461"/>
                      <a:pt x="4192" y="6257"/>
                      <a:pt x="3128" y="8871"/>
                    </a:cubicBezTo>
                    <a:cubicBezTo>
                      <a:pt x="1821" y="12154"/>
                      <a:pt x="788" y="15558"/>
                      <a:pt x="28" y="19023"/>
                    </a:cubicBezTo>
                    <a:cubicBezTo>
                      <a:pt x="1" y="19145"/>
                      <a:pt x="94" y="19200"/>
                      <a:pt x="212" y="19200"/>
                    </a:cubicBezTo>
                    <a:cubicBezTo>
                      <a:pt x="358" y="19200"/>
                      <a:pt x="541" y="19114"/>
                      <a:pt x="575" y="18962"/>
                    </a:cubicBezTo>
                    <a:cubicBezTo>
                      <a:pt x="1365" y="15315"/>
                      <a:pt x="2490" y="11728"/>
                      <a:pt x="3919" y="8263"/>
                    </a:cubicBezTo>
                    <a:cubicBezTo>
                      <a:pt x="5347" y="4920"/>
                      <a:pt x="7384" y="755"/>
                      <a:pt x="11487" y="330"/>
                    </a:cubicBezTo>
                    <a:cubicBezTo>
                      <a:pt x="11660" y="314"/>
                      <a:pt x="11829" y="306"/>
                      <a:pt x="11994" y="306"/>
                    </a:cubicBezTo>
                    <a:cubicBezTo>
                      <a:pt x="15553" y="306"/>
                      <a:pt x="17432" y="3948"/>
                      <a:pt x="19116" y="6591"/>
                    </a:cubicBezTo>
                    <a:cubicBezTo>
                      <a:pt x="20484" y="8719"/>
                      <a:pt x="22034" y="10391"/>
                      <a:pt x="24436" y="11303"/>
                    </a:cubicBezTo>
                    <a:cubicBezTo>
                      <a:pt x="26448" y="12085"/>
                      <a:pt x="28627" y="12451"/>
                      <a:pt x="30820" y="12451"/>
                    </a:cubicBezTo>
                    <a:cubicBezTo>
                      <a:pt x="33995" y="12451"/>
                      <a:pt x="37199" y="11684"/>
                      <a:pt x="39968" y="10300"/>
                    </a:cubicBezTo>
                    <a:cubicBezTo>
                      <a:pt x="41457" y="9540"/>
                      <a:pt x="42855" y="8415"/>
                      <a:pt x="44527" y="8081"/>
                    </a:cubicBezTo>
                    <a:cubicBezTo>
                      <a:pt x="44863" y="8005"/>
                      <a:pt x="45186" y="7969"/>
                      <a:pt x="45496" y="7969"/>
                    </a:cubicBezTo>
                    <a:cubicBezTo>
                      <a:pt x="47180" y="7969"/>
                      <a:pt x="48483" y="9028"/>
                      <a:pt x="49330" y="10543"/>
                    </a:cubicBezTo>
                    <a:cubicBezTo>
                      <a:pt x="50971" y="13491"/>
                      <a:pt x="50819" y="17260"/>
                      <a:pt x="49998" y="20421"/>
                    </a:cubicBezTo>
                    <a:cubicBezTo>
                      <a:pt x="49971" y="20546"/>
                      <a:pt x="50070" y="20601"/>
                      <a:pt x="50194" y="20601"/>
                    </a:cubicBezTo>
                    <a:cubicBezTo>
                      <a:pt x="50342" y="20601"/>
                      <a:pt x="50526" y="20523"/>
                      <a:pt x="50576" y="20391"/>
                    </a:cubicBezTo>
                    <a:cubicBezTo>
                      <a:pt x="51518" y="16652"/>
                      <a:pt x="51761" y="9844"/>
                      <a:pt x="47415" y="7898"/>
                    </a:cubicBezTo>
                    <a:cubicBezTo>
                      <a:pt x="46845" y="7646"/>
                      <a:pt x="46272" y="7540"/>
                      <a:pt x="45704" y="7540"/>
                    </a:cubicBezTo>
                    <a:cubicBezTo>
                      <a:pt x="44423" y="7540"/>
                      <a:pt x="43162" y="8078"/>
                      <a:pt x="42004" y="8689"/>
                    </a:cubicBezTo>
                    <a:cubicBezTo>
                      <a:pt x="39056" y="10269"/>
                      <a:pt x="36290" y="11576"/>
                      <a:pt x="32946" y="11911"/>
                    </a:cubicBezTo>
                    <a:cubicBezTo>
                      <a:pt x="32243" y="11984"/>
                      <a:pt x="31516" y="12023"/>
                      <a:pt x="30780" y="12023"/>
                    </a:cubicBezTo>
                    <a:cubicBezTo>
                      <a:pt x="28147" y="12023"/>
                      <a:pt x="25399" y="11515"/>
                      <a:pt x="23189" y="10208"/>
                    </a:cubicBezTo>
                    <a:cubicBezTo>
                      <a:pt x="20545" y="8628"/>
                      <a:pt x="19451" y="5740"/>
                      <a:pt x="17718" y="3369"/>
                    </a:cubicBezTo>
                    <a:cubicBezTo>
                      <a:pt x="16160" y="1255"/>
                      <a:pt x="14058" y="0"/>
                      <a:pt x="118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9"/>
              <p:cNvSpPr/>
              <p:nvPr/>
            </p:nvSpPr>
            <p:spPr>
              <a:xfrm>
                <a:off x="-586870" y="4543181"/>
                <a:ext cx="1685349" cy="620865"/>
              </a:xfrm>
              <a:custGeom>
                <a:rect b="b" l="l" r="r" t="t"/>
                <a:pathLst>
                  <a:path extrusionOk="0" h="17164" w="46592">
                    <a:moveTo>
                      <a:pt x="9330" y="0"/>
                    </a:moveTo>
                    <a:cubicBezTo>
                      <a:pt x="8966" y="0"/>
                      <a:pt x="8580" y="73"/>
                      <a:pt x="8172" y="231"/>
                    </a:cubicBezTo>
                    <a:cubicBezTo>
                      <a:pt x="5953" y="1051"/>
                      <a:pt x="4464" y="3848"/>
                      <a:pt x="3369" y="5763"/>
                    </a:cubicBezTo>
                    <a:cubicBezTo>
                      <a:pt x="1758" y="8650"/>
                      <a:pt x="634" y="11781"/>
                      <a:pt x="26" y="15033"/>
                    </a:cubicBezTo>
                    <a:cubicBezTo>
                      <a:pt x="0" y="15135"/>
                      <a:pt x="87" y="15178"/>
                      <a:pt x="199" y="15178"/>
                    </a:cubicBezTo>
                    <a:cubicBezTo>
                      <a:pt x="353" y="15178"/>
                      <a:pt x="555" y="15096"/>
                      <a:pt x="573" y="14972"/>
                    </a:cubicBezTo>
                    <a:lnTo>
                      <a:pt x="573" y="15003"/>
                    </a:lnTo>
                    <a:cubicBezTo>
                      <a:pt x="1150" y="11994"/>
                      <a:pt x="2153" y="9076"/>
                      <a:pt x="3582" y="6401"/>
                    </a:cubicBezTo>
                    <a:cubicBezTo>
                      <a:pt x="4568" y="4543"/>
                      <a:pt x="7042" y="489"/>
                      <a:pt x="9398" y="489"/>
                    </a:cubicBezTo>
                    <a:cubicBezTo>
                      <a:pt x="10165" y="489"/>
                      <a:pt x="10920" y="919"/>
                      <a:pt x="11607" y="1993"/>
                    </a:cubicBezTo>
                    <a:cubicBezTo>
                      <a:pt x="12853" y="3969"/>
                      <a:pt x="13339" y="6036"/>
                      <a:pt x="15072" y="7738"/>
                    </a:cubicBezTo>
                    <a:cubicBezTo>
                      <a:pt x="16470" y="9106"/>
                      <a:pt x="18111" y="10139"/>
                      <a:pt x="19935" y="10839"/>
                    </a:cubicBezTo>
                    <a:cubicBezTo>
                      <a:pt x="22311" y="11792"/>
                      <a:pt x="24881" y="12221"/>
                      <a:pt x="27456" y="12221"/>
                    </a:cubicBezTo>
                    <a:cubicBezTo>
                      <a:pt x="29559" y="12221"/>
                      <a:pt x="31665" y="11935"/>
                      <a:pt x="33674" y="11416"/>
                    </a:cubicBezTo>
                    <a:cubicBezTo>
                      <a:pt x="34768" y="11112"/>
                      <a:pt x="35832" y="10778"/>
                      <a:pt x="36896" y="10322"/>
                    </a:cubicBezTo>
                    <a:cubicBezTo>
                      <a:pt x="38206" y="9803"/>
                      <a:pt x="40619" y="8157"/>
                      <a:pt x="42199" y="8157"/>
                    </a:cubicBezTo>
                    <a:cubicBezTo>
                      <a:pt x="42378" y="8157"/>
                      <a:pt x="42546" y="8178"/>
                      <a:pt x="42701" y="8225"/>
                    </a:cubicBezTo>
                    <a:cubicBezTo>
                      <a:pt x="46166" y="9258"/>
                      <a:pt x="45619" y="14334"/>
                      <a:pt x="45163" y="17009"/>
                    </a:cubicBezTo>
                    <a:cubicBezTo>
                      <a:pt x="45137" y="17115"/>
                      <a:pt x="45233" y="17164"/>
                      <a:pt x="45352" y="17164"/>
                    </a:cubicBezTo>
                    <a:cubicBezTo>
                      <a:pt x="45504" y="17164"/>
                      <a:pt x="45693" y="17085"/>
                      <a:pt x="45710" y="16948"/>
                    </a:cubicBezTo>
                    <a:cubicBezTo>
                      <a:pt x="46136" y="14395"/>
                      <a:pt x="46592" y="10747"/>
                      <a:pt x="44434" y="8741"/>
                    </a:cubicBezTo>
                    <a:cubicBezTo>
                      <a:pt x="43702" y="8053"/>
                      <a:pt x="42950" y="7777"/>
                      <a:pt x="42185" y="7777"/>
                    </a:cubicBezTo>
                    <a:cubicBezTo>
                      <a:pt x="41328" y="7777"/>
                      <a:pt x="40453" y="8122"/>
                      <a:pt x="39571" y="8620"/>
                    </a:cubicBezTo>
                    <a:cubicBezTo>
                      <a:pt x="35910" y="10612"/>
                      <a:pt x="31611" y="11869"/>
                      <a:pt x="27378" y="11869"/>
                    </a:cubicBezTo>
                    <a:cubicBezTo>
                      <a:pt x="24053" y="11869"/>
                      <a:pt x="20770" y="11093"/>
                      <a:pt x="17868" y="9288"/>
                    </a:cubicBezTo>
                    <a:cubicBezTo>
                      <a:pt x="16561" y="8498"/>
                      <a:pt x="15436" y="7495"/>
                      <a:pt x="14524" y="6310"/>
                    </a:cubicBezTo>
                    <a:cubicBezTo>
                      <a:pt x="13582" y="5063"/>
                      <a:pt x="13096" y="3574"/>
                      <a:pt x="12366" y="2237"/>
                    </a:cubicBezTo>
                    <a:cubicBezTo>
                      <a:pt x="11676" y="950"/>
                      <a:pt x="10649" y="0"/>
                      <a:pt x="93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9"/>
              <p:cNvSpPr/>
              <p:nvPr/>
            </p:nvSpPr>
            <p:spPr>
              <a:xfrm>
                <a:off x="-425432" y="4806335"/>
                <a:ext cx="1432684" cy="374241"/>
              </a:xfrm>
              <a:custGeom>
                <a:rect b="b" l="l" r="r" t="t"/>
                <a:pathLst>
                  <a:path extrusionOk="0" h="10346" w="39607">
                    <a:moveTo>
                      <a:pt x="5648" y="0"/>
                    </a:moveTo>
                    <a:cubicBezTo>
                      <a:pt x="5570" y="0"/>
                      <a:pt x="5491" y="3"/>
                      <a:pt x="5411" y="7"/>
                    </a:cubicBezTo>
                    <a:cubicBezTo>
                      <a:pt x="1368" y="281"/>
                      <a:pt x="213" y="4597"/>
                      <a:pt x="1" y="7971"/>
                    </a:cubicBezTo>
                    <a:cubicBezTo>
                      <a:pt x="1" y="7987"/>
                      <a:pt x="35" y="7994"/>
                      <a:pt x="87" y="7994"/>
                    </a:cubicBezTo>
                    <a:cubicBezTo>
                      <a:pt x="235" y="7994"/>
                      <a:pt x="525" y="7932"/>
                      <a:pt x="548" y="7819"/>
                    </a:cubicBezTo>
                    <a:cubicBezTo>
                      <a:pt x="700" y="5691"/>
                      <a:pt x="973" y="3047"/>
                      <a:pt x="2645" y="1527"/>
                    </a:cubicBezTo>
                    <a:cubicBezTo>
                      <a:pt x="3061" y="1062"/>
                      <a:pt x="3634" y="814"/>
                      <a:pt x="4222" y="814"/>
                    </a:cubicBezTo>
                    <a:cubicBezTo>
                      <a:pt x="4365" y="814"/>
                      <a:pt x="4509" y="829"/>
                      <a:pt x="4651" y="858"/>
                    </a:cubicBezTo>
                    <a:cubicBezTo>
                      <a:pt x="5126" y="532"/>
                      <a:pt x="5594" y="372"/>
                      <a:pt x="6052" y="372"/>
                    </a:cubicBezTo>
                    <a:cubicBezTo>
                      <a:pt x="6530" y="372"/>
                      <a:pt x="6997" y="547"/>
                      <a:pt x="7447" y="889"/>
                    </a:cubicBezTo>
                    <a:cubicBezTo>
                      <a:pt x="7782" y="1102"/>
                      <a:pt x="8086" y="1314"/>
                      <a:pt x="8390" y="1588"/>
                    </a:cubicBezTo>
                    <a:cubicBezTo>
                      <a:pt x="9150" y="2196"/>
                      <a:pt x="9879" y="2895"/>
                      <a:pt x="10669" y="3503"/>
                    </a:cubicBezTo>
                    <a:cubicBezTo>
                      <a:pt x="14422" y="6334"/>
                      <a:pt x="18952" y="7818"/>
                      <a:pt x="23548" y="7818"/>
                    </a:cubicBezTo>
                    <a:cubicBezTo>
                      <a:pt x="25318" y="7818"/>
                      <a:pt x="27097" y="7598"/>
                      <a:pt x="28846" y="7150"/>
                    </a:cubicBezTo>
                    <a:cubicBezTo>
                      <a:pt x="29697" y="6937"/>
                      <a:pt x="30518" y="6634"/>
                      <a:pt x="31338" y="6360"/>
                    </a:cubicBezTo>
                    <a:cubicBezTo>
                      <a:pt x="31886" y="6178"/>
                      <a:pt x="32402" y="5965"/>
                      <a:pt x="32919" y="5782"/>
                    </a:cubicBezTo>
                    <a:cubicBezTo>
                      <a:pt x="33815" y="5492"/>
                      <a:pt x="35115" y="5086"/>
                      <a:pt x="36175" y="5086"/>
                    </a:cubicBezTo>
                    <a:cubicBezTo>
                      <a:pt x="36446" y="5086"/>
                      <a:pt x="36702" y="5113"/>
                      <a:pt x="36931" y="5175"/>
                    </a:cubicBezTo>
                    <a:cubicBezTo>
                      <a:pt x="39181" y="5752"/>
                      <a:pt x="38633" y="8700"/>
                      <a:pt x="38208" y="10281"/>
                    </a:cubicBezTo>
                    <a:cubicBezTo>
                      <a:pt x="38197" y="10326"/>
                      <a:pt x="38259" y="10346"/>
                      <a:pt x="38346" y="10346"/>
                    </a:cubicBezTo>
                    <a:cubicBezTo>
                      <a:pt x="38495" y="10346"/>
                      <a:pt x="38717" y="10286"/>
                      <a:pt x="38755" y="10190"/>
                    </a:cubicBezTo>
                    <a:cubicBezTo>
                      <a:pt x="39120" y="8731"/>
                      <a:pt x="39606" y="6603"/>
                      <a:pt x="38299" y="5448"/>
                    </a:cubicBezTo>
                    <a:cubicBezTo>
                      <a:pt x="37790" y="4994"/>
                      <a:pt x="37144" y="4839"/>
                      <a:pt x="36468" y="4839"/>
                    </a:cubicBezTo>
                    <a:cubicBezTo>
                      <a:pt x="35651" y="4839"/>
                      <a:pt x="34790" y="5066"/>
                      <a:pt x="34074" y="5266"/>
                    </a:cubicBezTo>
                    <a:cubicBezTo>
                      <a:pt x="31095" y="6056"/>
                      <a:pt x="28390" y="7363"/>
                      <a:pt x="25229" y="7545"/>
                    </a:cubicBezTo>
                    <a:cubicBezTo>
                      <a:pt x="24782" y="7575"/>
                      <a:pt x="24335" y="7589"/>
                      <a:pt x="23890" y="7589"/>
                    </a:cubicBezTo>
                    <a:cubicBezTo>
                      <a:pt x="21551" y="7589"/>
                      <a:pt x="19244" y="7192"/>
                      <a:pt x="17022" y="6451"/>
                    </a:cubicBezTo>
                    <a:cubicBezTo>
                      <a:pt x="14560" y="5600"/>
                      <a:pt x="12250" y="4293"/>
                      <a:pt x="10274" y="2591"/>
                    </a:cubicBezTo>
                    <a:cubicBezTo>
                      <a:pt x="8902" y="1394"/>
                      <a:pt x="7558" y="0"/>
                      <a:pt x="56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0" name="Google Shape;430;p39"/>
            <p:cNvGrpSpPr/>
            <p:nvPr/>
          </p:nvGrpSpPr>
          <p:grpSpPr>
            <a:xfrm flipH="1">
              <a:off x="6647101" y="-432864"/>
              <a:ext cx="3405248" cy="6652895"/>
              <a:chOff x="-873674" y="-381289"/>
              <a:chExt cx="3405248" cy="6652895"/>
            </a:xfrm>
          </p:grpSpPr>
          <p:sp>
            <p:nvSpPr>
              <p:cNvPr id="431" name="Google Shape;431;p39"/>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432" name="Google Shape;432;p39"/>
              <p:cNvSpPr/>
              <p:nvPr/>
            </p:nvSpPr>
            <p:spPr>
              <a:xfrm flipH="1" rot="-5729157">
                <a:off x="213968"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grpSp>
            <p:nvGrpSpPr>
              <p:cNvPr id="433" name="Google Shape;433;p39"/>
              <p:cNvGrpSpPr/>
              <p:nvPr/>
            </p:nvGrpSpPr>
            <p:grpSpPr>
              <a:xfrm flipH="1" rot="10800000">
                <a:off x="-873674" y="4920981"/>
                <a:ext cx="2158250" cy="1350625"/>
                <a:chOff x="-129562" y="-111337"/>
                <a:chExt cx="2158250" cy="1350625"/>
              </a:xfrm>
            </p:grpSpPr>
            <p:sp>
              <p:nvSpPr>
                <p:cNvPr id="434" name="Google Shape;434;p39"/>
                <p:cNvSpPr/>
                <p:nvPr/>
              </p:nvSpPr>
              <p:spPr>
                <a:xfrm>
                  <a:off x="-65437" y="-61112"/>
                  <a:ext cx="1917325" cy="1189500"/>
                </a:xfrm>
                <a:custGeom>
                  <a:rect b="b" l="l" r="r" t="t"/>
                  <a:pathLst>
                    <a:path extrusionOk="0" h="47580" w="76693">
                      <a:moveTo>
                        <a:pt x="71047" y="0"/>
                      </a:moveTo>
                      <a:cubicBezTo>
                        <a:pt x="70791" y="0"/>
                        <a:pt x="70451" y="166"/>
                        <a:pt x="70481" y="389"/>
                      </a:cubicBezTo>
                      <a:cubicBezTo>
                        <a:pt x="71179" y="8578"/>
                        <a:pt x="74413" y="16348"/>
                        <a:pt x="74808" y="24537"/>
                      </a:cubicBezTo>
                      <a:cubicBezTo>
                        <a:pt x="74994" y="28515"/>
                        <a:pt x="74320" y="32493"/>
                        <a:pt x="72156" y="35890"/>
                      </a:cubicBezTo>
                      <a:cubicBezTo>
                        <a:pt x="69620" y="39938"/>
                        <a:pt x="65363" y="42939"/>
                        <a:pt x="60966" y="44707"/>
                      </a:cubicBezTo>
                      <a:cubicBezTo>
                        <a:pt x="56925" y="46323"/>
                        <a:pt x="52547" y="47022"/>
                        <a:pt x="48137" y="47022"/>
                      </a:cubicBezTo>
                      <a:cubicBezTo>
                        <a:pt x="43154" y="47022"/>
                        <a:pt x="38131" y="46129"/>
                        <a:pt x="33515" y="44660"/>
                      </a:cubicBezTo>
                      <a:cubicBezTo>
                        <a:pt x="29234" y="43358"/>
                        <a:pt x="25186" y="41380"/>
                        <a:pt x="21511" y="38798"/>
                      </a:cubicBezTo>
                      <a:cubicBezTo>
                        <a:pt x="17277" y="35773"/>
                        <a:pt x="13531" y="31795"/>
                        <a:pt x="10367" y="27701"/>
                      </a:cubicBezTo>
                      <a:cubicBezTo>
                        <a:pt x="7645" y="24258"/>
                        <a:pt x="5459" y="20419"/>
                        <a:pt x="3877" y="16325"/>
                      </a:cubicBezTo>
                      <a:cubicBezTo>
                        <a:pt x="2713" y="13231"/>
                        <a:pt x="1922" y="10044"/>
                        <a:pt x="899" y="6903"/>
                      </a:cubicBezTo>
                      <a:cubicBezTo>
                        <a:pt x="866" y="6780"/>
                        <a:pt x="741" y="6729"/>
                        <a:pt x="597" y="6729"/>
                      </a:cubicBezTo>
                      <a:cubicBezTo>
                        <a:pt x="331" y="6729"/>
                        <a:pt x="1" y="6901"/>
                        <a:pt x="61" y="7112"/>
                      </a:cubicBezTo>
                      <a:cubicBezTo>
                        <a:pt x="1038" y="10090"/>
                        <a:pt x="1783" y="13091"/>
                        <a:pt x="2830" y="16022"/>
                      </a:cubicBezTo>
                      <a:cubicBezTo>
                        <a:pt x="4179" y="19652"/>
                        <a:pt x="5994" y="23095"/>
                        <a:pt x="8250" y="26259"/>
                      </a:cubicBezTo>
                      <a:cubicBezTo>
                        <a:pt x="14020" y="34401"/>
                        <a:pt x="21650" y="41101"/>
                        <a:pt x="31095" y="44544"/>
                      </a:cubicBezTo>
                      <a:cubicBezTo>
                        <a:pt x="36349" y="46445"/>
                        <a:pt x="42097" y="47579"/>
                        <a:pt x="47803" y="47579"/>
                      </a:cubicBezTo>
                      <a:cubicBezTo>
                        <a:pt x="51521" y="47579"/>
                        <a:pt x="55222" y="47098"/>
                        <a:pt x="58756" y="46033"/>
                      </a:cubicBezTo>
                      <a:cubicBezTo>
                        <a:pt x="66898" y="43613"/>
                        <a:pt x="74459" y="37448"/>
                        <a:pt x="75529" y="28608"/>
                      </a:cubicBezTo>
                      <a:cubicBezTo>
                        <a:pt x="76692" y="19024"/>
                        <a:pt x="72156" y="9648"/>
                        <a:pt x="71318" y="180"/>
                      </a:cubicBezTo>
                      <a:cubicBezTo>
                        <a:pt x="71310" y="54"/>
                        <a:pt x="71192" y="0"/>
                        <a:pt x="710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435" name="Google Shape;435;p39"/>
                <p:cNvSpPr/>
                <p:nvPr/>
              </p:nvSpPr>
              <p:spPr>
                <a:xfrm>
                  <a:off x="-129562" y="-111337"/>
                  <a:ext cx="2158250" cy="1350625"/>
                </a:xfrm>
                <a:custGeom>
                  <a:rect b="b" l="l" r="r" t="t"/>
                  <a:pathLst>
                    <a:path extrusionOk="0" h="54025" w="86330">
                      <a:moveTo>
                        <a:pt x="77265" y="1"/>
                      </a:moveTo>
                      <a:cubicBezTo>
                        <a:pt x="77012" y="1"/>
                        <a:pt x="76692" y="181"/>
                        <a:pt x="76722" y="444"/>
                      </a:cubicBezTo>
                      <a:cubicBezTo>
                        <a:pt x="78815" y="15286"/>
                        <a:pt x="86330" y="35154"/>
                        <a:pt x="71813" y="46157"/>
                      </a:cubicBezTo>
                      <a:cubicBezTo>
                        <a:pt x="65181" y="51173"/>
                        <a:pt x="57364" y="53399"/>
                        <a:pt x="49455" y="53399"/>
                      </a:cubicBezTo>
                      <a:cubicBezTo>
                        <a:pt x="37666" y="53399"/>
                        <a:pt x="25673" y="48454"/>
                        <a:pt x="17096" y="40435"/>
                      </a:cubicBezTo>
                      <a:cubicBezTo>
                        <a:pt x="7512" y="31431"/>
                        <a:pt x="3231" y="18822"/>
                        <a:pt x="881" y="6190"/>
                      </a:cubicBezTo>
                      <a:cubicBezTo>
                        <a:pt x="855" y="6042"/>
                        <a:pt x="721" y="5978"/>
                        <a:pt x="566" y="5978"/>
                      </a:cubicBezTo>
                      <a:cubicBezTo>
                        <a:pt x="310" y="5978"/>
                        <a:pt x="0" y="6153"/>
                        <a:pt x="44" y="6400"/>
                      </a:cubicBezTo>
                      <a:cubicBezTo>
                        <a:pt x="2208" y="18031"/>
                        <a:pt x="5953" y="29966"/>
                        <a:pt x="14235" y="38736"/>
                      </a:cubicBezTo>
                      <a:cubicBezTo>
                        <a:pt x="21191" y="46088"/>
                        <a:pt x="30380" y="51276"/>
                        <a:pt x="40337" y="53206"/>
                      </a:cubicBezTo>
                      <a:cubicBezTo>
                        <a:pt x="43112" y="53750"/>
                        <a:pt x="45943" y="54025"/>
                        <a:pt x="48771" y="54025"/>
                      </a:cubicBezTo>
                      <a:cubicBezTo>
                        <a:pt x="55874" y="54025"/>
                        <a:pt x="62964" y="52287"/>
                        <a:pt x="69138" y="48693"/>
                      </a:cubicBezTo>
                      <a:cubicBezTo>
                        <a:pt x="72720" y="46599"/>
                        <a:pt x="75954" y="43878"/>
                        <a:pt x="78141" y="40295"/>
                      </a:cubicBezTo>
                      <a:cubicBezTo>
                        <a:pt x="80118" y="37085"/>
                        <a:pt x="81072" y="33386"/>
                        <a:pt x="81328" y="29640"/>
                      </a:cubicBezTo>
                      <a:cubicBezTo>
                        <a:pt x="81979" y="19753"/>
                        <a:pt x="78932" y="9912"/>
                        <a:pt x="77559" y="211"/>
                      </a:cubicBezTo>
                      <a:cubicBezTo>
                        <a:pt x="77542" y="64"/>
                        <a:pt x="77415" y="1"/>
                        <a:pt x="7726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grpSp>
          <p:sp>
            <p:nvSpPr>
              <p:cNvPr id="436" name="Google Shape;436;p39"/>
              <p:cNvSpPr/>
              <p:nvPr/>
            </p:nvSpPr>
            <p:spPr>
              <a:xfrm>
                <a:off x="-474211" y="-3812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grpSp>
          <p:nvGrpSpPr>
            <p:cNvPr id="437" name="Google Shape;437;p39"/>
            <p:cNvGrpSpPr/>
            <p:nvPr/>
          </p:nvGrpSpPr>
          <p:grpSpPr>
            <a:xfrm>
              <a:off x="-183659" y="-383408"/>
              <a:ext cx="902712" cy="1845817"/>
              <a:chOff x="-472362" y="-1900987"/>
              <a:chExt cx="1890100" cy="3864775"/>
            </a:xfrm>
          </p:grpSpPr>
          <p:sp>
            <p:nvSpPr>
              <p:cNvPr id="438" name="Google Shape;438;p39"/>
              <p:cNvSpPr/>
              <p:nvPr/>
            </p:nvSpPr>
            <p:spPr>
              <a:xfrm rot="10800000">
                <a:off x="-472362" y="-1900987"/>
                <a:ext cx="1890100" cy="3864775"/>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9"/>
              <p:cNvSpPr/>
              <p:nvPr/>
            </p:nvSpPr>
            <p:spPr>
              <a:xfrm rot="10800000">
                <a:off x="312088" y="372188"/>
                <a:ext cx="239650" cy="239700"/>
              </a:xfrm>
              <a:custGeom>
                <a:rect b="b" l="l" r="r" t="t"/>
                <a:pathLst>
                  <a:path extrusionOk="0" h="9588" w="9586">
                    <a:moveTo>
                      <a:pt x="5138" y="1"/>
                    </a:moveTo>
                    <a:cubicBezTo>
                      <a:pt x="5108" y="1"/>
                      <a:pt x="5079" y="1"/>
                      <a:pt x="5049" y="2"/>
                    </a:cubicBezTo>
                    <a:cubicBezTo>
                      <a:pt x="4188" y="2"/>
                      <a:pt x="3351" y="211"/>
                      <a:pt x="2583" y="630"/>
                    </a:cubicBezTo>
                    <a:cubicBezTo>
                      <a:pt x="1815" y="1025"/>
                      <a:pt x="1187" y="1607"/>
                      <a:pt x="722" y="2351"/>
                    </a:cubicBezTo>
                    <a:cubicBezTo>
                      <a:pt x="257" y="3049"/>
                      <a:pt x="1" y="3887"/>
                      <a:pt x="1" y="4748"/>
                    </a:cubicBezTo>
                    <a:cubicBezTo>
                      <a:pt x="1" y="6004"/>
                      <a:pt x="489" y="7214"/>
                      <a:pt x="1373" y="8121"/>
                    </a:cubicBezTo>
                    <a:cubicBezTo>
                      <a:pt x="2239" y="9055"/>
                      <a:pt x="3461" y="9587"/>
                      <a:pt x="4735" y="9587"/>
                    </a:cubicBezTo>
                    <a:cubicBezTo>
                      <a:pt x="4762" y="9587"/>
                      <a:pt x="4789" y="9587"/>
                      <a:pt x="4816" y="9586"/>
                    </a:cubicBezTo>
                    <a:cubicBezTo>
                      <a:pt x="4843" y="9587"/>
                      <a:pt x="4870" y="9587"/>
                      <a:pt x="4896" y="9587"/>
                    </a:cubicBezTo>
                    <a:cubicBezTo>
                      <a:pt x="6147" y="9587"/>
                      <a:pt x="7347" y="9055"/>
                      <a:pt x="8213" y="8121"/>
                    </a:cubicBezTo>
                    <a:cubicBezTo>
                      <a:pt x="9097" y="7167"/>
                      <a:pt x="9585" y="5911"/>
                      <a:pt x="9562" y="4608"/>
                    </a:cubicBezTo>
                    <a:cubicBezTo>
                      <a:pt x="9562" y="3189"/>
                      <a:pt x="9120" y="2072"/>
                      <a:pt x="8236" y="1235"/>
                    </a:cubicBezTo>
                    <a:cubicBezTo>
                      <a:pt x="7397" y="441"/>
                      <a:pt x="6292" y="1"/>
                      <a:pt x="513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6">
    <p:spTree>
      <p:nvGrpSpPr>
        <p:cNvPr id="440" name="Shape 440"/>
        <p:cNvGrpSpPr/>
        <p:nvPr/>
      </p:nvGrpSpPr>
      <p:grpSpPr>
        <a:xfrm>
          <a:off x="0" y="0"/>
          <a:ext cx="0" cy="0"/>
          <a:chOff x="0" y="0"/>
          <a:chExt cx="0" cy="0"/>
        </a:xfrm>
      </p:grpSpPr>
      <p:grpSp>
        <p:nvGrpSpPr>
          <p:cNvPr id="441" name="Google Shape;441;p40"/>
          <p:cNvGrpSpPr/>
          <p:nvPr/>
        </p:nvGrpSpPr>
        <p:grpSpPr>
          <a:xfrm rot="10800000">
            <a:off x="-1379571" y="-719587"/>
            <a:ext cx="11272883" cy="7008812"/>
            <a:chOff x="-917682" y="-1176787"/>
            <a:chExt cx="11272883" cy="7008812"/>
          </a:xfrm>
        </p:grpSpPr>
        <p:grpSp>
          <p:nvGrpSpPr>
            <p:cNvPr id="442" name="Google Shape;442;p40"/>
            <p:cNvGrpSpPr/>
            <p:nvPr/>
          </p:nvGrpSpPr>
          <p:grpSpPr>
            <a:xfrm flipH="1" rot="2700000">
              <a:off x="7088097" y="-238732"/>
              <a:ext cx="3240434" cy="1417666"/>
              <a:chOff x="251422" y="977320"/>
              <a:chExt cx="3750750" cy="1640925"/>
            </a:xfrm>
          </p:grpSpPr>
          <p:sp>
            <p:nvSpPr>
              <p:cNvPr id="443" name="Google Shape;443;p40"/>
              <p:cNvSpPr/>
              <p:nvPr/>
            </p:nvSpPr>
            <p:spPr>
              <a:xfrm>
                <a:off x="251422" y="1085995"/>
                <a:ext cx="3750750" cy="1532250"/>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0"/>
              <p:cNvSpPr/>
              <p:nvPr/>
            </p:nvSpPr>
            <p:spPr>
              <a:xfrm>
                <a:off x="616047" y="977320"/>
                <a:ext cx="3216225" cy="1319125"/>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5" name="Google Shape;445;p40"/>
            <p:cNvSpPr/>
            <p:nvPr/>
          </p:nvSpPr>
          <p:spPr>
            <a:xfrm rot="-5400000">
              <a:off x="6833587" y="2664970"/>
              <a:ext cx="2728499" cy="2820150"/>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0"/>
            <p:cNvSpPr/>
            <p:nvPr/>
          </p:nvSpPr>
          <p:spPr>
            <a:xfrm flipH="1" rot="10800000">
              <a:off x="274256" y="3710882"/>
              <a:ext cx="336725" cy="335750"/>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0"/>
            <p:cNvSpPr/>
            <p:nvPr/>
          </p:nvSpPr>
          <p:spPr>
            <a:xfrm flipH="1" rot="10800000">
              <a:off x="8588469" y="2558482"/>
              <a:ext cx="239681" cy="238987"/>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0"/>
            <p:cNvSpPr/>
            <p:nvPr/>
          </p:nvSpPr>
          <p:spPr>
            <a:xfrm rot="-5400000">
              <a:off x="-1433123" y="3492449"/>
              <a:ext cx="3322039" cy="1357114"/>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40"/>
            <p:cNvSpPr/>
            <p:nvPr/>
          </p:nvSpPr>
          <p:spPr>
            <a:xfrm flipH="1" rot="9462396">
              <a:off x="-630757" y="-677077"/>
              <a:ext cx="2351231" cy="1976003"/>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0" name="Google Shape;450;p40"/>
            <p:cNvGrpSpPr/>
            <p:nvPr/>
          </p:nvGrpSpPr>
          <p:grpSpPr>
            <a:xfrm flipH="1" rot="-5400000">
              <a:off x="-1138761" y="3833987"/>
              <a:ext cx="1755089" cy="1098328"/>
              <a:chOff x="-410674" y="-111337"/>
              <a:chExt cx="2158250" cy="1350625"/>
            </a:xfrm>
          </p:grpSpPr>
          <p:sp>
            <p:nvSpPr>
              <p:cNvPr id="451" name="Google Shape;451;p40"/>
              <p:cNvSpPr/>
              <p:nvPr/>
            </p:nvSpPr>
            <p:spPr>
              <a:xfrm>
                <a:off x="-346549" y="-61112"/>
                <a:ext cx="1917325" cy="1189500"/>
              </a:xfrm>
              <a:custGeom>
                <a:rect b="b" l="l" r="r" t="t"/>
                <a:pathLst>
                  <a:path extrusionOk="0" h="47580" w="76693">
                    <a:moveTo>
                      <a:pt x="71047" y="0"/>
                    </a:moveTo>
                    <a:cubicBezTo>
                      <a:pt x="70791" y="0"/>
                      <a:pt x="70451" y="166"/>
                      <a:pt x="70481" y="389"/>
                    </a:cubicBezTo>
                    <a:cubicBezTo>
                      <a:pt x="71179" y="8578"/>
                      <a:pt x="74413" y="16348"/>
                      <a:pt x="74808" y="24537"/>
                    </a:cubicBezTo>
                    <a:cubicBezTo>
                      <a:pt x="74994" y="28515"/>
                      <a:pt x="74320" y="32493"/>
                      <a:pt x="72156" y="35890"/>
                    </a:cubicBezTo>
                    <a:cubicBezTo>
                      <a:pt x="69620" y="39938"/>
                      <a:pt x="65363" y="42939"/>
                      <a:pt x="60966" y="44707"/>
                    </a:cubicBezTo>
                    <a:cubicBezTo>
                      <a:pt x="56925" y="46323"/>
                      <a:pt x="52547" y="47022"/>
                      <a:pt x="48137" y="47022"/>
                    </a:cubicBezTo>
                    <a:cubicBezTo>
                      <a:pt x="43154" y="47022"/>
                      <a:pt x="38131" y="46129"/>
                      <a:pt x="33515" y="44660"/>
                    </a:cubicBezTo>
                    <a:cubicBezTo>
                      <a:pt x="29234" y="43358"/>
                      <a:pt x="25186" y="41380"/>
                      <a:pt x="21511" y="38798"/>
                    </a:cubicBezTo>
                    <a:cubicBezTo>
                      <a:pt x="17277" y="35773"/>
                      <a:pt x="13531" y="31795"/>
                      <a:pt x="10367" y="27701"/>
                    </a:cubicBezTo>
                    <a:cubicBezTo>
                      <a:pt x="7645" y="24258"/>
                      <a:pt x="5459" y="20419"/>
                      <a:pt x="3877" y="16325"/>
                    </a:cubicBezTo>
                    <a:cubicBezTo>
                      <a:pt x="2713" y="13231"/>
                      <a:pt x="1922" y="10044"/>
                      <a:pt x="899" y="6903"/>
                    </a:cubicBezTo>
                    <a:cubicBezTo>
                      <a:pt x="866" y="6780"/>
                      <a:pt x="741" y="6729"/>
                      <a:pt x="597" y="6729"/>
                    </a:cubicBezTo>
                    <a:cubicBezTo>
                      <a:pt x="331" y="6729"/>
                      <a:pt x="1" y="6901"/>
                      <a:pt x="61" y="7112"/>
                    </a:cubicBezTo>
                    <a:cubicBezTo>
                      <a:pt x="1038" y="10090"/>
                      <a:pt x="1783" y="13091"/>
                      <a:pt x="2830" y="16022"/>
                    </a:cubicBezTo>
                    <a:cubicBezTo>
                      <a:pt x="4179" y="19652"/>
                      <a:pt x="5994" y="23095"/>
                      <a:pt x="8250" y="26259"/>
                    </a:cubicBezTo>
                    <a:cubicBezTo>
                      <a:pt x="14020" y="34401"/>
                      <a:pt x="21650" y="41101"/>
                      <a:pt x="31095" y="44544"/>
                    </a:cubicBezTo>
                    <a:cubicBezTo>
                      <a:pt x="36349" y="46445"/>
                      <a:pt x="42097" y="47579"/>
                      <a:pt x="47803" y="47579"/>
                    </a:cubicBezTo>
                    <a:cubicBezTo>
                      <a:pt x="51521" y="47579"/>
                      <a:pt x="55222" y="47098"/>
                      <a:pt x="58756" y="46033"/>
                    </a:cubicBezTo>
                    <a:cubicBezTo>
                      <a:pt x="66898" y="43613"/>
                      <a:pt x="74459" y="37448"/>
                      <a:pt x="75529" y="28608"/>
                    </a:cubicBezTo>
                    <a:cubicBezTo>
                      <a:pt x="76692" y="19024"/>
                      <a:pt x="72156" y="9648"/>
                      <a:pt x="71318" y="180"/>
                    </a:cubicBezTo>
                    <a:cubicBezTo>
                      <a:pt x="71310" y="54"/>
                      <a:pt x="71192" y="0"/>
                      <a:pt x="710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0"/>
              <p:cNvSpPr/>
              <p:nvPr/>
            </p:nvSpPr>
            <p:spPr>
              <a:xfrm>
                <a:off x="-410674" y="-111337"/>
                <a:ext cx="2158250" cy="1350625"/>
              </a:xfrm>
              <a:custGeom>
                <a:rect b="b" l="l" r="r" t="t"/>
                <a:pathLst>
                  <a:path extrusionOk="0" h="54025" w="86330">
                    <a:moveTo>
                      <a:pt x="77265" y="1"/>
                    </a:moveTo>
                    <a:cubicBezTo>
                      <a:pt x="77012" y="1"/>
                      <a:pt x="76692" y="181"/>
                      <a:pt x="76722" y="444"/>
                    </a:cubicBezTo>
                    <a:cubicBezTo>
                      <a:pt x="78815" y="15286"/>
                      <a:pt x="86330" y="35154"/>
                      <a:pt x="71813" y="46157"/>
                    </a:cubicBezTo>
                    <a:cubicBezTo>
                      <a:pt x="65181" y="51173"/>
                      <a:pt x="57364" y="53399"/>
                      <a:pt x="49455" y="53399"/>
                    </a:cubicBezTo>
                    <a:cubicBezTo>
                      <a:pt x="37666" y="53399"/>
                      <a:pt x="25673" y="48454"/>
                      <a:pt x="17096" y="40435"/>
                    </a:cubicBezTo>
                    <a:cubicBezTo>
                      <a:pt x="7512" y="31431"/>
                      <a:pt x="3231" y="18822"/>
                      <a:pt x="881" y="6190"/>
                    </a:cubicBezTo>
                    <a:cubicBezTo>
                      <a:pt x="855" y="6042"/>
                      <a:pt x="721" y="5978"/>
                      <a:pt x="566" y="5978"/>
                    </a:cubicBezTo>
                    <a:cubicBezTo>
                      <a:pt x="310" y="5978"/>
                      <a:pt x="0" y="6153"/>
                      <a:pt x="44" y="6400"/>
                    </a:cubicBezTo>
                    <a:cubicBezTo>
                      <a:pt x="2208" y="18031"/>
                      <a:pt x="5953" y="29966"/>
                      <a:pt x="14235" y="38736"/>
                    </a:cubicBezTo>
                    <a:cubicBezTo>
                      <a:pt x="21191" y="46088"/>
                      <a:pt x="30380" y="51276"/>
                      <a:pt x="40337" y="53206"/>
                    </a:cubicBezTo>
                    <a:cubicBezTo>
                      <a:pt x="43112" y="53750"/>
                      <a:pt x="45943" y="54025"/>
                      <a:pt x="48771" y="54025"/>
                    </a:cubicBezTo>
                    <a:cubicBezTo>
                      <a:pt x="55874" y="54025"/>
                      <a:pt x="62964" y="52287"/>
                      <a:pt x="69138" y="48693"/>
                    </a:cubicBezTo>
                    <a:cubicBezTo>
                      <a:pt x="72720" y="46599"/>
                      <a:pt x="75954" y="43878"/>
                      <a:pt x="78141" y="40295"/>
                    </a:cubicBezTo>
                    <a:cubicBezTo>
                      <a:pt x="80118" y="37085"/>
                      <a:pt x="81072" y="33386"/>
                      <a:pt x="81328" y="29640"/>
                    </a:cubicBezTo>
                    <a:cubicBezTo>
                      <a:pt x="81979" y="19753"/>
                      <a:pt x="78932" y="9912"/>
                      <a:pt x="77559" y="211"/>
                    </a:cubicBezTo>
                    <a:cubicBezTo>
                      <a:pt x="77542" y="64"/>
                      <a:pt x="77415" y="1"/>
                      <a:pt x="7726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53" name="Google Shape;453;p40"/>
          <p:cNvSpPr txBox="1"/>
          <p:nvPr>
            <p:ph idx="1" type="body"/>
          </p:nvPr>
        </p:nvSpPr>
        <p:spPr>
          <a:xfrm>
            <a:off x="931325" y="2288975"/>
            <a:ext cx="3374100" cy="23196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rgbClr val="000000"/>
              </a:buClr>
              <a:buSzPts val="1400"/>
              <a:buFont typeface="Raleway"/>
              <a:buChar char="●"/>
              <a:defRPr/>
            </a:lvl1pPr>
            <a:lvl2pPr indent="-317500" lvl="1" marL="914400" rtl="0">
              <a:spcBef>
                <a:spcPts val="0"/>
              </a:spcBef>
              <a:spcAft>
                <a:spcPts val="0"/>
              </a:spcAft>
              <a:buClr>
                <a:srgbClr val="000000"/>
              </a:buClr>
              <a:buSzPts val="1400"/>
              <a:buFont typeface="Raleway"/>
              <a:buChar char="○"/>
              <a:defRPr/>
            </a:lvl2pPr>
            <a:lvl3pPr indent="-317500" lvl="2" marL="1371600" rtl="0">
              <a:spcBef>
                <a:spcPts val="0"/>
              </a:spcBef>
              <a:spcAft>
                <a:spcPts val="0"/>
              </a:spcAft>
              <a:buClr>
                <a:srgbClr val="000000"/>
              </a:buClr>
              <a:buSzPts val="1400"/>
              <a:buFont typeface="Raleway"/>
              <a:buChar char="■"/>
              <a:defRPr/>
            </a:lvl3pPr>
            <a:lvl4pPr indent="-317500" lvl="3" marL="1828800" rtl="0">
              <a:spcBef>
                <a:spcPts val="0"/>
              </a:spcBef>
              <a:spcAft>
                <a:spcPts val="0"/>
              </a:spcAft>
              <a:buClr>
                <a:srgbClr val="000000"/>
              </a:buClr>
              <a:buSzPts val="1400"/>
              <a:buFont typeface="Raleway"/>
              <a:buChar char="●"/>
              <a:defRPr/>
            </a:lvl4pPr>
            <a:lvl5pPr indent="-317500" lvl="4" marL="2286000" rtl="0">
              <a:spcBef>
                <a:spcPts val="0"/>
              </a:spcBef>
              <a:spcAft>
                <a:spcPts val="0"/>
              </a:spcAft>
              <a:buClr>
                <a:srgbClr val="000000"/>
              </a:buClr>
              <a:buSzPts val="1400"/>
              <a:buFont typeface="Raleway"/>
              <a:buChar char="○"/>
              <a:defRPr/>
            </a:lvl5pPr>
            <a:lvl6pPr indent="-317500" lvl="5" marL="2743200" rtl="0">
              <a:spcBef>
                <a:spcPts val="0"/>
              </a:spcBef>
              <a:spcAft>
                <a:spcPts val="0"/>
              </a:spcAft>
              <a:buClr>
                <a:srgbClr val="000000"/>
              </a:buClr>
              <a:buSzPts val="1400"/>
              <a:buFont typeface="Raleway"/>
              <a:buChar char="■"/>
              <a:defRPr/>
            </a:lvl6pPr>
            <a:lvl7pPr indent="-317500" lvl="6" marL="3200400" rtl="0">
              <a:spcBef>
                <a:spcPts val="0"/>
              </a:spcBef>
              <a:spcAft>
                <a:spcPts val="0"/>
              </a:spcAft>
              <a:buClr>
                <a:srgbClr val="000000"/>
              </a:buClr>
              <a:buSzPts val="1400"/>
              <a:buFont typeface="Raleway"/>
              <a:buChar char="●"/>
              <a:defRPr/>
            </a:lvl7pPr>
            <a:lvl8pPr indent="-317500" lvl="7" marL="3657600" rtl="0">
              <a:spcBef>
                <a:spcPts val="0"/>
              </a:spcBef>
              <a:spcAft>
                <a:spcPts val="0"/>
              </a:spcAft>
              <a:buClr>
                <a:srgbClr val="000000"/>
              </a:buClr>
              <a:buSzPts val="1400"/>
              <a:buFont typeface="Raleway"/>
              <a:buChar char="○"/>
              <a:defRPr/>
            </a:lvl8pPr>
            <a:lvl9pPr indent="-317500" lvl="8" marL="4114800" rtl="0">
              <a:spcBef>
                <a:spcPts val="0"/>
              </a:spcBef>
              <a:spcAft>
                <a:spcPts val="0"/>
              </a:spcAft>
              <a:buClr>
                <a:srgbClr val="000000"/>
              </a:buClr>
              <a:buSzPts val="1400"/>
              <a:buFont typeface="Raleway"/>
              <a:buChar char="■"/>
              <a:defRPr/>
            </a:lvl9pPr>
          </a:lstStyle>
          <a:p/>
        </p:txBody>
      </p:sp>
      <p:sp>
        <p:nvSpPr>
          <p:cNvPr id="454" name="Google Shape;454;p40"/>
          <p:cNvSpPr txBox="1"/>
          <p:nvPr>
            <p:ph idx="2" type="body"/>
          </p:nvPr>
        </p:nvSpPr>
        <p:spPr>
          <a:xfrm>
            <a:off x="4838575" y="2288975"/>
            <a:ext cx="3374100" cy="23196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rgbClr val="000000"/>
              </a:buClr>
              <a:buSzPts val="1400"/>
              <a:buFont typeface="Raleway"/>
              <a:buChar char="●"/>
              <a:defRPr/>
            </a:lvl1pPr>
            <a:lvl2pPr indent="-317500" lvl="1" marL="914400" rtl="0">
              <a:spcBef>
                <a:spcPts val="0"/>
              </a:spcBef>
              <a:spcAft>
                <a:spcPts val="0"/>
              </a:spcAft>
              <a:buClr>
                <a:srgbClr val="000000"/>
              </a:buClr>
              <a:buSzPts val="1400"/>
              <a:buFont typeface="Raleway"/>
              <a:buChar char="○"/>
              <a:defRPr/>
            </a:lvl2pPr>
            <a:lvl3pPr indent="-317500" lvl="2" marL="1371600" rtl="0">
              <a:spcBef>
                <a:spcPts val="0"/>
              </a:spcBef>
              <a:spcAft>
                <a:spcPts val="0"/>
              </a:spcAft>
              <a:buClr>
                <a:srgbClr val="000000"/>
              </a:buClr>
              <a:buSzPts val="1400"/>
              <a:buFont typeface="Raleway"/>
              <a:buChar char="■"/>
              <a:defRPr/>
            </a:lvl3pPr>
            <a:lvl4pPr indent="-317500" lvl="3" marL="1828800" rtl="0">
              <a:spcBef>
                <a:spcPts val="0"/>
              </a:spcBef>
              <a:spcAft>
                <a:spcPts val="0"/>
              </a:spcAft>
              <a:buClr>
                <a:srgbClr val="000000"/>
              </a:buClr>
              <a:buSzPts val="1400"/>
              <a:buFont typeface="Raleway"/>
              <a:buChar char="●"/>
              <a:defRPr/>
            </a:lvl4pPr>
            <a:lvl5pPr indent="-317500" lvl="4" marL="2286000" rtl="0">
              <a:spcBef>
                <a:spcPts val="0"/>
              </a:spcBef>
              <a:spcAft>
                <a:spcPts val="0"/>
              </a:spcAft>
              <a:buClr>
                <a:srgbClr val="000000"/>
              </a:buClr>
              <a:buSzPts val="1400"/>
              <a:buFont typeface="Raleway"/>
              <a:buChar char="○"/>
              <a:defRPr/>
            </a:lvl5pPr>
            <a:lvl6pPr indent="-317500" lvl="5" marL="2743200" rtl="0">
              <a:spcBef>
                <a:spcPts val="0"/>
              </a:spcBef>
              <a:spcAft>
                <a:spcPts val="0"/>
              </a:spcAft>
              <a:buClr>
                <a:srgbClr val="000000"/>
              </a:buClr>
              <a:buSzPts val="1400"/>
              <a:buFont typeface="Raleway"/>
              <a:buChar char="■"/>
              <a:defRPr/>
            </a:lvl6pPr>
            <a:lvl7pPr indent="-317500" lvl="6" marL="3200400" rtl="0">
              <a:spcBef>
                <a:spcPts val="0"/>
              </a:spcBef>
              <a:spcAft>
                <a:spcPts val="0"/>
              </a:spcAft>
              <a:buClr>
                <a:srgbClr val="000000"/>
              </a:buClr>
              <a:buSzPts val="1400"/>
              <a:buFont typeface="Raleway"/>
              <a:buChar char="●"/>
              <a:defRPr/>
            </a:lvl7pPr>
            <a:lvl8pPr indent="-317500" lvl="7" marL="3657600" rtl="0">
              <a:spcBef>
                <a:spcPts val="0"/>
              </a:spcBef>
              <a:spcAft>
                <a:spcPts val="0"/>
              </a:spcAft>
              <a:buClr>
                <a:srgbClr val="000000"/>
              </a:buClr>
              <a:buSzPts val="1400"/>
              <a:buFont typeface="Raleway"/>
              <a:buChar char="○"/>
              <a:defRPr/>
            </a:lvl8pPr>
            <a:lvl9pPr indent="-317500" lvl="8" marL="4114800" rtl="0">
              <a:spcBef>
                <a:spcPts val="0"/>
              </a:spcBef>
              <a:spcAft>
                <a:spcPts val="0"/>
              </a:spcAft>
              <a:buClr>
                <a:srgbClr val="000000"/>
              </a:buClr>
              <a:buSzPts val="1400"/>
              <a:buFont typeface="Raleway"/>
              <a:buChar char="■"/>
              <a:defRPr/>
            </a:lvl9pPr>
          </a:lstStyle>
          <a:p/>
        </p:txBody>
      </p:sp>
      <p:sp>
        <p:nvSpPr>
          <p:cNvPr id="455" name="Google Shape;455;p40"/>
          <p:cNvSpPr txBox="1"/>
          <p:nvPr>
            <p:ph type="title"/>
          </p:nvPr>
        </p:nvSpPr>
        <p:spPr>
          <a:xfrm>
            <a:off x="931325" y="1660800"/>
            <a:ext cx="3374100" cy="4224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Font typeface="Nunito"/>
              <a:buNone/>
              <a:defRPr sz="2300">
                <a:solidFill>
                  <a:schemeClr val="dk2"/>
                </a:solidFill>
              </a:defRPr>
            </a:lvl1pPr>
            <a:lvl2pPr lvl="1" rtl="0" algn="ctr">
              <a:spcBef>
                <a:spcPts val="0"/>
              </a:spcBef>
              <a:spcAft>
                <a:spcPts val="0"/>
              </a:spcAft>
              <a:buSzPts val="2500"/>
              <a:buFont typeface="Nunito"/>
              <a:buNone/>
              <a:defRPr sz="2500">
                <a:latin typeface="Nunito"/>
                <a:ea typeface="Nunito"/>
                <a:cs typeface="Nunito"/>
                <a:sym typeface="Nunito"/>
              </a:defRPr>
            </a:lvl2pPr>
            <a:lvl3pPr lvl="2" rtl="0" algn="ctr">
              <a:spcBef>
                <a:spcPts val="0"/>
              </a:spcBef>
              <a:spcAft>
                <a:spcPts val="0"/>
              </a:spcAft>
              <a:buSzPts val="2500"/>
              <a:buFont typeface="Nunito"/>
              <a:buNone/>
              <a:defRPr sz="2500">
                <a:latin typeface="Nunito"/>
                <a:ea typeface="Nunito"/>
                <a:cs typeface="Nunito"/>
                <a:sym typeface="Nunito"/>
              </a:defRPr>
            </a:lvl3pPr>
            <a:lvl4pPr lvl="3" rtl="0" algn="ctr">
              <a:spcBef>
                <a:spcPts val="0"/>
              </a:spcBef>
              <a:spcAft>
                <a:spcPts val="0"/>
              </a:spcAft>
              <a:buSzPts val="2500"/>
              <a:buFont typeface="Nunito"/>
              <a:buNone/>
              <a:defRPr sz="2500">
                <a:latin typeface="Nunito"/>
                <a:ea typeface="Nunito"/>
                <a:cs typeface="Nunito"/>
                <a:sym typeface="Nunito"/>
              </a:defRPr>
            </a:lvl4pPr>
            <a:lvl5pPr lvl="4" rtl="0" algn="ctr">
              <a:spcBef>
                <a:spcPts val="0"/>
              </a:spcBef>
              <a:spcAft>
                <a:spcPts val="0"/>
              </a:spcAft>
              <a:buSzPts val="2500"/>
              <a:buFont typeface="Nunito"/>
              <a:buNone/>
              <a:defRPr sz="2500">
                <a:latin typeface="Nunito"/>
                <a:ea typeface="Nunito"/>
                <a:cs typeface="Nunito"/>
                <a:sym typeface="Nunito"/>
              </a:defRPr>
            </a:lvl5pPr>
            <a:lvl6pPr lvl="5" rtl="0" algn="ctr">
              <a:spcBef>
                <a:spcPts val="0"/>
              </a:spcBef>
              <a:spcAft>
                <a:spcPts val="0"/>
              </a:spcAft>
              <a:buSzPts val="2500"/>
              <a:buFont typeface="Nunito"/>
              <a:buNone/>
              <a:defRPr sz="2500">
                <a:latin typeface="Nunito"/>
                <a:ea typeface="Nunito"/>
                <a:cs typeface="Nunito"/>
                <a:sym typeface="Nunito"/>
              </a:defRPr>
            </a:lvl6pPr>
            <a:lvl7pPr lvl="6" rtl="0" algn="ctr">
              <a:spcBef>
                <a:spcPts val="0"/>
              </a:spcBef>
              <a:spcAft>
                <a:spcPts val="0"/>
              </a:spcAft>
              <a:buSzPts val="2500"/>
              <a:buFont typeface="Nunito"/>
              <a:buNone/>
              <a:defRPr sz="2500">
                <a:latin typeface="Nunito"/>
                <a:ea typeface="Nunito"/>
                <a:cs typeface="Nunito"/>
                <a:sym typeface="Nunito"/>
              </a:defRPr>
            </a:lvl7pPr>
            <a:lvl8pPr lvl="7" rtl="0" algn="ctr">
              <a:spcBef>
                <a:spcPts val="0"/>
              </a:spcBef>
              <a:spcAft>
                <a:spcPts val="0"/>
              </a:spcAft>
              <a:buSzPts val="2500"/>
              <a:buFont typeface="Nunito"/>
              <a:buNone/>
              <a:defRPr sz="2500">
                <a:latin typeface="Nunito"/>
                <a:ea typeface="Nunito"/>
                <a:cs typeface="Nunito"/>
                <a:sym typeface="Nunito"/>
              </a:defRPr>
            </a:lvl8pPr>
            <a:lvl9pPr lvl="8" rtl="0" algn="ctr">
              <a:spcBef>
                <a:spcPts val="0"/>
              </a:spcBef>
              <a:spcAft>
                <a:spcPts val="0"/>
              </a:spcAft>
              <a:buSzPts val="2500"/>
              <a:buFont typeface="Nunito"/>
              <a:buNone/>
              <a:defRPr sz="2500">
                <a:latin typeface="Nunito"/>
                <a:ea typeface="Nunito"/>
                <a:cs typeface="Nunito"/>
                <a:sym typeface="Nunito"/>
              </a:defRPr>
            </a:lvl9pPr>
          </a:lstStyle>
          <a:p/>
        </p:txBody>
      </p:sp>
      <p:sp>
        <p:nvSpPr>
          <p:cNvPr id="456" name="Google Shape;456;p40"/>
          <p:cNvSpPr txBox="1"/>
          <p:nvPr>
            <p:ph idx="3" type="title"/>
          </p:nvPr>
        </p:nvSpPr>
        <p:spPr>
          <a:xfrm>
            <a:off x="4838575" y="1660800"/>
            <a:ext cx="3374100" cy="4224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Font typeface="Nunito"/>
              <a:buNone/>
              <a:defRPr sz="2300">
                <a:solidFill>
                  <a:schemeClr val="dk2"/>
                </a:solidFill>
              </a:defRPr>
            </a:lvl1pPr>
            <a:lvl2pPr lvl="1" rtl="0" algn="ctr">
              <a:spcBef>
                <a:spcPts val="0"/>
              </a:spcBef>
              <a:spcAft>
                <a:spcPts val="0"/>
              </a:spcAft>
              <a:buSzPts val="2500"/>
              <a:buFont typeface="Nunito"/>
              <a:buNone/>
              <a:defRPr sz="2500">
                <a:latin typeface="Nunito"/>
                <a:ea typeface="Nunito"/>
                <a:cs typeface="Nunito"/>
                <a:sym typeface="Nunito"/>
              </a:defRPr>
            </a:lvl2pPr>
            <a:lvl3pPr lvl="2" rtl="0" algn="ctr">
              <a:spcBef>
                <a:spcPts val="0"/>
              </a:spcBef>
              <a:spcAft>
                <a:spcPts val="0"/>
              </a:spcAft>
              <a:buSzPts val="2500"/>
              <a:buFont typeface="Nunito"/>
              <a:buNone/>
              <a:defRPr sz="2500">
                <a:latin typeface="Nunito"/>
                <a:ea typeface="Nunito"/>
                <a:cs typeface="Nunito"/>
                <a:sym typeface="Nunito"/>
              </a:defRPr>
            </a:lvl3pPr>
            <a:lvl4pPr lvl="3" rtl="0" algn="ctr">
              <a:spcBef>
                <a:spcPts val="0"/>
              </a:spcBef>
              <a:spcAft>
                <a:spcPts val="0"/>
              </a:spcAft>
              <a:buSzPts val="2500"/>
              <a:buFont typeface="Nunito"/>
              <a:buNone/>
              <a:defRPr sz="2500">
                <a:latin typeface="Nunito"/>
                <a:ea typeface="Nunito"/>
                <a:cs typeface="Nunito"/>
                <a:sym typeface="Nunito"/>
              </a:defRPr>
            </a:lvl4pPr>
            <a:lvl5pPr lvl="4" rtl="0" algn="ctr">
              <a:spcBef>
                <a:spcPts val="0"/>
              </a:spcBef>
              <a:spcAft>
                <a:spcPts val="0"/>
              </a:spcAft>
              <a:buSzPts val="2500"/>
              <a:buFont typeface="Nunito"/>
              <a:buNone/>
              <a:defRPr sz="2500">
                <a:latin typeface="Nunito"/>
                <a:ea typeface="Nunito"/>
                <a:cs typeface="Nunito"/>
                <a:sym typeface="Nunito"/>
              </a:defRPr>
            </a:lvl5pPr>
            <a:lvl6pPr lvl="5" rtl="0" algn="ctr">
              <a:spcBef>
                <a:spcPts val="0"/>
              </a:spcBef>
              <a:spcAft>
                <a:spcPts val="0"/>
              </a:spcAft>
              <a:buSzPts val="2500"/>
              <a:buFont typeface="Nunito"/>
              <a:buNone/>
              <a:defRPr sz="2500">
                <a:latin typeface="Nunito"/>
                <a:ea typeface="Nunito"/>
                <a:cs typeface="Nunito"/>
                <a:sym typeface="Nunito"/>
              </a:defRPr>
            </a:lvl6pPr>
            <a:lvl7pPr lvl="6" rtl="0" algn="ctr">
              <a:spcBef>
                <a:spcPts val="0"/>
              </a:spcBef>
              <a:spcAft>
                <a:spcPts val="0"/>
              </a:spcAft>
              <a:buSzPts val="2500"/>
              <a:buFont typeface="Nunito"/>
              <a:buNone/>
              <a:defRPr sz="2500">
                <a:latin typeface="Nunito"/>
                <a:ea typeface="Nunito"/>
                <a:cs typeface="Nunito"/>
                <a:sym typeface="Nunito"/>
              </a:defRPr>
            </a:lvl7pPr>
            <a:lvl8pPr lvl="7" rtl="0" algn="ctr">
              <a:spcBef>
                <a:spcPts val="0"/>
              </a:spcBef>
              <a:spcAft>
                <a:spcPts val="0"/>
              </a:spcAft>
              <a:buSzPts val="2500"/>
              <a:buFont typeface="Nunito"/>
              <a:buNone/>
              <a:defRPr sz="2500">
                <a:latin typeface="Nunito"/>
                <a:ea typeface="Nunito"/>
                <a:cs typeface="Nunito"/>
                <a:sym typeface="Nunito"/>
              </a:defRPr>
            </a:lvl8pPr>
            <a:lvl9pPr lvl="8" rtl="0" algn="ctr">
              <a:spcBef>
                <a:spcPts val="0"/>
              </a:spcBef>
              <a:spcAft>
                <a:spcPts val="0"/>
              </a:spcAft>
              <a:buSzPts val="2500"/>
              <a:buFont typeface="Nunito"/>
              <a:buNone/>
              <a:defRPr sz="2500">
                <a:latin typeface="Nunito"/>
                <a:ea typeface="Nunito"/>
                <a:cs typeface="Nunito"/>
                <a:sym typeface="Nunito"/>
              </a:defRPr>
            </a:lvl9pPr>
          </a:lstStyle>
          <a:p/>
        </p:txBody>
      </p:sp>
      <p:sp>
        <p:nvSpPr>
          <p:cNvPr id="457" name="Google Shape;457;p40"/>
          <p:cNvSpPr txBox="1"/>
          <p:nvPr>
            <p:ph idx="4" type="title"/>
          </p:nvPr>
        </p:nvSpPr>
        <p:spPr>
          <a:xfrm>
            <a:off x="713225" y="539500"/>
            <a:ext cx="77175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grpSp>
        <p:nvGrpSpPr>
          <p:cNvPr id="24" name="Google Shape;24;p5"/>
          <p:cNvGrpSpPr/>
          <p:nvPr/>
        </p:nvGrpSpPr>
        <p:grpSpPr>
          <a:xfrm>
            <a:off x="-602617" y="-568000"/>
            <a:ext cx="10380242" cy="6692262"/>
            <a:chOff x="-602617" y="-568000"/>
            <a:chExt cx="10380242" cy="6692262"/>
          </a:xfrm>
        </p:grpSpPr>
        <p:sp>
          <p:nvSpPr>
            <p:cNvPr id="25" name="Google Shape;25;p5"/>
            <p:cNvSpPr/>
            <p:nvPr/>
          </p:nvSpPr>
          <p:spPr>
            <a:xfrm flipH="1" rot="5400000">
              <a:off x="-1187102" y="3388578"/>
              <a:ext cx="3226482" cy="117351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flipH="1">
              <a:off x="6590238" y="-418185"/>
              <a:ext cx="3187387" cy="1302106"/>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p:nvPr/>
          </p:nvSpPr>
          <p:spPr>
            <a:xfrm flipH="1">
              <a:off x="7115566" y="-568000"/>
              <a:ext cx="1908508" cy="782769"/>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8" name="Google Shape;28;p5"/>
            <p:cNvSpPr/>
            <p:nvPr/>
          </p:nvSpPr>
          <p:spPr>
            <a:xfrm flipH="1" rot="5400000">
              <a:off x="-811954" y="3127160"/>
              <a:ext cx="2623467" cy="2204793"/>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5"/>
            <p:cNvSpPr/>
            <p:nvPr/>
          </p:nvSpPr>
          <p:spPr>
            <a:xfrm flipH="1" rot="-5400000">
              <a:off x="283692" y="342711"/>
              <a:ext cx="432163" cy="393572"/>
            </a:xfrm>
            <a:custGeom>
              <a:rect b="b" l="l" r="r" t="t"/>
              <a:pathLst>
                <a:path extrusionOk="0" h="40325" w="44279">
                  <a:moveTo>
                    <a:pt x="21084" y="0"/>
                  </a:moveTo>
                  <a:cubicBezTo>
                    <a:pt x="7224" y="2045"/>
                    <a:pt x="3199" y="9269"/>
                    <a:pt x="1611" y="17494"/>
                  </a:cubicBezTo>
                  <a:cubicBezTo>
                    <a:pt x="0" y="25697"/>
                    <a:pt x="5853" y="38817"/>
                    <a:pt x="16537" y="40100"/>
                  </a:cubicBezTo>
                  <a:cubicBezTo>
                    <a:pt x="17740" y="40245"/>
                    <a:pt x="19018" y="40325"/>
                    <a:pt x="20340" y="40325"/>
                  </a:cubicBezTo>
                  <a:cubicBezTo>
                    <a:pt x="30724" y="40325"/>
                    <a:pt x="43764" y="35416"/>
                    <a:pt x="43995" y="18777"/>
                  </a:cubicBezTo>
                  <a:cubicBezTo>
                    <a:pt x="44278" y="0"/>
                    <a:pt x="21084" y="0"/>
                    <a:pt x="210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 name="Google Shape;30;p5"/>
            <p:cNvGrpSpPr/>
            <p:nvPr/>
          </p:nvGrpSpPr>
          <p:grpSpPr>
            <a:xfrm>
              <a:off x="-183659" y="-383408"/>
              <a:ext cx="902712" cy="1845817"/>
              <a:chOff x="-472362" y="-1900987"/>
              <a:chExt cx="1890100" cy="3864775"/>
            </a:xfrm>
          </p:grpSpPr>
          <p:sp>
            <p:nvSpPr>
              <p:cNvPr id="31" name="Google Shape;31;p5"/>
              <p:cNvSpPr/>
              <p:nvPr/>
            </p:nvSpPr>
            <p:spPr>
              <a:xfrm rot="10800000">
                <a:off x="-472362" y="-1900987"/>
                <a:ext cx="1890100" cy="3864775"/>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5"/>
              <p:cNvSpPr/>
              <p:nvPr/>
            </p:nvSpPr>
            <p:spPr>
              <a:xfrm rot="10800000">
                <a:off x="312088" y="372188"/>
                <a:ext cx="239650" cy="239700"/>
              </a:xfrm>
              <a:custGeom>
                <a:rect b="b" l="l" r="r" t="t"/>
                <a:pathLst>
                  <a:path extrusionOk="0" h="9588" w="9586">
                    <a:moveTo>
                      <a:pt x="5138" y="1"/>
                    </a:moveTo>
                    <a:cubicBezTo>
                      <a:pt x="5108" y="1"/>
                      <a:pt x="5079" y="1"/>
                      <a:pt x="5049" y="2"/>
                    </a:cubicBezTo>
                    <a:cubicBezTo>
                      <a:pt x="4188" y="2"/>
                      <a:pt x="3351" y="211"/>
                      <a:pt x="2583" y="630"/>
                    </a:cubicBezTo>
                    <a:cubicBezTo>
                      <a:pt x="1815" y="1025"/>
                      <a:pt x="1187" y="1607"/>
                      <a:pt x="722" y="2351"/>
                    </a:cubicBezTo>
                    <a:cubicBezTo>
                      <a:pt x="257" y="3049"/>
                      <a:pt x="1" y="3887"/>
                      <a:pt x="1" y="4748"/>
                    </a:cubicBezTo>
                    <a:cubicBezTo>
                      <a:pt x="1" y="6004"/>
                      <a:pt x="489" y="7214"/>
                      <a:pt x="1373" y="8121"/>
                    </a:cubicBezTo>
                    <a:cubicBezTo>
                      <a:pt x="2239" y="9055"/>
                      <a:pt x="3461" y="9587"/>
                      <a:pt x="4735" y="9587"/>
                    </a:cubicBezTo>
                    <a:cubicBezTo>
                      <a:pt x="4762" y="9587"/>
                      <a:pt x="4789" y="9587"/>
                      <a:pt x="4816" y="9586"/>
                    </a:cubicBezTo>
                    <a:cubicBezTo>
                      <a:pt x="4843" y="9587"/>
                      <a:pt x="4870" y="9587"/>
                      <a:pt x="4896" y="9587"/>
                    </a:cubicBezTo>
                    <a:cubicBezTo>
                      <a:pt x="6147" y="9587"/>
                      <a:pt x="7347" y="9055"/>
                      <a:pt x="8213" y="8121"/>
                    </a:cubicBezTo>
                    <a:cubicBezTo>
                      <a:pt x="9097" y="7167"/>
                      <a:pt x="9585" y="5911"/>
                      <a:pt x="9562" y="4608"/>
                    </a:cubicBezTo>
                    <a:cubicBezTo>
                      <a:pt x="9562" y="3189"/>
                      <a:pt x="9120" y="2072"/>
                      <a:pt x="8236" y="1235"/>
                    </a:cubicBezTo>
                    <a:cubicBezTo>
                      <a:pt x="7397" y="441"/>
                      <a:pt x="6292" y="1"/>
                      <a:pt x="513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 name="Google Shape;33;p5"/>
            <p:cNvSpPr/>
            <p:nvPr/>
          </p:nvSpPr>
          <p:spPr>
            <a:xfrm flipH="1" rot="5400000">
              <a:off x="6996969" y="3703063"/>
              <a:ext cx="3437937" cy="1404460"/>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5"/>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5" name="Google Shape;35;p5"/>
          <p:cNvSpPr txBox="1"/>
          <p:nvPr>
            <p:ph idx="1" type="subTitle"/>
          </p:nvPr>
        </p:nvSpPr>
        <p:spPr>
          <a:xfrm>
            <a:off x="3108749" y="1572058"/>
            <a:ext cx="4057800" cy="427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p:txBody>
      </p:sp>
      <p:sp>
        <p:nvSpPr>
          <p:cNvPr id="36" name="Google Shape;36;p5"/>
          <p:cNvSpPr txBox="1"/>
          <p:nvPr>
            <p:ph idx="2" type="subTitle"/>
          </p:nvPr>
        </p:nvSpPr>
        <p:spPr>
          <a:xfrm>
            <a:off x="3108750" y="1999577"/>
            <a:ext cx="4057800" cy="572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7" name="Google Shape;37;p5"/>
          <p:cNvSpPr txBox="1"/>
          <p:nvPr>
            <p:ph idx="3" type="subTitle"/>
          </p:nvPr>
        </p:nvSpPr>
        <p:spPr>
          <a:xfrm>
            <a:off x="3108728" y="2827618"/>
            <a:ext cx="4057800" cy="427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p:txBody>
      </p:sp>
      <p:sp>
        <p:nvSpPr>
          <p:cNvPr id="38" name="Google Shape;38;p5"/>
          <p:cNvSpPr txBox="1"/>
          <p:nvPr>
            <p:ph idx="4" type="subTitle"/>
          </p:nvPr>
        </p:nvSpPr>
        <p:spPr>
          <a:xfrm>
            <a:off x="3108725" y="3255111"/>
            <a:ext cx="4057800" cy="572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21">
    <p:spTree>
      <p:nvGrpSpPr>
        <p:cNvPr id="458" name="Shape 458"/>
        <p:cNvGrpSpPr/>
        <p:nvPr/>
      </p:nvGrpSpPr>
      <p:grpSpPr>
        <a:xfrm>
          <a:off x="0" y="0"/>
          <a:ext cx="0" cy="0"/>
          <a:chOff x="0" y="0"/>
          <a:chExt cx="0" cy="0"/>
        </a:xfrm>
      </p:grpSpPr>
      <p:sp>
        <p:nvSpPr>
          <p:cNvPr id="459" name="Google Shape;459;p41"/>
          <p:cNvSpPr/>
          <p:nvPr/>
        </p:nvSpPr>
        <p:spPr>
          <a:xfrm rot="5400000">
            <a:off x="7060029" y="125184"/>
            <a:ext cx="3086117" cy="1260735"/>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460" name="Google Shape;460;p41"/>
          <p:cNvSpPr/>
          <p:nvPr/>
        </p:nvSpPr>
        <p:spPr>
          <a:xfrm rot="-5400000">
            <a:off x="6700933" y="2959969"/>
            <a:ext cx="2743264" cy="2305473"/>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461" name="Google Shape;461;p41"/>
          <p:cNvSpPr/>
          <p:nvPr/>
        </p:nvSpPr>
        <p:spPr>
          <a:xfrm rot="-5070843">
            <a:off x="291810" y="3278687"/>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grpSp>
        <p:nvGrpSpPr>
          <p:cNvPr id="462" name="Google Shape;462;p41"/>
          <p:cNvGrpSpPr/>
          <p:nvPr/>
        </p:nvGrpSpPr>
        <p:grpSpPr>
          <a:xfrm rot="1077070">
            <a:off x="6863391" y="1999388"/>
            <a:ext cx="1890061" cy="3864696"/>
            <a:chOff x="7669813" y="1373938"/>
            <a:chExt cx="1890100" cy="3864775"/>
          </a:xfrm>
        </p:grpSpPr>
        <p:sp>
          <p:nvSpPr>
            <p:cNvPr id="463" name="Google Shape;463;p41"/>
            <p:cNvSpPr/>
            <p:nvPr/>
          </p:nvSpPr>
          <p:spPr>
            <a:xfrm>
              <a:off x="8750747" y="3030638"/>
              <a:ext cx="239650" cy="239700"/>
            </a:xfrm>
            <a:custGeom>
              <a:rect b="b" l="l" r="r" t="t"/>
              <a:pathLst>
                <a:path extrusionOk="0" h="9588" w="9586">
                  <a:moveTo>
                    <a:pt x="5138" y="1"/>
                  </a:moveTo>
                  <a:cubicBezTo>
                    <a:pt x="5108" y="1"/>
                    <a:pt x="5079" y="1"/>
                    <a:pt x="5049" y="2"/>
                  </a:cubicBezTo>
                  <a:cubicBezTo>
                    <a:pt x="4188" y="2"/>
                    <a:pt x="3351" y="211"/>
                    <a:pt x="2583" y="630"/>
                  </a:cubicBezTo>
                  <a:cubicBezTo>
                    <a:pt x="1815" y="1025"/>
                    <a:pt x="1187" y="1607"/>
                    <a:pt x="722" y="2351"/>
                  </a:cubicBezTo>
                  <a:cubicBezTo>
                    <a:pt x="257" y="3049"/>
                    <a:pt x="1" y="3887"/>
                    <a:pt x="1" y="4748"/>
                  </a:cubicBezTo>
                  <a:cubicBezTo>
                    <a:pt x="1" y="6004"/>
                    <a:pt x="489" y="7214"/>
                    <a:pt x="1373" y="8121"/>
                  </a:cubicBezTo>
                  <a:cubicBezTo>
                    <a:pt x="2239" y="9055"/>
                    <a:pt x="3461" y="9587"/>
                    <a:pt x="4735" y="9587"/>
                  </a:cubicBezTo>
                  <a:cubicBezTo>
                    <a:pt x="4762" y="9587"/>
                    <a:pt x="4789" y="9587"/>
                    <a:pt x="4816" y="9586"/>
                  </a:cubicBezTo>
                  <a:cubicBezTo>
                    <a:pt x="4843" y="9587"/>
                    <a:pt x="4870" y="9587"/>
                    <a:pt x="4896" y="9587"/>
                  </a:cubicBezTo>
                  <a:cubicBezTo>
                    <a:pt x="6147" y="9587"/>
                    <a:pt x="7347" y="9055"/>
                    <a:pt x="8213" y="8121"/>
                  </a:cubicBezTo>
                  <a:cubicBezTo>
                    <a:pt x="9097" y="7167"/>
                    <a:pt x="9585" y="5911"/>
                    <a:pt x="9562" y="4608"/>
                  </a:cubicBezTo>
                  <a:cubicBezTo>
                    <a:pt x="9562" y="3189"/>
                    <a:pt x="9120" y="2072"/>
                    <a:pt x="8236" y="1235"/>
                  </a:cubicBezTo>
                  <a:cubicBezTo>
                    <a:pt x="7397" y="441"/>
                    <a:pt x="6292" y="1"/>
                    <a:pt x="5138"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464" name="Google Shape;464;p41"/>
            <p:cNvSpPr/>
            <p:nvPr/>
          </p:nvSpPr>
          <p:spPr>
            <a:xfrm>
              <a:off x="7669813" y="1373938"/>
              <a:ext cx="1890100" cy="3864775"/>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grpSp>
      <p:sp>
        <p:nvSpPr>
          <p:cNvPr id="465" name="Google Shape;465;p41"/>
          <p:cNvSpPr/>
          <p:nvPr/>
        </p:nvSpPr>
        <p:spPr>
          <a:xfrm flipH="1" rot="10800000">
            <a:off x="-396370" y="46484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sp>
        <p:nvSpPr>
          <p:cNvPr id="466" name="Google Shape;466;p41"/>
          <p:cNvSpPr txBox="1"/>
          <p:nvPr>
            <p:ph type="title"/>
          </p:nvPr>
        </p:nvSpPr>
        <p:spPr>
          <a:xfrm>
            <a:off x="713225" y="539500"/>
            <a:ext cx="7514100" cy="427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67" name="Google Shape;467;p41"/>
          <p:cNvSpPr txBox="1"/>
          <p:nvPr>
            <p:ph idx="2" type="title"/>
          </p:nvPr>
        </p:nvSpPr>
        <p:spPr>
          <a:xfrm>
            <a:off x="1765556" y="3143475"/>
            <a:ext cx="2676900" cy="42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Font typeface="Nunito"/>
              <a:buNone/>
              <a:defRPr sz="2300">
                <a:solidFill>
                  <a:schemeClr val="dk2"/>
                </a:solidFill>
              </a:defRPr>
            </a:lvl1pPr>
            <a:lvl2pPr lvl="1" rtl="0" algn="ctr">
              <a:spcBef>
                <a:spcPts val="0"/>
              </a:spcBef>
              <a:spcAft>
                <a:spcPts val="0"/>
              </a:spcAft>
              <a:buSzPts val="2500"/>
              <a:buFont typeface="Nunito"/>
              <a:buNone/>
              <a:defRPr sz="2500">
                <a:latin typeface="Nunito"/>
                <a:ea typeface="Nunito"/>
                <a:cs typeface="Nunito"/>
                <a:sym typeface="Nunito"/>
              </a:defRPr>
            </a:lvl2pPr>
            <a:lvl3pPr lvl="2" rtl="0" algn="ctr">
              <a:spcBef>
                <a:spcPts val="0"/>
              </a:spcBef>
              <a:spcAft>
                <a:spcPts val="0"/>
              </a:spcAft>
              <a:buSzPts val="2500"/>
              <a:buFont typeface="Nunito"/>
              <a:buNone/>
              <a:defRPr sz="2500">
                <a:latin typeface="Nunito"/>
                <a:ea typeface="Nunito"/>
                <a:cs typeface="Nunito"/>
                <a:sym typeface="Nunito"/>
              </a:defRPr>
            </a:lvl3pPr>
            <a:lvl4pPr lvl="3" rtl="0" algn="ctr">
              <a:spcBef>
                <a:spcPts val="0"/>
              </a:spcBef>
              <a:spcAft>
                <a:spcPts val="0"/>
              </a:spcAft>
              <a:buSzPts val="2500"/>
              <a:buFont typeface="Nunito"/>
              <a:buNone/>
              <a:defRPr sz="2500">
                <a:latin typeface="Nunito"/>
                <a:ea typeface="Nunito"/>
                <a:cs typeface="Nunito"/>
                <a:sym typeface="Nunito"/>
              </a:defRPr>
            </a:lvl4pPr>
            <a:lvl5pPr lvl="4" rtl="0" algn="ctr">
              <a:spcBef>
                <a:spcPts val="0"/>
              </a:spcBef>
              <a:spcAft>
                <a:spcPts val="0"/>
              </a:spcAft>
              <a:buSzPts val="2500"/>
              <a:buFont typeface="Nunito"/>
              <a:buNone/>
              <a:defRPr sz="2500">
                <a:latin typeface="Nunito"/>
                <a:ea typeface="Nunito"/>
                <a:cs typeface="Nunito"/>
                <a:sym typeface="Nunito"/>
              </a:defRPr>
            </a:lvl5pPr>
            <a:lvl6pPr lvl="5" rtl="0" algn="ctr">
              <a:spcBef>
                <a:spcPts val="0"/>
              </a:spcBef>
              <a:spcAft>
                <a:spcPts val="0"/>
              </a:spcAft>
              <a:buSzPts val="2500"/>
              <a:buFont typeface="Nunito"/>
              <a:buNone/>
              <a:defRPr sz="2500">
                <a:latin typeface="Nunito"/>
                <a:ea typeface="Nunito"/>
                <a:cs typeface="Nunito"/>
                <a:sym typeface="Nunito"/>
              </a:defRPr>
            </a:lvl6pPr>
            <a:lvl7pPr lvl="6" rtl="0" algn="ctr">
              <a:spcBef>
                <a:spcPts val="0"/>
              </a:spcBef>
              <a:spcAft>
                <a:spcPts val="0"/>
              </a:spcAft>
              <a:buSzPts val="2500"/>
              <a:buFont typeface="Nunito"/>
              <a:buNone/>
              <a:defRPr sz="2500">
                <a:latin typeface="Nunito"/>
                <a:ea typeface="Nunito"/>
                <a:cs typeface="Nunito"/>
                <a:sym typeface="Nunito"/>
              </a:defRPr>
            </a:lvl7pPr>
            <a:lvl8pPr lvl="7" rtl="0" algn="ctr">
              <a:spcBef>
                <a:spcPts val="0"/>
              </a:spcBef>
              <a:spcAft>
                <a:spcPts val="0"/>
              </a:spcAft>
              <a:buSzPts val="2500"/>
              <a:buFont typeface="Nunito"/>
              <a:buNone/>
              <a:defRPr sz="2500">
                <a:latin typeface="Nunito"/>
                <a:ea typeface="Nunito"/>
                <a:cs typeface="Nunito"/>
                <a:sym typeface="Nunito"/>
              </a:defRPr>
            </a:lvl8pPr>
            <a:lvl9pPr lvl="8" rtl="0" algn="ctr">
              <a:spcBef>
                <a:spcPts val="0"/>
              </a:spcBef>
              <a:spcAft>
                <a:spcPts val="0"/>
              </a:spcAft>
              <a:buSzPts val="2500"/>
              <a:buFont typeface="Nunito"/>
              <a:buNone/>
              <a:defRPr sz="2500">
                <a:latin typeface="Nunito"/>
                <a:ea typeface="Nunito"/>
                <a:cs typeface="Nunito"/>
                <a:sym typeface="Nunito"/>
              </a:defRPr>
            </a:lvl9pPr>
          </a:lstStyle>
          <a:p/>
        </p:txBody>
      </p:sp>
      <p:sp>
        <p:nvSpPr>
          <p:cNvPr id="468" name="Google Shape;468;p41"/>
          <p:cNvSpPr txBox="1"/>
          <p:nvPr>
            <p:ph idx="1" type="subTitle"/>
          </p:nvPr>
        </p:nvSpPr>
        <p:spPr>
          <a:xfrm>
            <a:off x="1765556" y="3489825"/>
            <a:ext cx="2676900" cy="66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69" name="Google Shape;469;p41"/>
          <p:cNvSpPr txBox="1"/>
          <p:nvPr>
            <p:ph idx="3" type="title"/>
          </p:nvPr>
        </p:nvSpPr>
        <p:spPr>
          <a:xfrm>
            <a:off x="4701544" y="3143475"/>
            <a:ext cx="2676900" cy="42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Font typeface="Nunito"/>
              <a:buNone/>
              <a:defRPr sz="2300">
                <a:solidFill>
                  <a:schemeClr val="dk2"/>
                </a:solidFill>
              </a:defRPr>
            </a:lvl1pPr>
            <a:lvl2pPr lvl="1" rtl="0" algn="ctr">
              <a:spcBef>
                <a:spcPts val="0"/>
              </a:spcBef>
              <a:spcAft>
                <a:spcPts val="0"/>
              </a:spcAft>
              <a:buSzPts val="2500"/>
              <a:buFont typeface="Nunito"/>
              <a:buNone/>
              <a:defRPr sz="2500">
                <a:latin typeface="Nunito"/>
                <a:ea typeface="Nunito"/>
                <a:cs typeface="Nunito"/>
                <a:sym typeface="Nunito"/>
              </a:defRPr>
            </a:lvl2pPr>
            <a:lvl3pPr lvl="2" rtl="0" algn="ctr">
              <a:spcBef>
                <a:spcPts val="0"/>
              </a:spcBef>
              <a:spcAft>
                <a:spcPts val="0"/>
              </a:spcAft>
              <a:buSzPts val="2500"/>
              <a:buFont typeface="Nunito"/>
              <a:buNone/>
              <a:defRPr sz="2500">
                <a:latin typeface="Nunito"/>
                <a:ea typeface="Nunito"/>
                <a:cs typeface="Nunito"/>
                <a:sym typeface="Nunito"/>
              </a:defRPr>
            </a:lvl3pPr>
            <a:lvl4pPr lvl="3" rtl="0" algn="ctr">
              <a:spcBef>
                <a:spcPts val="0"/>
              </a:spcBef>
              <a:spcAft>
                <a:spcPts val="0"/>
              </a:spcAft>
              <a:buSzPts val="2500"/>
              <a:buFont typeface="Nunito"/>
              <a:buNone/>
              <a:defRPr sz="2500">
                <a:latin typeface="Nunito"/>
                <a:ea typeface="Nunito"/>
                <a:cs typeface="Nunito"/>
                <a:sym typeface="Nunito"/>
              </a:defRPr>
            </a:lvl4pPr>
            <a:lvl5pPr lvl="4" rtl="0" algn="ctr">
              <a:spcBef>
                <a:spcPts val="0"/>
              </a:spcBef>
              <a:spcAft>
                <a:spcPts val="0"/>
              </a:spcAft>
              <a:buSzPts val="2500"/>
              <a:buFont typeface="Nunito"/>
              <a:buNone/>
              <a:defRPr sz="2500">
                <a:latin typeface="Nunito"/>
                <a:ea typeface="Nunito"/>
                <a:cs typeface="Nunito"/>
                <a:sym typeface="Nunito"/>
              </a:defRPr>
            </a:lvl5pPr>
            <a:lvl6pPr lvl="5" rtl="0" algn="ctr">
              <a:spcBef>
                <a:spcPts val="0"/>
              </a:spcBef>
              <a:spcAft>
                <a:spcPts val="0"/>
              </a:spcAft>
              <a:buSzPts val="2500"/>
              <a:buFont typeface="Nunito"/>
              <a:buNone/>
              <a:defRPr sz="2500">
                <a:latin typeface="Nunito"/>
                <a:ea typeface="Nunito"/>
                <a:cs typeface="Nunito"/>
                <a:sym typeface="Nunito"/>
              </a:defRPr>
            </a:lvl6pPr>
            <a:lvl7pPr lvl="6" rtl="0" algn="ctr">
              <a:spcBef>
                <a:spcPts val="0"/>
              </a:spcBef>
              <a:spcAft>
                <a:spcPts val="0"/>
              </a:spcAft>
              <a:buSzPts val="2500"/>
              <a:buFont typeface="Nunito"/>
              <a:buNone/>
              <a:defRPr sz="2500">
                <a:latin typeface="Nunito"/>
                <a:ea typeface="Nunito"/>
                <a:cs typeface="Nunito"/>
                <a:sym typeface="Nunito"/>
              </a:defRPr>
            </a:lvl7pPr>
            <a:lvl8pPr lvl="7" rtl="0" algn="ctr">
              <a:spcBef>
                <a:spcPts val="0"/>
              </a:spcBef>
              <a:spcAft>
                <a:spcPts val="0"/>
              </a:spcAft>
              <a:buSzPts val="2500"/>
              <a:buFont typeface="Nunito"/>
              <a:buNone/>
              <a:defRPr sz="2500">
                <a:latin typeface="Nunito"/>
                <a:ea typeface="Nunito"/>
                <a:cs typeface="Nunito"/>
                <a:sym typeface="Nunito"/>
              </a:defRPr>
            </a:lvl8pPr>
            <a:lvl9pPr lvl="8" rtl="0" algn="ctr">
              <a:spcBef>
                <a:spcPts val="0"/>
              </a:spcBef>
              <a:spcAft>
                <a:spcPts val="0"/>
              </a:spcAft>
              <a:buSzPts val="2500"/>
              <a:buFont typeface="Nunito"/>
              <a:buNone/>
              <a:defRPr sz="2500">
                <a:latin typeface="Nunito"/>
                <a:ea typeface="Nunito"/>
                <a:cs typeface="Nunito"/>
                <a:sym typeface="Nunito"/>
              </a:defRPr>
            </a:lvl9pPr>
          </a:lstStyle>
          <a:p/>
        </p:txBody>
      </p:sp>
      <p:sp>
        <p:nvSpPr>
          <p:cNvPr id="470" name="Google Shape;470;p41"/>
          <p:cNvSpPr txBox="1"/>
          <p:nvPr>
            <p:ph idx="4" type="subTitle"/>
          </p:nvPr>
        </p:nvSpPr>
        <p:spPr>
          <a:xfrm>
            <a:off x="4701544" y="3489850"/>
            <a:ext cx="2676900" cy="66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471" name="Google Shape;471;p41"/>
          <p:cNvGrpSpPr/>
          <p:nvPr/>
        </p:nvGrpSpPr>
        <p:grpSpPr>
          <a:xfrm>
            <a:off x="-396374" y="-946350"/>
            <a:ext cx="1788412" cy="3086122"/>
            <a:chOff x="-396374" y="-946350"/>
            <a:chExt cx="1788412" cy="3086122"/>
          </a:xfrm>
        </p:grpSpPr>
        <p:sp>
          <p:nvSpPr>
            <p:cNvPr id="472" name="Google Shape;472;p41"/>
            <p:cNvSpPr/>
            <p:nvPr/>
          </p:nvSpPr>
          <p:spPr>
            <a:xfrm>
              <a:off x="-374448" y="-946350"/>
              <a:ext cx="1766486" cy="3086122"/>
            </a:xfrm>
            <a:custGeom>
              <a:rect b="b" l="l" r="r" t="t"/>
              <a:pathLst>
                <a:path extrusionOk="0" h="50023" w="28633">
                  <a:moveTo>
                    <a:pt x="13726" y="0"/>
                  </a:moveTo>
                  <a:cubicBezTo>
                    <a:pt x="13031" y="0"/>
                    <a:pt x="12343" y="140"/>
                    <a:pt x="11702" y="452"/>
                  </a:cubicBezTo>
                  <a:lnTo>
                    <a:pt x="12025" y="445"/>
                  </a:lnTo>
                  <a:lnTo>
                    <a:pt x="12025" y="445"/>
                  </a:lnTo>
                  <a:cubicBezTo>
                    <a:pt x="9783" y="1042"/>
                    <a:pt x="7701" y="2479"/>
                    <a:pt x="6231" y="4312"/>
                  </a:cubicBezTo>
                  <a:cubicBezTo>
                    <a:pt x="3921" y="7230"/>
                    <a:pt x="2857" y="10938"/>
                    <a:pt x="2097" y="14555"/>
                  </a:cubicBezTo>
                  <a:cubicBezTo>
                    <a:pt x="547" y="21941"/>
                    <a:pt x="0" y="29510"/>
                    <a:pt x="517" y="37048"/>
                  </a:cubicBezTo>
                  <a:cubicBezTo>
                    <a:pt x="760" y="41030"/>
                    <a:pt x="1550" y="45407"/>
                    <a:pt x="4681" y="47869"/>
                  </a:cubicBezTo>
                  <a:cubicBezTo>
                    <a:pt x="7030" y="49707"/>
                    <a:pt x="10128" y="50023"/>
                    <a:pt x="13149" y="50023"/>
                  </a:cubicBezTo>
                  <a:cubicBezTo>
                    <a:pt x="13726" y="50023"/>
                    <a:pt x="14299" y="50011"/>
                    <a:pt x="14864" y="49997"/>
                  </a:cubicBezTo>
                  <a:cubicBezTo>
                    <a:pt x="17782" y="49936"/>
                    <a:pt x="20943" y="49784"/>
                    <a:pt x="23222" y="47930"/>
                  </a:cubicBezTo>
                  <a:cubicBezTo>
                    <a:pt x="25320" y="46228"/>
                    <a:pt x="26171" y="43462"/>
                    <a:pt x="26657" y="40817"/>
                  </a:cubicBezTo>
                  <a:cubicBezTo>
                    <a:pt x="28633" y="29753"/>
                    <a:pt x="25836" y="18355"/>
                    <a:pt x="21703" y="7899"/>
                  </a:cubicBezTo>
                  <a:cubicBezTo>
                    <a:pt x="20852" y="5710"/>
                    <a:pt x="19879" y="3491"/>
                    <a:pt x="18177" y="1880"/>
                  </a:cubicBezTo>
                  <a:cubicBezTo>
                    <a:pt x="17485" y="1225"/>
                    <a:pt x="16637" y="696"/>
                    <a:pt x="15731" y="368"/>
                  </a:cubicBezTo>
                  <a:lnTo>
                    <a:pt x="15731" y="368"/>
                  </a:lnTo>
                  <a:lnTo>
                    <a:pt x="16079" y="361"/>
                  </a:lnTo>
                  <a:cubicBezTo>
                    <a:pt x="15789" y="290"/>
                    <a:pt x="15496" y="237"/>
                    <a:pt x="15203" y="201"/>
                  </a:cubicBezTo>
                  <a:lnTo>
                    <a:pt x="15203" y="201"/>
                  </a:lnTo>
                  <a:cubicBezTo>
                    <a:pt x="14717" y="71"/>
                    <a:pt x="14220" y="0"/>
                    <a:pt x="1372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3" name="Google Shape;473;p41"/>
            <p:cNvGrpSpPr/>
            <p:nvPr/>
          </p:nvGrpSpPr>
          <p:grpSpPr>
            <a:xfrm>
              <a:off x="-396374" y="-851925"/>
              <a:ext cx="1766449" cy="2991594"/>
              <a:chOff x="-1258775" y="7"/>
              <a:chExt cx="1501317" cy="2511623"/>
            </a:xfrm>
          </p:grpSpPr>
          <p:sp>
            <p:nvSpPr>
              <p:cNvPr id="474" name="Google Shape;474;p41"/>
              <p:cNvSpPr/>
              <p:nvPr/>
            </p:nvSpPr>
            <p:spPr>
              <a:xfrm>
                <a:off x="-546888" y="19266"/>
                <a:ext cx="129343" cy="1298529"/>
              </a:xfrm>
              <a:custGeom>
                <a:rect b="b" l="l" r="r" t="t"/>
                <a:pathLst>
                  <a:path extrusionOk="0" h="27779" w="2767">
                    <a:moveTo>
                      <a:pt x="2709" y="0"/>
                    </a:moveTo>
                    <a:cubicBezTo>
                      <a:pt x="2629" y="0"/>
                      <a:pt x="2492" y="43"/>
                      <a:pt x="2492" y="86"/>
                    </a:cubicBezTo>
                    <a:cubicBezTo>
                      <a:pt x="1945" y="9327"/>
                      <a:pt x="1125" y="18537"/>
                      <a:pt x="0" y="27746"/>
                    </a:cubicBezTo>
                    <a:cubicBezTo>
                      <a:pt x="0" y="27768"/>
                      <a:pt x="34" y="27778"/>
                      <a:pt x="79" y="27778"/>
                    </a:cubicBezTo>
                    <a:cubicBezTo>
                      <a:pt x="160" y="27778"/>
                      <a:pt x="274" y="27744"/>
                      <a:pt x="274" y="27686"/>
                    </a:cubicBezTo>
                    <a:cubicBezTo>
                      <a:pt x="1398" y="18506"/>
                      <a:pt x="2219" y="9266"/>
                      <a:pt x="2766" y="26"/>
                    </a:cubicBezTo>
                    <a:cubicBezTo>
                      <a:pt x="2766" y="8"/>
                      <a:pt x="2743" y="0"/>
                      <a:pt x="27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1"/>
              <p:cNvSpPr/>
              <p:nvPr/>
            </p:nvSpPr>
            <p:spPr>
              <a:xfrm>
                <a:off x="-532537" y="160344"/>
                <a:ext cx="304544" cy="1152451"/>
              </a:xfrm>
              <a:custGeom>
                <a:rect b="b" l="l" r="r" t="t"/>
                <a:pathLst>
                  <a:path extrusionOk="0" h="24654" w="6515">
                    <a:moveTo>
                      <a:pt x="6412" y="0"/>
                    </a:moveTo>
                    <a:cubicBezTo>
                      <a:pt x="6339" y="0"/>
                      <a:pt x="6245" y="40"/>
                      <a:pt x="6228" y="108"/>
                    </a:cubicBezTo>
                    <a:lnTo>
                      <a:pt x="27" y="24576"/>
                    </a:lnTo>
                    <a:cubicBezTo>
                      <a:pt x="1" y="24630"/>
                      <a:pt x="44" y="24654"/>
                      <a:pt x="104" y="24654"/>
                    </a:cubicBezTo>
                    <a:cubicBezTo>
                      <a:pt x="181" y="24654"/>
                      <a:pt x="284" y="24614"/>
                      <a:pt x="301" y="24546"/>
                    </a:cubicBezTo>
                    <a:lnTo>
                      <a:pt x="6502" y="78"/>
                    </a:lnTo>
                    <a:cubicBezTo>
                      <a:pt x="6515" y="24"/>
                      <a:pt x="6470" y="0"/>
                      <a:pt x="64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41"/>
              <p:cNvSpPr/>
              <p:nvPr/>
            </p:nvSpPr>
            <p:spPr>
              <a:xfrm>
                <a:off x="-534968" y="394306"/>
                <a:ext cx="444264" cy="925037"/>
              </a:xfrm>
              <a:custGeom>
                <a:rect b="b" l="l" r="r" t="t"/>
                <a:pathLst>
                  <a:path extrusionOk="0" h="19789" w="9504">
                    <a:moveTo>
                      <a:pt x="9373" y="0"/>
                    </a:moveTo>
                    <a:cubicBezTo>
                      <a:pt x="9311" y="0"/>
                      <a:pt x="9243" y="30"/>
                      <a:pt x="9228" y="88"/>
                    </a:cubicBezTo>
                    <a:cubicBezTo>
                      <a:pt x="6280" y="6684"/>
                      <a:pt x="3210" y="13188"/>
                      <a:pt x="49" y="19693"/>
                    </a:cubicBezTo>
                    <a:cubicBezTo>
                      <a:pt x="0" y="19758"/>
                      <a:pt x="65" y="19788"/>
                      <a:pt x="140" y="19788"/>
                    </a:cubicBezTo>
                    <a:cubicBezTo>
                      <a:pt x="205" y="19788"/>
                      <a:pt x="278" y="19766"/>
                      <a:pt x="292" y="19723"/>
                    </a:cubicBezTo>
                    <a:cubicBezTo>
                      <a:pt x="3484" y="13249"/>
                      <a:pt x="6554" y="6714"/>
                      <a:pt x="9472" y="118"/>
                    </a:cubicBezTo>
                    <a:cubicBezTo>
                      <a:pt x="9504" y="38"/>
                      <a:pt x="9443" y="0"/>
                      <a:pt x="93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41"/>
              <p:cNvSpPr/>
              <p:nvPr/>
            </p:nvSpPr>
            <p:spPr>
              <a:xfrm>
                <a:off x="-520523" y="695721"/>
                <a:ext cx="521861" cy="618810"/>
              </a:xfrm>
              <a:custGeom>
                <a:rect b="b" l="l" r="r" t="t"/>
                <a:pathLst>
                  <a:path extrusionOk="0" h="13238" w="11164">
                    <a:moveTo>
                      <a:pt x="11001" y="0"/>
                    </a:moveTo>
                    <a:cubicBezTo>
                      <a:pt x="10946" y="0"/>
                      <a:pt x="10889" y="17"/>
                      <a:pt x="10865" y="53"/>
                    </a:cubicBezTo>
                    <a:cubicBezTo>
                      <a:pt x="7400" y="4521"/>
                      <a:pt x="3783" y="8868"/>
                      <a:pt x="74" y="13123"/>
                    </a:cubicBezTo>
                    <a:cubicBezTo>
                      <a:pt x="1" y="13197"/>
                      <a:pt x="72" y="13237"/>
                      <a:pt x="153" y="13237"/>
                    </a:cubicBezTo>
                    <a:cubicBezTo>
                      <a:pt x="206" y="13237"/>
                      <a:pt x="263" y="13220"/>
                      <a:pt x="287" y="13184"/>
                    </a:cubicBezTo>
                    <a:cubicBezTo>
                      <a:pt x="4026" y="8959"/>
                      <a:pt x="7612" y="4582"/>
                      <a:pt x="11108" y="114"/>
                    </a:cubicBezTo>
                    <a:cubicBezTo>
                      <a:pt x="11163" y="40"/>
                      <a:pt x="11085" y="0"/>
                      <a:pt x="110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1"/>
              <p:cNvSpPr/>
              <p:nvPr/>
            </p:nvSpPr>
            <p:spPr>
              <a:xfrm>
                <a:off x="-498413" y="1014291"/>
                <a:ext cx="597869" cy="297111"/>
              </a:xfrm>
              <a:custGeom>
                <a:rect b="b" l="l" r="r" t="t"/>
                <a:pathLst>
                  <a:path extrusionOk="0" h="6356" w="12790">
                    <a:moveTo>
                      <a:pt x="12591" y="0"/>
                    </a:moveTo>
                    <a:cubicBezTo>
                      <a:pt x="12567" y="0"/>
                      <a:pt x="12542" y="5"/>
                      <a:pt x="12520" y="17"/>
                    </a:cubicBezTo>
                    <a:cubicBezTo>
                      <a:pt x="8416" y="2144"/>
                      <a:pt x="4313" y="4181"/>
                      <a:pt x="148" y="6187"/>
                    </a:cubicBezTo>
                    <a:cubicBezTo>
                      <a:pt x="0" y="6261"/>
                      <a:pt x="93" y="6355"/>
                      <a:pt x="198" y="6355"/>
                    </a:cubicBezTo>
                    <a:cubicBezTo>
                      <a:pt x="222" y="6355"/>
                      <a:pt x="247" y="6350"/>
                      <a:pt x="270" y="6339"/>
                    </a:cubicBezTo>
                    <a:cubicBezTo>
                      <a:pt x="4404" y="4363"/>
                      <a:pt x="8538" y="2296"/>
                      <a:pt x="12641" y="169"/>
                    </a:cubicBezTo>
                    <a:cubicBezTo>
                      <a:pt x="12789" y="94"/>
                      <a:pt x="12697" y="0"/>
                      <a:pt x="125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41"/>
              <p:cNvSpPr/>
              <p:nvPr/>
            </p:nvSpPr>
            <p:spPr>
              <a:xfrm>
                <a:off x="-532724" y="1316267"/>
                <a:ext cx="652233" cy="27019"/>
              </a:xfrm>
              <a:custGeom>
                <a:rect b="b" l="l" r="r" t="t"/>
                <a:pathLst>
                  <a:path extrusionOk="0" h="578" w="13953">
                    <a:moveTo>
                      <a:pt x="305" y="0"/>
                    </a:moveTo>
                    <a:cubicBezTo>
                      <a:pt x="244" y="0"/>
                      <a:pt x="1" y="92"/>
                      <a:pt x="123" y="92"/>
                    </a:cubicBezTo>
                    <a:lnTo>
                      <a:pt x="13649" y="578"/>
                    </a:lnTo>
                    <a:cubicBezTo>
                      <a:pt x="13709" y="578"/>
                      <a:pt x="13953" y="487"/>
                      <a:pt x="13831" y="487"/>
                    </a:cubicBezTo>
                    <a:lnTo>
                      <a:pt x="3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41"/>
              <p:cNvSpPr/>
              <p:nvPr/>
            </p:nvSpPr>
            <p:spPr>
              <a:xfrm>
                <a:off x="-556237" y="1303272"/>
                <a:ext cx="750444" cy="257612"/>
              </a:xfrm>
              <a:custGeom>
                <a:rect b="b" l="l" r="r" t="t"/>
                <a:pathLst>
                  <a:path extrusionOk="0" h="5511" w="16054">
                    <a:moveTo>
                      <a:pt x="287" y="1"/>
                    </a:moveTo>
                    <a:cubicBezTo>
                      <a:pt x="165" y="1"/>
                      <a:pt x="1" y="132"/>
                      <a:pt x="139" y="187"/>
                    </a:cubicBezTo>
                    <a:cubicBezTo>
                      <a:pt x="5306" y="2072"/>
                      <a:pt x="10504" y="3835"/>
                      <a:pt x="15763" y="5506"/>
                    </a:cubicBezTo>
                    <a:cubicBezTo>
                      <a:pt x="15771" y="5509"/>
                      <a:pt x="15780" y="5510"/>
                      <a:pt x="15790" y="5510"/>
                    </a:cubicBezTo>
                    <a:cubicBezTo>
                      <a:pt x="15889" y="5510"/>
                      <a:pt x="16053" y="5379"/>
                      <a:pt x="15915" y="5324"/>
                    </a:cubicBezTo>
                    <a:cubicBezTo>
                      <a:pt x="10656" y="3652"/>
                      <a:pt x="5458" y="1889"/>
                      <a:pt x="322" y="5"/>
                    </a:cubicBezTo>
                    <a:cubicBezTo>
                      <a:pt x="311" y="2"/>
                      <a:pt x="299" y="1"/>
                      <a:pt x="2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41"/>
              <p:cNvSpPr/>
              <p:nvPr/>
            </p:nvSpPr>
            <p:spPr>
              <a:xfrm>
                <a:off x="-534968" y="1306965"/>
                <a:ext cx="777510" cy="531070"/>
              </a:xfrm>
              <a:custGeom>
                <a:rect b="b" l="l" r="r" t="t"/>
                <a:pathLst>
                  <a:path extrusionOk="0" h="11361" w="16633">
                    <a:moveTo>
                      <a:pt x="255" y="0"/>
                    </a:moveTo>
                    <a:cubicBezTo>
                      <a:pt x="148" y="0"/>
                      <a:pt x="0" y="84"/>
                      <a:pt x="49" y="108"/>
                    </a:cubicBezTo>
                    <a:cubicBezTo>
                      <a:pt x="5064" y="4424"/>
                      <a:pt x="10535" y="8193"/>
                      <a:pt x="16311" y="11355"/>
                    </a:cubicBezTo>
                    <a:cubicBezTo>
                      <a:pt x="16323" y="11359"/>
                      <a:pt x="16338" y="11361"/>
                      <a:pt x="16355" y="11361"/>
                    </a:cubicBezTo>
                    <a:cubicBezTo>
                      <a:pt x="16462" y="11361"/>
                      <a:pt x="16633" y="11285"/>
                      <a:pt x="16554" y="11233"/>
                    </a:cubicBezTo>
                    <a:cubicBezTo>
                      <a:pt x="10748" y="8072"/>
                      <a:pt x="5307" y="4303"/>
                      <a:pt x="323" y="17"/>
                    </a:cubicBezTo>
                    <a:cubicBezTo>
                      <a:pt x="305" y="5"/>
                      <a:pt x="281" y="0"/>
                      <a:pt x="2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41"/>
              <p:cNvSpPr/>
              <p:nvPr/>
            </p:nvSpPr>
            <p:spPr>
              <a:xfrm>
                <a:off x="-694697" y="1287051"/>
                <a:ext cx="166319" cy="1211350"/>
              </a:xfrm>
              <a:custGeom>
                <a:rect b="b" l="l" r="r" t="t"/>
                <a:pathLst>
                  <a:path extrusionOk="0" h="25914" w="3558">
                    <a:moveTo>
                      <a:pt x="3455" y="1"/>
                    </a:moveTo>
                    <a:cubicBezTo>
                      <a:pt x="3385" y="1"/>
                      <a:pt x="3301" y="40"/>
                      <a:pt x="3284" y="109"/>
                    </a:cubicBezTo>
                    <a:cubicBezTo>
                      <a:pt x="2402" y="8711"/>
                      <a:pt x="1217" y="17282"/>
                      <a:pt x="1" y="25823"/>
                    </a:cubicBezTo>
                    <a:cubicBezTo>
                      <a:pt x="1" y="25887"/>
                      <a:pt x="44" y="25913"/>
                      <a:pt x="96" y="25913"/>
                    </a:cubicBezTo>
                    <a:cubicBezTo>
                      <a:pt x="168" y="25913"/>
                      <a:pt x="257" y="25863"/>
                      <a:pt x="274" y="25793"/>
                    </a:cubicBezTo>
                    <a:cubicBezTo>
                      <a:pt x="1460" y="17252"/>
                      <a:pt x="2676" y="8680"/>
                      <a:pt x="3557" y="78"/>
                    </a:cubicBezTo>
                    <a:cubicBezTo>
                      <a:pt x="3557" y="25"/>
                      <a:pt x="3510" y="1"/>
                      <a:pt x="345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41"/>
              <p:cNvSpPr/>
              <p:nvPr/>
            </p:nvSpPr>
            <p:spPr>
              <a:xfrm>
                <a:off x="-602328" y="1288734"/>
                <a:ext cx="108028" cy="1159323"/>
              </a:xfrm>
              <a:custGeom>
                <a:rect b="b" l="l" r="r" t="t"/>
                <a:pathLst>
                  <a:path extrusionOk="0" h="24801" w="2311">
                    <a:moveTo>
                      <a:pt x="1820" y="0"/>
                    </a:moveTo>
                    <a:cubicBezTo>
                      <a:pt x="1748" y="0"/>
                      <a:pt x="1672" y="39"/>
                      <a:pt x="1672" y="103"/>
                    </a:cubicBezTo>
                    <a:cubicBezTo>
                      <a:pt x="2037" y="8340"/>
                      <a:pt x="1460" y="16608"/>
                      <a:pt x="1" y="24723"/>
                    </a:cubicBezTo>
                    <a:cubicBezTo>
                      <a:pt x="1" y="24777"/>
                      <a:pt x="53" y="24801"/>
                      <a:pt x="112" y="24801"/>
                    </a:cubicBezTo>
                    <a:cubicBezTo>
                      <a:pt x="188" y="24801"/>
                      <a:pt x="274" y="24761"/>
                      <a:pt x="274" y="24693"/>
                    </a:cubicBezTo>
                    <a:cubicBezTo>
                      <a:pt x="1764" y="16577"/>
                      <a:pt x="2311" y="8310"/>
                      <a:pt x="1946" y="103"/>
                    </a:cubicBezTo>
                    <a:cubicBezTo>
                      <a:pt x="1946" y="31"/>
                      <a:pt x="1885" y="0"/>
                      <a:pt x="182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1"/>
              <p:cNvSpPr/>
              <p:nvPr/>
            </p:nvSpPr>
            <p:spPr>
              <a:xfrm>
                <a:off x="-529873" y="1297101"/>
                <a:ext cx="106625" cy="1214529"/>
              </a:xfrm>
              <a:custGeom>
                <a:rect b="b" l="l" r="r" t="t"/>
                <a:pathLst>
                  <a:path extrusionOk="0" h="25982" w="2281">
                    <a:moveTo>
                      <a:pt x="221" y="1"/>
                    </a:moveTo>
                    <a:cubicBezTo>
                      <a:pt x="133" y="1"/>
                      <a:pt x="11" y="47"/>
                      <a:pt x="31" y="106"/>
                    </a:cubicBezTo>
                    <a:lnTo>
                      <a:pt x="1" y="106"/>
                    </a:lnTo>
                    <a:cubicBezTo>
                      <a:pt x="700" y="4392"/>
                      <a:pt x="1217" y="8678"/>
                      <a:pt x="1521" y="12994"/>
                    </a:cubicBezTo>
                    <a:cubicBezTo>
                      <a:pt x="1824" y="16974"/>
                      <a:pt x="1490" y="21501"/>
                      <a:pt x="2067" y="25208"/>
                    </a:cubicBezTo>
                    <a:lnTo>
                      <a:pt x="2067" y="25208"/>
                    </a:lnTo>
                    <a:cubicBezTo>
                      <a:pt x="2062" y="25195"/>
                      <a:pt x="2040" y="25189"/>
                      <a:pt x="2010" y="25189"/>
                    </a:cubicBezTo>
                    <a:cubicBezTo>
                      <a:pt x="1924" y="25189"/>
                      <a:pt x="1772" y="25239"/>
                      <a:pt x="1794" y="25304"/>
                    </a:cubicBezTo>
                    <a:lnTo>
                      <a:pt x="1885" y="25943"/>
                    </a:lnTo>
                    <a:cubicBezTo>
                      <a:pt x="1885" y="25970"/>
                      <a:pt x="1911" y="25981"/>
                      <a:pt x="1946" y="25981"/>
                    </a:cubicBezTo>
                    <a:cubicBezTo>
                      <a:pt x="2026" y="25981"/>
                      <a:pt x="2159" y="25924"/>
                      <a:pt x="2159" y="25882"/>
                    </a:cubicBezTo>
                    <a:cubicBezTo>
                      <a:pt x="2280" y="17219"/>
                      <a:pt x="1673" y="8587"/>
                      <a:pt x="305" y="46"/>
                    </a:cubicBezTo>
                    <a:cubicBezTo>
                      <a:pt x="305" y="14"/>
                      <a:pt x="268" y="1"/>
                      <a:pt x="2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1"/>
              <p:cNvSpPr/>
              <p:nvPr/>
            </p:nvSpPr>
            <p:spPr>
              <a:xfrm>
                <a:off x="-527909" y="1289014"/>
                <a:ext cx="318707" cy="1134034"/>
              </a:xfrm>
              <a:custGeom>
                <a:rect b="b" l="l" r="r" t="t"/>
                <a:pathLst>
                  <a:path extrusionOk="0" h="24260" w="6818">
                    <a:moveTo>
                      <a:pt x="182" y="0"/>
                    </a:moveTo>
                    <a:cubicBezTo>
                      <a:pt x="98" y="0"/>
                      <a:pt x="1" y="52"/>
                      <a:pt x="20" y="127"/>
                    </a:cubicBezTo>
                    <a:lnTo>
                      <a:pt x="6524" y="24201"/>
                    </a:lnTo>
                    <a:cubicBezTo>
                      <a:pt x="6535" y="24243"/>
                      <a:pt x="6574" y="24259"/>
                      <a:pt x="6620" y="24259"/>
                    </a:cubicBezTo>
                    <a:cubicBezTo>
                      <a:pt x="6707" y="24259"/>
                      <a:pt x="6818" y="24200"/>
                      <a:pt x="6798" y="24140"/>
                    </a:cubicBezTo>
                    <a:lnTo>
                      <a:pt x="293" y="67"/>
                    </a:lnTo>
                    <a:cubicBezTo>
                      <a:pt x="282" y="20"/>
                      <a:pt x="234" y="0"/>
                      <a:pt x="1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41"/>
              <p:cNvSpPr/>
              <p:nvPr/>
            </p:nvSpPr>
            <p:spPr>
              <a:xfrm>
                <a:off x="-524637" y="1276580"/>
                <a:ext cx="458475" cy="1081820"/>
              </a:xfrm>
              <a:custGeom>
                <a:rect b="b" l="l" r="r" t="t"/>
                <a:pathLst>
                  <a:path extrusionOk="0" h="23143" w="9808">
                    <a:moveTo>
                      <a:pt x="198" y="0"/>
                    </a:moveTo>
                    <a:cubicBezTo>
                      <a:pt x="104" y="0"/>
                      <a:pt x="1" y="60"/>
                      <a:pt x="41" y="120"/>
                    </a:cubicBezTo>
                    <a:lnTo>
                      <a:pt x="10" y="120"/>
                    </a:lnTo>
                    <a:lnTo>
                      <a:pt x="9494" y="23099"/>
                    </a:lnTo>
                    <a:cubicBezTo>
                      <a:pt x="9514" y="23129"/>
                      <a:pt x="9558" y="23143"/>
                      <a:pt x="9605" y="23143"/>
                    </a:cubicBezTo>
                    <a:cubicBezTo>
                      <a:pt x="9700" y="23143"/>
                      <a:pt x="9808" y="23089"/>
                      <a:pt x="9767" y="23008"/>
                    </a:cubicBezTo>
                    <a:lnTo>
                      <a:pt x="314" y="59"/>
                    </a:lnTo>
                    <a:cubicBezTo>
                      <a:pt x="293" y="17"/>
                      <a:pt x="247" y="0"/>
                      <a:pt x="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41"/>
              <p:cNvSpPr/>
              <p:nvPr/>
            </p:nvSpPr>
            <p:spPr>
              <a:xfrm>
                <a:off x="-543756" y="1298270"/>
                <a:ext cx="608947" cy="972389"/>
              </a:xfrm>
              <a:custGeom>
                <a:rect b="b" l="l" r="r" t="t"/>
                <a:pathLst>
                  <a:path extrusionOk="0" h="20802" w="13027">
                    <a:moveTo>
                      <a:pt x="232" y="1"/>
                    </a:moveTo>
                    <a:cubicBezTo>
                      <a:pt x="139" y="1"/>
                      <a:pt x="1" y="65"/>
                      <a:pt x="24" y="112"/>
                    </a:cubicBezTo>
                    <a:cubicBezTo>
                      <a:pt x="2669" y="3182"/>
                      <a:pt x="3976" y="7224"/>
                      <a:pt x="6347" y="10507"/>
                    </a:cubicBezTo>
                    <a:cubicBezTo>
                      <a:pt x="8717" y="13790"/>
                      <a:pt x="10997" y="17073"/>
                      <a:pt x="12730" y="20781"/>
                    </a:cubicBezTo>
                    <a:cubicBezTo>
                      <a:pt x="12737" y="20795"/>
                      <a:pt x="12758" y="20801"/>
                      <a:pt x="12786" y="20801"/>
                    </a:cubicBezTo>
                    <a:cubicBezTo>
                      <a:pt x="12874" y="20801"/>
                      <a:pt x="13026" y="20743"/>
                      <a:pt x="13003" y="20720"/>
                    </a:cubicBezTo>
                    <a:cubicBezTo>
                      <a:pt x="11179" y="16799"/>
                      <a:pt x="8717" y="13395"/>
                      <a:pt x="6225" y="9899"/>
                    </a:cubicBezTo>
                    <a:cubicBezTo>
                      <a:pt x="4006" y="6768"/>
                      <a:pt x="2821" y="2939"/>
                      <a:pt x="298" y="21"/>
                    </a:cubicBezTo>
                    <a:cubicBezTo>
                      <a:pt x="284" y="7"/>
                      <a:pt x="260" y="1"/>
                      <a:pt x="23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1"/>
              <p:cNvSpPr/>
              <p:nvPr/>
            </p:nvSpPr>
            <p:spPr>
              <a:xfrm>
                <a:off x="-576431" y="1269147"/>
                <a:ext cx="724033" cy="802565"/>
              </a:xfrm>
              <a:custGeom>
                <a:rect b="b" l="l" r="r" t="t"/>
                <a:pathLst>
                  <a:path extrusionOk="0" h="17169" w="15489">
                    <a:moveTo>
                      <a:pt x="272" y="0"/>
                    </a:moveTo>
                    <a:cubicBezTo>
                      <a:pt x="187" y="0"/>
                      <a:pt x="0" y="100"/>
                      <a:pt x="55" y="127"/>
                    </a:cubicBezTo>
                    <a:cubicBezTo>
                      <a:pt x="3094" y="2133"/>
                      <a:pt x="4371" y="5689"/>
                      <a:pt x="6985" y="8121"/>
                    </a:cubicBezTo>
                    <a:cubicBezTo>
                      <a:pt x="8383" y="9428"/>
                      <a:pt x="10055" y="10431"/>
                      <a:pt x="11453" y="11829"/>
                    </a:cubicBezTo>
                    <a:cubicBezTo>
                      <a:pt x="12973" y="13379"/>
                      <a:pt x="14249" y="15173"/>
                      <a:pt x="15192" y="17148"/>
                    </a:cubicBezTo>
                    <a:cubicBezTo>
                      <a:pt x="15199" y="17163"/>
                      <a:pt x="15219" y="17168"/>
                      <a:pt x="15245" y="17168"/>
                    </a:cubicBezTo>
                    <a:cubicBezTo>
                      <a:pt x="15333" y="17168"/>
                      <a:pt x="15488" y="17104"/>
                      <a:pt x="15465" y="17057"/>
                    </a:cubicBezTo>
                    <a:cubicBezTo>
                      <a:pt x="14675" y="15446"/>
                      <a:pt x="13672" y="13957"/>
                      <a:pt x="12517" y="12619"/>
                    </a:cubicBezTo>
                    <a:cubicBezTo>
                      <a:pt x="11058" y="10978"/>
                      <a:pt x="9295" y="9823"/>
                      <a:pt x="7684" y="8425"/>
                    </a:cubicBezTo>
                    <a:cubicBezTo>
                      <a:pt x="4796" y="5963"/>
                      <a:pt x="3489" y="2133"/>
                      <a:pt x="298" y="5"/>
                    </a:cubicBezTo>
                    <a:cubicBezTo>
                      <a:pt x="291" y="2"/>
                      <a:pt x="282" y="0"/>
                      <a:pt x="2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41"/>
              <p:cNvSpPr/>
              <p:nvPr/>
            </p:nvSpPr>
            <p:spPr>
              <a:xfrm>
                <a:off x="-1004433" y="1286677"/>
                <a:ext cx="465253" cy="1127443"/>
              </a:xfrm>
              <a:custGeom>
                <a:rect b="b" l="l" r="r" t="t"/>
                <a:pathLst>
                  <a:path extrusionOk="0" h="24119" w="9953">
                    <a:moveTo>
                      <a:pt x="9858" y="1"/>
                    </a:moveTo>
                    <a:cubicBezTo>
                      <a:pt x="9784" y="1"/>
                      <a:pt x="9684" y="33"/>
                      <a:pt x="9666" y="86"/>
                    </a:cubicBezTo>
                    <a:cubicBezTo>
                      <a:pt x="8329" y="4159"/>
                      <a:pt x="6961" y="8202"/>
                      <a:pt x="5472" y="12214"/>
                    </a:cubicBezTo>
                    <a:cubicBezTo>
                      <a:pt x="4742" y="14159"/>
                      <a:pt x="3982" y="16105"/>
                      <a:pt x="3162" y="17989"/>
                    </a:cubicBezTo>
                    <a:cubicBezTo>
                      <a:pt x="2675" y="19084"/>
                      <a:pt x="2189" y="20147"/>
                      <a:pt x="1672" y="21242"/>
                    </a:cubicBezTo>
                    <a:cubicBezTo>
                      <a:pt x="1469" y="21619"/>
                      <a:pt x="821" y="23552"/>
                      <a:pt x="366" y="23855"/>
                    </a:cubicBezTo>
                    <a:lnTo>
                      <a:pt x="366" y="23855"/>
                    </a:lnTo>
                    <a:cubicBezTo>
                      <a:pt x="420" y="23808"/>
                      <a:pt x="330" y="23758"/>
                      <a:pt x="255" y="23758"/>
                    </a:cubicBezTo>
                    <a:cubicBezTo>
                      <a:pt x="240" y="23758"/>
                      <a:pt x="226" y="23760"/>
                      <a:pt x="213" y="23764"/>
                    </a:cubicBezTo>
                    <a:lnTo>
                      <a:pt x="92" y="23825"/>
                    </a:lnTo>
                    <a:cubicBezTo>
                      <a:pt x="61" y="23825"/>
                      <a:pt x="1" y="23886"/>
                      <a:pt x="1" y="23916"/>
                    </a:cubicBezTo>
                    <a:lnTo>
                      <a:pt x="61" y="24068"/>
                    </a:lnTo>
                    <a:cubicBezTo>
                      <a:pt x="61" y="24104"/>
                      <a:pt x="103" y="24119"/>
                      <a:pt x="144" y="24119"/>
                    </a:cubicBezTo>
                    <a:cubicBezTo>
                      <a:pt x="173" y="24119"/>
                      <a:pt x="201" y="24111"/>
                      <a:pt x="213" y="24099"/>
                    </a:cubicBezTo>
                    <a:cubicBezTo>
                      <a:pt x="1216" y="23764"/>
                      <a:pt x="1672" y="21758"/>
                      <a:pt x="2068" y="20907"/>
                    </a:cubicBezTo>
                    <a:cubicBezTo>
                      <a:pt x="3071" y="18840"/>
                      <a:pt x="3982" y="16713"/>
                      <a:pt x="4803" y="14585"/>
                    </a:cubicBezTo>
                    <a:cubicBezTo>
                      <a:pt x="6718" y="9813"/>
                      <a:pt x="8329" y="4950"/>
                      <a:pt x="9940" y="56"/>
                    </a:cubicBezTo>
                    <a:cubicBezTo>
                      <a:pt x="9953" y="18"/>
                      <a:pt x="9912" y="1"/>
                      <a:pt x="985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41"/>
              <p:cNvSpPr/>
              <p:nvPr/>
            </p:nvSpPr>
            <p:spPr>
              <a:xfrm>
                <a:off x="-1196977" y="1286864"/>
                <a:ext cx="678363" cy="880068"/>
              </a:xfrm>
              <a:custGeom>
                <a:rect b="b" l="l" r="r" t="t"/>
                <a:pathLst>
                  <a:path extrusionOk="0" h="18827" w="14512">
                    <a:moveTo>
                      <a:pt x="14339" y="1"/>
                    </a:moveTo>
                    <a:cubicBezTo>
                      <a:pt x="14286" y="1"/>
                      <a:pt x="14234" y="18"/>
                      <a:pt x="14211" y="52"/>
                    </a:cubicBezTo>
                    <a:lnTo>
                      <a:pt x="77" y="18684"/>
                    </a:lnTo>
                    <a:cubicBezTo>
                      <a:pt x="1" y="18779"/>
                      <a:pt x="79" y="18827"/>
                      <a:pt x="164" y="18827"/>
                    </a:cubicBezTo>
                    <a:cubicBezTo>
                      <a:pt x="214" y="18827"/>
                      <a:pt x="267" y="18810"/>
                      <a:pt x="290" y="18776"/>
                    </a:cubicBezTo>
                    <a:lnTo>
                      <a:pt x="14454" y="143"/>
                    </a:lnTo>
                    <a:cubicBezTo>
                      <a:pt x="14511" y="48"/>
                      <a:pt x="14426" y="1"/>
                      <a:pt x="1433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1"/>
              <p:cNvSpPr/>
              <p:nvPr/>
            </p:nvSpPr>
            <p:spPr>
              <a:xfrm>
                <a:off x="-1127934" y="1294063"/>
                <a:ext cx="601515" cy="946680"/>
              </a:xfrm>
              <a:custGeom>
                <a:rect b="b" l="l" r="r" t="t"/>
                <a:pathLst>
                  <a:path extrusionOk="0" h="20252" w="12868">
                    <a:moveTo>
                      <a:pt x="12774" y="0"/>
                    </a:moveTo>
                    <a:cubicBezTo>
                      <a:pt x="12708" y="0"/>
                      <a:pt x="12615" y="31"/>
                      <a:pt x="12582" y="80"/>
                    </a:cubicBezTo>
                    <a:lnTo>
                      <a:pt x="29" y="20172"/>
                    </a:lnTo>
                    <a:cubicBezTo>
                      <a:pt x="0" y="20228"/>
                      <a:pt x="44" y="20252"/>
                      <a:pt x="106" y="20252"/>
                    </a:cubicBezTo>
                    <a:cubicBezTo>
                      <a:pt x="176" y="20252"/>
                      <a:pt x="270" y="20221"/>
                      <a:pt x="302" y="20172"/>
                    </a:cubicBezTo>
                    <a:lnTo>
                      <a:pt x="12825" y="80"/>
                    </a:lnTo>
                    <a:cubicBezTo>
                      <a:pt x="12868" y="24"/>
                      <a:pt x="12831" y="0"/>
                      <a:pt x="127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41"/>
              <p:cNvSpPr/>
              <p:nvPr/>
            </p:nvSpPr>
            <p:spPr>
              <a:xfrm>
                <a:off x="-1258775" y="1297335"/>
                <a:ext cx="737122" cy="641248"/>
              </a:xfrm>
              <a:custGeom>
                <a:rect b="b" l="l" r="r" t="t"/>
                <a:pathLst>
                  <a:path extrusionOk="0" h="13718" w="15769">
                    <a:moveTo>
                      <a:pt x="426" y="13506"/>
                    </a:moveTo>
                    <a:cubicBezTo>
                      <a:pt x="428" y="13508"/>
                      <a:pt x="431" y="13510"/>
                      <a:pt x="433" y="13511"/>
                    </a:cubicBezTo>
                    <a:lnTo>
                      <a:pt x="433" y="13511"/>
                    </a:lnTo>
                    <a:cubicBezTo>
                      <a:pt x="431" y="13510"/>
                      <a:pt x="428" y="13508"/>
                      <a:pt x="426" y="13506"/>
                    </a:cubicBezTo>
                    <a:close/>
                    <a:moveTo>
                      <a:pt x="15616" y="1"/>
                    </a:moveTo>
                    <a:cubicBezTo>
                      <a:pt x="15559" y="1"/>
                      <a:pt x="15497" y="15"/>
                      <a:pt x="15472" y="41"/>
                    </a:cubicBezTo>
                    <a:lnTo>
                      <a:pt x="15503" y="41"/>
                    </a:lnTo>
                    <a:cubicBezTo>
                      <a:pt x="14404" y="1140"/>
                      <a:pt x="2700" y="12137"/>
                      <a:pt x="707" y="13399"/>
                    </a:cubicBezTo>
                    <a:lnTo>
                      <a:pt x="707" y="13399"/>
                    </a:lnTo>
                    <a:cubicBezTo>
                      <a:pt x="705" y="13394"/>
                      <a:pt x="703" y="13389"/>
                      <a:pt x="700" y="13384"/>
                    </a:cubicBezTo>
                    <a:lnTo>
                      <a:pt x="518" y="13172"/>
                    </a:lnTo>
                    <a:cubicBezTo>
                      <a:pt x="502" y="13156"/>
                      <a:pt x="480" y="13149"/>
                      <a:pt x="453" y="13149"/>
                    </a:cubicBezTo>
                    <a:cubicBezTo>
                      <a:pt x="426" y="13149"/>
                      <a:pt x="396" y="13156"/>
                      <a:pt x="366" y="13172"/>
                    </a:cubicBezTo>
                    <a:lnTo>
                      <a:pt x="122" y="13263"/>
                    </a:lnTo>
                    <a:cubicBezTo>
                      <a:pt x="62" y="13263"/>
                      <a:pt x="1" y="13293"/>
                      <a:pt x="1" y="13354"/>
                    </a:cubicBezTo>
                    <a:cubicBezTo>
                      <a:pt x="1" y="13638"/>
                      <a:pt x="111" y="13718"/>
                      <a:pt x="296" y="13718"/>
                    </a:cubicBezTo>
                    <a:cubicBezTo>
                      <a:pt x="369" y="13718"/>
                      <a:pt x="454" y="13705"/>
                      <a:pt x="548" y="13688"/>
                    </a:cubicBezTo>
                    <a:cubicBezTo>
                      <a:pt x="973" y="13597"/>
                      <a:pt x="1855" y="12624"/>
                      <a:pt x="2220" y="12320"/>
                    </a:cubicBezTo>
                    <a:cubicBezTo>
                      <a:pt x="3223" y="11530"/>
                      <a:pt x="4226" y="10709"/>
                      <a:pt x="5198" y="9858"/>
                    </a:cubicBezTo>
                    <a:cubicBezTo>
                      <a:pt x="8846" y="6758"/>
                      <a:pt x="12341" y="3506"/>
                      <a:pt x="15715" y="101"/>
                    </a:cubicBezTo>
                    <a:cubicBezTo>
                      <a:pt x="15769" y="30"/>
                      <a:pt x="15697" y="1"/>
                      <a:pt x="156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1"/>
              <p:cNvSpPr/>
              <p:nvPr/>
            </p:nvSpPr>
            <p:spPr>
              <a:xfrm>
                <a:off x="-1220864" y="1316547"/>
                <a:ext cx="704307" cy="430895"/>
              </a:xfrm>
              <a:custGeom>
                <a:rect b="b" l="l" r="r" t="t"/>
                <a:pathLst>
                  <a:path extrusionOk="0" h="9218" w="15067">
                    <a:moveTo>
                      <a:pt x="14882" y="0"/>
                    </a:moveTo>
                    <a:cubicBezTo>
                      <a:pt x="14846" y="0"/>
                      <a:pt x="14808" y="8"/>
                      <a:pt x="14783" y="25"/>
                    </a:cubicBezTo>
                    <a:cubicBezTo>
                      <a:pt x="9798" y="2882"/>
                      <a:pt x="4904" y="5922"/>
                      <a:pt x="102" y="9083"/>
                    </a:cubicBezTo>
                    <a:cubicBezTo>
                      <a:pt x="0" y="9164"/>
                      <a:pt x="75" y="9218"/>
                      <a:pt x="162" y="9218"/>
                    </a:cubicBezTo>
                    <a:cubicBezTo>
                      <a:pt x="206" y="9218"/>
                      <a:pt x="254" y="9204"/>
                      <a:pt x="284" y="9174"/>
                    </a:cubicBezTo>
                    <a:cubicBezTo>
                      <a:pt x="5056" y="6013"/>
                      <a:pt x="9950" y="3004"/>
                      <a:pt x="14935" y="116"/>
                    </a:cubicBezTo>
                    <a:cubicBezTo>
                      <a:pt x="15066" y="50"/>
                      <a:pt x="14977" y="0"/>
                      <a:pt x="14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1"/>
              <p:cNvSpPr/>
              <p:nvPr/>
            </p:nvSpPr>
            <p:spPr>
              <a:xfrm>
                <a:off x="-1211749" y="1305562"/>
                <a:ext cx="694958" cy="299542"/>
              </a:xfrm>
              <a:custGeom>
                <a:rect b="b" l="l" r="r" t="t"/>
                <a:pathLst>
                  <a:path extrusionOk="0" h="6408" w="14867">
                    <a:moveTo>
                      <a:pt x="14783" y="0"/>
                    </a:moveTo>
                    <a:cubicBezTo>
                      <a:pt x="14763" y="0"/>
                      <a:pt x="14738" y="5"/>
                      <a:pt x="14709" y="17"/>
                    </a:cubicBezTo>
                    <a:lnTo>
                      <a:pt x="14709" y="47"/>
                    </a:lnTo>
                    <a:cubicBezTo>
                      <a:pt x="12521" y="655"/>
                      <a:pt x="10576" y="1901"/>
                      <a:pt x="8569" y="2874"/>
                    </a:cubicBezTo>
                    <a:cubicBezTo>
                      <a:pt x="5834" y="4181"/>
                      <a:pt x="3007" y="5336"/>
                      <a:pt x="150" y="6308"/>
                    </a:cubicBezTo>
                    <a:cubicBezTo>
                      <a:pt x="1" y="6358"/>
                      <a:pt x="95" y="6408"/>
                      <a:pt x="184" y="6408"/>
                    </a:cubicBezTo>
                    <a:cubicBezTo>
                      <a:pt x="204" y="6408"/>
                      <a:pt x="224" y="6405"/>
                      <a:pt x="241" y="6400"/>
                    </a:cubicBezTo>
                    <a:cubicBezTo>
                      <a:pt x="2673" y="5549"/>
                      <a:pt x="5074" y="4606"/>
                      <a:pt x="7414" y="3543"/>
                    </a:cubicBezTo>
                    <a:cubicBezTo>
                      <a:pt x="9816" y="2448"/>
                      <a:pt x="12156" y="898"/>
                      <a:pt x="14740" y="138"/>
                    </a:cubicBezTo>
                    <a:cubicBezTo>
                      <a:pt x="14863" y="89"/>
                      <a:pt x="14866" y="0"/>
                      <a:pt x="147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1"/>
              <p:cNvSpPr/>
              <p:nvPr/>
            </p:nvSpPr>
            <p:spPr>
              <a:xfrm>
                <a:off x="-1203615" y="1323372"/>
                <a:ext cx="712160" cy="158419"/>
              </a:xfrm>
              <a:custGeom>
                <a:rect b="b" l="l" r="r" t="t"/>
                <a:pathLst>
                  <a:path extrusionOk="0" h="3389" w="15235">
                    <a:moveTo>
                      <a:pt x="15052" y="0"/>
                    </a:moveTo>
                    <a:cubicBezTo>
                      <a:pt x="12772" y="0"/>
                      <a:pt x="10614" y="669"/>
                      <a:pt x="8426" y="1186"/>
                    </a:cubicBezTo>
                    <a:lnTo>
                      <a:pt x="128" y="3253"/>
                    </a:lnTo>
                    <a:cubicBezTo>
                      <a:pt x="1" y="3278"/>
                      <a:pt x="1" y="3388"/>
                      <a:pt x="93" y="3388"/>
                    </a:cubicBezTo>
                    <a:cubicBezTo>
                      <a:pt x="112" y="3388"/>
                      <a:pt x="133" y="3384"/>
                      <a:pt x="158" y="3374"/>
                    </a:cubicBezTo>
                    <a:lnTo>
                      <a:pt x="7088" y="1672"/>
                    </a:lnTo>
                    <a:cubicBezTo>
                      <a:pt x="9642" y="1034"/>
                      <a:pt x="12286" y="152"/>
                      <a:pt x="14961" y="152"/>
                    </a:cubicBezTo>
                    <a:cubicBezTo>
                      <a:pt x="15052" y="152"/>
                      <a:pt x="15234" y="0"/>
                      <a:pt x="150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1"/>
              <p:cNvSpPr/>
              <p:nvPr/>
            </p:nvSpPr>
            <p:spPr>
              <a:xfrm>
                <a:off x="-1166406" y="1270784"/>
                <a:ext cx="654430" cy="52822"/>
              </a:xfrm>
              <a:custGeom>
                <a:rect b="b" l="l" r="r" t="t"/>
                <a:pathLst>
                  <a:path extrusionOk="0" h="1130" w="14000">
                    <a:moveTo>
                      <a:pt x="274" y="1"/>
                    </a:moveTo>
                    <a:cubicBezTo>
                      <a:pt x="152" y="1"/>
                      <a:pt x="0" y="183"/>
                      <a:pt x="183" y="183"/>
                    </a:cubicBezTo>
                    <a:lnTo>
                      <a:pt x="6779" y="517"/>
                    </a:lnTo>
                    <a:cubicBezTo>
                      <a:pt x="9058" y="609"/>
                      <a:pt x="11460" y="548"/>
                      <a:pt x="13709" y="1125"/>
                    </a:cubicBezTo>
                    <a:cubicBezTo>
                      <a:pt x="13717" y="1128"/>
                      <a:pt x="13726" y="1129"/>
                      <a:pt x="13736" y="1129"/>
                    </a:cubicBezTo>
                    <a:cubicBezTo>
                      <a:pt x="13835" y="1129"/>
                      <a:pt x="13999" y="998"/>
                      <a:pt x="13861" y="943"/>
                    </a:cubicBezTo>
                    <a:lnTo>
                      <a:pt x="13861" y="943"/>
                    </a:lnTo>
                    <a:lnTo>
                      <a:pt x="13861" y="973"/>
                    </a:lnTo>
                    <a:cubicBezTo>
                      <a:pt x="11824" y="426"/>
                      <a:pt x="9697" y="487"/>
                      <a:pt x="7599" y="365"/>
                    </a:cubicBezTo>
                    <a:lnTo>
                      <a:pt x="27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1"/>
              <p:cNvSpPr/>
              <p:nvPr/>
            </p:nvSpPr>
            <p:spPr>
              <a:xfrm>
                <a:off x="-616539" y="18332"/>
                <a:ext cx="113731" cy="1285861"/>
              </a:xfrm>
              <a:custGeom>
                <a:rect b="b" l="l" r="r" t="t"/>
                <a:pathLst>
                  <a:path extrusionOk="0" h="27508" w="2433">
                    <a:moveTo>
                      <a:pt x="1680" y="1"/>
                    </a:moveTo>
                    <a:cubicBezTo>
                      <a:pt x="1592" y="1"/>
                      <a:pt x="1470" y="47"/>
                      <a:pt x="1490" y="106"/>
                    </a:cubicBezTo>
                    <a:cubicBezTo>
                      <a:pt x="2159" y="9225"/>
                      <a:pt x="1" y="18405"/>
                      <a:pt x="1703" y="27462"/>
                    </a:cubicBezTo>
                    <a:cubicBezTo>
                      <a:pt x="1703" y="27494"/>
                      <a:pt x="1740" y="27508"/>
                      <a:pt x="1787" y="27508"/>
                    </a:cubicBezTo>
                    <a:cubicBezTo>
                      <a:pt x="1874" y="27508"/>
                      <a:pt x="1996" y="27461"/>
                      <a:pt x="1976" y="27402"/>
                    </a:cubicBezTo>
                    <a:cubicBezTo>
                      <a:pt x="274" y="18313"/>
                      <a:pt x="2432" y="9164"/>
                      <a:pt x="1764" y="46"/>
                    </a:cubicBezTo>
                    <a:cubicBezTo>
                      <a:pt x="1764" y="14"/>
                      <a:pt x="1727" y="1"/>
                      <a:pt x="16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1"/>
              <p:cNvSpPr/>
              <p:nvPr/>
            </p:nvSpPr>
            <p:spPr>
              <a:xfrm>
                <a:off x="-806466" y="105044"/>
                <a:ext cx="252002" cy="1221073"/>
              </a:xfrm>
              <a:custGeom>
                <a:rect b="b" l="l" r="r" t="t"/>
                <a:pathLst>
                  <a:path extrusionOk="0" h="26122" w="5391">
                    <a:moveTo>
                      <a:pt x="203" y="1"/>
                    </a:moveTo>
                    <a:cubicBezTo>
                      <a:pt x="116" y="1"/>
                      <a:pt x="1" y="55"/>
                      <a:pt x="21" y="136"/>
                    </a:cubicBezTo>
                    <a:cubicBezTo>
                      <a:pt x="1693" y="4087"/>
                      <a:pt x="2027" y="8616"/>
                      <a:pt x="2787" y="12811"/>
                    </a:cubicBezTo>
                    <a:lnTo>
                      <a:pt x="5097" y="26063"/>
                    </a:lnTo>
                    <a:cubicBezTo>
                      <a:pt x="5097" y="26105"/>
                      <a:pt x="5133" y="26122"/>
                      <a:pt x="5180" y="26122"/>
                    </a:cubicBezTo>
                    <a:cubicBezTo>
                      <a:pt x="5267" y="26122"/>
                      <a:pt x="5391" y="26062"/>
                      <a:pt x="5371" y="26003"/>
                    </a:cubicBezTo>
                    <a:lnTo>
                      <a:pt x="3061" y="12720"/>
                    </a:lnTo>
                    <a:cubicBezTo>
                      <a:pt x="2301" y="8556"/>
                      <a:pt x="1966" y="3996"/>
                      <a:pt x="295" y="45"/>
                    </a:cubicBezTo>
                    <a:cubicBezTo>
                      <a:pt x="284" y="14"/>
                      <a:pt x="247" y="1"/>
                      <a:pt x="2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41"/>
              <p:cNvSpPr/>
              <p:nvPr/>
            </p:nvSpPr>
            <p:spPr>
              <a:xfrm>
                <a:off x="-978442" y="275806"/>
                <a:ext cx="449313" cy="1044844"/>
              </a:xfrm>
              <a:custGeom>
                <a:rect b="b" l="l" r="r" t="t"/>
                <a:pathLst>
                  <a:path extrusionOk="0" h="22352" w="9612">
                    <a:moveTo>
                      <a:pt x="216" y="1"/>
                    </a:moveTo>
                    <a:cubicBezTo>
                      <a:pt x="127" y="1"/>
                      <a:pt x="1" y="58"/>
                      <a:pt x="22" y="100"/>
                    </a:cubicBezTo>
                    <a:cubicBezTo>
                      <a:pt x="1998" y="3899"/>
                      <a:pt x="3366" y="7912"/>
                      <a:pt x="4733" y="11954"/>
                    </a:cubicBezTo>
                    <a:cubicBezTo>
                      <a:pt x="5949" y="15480"/>
                      <a:pt x="7013" y="19340"/>
                      <a:pt x="9293" y="22319"/>
                    </a:cubicBezTo>
                    <a:cubicBezTo>
                      <a:pt x="9308" y="22343"/>
                      <a:pt x="9338" y="22352"/>
                      <a:pt x="9372" y="22352"/>
                    </a:cubicBezTo>
                    <a:cubicBezTo>
                      <a:pt x="9472" y="22352"/>
                      <a:pt x="9612" y="22273"/>
                      <a:pt x="9566" y="22228"/>
                    </a:cubicBezTo>
                    <a:cubicBezTo>
                      <a:pt x="7135" y="19097"/>
                      <a:pt x="6040" y="14933"/>
                      <a:pt x="4794" y="11225"/>
                    </a:cubicBezTo>
                    <a:cubicBezTo>
                      <a:pt x="3487" y="7425"/>
                      <a:pt x="2180" y="3626"/>
                      <a:pt x="296" y="39"/>
                    </a:cubicBezTo>
                    <a:cubicBezTo>
                      <a:pt x="286" y="12"/>
                      <a:pt x="255" y="1"/>
                      <a:pt x="2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41"/>
              <p:cNvSpPr/>
              <p:nvPr/>
            </p:nvSpPr>
            <p:spPr>
              <a:xfrm>
                <a:off x="-1097456" y="523744"/>
                <a:ext cx="556873" cy="791486"/>
              </a:xfrm>
              <a:custGeom>
                <a:rect b="b" l="l" r="r" t="t"/>
                <a:pathLst>
                  <a:path extrusionOk="0" h="16932" w="11913">
                    <a:moveTo>
                      <a:pt x="210" y="0"/>
                    </a:moveTo>
                    <a:cubicBezTo>
                      <a:pt x="119" y="0"/>
                      <a:pt x="1" y="57"/>
                      <a:pt x="45" y="146"/>
                    </a:cubicBezTo>
                    <a:lnTo>
                      <a:pt x="11596" y="16894"/>
                    </a:lnTo>
                    <a:cubicBezTo>
                      <a:pt x="11613" y="16920"/>
                      <a:pt x="11650" y="16931"/>
                      <a:pt x="11690" y="16931"/>
                    </a:cubicBezTo>
                    <a:cubicBezTo>
                      <a:pt x="11788" y="16931"/>
                      <a:pt x="11912" y="16867"/>
                      <a:pt x="11869" y="16802"/>
                    </a:cubicBezTo>
                    <a:lnTo>
                      <a:pt x="288" y="24"/>
                    </a:lnTo>
                    <a:cubicBezTo>
                      <a:pt x="272" y="8"/>
                      <a:pt x="243" y="0"/>
                      <a:pt x="21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41"/>
              <p:cNvSpPr/>
              <p:nvPr/>
            </p:nvSpPr>
            <p:spPr>
              <a:xfrm>
                <a:off x="-1118118" y="686044"/>
                <a:ext cx="589735" cy="615585"/>
              </a:xfrm>
              <a:custGeom>
                <a:rect b="b" l="l" r="r" t="t"/>
                <a:pathLst>
                  <a:path extrusionOk="0" h="13169" w="12616">
                    <a:moveTo>
                      <a:pt x="236" y="0"/>
                    </a:moveTo>
                    <a:cubicBezTo>
                      <a:pt x="158" y="0"/>
                      <a:pt x="1" y="84"/>
                      <a:pt x="1" y="108"/>
                    </a:cubicBezTo>
                    <a:cubicBezTo>
                      <a:pt x="1186" y="2540"/>
                      <a:pt x="3496" y="4425"/>
                      <a:pt x="5381" y="6309"/>
                    </a:cubicBezTo>
                    <a:cubicBezTo>
                      <a:pt x="7691" y="8589"/>
                      <a:pt x="10001" y="10868"/>
                      <a:pt x="12342" y="13148"/>
                    </a:cubicBezTo>
                    <a:cubicBezTo>
                      <a:pt x="12349" y="13162"/>
                      <a:pt x="12367" y="13168"/>
                      <a:pt x="12391" y="13168"/>
                    </a:cubicBezTo>
                    <a:cubicBezTo>
                      <a:pt x="12470" y="13168"/>
                      <a:pt x="12608" y="13104"/>
                      <a:pt x="12585" y="13057"/>
                    </a:cubicBezTo>
                    <a:lnTo>
                      <a:pt x="12615" y="13057"/>
                    </a:lnTo>
                    <a:cubicBezTo>
                      <a:pt x="10457" y="10960"/>
                      <a:pt x="8299" y="8862"/>
                      <a:pt x="6141" y="6735"/>
                    </a:cubicBezTo>
                    <a:cubicBezTo>
                      <a:pt x="4104" y="4698"/>
                      <a:pt x="1551" y="2662"/>
                      <a:pt x="275" y="17"/>
                    </a:cubicBezTo>
                    <a:cubicBezTo>
                      <a:pt x="269" y="5"/>
                      <a:pt x="255" y="0"/>
                      <a:pt x="23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1"/>
              <p:cNvSpPr/>
              <p:nvPr/>
            </p:nvSpPr>
            <p:spPr>
              <a:xfrm>
                <a:off x="-1134105" y="875036"/>
                <a:ext cx="604366" cy="444872"/>
              </a:xfrm>
              <a:custGeom>
                <a:rect b="b" l="l" r="r" t="t"/>
                <a:pathLst>
                  <a:path extrusionOk="0" h="9517" w="12929">
                    <a:moveTo>
                      <a:pt x="250" y="1"/>
                    </a:moveTo>
                    <a:cubicBezTo>
                      <a:pt x="144" y="1"/>
                      <a:pt x="1" y="100"/>
                      <a:pt x="100" y="199"/>
                    </a:cubicBezTo>
                    <a:cubicBezTo>
                      <a:pt x="4264" y="3330"/>
                      <a:pt x="8337" y="6552"/>
                      <a:pt x="12623" y="9500"/>
                    </a:cubicBezTo>
                    <a:cubicBezTo>
                      <a:pt x="12640" y="9512"/>
                      <a:pt x="12662" y="9517"/>
                      <a:pt x="12686" y="9517"/>
                    </a:cubicBezTo>
                    <a:cubicBezTo>
                      <a:pt x="12791" y="9517"/>
                      <a:pt x="12929" y="9422"/>
                      <a:pt x="12805" y="9348"/>
                    </a:cubicBezTo>
                    <a:lnTo>
                      <a:pt x="12805" y="9318"/>
                    </a:lnTo>
                    <a:cubicBezTo>
                      <a:pt x="8550" y="6369"/>
                      <a:pt x="4446" y="3148"/>
                      <a:pt x="313" y="17"/>
                    </a:cubicBezTo>
                    <a:cubicBezTo>
                      <a:pt x="296" y="6"/>
                      <a:pt x="274" y="1"/>
                      <a:pt x="25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41"/>
              <p:cNvSpPr/>
              <p:nvPr/>
            </p:nvSpPr>
            <p:spPr>
              <a:xfrm>
                <a:off x="-1234608" y="1118066"/>
                <a:ext cx="709823" cy="192730"/>
              </a:xfrm>
              <a:custGeom>
                <a:rect b="b" l="l" r="r" t="t"/>
                <a:pathLst>
                  <a:path extrusionOk="0" h="4123" w="15185">
                    <a:moveTo>
                      <a:pt x="316" y="0"/>
                    </a:moveTo>
                    <a:cubicBezTo>
                      <a:pt x="282" y="0"/>
                      <a:pt x="244" y="15"/>
                      <a:pt x="213" y="46"/>
                    </a:cubicBezTo>
                    <a:lnTo>
                      <a:pt x="122" y="107"/>
                    </a:lnTo>
                    <a:cubicBezTo>
                      <a:pt x="61" y="107"/>
                      <a:pt x="1" y="167"/>
                      <a:pt x="31" y="228"/>
                    </a:cubicBezTo>
                    <a:cubicBezTo>
                      <a:pt x="548" y="806"/>
                      <a:pt x="1672" y="1079"/>
                      <a:pt x="2371" y="1322"/>
                    </a:cubicBezTo>
                    <a:cubicBezTo>
                      <a:pt x="3739" y="1748"/>
                      <a:pt x="5107" y="2082"/>
                      <a:pt x="6536" y="2295"/>
                    </a:cubicBezTo>
                    <a:cubicBezTo>
                      <a:pt x="9332" y="2812"/>
                      <a:pt x="12159" y="3177"/>
                      <a:pt x="14894" y="4119"/>
                    </a:cubicBezTo>
                    <a:cubicBezTo>
                      <a:pt x="14903" y="4122"/>
                      <a:pt x="14912" y="4123"/>
                      <a:pt x="14921" y="4123"/>
                    </a:cubicBezTo>
                    <a:cubicBezTo>
                      <a:pt x="15021" y="4123"/>
                      <a:pt x="15185" y="3992"/>
                      <a:pt x="15046" y="3936"/>
                    </a:cubicBezTo>
                    <a:lnTo>
                      <a:pt x="15016" y="3936"/>
                    </a:lnTo>
                    <a:cubicBezTo>
                      <a:pt x="12919" y="3268"/>
                      <a:pt x="10791" y="2781"/>
                      <a:pt x="8602" y="2477"/>
                    </a:cubicBezTo>
                    <a:cubicBezTo>
                      <a:pt x="7326" y="2234"/>
                      <a:pt x="6019" y="2052"/>
                      <a:pt x="4773" y="1748"/>
                    </a:cubicBezTo>
                    <a:cubicBezTo>
                      <a:pt x="3800" y="1535"/>
                      <a:pt x="733" y="989"/>
                      <a:pt x="214" y="229"/>
                    </a:cubicBezTo>
                    <a:lnTo>
                      <a:pt x="214" y="229"/>
                    </a:lnTo>
                    <a:cubicBezTo>
                      <a:pt x="232" y="254"/>
                      <a:pt x="263" y="265"/>
                      <a:pt x="298" y="265"/>
                    </a:cubicBezTo>
                    <a:cubicBezTo>
                      <a:pt x="388" y="265"/>
                      <a:pt x="500" y="194"/>
                      <a:pt x="456" y="107"/>
                    </a:cubicBezTo>
                    <a:lnTo>
                      <a:pt x="396" y="46"/>
                    </a:lnTo>
                    <a:cubicBezTo>
                      <a:pt x="380" y="15"/>
                      <a:pt x="350" y="0"/>
                      <a:pt x="31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41"/>
              <p:cNvSpPr/>
              <p:nvPr/>
            </p:nvSpPr>
            <p:spPr>
              <a:xfrm>
                <a:off x="-534594" y="885694"/>
                <a:ext cx="612313" cy="435336"/>
              </a:xfrm>
              <a:custGeom>
                <a:rect b="b" l="l" r="r" t="t"/>
                <a:pathLst>
                  <a:path extrusionOk="0" h="9313" w="13099">
                    <a:moveTo>
                      <a:pt x="12917" y="0"/>
                    </a:moveTo>
                    <a:cubicBezTo>
                      <a:pt x="12864" y="0"/>
                      <a:pt x="12809" y="10"/>
                      <a:pt x="12777" y="32"/>
                    </a:cubicBezTo>
                    <a:cubicBezTo>
                      <a:pt x="10376" y="1977"/>
                      <a:pt x="8065" y="3801"/>
                      <a:pt x="5330" y="5260"/>
                    </a:cubicBezTo>
                    <a:cubicBezTo>
                      <a:pt x="3354" y="6293"/>
                      <a:pt x="1743" y="7722"/>
                      <a:pt x="71" y="9211"/>
                    </a:cubicBezTo>
                    <a:cubicBezTo>
                      <a:pt x="0" y="9283"/>
                      <a:pt x="65" y="9312"/>
                      <a:pt x="148" y="9312"/>
                    </a:cubicBezTo>
                    <a:cubicBezTo>
                      <a:pt x="208" y="9312"/>
                      <a:pt x="277" y="9297"/>
                      <a:pt x="315" y="9272"/>
                    </a:cubicBezTo>
                    <a:cubicBezTo>
                      <a:pt x="2351" y="7418"/>
                      <a:pt x="4631" y="5837"/>
                      <a:pt x="7062" y="4530"/>
                    </a:cubicBezTo>
                    <a:cubicBezTo>
                      <a:pt x="9220" y="3345"/>
                      <a:pt x="11105" y="1612"/>
                      <a:pt x="13020" y="93"/>
                    </a:cubicBezTo>
                    <a:cubicBezTo>
                      <a:pt x="13098" y="34"/>
                      <a:pt x="13012" y="0"/>
                      <a:pt x="129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41"/>
              <p:cNvSpPr/>
              <p:nvPr/>
            </p:nvSpPr>
            <p:spPr>
              <a:xfrm>
                <a:off x="-532724" y="1237921"/>
                <a:ext cx="699118" cy="82645"/>
              </a:xfrm>
              <a:custGeom>
                <a:rect b="b" l="l" r="r" t="t"/>
                <a:pathLst>
                  <a:path extrusionOk="0" h="1768" w="14956">
                    <a:moveTo>
                      <a:pt x="14374" y="1"/>
                    </a:moveTo>
                    <a:cubicBezTo>
                      <a:pt x="9593" y="1"/>
                      <a:pt x="4975" y="1555"/>
                      <a:pt x="214" y="1555"/>
                    </a:cubicBezTo>
                    <a:cubicBezTo>
                      <a:pt x="62" y="1555"/>
                      <a:pt x="1" y="1768"/>
                      <a:pt x="183" y="1768"/>
                    </a:cubicBezTo>
                    <a:cubicBezTo>
                      <a:pt x="4935" y="1768"/>
                      <a:pt x="9516" y="211"/>
                      <a:pt x="14228" y="211"/>
                    </a:cubicBezTo>
                    <a:cubicBezTo>
                      <a:pt x="14400" y="211"/>
                      <a:pt x="14571" y="213"/>
                      <a:pt x="14743" y="217"/>
                    </a:cubicBezTo>
                    <a:cubicBezTo>
                      <a:pt x="14895" y="217"/>
                      <a:pt x="14956" y="5"/>
                      <a:pt x="14773" y="5"/>
                    </a:cubicBezTo>
                    <a:cubicBezTo>
                      <a:pt x="14640" y="2"/>
                      <a:pt x="14507" y="1"/>
                      <a:pt x="143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1"/>
              <p:cNvSpPr/>
              <p:nvPr/>
            </p:nvSpPr>
            <p:spPr>
              <a:xfrm>
                <a:off x="-879155" y="1307993"/>
                <a:ext cx="337125" cy="1109212"/>
              </a:xfrm>
              <a:custGeom>
                <a:rect b="b" l="l" r="r" t="t"/>
                <a:pathLst>
                  <a:path extrusionOk="0" h="23729" w="7212">
                    <a:moveTo>
                      <a:pt x="7118" y="1"/>
                    </a:moveTo>
                    <a:cubicBezTo>
                      <a:pt x="7043" y="1"/>
                      <a:pt x="6943" y="33"/>
                      <a:pt x="6926" y="86"/>
                    </a:cubicBezTo>
                    <a:lnTo>
                      <a:pt x="6926" y="56"/>
                    </a:lnTo>
                    <a:cubicBezTo>
                      <a:pt x="4859" y="7959"/>
                      <a:pt x="3187" y="16135"/>
                      <a:pt x="26" y="23673"/>
                    </a:cubicBezTo>
                    <a:cubicBezTo>
                      <a:pt x="0" y="23711"/>
                      <a:pt x="34" y="23728"/>
                      <a:pt x="83" y="23728"/>
                    </a:cubicBezTo>
                    <a:cubicBezTo>
                      <a:pt x="152" y="23728"/>
                      <a:pt x="251" y="23696"/>
                      <a:pt x="269" y="23643"/>
                    </a:cubicBezTo>
                    <a:cubicBezTo>
                      <a:pt x="3461" y="16105"/>
                      <a:pt x="5132" y="7959"/>
                      <a:pt x="7199" y="56"/>
                    </a:cubicBezTo>
                    <a:cubicBezTo>
                      <a:pt x="7212" y="18"/>
                      <a:pt x="7171" y="1"/>
                      <a:pt x="711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41"/>
              <p:cNvSpPr/>
              <p:nvPr/>
            </p:nvSpPr>
            <p:spPr>
              <a:xfrm>
                <a:off x="-548150" y="1293315"/>
                <a:ext cx="741563" cy="355449"/>
              </a:xfrm>
              <a:custGeom>
                <a:rect b="b" l="l" r="r" t="t"/>
                <a:pathLst>
                  <a:path extrusionOk="0" h="7604" w="15864">
                    <a:moveTo>
                      <a:pt x="274" y="0"/>
                    </a:moveTo>
                    <a:cubicBezTo>
                      <a:pt x="189" y="0"/>
                      <a:pt x="0" y="96"/>
                      <a:pt x="27" y="96"/>
                    </a:cubicBezTo>
                    <a:cubicBezTo>
                      <a:pt x="2611" y="1677"/>
                      <a:pt x="5073" y="3227"/>
                      <a:pt x="7900" y="4291"/>
                    </a:cubicBezTo>
                    <a:cubicBezTo>
                      <a:pt x="10514" y="5263"/>
                      <a:pt x="12793" y="7087"/>
                      <a:pt x="15559" y="7604"/>
                    </a:cubicBezTo>
                    <a:cubicBezTo>
                      <a:pt x="15620" y="7604"/>
                      <a:pt x="15863" y="7513"/>
                      <a:pt x="15772" y="7513"/>
                    </a:cubicBezTo>
                    <a:cubicBezTo>
                      <a:pt x="13219" y="7026"/>
                      <a:pt x="11152" y="5355"/>
                      <a:pt x="8751" y="4412"/>
                    </a:cubicBezTo>
                    <a:cubicBezTo>
                      <a:pt x="5833" y="3197"/>
                      <a:pt x="2975" y="1707"/>
                      <a:pt x="301" y="5"/>
                    </a:cubicBezTo>
                    <a:cubicBezTo>
                      <a:pt x="294" y="2"/>
                      <a:pt x="285" y="0"/>
                      <a:pt x="2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1"/>
              <p:cNvSpPr/>
              <p:nvPr/>
            </p:nvSpPr>
            <p:spPr>
              <a:xfrm>
                <a:off x="-662022" y="7"/>
                <a:ext cx="119433" cy="1309701"/>
              </a:xfrm>
              <a:custGeom>
                <a:rect b="b" l="l" r="r" t="t"/>
                <a:pathLst>
                  <a:path extrusionOk="0" h="28018" w="2555">
                    <a:moveTo>
                      <a:pt x="226" y="0"/>
                    </a:moveTo>
                    <a:cubicBezTo>
                      <a:pt x="148" y="0"/>
                      <a:pt x="1" y="28"/>
                      <a:pt x="1" y="73"/>
                    </a:cubicBezTo>
                    <a:lnTo>
                      <a:pt x="2250" y="28006"/>
                    </a:lnTo>
                    <a:cubicBezTo>
                      <a:pt x="2250" y="28014"/>
                      <a:pt x="2269" y="28018"/>
                      <a:pt x="2297" y="28018"/>
                    </a:cubicBezTo>
                    <a:cubicBezTo>
                      <a:pt x="2381" y="28018"/>
                      <a:pt x="2547" y="27984"/>
                      <a:pt x="2524" y="27915"/>
                    </a:cubicBezTo>
                    <a:lnTo>
                      <a:pt x="2554" y="27915"/>
                    </a:lnTo>
                    <a:lnTo>
                      <a:pt x="275" y="12"/>
                    </a:lnTo>
                    <a:cubicBezTo>
                      <a:pt x="275" y="4"/>
                      <a:pt x="255" y="0"/>
                      <a:pt x="2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1"/>
              <p:cNvSpPr/>
              <p:nvPr/>
            </p:nvSpPr>
            <p:spPr>
              <a:xfrm>
                <a:off x="-527021" y="1314818"/>
                <a:ext cx="753109" cy="130793"/>
              </a:xfrm>
              <a:custGeom>
                <a:rect b="b" l="l" r="r" t="t"/>
                <a:pathLst>
                  <a:path extrusionOk="0" h="2798" w="16111">
                    <a:moveTo>
                      <a:pt x="335" y="1"/>
                    </a:moveTo>
                    <a:cubicBezTo>
                      <a:pt x="274" y="1"/>
                      <a:pt x="1" y="92"/>
                      <a:pt x="153" y="123"/>
                    </a:cubicBezTo>
                    <a:cubicBezTo>
                      <a:pt x="5411" y="852"/>
                      <a:pt x="10609" y="1734"/>
                      <a:pt x="15806" y="2797"/>
                    </a:cubicBezTo>
                    <a:cubicBezTo>
                      <a:pt x="15867" y="2797"/>
                      <a:pt x="16110" y="2706"/>
                      <a:pt x="16019" y="2676"/>
                    </a:cubicBezTo>
                    <a:cubicBezTo>
                      <a:pt x="10821" y="1612"/>
                      <a:pt x="5593" y="730"/>
                      <a:pt x="33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41"/>
              <p:cNvSpPr/>
              <p:nvPr/>
            </p:nvSpPr>
            <p:spPr>
              <a:xfrm>
                <a:off x="-1192770" y="1053230"/>
                <a:ext cx="693135" cy="293699"/>
              </a:xfrm>
              <a:custGeom>
                <a:rect b="b" l="l" r="r" t="t"/>
                <a:pathLst>
                  <a:path extrusionOk="0" h="6283" w="14828">
                    <a:moveTo>
                      <a:pt x="292" y="1"/>
                    </a:moveTo>
                    <a:cubicBezTo>
                      <a:pt x="170" y="1"/>
                      <a:pt x="1" y="159"/>
                      <a:pt x="169" y="187"/>
                    </a:cubicBezTo>
                    <a:cubicBezTo>
                      <a:pt x="5154" y="1767"/>
                      <a:pt x="10109" y="3409"/>
                      <a:pt x="14516" y="6266"/>
                    </a:cubicBezTo>
                    <a:cubicBezTo>
                      <a:pt x="14539" y="6277"/>
                      <a:pt x="14565" y="6282"/>
                      <a:pt x="14591" y="6282"/>
                    </a:cubicBezTo>
                    <a:cubicBezTo>
                      <a:pt x="14706" y="6282"/>
                      <a:pt x="14828" y="6188"/>
                      <a:pt x="14729" y="6114"/>
                    </a:cubicBezTo>
                    <a:cubicBezTo>
                      <a:pt x="10291" y="3226"/>
                      <a:pt x="5306" y="1585"/>
                      <a:pt x="321" y="4"/>
                    </a:cubicBezTo>
                    <a:cubicBezTo>
                      <a:pt x="312" y="2"/>
                      <a:pt x="302" y="1"/>
                      <a:pt x="2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1"/>
              <p:cNvSpPr/>
              <p:nvPr/>
            </p:nvSpPr>
            <p:spPr>
              <a:xfrm>
                <a:off x="-1195856" y="1324775"/>
                <a:ext cx="663171" cy="49924"/>
              </a:xfrm>
              <a:custGeom>
                <a:rect b="b" l="l" r="r" t="t"/>
                <a:pathLst>
                  <a:path extrusionOk="0" h="1068" w="14187">
                    <a:moveTo>
                      <a:pt x="14005" y="1"/>
                    </a:moveTo>
                    <a:cubicBezTo>
                      <a:pt x="9384" y="153"/>
                      <a:pt x="4795" y="457"/>
                      <a:pt x="205" y="882"/>
                    </a:cubicBezTo>
                    <a:cubicBezTo>
                      <a:pt x="63" y="882"/>
                      <a:pt x="1" y="1068"/>
                      <a:pt x="141" y="1068"/>
                    </a:cubicBezTo>
                    <a:cubicBezTo>
                      <a:pt x="151" y="1068"/>
                      <a:pt x="162" y="1067"/>
                      <a:pt x="175" y="1065"/>
                    </a:cubicBezTo>
                    <a:cubicBezTo>
                      <a:pt x="4764" y="669"/>
                      <a:pt x="9354" y="366"/>
                      <a:pt x="13974" y="214"/>
                    </a:cubicBezTo>
                    <a:cubicBezTo>
                      <a:pt x="14126" y="214"/>
                      <a:pt x="14187" y="1"/>
                      <a:pt x="140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6_2_1_1">
    <p:spTree>
      <p:nvGrpSpPr>
        <p:cNvPr id="512" name="Shape 512"/>
        <p:cNvGrpSpPr/>
        <p:nvPr/>
      </p:nvGrpSpPr>
      <p:grpSpPr>
        <a:xfrm>
          <a:off x="0" y="0"/>
          <a:ext cx="0" cy="0"/>
          <a:chOff x="0" y="0"/>
          <a:chExt cx="0" cy="0"/>
        </a:xfrm>
      </p:grpSpPr>
      <p:sp>
        <p:nvSpPr>
          <p:cNvPr id="513" name="Google Shape;513;p42"/>
          <p:cNvSpPr txBox="1"/>
          <p:nvPr>
            <p:ph type="title"/>
          </p:nvPr>
        </p:nvSpPr>
        <p:spPr>
          <a:xfrm>
            <a:off x="713225" y="539500"/>
            <a:ext cx="7514100" cy="427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514" name="Google Shape;514;p42"/>
          <p:cNvGrpSpPr/>
          <p:nvPr/>
        </p:nvGrpSpPr>
        <p:grpSpPr>
          <a:xfrm>
            <a:off x="-348687" y="-693128"/>
            <a:ext cx="9871927" cy="6758428"/>
            <a:chOff x="-348687" y="-693128"/>
            <a:chExt cx="9871927" cy="6758428"/>
          </a:xfrm>
        </p:grpSpPr>
        <p:sp>
          <p:nvSpPr>
            <p:cNvPr id="515" name="Google Shape;515;p42"/>
            <p:cNvSpPr/>
            <p:nvPr/>
          </p:nvSpPr>
          <p:spPr>
            <a:xfrm flipH="1" rot="5400000">
              <a:off x="-1318982" y="3452410"/>
              <a:ext cx="3757813" cy="1467966"/>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42"/>
            <p:cNvSpPr/>
            <p:nvPr/>
          </p:nvSpPr>
          <p:spPr>
            <a:xfrm flipH="1" rot="10511241">
              <a:off x="7485697" y="-585493"/>
              <a:ext cx="1890149" cy="3587604"/>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2"/>
            <p:cNvSpPr/>
            <p:nvPr/>
          </p:nvSpPr>
          <p:spPr>
            <a:xfrm rot="6320753">
              <a:off x="8434595" y="1019663"/>
              <a:ext cx="428786" cy="427545"/>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2"/>
            <p:cNvSpPr/>
            <p:nvPr/>
          </p:nvSpPr>
          <p:spPr>
            <a:xfrm rot="-5381940">
              <a:off x="-964190" y="3608609"/>
              <a:ext cx="2999814" cy="1633209"/>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9" name="Google Shape;519;p42"/>
            <p:cNvGrpSpPr/>
            <p:nvPr/>
          </p:nvGrpSpPr>
          <p:grpSpPr>
            <a:xfrm>
              <a:off x="-348687" y="-693128"/>
              <a:ext cx="1818423" cy="2086034"/>
              <a:chOff x="7925136" y="4199710"/>
              <a:chExt cx="1630873" cy="1870883"/>
            </a:xfrm>
          </p:grpSpPr>
          <p:sp>
            <p:nvSpPr>
              <p:cNvPr id="520" name="Google Shape;520;p42"/>
              <p:cNvSpPr/>
              <p:nvPr/>
            </p:nvSpPr>
            <p:spPr>
              <a:xfrm flipH="1">
                <a:off x="7994898" y="4359677"/>
                <a:ext cx="1491327" cy="1455206"/>
              </a:xfrm>
              <a:custGeom>
                <a:rect b="b" l="l" r="r" t="t"/>
                <a:pathLst>
                  <a:path extrusionOk="0" h="38232" w="39181">
                    <a:moveTo>
                      <a:pt x="19119" y="0"/>
                    </a:moveTo>
                    <a:cubicBezTo>
                      <a:pt x="17366" y="0"/>
                      <a:pt x="15614" y="216"/>
                      <a:pt x="13922" y="652"/>
                    </a:cubicBezTo>
                    <a:lnTo>
                      <a:pt x="14166" y="745"/>
                    </a:lnTo>
                    <a:lnTo>
                      <a:pt x="14166" y="745"/>
                    </a:lnTo>
                    <a:cubicBezTo>
                      <a:pt x="11844" y="963"/>
                      <a:pt x="9536" y="1519"/>
                      <a:pt x="7630" y="2841"/>
                    </a:cubicBezTo>
                    <a:cubicBezTo>
                      <a:pt x="5867" y="4087"/>
                      <a:pt x="4560" y="5850"/>
                      <a:pt x="3466" y="7734"/>
                    </a:cubicBezTo>
                    <a:cubicBezTo>
                      <a:pt x="1369" y="11321"/>
                      <a:pt x="1" y="15424"/>
                      <a:pt x="31" y="19619"/>
                    </a:cubicBezTo>
                    <a:cubicBezTo>
                      <a:pt x="62" y="23783"/>
                      <a:pt x="1490" y="28008"/>
                      <a:pt x="4408" y="31017"/>
                    </a:cubicBezTo>
                    <a:cubicBezTo>
                      <a:pt x="7113" y="33814"/>
                      <a:pt x="10883" y="35364"/>
                      <a:pt x="14621" y="36610"/>
                    </a:cubicBezTo>
                    <a:cubicBezTo>
                      <a:pt x="17262" y="37475"/>
                      <a:pt x="20028" y="38231"/>
                      <a:pt x="22795" y="38231"/>
                    </a:cubicBezTo>
                    <a:cubicBezTo>
                      <a:pt x="23628" y="38231"/>
                      <a:pt x="24461" y="38163"/>
                      <a:pt x="25290" y="38008"/>
                    </a:cubicBezTo>
                    <a:cubicBezTo>
                      <a:pt x="31369" y="36884"/>
                      <a:pt x="35716" y="31169"/>
                      <a:pt x="37661" y="25272"/>
                    </a:cubicBezTo>
                    <a:cubicBezTo>
                      <a:pt x="38269" y="23510"/>
                      <a:pt x="38664" y="21655"/>
                      <a:pt x="38816" y="19801"/>
                    </a:cubicBezTo>
                    <a:cubicBezTo>
                      <a:pt x="39181" y="13722"/>
                      <a:pt x="36202" y="7582"/>
                      <a:pt x="31308" y="3935"/>
                    </a:cubicBezTo>
                    <a:cubicBezTo>
                      <a:pt x="27840" y="1334"/>
                      <a:pt x="23476" y="0"/>
                      <a:pt x="1911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2"/>
              <p:cNvSpPr/>
              <p:nvPr/>
            </p:nvSpPr>
            <p:spPr>
              <a:xfrm flipH="1" rot="-4500121">
                <a:off x="7940914" y="4505195"/>
                <a:ext cx="1599317" cy="1259913"/>
              </a:xfrm>
              <a:custGeom>
                <a:rect b="b" l="l" r="r" t="t"/>
                <a:pathLst>
                  <a:path extrusionOk="0" h="32934" w="41806">
                    <a:moveTo>
                      <a:pt x="22810" y="1"/>
                    </a:moveTo>
                    <a:cubicBezTo>
                      <a:pt x="18427" y="1"/>
                      <a:pt x="14005" y="706"/>
                      <a:pt x="10244" y="3054"/>
                    </a:cubicBezTo>
                    <a:cubicBezTo>
                      <a:pt x="1612" y="8494"/>
                      <a:pt x="1" y="22780"/>
                      <a:pt x="8542" y="29042"/>
                    </a:cubicBezTo>
                    <a:cubicBezTo>
                      <a:pt x="12402" y="31869"/>
                      <a:pt x="17417" y="32902"/>
                      <a:pt x="22129" y="32932"/>
                    </a:cubicBezTo>
                    <a:cubicBezTo>
                      <a:pt x="22196" y="32933"/>
                      <a:pt x="22263" y="32934"/>
                      <a:pt x="22329" y="32934"/>
                    </a:cubicBezTo>
                    <a:cubicBezTo>
                      <a:pt x="27390" y="32934"/>
                      <a:pt x="30946" y="30655"/>
                      <a:pt x="33436" y="26245"/>
                    </a:cubicBezTo>
                    <a:cubicBezTo>
                      <a:pt x="35989" y="21747"/>
                      <a:pt x="37539" y="15880"/>
                      <a:pt x="34682" y="11200"/>
                    </a:cubicBezTo>
                    <a:cubicBezTo>
                      <a:pt x="31916" y="6731"/>
                      <a:pt x="26323" y="4148"/>
                      <a:pt x="21217" y="3753"/>
                    </a:cubicBezTo>
                    <a:cubicBezTo>
                      <a:pt x="20690" y="3710"/>
                      <a:pt x="20159" y="3687"/>
                      <a:pt x="19627" y="3687"/>
                    </a:cubicBezTo>
                    <a:cubicBezTo>
                      <a:pt x="15272" y="3687"/>
                      <a:pt x="10835" y="5169"/>
                      <a:pt x="8207" y="8798"/>
                    </a:cubicBezTo>
                    <a:cubicBezTo>
                      <a:pt x="5137" y="12993"/>
                      <a:pt x="5229" y="18616"/>
                      <a:pt x="7903" y="22993"/>
                    </a:cubicBezTo>
                    <a:cubicBezTo>
                      <a:pt x="10431" y="27089"/>
                      <a:pt x="15180" y="29881"/>
                      <a:pt x="20000" y="29881"/>
                    </a:cubicBezTo>
                    <a:cubicBezTo>
                      <a:pt x="20223" y="29881"/>
                      <a:pt x="20447" y="29875"/>
                      <a:pt x="20670" y="29862"/>
                    </a:cubicBezTo>
                    <a:cubicBezTo>
                      <a:pt x="25928" y="29589"/>
                      <a:pt x="29059" y="25425"/>
                      <a:pt x="30518" y="20683"/>
                    </a:cubicBezTo>
                    <a:cubicBezTo>
                      <a:pt x="32565" y="13995"/>
                      <a:pt x="25675" y="7103"/>
                      <a:pt x="19186" y="7103"/>
                    </a:cubicBezTo>
                    <a:cubicBezTo>
                      <a:pt x="17004" y="7103"/>
                      <a:pt x="14868" y="7882"/>
                      <a:pt x="13132" y="9710"/>
                    </a:cubicBezTo>
                    <a:cubicBezTo>
                      <a:pt x="7974" y="15085"/>
                      <a:pt x="14358" y="24969"/>
                      <a:pt x="20724" y="24969"/>
                    </a:cubicBezTo>
                    <a:cubicBezTo>
                      <a:pt x="22387" y="24969"/>
                      <a:pt x="24048" y="24294"/>
                      <a:pt x="25503" y="22689"/>
                    </a:cubicBezTo>
                    <a:cubicBezTo>
                      <a:pt x="27053" y="20987"/>
                      <a:pt x="28177" y="18251"/>
                      <a:pt x="27813" y="15911"/>
                    </a:cubicBezTo>
                    <a:cubicBezTo>
                      <a:pt x="27448" y="13601"/>
                      <a:pt x="25503" y="12020"/>
                      <a:pt x="23375" y="11321"/>
                    </a:cubicBezTo>
                    <a:cubicBezTo>
                      <a:pt x="22639" y="11084"/>
                      <a:pt x="21859" y="10965"/>
                      <a:pt x="21097" y="10965"/>
                    </a:cubicBezTo>
                    <a:cubicBezTo>
                      <a:pt x="18239" y="10965"/>
                      <a:pt x="15616" y="12644"/>
                      <a:pt x="16384" y="16124"/>
                    </a:cubicBezTo>
                    <a:cubicBezTo>
                      <a:pt x="16779" y="17978"/>
                      <a:pt x="18268" y="19923"/>
                      <a:pt x="20305" y="20045"/>
                    </a:cubicBezTo>
                    <a:cubicBezTo>
                      <a:pt x="20388" y="20051"/>
                      <a:pt x="20470" y="20054"/>
                      <a:pt x="20552" y="20054"/>
                    </a:cubicBezTo>
                    <a:cubicBezTo>
                      <a:pt x="22005" y="20054"/>
                      <a:pt x="23303" y="19050"/>
                      <a:pt x="23648" y="17583"/>
                    </a:cubicBezTo>
                    <a:cubicBezTo>
                      <a:pt x="24222" y="15342"/>
                      <a:pt x="22459" y="14137"/>
                      <a:pt x="20897" y="14137"/>
                    </a:cubicBezTo>
                    <a:cubicBezTo>
                      <a:pt x="19811" y="14137"/>
                      <a:pt x="18823" y="14719"/>
                      <a:pt x="18785" y="15941"/>
                    </a:cubicBezTo>
                    <a:cubicBezTo>
                      <a:pt x="18739" y="17114"/>
                      <a:pt x="19685" y="17608"/>
                      <a:pt x="20648" y="17608"/>
                    </a:cubicBezTo>
                    <a:cubicBezTo>
                      <a:pt x="20958" y="17608"/>
                      <a:pt x="21270" y="17557"/>
                      <a:pt x="21551" y="17461"/>
                    </a:cubicBezTo>
                    <a:cubicBezTo>
                      <a:pt x="22154" y="17235"/>
                      <a:pt x="21802" y="16967"/>
                      <a:pt x="21386" y="16967"/>
                    </a:cubicBezTo>
                    <a:cubicBezTo>
                      <a:pt x="21299" y="16967"/>
                      <a:pt x="21210" y="16979"/>
                      <a:pt x="21126" y="17005"/>
                    </a:cubicBezTo>
                    <a:cubicBezTo>
                      <a:pt x="21071" y="17025"/>
                      <a:pt x="21015" y="17035"/>
                      <a:pt x="20958" y="17035"/>
                    </a:cubicBezTo>
                    <a:cubicBezTo>
                      <a:pt x="20504" y="17035"/>
                      <a:pt x="19994" y="16441"/>
                      <a:pt x="19940" y="16063"/>
                    </a:cubicBezTo>
                    <a:lnTo>
                      <a:pt x="21885" y="15121"/>
                    </a:lnTo>
                    <a:cubicBezTo>
                      <a:pt x="22189" y="15364"/>
                      <a:pt x="22402" y="15698"/>
                      <a:pt x="22493" y="16063"/>
                    </a:cubicBezTo>
                    <a:cubicBezTo>
                      <a:pt x="22676" y="16549"/>
                      <a:pt x="22706" y="17036"/>
                      <a:pt x="22615" y="17491"/>
                    </a:cubicBezTo>
                    <a:cubicBezTo>
                      <a:pt x="22402" y="18707"/>
                      <a:pt x="22220" y="18616"/>
                      <a:pt x="21034" y="18890"/>
                    </a:cubicBezTo>
                    <a:cubicBezTo>
                      <a:pt x="20540" y="19013"/>
                      <a:pt x="20231" y="19102"/>
                      <a:pt x="19978" y="19102"/>
                    </a:cubicBezTo>
                    <a:cubicBezTo>
                      <a:pt x="19609" y="19102"/>
                      <a:pt x="19356" y="18914"/>
                      <a:pt x="18816" y="18373"/>
                    </a:cubicBezTo>
                    <a:cubicBezTo>
                      <a:pt x="18420" y="17978"/>
                      <a:pt x="18086" y="17522"/>
                      <a:pt x="17873" y="17005"/>
                    </a:cubicBezTo>
                    <a:cubicBezTo>
                      <a:pt x="17509" y="16276"/>
                      <a:pt x="17326" y="15455"/>
                      <a:pt x="17357" y="14665"/>
                    </a:cubicBezTo>
                    <a:cubicBezTo>
                      <a:pt x="17415" y="12529"/>
                      <a:pt x="19065" y="11669"/>
                      <a:pt x="20873" y="11669"/>
                    </a:cubicBezTo>
                    <a:cubicBezTo>
                      <a:pt x="21870" y="11669"/>
                      <a:pt x="22916" y="11931"/>
                      <a:pt x="23770" y="12385"/>
                    </a:cubicBezTo>
                    <a:cubicBezTo>
                      <a:pt x="25776" y="13449"/>
                      <a:pt x="26992" y="15425"/>
                      <a:pt x="26718" y="17735"/>
                    </a:cubicBezTo>
                    <a:cubicBezTo>
                      <a:pt x="26506" y="19498"/>
                      <a:pt x="25807" y="21139"/>
                      <a:pt x="24651" y="22507"/>
                    </a:cubicBezTo>
                    <a:cubicBezTo>
                      <a:pt x="23621" y="23699"/>
                      <a:pt x="22248" y="24214"/>
                      <a:pt x="20837" y="24214"/>
                    </a:cubicBezTo>
                    <a:cubicBezTo>
                      <a:pt x="19335" y="24214"/>
                      <a:pt x="17789" y="23630"/>
                      <a:pt x="16566" y="22659"/>
                    </a:cubicBezTo>
                    <a:cubicBezTo>
                      <a:pt x="13922" y="20501"/>
                      <a:pt x="11794" y="15911"/>
                      <a:pt x="12584" y="12476"/>
                    </a:cubicBezTo>
                    <a:cubicBezTo>
                      <a:pt x="13319" y="9302"/>
                      <a:pt x="16247" y="7769"/>
                      <a:pt x="19211" y="7769"/>
                    </a:cubicBezTo>
                    <a:cubicBezTo>
                      <a:pt x="20419" y="7769"/>
                      <a:pt x="21633" y="8023"/>
                      <a:pt x="22706" y="8525"/>
                    </a:cubicBezTo>
                    <a:cubicBezTo>
                      <a:pt x="25837" y="9984"/>
                      <a:pt x="28603" y="13236"/>
                      <a:pt x="29545" y="16580"/>
                    </a:cubicBezTo>
                    <a:cubicBezTo>
                      <a:pt x="30092" y="18555"/>
                      <a:pt x="29667" y="20470"/>
                      <a:pt x="28846" y="22324"/>
                    </a:cubicBezTo>
                    <a:cubicBezTo>
                      <a:pt x="27965" y="24361"/>
                      <a:pt x="26779" y="26701"/>
                      <a:pt x="24895" y="28008"/>
                    </a:cubicBezTo>
                    <a:cubicBezTo>
                      <a:pt x="23556" y="28932"/>
                      <a:pt x="22012" y="29320"/>
                      <a:pt x="20426" y="29320"/>
                    </a:cubicBezTo>
                    <a:cubicBezTo>
                      <a:pt x="17365" y="29320"/>
                      <a:pt x="14148" y="27874"/>
                      <a:pt x="11946" y="26033"/>
                    </a:cubicBezTo>
                    <a:cubicBezTo>
                      <a:pt x="5958" y="21017"/>
                      <a:pt x="4894" y="10622"/>
                      <a:pt x="12068" y="6124"/>
                    </a:cubicBezTo>
                    <a:cubicBezTo>
                      <a:pt x="14136" y="4826"/>
                      <a:pt x="16671" y="4225"/>
                      <a:pt x="19293" y="4225"/>
                    </a:cubicBezTo>
                    <a:cubicBezTo>
                      <a:pt x="25455" y="4225"/>
                      <a:pt x="32100" y="7547"/>
                      <a:pt x="34317" y="12963"/>
                    </a:cubicBezTo>
                    <a:cubicBezTo>
                      <a:pt x="35807" y="16549"/>
                      <a:pt x="35016" y="20653"/>
                      <a:pt x="33497" y="24087"/>
                    </a:cubicBezTo>
                    <a:cubicBezTo>
                      <a:pt x="31673" y="28282"/>
                      <a:pt x="28785" y="32081"/>
                      <a:pt x="23861" y="32324"/>
                    </a:cubicBezTo>
                    <a:cubicBezTo>
                      <a:pt x="23394" y="32349"/>
                      <a:pt x="22921" y="32362"/>
                      <a:pt x="22444" y="32362"/>
                    </a:cubicBezTo>
                    <a:cubicBezTo>
                      <a:pt x="15928" y="32362"/>
                      <a:pt x="8617" y="29994"/>
                      <a:pt x="5502" y="23905"/>
                    </a:cubicBezTo>
                    <a:cubicBezTo>
                      <a:pt x="1642" y="16367"/>
                      <a:pt x="5168" y="5820"/>
                      <a:pt x="12858" y="2324"/>
                    </a:cubicBezTo>
                    <a:cubicBezTo>
                      <a:pt x="15829" y="997"/>
                      <a:pt x="19136" y="560"/>
                      <a:pt x="22434" y="560"/>
                    </a:cubicBezTo>
                    <a:cubicBezTo>
                      <a:pt x="24196" y="560"/>
                      <a:pt x="25956" y="685"/>
                      <a:pt x="27661" y="865"/>
                    </a:cubicBezTo>
                    <a:cubicBezTo>
                      <a:pt x="32220" y="1351"/>
                      <a:pt x="36749" y="2537"/>
                      <a:pt x="40548" y="5242"/>
                    </a:cubicBezTo>
                    <a:cubicBezTo>
                      <a:pt x="40604" y="5281"/>
                      <a:pt x="40683" y="5297"/>
                      <a:pt x="40773" y="5297"/>
                    </a:cubicBezTo>
                    <a:cubicBezTo>
                      <a:pt x="41176" y="5297"/>
                      <a:pt x="41806" y="4966"/>
                      <a:pt x="41582" y="4816"/>
                    </a:cubicBezTo>
                    <a:lnTo>
                      <a:pt x="41552" y="4816"/>
                    </a:lnTo>
                    <a:cubicBezTo>
                      <a:pt x="37083" y="1655"/>
                      <a:pt x="31703" y="500"/>
                      <a:pt x="26323" y="136"/>
                    </a:cubicBezTo>
                    <a:cubicBezTo>
                      <a:pt x="25164" y="52"/>
                      <a:pt x="23988" y="1"/>
                      <a:pt x="2281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22" name="Google Shape;522;p42"/>
          <p:cNvSpPr txBox="1"/>
          <p:nvPr>
            <p:ph idx="1" type="body"/>
          </p:nvPr>
        </p:nvSpPr>
        <p:spPr>
          <a:xfrm>
            <a:off x="931325" y="1299650"/>
            <a:ext cx="3374100" cy="33090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23" name="Google Shape;523;p42"/>
          <p:cNvSpPr txBox="1"/>
          <p:nvPr>
            <p:ph idx="2" type="body"/>
          </p:nvPr>
        </p:nvSpPr>
        <p:spPr>
          <a:xfrm>
            <a:off x="4838575" y="1299650"/>
            <a:ext cx="3374100" cy="33090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4">
    <p:spTree>
      <p:nvGrpSpPr>
        <p:cNvPr id="524" name="Shape 524"/>
        <p:cNvGrpSpPr/>
        <p:nvPr/>
      </p:nvGrpSpPr>
      <p:grpSpPr>
        <a:xfrm>
          <a:off x="0" y="0"/>
          <a:ext cx="0" cy="0"/>
          <a:chOff x="0" y="0"/>
          <a:chExt cx="0" cy="0"/>
        </a:xfrm>
      </p:grpSpPr>
      <p:grpSp>
        <p:nvGrpSpPr>
          <p:cNvPr id="525" name="Google Shape;525;p43"/>
          <p:cNvGrpSpPr/>
          <p:nvPr/>
        </p:nvGrpSpPr>
        <p:grpSpPr>
          <a:xfrm>
            <a:off x="-971261" y="-292239"/>
            <a:ext cx="10930433" cy="6204035"/>
            <a:chOff x="-971261" y="-292239"/>
            <a:chExt cx="10930433" cy="6204035"/>
          </a:xfrm>
        </p:grpSpPr>
        <p:sp>
          <p:nvSpPr>
            <p:cNvPr id="526" name="Google Shape;526;p43"/>
            <p:cNvSpPr/>
            <p:nvPr/>
          </p:nvSpPr>
          <p:spPr>
            <a:xfrm flipH="1" rot="5400000">
              <a:off x="7292180" y="3801766"/>
              <a:ext cx="2996099" cy="1223961"/>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43"/>
            <p:cNvSpPr/>
            <p:nvPr/>
          </p:nvSpPr>
          <p:spPr>
            <a:xfrm flipH="1" rot="-5400000">
              <a:off x="6943644" y="35586"/>
              <a:ext cx="2663064" cy="2238071"/>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3"/>
            <p:cNvSpPr/>
            <p:nvPr/>
          </p:nvSpPr>
          <p:spPr>
            <a:xfrm>
              <a:off x="8198782" y="3955731"/>
              <a:ext cx="1760389" cy="1554833"/>
            </a:xfrm>
            <a:custGeom>
              <a:rect b="b" l="l" r="r" t="t"/>
              <a:pathLst>
                <a:path extrusionOk="0" h="57184" w="64744">
                  <a:moveTo>
                    <a:pt x="54355" y="1"/>
                  </a:moveTo>
                  <a:cubicBezTo>
                    <a:pt x="53398" y="1"/>
                    <a:pt x="52441" y="12"/>
                    <a:pt x="51484" y="44"/>
                  </a:cubicBezTo>
                  <a:cubicBezTo>
                    <a:pt x="48576" y="137"/>
                    <a:pt x="45528" y="416"/>
                    <a:pt x="42969" y="1905"/>
                  </a:cubicBezTo>
                  <a:cubicBezTo>
                    <a:pt x="40224" y="3510"/>
                    <a:pt x="38758" y="6372"/>
                    <a:pt x="38014" y="9373"/>
                  </a:cubicBezTo>
                  <a:cubicBezTo>
                    <a:pt x="36920" y="13932"/>
                    <a:pt x="36944" y="18585"/>
                    <a:pt x="35013" y="22982"/>
                  </a:cubicBezTo>
                  <a:cubicBezTo>
                    <a:pt x="33710" y="25937"/>
                    <a:pt x="31663" y="28472"/>
                    <a:pt x="28778" y="29984"/>
                  </a:cubicBezTo>
                  <a:cubicBezTo>
                    <a:pt x="26359" y="31264"/>
                    <a:pt x="23613" y="31752"/>
                    <a:pt x="20938" y="32194"/>
                  </a:cubicBezTo>
                  <a:cubicBezTo>
                    <a:pt x="15843" y="33055"/>
                    <a:pt x="10609" y="34032"/>
                    <a:pt x="7352" y="38452"/>
                  </a:cubicBezTo>
                  <a:cubicBezTo>
                    <a:pt x="3583" y="43547"/>
                    <a:pt x="1" y="55249"/>
                    <a:pt x="8794" y="57180"/>
                  </a:cubicBezTo>
                  <a:cubicBezTo>
                    <a:pt x="8809" y="57182"/>
                    <a:pt x="8824" y="57184"/>
                    <a:pt x="8841" y="57184"/>
                  </a:cubicBezTo>
                  <a:cubicBezTo>
                    <a:pt x="9129" y="57184"/>
                    <a:pt x="9769" y="56826"/>
                    <a:pt x="9329" y="56738"/>
                  </a:cubicBezTo>
                  <a:cubicBezTo>
                    <a:pt x="954" y="54923"/>
                    <a:pt x="4584" y="44036"/>
                    <a:pt x="7701" y="39081"/>
                  </a:cubicBezTo>
                  <a:cubicBezTo>
                    <a:pt x="10725" y="34265"/>
                    <a:pt x="16216" y="33427"/>
                    <a:pt x="21357" y="32543"/>
                  </a:cubicBezTo>
                  <a:cubicBezTo>
                    <a:pt x="26266" y="31706"/>
                    <a:pt x="31058" y="30287"/>
                    <a:pt x="34082" y="26030"/>
                  </a:cubicBezTo>
                  <a:cubicBezTo>
                    <a:pt x="36222" y="23029"/>
                    <a:pt x="37246" y="19376"/>
                    <a:pt x="37874" y="15793"/>
                  </a:cubicBezTo>
                  <a:cubicBezTo>
                    <a:pt x="38526" y="11862"/>
                    <a:pt x="38572" y="7581"/>
                    <a:pt x="41061" y="4278"/>
                  </a:cubicBezTo>
                  <a:cubicBezTo>
                    <a:pt x="43295" y="1370"/>
                    <a:pt x="46947" y="695"/>
                    <a:pt x="50413" y="532"/>
                  </a:cubicBezTo>
                  <a:cubicBezTo>
                    <a:pt x="51731" y="464"/>
                    <a:pt x="53050" y="442"/>
                    <a:pt x="54371" y="442"/>
                  </a:cubicBezTo>
                  <a:cubicBezTo>
                    <a:pt x="56754" y="442"/>
                    <a:pt x="59142" y="514"/>
                    <a:pt x="61530" y="514"/>
                  </a:cubicBezTo>
                  <a:cubicBezTo>
                    <a:pt x="62307" y="514"/>
                    <a:pt x="63083" y="506"/>
                    <a:pt x="63860" y="486"/>
                  </a:cubicBezTo>
                  <a:cubicBezTo>
                    <a:pt x="64139" y="486"/>
                    <a:pt x="64744" y="21"/>
                    <a:pt x="64186" y="21"/>
                  </a:cubicBezTo>
                  <a:lnTo>
                    <a:pt x="64186" y="44"/>
                  </a:lnTo>
                  <a:cubicBezTo>
                    <a:pt x="63357" y="67"/>
                    <a:pt x="62528" y="75"/>
                    <a:pt x="61699" y="75"/>
                  </a:cubicBezTo>
                  <a:cubicBezTo>
                    <a:pt x="59251" y="75"/>
                    <a:pt x="56803" y="1"/>
                    <a:pt x="543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43"/>
            <p:cNvSpPr/>
            <p:nvPr/>
          </p:nvSpPr>
          <p:spPr>
            <a:xfrm flipH="1" rot="5400000">
              <a:off x="-1478272" y="3342336"/>
              <a:ext cx="3557775" cy="129425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43"/>
            <p:cNvSpPr/>
            <p:nvPr/>
          </p:nvSpPr>
          <p:spPr>
            <a:xfrm flipH="1" rot="-5729157">
              <a:off x="-436390" y="-623334"/>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1" name="Google Shape;531;p43"/>
            <p:cNvGrpSpPr/>
            <p:nvPr/>
          </p:nvGrpSpPr>
          <p:grpSpPr>
            <a:xfrm flipH="1" rot="-5400000">
              <a:off x="-1138761" y="4062587"/>
              <a:ext cx="1755089" cy="1098328"/>
              <a:chOff x="-129562" y="-111337"/>
              <a:chExt cx="2158250" cy="1350625"/>
            </a:xfrm>
          </p:grpSpPr>
          <p:sp>
            <p:nvSpPr>
              <p:cNvPr id="532" name="Google Shape;532;p43"/>
              <p:cNvSpPr/>
              <p:nvPr/>
            </p:nvSpPr>
            <p:spPr>
              <a:xfrm>
                <a:off x="-65437" y="-61112"/>
                <a:ext cx="1917325" cy="1189500"/>
              </a:xfrm>
              <a:custGeom>
                <a:rect b="b" l="l" r="r" t="t"/>
                <a:pathLst>
                  <a:path extrusionOk="0" h="47580" w="76693">
                    <a:moveTo>
                      <a:pt x="71047" y="0"/>
                    </a:moveTo>
                    <a:cubicBezTo>
                      <a:pt x="70791" y="0"/>
                      <a:pt x="70451" y="166"/>
                      <a:pt x="70481" y="389"/>
                    </a:cubicBezTo>
                    <a:cubicBezTo>
                      <a:pt x="71179" y="8578"/>
                      <a:pt x="74413" y="16348"/>
                      <a:pt x="74808" y="24537"/>
                    </a:cubicBezTo>
                    <a:cubicBezTo>
                      <a:pt x="74994" y="28515"/>
                      <a:pt x="74320" y="32493"/>
                      <a:pt x="72156" y="35890"/>
                    </a:cubicBezTo>
                    <a:cubicBezTo>
                      <a:pt x="69620" y="39938"/>
                      <a:pt x="65363" y="42939"/>
                      <a:pt x="60966" y="44707"/>
                    </a:cubicBezTo>
                    <a:cubicBezTo>
                      <a:pt x="56925" y="46323"/>
                      <a:pt x="52547" y="47022"/>
                      <a:pt x="48137" y="47022"/>
                    </a:cubicBezTo>
                    <a:cubicBezTo>
                      <a:pt x="43154" y="47022"/>
                      <a:pt x="38131" y="46129"/>
                      <a:pt x="33515" y="44660"/>
                    </a:cubicBezTo>
                    <a:cubicBezTo>
                      <a:pt x="29234" y="43358"/>
                      <a:pt x="25186" y="41380"/>
                      <a:pt x="21511" y="38798"/>
                    </a:cubicBezTo>
                    <a:cubicBezTo>
                      <a:pt x="17277" y="35773"/>
                      <a:pt x="13531" y="31795"/>
                      <a:pt x="10367" y="27701"/>
                    </a:cubicBezTo>
                    <a:cubicBezTo>
                      <a:pt x="7645" y="24258"/>
                      <a:pt x="5459" y="20419"/>
                      <a:pt x="3877" y="16325"/>
                    </a:cubicBezTo>
                    <a:cubicBezTo>
                      <a:pt x="2713" y="13231"/>
                      <a:pt x="1922" y="10044"/>
                      <a:pt x="899" y="6903"/>
                    </a:cubicBezTo>
                    <a:cubicBezTo>
                      <a:pt x="866" y="6780"/>
                      <a:pt x="741" y="6729"/>
                      <a:pt x="597" y="6729"/>
                    </a:cubicBezTo>
                    <a:cubicBezTo>
                      <a:pt x="331" y="6729"/>
                      <a:pt x="1" y="6901"/>
                      <a:pt x="61" y="7112"/>
                    </a:cubicBezTo>
                    <a:cubicBezTo>
                      <a:pt x="1038" y="10090"/>
                      <a:pt x="1783" y="13091"/>
                      <a:pt x="2830" y="16022"/>
                    </a:cubicBezTo>
                    <a:cubicBezTo>
                      <a:pt x="4179" y="19652"/>
                      <a:pt x="5994" y="23095"/>
                      <a:pt x="8250" y="26259"/>
                    </a:cubicBezTo>
                    <a:cubicBezTo>
                      <a:pt x="14020" y="34401"/>
                      <a:pt x="21650" y="41101"/>
                      <a:pt x="31095" y="44544"/>
                    </a:cubicBezTo>
                    <a:cubicBezTo>
                      <a:pt x="36349" y="46445"/>
                      <a:pt x="42097" y="47579"/>
                      <a:pt x="47803" y="47579"/>
                    </a:cubicBezTo>
                    <a:cubicBezTo>
                      <a:pt x="51521" y="47579"/>
                      <a:pt x="55222" y="47098"/>
                      <a:pt x="58756" y="46033"/>
                    </a:cubicBezTo>
                    <a:cubicBezTo>
                      <a:pt x="66898" y="43613"/>
                      <a:pt x="74459" y="37448"/>
                      <a:pt x="75529" y="28608"/>
                    </a:cubicBezTo>
                    <a:cubicBezTo>
                      <a:pt x="76692" y="19024"/>
                      <a:pt x="72156" y="9648"/>
                      <a:pt x="71318" y="180"/>
                    </a:cubicBezTo>
                    <a:cubicBezTo>
                      <a:pt x="71310" y="54"/>
                      <a:pt x="71192" y="0"/>
                      <a:pt x="710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43"/>
              <p:cNvSpPr/>
              <p:nvPr/>
            </p:nvSpPr>
            <p:spPr>
              <a:xfrm>
                <a:off x="-129562" y="-111337"/>
                <a:ext cx="2158250" cy="1350625"/>
              </a:xfrm>
              <a:custGeom>
                <a:rect b="b" l="l" r="r" t="t"/>
                <a:pathLst>
                  <a:path extrusionOk="0" h="54025" w="86330">
                    <a:moveTo>
                      <a:pt x="77265" y="1"/>
                    </a:moveTo>
                    <a:cubicBezTo>
                      <a:pt x="77012" y="1"/>
                      <a:pt x="76692" y="181"/>
                      <a:pt x="76722" y="444"/>
                    </a:cubicBezTo>
                    <a:cubicBezTo>
                      <a:pt x="78815" y="15286"/>
                      <a:pt x="86330" y="35154"/>
                      <a:pt x="71813" y="46157"/>
                    </a:cubicBezTo>
                    <a:cubicBezTo>
                      <a:pt x="65181" y="51173"/>
                      <a:pt x="57364" y="53399"/>
                      <a:pt x="49455" y="53399"/>
                    </a:cubicBezTo>
                    <a:cubicBezTo>
                      <a:pt x="37666" y="53399"/>
                      <a:pt x="25673" y="48454"/>
                      <a:pt x="17096" y="40435"/>
                    </a:cubicBezTo>
                    <a:cubicBezTo>
                      <a:pt x="7512" y="31431"/>
                      <a:pt x="3231" y="18822"/>
                      <a:pt x="881" y="6190"/>
                    </a:cubicBezTo>
                    <a:cubicBezTo>
                      <a:pt x="855" y="6042"/>
                      <a:pt x="721" y="5978"/>
                      <a:pt x="566" y="5978"/>
                    </a:cubicBezTo>
                    <a:cubicBezTo>
                      <a:pt x="310" y="5978"/>
                      <a:pt x="0" y="6153"/>
                      <a:pt x="44" y="6400"/>
                    </a:cubicBezTo>
                    <a:cubicBezTo>
                      <a:pt x="2208" y="18031"/>
                      <a:pt x="5953" y="29966"/>
                      <a:pt x="14235" y="38736"/>
                    </a:cubicBezTo>
                    <a:cubicBezTo>
                      <a:pt x="21191" y="46088"/>
                      <a:pt x="30380" y="51276"/>
                      <a:pt x="40337" y="53206"/>
                    </a:cubicBezTo>
                    <a:cubicBezTo>
                      <a:pt x="43112" y="53750"/>
                      <a:pt x="45943" y="54025"/>
                      <a:pt x="48771" y="54025"/>
                    </a:cubicBezTo>
                    <a:cubicBezTo>
                      <a:pt x="55874" y="54025"/>
                      <a:pt x="62964" y="52287"/>
                      <a:pt x="69138" y="48693"/>
                    </a:cubicBezTo>
                    <a:cubicBezTo>
                      <a:pt x="72720" y="46599"/>
                      <a:pt x="75954" y="43878"/>
                      <a:pt x="78141" y="40295"/>
                    </a:cubicBezTo>
                    <a:cubicBezTo>
                      <a:pt x="80118" y="37085"/>
                      <a:pt x="81072" y="33386"/>
                      <a:pt x="81328" y="29640"/>
                    </a:cubicBezTo>
                    <a:cubicBezTo>
                      <a:pt x="81979" y="19753"/>
                      <a:pt x="78932" y="9912"/>
                      <a:pt x="77559" y="211"/>
                    </a:cubicBezTo>
                    <a:cubicBezTo>
                      <a:pt x="77542" y="64"/>
                      <a:pt x="77415" y="1"/>
                      <a:pt x="7726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34" name="Google Shape;534;p43"/>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35" name="Google Shape;535;p43"/>
          <p:cNvSpPr txBox="1"/>
          <p:nvPr>
            <p:ph idx="1" type="subTitle"/>
          </p:nvPr>
        </p:nvSpPr>
        <p:spPr>
          <a:xfrm>
            <a:off x="1670450" y="1314550"/>
            <a:ext cx="1847100" cy="42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p:txBody>
      </p:sp>
      <p:sp>
        <p:nvSpPr>
          <p:cNvPr id="536" name="Google Shape;536;p43"/>
          <p:cNvSpPr txBox="1"/>
          <p:nvPr>
            <p:ph idx="2" type="subTitle"/>
          </p:nvPr>
        </p:nvSpPr>
        <p:spPr>
          <a:xfrm>
            <a:off x="1670450" y="1742074"/>
            <a:ext cx="6551400" cy="42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37" name="Google Shape;537;p43"/>
          <p:cNvSpPr txBox="1"/>
          <p:nvPr>
            <p:ph idx="3" type="subTitle"/>
          </p:nvPr>
        </p:nvSpPr>
        <p:spPr>
          <a:xfrm>
            <a:off x="1670450" y="2228950"/>
            <a:ext cx="1847100" cy="42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p:txBody>
      </p:sp>
      <p:sp>
        <p:nvSpPr>
          <p:cNvPr id="538" name="Google Shape;538;p43"/>
          <p:cNvSpPr txBox="1"/>
          <p:nvPr>
            <p:ph idx="4" type="subTitle"/>
          </p:nvPr>
        </p:nvSpPr>
        <p:spPr>
          <a:xfrm>
            <a:off x="1670450" y="2656462"/>
            <a:ext cx="6551400" cy="42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39" name="Google Shape;539;p43"/>
          <p:cNvSpPr txBox="1"/>
          <p:nvPr>
            <p:ph idx="5" type="subTitle"/>
          </p:nvPr>
        </p:nvSpPr>
        <p:spPr>
          <a:xfrm>
            <a:off x="1670450" y="3143350"/>
            <a:ext cx="1847100" cy="42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p:txBody>
      </p:sp>
      <p:sp>
        <p:nvSpPr>
          <p:cNvPr id="540" name="Google Shape;540;p43"/>
          <p:cNvSpPr txBox="1"/>
          <p:nvPr>
            <p:ph idx="6" type="subTitle"/>
          </p:nvPr>
        </p:nvSpPr>
        <p:spPr>
          <a:xfrm>
            <a:off x="1670450" y="3570850"/>
            <a:ext cx="6551400" cy="42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s">
  <p:cSld name="CUSTOM_18">
    <p:spTree>
      <p:nvGrpSpPr>
        <p:cNvPr id="541" name="Shape 541"/>
        <p:cNvGrpSpPr/>
        <p:nvPr/>
      </p:nvGrpSpPr>
      <p:grpSpPr>
        <a:xfrm>
          <a:off x="0" y="0"/>
          <a:ext cx="0" cy="0"/>
          <a:chOff x="0" y="0"/>
          <a:chExt cx="0" cy="0"/>
        </a:xfrm>
      </p:grpSpPr>
      <p:sp>
        <p:nvSpPr>
          <p:cNvPr id="542" name="Google Shape;542;p44"/>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43" name="Google Shape;543;p44"/>
          <p:cNvSpPr txBox="1"/>
          <p:nvPr>
            <p:ph idx="1" type="subTitle"/>
          </p:nvPr>
        </p:nvSpPr>
        <p:spPr>
          <a:xfrm>
            <a:off x="2129194" y="1516125"/>
            <a:ext cx="2230800" cy="42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p:txBody>
      </p:sp>
      <p:sp>
        <p:nvSpPr>
          <p:cNvPr id="544" name="Google Shape;544;p44"/>
          <p:cNvSpPr txBox="1"/>
          <p:nvPr>
            <p:ph idx="2" type="subTitle"/>
          </p:nvPr>
        </p:nvSpPr>
        <p:spPr>
          <a:xfrm>
            <a:off x="2129194" y="1943645"/>
            <a:ext cx="22308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545" name="Google Shape;545;p44"/>
          <p:cNvSpPr txBox="1"/>
          <p:nvPr>
            <p:ph idx="3" type="subTitle"/>
          </p:nvPr>
        </p:nvSpPr>
        <p:spPr>
          <a:xfrm>
            <a:off x="2129194" y="2743153"/>
            <a:ext cx="2230800" cy="42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p:txBody>
      </p:sp>
      <p:sp>
        <p:nvSpPr>
          <p:cNvPr id="546" name="Google Shape;546;p44"/>
          <p:cNvSpPr txBox="1"/>
          <p:nvPr>
            <p:ph idx="4" type="subTitle"/>
          </p:nvPr>
        </p:nvSpPr>
        <p:spPr>
          <a:xfrm>
            <a:off x="2129194" y="3170647"/>
            <a:ext cx="22308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547" name="Google Shape;547;p44"/>
          <p:cNvSpPr txBox="1"/>
          <p:nvPr>
            <p:ph idx="5" type="subTitle"/>
          </p:nvPr>
        </p:nvSpPr>
        <p:spPr>
          <a:xfrm>
            <a:off x="5670206" y="1516125"/>
            <a:ext cx="2230800" cy="42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p:txBody>
      </p:sp>
      <p:sp>
        <p:nvSpPr>
          <p:cNvPr id="548" name="Google Shape;548;p44"/>
          <p:cNvSpPr txBox="1"/>
          <p:nvPr>
            <p:ph idx="6" type="subTitle"/>
          </p:nvPr>
        </p:nvSpPr>
        <p:spPr>
          <a:xfrm>
            <a:off x="5670206" y="1943645"/>
            <a:ext cx="22308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549" name="Google Shape;549;p44"/>
          <p:cNvSpPr txBox="1"/>
          <p:nvPr>
            <p:ph idx="7" type="subTitle"/>
          </p:nvPr>
        </p:nvSpPr>
        <p:spPr>
          <a:xfrm>
            <a:off x="5670206" y="2743153"/>
            <a:ext cx="2230800" cy="42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p:txBody>
      </p:sp>
      <p:sp>
        <p:nvSpPr>
          <p:cNvPr id="550" name="Google Shape;550;p44"/>
          <p:cNvSpPr txBox="1"/>
          <p:nvPr>
            <p:ph idx="8" type="subTitle"/>
          </p:nvPr>
        </p:nvSpPr>
        <p:spPr>
          <a:xfrm>
            <a:off x="5670206" y="3170647"/>
            <a:ext cx="22308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551" name="Google Shape;551;p44"/>
          <p:cNvSpPr/>
          <p:nvPr/>
        </p:nvSpPr>
        <p:spPr>
          <a:xfrm rot="-5400000">
            <a:off x="6616814" y="3502968"/>
            <a:ext cx="3757813" cy="1366857"/>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44"/>
          <p:cNvSpPr/>
          <p:nvPr/>
        </p:nvSpPr>
        <p:spPr>
          <a:xfrm rot="-6299971">
            <a:off x="7883580" y="61572"/>
            <a:ext cx="1943705" cy="1147429"/>
          </a:xfrm>
          <a:custGeom>
            <a:rect b="b" l="l" r="r" t="t"/>
            <a:pathLst>
              <a:path extrusionOk="0" h="23171" w="31115">
                <a:moveTo>
                  <a:pt x="11326" y="1"/>
                </a:moveTo>
                <a:cubicBezTo>
                  <a:pt x="10555" y="1"/>
                  <a:pt x="9801" y="70"/>
                  <a:pt x="9074" y="215"/>
                </a:cubicBezTo>
                <a:cubicBezTo>
                  <a:pt x="1" y="2065"/>
                  <a:pt x="2285" y="10050"/>
                  <a:pt x="741" y="16447"/>
                </a:cubicBezTo>
                <a:lnTo>
                  <a:pt x="30288" y="23170"/>
                </a:lnTo>
                <a:cubicBezTo>
                  <a:pt x="30266" y="19689"/>
                  <a:pt x="31115" y="16142"/>
                  <a:pt x="26981" y="9027"/>
                </a:cubicBezTo>
                <a:cubicBezTo>
                  <a:pt x="24132" y="4080"/>
                  <a:pt x="17245" y="1"/>
                  <a:pt x="113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3" name="Google Shape;553;p44"/>
          <p:cNvGrpSpPr/>
          <p:nvPr/>
        </p:nvGrpSpPr>
        <p:grpSpPr>
          <a:xfrm>
            <a:off x="8049742" y="301235"/>
            <a:ext cx="669434" cy="668125"/>
            <a:chOff x="3942753" y="466295"/>
            <a:chExt cx="850831" cy="849167"/>
          </a:xfrm>
        </p:grpSpPr>
        <p:sp>
          <p:nvSpPr>
            <p:cNvPr id="554" name="Google Shape;554;p44"/>
            <p:cNvSpPr/>
            <p:nvPr/>
          </p:nvSpPr>
          <p:spPr>
            <a:xfrm flipH="1">
              <a:off x="3942770" y="466295"/>
              <a:ext cx="850806" cy="849167"/>
            </a:xfrm>
            <a:custGeom>
              <a:rect b="b" l="l" r="r" t="t"/>
              <a:pathLst>
                <a:path extrusionOk="0" h="22282" w="22325">
                  <a:moveTo>
                    <a:pt x="11772" y="1"/>
                  </a:moveTo>
                  <a:cubicBezTo>
                    <a:pt x="9770" y="1"/>
                    <a:pt x="7812" y="501"/>
                    <a:pt x="6071" y="1459"/>
                  </a:cubicBezTo>
                  <a:cubicBezTo>
                    <a:pt x="4287" y="2394"/>
                    <a:pt x="2786" y="3765"/>
                    <a:pt x="1698" y="5462"/>
                  </a:cubicBezTo>
                  <a:cubicBezTo>
                    <a:pt x="610" y="7116"/>
                    <a:pt x="22" y="9052"/>
                    <a:pt x="44" y="11032"/>
                  </a:cubicBezTo>
                  <a:cubicBezTo>
                    <a:pt x="1" y="13991"/>
                    <a:pt x="1176" y="16820"/>
                    <a:pt x="3243" y="18930"/>
                  </a:cubicBezTo>
                  <a:cubicBezTo>
                    <a:pt x="5397" y="21171"/>
                    <a:pt x="8073" y="22281"/>
                    <a:pt x="11271" y="22281"/>
                  </a:cubicBezTo>
                  <a:cubicBezTo>
                    <a:pt x="14426" y="22281"/>
                    <a:pt x="17037" y="21171"/>
                    <a:pt x="19148" y="18930"/>
                  </a:cubicBezTo>
                  <a:cubicBezTo>
                    <a:pt x="21258" y="16689"/>
                    <a:pt x="22325" y="13948"/>
                    <a:pt x="22325" y="10749"/>
                  </a:cubicBezTo>
                  <a:cubicBezTo>
                    <a:pt x="22303" y="7464"/>
                    <a:pt x="21280" y="4853"/>
                    <a:pt x="19257" y="2895"/>
                  </a:cubicBezTo>
                  <a:cubicBezTo>
                    <a:pt x="17211" y="958"/>
                    <a:pt x="14709" y="1"/>
                    <a:pt x="117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5" name="Google Shape;555;p44"/>
            <p:cNvGrpSpPr/>
            <p:nvPr/>
          </p:nvGrpSpPr>
          <p:grpSpPr>
            <a:xfrm flipH="1">
              <a:off x="3942753" y="466982"/>
              <a:ext cx="850831" cy="847794"/>
              <a:chOff x="-2874975" y="817713"/>
              <a:chExt cx="588200" cy="586100"/>
            </a:xfrm>
          </p:grpSpPr>
          <p:sp>
            <p:nvSpPr>
              <p:cNvPr id="556" name="Google Shape;556;p44"/>
              <p:cNvSpPr/>
              <p:nvPr/>
            </p:nvSpPr>
            <p:spPr>
              <a:xfrm>
                <a:off x="-2740625" y="857213"/>
                <a:ext cx="318775" cy="495075"/>
              </a:xfrm>
              <a:custGeom>
                <a:rect b="b" l="l" r="r" t="t"/>
                <a:pathLst>
                  <a:path extrusionOk="0" h="19803" w="12751">
                    <a:moveTo>
                      <a:pt x="177" y="0"/>
                    </a:moveTo>
                    <a:cubicBezTo>
                      <a:pt x="106" y="0"/>
                      <a:pt x="0" y="51"/>
                      <a:pt x="51" y="101"/>
                    </a:cubicBezTo>
                    <a:cubicBezTo>
                      <a:pt x="5512" y="5497"/>
                      <a:pt x="10146" y="12460"/>
                      <a:pt x="12540" y="19771"/>
                    </a:cubicBezTo>
                    <a:cubicBezTo>
                      <a:pt x="12547" y="19793"/>
                      <a:pt x="12574" y="19802"/>
                      <a:pt x="12605" y="19802"/>
                    </a:cubicBezTo>
                    <a:cubicBezTo>
                      <a:pt x="12668" y="19802"/>
                      <a:pt x="12750" y="19764"/>
                      <a:pt x="12736" y="19706"/>
                    </a:cubicBezTo>
                    <a:cubicBezTo>
                      <a:pt x="10321" y="12395"/>
                      <a:pt x="5686" y="5432"/>
                      <a:pt x="225" y="14"/>
                    </a:cubicBezTo>
                    <a:cubicBezTo>
                      <a:pt x="215" y="5"/>
                      <a:pt x="197" y="0"/>
                      <a:pt x="177" y="0"/>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44"/>
              <p:cNvSpPr/>
              <p:nvPr/>
            </p:nvSpPr>
            <p:spPr>
              <a:xfrm>
                <a:off x="-2827800" y="941788"/>
                <a:ext cx="492800" cy="325750"/>
              </a:xfrm>
              <a:custGeom>
                <a:rect b="b" l="l" r="r" t="t"/>
                <a:pathLst>
                  <a:path extrusionOk="0" h="13030" w="19712">
                    <a:moveTo>
                      <a:pt x="212" y="0"/>
                    </a:moveTo>
                    <a:cubicBezTo>
                      <a:pt x="148" y="0"/>
                      <a:pt x="1" y="74"/>
                      <a:pt x="78" y="113"/>
                    </a:cubicBezTo>
                    <a:cubicBezTo>
                      <a:pt x="7280" y="2832"/>
                      <a:pt x="14330" y="7315"/>
                      <a:pt x="19486" y="13015"/>
                    </a:cubicBezTo>
                    <a:cubicBezTo>
                      <a:pt x="19496" y="13025"/>
                      <a:pt x="19514" y="13029"/>
                      <a:pt x="19534" y="13029"/>
                    </a:cubicBezTo>
                    <a:cubicBezTo>
                      <a:pt x="19605" y="13029"/>
                      <a:pt x="19711" y="12979"/>
                      <a:pt x="19660" y="12928"/>
                    </a:cubicBezTo>
                    <a:cubicBezTo>
                      <a:pt x="14504" y="7228"/>
                      <a:pt x="7432" y="2724"/>
                      <a:pt x="230" y="4"/>
                    </a:cubicBezTo>
                    <a:cubicBezTo>
                      <a:pt x="226" y="2"/>
                      <a:pt x="219" y="0"/>
                      <a:pt x="212" y="0"/>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44"/>
              <p:cNvSpPr/>
              <p:nvPr/>
            </p:nvSpPr>
            <p:spPr>
              <a:xfrm>
                <a:off x="-2857950" y="999538"/>
                <a:ext cx="553350" cy="209725"/>
              </a:xfrm>
              <a:custGeom>
                <a:rect b="b" l="l" r="r" t="t"/>
                <a:pathLst>
                  <a:path extrusionOk="0" h="8389" w="22134">
                    <a:moveTo>
                      <a:pt x="196" y="0"/>
                    </a:moveTo>
                    <a:cubicBezTo>
                      <a:pt x="109" y="0"/>
                      <a:pt x="0" y="131"/>
                      <a:pt x="131" y="153"/>
                    </a:cubicBezTo>
                    <a:cubicBezTo>
                      <a:pt x="7746" y="1197"/>
                      <a:pt x="15623" y="3982"/>
                      <a:pt x="21911" y="8377"/>
                    </a:cubicBezTo>
                    <a:cubicBezTo>
                      <a:pt x="21923" y="8385"/>
                      <a:pt x="21939" y="8389"/>
                      <a:pt x="21956" y="8389"/>
                    </a:cubicBezTo>
                    <a:cubicBezTo>
                      <a:pt x="22032" y="8389"/>
                      <a:pt x="22134" y="8321"/>
                      <a:pt x="22063" y="8268"/>
                    </a:cubicBezTo>
                    <a:cubicBezTo>
                      <a:pt x="15732" y="3851"/>
                      <a:pt x="7833" y="1066"/>
                      <a:pt x="196" y="0"/>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44"/>
              <p:cNvSpPr/>
              <p:nvPr/>
            </p:nvSpPr>
            <p:spPr>
              <a:xfrm>
                <a:off x="-2874975" y="1067613"/>
                <a:ext cx="588200" cy="53350"/>
              </a:xfrm>
              <a:custGeom>
                <a:rect b="b" l="l" r="r" t="t"/>
                <a:pathLst>
                  <a:path extrusionOk="0" h="2134" w="23528">
                    <a:moveTo>
                      <a:pt x="14756" y="0"/>
                    </a:moveTo>
                    <a:cubicBezTo>
                      <a:pt x="9787" y="0"/>
                      <a:pt x="4757" y="742"/>
                      <a:pt x="94" y="2064"/>
                    </a:cubicBezTo>
                    <a:cubicBezTo>
                      <a:pt x="0" y="2083"/>
                      <a:pt x="3" y="2134"/>
                      <a:pt x="75" y="2134"/>
                    </a:cubicBezTo>
                    <a:cubicBezTo>
                      <a:pt x="87" y="2134"/>
                      <a:pt x="100" y="2132"/>
                      <a:pt x="116" y="2129"/>
                    </a:cubicBezTo>
                    <a:cubicBezTo>
                      <a:pt x="4718" y="813"/>
                      <a:pt x="9684" y="80"/>
                      <a:pt x="14597" y="80"/>
                    </a:cubicBezTo>
                    <a:cubicBezTo>
                      <a:pt x="17558" y="80"/>
                      <a:pt x="20500" y="346"/>
                      <a:pt x="23332" y="911"/>
                    </a:cubicBezTo>
                    <a:cubicBezTo>
                      <a:pt x="23375" y="911"/>
                      <a:pt x="23527" y="846"/>
                      <a:pt x="23484" y="824"/>
                    </a:cubicBezTo>
                    <a:cubicBezTo>
                      <a:pt x="20657" y="263"/>
                      <a:pt x="17717" y="0"/>
                      <a:pt x="14756" y="0"/>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44"/>
              <p:cNvSpPr/>
              <p:nvPr/>
            </p:nvSpPr>
            <p:spPr>
              <a:xfrm>
                <a:off x="-2855050" y="993488"/>
                <a:ext cx="547350" cy="222450"/>
              </a:xfrm>
              <a:custGeom>
                <a:rect b="b" l="l" r="r" t="t"/>
                <a:pathLst>
                  <a:path extrusionOk="0" h="8898" w="21894">
                    <a:moveTo>
                      <a:pt x="21800" y="1"/>
                    </a:moveTo>
                    <a:cubicBezTo>
                      <a:pt x="21792" y="1"/>
                      <a:pt x="21783" y="1"/>
                      <a:pt x="21773" y="3"/>
                    </a:cubicBezTo>
                    <a:cubicBezTo>
                      <a:pt x="14114" y="1069"/>
                      <a:pt x="6412" y="4376"/>
                      <a:pt x="80" y="8793"/>
                    </a:cubicBezTo>
                    <a:cubicBezTo>
                      <a:pt x="1" y="8857"/>
                      <a:pt x="73" y="8897"/>
                      <a:pt x="142" y="8897"/>
                    </a:cubicBezTo>
                    <a:cubicBezTo>
                      <a:pt x="168" y="8897"/>
                      <a:pt x="193" y="8892"/>
                      <a:pt x="211" y="8880"/>
                    </a:cubicBezTo>
                    <a:cubicBezTo>
                      <a:pt x="6499" y="4485"/>
                      <a:pt x="14158" y="1178"/>
                      <a:pt x="21730" y="112"/>
                    </a:cubicBezTo>
                    <a:cubicBezTo>
                      <a:pt x="21830" y="112"/>
                      <a:pt x="21893" y="1"/>
                      <a:pt x="21800" y="1"/>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44"/>
              <p:cNvSpPr/>
              <p:nvPr/>
            </p:nvSpPr>
            <p:spPr>
              <a:xfrm>
                <a:off x="-2590325" y="817713"/>
                <a:ext cx="63450" cy="586100"/>
              </a:xfrm>
              <a:custGeom>
                <a:rect b="b" l="l" r="r" t="t"/>
                <a:pathLst>
                  <a:path extrusionOk="0" h="23444" w="2538">
                    <a:moveTo>
                      <a:pt x="1823" y="1"/>
                    </a:moveTo>
                    <a:cubicBezTo>
                      <a:pt x="1765" y="1"/>
                      <a:pt x="1689" y="32"/>
                      <a:pt x="1676" y="71"/>
                    </a:cubicBezTo>
                    <a:cubicBezTo>
                      <a:pt x="0" y="7578"/>
                      <a:pt x="414" y="15955"/>
                      <a:pt x="2329" y="23396"/>
                    </a:cubicBezTo>
                    <a:cubicBezTo>
                      <a:pt x="2337" y="23429"/>
                      <a:pt x="2371" y="23444"/>
                      <a:pt x="2408" y="23444"/>
                    </a:cubicBezTo>
                    <a:cubicBezTo>
                      <a:pt x="2468" y="23444"/>
                      <a:pt x="2538" y="23406"/>
                      <a:pt x="2524" y="23353"/>
                    </a:cubicBezTo>
                    <a:cubicBezTo>
                      <a:pt x="610" y="15911"/>
                      <a:pt x="218" y="7578"/>
                      <a:pt x="1893" y="50"/>
                    </a:cubicBezTo>
                    <a:cubicBezTo>
                      <a:pt x="1893" y="15"/>
                      <a:pt x="1862" y="1"/>
                      <a:pt x="1823" y="1"/>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4"/>
              <p:cNvSpPr/>
              <p:nvPr/>
            </p:nvSpPr>
            <p:spPr>
              <a:xfrm>
                <a:off x="-2805925" y="933638"/>
                <a:ext cx="481325" cy="341875"/>
              </a:xfrm>
              <a:custGeom>
                <a:rect b="b" l="l" r="r" t="t"/>
                <a:pathLst>
                  <a:path extrusionOk="0" h="13675" w="19253">
                    <a:moveTo>
                      <a:pt x="19097" y="0"/>
                    </a:moveTo>
                    <a:cubicBezTo>
                      <a:pt x="19087" y="0"/>
                      <a:pt x="19078" y="1"/>
                      <a:pt x="19068" y="4"/>
                    </a:cubicBezTo>
                    <a:cubicBezTo>
                      <a:pt x="11888" y="2810"/>
                      <a:pt x="5165" y="7836"/>
                      <a:pt x="52" y="13602"/>
                    </a:cubicBezTo>
                    <a:cubicBezTo>
                      <a:pt x="1" y="13653"/>
                      <a:pt x="47" y="13674"/>
                      <a:pt x="102" y="13674"/>
                    </a:cubicBezTo>
                    <a:cubicBezTo>
                      <a:pt x="142" y="13674"/>
                      <a:pt x="186" y="13664"/>
                      <a:pt x="204" y="13646"/>
                    </a:cubicBezTo>
                    <a:cubicBezTo>
                      <a:pt x="5295" y="7902"/>
                      <a:pt x="11997" y="2897"/>
                      <a:pt x="19155" y="112"/>
                    </a:cubicBezTo>
                    <a:cubicBezTo>
                      <a:pt x="19252" y="74"/>
                      <a:pt x="19176" y="0"/>
                      <a:pt x="19097" y="0"/>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4"/>
              <p:cNvSpPr/>
              <p:nvPr/>
            </p:nvSpPr>
            <p:spPr>
              <a:xfrm>
                <a:off x="-2669750" y="835313"/>
                <a:ext cx="233875" cy="538375"/>
              </a:xfrm>
              <a:custGeom>
                <a:rect b="b" l="l" r="r" t="t"/>
                <a:pathLst>
                  <a:path extrusionOk="0" h="21535" w="9355">
                    <a:moveTo>
                      <a:pt x="9284" y="1"/>
                    </a:moveTo>
                    <a:cubicBezTo>
                      <a:pt x="9233" y="1"/>
                      <a:pt x="9163" y="18"/>
                      <a:pt x="9139" y="42"/>
                    </a:cubicBezTo>
                    <a:cubicBezTo>
                      <a:pt x="4483" y="6156"/>
                      <a:pt x="1350" y="13924"/>
                      <a:pt x="1" y="21495"/>
                    </a:cubicBezTo>
                    <a:cubicBezTo>
                      <a:pt x="1" y="21523"/>
                      <a:pt x="31" y="21535"/>
                      <a:pt x="68" y="21535"/>
                    </a:cubicBezTo>
                    <a:cubicBezTo>
                      <a:pt x="120" y="21535"/>
                      <a:pt x="184" y="21512"/>
                      <a:pt x="197" y="21474"/>
                    </a:cubicBezTo>
                    <a:cubicBezTo>
                      <a:pt x="1546" y="13924"/>
                      <a:pt x="4679" y="6156"/>
                      <a:pt x="9335" y="42"/>
                    </a:cubicBezTo>
                    <a:cubicBezTo>
                      <a:pt x="9355" y="12"/>
                      <a:pt x="9325" y="1"/>
                      <a:pt x="9284" y="1"/>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64" name="Google Shape;564;p44"/>
          <p:cNvSpPr/>
          <p:nvPr/>
        </p:nvSpPr>
        <p:spPr>
          <a:xfrm>
            <a:off x="-698243" y="-111560"/>
            <a:ext cx="3187387" cy="1302106"/>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5" name="Google Shape;565;p44"/>
          <p:cNvGrpSpPr/>
          <p:nvPr/>
        </p:nvGrpSpPr>
        <p:grpSpPr>
          <a:xfrm rot="-5889981">
            <a:off x="-1002061" y="3858606"/>
            <a:ext cx="3437917" cy="1826489"/>
            <a:chOff x="-625546" y="1011675"/>
            <a:chExt cx="3750750" cy="1640925"/>
          </a:xfrm>
        </p:grpSpPr>
        <p:sp>
          <p:nvSpPr>
            <p:cNvPr id="566" name="Google Shape;566;p44"/>
            <p:cNvSpPr/>
            <p:nvPr/>
          </p:nvSpPr>
          <p:spPr>
            <a:xfrm>
              <a:off x="-625546" y="1120350"/>
              <a:ext cx="3750750" cy="1532250"/>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44"/>
            <p:cNvSpPr/>
            <p:nvPr/>
          </p:nvSpPr>
          <p:spPr>
            <a:xfrm>
              <a:off x="-260921" y="1011675"/>
              <a:ext cx="3216225" cy="1319125"/>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568" name="Shape 568"/>
        <p:cNvGrpSpPr/>
        <p:nvPr/>
      </p:nvGrpSpPr>
      <p:grpSpPr>
        <a:xfrm>
          <a:off x="0" y="0"/>
          <a:ext cx="0" cy="0"/>
          <a:chOff x="0" y="0"/>
          <a:chExt cx="0" cy="0"/>
        </a:xfrm>
      </p:grpSpPr>
      <p:grpSp>
        <p:nvGrpSpPr>
          <p:cNvPr id="569" name="Google Shape;569;p45"/>
          <p:cNvGrpSpPr/>
          <p:nvPr/>
        </p:nvGrpSpPr>
        <p:grpSpPr>
          <a:xfrm>
            <a:off x="-810380" y="-948187"/>
            <a:ext cx="11352207" cy="7008812"/>
            <a:chOff x="-810380" y="-948187"/>
            <a:chExt cx="11352207" cy="7008812"/>
          </a:xfrm>
        </p:grpSpPr>
        <p:grpSp>
          <p:nvGrpSpPr>
            <p:cNvPr id="570" name="Google Shape;570;p45"/>
            <p:cNvGrpSpPr/>
            <p:nvPr/>
          </p:nvGrpSpPr>
          <p:grpSpPr>
            <a:xfrm flipH="1" rot="2700000">
              <a:off x="7274722" y="-10132"/>
              <a:ext cx="3240434" cy="1417666"/>
              <a:chOff x="-88425" y="1011675"/>
              <a:chExt cx="3750750" cy="1640925"/>
            </a:xfrm>
          </p:grpSpPr>
          <p:sp>
            <p:nvSpPr>
              <p:cNvPr id="571" name="Google Shape;571;p45"/>
              <p:cNvSpPr/>
              <p:nvPr/>
            </p:nvSpPr>
            <p:spPr>
              <a:xfrm>
                <a:off x="-88425" y="1120350"/>
                <a:ext cx="3750750" cy="1532250"/>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45"/>
              <p:cNvSpPr/>
              <p:nvPr/>
            </p:nvSpPr>
            <p:spPr>
              <a:xfrm>
                <a:off x="276200" y="1011675"/>
                <a:ext cx="3216225" cy="1319125"/>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3" name="Google Shape;573;p45"/>
            <p:cNvSpPr/>
            <p:nvPr/>
          </p:nvSpPr>
          <p:spPr>
            <a:xfrm rot="-5400000">
              <a:off x="6833587" y="2893570"/>
              <a:ext cx="2728499" cy="2820150"/>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45"/>
            <p:cNvSpPr/>
            <p:nvPr/>
          </p:nvSpPr>
          <p:spPr>
            <a:xfrm flipH="1" rot="10800000">
              <a:off x="274256" y="3939482"/>
              <a:ext cx="336725" cy="335750"/>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45"/>
            <p:cNvSpPr/>
            <p:nvPr/>
          </p:nvSpPr>
          <p:spPr>
            <a:xfrm flipH="1" rot="10800000">
              <a:off x="8775094" y="2787082"/>
              <a:ext cx="239681" cy="238987"/>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45"/>
            <p:cNvSpPr/>
            <p:nvPr/>
          </p:nvSpPr>
          <p:spPr>
            <a:xfrm rot="-5400000">
              <a:off x="-1433123" y="3721049"/>
              <a:ext cx="3322039" cy="1357114"/>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45"/>
            <p:cNvSpPr/>
            <p:nvPr/>
          </p:nvSpPr>
          <p:spPr>
            <a:xfrm flipH="1" rot="9462396">
              <a:off x="-462395" y="-448477"/>
              <a:ext cx="2351231" cy="1976003"/>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8" name="Google Shape;578;p45"/>
            <p:cNvGrpSpPr/>
            <p:nvPr/>
          </p:nvGrpSpPr>
          <p:grpSpPr>
            <a:xfrm flipH="1" rot="-5400000">
              <a:off x="-1138761" y="4062587"/>
              <a:ext cx="1755089" cy="1098328"/>
              <a:chOff x="-129562" y="-111337"/>
              <a:chExt cx="2158250" cy="1350625"/>
            </a:xfrm>
          </p:grpSpPr>
          <p:sp>
            <p:nvSpPr>
              <p:cNvPr id="579" name="Google Shape;579;p45"/>
              <p:cNvSpPr/>
              <p:nvPr/>
            </p:nvSpPr>
            <p:spPr>
              <a:xfrm>
                <a:off x="-65437" y="-61112"/>
                <a:ext cx="1917325" cy="1189500"/>
              </a:xfrm>
              <a:custGeom>
                <a:rect b="b" l="l" r="r" t="t"/>
                <a:pathLst>
                  <a:path extrusionOk="0" h="47580" w="76693">
                    <a:moveTo>
                      <a:pt x="71047" y="0"/>
                    </a:moveTo>
                    <a:cubicBezTo>
                      <a:pt x="70791" y="0"/>
                      <a:pt x="70451" y="166"/>
                      <a:pt x="70481" y="389"/>
                    </a:cubicBezTo>
                    <a:cubicBezTo>
                      <a:pt x="71179" y="8578"/>
                      <a:pt x="74413" y="16348"/>
                      <a:pt x="74808" y="24537"/>
                    </a:cubicBezTo>
                    <a:cubicBezTo>
                      <a:pt x="74994" y="28515"/>
                      <a:pt x="74320" y="32493"/>
                      <a:pt x="72156" y="35890"/>
                    </a:cubicBezTo>
                    <a:cubicBezTo>
                      <a:pt x="69620" y="39938"/>
                      <a:pt x="65363" y="42939"/>
                      <a:pt x="60966" y="44707"/>
                    </a:cubicBezTo>
                    <a:cubicBezTo>
                      <a:pt x="56925" y="46323"/>
                      <a:pt x="52547" y="47022"/>
                      <a:pt x="48137" y="47022"/>
                    </a:cubicBezTo>
                    <a:cubicBezTo>
                      <a:pt x="43154" y="47022"/>
                      <a:pt x="38131" y="46129"/>
                      <a:pt x="33515" y="44660"/>
                    </a:cubicBezTo>
                    <a:cubicBezTo>
                      <a:pt x="29234" y="43358"/>
                      <a:pt x="25186" y="41380"/>
                      <a:pt x="21511" y="38798"/>
                    </a:cubicBezTo>
                    <a:cubicBezTo>
                      <a:pt x="17277" y="35773"/>
                      <a:pt x="13531" y="31795"/>
                      <a:pt x="10367" y="27701"/>
                    </a:cubicBezTo>
                    <a:cubicBezTo>
                      <a:pt x="7645" y="24258"/>
                      <a:pt x="5459" y="20419"/>
                      <a:pt x="3877" y="16325"/>
                    </a:cubicBezTo>
                    <a:cubicBezTo>
                      <a:pt x="2713" y="13231"/>
                      <a:pt x="1922" y="10044"/>
                      <a:pt x="899" y="6903"/>
                    </a:cubicBezTo>
                    <a:cubicBezTo>
                      <a:pt x="866" y="6780"/>
                      <a:pt x="741" y="6729"/>
                      <a:pt x="597" y="6729"/>
                    </a:cubicBezTo>
                    <a:cubicBezTo>
                      <a:pt x="331" y="6729"/>
                      <a:pt x="1" y="6901"/>
                      <a:pt x="61" y="7112"/>
                    </a:cubicBezTo>
                    <a:cubicBezTo>
                      <a:pt x="1038" y="10090"/>
                      <a:pt x="1783" y="13091"/>
                      <a:pt x="2830" y="16022"/>
                    </a:cubicBezTo>
                    <a:cubicBezTo>
                      <a:pt x="4179" y="19652"/>
                      <a:pt x="5994" y="23095"/>
                      <a:pt x="8250" y="26259"/>
                    </a:cubicBezTo>
                    <a:cubicBezTo>
                      <a:pt x="14020" y="34401"/>
                      <a:pt x="21650" y="41101"/>
                      <a:pt x="31095" y="44544"/>
                    </a:cubicBezTo>
                    <a:cubicBezTo>
                      <a:pt x="36349" y="46445"/>
                      <a:pt x="42097" y="47579"/>
                      <a:pt x="47803" y="47579"/>
                    </a:cubicBezTo>
                    <a:cubicBezTo>
                      <a:pt x="51521" y="47579"/>
                      <a:pt x="55222" y="47098"/>
                      <a:pt x="58756" y="46033"/>
                    </a:cubicBezTo>
                    <a:cubicBezTo>
                      <a:pt x="66898" y="43613"/>
                      <a:pt x="74459" y="37448"/>
                      <a:pt x="75529" y="28608"/>
                    </a:cubicBezTo>
                    <a:cubicBezTo>
                      <a:pt x="76692" y="19024"/>
                      <a:pt x="72156" y="9648"/>
                      <a:pt x="71318" y="180"/>
                    </a:cubicBezTo>
                    <a:cubicBezTo>
                      <a:pt x="71310" y="54"/>
                      <a:pt x="71192" y="0"/>
                      <a:pt x="710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45"/>
              <p:cNvSpPr/>
              <p:nvPr/>
            </p:nvSpPr>
            <p:spPr>
              <a:xfrm>
                <a:off x="-129562" y="-111337"/>
                <a:ext cx="2158250" cy="1350625"/>
              </a:xfrm>
              <a:custGeom>
                <a:rect b="b" l="l" r="r" t="t"/>
                <a:pathLst>
                  <a:path extrusionOk="0" h="54025" w="86330">
                    <a:moveTo>
                      <a:pt x="77265" y="1"/>
                    </a:moveTo>
                    <a:cubicBezTo>
                      <a:pt x="77012" y="1"/>
                      <a:pt x="76692" y="181"/>
                      <a:pt x="76722" y="444"/>
                    </a:cubicBezTo>
                    <a:cubicBezTo>
                      <a:pt x="78815" y="15286"/>
                      <a:pt x="86330" y="35154"/>
                      <a:pt x="71813" y="46157"/>
                    </a:cubicBezTo>
                    <a:cubicBezTo>
                      <a:pt x="65181" y="51173"/>
                      <a:pt x="57364" y="53399"/>
                      <a:pt x="49455" y="53399"/>
                    </a:cubicBezTo>
                    <a:cubicBezTo>
                      <a:pt x="37666" y="53399"/>
                      <a:pt x="25673" y="48454"/>
                      <a:pt x="17096" y="40435"/>
                    </a:cubicBezTo>
                    <a:cubicBezTo>
                      <a:pt x="7512" y="31431"/>
                      <a:pt x="3231" y="18822"/>
                      <a:pt x="881" y="6190"/>
                    </a:cubicBezTo>
                    <a:cubicBezTo>
                      <a:pt x="855" y="6042"/>
                      <a:pt x="721" y="5978"/>
                      <a:pt x="566" y="5978"/>
                    </a:cubicBezTo>
                    <a:cubicBezTo>
                      <a:pt x="310" y="5978"/>
                      <a:pt x="0" y="6153"/>
                      <a:pt x="44" y="6400"/>
                    </a:cubicBezTo>
                    <a:cubicBezTo>
                      <a:pt x="2208" y="18031"/>
                      <a:pt x="5953" y="29966"/>
                      <a:pt x="14235" y="38736"/>
                    </a:cubicBezTo>
                    <a:cubicBezTo>
                      <a:pt x="21191" y="46088"/>
                      <a:pt x="30380" y="51276"/>
                      <a:pt x="40337" y="53206"/>
                    </a:cubicBezTo>
                    <a:cubicBezTo>
                      <a:pt x="43112" y="53750"/>
                      <a:pt x="45943" y="54025"/>
                      <a:pt x="48771" y="54025"/>
                    </a:cubicBezTo>
                    <a:cubicBezTo>
                      <a:pt x="55874" y="54025"/>
                      <a:pt x="62964" y="52287"/>
                      <a:pt x="69138" y="48693"/>
                    </a:cubicBezTo>
                    <a:cubicBezTo>
                      <a:pt x="72720" y="46599"/>
                      <a:pt x="75954" y="43878"/>
                      <a:pt x="78141" y="40295"/>
                    </a:cubicBezTo>
                    <a:cubicBezTo>
                      <a:pt x="80118" y="37085"/>
                      <a:pt x="81072" y="33386"/>
                      <a:pt x="81328" y="29640"/>
                    </a:cubicBezTo>
                    <a:cubicBezTo>
                      <a:pt x="81979" y="19753"/>
                      <a:pt x="78932" y="9912"/>
                      <a:pt x="77559" y="211"/>
                    </a:cubicBezTo>
                    <a:cubicBezTo>
                      <a:pt x="77542" y="64"/>
                      <a:pt x="77415" y="1"/>
                      <a:pt x="7726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81" name="Google Shape;581;p45"/>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82" name="Google Shape;582;p45"/>
          <p:cNvSpPr txBox="1"/>
          <p:nvPr>
            <p:ph idx="1" type="subTitle"/>
          </p:nvPr>
        </p:nvSpPr>
        <p:spPr>
          <a:xfrm>
            <a:off x="1094244" y="1516125"/>
            <a:ext cx="2230800" cy="427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p:txBody>
      </p:sp>
      <p:sp>
        <p:nvSpPr>
          <p:cNvPr id="583" name="Google Shape;583;p45"/>
          <p:cNvSpPr txBox="1"/>
          <p:nvPr>
            <p:ph idx="2" type="subTitle"/>
          </p:nvPr>
        </p:nvSpPr>
        <p:spPr>
          <a:xfrm>
            <a:off x="1094244" y="1943645"/>
            <a:ext cx="22308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84" name="Google Shape;584;p45"/>
          <p:cNvSpPr txBox="1"/>
          <p:nvPr>
            <p:ph idx="3" type="subTitle"/>
          </p:nvPr>
        </p:nvSpPr>
        <p:spPr>
          <a:xfrm>
            <a:off x="1094244" y="2743153"/>
            <a:ext cx="2230800" cy="427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p:txBody>
      </p:sp>
      <p:sp>
        <p:nvSpPr>
          <p:cNvPr id="585" name="Google Shape;585;p45"/>
          <p:cNvSpPr txBox="1"/>
          <p:nvPr>
            <p:ph idx="4" type="subTitle"/>
          </p:nvPr>
        </p:nvSpPr>
        <p:spPr>
          <a:xfrm>
            <a:off x="1094244" y="3170647"/>
            <a:ext cx="22308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86" name="Google Shape;586;p45"/>
          <p:cNvSpPr txBox="1"/>
          <p:nvPr>
            <p:ph idx="5" type="subTitle"/>
          </p:nvPr>
        </p:nvSpPr>
        <p:spPr>
          <a:xfrm>
            <a:off x="3456600" y="1516125"/>
            <a:ext cx="2230800" cy="427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p:txBody>
      </p:sp>
      <p:sp>
        <p:nvSpPr>
          <p:cNvPr id="587" name="Google Shape;587;p45"/>
          <p:cNvSpPr txBox="1"/>
          <p:nvPr>
            <p:ph idx="6" type="subTitle"/>
          </p:nvPr>
        </p:nvSpPr>
        <p:spPr>
          <a:xfrm>
            <a:off x="3456600" y="1943645"/>
            <a:ext cx="22308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88" name="Google Shape;588;p45"/>
          <p:cNvSpPr txBox="1"/>
          <p:nvPr>
            <p:ph idx="7" type="subTitle"/>
          </p:nvPr>
        </p:nvSpPr>
        <p:spPr>
          <a:xfrm>
            <a:off x="3456600" y="2743153"/>
            <a:ext cx="2230800" cy="427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p:txBody>
      </p:sp>
      <p:sp>
        <p:nvSpPr>
          <p:cNvPr id="589" name="Google Shape;589;p45"/>
          <p:cNvSpPr txBox="1"/>
          <p:nvPr>
            <p:ph idx="8" type="subTitle"/>
          </p:nvPr>
        </p:nvSpPr>
        <p:spPr>
          <a:xfrm>
            <a:off x="3456600" y="3170647"/>
            <a:ext cx="22308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90" name="Google Shape;590;p45"/>
          <p:cNvSpPr txBox="1"/>
          <p:nvPr>
            <p:ph idx="9" type="subTitle"/>
          </p:nvPr>
        </p:nvSpPr>
        <p:spPr>
          <a:xfrm>
            <a:off x="5818956" y="1516125"/>
            <a:ext cx="2230800" cy="427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p:txBody>
      </p:sp>
      <p:sp>
        <p:nvSpPr>
          <p:cNvPr id="591" name="Google Shape;591;p45"/>
          <p:cNvSpPr txBox="1"/>
          <p:nvPr>
            <p:ph idx="13" type="subTitle"/>
          </p:nvPr>
        </p:nvSpPr>
        <p:spPr>
          <a:xfrm>
            <a:off x="5818956" y="1943645"/>
            <a:ext cx="22308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92" name="Google Shape;592;p45"/>
          <p:cNvSpPr txBox="1"/>
          <p:nvPr>
            <p:ph idx="14" type="subTitle"/>
          </p:nvPr>
        </p:nvSpPr>
        <p:spPr>
          <a:xfrm>
            <a:off x="5818956" y="2743153"/>
            <a:ext cx="2230800" cy="427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rtl="0" algn="ctr">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p:txBody>
      </p:sp>
      <p:sp>
        <p:nvSpPr>
          <p:cNvPr id="593" name="Google Shape;593;p45"/>
          <p:cNvSpPr txBox="1"/>
          <p:nvPr>
            <p:ph idx="15" type="subTitle"/>
          </p:nvPr>
        </p:nvSpPr>
        <p:spPr>
          <a:xfrm>
            <a:off x="5818956" y="3170647"/>
            <a:ext cx="22308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7">
    <p:spTree>
      <p:nvGrpSpPr>
        <p:cNvPr id="594" name="Shape 594"/>
        <p:cNvGrpSpPr/>
        <p:nvPr/>
      </p:nvGrpSpPr>
      <p:grpSpPr>
        <a:xfrm>
          <a:off x="0" y="0"/>
          <a:ext cx="0" cy="0"/>
          <a:chOff x="0" y="0"/>
          <a:chExt cx="0" cy="0"/>
        </a:xfrm>
      </p:grpSpPr>
      <p:sp>
        <p:nvSpPr>
          <p:cNvPr id="595" name="Google Shape;595;p46"/>
          <p:cNvSpPr txBox="1"/>
          <p:nvPr>
            <p:ph type="ctrTitle"/>
          </p:nvPr>
        </p:nvSpPr>
        <p:spPr>
          <a:xfrm>
            <a:off x="1914900" y="579725"/>
            <a:ext cx="5314200" cy="1021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5200"/>
              <a:buNone/>
              <a:defRPr sz="9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96" name="Google Shape;596;p46"/>
          <p:cNvSpPr txBox="1"/>
          <p:nvPr>
            <p:ph idx="1" type="subTitle"/>
          </p:nvPr>
        </p:nvSpPr>
        <p:spPr>
          <a:xfrm>
            <a:off x="1914900" y="1624200"/>
            <a:ext cx="5314200" cy="1215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97" name="Google Shape;597;p46"/>
          <p:cNvSpPr txBox="1"/>
          <p:nvPr/>
        </p:nvSpPr>
        <p:spPr>
          <a:xfrm>
            <a:off x="1914900" y="3429250"/>
            <a:ext cx="5314200" cy="671400"/>
          </a:xfrm>
          <a:prstGeom prst="rect">
            <a:avLst/>
          </a:prstGeom>
          <a:noFill/>
          <a:ln>
            <a:noFill/>
          </a:ln>
        </p:spPr>
        <p:txBody>
          <a:bodyPr anchorCtr="0" anchor="ctr" bIns="91425" lIns="91425" spcFirstLastPara="1" rIns="91425" wrap="square" tIns="91425">
            <a:noAutofit/>
          </a:bodyPr>
          <a:lstStyle/>
          <a:p>
            <a:pPr indent="0" lvl="0" marL="0" rtl="0" algn="ctr">
              <a:spcBef>
                <a:spcPts val="300"/>
              </a:spcBef>
              <a:spcAft>
                <a:spcPts val="0"/>
              </a:spcAft>
              <a:buNone/>
            </a:pPr>
            <a:r>
              <a:rPr b="1" lang="en" sz="1050">
                <a:solidFill>
                  <a:schemeClr val="lt2"/>
                </a:solidFill>
                <a:latin typeface="Montserrat"/>
                <a:ea typeface="Montserrat"/>
                <a:cs typeface="Montserrat"/>
                <a:sym typeface="Montserrat"/>
              </a:rPr>
              <a:t>CRÉDITOS: </a:t>
            </a:r>
            <a:r>
              <a:rPr lang="en" sz="1050">
                <a:solidFill>
                  <a:schemeClr val="lt2"/>
                </a:solidFill>
                <a:latin typeface="Montserrat"/>
                <a:ea typeface="Montserrat"/>
                <a:cs typeface="Montserrat"/>
                <a:sym typeface="Montserrat"/>
              </a:rPr>
              <a:t>Esta plantilla para presentaciones es una creación de </a:t>
            </a:r>
            <a:r>
              <a:rPr b="1" lang="en" sz="1050">
                <a:solidFill>
                  <a:schemeClr val="lt2"/>
                </a:solidFill>
                <a:uFill>
                  <a:noFill/>
                </a:uFill>
                <a:latin typeface="Montserrat"/>
                <a:ea typeface="Montserrat"/>
                <a:cs typeface="Montserrat"/>
                <a:sym typeface="Montserrat"/>
                <a:hlinkClick r:id="rId2">
                  <a:extLst>
                    <a:ext uri="{A12FA001-AC4F-418D-AE19-62706E023703}">
                      <ahyp:hlinkClr val="tx"/>
                    </a:ext>
                  </a:extLst>
                </a:hlinkClick>
              </a:rPr>
              <a:t>Slidesgo</a:t>
            </a:r>
            <a:r>
              <a:rPr lang="en" sz="1050">
                <a:solidFill>
                  <a:schemeClr val="lt2"/>
                </a:solidFill>
                <a:latin typeface="Montserrat"/>
                <a:ea typeface="Montserrat"/>
                <a:cs typeface="Montserrat"/>
                <a:sym typeface="Montserrat"/>
              </a:rPr>
              <a:t>, e incluye iconos de </a:t>
            </a:r>
            <a:r>
              <a:rPr b="1" lang="en" sz="1050">
                <a:solidFill>
                  <a:schemeClr val="lt2"/>
                </a:solidFill>
                <a:uFill>
                  <a:noFill/>
                </a:uFill>
                <a:latin typeface="Montserrat"/>
                <a:ea typeface="Montserrat"/>
                <a:cs typeface="Montserrat"/>
                <a:sym typeface="Montserrat"/>
                <a:hlinkClick r:id="rId3">
                  <a:extLst>
                    <a:ext uri="{A12FA001-AC4F-418D-AE19-62706E023703}">
                      <ahyp:hlinkClr val="tx"/>
                    </a:ext>
                  </a:extLst>
                </a:hlinkClick>
              </a:rPr>
              <a:t>Flaticon</a:t>
            </a:r>
            <a:r>
              <a:rPr b="1" lang="en" sz="1050">
                <a:solidFill>
                  <a:schemeClr val="lt2"/>
                </a:solidFill>
                <a:latin typeface="Montserrat"/>
                <a:ea typeface="Montserrat"/>
                <a:cs typeface="Montserrat"/>
                <a:sym typeface="Montserrat"/>
              </a:rPr>
              <a:t>,</a:t>
            </a:r>
            <a:r>
              <a:rPr lang="en" sz="1050">
                <a:solidFill>
                  <a:schemeClr val="lt2"/>
                </a:solidFill>
                <a:latin typeface="Montserrat"/>
                <a:ea typeface="Montserrat"/>
                <a:cs typeface="Montserrat"/>
                <a:sym typeface="Montserrat"/>
              </a:rPr>
              <a:t> e infografías e imágenes de </a:t>
            </a:r>
            <a:r>
              <a:rPr b="1" lang="en" sz="1050">
                <a:solidFill>
                  <a:schemeClr val="lt2"/>
                </a:solidFill>
                <a:uFill>
                  <a:noFill/>
                </a:uFill>
                <a:latin typeface="Montserrat"/>
                <a:ea typeface="Montserrat"/>
                <a:cs typeface="Montserrat"/>
                <a:sym typeface="Montserrat"/>
                <a:hlinkClick r:id="rId4">
                  <a:extLst>
                    <a:ext uri="{A12FA001-AC4F-418D-AE19-62706E023703}">
                      <ahyp:hlinkClr val="tx"/>
                    </a:ext>
                  </a:extLst>
                </a:hlinkClick>
              </a:rPr>
              <a:t>Freepik</a:t>
            </a:r>
            <a:endParaRPr b="1" sz="1050">
              <a:solidFill>
                <a:schemeClr val="lt2"/>
              </a:solidFill>
              <a:highlight>
                <a:schemeClr val="dk1"/>
              </a:highlight>
              <a:latin typeface="Montserrat"/>
              <a:ea typeface="Montserrat"/>
              <a:cs typeface="Montserrat"/>
              <a:sym typeface="Montserrat"/>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8">
    <p:spTree>
      <p:nvGrpSpPr>
        <p:cNvPr id="598" name="Shape 598"/>
        <p:cNvGrpSpPr/>
        <p:nvPr/>
      </p:nvGrpSpPr>
      <p:grpSpPr>
        <a:xfrm>
          <a:off x="0" y="0"/>
          <a:ext cx="0" cy="0"/>
          <a:chOff x="0" y="0"/>
          <a:chExt cx="0" cy="0"/>
        </a:xfrm>
      </p:grpSpPr>
      <p:grpSp>
        <p:nvGrpSpPr>
          <p:cNvPr id="599" name="Google Shape;599;p47"/>
          <p:cNvGrpSpPr/>
          <p:nvPr/>
        </p:nvGrpSpPr>
        <p:grpSpPr>
          <a:xfrm>
            <a:off x="-734805" y="-952067"/>
            <a:ext cx="10481587" cy="6582529"/>
            <a:chOff x="-734805" y="-952067"/>
            <a:chExt cx="10481587" cy="6582529"/>
          </a:xfrm>
        </p:grpSpPr>
        <p:sp>
          <p:nvSpPr>
            <p:cNvPr id="600" name="Google Shape;600;p47"/>
            <p:cNvSpPr/>
            <p:nvPr/>
          </p:nvSpPr>
          <p:spPr>
            <a:xfrm flipH="1" rot="-5400000">
              <a:off x="-988238" y="342394"/>
              <a:ext cx="2996099" cy="1223961"/>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47"/>
            <p:cNvSpPr/>
            <p:nvPr/>
          </p:nvSpPr>
          <p:spPr>
            <a:xfrm flipH="1" rot="5400000">
              <a:off x="-663199" y="2314900"/>
              <a:ext cx="3156683" cy="2652915"/>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47"/>
            <p:cNvSpPr/>
            <p:nvPr/>
          </p:nvSpPr>
          <p:spPr>
            <a:xfrm flipH="1">
              <a:off x="713231" y="3900773"/>
              <a:ext cx="461010" cy="459608"/>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47"/>
            <p:cNvSpPr/>
            <p:nvPr/>
          </p:nvSpPr>
          <p:spPr>
            <a:xfrm rot="10800000">
              <a:off x="-734805" y="-237918"/>
              <a:ext cx="1760389" cy="1554833"/>
            </a:xfrm>
            <a:custGeom>
              <a:rect b="b" l="l" r="r" t="t"/>
              <a:pathLst>
                <a:path extrusionOk="0" h="57184" w="64744">
                  <a:moveTo>
                    <a:pt x="54355" y="1"/>
                  </a:moveTo>
                  <a:cubicBezTo>
                    <a:pt x="53398" y="1"/>
                    <a:pt x="52441" y="12"/>
                    <a:pt x="51484" y="44"/>
                  </a:cubicBezTo>
                  <a:cubicBezTo>
                    <a:pt x="48576" y="137"/>
                    <a:pt x="45528" y="416"/>
                    <a:pt x="42969" y="1905"/>
                  </a:cubicBezTo>
                  <a:cubicBezTo>
                    <a:pt x="40224" y="3510"/>
                    <a:pt x="38758" y="6372"/>
                    <a:pt x="38014" y="9373"/>
                  </a:cubicBezTo>
                  <a:cubicBezTo>
                    <a:pt x="36920" y="13932"/>
                    <a:pt x="36944" y="18585"/>
                    <a:pt x="35013" y="22982"/>
                  </a:cubicBezTo>
                  <a:cubicBezTo>
                    <a:pt x="33710" y="25937"/>
                    <a:pt x="31663" y="28472"/>
                    <a:pt x="28778" y="29984"/>
                  </a:cubicBezTo>
                  <a:cubicBezTo>
                    <a:pt x="26359" y="31264"/>
                    <a:pt x="23613" y="31752"/>
                    <a:pt x="20938" y="32194"/>
                  </a:cubicBezTo>
                  <a:cubicBezTo>
                    <a:pt x="15843" y="33055"/>
                    <a:pt x="10609" y="34032"/>
                    <a:pt x="7352" y="38452"/>
                  </a:cubicBezTo>
                  <a:cubicBezTo>
                    <a:pt x="3583" y="43547"/>
                    <a:pt x="1" y="55249"/>
                    <a:pt x="8794" y="57180"/>
                  </a:cubicBezTo>
                  <a:cubicBezTo>
                    <a:pt x="8809" y="57182"/>
                    <a:pt x="8824" y="57184"/>
                    <a:pt x="8841" y="57184"/>
                  </a:cubicBezTo>
                  <a:cubicBezTo>
                    <a:pt x="9129" y="57184"/>
                    <a:pt x="9769" y="56826"/>
                    <a:pt x="9329" y="56738"/>
                  </a:cubicBezTo>
                  <a:cubicBezTo>
                    <a:pt x="954" y="54923"/>
                    <a:pt x="4584" y="44036"/>
                    <a:pt x="7701" y="39081"/>
                  </a:cubicBezTo>
                  <a:cubicBezTo>
                    <a:pt x="10725" y="34265"/>
                    <a:pt x="16216" y="33427"/>
                    <a:pt x="21357" y="32543"/>
                  </a:cubicBezTo>
                  <a:cubicBezTo>
                    <a:pt x="26266" y="31706"/>
                    <a:pt x="31058" y="30287"/>
                    <a:pt x="34082" y="26030"/>
                  </a:cubicBezTo>
                  <a:cubicBezTo>
                    <a:pt x="36222" y="23029"/>
                    <a:pt x="37246" y="19376"/>
                    <a:pt x="37874" y="15793"/>
                  </a:cubicBezTo>
                  <a:cubicBezTo>
                    <a:pt x="38526" y="11862"/>
                    <a:pt x="38572" y="7581"/>
                    <a:pt x="41061" y="4278"/>
                  </a:cubicBezTo>
                  <a:cubicBezTo>
                    <a:pt x="43295" y="1370"/>
                    <a:pt x="46947" y="695"/>
                    <a:pt x="50413" y="532"/>
                  </a:cubicBezTo>
                  <a:cubicBezTo>
                    <a:pt x="51731" y="464"/>
                    <a:pt x="53050" y="442"/>
                    <a:pt x="54371" y="442"/>
                  </a:cubicBezTo>
                  <a:cubicBezTo>
                    <a:pt x="56754" y="442"/>
                    <a:pt x="59142" y="514"/>
                    <a:pt x="61530" y="514"/>
                  </a:cubicBezTo>
                  <a:cubicBezTo>
                    <a:pt x="62307" y="514"/>
                    <a:pt x="63083" y="506"/>
                    <a:pt x="63860" y="486"/>
                  </a:cubicBezTo>
                  <a:cubicBezTo>
                    <a:pt x="64139" y="486"/>
                    <a:pt x="64744" y="21"/>
                    <a:pt x="64186" y="21"/>
                  </a:cubicBezTo>
                  <a:lnTo>
                    <a:pt x="64186" y="44"/>
                  </a:lnTo>
                  <a:cubicBezTo>
                    <a:pt x="63357" y="67"/>
                    <a:pt x="62528" y="75"/>
                    <a:pt x="61699" y="75"/>
                  </a:cubicBezTo>
                  <a:cubicBezTo>
                    <a:pt x="59251" y="75"/>
                    <a:pt x="56803" y="1"/>
                    <a:pt x="543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47"/>
            <p:cNvSpPr/>
            <p:nvPr/>
          </p:nvSpPr>
          <p:spPr>
            <a:xfrm flipH="1" rot="-5400000">
              <a:off x="6594044" y="1153881"/>
              <a:ext cx="3919358" cy="1425748"/>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47"/>
            <p:cNvSpPr/>
            <p:nvPr/>
          </p:nvSpPr>
          <p:spPr>
            <a:xfrm flipH="1" rot="5070777">
              <a:off x="7179092" y="2908200"/>
              <a:ext cx="1975068" cy="2985125"/>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47"/>
            <p:cNvSpPr/>
            <p:nvPr/>
          </p:nvSpPr>
          <p:spPr>
            <a:xfrm flipH="1" rot="-9878118">
              <a:off x="4387400" y="4709593"/>
              <a:ext cx="435127" cy="524048"/>
            </a:xfrm>
            <a:custGeom>
              <a:rect b="b" l="l" r="r" t="t"/>
              <a:pathLst>
                <a:path extrusionOk="0" h="28748" w="23870">
                  <a:moveTo>
                    <a:pt x="977" y="0"/>
                  </a:moveTo>
                  <a:cubicBezTo>
                    <a:pt x="1164" y="5095"/>
                    <a:pt x="0" y="10167"/>
                    <a:pt x="280" y="14889"/>
                  </a:cubicBezTo>
                  <a:cubicBezTo>
                    <a:pt x="580" y="20865"/>
                    <a:pt x="6483" y="28748"/>
                    <a:pt x="13067" y="28748"/>
                  </a:cubicBezTo>
                  <a:cubicBezTo>
                    <a:pt x="15147" y="28748"/>
                    <a:pt x="17295" y="27961"/>
                    <a:pt x="19356" y="26079"/>
                  </a:cubicBezTo>
                  <a:cubicBezTo>
                    <a:pt x="22659" y="23194"/>
                    <a:pt x="23869" y="10004"/>
                    <a:pt x="23776" y="5723"/>
                  </a:cubicBezTo>
                  <a:lnTo>
                    <a:pt x="97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47"/>
            <p:cNvSpPr/>
            <p:nvPr/>
          </p:nvSpPr>
          <p:spPr>
            <a:xfrm flipH="1" rot="-9878118">
              <a:off x="4217900" y="4540014"/>
              <a:ext cx="783411" cy="853848"/>
            </a:xfrm>
            <a:custGeom>
              <a:rect b="b" l="l" r="r" t="t"/>
              <a:pathLst>
                <a:path extrusionOk="0" h="46840" w="42976">
                  <a:moveTo>
                    <a:pt x="1390" y="0"/>
                  </a:moveTo>
                  <a:cubicBezTo>
                    <a:pt x="1256" y="0"/>
                    <a:pt x="1079" y="86"/>
                    <a:pt x="1093" y="217"/>
                  </a:cubicBezTo>
                  <a:cubicBezTo>
                    <a:pt x="1745" y="9359"/>
                    <a:pt x="0" y="18618"/>
                    <a:pt x="2396" y="27621"/>
                  </a:cubicBezTo>
                  <a:cubicBezTo>
                    <a:pt x="4001" y="33577"/>
                    <a:pt x="7282" y="39416"/>
                    <a:pt x="12283" y="43162"/>
                  </a:cubicBezTo>
                  <a:cubicBezTo>
                    <a:pt x="15403" y="45479"/>
                    <a:pt x="19371" y="46840"/>
                    <a:pt x="23301" y="46840"/>
                  </a:cubicBezTo>
                  <a:cubicBezTo>
                    <a:pt x="25408" y="46840"/>
                    <a:pt x="27504" y="46449"/>
                    <a:pt x="29452" y="45604"/>
                  </a:cubicBezTo>
                  <a:cubicBezTo>
                    <a:pt x="34337" y="43487"/>
                    <a:pt x="36873" y="38579"/>
                    <a:pt x="38385" y="33740"/>
                  </a:cubicBezTo>
                  <a:cubicBezTo>
                    <a:pt x="40363" y="27435"/>
                    <a:pt x="40805" y="20759"/>
                    <a:pt x="42945" y="14524"/>
                  </a:cubicBezTo>
                  <a:cubicBezTo>
                    <a:pt x="42976" y="14442"/>
                    <a:pt x="42908" y="14405"/>
                    <a:pt x="42816" y="14405"/>
                  </a:cubicBezTo>
                  <a:cubicBezTo>
                    <a:pt x="42699" y="14405"/>
                    <a:pt x="42542" y="14466"/>
                    <a:pt x="42503" y="14570"/>
                  </a:cubicBezTo>
                  <a:lnTo>
                    <a:pt x="42526" y="14547"/>
                  </a:lnTo>
                  <a:lnTo>
                    <a:pt x="42526" y="14547"/>
                  </a:lnTo>
                  <a:cubicBezTo>
                    <a:pt x="40782" y="19619"/>
                    <a:pt x="40200" y="25016"/>
                    <a:pt x="38920" y="30204"/>
                  </a:cubicBezTo>
                  <a:cubicBezTo>
                    <a:pt x="37711" y="35275"/>
                    <a:pt x="35896" y="40975"/>
                    <a:pt x="31453" y="44139"/>
                  </a:cubicBezTo>
                  <a:cubicBezTo>
                    <a:pt x="29115" y="45801"/>
                    <a:pt x="26328" y="46534"/>
                    <a:pt x="23498" y="46534"/>
                  </a:cubicBezTo>
                  <a:cubicBezTo>
                    <a:pt x="19793" y="46534"/>
                    <a:pt x="16015" y="45279"/>
                    <a:pt x="13074" y="43208"/>
                  </a:cubicBezTo>
                  <a:cubicBezTo>
                    <a:pt x="8049" y="39695"/>
                    <a:pt x="4746" y="33996"/>
                    <a:pt x="3048" y="28180"/>
                  </a:cubicBezTo>
                  <a:cubicBezTo>
                    <a:pt x="372" y="18991"/>
                    <a:pt x="2210" y="9452"/>
                    <a:pt x="1535" y="100"/>
                  </a:cubicBezTo>
                  <a:cubicBezTo>
                    <a:pt x="1535" y="31"/>
                    <a:pt x="1470" y="0"/>
                    <a:pt x="139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47"/>
            <p:cNvSpPr/>
            <p:nvPr/>
          </p:nvSpPr>
          <p:spPr>
            <a:xfrm flipH="1" rot="-9878118">
              <a:off x="4103501" y="4421342"/>
              <a:ext cx="976675" cy="1026185"/>
            </a:xfrm>
            <a:custGeom>
              <a:rect b="b" l="l" r="r" t="t"/>
              <a:pathLst>
                <a:path extrusionOk="0" h="56294" w="53578">
                  <a:moveTo>
                    <a:pt x="239" y="1"/>
                  </a:moveTo>
                  <a:cubicBezTo>
                    <a:pt x="123" y="1"/>
                    <a:pt x="0" y="66"/>
                    <a:pt x="13" y="179"/>
                  </a:cubicBezTo>
                  <a:cubicBezTo>
                    <a:pt x="455" y="5879"/>
                    <a:pt x="827" y="11578"/>
                    <a:pt x="1339" y="17278"/>
                  </a:cubicBezTo>
                  <a:cubicBezTo>
                    <a:pt x="1758" y="21815"/>
                    <a:pt x="2014" y="26444"/>
                    <a:pt x="3526" y="30771"/>
                  </a:cubicBezTo>
                  <a:cubicBezTo>
                    <a:pt x="5969" y="37750"/>
                    <a:pt x="10458" y="44218"/>
                    <a:pt x="15972" y="49103"/>
                  </a:cubicBezTo>
                  <a:cubicBezTo>
                    <a:pt x="20536" y="53146"/>
                    <a:pt x="26322" y="56294"/>
                    <a:pt x="32472" y="56294"/>
                  </a:cubicBezTo>
                  <a:cubicBezTo>
                    <a:pt x="33470" y="56294"/>
                    <a:pt x="34477" y="56211"/>
                    <a:pt x="35490" y="56036"/>
                  </a:cubicBezTo>
                  <a:cubicBezTo>
                    <a:pt x="42400" y="54849"/>
                    <a:pt x="46541" y="49638"/>
                    <a:pt x="49030" y="43403"/>
                  </a:cubicBezTo>
                  <a:cubicBezTo>
                    <a:pt x="51961" y="36075"/>
                    <a:pt x="52962" y="28049"/>
                    <a:pt x="53566" y="20256"/>
                  </a:cubicBezTo>
                  <a:cubicBezTo>
                    <a:pt x="53577" y="20149"/>
                    <a:pt x="53494" y="20101"/>
                    <a:pt x="53399" y="20101"/>
                  </a:cubicBezTo>
                  <a:cubicBezTo>
                    <a:pt x="53288" y="20101"/>
                    <a:pt x="53160" y="20166"/>
                    <a:pt x="53148" y="20279"/>
                  </a:cubicBezTo>
                  <a:cubicBezTo>
                    <a:pt x="52613" y="26840"/>
                    <a:pt x="51798" y="33470"/>
                    <a:pt x="49867" y="39798"/>
                  </a:cubicBezTo>
                  <a:cubicBezTo>
                    <a:pt x="47913" y="46102"/>
                    <a:pt x="44633" y="52918"/>
                    <a:pt x="37863" y="55128"/>
                  </a:cubicBezTo>
                  <a:cubicBezTo>
                    <a:pt x="36110" y="55698"/>
                    <a:pt x="34349" y="55957"/>
                    <a:pt x="32608" y="55957"/>
                  </a:cubicBezTo>
                  <a:cubicBezTo>
                    <a:pt x="27096" y="55957"/>
                    <a:pt x="21775" y="53366"/>
                    <a:pt x="17461" y="49848"/>
                  </a:cubicBezTo>
                  <a:cubicBezTo>
                    <a:pt x="11715" y="45102"/>
                    <a:pt x="7248" y="38983"/>
                    <a:pt x="4480" y="32074"/>
                  </a:cubicBezTo>
                  <a:cubicBezTo>
                    <a:pt x="2805" y="27886"/>
                    <a:pt x="2386" y="23583"/>
                    <a:pt x="1944" y="19116"/>
                  </a:cubicBezTo>
                  <a:cubicBezTo>
                    <a:pt x="1339" y="12811"/>
                    <a:pt x="920" y="6484"/>
                    <a:pt x="432" y="156"/>
                  </a:cubicBezTo>
                  <a:cubicBezTo>
                    <a:pt x="432" y="49"/>
                    <a:pt x="338" y="1"/>
                    <a:pt x="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47"/>
            <p:cNvSpPr/>
            <p:nvPr/>
          </p:nvSpPr>
          <p:spPr>
            <a:xfrm flipH="1" rot="-9878118">
              <a:off x="4154238" y="4477433"/>
              <a:ext cx="856928" cy="899548"/>
            </a:xfrm>
            <a:custGeom>
              <a:rect b="b" l="l" r="r" t="t"/>
              <a:pathLst>
                <a:path extrusionOk="0" h="49347" w="47009">
                  <a:moveTo>
                    <a:pt x="268" y="0"/>
                  </a:moveTo>
                  <a:cubicBezTo>
                    <a:pt x="154" y="0"/>
                    <a:pt x="1" y="75"/>
                    <a:pt x="16" y="178"/>
                  </a:cubicBezTo>
                  <a:cubicBezTo>
                    <a:pt x="411" y="5227"/>
                    <a:pt x="737" y="10275"/>
                    <a:pt x="1202" y="15300"/>
                  </a:cubicBezTo>
                  <a:cubicBezTo>
                    <a:pt x="1551" y="19232"/>
                    <a:pt x="1784" y="23210"/>
                    <a:pt x="3086" y="26955"/>
                  </a:cubicBezTo>
                  <a:cubicBezTo>
                    <a:pt x="5390" y="33306"/>
                    <a:pt x="9275" y="38959"/>
                    <a:pt x="14393" y="43379"/>
                  </a:cubicBezTo>
                  <a:cubicBezTo>
                    <a:pt x="18311" y="46746"/>
                    <a:pt x="23246" y="49347"/>
                    <a:pt x="28450" y="49347"/>
                  </a:cubicBezTo>
                  <a:cubicBezTo>
                    <a:pt x="29395" y="49347"/>
                    <a:pt x="30348" y="49261"/>
                    <a:pt x="31306" y="49079"/>
                  </a:cubicBezTo>
                  <a:cubicBezTo>
                    <a:pt x="37238" y="47986"/>
                    <a:pt x="40797" y="43542"/>
                    <a:pt x="42961" y="38168"/>
                  </a:cubicBezTo>
                  <a:cubicBezTo>
                    <a:pt x="45566" y="31724"/>
                    <a:pt x="46450" y="24629"/>
                    <a:pt x="47009" y="17743"/>
                  </a:cubicBezTo>
                  <a:cubicBezTo>
                    <a:pt x="47009" y="17662"/>
                    <a:pt x="46944" y="17630"/>
                    <a:pt x="46868" y="17630"/>
                  </a:cubicBezTo>
                  <a:cubicBezTo>
                    <a:pt x="46768" y="17630"/>
                    <a:pt x="46650" y="17686"/>
                    <a:pt x="46636" y="17766"/>
                  </a:cubicBezTo>
                  <a:lnTo>
                    <a:pt x="46636" y="17789"/>
                  </a:lnTo>
                  <a:cubicBezTo>
                    <a:pt x="46194" y="23466"/>
                    <a:pt x="45473" y="29165"/>
                    <a:pt x="43845" y="34632"/>
                  </a:cubicBezTo>
                  <a:cubicBezTo>
                    <a:pt x="42100" y="40448"/>
                    <a:pt x="39122" y="46613"/>
                    <a:pt x="32887" y="48474"/>
                  </a:cubicBezTo>
                  <a:cubicBezTo>
                    <a:pt x="31453" y="48908"/>
                    <a:pt x="30016" y="49105"/>
                    <a:pt x="28595" y="49105"/>
                  </a:cubicBezTo>
                  <a:cubicBezTo>
                    <a:pt x="23610" y="49105"/>
                    <a:pt x="18818" y="46672"/>
                    <a:pt x="14998" y="43449"/>
                  </a:cubicBezTo>
                  <a:cubicBezTo>
                    <a:pt x="9973" y="39215"/>
                    <a:pt x="6111" y="33795"/>
                    <a:pt x="3761" y="27653"/>
                  </a:cubicBezTo>
                  <a:cubicBezTo>
                    <a:pt x="2319" y="23908"/>
                    <a:pt x="2016" y="19999"/>
                    <a:pt x="1644" y="16044"/>
                  </a:cubicBezTo>
                  <a:cubicBezTo>
                    <a:pt x="1156" y="10740"/>
                    <a:pt x="807" y="5413"/>
                    <a:pt x="388" y="85"/>
                  </a:cubicBezTo>
                  <a:cubicBezTo>
                    <a:pt x="388" y="26"/>
                    <a:pt x="335" y="0"/>
                    <a:pt x="2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47"/>
            <p:cNvSpPr/>
            <p:nvPr/>
          </p:nvSpPr>
          <p:spPr>
            <a:xfrm flipH="1" rot="-9878118">
              <a:off x="4031081" y="4379051"/>
              <a:ext cx="1081838" cy="1099994"/>
            </a:xfrm>
            <a:custGeom>
              <a:rect b="b" l="l" r="r" t="t"/>
              <a:pathLst>
                <a:path extrusionOk="0" h="60343" w="59347">
                  <a:moveTo>
                    <a:pt x="1461" y="1"/>
                  </a:moveTo>
                  <a:cubicBezTo>
                    <a:pt x="1342" y="1"/>
                    <a:pt x="1156" y="58"/>
                    <a:pt x="1140" y="137"/>
                  </a:cubicBezTo>
                  <a:cubicBezTo>
                    <a:pt x="535" y="10605"/>
                    <a:pt x="0" y="21656"/>
                    <a:pt x="3909" y="31613"/>
                  </a:cubicBezTo>
                  <a:cubicBezTo>
                    <a:pt x="6933" y="39383"/>
                    <a:pt x="11795" y="46711"/>
                    <a:pt x="18007" y="52294"/>
                  </a:cubicBezTo>
                  <a:cubicBezTo>
                    <a:pt x="23102" y="56872"/>
                    <a:pt x="29525" y="60343"/>
                    <a:pt x="36423" y="60343"/>
                  </a:cubicBezTo>
                  <a:cubicBezTo>
                    <a:pt x="37272" y="60343"/>
                    <a:pt x="38129" y="60290"/>
                    <a:pt x="38991" y="60181"/>
                  </a:cubicBezTo>
                  <a:cubicBezTo>
                    <a:pt x="45970" y="59273"/>
                    <a:pt x="51460" y="55063"/>
                    <a:pt x="54508" y="48805"/>
                  </a:cubicBezTo>
                  <a:cubicBezTo>
                    <a:pt x="58369" y="40872"/>
                    <a:pt x="58881" y="31589"/>
                    <a:pt x="59346" y="22935"/>
                  </a:cubicBezTo>
                  <a:cubicBezTo>
                    <a:pt x="59346" y="22914"/>
                    <a:pt x="59309" y="22903"/>
                    <a:pt x="59256" y="22903"/>
                  </a:cubicBezTo>
                  <a:cubicBezTo>
                    <a:pt x="59137" y="22903"/>
                    <a:pt x="58944" y="22955"/>
                    <a:pt x="58928" y="23052"/>
                  </a:cubicBezTo>
                  <a:lnTo>
                    <a:pt x="58928" y="23028"/>
                  </a:lnTo>
                  <a:cubicBezTo>
                    <a:pt x="58207" y="36498"/>
                    <a:pt x="56881" y="56598"/>
                    <a:pt x="40410" y="59785"/>
                  </a:cubicBezTo>
                  <a:cubicBezTo>
                    <a:pt x="39150" y="60029"/>
                    <a:pt x="37898" y="60143"/>
                    <a:pt x="36660" y="60143"/>
                  </a:cubicBezTo>
                  <a:cubicBezTo>
                    <a:pt x="29853" y="60143"/>
                    <a:pt x="23461" y="56679"/>
                    <a:pt x="18402" y="52131"/>
                  </a:cubicBezTo>
                  <a:cubicBezTo>
                    <a:pt x="12447" y="46781"/>
                    <a:pt x="7794" y="39895"/>
                    <a:pt x="4746" y="32520"/>
                  </a:cubicBezTo>
                  <a:cubicBezTo>
                    <a:pt x="466" y="22284"/>
                    <a:pt x="931" y="10908"/>
                    <a:pt x="1559" y="44"/>
                  </a:cubicBezTo>
                  <a:cubicBezTo>
                    <a:pt x="1559" y="14"/>
                    <a:pt x="1518" y="1"/>
                    <a:pt x="146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47"/>
            <p:cNvSpPr/>
            <p:nvPr/>
          </p:nvSpPr>
          <p:spPr>
            <a:xfrm flipH="1" rot="-9878118">
              <a:off x="4319107" y="4585821"/>
              <a:ext cx="588652" cy="677865"/>
            </a:xfrm>
            <a:custGeom>
              <a:rect b="b" l="l" r="r" t="t"/>
              <a:pathLst>
                <a:path extrusionOk="0" h="37186" w="32292">
                  <a:moveTo>
                    <a:pt x="1106" y="0"/>
                  </a:moveTo>
                  <a:cubicBezTo>
                    <a:pt x="983" y="0"/>
                    <a:pt x="838" y="69"/>
                    <a:pt x="838" y="175"/>
                  </a:cubicBezTo>
                  <a:cubicBezTo>
                    <a:pt x="1071" y="4572"/>
                    <a:pt x="489" y="8945"/>
                    <a:pt x="257" y="13342"/>
                  </a:cubicBezTo>
                  <a:cubicBezTo>
                    <a:pt x="71" y="16390"/>
                    <a:pt x="1" y="19530"/>
                    <a:pt x="908" y="22485"/>
                  </a:cubicBezTo>
                  <a:cubicBezTo>
                    <a:pt x="2560" y="27580"/>
                    <a:pt x="5933" y="31953"/>
                    <a:pt x="10446" y="34838"/>
                  </a:cubicBezTo>
                  <a:cubicBezTo>
                    <a:pt x="12834" y="36333"/>
                    <a:pt x="15509" y="37185"/>
                    <a:pt x="18182" y="37185"/>
                  </a:cubicBezTo>
                  <a:cubicBezTo>
                    <a:pt x="20249" y="37185"/>
                    <a:pt x="22314" y="36675"/>
                    <a:pt x="24242" y="35559"/>
                  </a:cubicBezTo>
                  <a:cubicBezTo>
                    <a:pt x="26196" y="34443"/>
                    <a:pt x="27615" y="33093"/>
                    <a:pt x="28569" y="31046"/>
                  </a:cubicBezTo>
                  <a:cubicBezTo>
                    <a:pt x="29546" y="28952"/>
                    <a:pt x="30104" y="26649"/>
                    <a:pt x="30570" y="24369"/>
                  </a:cubicBezTo>
                  <a:cubicBezTo>
                    <a:pt x="31686" y="19019"/>
                    <a:pt x="32291" y="13389"/>
                    <a:pt x="32105" y="7945"/>
                  </a:cubicBezTo>
                  <a:cubicBezTo>
                    <a:pt x="32105" y="7847"/>
                    <a:pt x="32023" y="7807"/>
                    <a:pt x="31929" y="7807"/>
                  </a:cubicBezTo>
                  <a:cubicBezTo>
                    <a:pt x="31800" y="7807"/>
                    <a:pt x="31650" y="7884"/>
                    <a:pt x="31663" y="7992"/>
                  </a:cubicBezTo>
                  <a:lnTo>
                    <a:pt x="31663" y="8015"/>
                  </a:lnTo>
                  <a:cubicBezTo>
                    <a:pt x="31803" y="12249"/>
                    <a:pt x="31384" y="16553"/>
                    <a:pt x="30779" y="20740"/>
                  </a:cubicBezTo>
                  <a:cubicBezTo>
                    <a:pt x="30453" y="23183"/>
                    <a:pt x="29942" y="25626"/>
                    <a:pt x="29244" y="27998"/>
                  </a:cubicBezTo>
                  <a:cubicBezTo>
                    <a:pt x="28709" y="29860"/>
                    <a:pt x="28011" y="31930"/>
                    <a:pt x="26661" y="33349"/>
                  </a:cubicBezTo>
                  <a:cubicBezTo>
                    <a:pt x="24405" y="35761"/>
                    <a:pt x="21411" y="36851"/>
                    <a:pt x="18359" y="36851"/>
                  </a:cubicBezTo>
                  <a:cubicBezTo>
                    <a:pt x="15966" y="36851"/>
                    <a:pt x="13537" y="36181"/>
                    <a:pt x="11400" y="34954"/>
                  </a:cubicBezTo>
                  <a:cubicBezTo>
                    <a:pt x="7003" y="32419"/>
                    <a:pt x="3444" y="28045"/>
                    <a:pt x="1676" y="23299"/>
                  </a:cubicBezTo>
                  <a:cubicBezTo>
                    <a:pt x="489" y="20089"/>
                    <a:pt x="513" y="16692"/>
                    <a:pt x="699" y="13296"/>
                  </a:cubicBezTo>
                  <a:cubicBezTo>
                    <a:pt x="955" y="8899"/>
                    <a:pt x="1513" y="4548"/>
                    <a:pt x="1280" y="128"/>
                  </a:cubicBezTo>
                  <a:cubicBezTo>
                    <a:pt x="1280" y="39"/>
                    <a:pt x="1199" y="0"/>
                    <a:pt x="110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47"/>
            <p:cNvSpPr/>
            <p:nvPr/>
          </p:nvSpPr>
          <p:spPr>
            <a:xfrm flipH="1" rot="5381940">
              <a:off x="7422390" y="3313971"/>
              <a:ext cx="2999814" cy="1633209"/>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47"/>
            <p:cNvSpPr/>
            <p:nvPr/>
          </p:nvSpPr>
          <p:spPr>
            <a:xfrm rot="-6299973">
              <a:off x="8225079" y="-539098"/>
              <a:ext cx="1563195" cy="922830"/>
            </a:xfrm>
            <a:custGeom>
              <a:rect b="b" l="l" r="r" t="t"/>
              <a:pathLst>
                <a:path extrusionOk="0" h="23171" w="31115">
                  <a:moveTo>
                    <a:pt x="11326" y="1"/>
                  </a:moveTo>
                  <a:cubicBezTo>
                    <a:pt x="10555" y="1"/>
                    <a:pt x="9801" y="70"/>
                    <a:pt x="9074" y="215"/>
                  </a:cubicBezTo>
                  <a:cubicBezTo>
                    <a:pt x="1" y="2065"/>
                    <a:pt x="2285" y="10050"/>
                    <a:pt x="741" y="16447"/>
                  </a:cubicBezTo>
                  <a:lnTo>
                    <a:pt x="30288" y="23170"/>
                  </a:lnTo>
                  <a:cubicBezTo>
                    <a:pt x="30266" y="19689"/>
                    <a:pt x="31115" y="16142"/>
                    <a:pt x="26981" y="9027"/>
                  </a:cubicBezTo>
                  <a:cubicBezTo>
                    <a:pt x="24132" y="4080"/>
                    <a:pt x="17245" y="1"/>
                    <a:pt x="113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
    <p:spTree>
      <p:nvGrpSpPr>
        <p:cNvPr id="614" name="Shape 614"/>
        <p:cNvGrpSpPr/>
        <p:nvPr/>
      </p:nvGrpSpPr>
      <p:grpSpPr>
        <a:xfrm>
          <a:off x="0" y="0"/>
          <a:ext cx="0" cy="0"/>
          <a:chOff x="0" y="0"/>
          <a:chExt cx="0" cy="0"/>
        </a:xfrm>
      </p:grpSpPr>
      <p:grpSp>
        <p:nvGrpSpPr>
          <p:cNvPr id="615" name="Google Shape;615;p48"/>
          <p:cNvGrpSpPr/>
          <p:nvPr/>
        </p:nvGrpSpPr>
        <p:grpSpPr>
          <a:xfrm>
            <a:off x="-1542748" y="-448540"/>
            <a:ext cx="11714826" cy="6945992"/>
            <a:chOff x="-1542748" y="-448540"/>
            <a:chExt cx="11714826" cy="6945992"/>
          </a:xfrm>
        </p:grpSpPr>
        <p:sp>
          <p:nvSpPr>
            <p:cNvPr id="616" name="Google Shape;616;p48"/>
            <p:cNvSpPr/>
            <p:nvPr/>
          </p:nvSpPr>
          <p:spPr>
            <a:xfrm flipH="1" rot="1102360">
              <a:off x="102493" y="4012480"/>
              <a:ext cx="3032070" cy="2059599"/>
            </a:xfrm>
            <a:custGeom>
              <a:rect b="b" l="l" r="r" t="t"/>
              <a:pathLst>
                <a:path extrusionOk="0" h="23171" w="31115">
                  <a:moveTo>
                    <a:pt x="11326" y="1"/>
                  </a:moveTo>
                  <a:cubicBezTo>
                    <a:pt x="10555" y="1"/>
                    <a:pt x="9801" y="70"/>
                    <a:pt x="9074" y="215"/>
                  </a:cubicBezTo>
                  <a:cubicBezTo>
                    <a:pt x="1" y="2065"/>
                    <a:pt x="2285" y="10050"/>
                    <a:pt x="741" y="16447"/>
                  </a:cubicBezTo>
                  <a:lnTo>
                    <a:pt x="30288" y="23170"/>
                  </a:lnTo>
                  <a:cubicBezTo>
                    <a:pt x="30266" y="19689"/>
                    <a:pt x="31115" y="16142"/>
                    <a:pt x="26981" y="9027"/>
                  </a:cubicBezTo>
                  <a:cubicBezTo>
                    <a:pt x="24132" y="4080"/>
                    <a:pt x="17245" y="1"/>
                    <a:pt x="1132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8"/>
            <p:cNvSpPr/>
            <p:nvPr/>
          </p:nvSpPr>
          <p:spPr>
            <a:xfrm rot="10800000">
              <a:off x="5415752" y="3587088"/>
              <a:ext cx="4756326" cy="1943046"/>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48"/>
            <p:cNvSpPr/>
            <p:nvPr/>
          </p:nvSpPr>
          <p:spPr>
            <a:xfrm flipH="1" rot="-5400000">
              <a:off x="7214587" y="-200886"/>
              <a:ext cx="2728499" cy="2820150"/>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48"/>
            <p:cNvSpPr/>
            <p:nvPr/>
          </p:nvSpPr>
          <p:spPr>
            <a:xfrm rot="5400000">
              <a:off x="-1318821" y="1157771"/>
              <a:ext cx="4126969" cy="1501311"/>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48"/>
            <p:cNvSpPr/>
            <p:nvPr/>
          </p:nvSpPr>
          <p:spPr>
            <a:xfrm flipH="1" rot="10800000">
              <a:off x="854906" y="3147607"/>
              <a:ext cx="336725" cy="335750"/>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48"/>
            <p:cNvSpPr/>
            <p:nvPr/>
          </p:nvSpPr>
          <p:spPr>
            <a:xfrm>
              <a:off x="8458994" y="1739726"/>
              <a:ext cx="239681" cy="238987"/>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48"/>
            <p:cNvSpPr/>
            <p:nvPr/>
          </p:nvSpPr>
          <p:spPr>
            <a:xfrm rot="-5400000">
              <a:off x="-1052123" y="3721049"/>
              <a:ext cx="3322039" cy="1357114"/>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48"/>
            <p:cNvSpPr/>
            <p:nvPr/>
          </p:nvSpPr>
          <p:spPr>
            <a:xfrm flipH="1" rot="10800000">
              <a:off x="-430997" y="-448540"/>
              <a:ext cx="2351321" cy="1976079"/>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chemeClr val="accent1"/>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4" name="Google Shape;624;p48"/>
            <p:cNvGrpSpPr/>
            <p:nvPr/>
          </p:nvGrpSpPr>
          <p:grpSpPr>
            <a:xfrm flipH="1">
              <a:off x="854890" y="909600"/>
              <a:ext cx="961275" cy="936175"/>
              <a:chOff x="2816500" y="2340813"/>
              <a:chExt cx="961275" cy="936175"/>
            </a:xfrm>
          </p:grpSpPr>
          <p:sp>
            <p:nvSpPr>
              <p:cNvPr id="625" name="Google Shape;625;p48"/>
              <p:cNvSpPr/>
              <p:nvPr/>
            </p:nvSpPr>
            <p:spPr>
              <a:xfrm>
                <a:off x="3250275" y="2340813"/>
                <a:ext cx="69150" cy="40325"/>
              </a:xfrm>
              <a:custGeom>
                <a:rect b="b" l="l" r="r" t="t"/>
                <a:pathLst>
                  <a:path extrusionOk="0" h="1613" w="2766">
                    <a:moveTo>
                      <a:pt x="1721" y="1"/>
                    </a:moveTo>
                    <a:cubicBezTo>
                      <a:pt x="1526" y="1"/>
                      <a:pt x="1326" y="26"/>
                      <a:pt x="1153" y="66"/>
                    </a:cubicBezTo>
                    <a:cubicBezTo>
                      <a:pt x="1153" y="66"/>
                      <a:pt x="0" y="632"/>
                      <a:pt x="718" y="1285"/>
                    </a:cubicBezTo>
                    <a:cubicBezTo>
                      <a:pt x="942" y="1509"/>
                      <a:pt x="1228" y="1612"/>
                      <a:pt x="1510" y="1612"/>
                    </a:cubicBezTo>
                    <a:cubicBezTo>
                      <a:pt x="1994" y="1612"/>
                      <a:pt x="2465" y="1307"/>
                      <a:pt x="2589" y="784"/>
                    </a:cubicBezTo>
                    <a:cubicBezTo>
                      <a:pt x="2765" y="193"/>
                      <a:pt x="2260" y="1"/>
                      <a:pt x="1721"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48"/>
              <p:cNvSpPr/>
              <p:nvPr/>
            </p:nvSpPr>
            <p:spPr>
              <a:xfrm>
                <a:off x="3092525" y="2384488"/>
                <a:ext cx="65475" cy="41750"/>
              </a:xfrm>
              <a:custGeom>
                <a:rect b="b" l="l" r="r" t="t"/>
                <a:pathLst>
                  <a:path extrusionOk="0" h="1670" w="2619">
                    <a:moveTo>
                      <a:pt x="1899" y="0"/>
                    </a:moveTo>
                    <a:cubicBezTo>
                      <a:pt x="1617" y="0"/>
                      <a:pt x="1297" y="82"/>
                      <a:pt x="1045" y="190"/>
                    </a:cubicBezTo>
                    <a:cubicBezTo>
                      <a:pt x="1045" y="190"/>
                      <a:pt x="0" y="952"/>
                      <a:pt x="827" y="1452"/>
                    </a:cubicBezTo>
                    <a:cubicBezTo>
                      <a:pt x="1027" y="1602"/>
                      <a:pt x="1250" y="1670"/>
                      <a:pt x="1468" y="1670"/>
                    </a:cubicBezTo>
                    <a:cubicBezTo>
                      <a:pt x="2010" y="1670"/>
                      <a:pt x="2521" y="1253"/>
                      <a:pt x="2568" y="647"/>
                    </a:cubicBezTo>
                    <a:cubicBezTo>
                      <a:pt x="2619" y="164"/>
                      <a:pt x="2297" y="0"/>
                      <a:pt x="1899"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48"/>
              <p:cNvSpPr/>
              <p:nvPr/>
            </p:nvSpPr>
            <p:spPr>
              <a:xfrm>
                <a:off x="2914650" y="2516188"/>
                <a:ext cx="62925" cy="45400"/>
              </a:xfrm>
              <a:custGeom>
                <a:rect b="b" l="l" r="r" t="t"/>
                <a:pathLst>
                  <a:path extrusionOk="0" h="1816" w="2517">
                    <a:moveTo>
                      <a:pt x="1812" y="0"/>
                    </a:moveTo>
                    <a:cubicBezTo>
                      <a:pt x="1464" y="0"/>
                      <a:pt x="1032" y="239"/>
                      <a:pt x="740" y="493"/>
                    </a:cubicBezTo>
                    <a:cubicBezTo>
                      <a:pt x="740" y="493"/>
                      <a:pt x="0" y="1537"/>
                      <a:pt x="936" y="1755"/>
                    </a:cubicBezTo>
                    <a:cubicBezTo>
                      <a:pt x="1055" y="1796"/>
                      <a:pt x="1174" y="1816"/>
                      <a:pt x="1290" y="1816"/>
                    </a:cubicBezTo>
                    <a:cubicBezTo>
                      <a:pt x="1957" y="1816"/>
                      <a:pt x="2517" y="1172"/>
                      <a:pt x="2350" y="449"/>
                    </a:cubicBezTo>
                    <a:cubicBezTo>
                      <a:pt x="2268" y="122"/>
                      <a:pt x="2062" y="0"/>
                      <a:pt x="181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48"/>
              <p:cNvSpPr/>
              <p:nvPr/>
            </p:nvSpPr>
            <p:spPr>
              <a:xfrm>
                <a:off x="2828700" y="2700788"/>
                <a:ext cx="47900" cy="53150"/>
              </a:xfrm>
              <a:custGeom>
                <a:rect b="b" l="l" r="r" t="t"/>
                <a:pathLst>
                  <a:path extrusionOk="0" h="2126" w="1916">
                    <a:moveTo>
                      <a:pt x="863" y="1"/>
                    </a:moveTo>
                    <a:cubicBezTo>
                      <a:pt x="423" y="1"/>
                      <a:pt x="103" y="661"/>
                      <a:pt x="0" y="1159"/>
                    </a:cubicBezTo>
                    <a:cubicBezTo>
                      <a:pt x="0" y="1159"/>
                      <a:pt x="50" y="2125"/>
                      <a:pt x="645" y="2125"/>
                    </a:cubicBezTo>
                    <a:cubicBezTo>
                      <a:pt x="736" y="2125"/>
                      <a:pt x="840" y="2103"/>
                      <a:pt x="958" y="2051"/>
                    </a:cubicBezTo>
                    <a:cubicBezTo>
                      <a:pt x="1763" y="1747"/>
                      <a:pt x="1915" y="680"/>
                      <a:pt x="1241" y="158"/>
                    </a:cubicBezTo>
                    <a:cubicBezTo>
                      <a:pt x="1108" y="48"/>
                      <a:pt x="981" y="1"/>
                      <a:pt x="863"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48"/>
              <p:cNvSpPr/>
              <p:nvPr/>
            </p:nvSpPr>
            <p:spPr>
              <a:xfrm>
                <a:off x="3180550" y="2360713"/>
                <a:ext cx="55600" cy="34550"/>
              </a:xfrm>
              <a:custGeom>
                <a:rect b="b" l="l" r="r" t="t"/>
                <a:pathLst>
                  <a:path extrusionOk="0" h="1382" w="2224">
                    <a:moveTo>
                      <a:pt x="995" y="0"/>
                    </a:moveTo>
                    <a:cubicBezTo>
                      <a:pt x="552" y="0"/>
                      <a:pt x="129" y="319"/>
                      <a:pt x="69" y="815"/>
                    </a:cubicBezTo>
                    <a:cubicBezTo>
                      <a:pt x="0" y="1243"/>
                      <a:pt x="316" y="1382"/>
                      <a:pt x="690" y="1382"/>
                    </a:cubicBezTo>
                    <a:cubicBezTo>
                      <a:pt x="906" y="1382"/>
                      <a:pt x="1140" y="1336"/>
                      <a:pt x="1331" y="1272"/>
                    </a:cubicBezTo>
                    <a:cubicBezTo>
                      <a:pt x="1331" y="1272"/>
                      <a:pt x="2223" y="685"/>
                      <a:pt x="1571" y="206"/>
                    </a:cubicBezTo>
                    <a:cubicBezTo>
                      <a:pt x="1395" y="64"/>
                      <a:pt x="1193" y="0"/>
                      <a:pt x="995"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48"/>
              <p:cNvSpPr/>
              <p:nvPr/>
            </p:nvSpPr>
            <p:spPr>
              <a:xfrm>
                <a:off x="3038900" y="2428738"/>
                <a:ext cx="53650" cy="35300"/>
              </a:xfrm>
              <a:custGeom>
                <a:rect b="b" l="l" r="r" t="t"/>
                <a:pathLst>
                  <a:path extrusionOk="0" h="1412" w="2146">
                    <a:moveTo>
                      <a:pt x="937" y="1"/>
                    </a:moveTo>
                    <a:cubicBezTo>
                      <a:pt x="465" y="1"/>
                      <a:pt x="29" y="375"/>
                      <a:pt x="13" y="901"/>
                    </a:cubicBezTo>
                    <a:cubicBezTo>
                      <a:pt x="1" y="1280"/>
                      <a:pt x="257" y="1412"/>
                      <a:pt x="572" y="1412"/>
                    </a:cubicBezTo>
                    <a:cubicBezTo>
                      <a:pt x="818" y="1412"/>
                      <a:pt x="1099" y="1332"/>
                      <a:pt x="1318" y="1227"/>
                    </a:cubicBezTo>
                    <a:cubicBezTo>
                      <a:pt x="1318" y="1227"/>
                      <a:pt x="2145" y="553"/>
                      <a:pt x="1449" y="161"/>
                    </a:cubicBezTo>
                    <a:cubicBezTo>
                      <a:pt x="1286" y="51"/>
                      <a:pt x="1109" y="1"/>
                      <a:pt x="937"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48"/>
              <p:cNvSpPr/>
              <p:nvPr/>
            </p:nvSpPr>
            <p:spPr>
              <a:xfrm>
                <a:off x="2848325" y="2627363"/>
                <a:ext cx="43500" cy="43300"/>
              </a:xfrm>
              <a:custGeom>
                <a:rect b="b" l="l" r="r" t="t"/>
                <a:pathLst>
                  <a:path extrusionOk="0" h="1732" w="1740">
                    <a:moveTo>
                      <a:pt x="912" y="0"/>
                    </a:moveTo>
                    <a:cubicBezTo>
                      <a:pt x="571" y="0"/>
                      <a:pt x="254" y="464"/>
                      <a:pt x="108" y="854"/>
                    </a:cubicBezTo>
                    <a:cubicBezTo>
                      <a:pt x="108" y="854"/>
                      <a:pt x="0" y="1732"/>
                      <a:pt x="565" y="1732"/>
                    </a:cubicBezTo>
                    <a:cubicBezTo>
                      <a:pt x="623" y="1732"/>
                      <a:pt x="688" y="1723"/>
                      <a:pt x="760" y="1703"/>
                    </a:cubicBezTo>
                    <a:cubicBezTo>
                      <a:pt x="1457" y="1572"/>
                      <a:pt x="1739" y="724"/>
                      <a:pt x="1261" y="180"/>
                    </a:cubicBezTo>
                    <a:cubicBezTo>
                      <a:pt x="1145" y="53"/>
                      <a:pt x="1027" y="0"/>
                      <a:pt x="91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48"/>
              <p:cNvSpPr/>
              <p:nvPr/>
            </p:nvSpPr>
            <p:spPr>
              <a:xfrm>
                <a:off x="2983425" y="2473188"/>
                <a:ext cx="53100" cy="36500"/>
              </a:xfrm>
              <a:custGeom>
                <a:rect b="b" l="l" r="r" t="t"/>
                <a:pathLst>
                  <a:path extrusionOk="0" h="1460" w="2124">
                    <a:moveTo>
                      <a:pt x="960" y="0"/>
                    </a:moveTo>
                    <a:cubicBezTo>
                      <a:pt x="449" y="0"/>
                      <a:pt x="0" y="430"/>
                      <a:pt x="34" y="994"/>
                    </a:cubicBezTo>
                    <a:cubicBezTo>
                      <a:pt x="56" y="1338"/>
                      <a:pt x="263" y="1459"/>
                      <a:pt x="526" y="1459"/>
                    </a:cubicBezTo>
                    <a:cubicBezTo>
                      <a:pt x="794" y="1459"/>
                      <a:pt x="1120" y="1333"/>
                      <a:pt x="1362" y="1190"/>
                    </a:cubicBezTo>
                    <a:cubicBezTo>
                      <a:pt x="1362" y="1190"/>
                      <a:pt x="2123" y="428"/>
                      <a:pt x="1383" y="102"/>
                    </a:cubicBezTo>
                    <a:cubicBezTo>
                      <a:pt x="1243" y="32"/>
                      <a:pt x="1100" y="0"/>
                      <a:pt x="96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48"/>
              <p:cNvSpPr/>
              <p:nvPr/>
            </p:nvSpPr>
            <p:spPr>
              <a:xfrm>
                <a:off x="2882050" y="2574313"/>
                <a:ext cx="48400" cy="35600"/>
              </a:xfrm>
              <a:custGeom>
                <a:rect b="b" l="l" r="r" t="t"/>
                <a:pathLst>
                  <a:path extrusionOk="0" h="1424" w="1936">
                    <a:moveTo>
                      <a:pt x="962" y="1"/>
                    </a:moveTo>
                    <a:cubicBezTo>
                      <a:pt x="422" y="1"/>
                      <a:pt x="0" y="517"/>
                      <a:pt x="151" y="1083"/>
                    </a:cubicBezTo>
                    <a:cubicBezTo>
                      <a:pt x="213" y="1331"/>
                      <a:pt x="364" y="1424"/>
                      <a:pt x="549" y="1424"/>
                    </a:cubicBezTo>
                    <a:cubicBezTo>
                      <a:pt x="819" y="1424"/>
                      <a:pt x="1159" y="1225"/>
                      <a:pt x="1391" y="1018"/>
                    </a:cubicBezTo>
                    <a:cubicBezTo>
                      <a:pt x="1391" y="1018"/>
                      <a:pt x="1935" y="191"/>
                      <a:pt x="1217" y="39"/>
                    </a:cubicBezTo>
                    <a:cubicBezTo>
                      <a:pt x="1130" y="13"/>
                      <a:pt x="1045" y="1"/>
                      <a:pt x="962"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48"/>
              <p:cNvSpPr/>
              <p:nvPr/>
            </p:nvSpPr>
            <p:spPr>
              <a:xfrm>
                <a:off x="2816500" y="2785563"/>
                <a:ext cx="48675" cy="53450"/>
              </a:xfrm>
              <a:custGeom>
                <a:rect b="b" l="l" r="r" t="t"/>
                <a:pathLst>
                  <a:path extrusionOk="0" h="2138" w="1947">
                    <a:moveTo>
                      <a:pt x="632" y="1"/>
                    </a:moveTo>
                    <a:cubicBezTo>
                      <a:pt x="43" y="1"/>
                      <a:pt x="0" y="876"/>
                      <a:pt x="119" y="1467"/>
                    </a:cubicBezTo>
                    <a:cubicBezTo>
                      <a:pt x="119" y="1467"/>
                      <a:pt x="448" y="2138"/>
                      <a:pt x="893" y="2138"/>
                    </a:cubicBezTo>
                    <a:cubicBezTo>
                      <a:pt x="1032" y="2138"/>
                      <a:pt x="1182" y="2073"/>
                      <a:pt x="1337" y="1902"/>
                    </a:cubicBezTo>
                    <a:cubicBezTo>
                      <a:pt x="1946" y="1315"/>
                      <a:pt x="1685" y="249"/>
                      <a:pt x="837" y="31"/>
                    </a:cubicBezTo>
                    <a:cubicBezTo>
                      <a:pt x="762" y="10"/>
                      <a:pt x="694" y="1"/>
                      <a:pt x="632"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48"/>
              <p:cNvSpPr/>
              <p:nvPr/>
            </p:nvSpPr>
            <p:spPr>
              <a:xfrm>
                <a:off x="2856075" y="2945088"/>
                <a:ext cx="53150" cy="51875"/>
              </a:xfrm>
              <a:custGeom>
                <a:rect b="b" l="l" r="r" t="t"/>
                <a:pathLst>
                  <a:path extrusionOk="0" h="2075" w="2126">
                    <a:moveTo>
                      <a:pt x="726" y="0"/>
                    </a:moveTo>
                    <a:cubicBezTo>
                      <a:pt x="0" y="0"/>
                      <a:pt x="110" y="958"/>
                      <a:pt x="341" y="1548"/>
                    </a:cubicBezTo>
                    <a:cubicBezTo>
                      <a:pt x="341" y="1548"/>
                      <a:pt x="722" y="2075"/>
                      <a:pt x="1130" y="2075"/>
                    </a:cubicBezTo>
                    <a:cubicBezTo>
                      <a:pt x="1291" y="2075"/>
                      <a:pt x="1456" y="1993"/>
                      <a:pt x="1603" y="1766"/>
                    </a:cubicBezTo>
                    <a:cubicBezTo>
                      <a:pt x="2126" y="1069"/>
                      <a:pt x="1669" y="69"/>
                      <a:pt x="798" y="3"/>
                    </a:cubicBezTo>
                    <a:cubicBezTo>
                      <a:pt x="773" y="1"/>
                      <a:pt x="749" y="0"/>
                      <a:pt x="72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48"/>
              <p:cNvSpPr/>
              <p:nvPr/>
            </p:nvSpPr>
            <p:spPr>
              <a:xfrm>
                <a:off x="2981000" y="3129913"/>
                <a:ext cx="58600" cy="48325"/>
              </a:xfrm>
              <a:custGeom>
                <a:rect b="b" l="l" r="r" t="t"/>
                <a:pathLst>
                  <a:path extrusionOk="0" h="1933" w="2344">
                    <a:moveTo>
                      <a:pt x="1042" y="0"/>
                    </a:moveTo>
                    <a:cubicBezTo>
                      <a:pt x="958" y="0"/>
                      <a:pt x="871" y="10"/>
                      <a:pt x="784" y="30"/>
                    </a:cubicBezTo>
                    <a:cubicBezTo>
                      <a:pt x="1" y="204"/>
                      <a:pt x="392" y="1118"/>
                      <a:pt x="806" y="1640"/>
                    </a:cubicBezTo>
                    <a:cubicBezTo>
                      <a:pt x="806" y="1640"/>
                      <a:pt x="1207" y="1932"/>
                      <a:pt x="1568" y="1932"/>
                    </a:cubicBezTo>
                    <a:cubicBezTo>
                      <a:pt x="1791" y="1932"/>
                      <a:pt x="1998" y="1822"/>
                      <a:pt x="2090" y="1466"/>
                    </a:cubicBezTo>
                    <a:cubicBezTo>
                      <a:pt x="2343" y="724"/>
                      <a:pt x="1774" y="0"/>
                      <a:pt x="104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48"/>
              <p:cNvSpPr/>
              <p:nvPr/>
            </p:nvSpPr>
            <p:spPr>
              <a:xfrm>
                <a:off x="3163775" y="3235038"/>
                <a:ext cx="70200" cy="41950"/>
              </a:xfrm>
              <a:custGeom>
                <a:rect b="b" l="l" r="r" t="t"/>
                <a:pathLst>
                  <a:path extrusionOk="0" h="1678" w="2808">
                    <a:moveTo>
                      <a:pt x="1382" y="0"/>
                    </a:moveTo>
                    <a:cubicBezTo>
                      <a:pt x="1068" y="0"/>
                      <a:pt x="750" y="134"/>
                      <a:pt x="523" y="416"/>
                    </a:cubicBezTo>
                    <a:cubicBezTo>
                      <a:pt x="0" y="1069"/>
                      <a:pt x="871" y="1547"/>
                      <a:pt x="1524" y="1678"/>
                    </a:cubicBezTo>
                    <a:cubicBezTo>
                      <a:pt x="1524" y="1678"/>
                      <a:pt x="2807" y="1613"/>
                      <a:pt x="2416" y="742"/>
                    </a:cubicBezTo>
                    <a:cubicBezTo>
                      <a:pt x="2251" y="261"/>
                      <a:pt x="1820" y="0"/>
                      <a:pt x="138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48"/>
              <p:cNvSpPr/>
              <p:nvPr/>
            </p:nvSpPr>
            <p:spPr>
              <a:xfrm>
                <a:off x="2829775" y="2877613"/>
                <a:ext cx="47550" cy="41750"/>
              </a:xfrm>
              <a:custGeom>
                <a:rect b="b" l="l" r="r" t="t"/>
                <a:pathLst>
                  <a:path extrusionOk="0" h="1670" w="1902">
                    <a:moveTo>
                      <a:pt x="762" y="0"/>
                    </a:moveTo>
                    <a:cubicBezTo>
                      <a:pt x="733" y="0"/>
                      <a:pt x="704" y="2"/>
                      <a:pt x="675" y="4"/>
                    </a:cubicBezTo>
                    <a:cubicBezTo>
                      <a:pt x="1" y="48"/>
                      <a:pt x="197" y="875"/>
                      <a:pt x="480" y="1332"/>
                    </a:cubicBezTo>
                    <a:cubicBezTo>
                      <a:pt x="480" y="1332"/>
                      <a:pt x="818" y="1670"/>
                      <a:pt x="1140" y="1670"/>
                    </a:cubicBezTo>
                    <a:cubicBezTo>
                      <a:pt x="1302" y="1670"/>
                      <a:pt x="1459" y="1585"/>
                      <a:pt x="1568" y="1332"/>
                    </a:cubicBezTo>
                    <a:cubicBezTo>
                      <a:pt x="1902" y="726"/>
                      <a:pt x="1434" y="0"/>
                      <a:pt x="76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48"/>
              <p:cNvSpPr/>
              <p:nvPr/>
            </p:nvSpPr>
            <p:spPr>
              <a:xfrm>
                <a:off x="2897225" y="3020438"/>
                <a:ext cx="45075" cy="42825"/>
              </a:xfrm>
              <a:custGeom>
                <a:rect b="b" l="l" r="r" t="t"/>
                <a:pathLst>
                  <a:path extrusionOk="0" h="1713" w="1803">
                    <a:moveTo>
                      <a:pt x="804" y="0"/>
                    </a:moveTo>
                    <a:cubicBezTo>
                      <a:pt x="666" y="0"/>
                      <a:pt x="528" y="72"/>
                      <a:pt x="414" y="275"/>
                    </a:cubicBezTo>
                    <a:cubicBezTo>
                      <a:pt x="1" y="884"/>
                      <a:pt x="414" y="1689"/>
                      <a:pt x="1132" y="1711"/>
                    </a:cubicBezTo>
                    <a:cubicBezTo>
                      <a:pt x="1150" y="1712"/>
                      <a:pt x="1166" y="1712"/>
                      <a:pt x="1182" y="1712"/>
                    </a:cubicBezTo>
                    <a:cubicBezTo>
                      <a:pt x="1802" y="1712"/>
                      <a:pt x="1714" y="915"/>
                      <a:pt x="1481" y="427"/>
                    </a:cubicBezTo>
                    <a:cubicBezTo>
                      <a:pt x="1481" y="427"/>
                      <a:pt x="1141" y="0"/>
                      <a:pt x="804"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48"/>
              <p:cNvSpPr/>
              <p:nvPr/>
            </p:nvSpPr>
            <p:spPr>
              <a:xfrm>
                <a:off x="3103075" y="3217463"/>
                <a:ext cx="49850" cy="37325"/>
              </a:xfrm>
              <a:custGeom>
                <a:rect b="b" l="l" r="r" t="t"/>
                <a:pathLst>
                  <a:path extrusionOk="0" h="1493" w="1994">
                    <a:moveTo>
                      <a:pt x="546" y="1"/>
                    </a:moveTo>
                    <a:cubicBezTo>
                      <a:pt x="292" y="1"/>
                      <a:pt x="35" y="102"/>
                      <a:pt x="35" y="510"/>
                    </a:cubicBezTo>
                    <a:cubicBezTo>
                      <a:pt x="0" y="1063"/>
                      <a:pt x="461" y="1493"/>
                      <a:pt x="968" y="1493"/>
                    </a:cubicBezTo>
                    <a:cubicBezTo>
                      <a:pt x="1099" y="1493"/>
                      <a:pt x="1233" y="1464"/>
                      <a:pt x="1362" y="1402"/>
                    </a:cubicBezTo>
                    <a:cubicBezTo>
                      <a:pt x="1993" y="1097"/>
                      <a:pt x="1471" y="423"/>
                      <a:pt x="1036" y="96"/>
                    </a:cubicBezTo>
                    <a:cubicBezTo>
                      <a:pt x="1036" y="96"/>
                      <a:pt x="793" y="1"/>
                      <a:pt x="546"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48"/>
              <p:cNvSpPr/>
              <p:nvPr/>
            </p:nvSpPr>
            <p:spPr>
              <a:xfrm>
                <a:off x="2941000" y="3076863"/>
                <a:ext cx="48200" cy="42425"/>
              </a:xfrm>
              <a:custGeom>
                <a:rect b="b" l="l" r="r" t="t"/>
                <a:pathLst>
                  <a:path extrusionOk="0" h="1697" w="1928">
                    <a:moveTo>
                      <a:pt x="778" y="1"/>
                    </a:moveTo>
                    <a:cubicBezTo>
                      <a:pt x="620" y="1"/>
                      <a:pt x="467" y="82"/>
                      <a:pt x="361" y="324"/>
                    </a:cubicBezTo>
                    <a:cubicBezTo>
                      <a:pt x="1" y="938"/>
                      <a:pt x="465" y="1697"/>
                      <a:pt x="1172" y="1697"/>
                    </a:cubicBezTo>
                    <a:cubicBezTo>
                      <a:pt x="1191" y="1697"/>
                      <a:pt x="1211" y="1696"/>
                      <a:pt x="1231" y="1695"/>
                    </a:cubicBezTo>
                    <a:cubicBezTo>
                      <a:pt x="1927" y="1651"/>
                      <a:pt x="1710" y="825"/>
                      <a:pt x="1448" y="346"/>
                    </a:cubicBezTo>
                    <a:cubicBezTo>
                      <a:pt x="1448" y="346"/>
                      <a:pt x="1103" y="1"/>
                      <a:pt x="778"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48"/>
              <p:cNvSpPr/>
              <p:nvPr/>
            </p:nvSpPr>
            <p:spPr>
              <a:xfrm>
                <a:off x="3035400" y="3184613"/>
                <a:ext cx="46550" cy="34100"/>
              </a:xfrm>
              <a:custGeom>
                <a:rect b="b" l="l" r="r" t="t"/>
                <a:pathLst>
                  <a:path extrusionOk="0" h="1364" w="1862">
                    <a:moveTo>
                      <a:pt x="994" y="0"/>
                    </a:moveTo>
                    <a:cubicBezTo>
                      <a:pt x="845" y="0"/>
                      <a:pt x="691" y="40"/>
                      <a:pt x="544" y="126"/>
                    </a:cubicBezTo>
                    <a:cubicBezTo>
                      <a:pt x="1" y="431"/>
                      <a:pt x="501" y="1019"/>
                      <a:pt x="936" y="1301"/>
                    </a:cubicBezTo>
                    <a:cubicBezTo>
                      <a:pt x="936" y="1301"/>
                      <a:pt x="1127" y="1364"/>
                      <a:pt x="1334" y="1364"/>
                    </a:cubicBezTo>
                    <a:cubicBezTo>
                      <a:pt x="1586" y="1364"/>
                      <a:pt x="1862" y="1272"/>
                      <a:pt x="1850" y="866"/>
                    </a:cubicBezTo>
                    <a:cubicBezTo>
                      <a:pt x="1850" y="360"/>
                      <a:pt x="1445" y="0"/>
                      <a:pt x="994"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48"/>
              <p:cNvSpPr/>
              <p:nvPr/>
            </p:nvSpPr>
            <p:spPr>
              <a:xfrm>
                <a:off x="3266350" y="3243863"/>
                <a:ext cx="50850" cy="31025"/>
              </a:xfrm>
              <a:custGeom>
                <a:rect b="b" l="l" r="r" t="t"/>
                <a:pathLst>
                  <a:path extrusionOk="0" h="1241" w="2034">
                    <a:moveTo>
                      <a:pt x="893" y="1"/>
                    </a:moveTo>
                    <a:cubicBezTo>
                      <a:pt x="459" y="1"/>
                      <a:pt x="1" y="149"/>
                      <a:pt x="162" y="650"/>
                    </a:cubicBezTo>
                    <a:cubicBezTo>
                      <a:pt x="253" y="1027"/>
                      <a:pt x="584" y="1241"/>
                      <a:pt x="920" y="1241"/>
                    </a:cubicBezTo>
                    <a:cubicBezTo>
                      <a:pt x="1147" y="1241"/>
                      <a:pt x="1375" y="1144"/>
                      <a:pt x="1533" y="933"/>
                    </a:cubicBezTo>
                    <a:cubicBezTo>
                      <a:pt x="2033" y="411"/>
                      <a:pt x="1163" y="19"/>
                      <a:pt x="1163" y="19"/>
                    </a:cubicBezTo>
                    <a:cubicBezTo>
                      <a:pt x="1078" y="8"/>
                      <a:pt x="987" y="1"/>
                      <a:pt x="893"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48"/>
              <p:cNvSpPr/>
              <p:nvPr/>
            </p:nvSpPr>
            <p:spPr>
              <a:xfrm>
                <a:off x="3327275" y="3229388"/>
                <a:ext cx="68800" cy="40450"/>
              </a:xfrm>
              <a:custGeom>
                <a:rect b="b" l="l" r="r" t="t"/>
                <a:pathLst>
                  <a:path extrusionOk="0" h="1618" w="2752">
                    <a:moveTo>
                      <a:pt x="1249" y="0"/>
                    </a:moveTo>
                    <a:cubicBezTo>
                      <a:pt x="769" y="0"/>
                      <a:pt x="300" y="314"/>
                      <a:pt x="162" y="838"/>
                    </a:cubicBezTo>
                    <a:cubicBezTo>
                      <a:pt x="0" y="1421"/>
                      <a:pt x="525" y="1618"/>
                      <a:pt x="1064" y="1618"/>
                    </a:cubicBezTo>
                    <a:cubicBezTo>
                      <a:pt x="1250" y="1618"/>
                      <a:pt x="1437" y="1595"/>
                      <a:pt x="1598" y="1556"/>
                    </a:cubicBezTo>
                    <a:cubicBezTo>
                      <a:pt x="1598" y="1556"/>
                      <a:pt x="2751" y="990"/>
                      <a:pt x="2033" y="337"/>
                    </a:cubicBezTo>
                    <a:cubicBezTo>
                      <a:pt x="1810" y="106"/>
                      <a:pt x="1527" y="0"/>
                      <a:pt x="1249"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48"/>
              <p:cNvSpPr/>
              <p:nvPr/>
            </p:nvSpPr>
            <p:spPr>
              <a:xfrm>
                <a:off x="3486600" y="3179963"/>
                <a:ext cx="63400" cy="42900"/>
              </a:xfrm>
              <a:custGeom>
                <a:rect b="b" l="l" r="r" t="t"/>
                <a:pathLst>
                  <a:path extrusionOk="0" h="1716" w="2536">
                    <a:moveTo>
                      <a:pt x="1131" y="0"/>
                    </a:moveTo>
                    <a:cubicBezTo>
                      <a:pt x="535" y="0"/>
                      <a:pt x="0" y="490"/>
                      <a:pt x="34" y="1161"/>
                    </a:cubicBezTo>
                    <a:cubicBezTo>
                      <a:pt x="45" y="1571"/>
                      <a:pt x="304" y="1716"/>
                      <a:pt x="631" y="1716"/>
                    </a:cubicBezTo>
                    <a:cubicBezTo>
                      <a:pt x="946" y="1716"/>
                      <a:pt x="1323" y="1582"/>
                      <a:pt x="1600" y="1422"/>
                    </a:cubicBezTo>
                    <a:cubicBezTo>
                      <a:pt x="1600" y="1422"/>
                      <a:pt x="2536" y="552"/>
                      <a:pt x="1665" y="138"/>
                    </a:cubicBezTo>
                    <a:cubicBezTo>
                      <a:pt x="1491" y="44"/>
                      <a:pt x="1308" y="0"/>
                      <a:pt x="1131"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48"/>
              <p:cNvSpPr/>
              <p:nvPr/>
            </p:nvSpPr>
            <p:spPr>
              <a:xfrm>
                <a:off x="3647500" y="3023438"/>
                <a:ext cx="61875" cy="47100"/>
              </a:xfrm>
              <a:custGeom>
                <a:rect b="b" l="l" r="r" t="t"/>
                <a:pathLst>
                  <a:path extrusionOk="0" h="1884" w="2475">
                    <a:moveTo>
                      <a:pt x="1306" y="1"/>
                    </a:moveTo>
                    <a:cubicBezTo>
                      <a:pt x="550" y="1"/>
                      <a:pt x="0" y="750"/>
                      <a:pt x="277" y="1482"/>
                    </a:cubicBezTo>
                    <a:cubicBezTo>
                      <a:pt x="382" y="1773"/>
                      <a:pt x="565" y="1884"/>
                      <a:pt x="777" y="1884"/>
                    </a:cubicBezTo>
                    <a:cubicBezTo>
                      <a:pt x="1136" y="1884"/>
                      <a:pt x="1578" y="1565"/>
                      <a:pt x="1866" y="1264"/>
                    </a:cubicBezTo>
                    <a:cubicBezTo>
                      <a:pt x="1866" y="1264"/>
                      <a:pt x="2475" y="133"/>
                      <a:pt x="1539" y="24"/>
                    </a:cubicBezTo>
                    <a:cubicBezTo>
                      <a:pt x="1460" y="8"/>
                      <a:pt x="1382" y="1"/>
                      <a:pt x="1306"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48"/>
              <p:cNvSpPr/>
              <p:nvPr/>
            </p:nvSpPr>
            <p:spPr>
              <a:xfrm>
                <a:off x="3726775" y="2820388"/>
                <a:ext cx="46250" cy="54100"/>
              </a:xfrm>
              <a:custGeom>
                <a:rect b="b" l="l" r="r" t="t"/>
                <a:pathLst>
                  <a:path extrusionOk="0" h="2164" w="1850">
                    <a:moveTo>
                      <a:pt x="1188" y="0"/>
                    </a:moveTo>
                    <a:cubicBezTo>
                      <a:pt x="1083" y="0"/>
                      <a:pt x="964" y="35"/>
                      <a:pt x="827" y="117"/>
                    </a:cubicBezTo>
                    <a:cubicBezTo>
                      <a:pt x="44" y="509"/>
                      <a:pt x="0" y="1597"/>
                      <a:pt x="762" y="2054"/>
                    </a:cubicBezTo>
                    <a:cubicBezTo>
                      <a:pt x="880" y="2130"/>
                      <a:pt x="988" y="2164"/>
                      <a:pt x="1088" y="2164"/>
                    </a:cubicBezTo>
                    <a:cubicBezTo>
                      <a:pt x="1556" y="2164"/>
                      <a:pt x="1814" y="1418"/>
                      <a:pt x="1850" y="879"/>
                    </a:cubicBezTo>
                    <a:cubicBezTo>
                      <a:pt x="1850" y="879"/>
                      <a:pt x="1713" y="0"/>
                      <a:pt x="1188"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48"/>
              <p:cNvSpPr/>
              <p:nvPr/>
            </p:nvSpPr>
            <p:spPr>
              <a:xfrm>
                <a:off x="3411275" y="3218813"/>
                <a:ext cx="53075" cy="35425"/>
              </a:xfrm>
              <a:custGeom>
                <a:rect b="b" l="l" r="r" t="t"/>
                <a:pathLst>
                  <a:path extrusionOk="0" h="1417" w="2123">
                    <a:moveTo>
                      <a:pt x="1573" y="1"/>
                    </a:moveTo>
                    <a:cubicBezTo>
                      <a:pt x="1323" y="1"/>
                      <a:pt x="1031" y="87"/>
                      <a:pt x="805" y="194"/>
                    </a:cubicBezTo>
                    <a:cubicBezTo>
                      <a:pt x="805" y="194"/>
                      <a:pt x="0" y="891"/>
                      <a:pt x="697" y="1282"/>
                    </a:cubicBezTo>
                    <a:cubicBezTo>
                      <a:pt x="849" y="1375"/>
                      <a:pt x="1014" y="1417"/>
                      <a:pt x="1175" y="1417"/>
                    </a:cubicBezTo>
                    <a:cubicBezTo>
                      <a:pt x="1658" y="1417"/>
                      <a:pt x="2111" y="1038"/>
                      <a:pt x="2111" y="499"/>
                    </a:cubicBezTo>
                    <a:cubicBezTo>
                      <a:pt x="2123" y="128"/>
                      <a:pt x="1879" y="1"/>
                      <a:pt x="1573"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48"/>
              <p:cNvSpPr/>
              <p:nvPr/>
            </p:nvSpPr>
            <p:spPr>
              <a:xfrm>
                <a:off x="3546175" y="3133238"/>
                <a:ext cx="53000" cy="36900"/>
              </a:xfrm>
              <a:custGeom>
                <a:rect b="b" l="l" r="r" t="t"/>
                <a:pathLst>
                  <a:path extrusionOk="0" h="1476" w="2120">
                    <a:moveTo>
                      <a:pt x="1568" y="0"/>
                    </a:moveTo>
                    <a:cubicBezTo>
                      <a:pt x="1298" y="0"/>
                      <a:pt x="974" y="133"/>
                      <a:pt x="740" y="288"/>
                    </a:cubicBezTo>
                    <a:cubicBezTo>
                      <a:pt x="740" y="288"/>
                      <a:pt x="0" y="1050"/>
                      <a:pt x="740" y="1376"/>
                    </a:cubicBezTo>
                    <a:cubicBezTo>
                      <a:pt x="872" y="1445"/>
                      <a:pt x="1010" y="1476"/>
                      <a:pt x="1144" y="1476"/>
                    </a:cubicBezTo>
                    <a:cubicBezTo>
                      <a:pt x="1654" y="1476"/>
                      <a:pt x="2119" y="1030"/>
                      <a:pt x="2067" y="463"/>
                    </a:cubicBezTo>
                    <a:cubicBezTo>
                      <a:pt x="2036" y="122"/>
                      <a:pt x="1827" y="0"/>
                      <a:pt x="1568"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48"/>
              <p:cNvSpPr/>
              <p:nvPr/>
            </p:nvSpPr>
            <p:spPr>
              <a:xfrm>
                <a:off x="3720775" y="2905163"/>
                <a:ext cx="40275" cy="44200"/>
              </a:xfrm>
              <a:custGeom>
                <a:rect b="b" l="l" r="r" t="t"/>
                <a:pathLst>
                  <a:path extrusionOk="0" h="1768" w="1611">
                    <a:moveTo>
                      <a:pt x="1115" y="1"/>
                    </a:moveTo>
                    <a:cubicBezTo>
                      <a:pt x="1045" y="1"/>
                      <a:pt x="964" y="17"/>
                      <a:pt x="871" y="55"/>
                    </a:cubicBezTo>
                    <a:cubicBezTo>
                      <a:pt x="175" y="273"/>
                      <a:pt x="1" y="1143"/>
                      <a:pt x="545" y="1622"/>
                    </a:cubicBezTo>
                    <a:cubicBezTo>
                      <a:pt x="656" y="1724"/>
                      <a:pt x="765" y="1767"/>
                      <a:pt x="867" y="1767"/>
                    </a:cubicBezTo>
                    <a:cubicBezTo>
                      <a:pt x="1224" y="1767"/>
                      <a:pt x="1509" y="1240"/>
                      <a:pt x="1611" y="817"/>
                    </a:cubicBezTo>
                    <a:cubicBezTo>
                      <a:pt x="1611" y="817"/>
                      <a:pt x="1611" y="1"/>
                      <a:pt x="1115"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48"/>
              <p:cNvSpPr/>
              <p:nvPr/>
            </p:nvSpPr>
            <p:spPr>
              <a:xfrm>
                <a:off x="3596750" y="3081413"/>
                <a:ext cx="52750" cy="37550"/>
              </a:xfrm>
              <a:custGeom>
                <a:rect b="b" l="l" r="r" t="t"/>
                <a:pathLst>
                  <a:path extrusionOk="0" h="1502" w="2110">
                    <a:moveTo>
                      <a:pt x="1535" y="0"/>
                    </a:moveTo>
                    <a:cubicBezTo>
                      <a:pt x="1252" y="0"/>
                      <a:pt x="898" y="176"/>
                      <a:pt x="654" y="360"/>
                    </a:cubicBezTo>
                    <a:cubicBezTo>
                      <a:pt x="654" y="360"/>
                      <a:pt x="1" y="1208"/>
                      <a:pt x="762" y="1448"/>
                    </a:cubicBezTo>
                    <a:cubicBezTo>
                      <a:pt x="867" y="1485"/>
                      <a:pt x="972" y="1502"/>
                      <a:pt x="1075" y="1502"/>
                    </a:cubicBezTo>
                    <a:cubicBezTo>
                      <a:pt x="1633" y="1502"/>
                      <a:pt x="2110" y="991"/>
                      <a:pt x="1981" y="403"/>
                    </a:cubicBezTo>
                    <a:cubicBezTo>
                      <a:pt x="1933" y="108"/>
                      <a:pt x="1756" y="0"/>
                      <a:pt x="1535"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48"/>
              <p:cNvSpPr/>
              <p:nvPr/>
            </p:nvSpPr>
            <p:spPr>
              <a:xfrm>
                <a:off x="3690325" y="2969513"/>
                <a:ext cx="47875" cy="37000"/>
              </a:xfrm>
              <a:custGeom>
                <a:rect b="b" l="l" r="r" t="t"/>
                <a:pathLst>
                  <a:path extrusionOk="0" h="1480" w="1915">
                    <a:moveTo>
                      <a:pt x="1299" y="1"/>
                    </a:moveTo>
                    <a:cubicBezTo>
                      <a:pt x="1015" y="1"/>
                      <a:pt x="668" y="267"/>
                      <a:pt x="457" y="506"/>
                    </a:cubicBezTo>
                    <a:cubicBezTo>
                      <a:pt x="457" y="506"/>
                      <a:pt x="0" y="1398"/>
                      <a:pt x="740" y="1463"/>
                    </a:cubicBezTo>
                    <a:cubicBezTo>
                      <a:pt x="797" y="1474"/>
                      <a:pt x="854" y="1480"/>
                      <a:pt x="908" y="1480"/>
                    </a:cubicBezTo>
                    <a:cubicBezTo>
                      <a:pt x="1498" y="1480"/>
                      <a:pt x="1915" y="866"/>
                      <a:pt x="1676" y="288"/>
                    </a:cubicBezTo>
                    <a:cubicBezTo>
                      <a:pt x="1591" y="80"/>
                      <a:pt x="1455" y="1"/>
                      <a:pt x="129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48"/>
              <p:cNvSpPr/>
              <p:nvPr/>
            </p:nvSpPr>
            <p:spPr>
              <a:xfrm>
                <a:off x="3726225" y="2735163"/>
                <a:ext cx="51550" cy="52550"/>
              </a:xfrm>
              <a:custGeom>
                <a:rect b="b" l="l" r="r" t="t"/>
                <a:pathLst>
                  <a:path extrusionOk="0" h="2102" w="2062">
                    <a:moveTo>
                      <a:pt x="1006" y="1"/>
                    </a:moveTo>
                    <a:cubicBezTo>
                      <a:pt x="853" y="1"/>
                      <a:pt x="694" y="77"/>
                      <a:pt x="544" y="285"/>
                    </a:cubicBezTo>
                    <a:cubicBezTo>
                      <a:pt x="0" y="959"/>
                      <a:pt x="392" y="1960"/>
                      <a:pt x="1262" y="2090"/>
                    </a:cubicBezTo>
                    <a:cubicBezTo>
                      <a:pt x="1310" y="2098"/>
                      <a:pt x="1354" y="2102"/>
                      <a:pt x="1396" y="2102"/>
                    </a:cubicBezTo>
                    <a:cubicBezTo>
                      <a:pt x="2062" y="2102"/>
                      <a:pt x="2011" y="1162"/>
                      <a:pt x="1806" y="589"/>
                    </a:cubicBezTo>
                    <a:cubicBezTo>
                      <a:pt x="1806" y="589"/>
                      <a:pt x="1430" y="1"/>
                      <a:pt x="1006"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48"/>
              <p:cNvSpPr/>
              <p:nvPr/>
            </p:nvSpPr>
            <p:spPr>
              <a:xfrm>
                <a:off x="3664325" y="2583963"/>
                <a:ext cx="56475" cy="50625"/>
              </a:xfrm>
              <a:custGeom>
                <a:rect b="b" l="l" r="r" t="t"/>
                <a:pathLst>
                  <a:path extrusionOk="0" h="2025" w="2259">
                    <a:moveTo>
                      <a:pt x="935" y="0"/>
                    </a:moveTo>
                    <a:cubicBezTo>
                      <a:pt x="751" y="0"/>
                      <a:pt x="569" y="94"/>
                      <a:pt x="431" y="371"/>
                    </a:cubicBezTo>
                    <a:cubicBezTo>
                      <a:pt x="1" y="1102"/>
                      <a:pt x="549" y="2025"/>
                      <a:pt x="1402" y="2025"/>
                    </a:cubicBezTo>
                    <a:cubicBezTo>
                      <a:pt x="1412" y="2025"/>
                      <a:pt x="1422" y="2025"/>
                      <a:pt x="1432" y="2024"/>
                    </a:cubicBezTo>
                    <a:cubicBezTo>
                      <a:pt x="2259" y="2003"/>
                      <a:pt x="2041" y="1024"/>
                      <a:pt x="1737" y="436"/>
                    </a:cubicBezTo>
                    <a:cubicBezTo>
                      <a:pt x="1737" y="436"/>
                      <a:pt x="1331" y="0"/>
                      <a:pt x="935"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48"/>
              <p:cNvSpPr/>
              <p:nvPr/>
            </p:nvSpPr>
            <p:spPr>
              <a:xfrm>
                <a:off x="3513750" y="2420588"/>
                <a:ext cx="59650" cy="46425"/>
              </a:xfrm>
              <a:custGeom>
                <a:rect b="b" l="l" r="r" t="t"/>
                <a:pathLst>
                  <a:path extrusionOk="0" h="1857" w="2386">
                    <a:moveTo>
                      <a:pt x="714" y="0"/>
                    </a:moveTo>
                    <a:cubicBezTo>
                      <a:pt x="461" y="0"/>
                      <a:pt x="222" y="118"/>
                      <a:pt x="166" y="531"/>
                    </a:cubicBezTo>
                    <a:cubicBezTo>
                      <a:pt x="0" y="1248"/>
                      <a:pt x="566" y="1857"/>
                      <a:pt x="1244" y="1857"/>
                    </a:cubicBezTo>
                    <a:cubicBezTo>
                      <a:pt x="1368" y="1857"/>
                      <a:pt x="1496" y="1836"/>
                      <a:pt x="1624" y="1793"/>
                    </a:cubicBezTo>
                    <a:cubicBezTo>
                      <a:pt x="2385" y="1532"/>
                      <a:pt x="1885" y="661"/>
                      <a:pt x="1406" y="204"/>
                    </a:cubicBezTo>
                    <a:cubicBezTo>
                      <a:pt x="1406" y="204"/>
                      <a:pt x="1047" y="0"/>
                      <a:pt x="714"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48"/>
              <p:cNvSpPr/>
              <p:nvPr/>
            </p:nvSpPr>
            <p:spPr>
              <a:xfrm>
                <a:off x="3706125" y="2657738"/>
                <a:ext cx="48400" cy="40475"/>
              </a:xfrm>
              <a:custGeom>
                <a:rect b="b" l="l" r="r" t="t"/>
                <a:pathLst>
                  <a:path extrusionOk="0" h="1619" w="1936">
                    <a:moveTo>
                      <a:pt x="648" y="0"/>
                    </a:moveTo>
                    <a:cubicBezTo>
                      <a:pt x="472" y="0"/>
                      <a:pt x="305" y="91"/>
                      <a:pt x="217" y="379"/>
                    </a:cubicBezTo>
                    <a:cubicBezTo>
                      <a:pt x="0" y="990"/>
                      <a:pt x="462" y="1619"/>
                      <a:pt x="1068" y="1619"/>
                    </a:cubicBezTo>
                    <a:cubicBezTo>
                      <a:pt x="1131" y="1619"/>
                      <a:pt x="1196" y="1612"/>
                      <a:pt x="1261" y="1597"/>
                    </a:cubicBezTo>
                    <a:cubicBezTo>
                      <a:pt x="1936" y="1467"/>
                      <a:pt x="1631" y="684"/>
                      <a:pt x="1283" y="270"/>
                    </a:cubicBezTo>
                    <a:cubicBezTo>
                      <a:pt x="1283" y="270"/>
                      <a:pt x="952" y="0"/>
                      <a:pt x="648"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48"/>
              <p:cNvSpPr/>
              <p:nvPr/>
            </p:nvSpPr>
            <p:spPr>
              <a:xfrm>
                <a:off x="3620150" y="2522963"/>
                <a:ext cx="47575" cy="41525"/>
              </a:xfrm>
              <a:custGeom>
                <a:rect b="b" l="l" r="r" t="t"/>
                <a:pathLst>
                  <a:path extrusionOk="0" h="1661" w="1903">
                    <a:moveTo>
                      <a:pt x="783" y="0"/>
                    </a:moveTo>
                    <a:cubicBezTo>
                      <a:pt x="755" y="0"/>
                      <a:pt x="726" y="1"/>
                      <a:pt x="697" y="4"/>
                    </a:cubicBezTo>
                    <a:cubicBezTo>
                      <a:pt x="1" y="47"/>
                      <a:pt x="218" y="853"/>
                      <a:pt x="501" y="1331"/>
                    </a:cubicBezTo>
                    <a:cubicBezTo>
                      <a:pt x="501" y="1331"/>
                      <a:pt x="839" y="1660"/>
                      <a:pt x="1162" y="1660"/>
                    </a:cubicBezTo>
                    <a:cubicBezTo>
                      <a:pt x="1323" y="1660"/>
                      <a:pt x="1480" y="1578"/>
                      <a:pt x="1589" y="1331"/>
                    </a:cubicBezTo>
                    <a:cubicBezTo>
                      <a:pt x="1902" y="726"/>
                      <a:pt x="1454" y="0"/>
                      <a:pt x="783"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48"/>
              <p:cNvSpPr/>
              <p:nvPr/>
            </p:nvSpPr>
            <p:spPr>
              <a:xfrm>
                <a:off x="3390050" y="2356838"/>
                <a:ext cx="51350" cy="36350"/>
              </a:xfrm>
              <a:custGeom>
                <a:rect b="b" l="l" r="r" t="t"/>
                <a:pathLst>
                  <a:path extrusionOk="0" h="1454" w="2054">
                    <a:moveTo>
                      <a:pt x="1081" y="1"/>
                    </a:moveTo>
                    <a:cubicBezTo>
                      <a:pt x="906" y="1"/>
                      <a:pt x="727" y="52"/>
                      <a:pt x="567" y="165"/>
                    </a:cubicBezTo>
                    <a:cubicBezTo>
                      <a:pt x="1" y="535"/>
                      <a:pt x="567" y="1144"/>
                      <a:pt x="1067" y="1405"/>
                    </a:cubicBezTo>
                    <a:cubicBezTo>
                      <a:pt x="1067" y="1405"/>
                      <a:pt x="1241" y="1453"/>
                      <a:pt x="1440" y="1453"/>
                    </a:cubicBezTo>
                    <a:cubicBezTo>
                      <a:pt x="1722" y="1453"/>
                      <a:pt x="2054" y="1356"/>
                      <a:pt x="2003" y="883"/>
                    </a:cubicBezTo>
                    <a:cubicBezTo>
                      <a:pt x="1987" y="362"/>
                      <a:pt x="1546" y="1"/>
                      <a:pt x="1081"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48"/>
              <p:cNvSpPr/>
              <p:nvPr/>
            </p:nvSpPr>
            <p:spPr>
              <a:xfrm>
                <a:off x="3567925" y="2473163"/>
                <a:ext cx="48450" cy="40475"/>
              </a:xfrm>
              <a:custGeom>
                <a:rect b="b" l="l" r="r" t="t"/>
                <a:pathLst>
                  <a:path extrusionOk="0" h="1619" w="1938">
                    <a:moveTo>
                      <a:pt x="828" y="0"/>
                    </a:moveTo>
                    <a:cubicBezTo>
                      <a:pt x="771" y="0"/>
                      <a:pt x="713" y="5"/>
                      <a:pt x="654" y="16"/>
                    </a:cubicBezTo>
                    <a:cubicBezTo>
                      <a:pt x="1" y="125"/>
                      <a:pt x="284" y="908"/>
                      <a:pt x="610" y="1343"/>
                    </a:cubicBezTo>
                    <a:cubicBezTo>
                      <a:pt x="610" y="1343"/>
                      <a:pt x="957" y="1619"/>
                      <a:pt x="1269" y="1619"/>
                    </a:cubicBezTo>
                    <a:cubicBezTo>
                      <a:pt x="1446" y="1619"/>
                      <a:pt x="1612" y="1531"/>
                      <a:pt x="1698" y="1256"/>
                    </a:cubicBezTo>
                    <a:cubicBezTo>
                      <a:pt x="1937" y="637"/>
                      <a:pt x="1463" y="0"/>
                      <a:pt x="828"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48"/>
              <p:cNvSpPr/>
              <p:nvPr/>
            </p:nvSpPr>
            <p:spPr>
              <a:xfrm>
                <a:off x="3463000" y="2385938"/>
                <a:ext cx="49475" cy="33475"/>
              </a:xfrm>
              <a:custGeom>
                <a:rect b="b" l="l" r="r" t="t"/>
                <a:pathLst>
                  <a:path extrusionOk="0" h="1339" w="1979">
                    <a:moveTo>
                      <a:pt x="669" y="0"/>
                    </a:moveTo>
                    <a:cubicBezTo>
                      <a:pt x="389" y="0"/>
                      <a:pt x="0" y="84"/>
                      <a:pt x="85" y="568"/>
                    </a:cubicBezTo>
                    <a:cubicBezTo>
                      <a:pt x="131" y="1037"/>
                      <a:pt x="524" y="1338"/>
                      <a:pt x="935" y="1338"/>
                    </a:cubicBezTo>
                    <a:cubicBezTo>
                      <a:pt x="1115" y="1338"/>
                      <a:pt x="1298" y="1281"/>
                      <a:pt x="1456" y="1155"/>
                    </a:cubicBezTo>
                    <a:cubicBezTo>
                      <a:pt x="1978" y="763"/>
                      <a:pt x="1391" y="241"/>
                      <a:pt x="934" y="24"/>
                    </a:cubicBezTo>
                    <a:cubicBezTo>
                      <a:pt x="934" y="24"/>
                      <a:pt x="817" y="0"/>
                      <a:pt x="669"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48"/>
              <p:cNvSpPr/>
              <p:nvPr/>
            </p:nvSpPr>
            <p:spPr>
              <a:xfrm>
                <a:off x="3329675" y="2349988"/>
                <a:ext cx="50650" cy="31225"/>
              </a:xfrm>
              <a:custGeom>
                <a:rect b="b" l="l" r="r" t="t"/>
                <a:pathLst>
                  <a:path extrusionOk="0" h="1249" w="2026">
                    <a:moveTo>
                      <a:pt x="1092" y="1"/>
                    </a:moveTo>
                    <a:cubicBezTo>
                      <a:pt x="866" y="1"/>
                      <a:pt x="637" y="98"/>
                      <a:pt x="479" y="309"/>
                    </a:cubicBezTo>
                    <a:cubicBezTo>
                      <a:pt x="1" y="831"/>
                      <a:pt x="849" y="1222"/>
                      <a:pt x="849" y="1222"/>
                    </a:cubicBezTo>
                    <a:cubicBezTo>
                      <a:pt x="942" y="1239"/>
                      <a:pt x="1044" y="1249"/>
                      <a:pt x="1147" y="1249"/>
                    </a:cubicBezTo>
                    <a:cubicBezTo>
                      <a:pt x="1578" y="1249"/>
                      <a:pt x="2026" y="1083"/>
                      <a:pt x="1850" y="591"/>
                    </a:cubicBezTo>
                    <a:cubicBezTo>
                      <a:pt x="1759" y="215"/>
                      <a:pt x="1428" y="1"/>
                      <a:pt x="1092"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48"/>
              <p:cNvSpPr/>
              <p:nvPr/>
            </p:nvSpPr>
            <p:spPr>
              <a:xfrm>
                <a:off x="3255150" y="2418938"/>
                <a:ext cx="61500" cy="31800"/>
              </a:xfrm>
              <a:custGeom>
                <a:rect b="b" l="l" r="r" t="t"/>
                <a:pathLst>
                  <a:path extrusionOk="0" h="1272" w="2460">
                    <a:moveTo>
                      <a:pt x="1316" y="0"/>
                    </a:moveTo>
                    <a:cubicBezTo>
                      <a:pt x="982" y="0"/>
                      <a:pt x="651" y="159"/>
                      <a:pt x="458" y="466"/>
                    </a:cubicBezTo>
                    <a:cubicBezTo>
                      <a:pt x="1" y="1119"/>
                      <a:pt x="1089" y="1271"/>
                      <a:pt x="1089" y="1271"/>
                    </a:cubicBezTo>
                    <a:cubicBezTo>
                      <a:pt x="1654" y="1228"/>
                      <a:pt x="2460" y="945"/>
                      <a:pt x="2133" y="401"/>
                    </a:cubicBezTo>
                    <a:cubicBezTo>
                      <a:pt x="1926" y="131"/>
                      <a:pt x="1620" y="0"/>
                      <a:pt x="131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48"/>
              <p:cNvSpPr/>
              <p:nvPr/>
            </p:nvSpPr>
            <p:spPr>
              <a:xfrm>
                <a:off x="3112100" y="2463463"/>
                <a:ext cx="52250" cy="28075"/>
              </a:xfrm>
              <a:custGeom>
                <a:rect b="b" l="l" r="r" t="t"/>
                <a:pathLst>
                  <a:path extrusionOk="0" h="1123" w="2090">
                    <a:moveTo>
                      <a:pt x="1121" y="0"/>
                    </a:moveTo>
                    <a:cubicBezTo>
                      <a:pt x="793" y="0"/>
                      <a:pt x="472" y="191"/>
                      <a:pt x="327" y="535"/>
                    </a:cubicBezTo>
                    <a:cubicBezTo>
                      <a:pt x="0" y="1122"/>
                      <a:pt x="936" y="1122"/>
                      <a:pt x="936" y="1122"/>
                    </a:cubicBezTo>
                    <a:cubicBezTo>
                      <a:pt x="1415" y="1013"/>
                      <a:pt x="2089" y="665"/>
                      <a:pt x="1719" y="252"/>
                    </a:cubicBezTo>
                    <a:cubicBezTo>
                      <a:pt x="1548" y="81"/>
                      <a:pt x="1333" y="0"/>
                      <a:pt x="1121"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48"/>
              <p:cNvSpPr/>
              <p:nvPr/>
            </p:nvSpPr>
            <p:spPr>
              <a:xfrm>
                <a:off x="3008025" y="2552113"/>
                <a:ext cx="44800" cy="30450"/>
              </a:xfrm>
              <a:custGeom>
                <a:rect b="b" l="l" r="r" t="t"/>
                <a:pathLst>
                  <a:path extrusionOk="0" h="1218" w="1792">
                    <a:moveTo>
                      <a:pt x="911" y="0"/>
                    </a:moveTo>
                    <a:cubicBezTo>
                      <a:pt x="490" y="0"/>
                      <a:pt x="106" y="312"/>
                      <a:pt x="73" y="774"/>
                    </a:cubicBezTo>
                    <a:cubicBezTo>
                      <a:pt x="0" y="1137"/>
                      <a:pt x="243" y="1218"/>
                      <a:pt x="474" y="1218"/>
                    </a:cubicBezTo>
                    <a:cubicBezTo>
                      <a:pt x="658" y="1218"/>
                      <a:pt x="834" y="1166"/>
                      <a:pt x="834" y="1166"/>
                    </a:cubicBezTo>
                    <a:cubicBezTo>
                      <a:pt x="1248" y="905"/>
                      <a:pt x="1792" y="383"/>
                      <a:pt x="1313" y="100"/>
                    </a:cubicBezTo>
                    <a:cubicBezTo>
                      <a:pt x="1182" y="32"/>
                      <a:pt x="1044" y="0"/>
                      <a:pt x="911"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48"/>
              <p:cNvSpPr/>
              <p:nvPr/>
            </p:nvSpPr>
            <p:spPr>
              <a:xfrm>
                <a:off x="3182875" y="2432963"/>
                <a:ext cx="62525" cy="32475"/>
              </a:xfrm>
              <a:custGeom>
                <a:rect b="b" l="l" r="r" t="t"/>
                <a:pathLst>
                  <a:path extrusionOk="0" h="1299" w="2501">
                    <a:moveTo>
                      <a:pt x="1427" y="1"/>
                    </a:moveTo>
                    <a:cubicBezTo>
                      <a:pt x="1039" y="1"/>
                      <a:pt x="617" y="212"/>
                      <a:pt x="368" y="645"/>
                    </a:cubicBezTo>
                    <a:cubicBezTo>
                      <a:pt x="0" y="1264"/>
                      <a:pt x="854" y="1298"/>
                      <a:pt x="1048" y="1298"/>
                    </a:cubicBezTo>
                    <a:cubicBezTo>
                      <a:pt x="1072" y="1298"/>
                      <a:pt x="1086" y="1298"/>
                      <a:pt x="1086" y="1298"/>
                    </a:cubicBezTo>
                    <a:cubicBezTo>
                      <a:pt x="1673" y="1145"/>
                      <a:pt x="2500" y="710"/>
                      <a:pt x="2087" y="275"/>
                    </a:cubicBezTo>
                    <a:cubicBezTo>
                      <a:pt x="1922" y="93"/>
                      <a:pt x="1682" y="1"/>
                      <a:pt x="1427"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48"/>
              <p:cNvSpPr/>
              <p:nvPr/>
            </p:nvSpPr>
            <p:spPr>
              <a:xfrm>
                <a:off x="3056825" y="2496588"/>
                <a:ext cx="57475" cy="34450"/>
              </a:xfrm>
              <a:custGeom>
                <a:rect b="b" l="l" r="r" t="t"/>
                <a:pathLst>
                  <a:path extrusionOk="0" h="1378" w="2299">
                    <a:moveTo>
                      <a:pt x="1309" y="1"/>
                    </a:moveTo>
                    <a:cubicBezTo>
                      <a:pt x="877" y="1"/>
                      <a:pt x="400" y="289"/>
                      <a:pt x="188" y="820"/>
                    </a:cubicBezTo>
                    <a:cubicBezTo>
                      <a:pt x="1" y="1287"/>
                      <a:pt x="355" y="1377"/>
                      <a:pt x="657" y="1377"/>
                    </a:cubicBezTo>
                    <a:cubicBezTo>
                      <a:pt x="846" y="1377"/>
                      <a:pt x="1015" y="1342"/>
                      <a:pt x="1015" y="1342"/>
                    </a:cubicBezTo>
                    <a:cubicBezTo>
                      <a:pt x="1559" y="1102"/>
                      <a:pt x="2298" y="537"/>
                      <a:pt x="1820" y="167"/>
                    </a:cubicBezTo>
                    <a:cubicBezTo>
                      <a:pt x="1675" y="55"/>
                      <a:pt x="1496" y="1"/>
                      <a:pt x="130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48"/>
              <p:cNvSpPr/>
              <p:nvPr/>
            </p:nvSpPr>
            <p:spPr>
              <a:xfrm>
                <a:off x="2914750" y="2665013"/>
                <a:ext cx="39625" cy="35875"/>
              </a:xfrm>
              <a:custGeom>
                <a:rect b="b" l="l" r="r" t="t"/>
                <a:pathLst>
                  <a:path extrusionOk="0" h="1435" w="1585">
                    <a:moveTo>
                      <a:pt x="1008" y="0"/>
                    </a:moveTo>
                    <a:cubicBezTo>
                      <a:pt x="416" y="0"/>
                      <a:pt x="0" y="577"/>
                      <a:pt x="214" y="1154"/>
                    </a:cubicBezTo>
                    <a:cubicBezTo>
                      <a:pt x="272" y="1364"/>
                      <a:pt x="388" y="1434"/>
                      <a:pt x="517" y="1434"/>
                    </a:cubicBezTo>
                    <a:cubicBezTo>
                      <a:pt x="775" y="1434"/>
                      <a:pt x="1084" y="1154"/>
                      <a:pt x="1084" y="1154"/>
                    </a:cubicBezTo>
                    <a:cubicBezTo>
                      <a:pt x="1345" y="741"/>
                      <a:pt x="1585" y="23"/>
                      <a:pt x="1041" y="1"/>
                    </a:cubicBezTo>
                    <a:cubicBezTo>
                      <a:pt x="1030" y="0"/>
                      <a:pt x="1019" y="0"/>
                      <a:pt x="1008"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48"/>
              <p:cNvSpPr/>
              <p:nvPr/>
            </p:nvSpPr>
            <p:spPr>
              <a:xfrm>
                <a:off x="2895600" y="2818163"/>
                <a:ext cx="31450" cy="39525"/>
              </a:xfrm>
              <a:custGeom>
                <a:rect b="b" l="l" r="r" t="t"/>
                <a:pathLst>
                  <a:path extrusionOk="0" h="1581" w="1258">
                    <a:moveTo>
                      <a:pt x="808" y="0"/>
                    </a:moveTo>
                    <a:cubicBezTo>
                      <a:pt x="761" y="0"/>
                      <a:pt x="710" y="10"/>
                      <a:pt x="653" y="32"/>
                    </a:cubicBezTo>
                    <a:cubicBezTo>
                      <a:pt x="109" y="294"/>
                      <a:pt x="1" y="1012"/>
                      <a:pt x="436" y="1425"/>
                    </a:cubicBezTo>
                    <a:cubicBezTo>
                      <a:pt x="538" y="1537"/>
                      <a:pt x="633" y="1580"/>
                      <a:pt x="720" y="1580"/>
                    </a:cubicBezTo>
                    <a:cubicBezTo>
                      <a:pt x="1022" y="1580"/>
                      <a:pt x="1219" y="1055"/>
                      <a:pt x="1219" y="1055"/>
                    </a:cubicBezTo>
                    <a:cubicBezTo>
                      <a:pt x="1258" y="630"/>
                      <a:pt x="1176" y="0"/>
                      <a:pt x="808"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48"/>
              <p:cNvSpPr/>
              <p:nvPr/>
            </p:nvSpPr>
            <p:spPr>
              <a:xfrm>
                <a:off x="2948450" y="2587213"/>
                <a:ext cx="45100" cy="45300"/>
              </a:xfrm>
              <a:custGeom>
                <a:rect b="b" l="l" r="r" t="t"/>
                <a:pathLst>
                  <a:path extrusionOk="0" h="1812" w="1804">
                    <a:moveTo>
                      <a:pt x="1166" y="1"/>
                    </a:moveTo>
                    <a:cubicBezTo>
                      <a:pt x="567" y="1"/>
                      <a:pt x="0" y="688"/>
                      <a:pt x="193" y="1459"/>
                    </a:cubicBezTo>
                    <a:cubicBezTo>
                      <a:pt x="250" y="1723"/>
                      <a:pt x="375" y="1811"/>
                      <a:pt x="517" y="1811"/>
                    </a:cubicBezTo>
                    <a:cubicBezTo>
                      <a:pt x="808" y="1811"/>
                      <a:pt x="1172" y="1437"/>
                      <a:pt x="1172" y="1437"/>
                    </a:cubicBezTo>
                    <a:cubicBezTo>
                      <a:pt x="1499" y="937"/>
                      <a:pt x="1803" y="45"/>
                      <a:pt x="1194" y="1"/>
                    </a:cubicBezTo>
                    <a:cubicBezTo>
                      <a:pt x="1185" y="1"/>
                      <a:pt x="1175" y="1"/>
                      <a:pt x="1166"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48"/>
              <p:cNvSpPr/>
              <p:nvPr/>
            </p:nvSpPr>
            <p:spPr>
              <a:xfrm>
                <a:off x="3657325" y="2695838"/>
                <a:ext cx="36825" cy="46375"/>
              </a:xfrm>
              <a:custGeom>
                <a:rect b="b" l="l" r="r" t="t"/>
                <a:pathLst>
                  <a:path extrusionOk="0" h="1855" w="1473">
                    <a:moveTo>
                      <a:pt x="636" y="0"/>
                    </a:moveTo>
                    <a:cubicBezTo>
                      <a:pt x="282" y="0"/>
                      <a:pt x="58" y="617"/>
                      <a:pt x="58" y="617"/>
                    </a:cubicBezTo>
                    <a:cubicBezTo>
                      <a:pt x="1" y="1117"/>
                      <a:pt x="79" y="1855"/>
                      <a:pt x="503" y="1855"/>
                    </a:cubicBezTo>
                    <a:cubicBezTo>
                      <a:pt x="559" y="1855"/>
                      <a:pt x="621" y="1842"/>
                      <a:pt x="689" y="1814"/>
                    </a:cubicBezTo>
                    <a:cubicBezTo>
                      <a:pt x="1320" y="1509"/>
                      <a:pt x="1473" y="661"/>
                      <a:pt x="972" y="182"/>
                    </a:cubicBezTo>
                    <a:cubicBezTo>
                      <a:pt x="851" y="51"/>
                      <a:pt x="738" y="0"/>
                      <a:pt x="63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48"/>
              <p:cNvSpPr/>
              <p:nvPr/>
            </p:nvSpPr>
            <p:spPr>
              <a:xfrm>
                <a:off x="3590425" y="2576338"/>
                <a:ext cx="37375" cy="37600"/>
              </a:xfrm>
              <a:custGeom>
                <a:rect b="b" l="l" r="r" t="t"/>
                <a:pathLst>
                  <a:path extrusionOk="0" h="1504" w="1495">
                    <a:moveTo>
                      <a:pt x="472" y="1"/>
                    </a:moveTo>
                    <a:cubicBezTo>
                      <a:pt x="0" y="1"/>
                      <a:pt x="145" y="763"/>
                      <a:pt x="145" y="763"/>
                    </a:cubicBezTo>
                    <a:cubicBezTo>
                      <a:pt x="309" y="1090"/>
                      <a:pt x="620" y="1503"/>
                      <a:pt x="903" y="1503"/>
                    </a:cubicBezTo>
                    <a:cubicBezTo>
                      <a:pt x="996" y="1503"/>
                      <a:pt x="1087" y="1458"/>
                      <a:pt x="1168" y="1350"/>
                    </a:cubicBezTo>
                    <a:cubicBezTo>
                      <a:pt x="1494" y="828"/>
                      <a:pt x="1211" y="154"/>
                      <a:pt x="624" y="23"/>
                    </a:cubicBezTo>
                    <a:cubicBezTo>
                      <a:pt x="567" y="8"/>
                      <a:pt x="517" y="1"/>
                      <a:pt x="472"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48"/>
              <p:cNvSpPr/>
              <p:nvPr/>
            </p:nvSpPr>
            <p:spPr>
              <a:xfrm>
                <a:off x="3478725" y="2473963"/>
                <a:ext cx="43875" cy="33150"/>
              </a:xfrm>
              <a:custGeom>
                <a:rect b="b" l="l" r="r" t="t"/>
                <a:pathLst>
                  <a:path extrusionOk="0" h="1326" w="1755">
                    <a:moveTo>
                      <a:pt x="789" y="1"/>
                    </a:moveTo>
                    <a:cubicBezTo>
                      <a:pt x="759" y="1"/>
                      <a:pt x="728" y="2"/>
                      <a:pt x="697" y="6"/>
                    </a:cubicBezTo>
                    <a:cubicBezTo>
                      <a:pt x="0" y="28"/>
                      <a:pt x="457" y="833"/>
                      <a:pt x="457" y="833"/>
                    </a:cubicBezTo>
                    <a:cubicBezTo>
                      <a:pt x="675" y="1065"/>
                      <a:pt x="1028" y="1326"/>
                      <a:pt x="1297" y="1326"/>
                    </a:cubicBezTo>
                    <a:cubicBezTo>
                      <a:pt x="1432" y="1326"/>
                      <a:pt x="1545" y="1260"/>
                      <a:pt x="1611" y="1094"/>
                    </a:cubicBezTo>
                    <a:cubicBezTo>
                      <a:pt x="1755" y="537"/>
                      <a:pt x="1333" y="1"/>
                      <a:pt x="78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48"/>
              <p:cNvSpPr/>
              <p:nvPr/>
            </p:nvSpPr>
            <p:spPr>
              <a:xfrm>
                <a:off x="3628100" y="2628138"/>
                <a:ext cx="44300" cy="45950"/>
              </a:xfrm>
              <a:custGeom>
                <a:rect b="b" l="l" r="r" t="t"/>
                <a:pathLst>
                  <a:path extrusionOk="0" h="1838" w="1772">
                    <a:moveTo>
                      <a:pt x="498" y="0"/>
                    </a:moveTo>
                    <a:cubicBezTo>
                      <a:pt x="0" y="0"/>
                      <a:pt x="227" y="888"/>
                      <a:pt x="227" y="888"/>
                    </a:cubicBezTo>
                    <a:cubicBezTo>
                      <a:pt x="427" y="1305"/>
                      <a:pt x="819" y="1838"/>
                      <a:pt x="1148" y="1838"/>
                    </a:cubicBezTo>
                    <a:cubicBezTo>
                      <a:pt x="1248" y="1838"/>
                      <a:pt x="1342" y="1788"/>
                      <a:pt x="1423" y="1672"/>
                    </a:cubicBezTo>
                    <a:cubicBezTo>
                      <a:pt x="1771" y="1149"/>
                      <a:pt x="1467" y="301"/>
                      <a:pt x="705" y="40"/>
                    </a:cubicBezTo>
                    <a:cubicBezTo>
                      <a:pt x="625" y="12"/>
                      <a:pt x="556" y="0"/>
                      <a:pt x="498"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48"/>
              <p:cNvSpPr/>
              <p:nvPr/>
            </p:nvSpPr>
            <p:spPr>
              <a:xfrm>
                <a:off x="3533875" y="2516788"/>
                <a:ext cx="49850" cy="42325"/>
              </a:xfrm>
              <a:custGeom>
                <a:rect b="b" l="l" r="r" t="t"/>
                <a:pathLst>
                  <a:path extrusionOk="0" h="1693" w="1994">
                    <a:moveTo>
                      <a:pt x="624" y="0"/>
                    </a:moveTo>
                    <a:cubicBezTo>
                      <a:pt x="1" y="0"/>
                      <a:pt x="405" y="925"/>
                      <a:pt x="405" y="925"/>
                    </a:cubicBezTo>
                    <a:cubicBezTo>
                      <a:pt x="656" y="1270"/>
                      <a:pt x="1086" y="1693"/>
                      <a:pt x="1405" y="1693"/>
                    </a:cubicBezTo>
                    <a:cubicBezTo>
                      <a:pt x="1530" y="1693"/>
                      <a:pt x="1638" y="1628"/>
                      <a:pt x="1711" y="1469"/>
                    </a:cubicBezTo>
                    <a:cubicBezTo>
                      <a:pt x="1994" y="925"/>
                      <a:pt x="1559" y="142"/>
                      <a:pt x="754" y="12"/>
                    </a:cubicBezTo>
                    <a:cubicBezTo>
                      <a:pt x="706" y="4"/>
                      <a:pt x="663" y="0"/>
                      <a:pt x="624"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48"/>
              <p:cNvSpPr/>
              <p:nvPr/>
            </p:nvSpPr>
            <p:spPr>
              <a:xfrm>
                <a:off x="3337850" y="2421813"/>
                <a:ext cx="48250" cy="28100"/>
              </a:xfrm>
              <a:custGeom>
                <a:rect b="b" l="l" r="r" t="t"/>
                <a:pathLst>
                  <a:path extrusionOk="0" h="1124" w="1930">
                    <a:moveTo>
                      <a:pt x="1065" y="1"/>
                    </a:moveTo>
                    <a:cubicBezTo>
                      <a:pt x="912" y="1"/>
                      <a:pt x="755" y="43"/>
                      <a:pt x="609" y="134"/>
                    </a:cubicBezTo>
                    <a:cubicBezTo>
                      <a:pt x="0" y="438"/>
                      <a:pt x="762" y="982"/>
                      <a:pt x="762" y="982"/>
                    </a:cubicBezTo>
                    <a:cubicBezTo>
                      <a:pt x="965" y="1059"/>
                      <a:pt x="1224" y="1124"/>
                      <a:pt x="1443" y="1124"/>
                    </a:cubicBezTo>
                    <a:cubicBezTo>
                      <a:pt x="1717" y="1124"/>
                      <a:pt x="1929" y="1023"/>
                      <a:pt x="1893" y="721"/>
                    </a:cubicBezTo>
                    <a:cubicBezTo>
                      <a:pt x="1830" y="282"/>
                      <a:pt x="1462" y="1"/>
                      <a:pt x="1065"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48"/>
              <p:cNvSpPr/>
              <p:nvPr/>
            </p:nvSpPr>
            <p:spPr>
              <a:xfrm>
                <a:off x="3409100" y="2440463"/>
                <a:ext cx="60500" cy="31125"/>
              </a:xfrm>
              <a:custGeom>
                <a:rect b="b" l="l" r="r" t="t"/>
                <a:pathLst>
                  <a:path extrusionOk="0" h="1245" w="2420">
                    <a:moveTo>
                      <a:pt x="1300" y="0"/>
                    </a:moveTo>
                    <a:cubicBezTo>
                      <a:pt x="1117" y="0"/>
                      <a:pt x="927" y="39"/>
                      <a:pt x="740" y="127"/>
                    </a:cubicBezTo>
                    <a:cubicBezTo>
                      <a:pt x="0" y="454"/>
                      <a:pt x="958" y="1063"/>
                      <a:pt x="958" y="1063"/>
                    </a:cubicBezTo>
                    <a:cubicBezTo>
                      <a:pt x="1228" y="1163"/>
                      <a:pt x="1566" y="1244"/>
                      <a:pt x="1845" y="1244"/>
                    </a:cubicBezTo>
                    <a:cubicBezTo>
                      <a:pt x="2173" y="1244"/>
                      <a:pt x="2419" y="1131"/>
                      <a:pt x="2372" y="802"/>
                    </a:cubicBezTo>
                    <a:cubicBezTo>
                      <a:pt x="2307" y="346"/>
                      <a:pt x="1840" y="0"/>
                      <a:pt x="130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48"/>
              <p:cNvSpPr/>
              <p:nvPr/>
            </p:nvSpPr>
            <p:spPr>
              <a:xfrm>
                <a:off x="3667700" y="2841863"/>
                <a:ext cx="37325" cy="46525"/>
              </a:xfrm>
              <a:custGeom>
                <a:rect b="b" l="l" r="r" t="t"/>
                <a:pathLst>
                  <a:path extrusionOk="0" h="1861" w="1493">
                    <a:moveTo>
                      <a:pt x="657" y="0"/>
                    </a:moveTo>
                    <a:cubicBezTo>
                      <a:pt x="311" y="0"/>
                      <a:pt x="79" y="607"/>
                      <a:pt x="79" y="607"/>
                    </a:cubicBezTo>
                    <a:cubicBezTo>
                      <a:pt x="1" y="1112"/>
                      <a:pt x="79" y="1860"/>
                      <a:pt x="515" y="1860"/>
                    </a:cubicBezTo>
                    <a:cubicBezTo>
                      <a:pt x="567" y="1860"/>
                      <a:pt x="625" y="1849"/>
                      <a:pt x="688" y="1826"/>
                    </a:cubicBezTo>
                    <a:cubicBezTo>
                      <a:pt x="1341" y="1543"/>
                      <a:pt x="1493" y="695"/>
                      <a:pt x="992" y="194"/>
                    </a:cubicBezTo>
                    <a:cubicBezTo>
                      <a:pt x="873" y="54"/>
                      <a:pt x="760" y="0"/>
                      <a:pt x="65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48"/>
              <p:cNvSpPr/>
              <p:nvPr/>
            </p:nvSpPr>
            <p:spPr>
              <a:xfrm>
                <a:off x="3671825" y="2765513"/>
                <a:ext cx="34300" cy="49750"/>
              </a:xfrm>
              <a:custGeom>
                <a:rect b="b" l="l" r="r" t="t"/>
                <a:pathLst>
                  <a:path extrusionOk="0" h="1990" w="1372">
                    <a:moveTo>
                      <a:pt x="477" y="0"/>
                    </a:moveTo>
                    <a:cubicBezTo>
                      <a:pt x="126" y="0"/>
                      <a:pt x="1" y="724"/>
                      <a:pt x="1" y="724"/>
                    </a:cubicBezTo>
                    <a:cubicBezTo>
                      <a:pt x="1" y="1245"/>
                      <a:pt x="176" y="1989"/>
                      <a:pt x="553" y="1989"/>
                    </a:cubicBezTo>
                    <a:cubicBezTo>
                      <a:pt x="617" y="1989"/>
                      <a:pt x="687" y="1968"/>
                      <a:pt x="762" y="1921"/>
                    </a:cubicBezTo>
                    <a:cubicBezTo>
                      <a:pt x="1284" y="1616"/>
                      <a:pt x="1371" y="724"/>
                      <a:pt x="784" y="158"/>
                    </a:cubicBezTo>
                    <a:cubicBezTo>
                      <a:pt x="666" y="45"/>
                      <a:pt x="565" y="0"/>
                      <a:pt x="47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48"/>
              <p:cNvSpPr/>
              <p:nvPr/>
            </p:nvSpPr>
            <p:spPr>
              <a:xfrm>
                <a:off x="3643550" y="2924313"/>
                <a:ext cx="40175" cy="36125"/>
              </a:xfrm>
              <a:custGeom>
                <a:rect b="b" l="l" r="r" t="t"/>
                <a:pathLst>
                  <a:path extrusionOk="0" h="1445" w="1607">
                    <a:moveTo>
                      <a:pt x="1094" y="1"/>
                    </a:moveTo>
                    <a:cubicBezTo>
                      <a:pt x="840" y="1"/>
                      <a:pt x="544" y="269"/>
                      <a:pt x="544" y="269"/>
                    </a:cubicBezTo>
                    <a:cubicBezTo>
                      <a:pt x="261" y="682"/>
                      <a:pt x="0" y="1378"/>
                      <a:pt x="544" y="1444"/>
                    </a:cubicBezTo>
                    <a:cubicBezTo>
                      <a:pt x="555" y="1444"/>
                      <a:pt x="566" y="1444"/>
                      <a:pt x="577" y="1444"/>
                    </a:cubicBezTo>
                    <a:cubicBezTo>
                      <a:pt x="1170" y="1444"/>
                      <a:pt x="1607" y="868"/>
                      <a:pt x="1414" y="312"/>
                    </a:cubicBezTo>
                    <a:cubicBezTo>
                      <a:pt x="1354" y="77"/>
                      <a:pt x="1230" y="1"/>
                      <a:pt x="1094"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48"/>
              <p:cNvSpPr/>
              <p:nvPr/>
            </p:nvSpPr>
            <p:spPr>
              <a:xfrm>
                <a:off x="3603300" y="2991688"/>
                <a:ext cx="45025" cy="44925"/>
              </a:xfrm>
              <a:custGeom>
                <a:rect b="b" l="l" r="r" t="t"/>
                <a:pathLst>
                  <a:path extrusionOk="0" h="1797" w="1801">
                    <a:moveTo>
                      <a:pt x="1316" y="1"/>
                    </a:moveTo>
                    <a:cubicBezTo>
                      <a:pt x="1032" y="1"/>
                      <a:pt x="675" y="359"/>
                      <a:pt x="675" y="359"/>
                    </a:cubicBezTo>
                    <a:cubicBezTo>
                      <a:pt x="326" y="859"/>
                      <a:pt x="0" y="1729"/>
                      <a:pt x="609" y="1795"/>
                    </a:cubicBezTo>
                    <a:cubicBezTo>
                      <a:pt x="629" y="1796"/>
                      <a:pt x="648" y="1797"/>
                      <a:pt x="667" y="1797"/>
                    </a:cubicBezTo>
                    <a:cubicBezTo>
                      <a:pt x="1255" y="1797"/>
                      <a:pt x="1800" y="1159"/>
                      <a:pt x="1632" y="359"/>
                    </a:cubicBezTo>
                    <a:cubicBezTo>
                      <a:pt x="1581" y="90"/>
                      <a:pt x="1458" y="1"/>
                      <a:pt x="1316"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48"/>
              <p:cNvSpPr/>
              <p:nvPr/>
            </p:nvSpPr>
            <p:spPr>
              <a:xfrm>
                <a:off x="3560325" y="3034288"/>
                <a:ext cx="43800" cy="37425"/>
              </a:xfrm>
              <a:custGeom>
                <a:rect b="b" l="l" r="r" t="t"/>
                <a:pathLst>
                  <a:path extrusionOk="0" h="1497" w="1752">
                    <a:moveTo>
                      <a:pt x="1281" y="0"/>
                    </a:moveTo>
                    <a:cubicBezTo>
                      <a:pt x="1021" y="0"/>
                      <a:pt x="718" y="221"/>
                      <a:pt x="718" y="221"/>
                    </a:cubicBezTo>
                    <a:cubicBezTo>
                      <a:pt x="348" y="613"/>
                      <a:pt x="0" y="1331"/>
                      <a:pt x="566" y="1483"/>
                    </a:cubicBezTo>
                    <a:cubicBezTo>
                      <a:pt x="619" y="1492"/>
                      <a:pt x="671" y="1496"/>
                      <a:pt x="722" y="1496"/>
                    </a:cubicBezTo>
                    <a:cubicBezTo>
                      <a:pt x="1303" y="1496"/>
                      <a:pt x="1752" y="953"/>
                      <a:pt x="1632" y="374"/>
                    </a:cubicBezTo>
                    <a:cubicBezTo>
                      <a:pt x="1590" y="88"/>
                      <a:pt x="1444" y="0"/>
                      <a:pt x="1281"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48"/>
              <p:cNvSpPr/>
              <p:nvPr/>
            </p:nvSpPr>
            <p:spPr>
              <a:xfrm>
                <a:off x="3505925" y="3090638"/>
                <a:ext cx="44200" cy="26450"/>
              </a:xfrm>
              <a:custGeom>
                <a:rect b="b" l="l" r="r" t="t"/>
                <a:pathLst>
                  <a:path extrusionOk="0" h="1058" w="1768">
                    <a:moveTo>
                      <a:pt x="1165" y="0"/>
                    </a:moveTo>
                    <a:cubicBezTo>
                      <a:pt x="1060" y="0"/>
                      <a:pt x="979" y="12"/>
                      <a:pt x="979" y="12"/>
                    </a:cubicBezTo>
                    <a:cubicBezTo>
                      <a:pt x="566" y="165"/>
                      <a:pt x="0" y="578"/>
                      <a:pt x="392" y="905"/>
                    </a:cubicBezTo>
                    <a:cubicBezTo>
                      <a:pt x="531" y="1009"/>
                      <a:pt x="693" y="1058"/>
                      <a:pt x="854" y="1058"/>
                    </a:cubicBezTo>
                    <a:cubicBezTo>
                      <a:pt x="1194" y="1058"/>
                      <a:pt x="1529" y="839"/>
                      <a:pt x="1632" y="469"/>
                    </a:cubicBezTo>
                    <a:cubicBezTo>
                      <a:pt x="1768" y="63"/>
                      <a:pt x="1403" y="0"/>
                      <a:pt x="1165"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48"/>
              <p:cNvSpPr/>
              <p:nvPr/>
            </p:nvSpPr>
            <p:spPr>
              <a:xfrm>
                <a:off x="3435200" y="3124563"/>
                <a:ext cx="54050" cy="31650"/>
              </a:xfrm>
              <a:custGeom>
                <a:rect b="b" l="l" r="r" t="t"/>
                <a:pathLst>
                  <a:path extrusionOk="0" h="1266" w="2162">
                    <a:moveTo>
                      <a:pt x="1515" y="1"/>
                    </a:moveTo>
                    <a:cubicBezTo>
                      <a:pt x="1355" y="1"/>
                      <a:pt x="1219" y="26"/>
                      <a:pt x="1219" y="26"/>
                    </a:cubicBezTo>
                    <a:cubicBezTo>
                      <a:pt x="697" y="244"/>
                      <a:pt x="1" y="744"/>
                      <a:pt x="436" y="1092"/>
                    </a:cubicBezTo>
                    <a:cubicBezTo>
                      <a:pt x="580" y="1209"/>
                      <a:pt x="760" y="1265"/>
                      <a:pt x="946" y="1265"/>
                    </a:cubicBezTo>
                    <a:cubicBezTo>
                      <a:pt x="1350" y="1265"/>
                      <a:pt x="1787" y="1003"/>
                      <a:pt x="1981" y="527"/>
                    </a:cubicBezTo>
                    <a:cubicBezTo>
                      <a:pt x="2162" y="81"/>
                      <a:pt x="1799" y="1"/>
                      <a:pt x="1515"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48"/>
              <p:cNvSpPr/>
              <p:nvPr/>
            </p:nvSpPr>
            <p:spPr>
              <a:xfrm>
                <a:off x="2893425" y="2730713"/>
                <a:ext cx="36775" cy="49250"/>
              </a:xfrm>
              <a:custGeom>
                <a:rect b="b" l="l" r="r" t="t"/>
                <a:pathLst>
                  <a:path extrusionOk="0" h="1970" w="1471">
                    <a:moveTo>
                      <a:pt x="998" y="1"/>
                    </a:moveTo>
                    <a:cubicBezTo>
                      <a:pt x="953" y="1"/>
                      <a:pt x="903" y="9"/>
                      <a:pt x="849" y="27"/>
                    </a:cubicBezTo>
                    <a:cubicBezTo>
                      <a:pt x="284" y="223"/>
                      <a:pt x="1" y="1072"/>
                      <a:pt x="479" y="1746"/>
                    </a:cubicBezTo>
                    <a:cubicBezTo>
                      <a:pt x="589" y="1908"/>
                      <a:pt x="698" y="1970"/>
                      <a:pt x="799" y="1970"/>
                    </a:cubicBezTo>
                    <a:cubicBezTo>
                      <a:pt x="1120" y="1970"/>
                      <a:pt x="1371" y="1355"/>
                      <a:pt x="1371" y="1355"/>
                    </a:cubicBezTo>
                    <a:cubicBezTo>
                      <a:pt x="1470" y="821"/>
                      <a:pt x="1443" y="1"/>
                      <a:pt x="998"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48"/>
              <p:cNvSpPr/>
              <p:nvPr/>
            </p:nvSpPr>
            <p:spPr>
              <a:xfrm>
                <a:off x="2900500" y="2882188"/>
                <a:ext cx="41750" cy="44575"/>
              </a:xfrm>
              <a:custGeom>
                <a:rect b="b" l="l" r="r" t="t"/>
                <a:pathLst>
                  <a:path extrusionOk="0" h="1783" w="1670">
                    <a:moveTo>
                      <a:pt x="752" y="0"/>
                    </a:moveTo>
                    <a:cubicBezTo>
                      <a:pt x="646" y="0"/>
                      <a:pt x="539" y="51"/>
                      <a:pt x="436" y="169"/>
                    </a:cubicBezTo>
                    <a:cubicBezTo>
                      <a:pt x="1" y="713"/>
                      <a:pt x="262" y="1540"/>
                      <a:pt x="958" y="1736"/>
                    </a:cubicBezTo>
                    <a:cubicBezTo>
                      <a:pt x="1043" y="1769"/>
                      <a:pt x="1117" y="1783"/>
                      <a:pt x="1180" y="1783"/>
                    </a:cubicBezTo>
                    <a:cubicBezTo>
                      <a:pt x="1669" y="1783"/>
                      <a:pt x="1567" y="931"/>
                      <a:pt x="1567" y="931"/>
                    </a:cubicBezTo>
                    <a:cubicBezTo>
                      <a:pt x="1418" y="516"/>
                      <a:pt x="1091" y="0"/>
                      <a:pt x="75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48"/>
              <p:cNvSpPr/>
              <p:nvPr/>
            </p:nvSpPr>
            <p:spPr>
              <a:xfrm>
                <a:off x="2983725" y="3018613"/>
                <a:ext cx="38950" cy="36775"/>
              </a:xfrm>
              <a:custGeom>
                <a:rect b="b" l="l" r="r" t="t"/>
                <a:pathLst>
                  <a:path extrusionOk="0" h="1471" w="1558">
                    <a:moveTo>
                      <a:pt x="584" y="1"/>
                    </a:moveTo>
                    <a:cubicBezTo>
                      <a:pt x="483" y="1"/>
                      <a:pt x="387" y="51"/>
                      <a:pt x="305" y="174"/>
                    </a:cubicBezTo>
                    <a:cubicBezTo>
                      <a:pt x="1" y="696"/>
                      <a:pt x="327" y="1370"/>
                      <a:pt x="936" y="1457"/>
                    </a:cubicBezTo>
                    <a:cubicBezTo>
                      <a:pt x="981" y="1466"/>
                      <a:pt x="1021" y="1471"/>
                      <a:pt x="1058" y="1471"/>
                    </a:cubicBezTo>
                    <a:cubicBezTo>
                      <a:pt x="1557" y="1471"/>
                      <a:pt x="1350" y="696"/>
                      <a:pt x="1350" y="696"/>
                    </a:cubicBezTo>
                    <a:cubicBezTo>
                      <a:pt x="1174" y="377"/>
                      <a:pt x="859" y="1"/>
                      <a:pt x="584"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48"/>
              <p:cNvSpPr/>
              <p:nvPr/>
            </p:nvSpPr>
            <p:spPr>
              <a:xfrm>
                <a:off x="3099875" y="3104038"/>
                <a:ext cx="44875" cy="32850"/>
              </a:xfrm>
              <a:custGeom>
                <a:rect b="b" l="l" r="r" t="t"/>
                <a:pathLst>
                  <a:path extrusionOk="0" h="1314" w="1795">
                    <a:moveTo>
                      <a:pt x="445" y="0"/>
                    </a:moveTo>
                    <a:cubicBezTo>
                      <a:pt x="302" y="0"/>
                      <a:pt x="188" y="73"/>
                      <a:pt x="141" y="260"/>
                    </a:cubicBezTo>
                    <a:cubicBezTo>
                      <a:pt x="0" y="824"/>
                      <a:pt x="438" y="1314"/>
                      <a:pt x="987" y="1314"/>
                    </a:cubicBezTo>
                    <a:cubicBezTo>
                      <a:pt x="1031" y="1314"/>
                      <a:pt x="1075" y="1311"/>
                      <a:pt x="1120" y="1304"/>
                    </a:cubicBezTo>
                    <a:cubicBezTo>
                      <a:pt x="1795" y="1239"/>
                      <a:pt x="1273" y="456"/>
                      <a:pt x="1273" y="456"/>
                    </a:cubicBezTo>
                    <a:cubicBezTo>
                      <a:pt x="1049" y="232"/>
                      <a:pt x="701" y="0"/>
                      <a:pt x="445"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48"/>
              <p:cNvSpPr/>
              <p:nvPr/>
            </p:nvSpPr>
            <p:spPr>
              <a:xfrm>
                <a:off x="2933125" y="2948688"/>
                <a:ext cx="46400" cy="44550"/>
              </a:xfrm>
              <a:custGeom>
                <a:rect b="b" l="l" r="r" t="t"/>
                <a:pathLst>
                  <a:path extrusionOk="0" h="1782" w="1856">
                    <a:moveTo>
                      <a:pt x="598" y="1"/>
                    </a:moveTo>
                    <a:cubicBezTo>
                      <a:pt x="488" y="1"/>
                      <a:pt x="387" y="55"/>
                      <a:pt x="306" y="186"/>
                    </a:cubicBezTo>
                    <a:cubicBezTo>
                      <a:pt x="1" y="708"/>
                      <a:pt x="349" y="1535"/>
                      <a:pt x="1132" y="1752"/>
                    </a:cubicBezTo>
                    <a:cubicBezTo>
                      <a:pt x="1204" y="1772"/>
                      <a:pt x="1265" y="1781"/>
                      <a:pt x="1319" y="1781"/>
                    </a:cubicBezTo>
                    <a:cubicBezTo>
                      <a:pt x="1855" y="1781"/>
                      <a:pt x="1568" y="882"/>
                      <a:pt x="1568" y="882"/>
                    </a:cubicBezTo>
                    <a:cubicBezTo>
                      <a:pt x="1339" y="490"/>
                      <a:pt x="927" y="1"/>
                      <a:pt x="598"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48"/>
              <p:cNvSpPr/>
              <p:nvPr/>
            </p:nvSpPr>
            <p:spPr>
              <a:xfrm>
                <a:off x="3029425" y="3060238"/>
                <a:ext cx="51200" cy="40650"/>
              </a:xfrm>
              <a:custGeom>
                <a:rect b="b" l="l" r="r" t="t"/>
                <a:pathLst>
                  <a:path extrusionOk="0" h="1626" w="2048">
                    <a:moveTo>
                      <a:pt x="555" y="0"/>
                    </a:moveTo>
                    <a:cubicBezTo>
                      <a:pt x="423" y="0"/>
                      <a:pt x="311" y="66"/>
                      <a:pt x="240" y="228"/>
                    </a:cubicBezTo>
                    <a:cubicBezTo>
                      <a:pt x="0" y="772"/>
                      <a:pt x="501" y="1555"/>
                      <a:pt x="1284" y="1620"/>
                    </a:cubicBezTo>
                    <a:cubicBezTo>
                      <a:pt x="1317" y="1624"/>
                      <a:pt x="1347" y="1625"/>
                      <a:pt x="1376" y="1625"/>
                    </a:cubicBezTo>
                    <a:cubicBezTo>
                      <a:pt x="2047" y="1625"/>
                      <a:pt x="1567" y="685"/>
                      <a:pt x="1567" y="685"/>
                    </a:cubicBezTo>
                    <a:cubicBezTo>
                      <a:pt x="1292" y="364"/>
                      <a:pt x="867" y="0"/>
                      <a:pt x="555"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48"/>
              <p:cNvSpPr/>
              <p:nvPr/>
            </p:nvSpPr>
            <p:spPr>
              <a:xfrm>
                <a:off x="3234225" y="3167313"/>
                <a:ext cx="49250" cy="27650"/>
              </a:xfrm>
              <a:custGeom>
                <a:rect b="b" l="l" r="r" t="t"/>
                <a:pathLst>
                  <a:path extrusionOk="0" h="1106" w="1970">
                    <a:moveTo>
                      <a:pt x="580" y="0"/>
                    </a:moveTo>
                    <a:cubicBezTo>
                      <a:pt x="264" y="0"/>
                      <a:pt x="1" y="112"/>
                      <a:pt x="55" y="449"/>
                    </a:cubicBezTo>
                    <a:cubicBezTo>
                      <a:pt x="145" y="855"/>
                      <a:pt x="506" y="1106"/>
                      <a:pt x="886" y="1106"/>
                    </a:cubicBezTo>
                    <a:cubicBezTo>
                      <a:pt x="1055" y="1106"/>
                      <a:pt x="1228" y="1056"/>
                      <a:pt x="1382" y="949"/>
                    </a:cubicBezTo>
                    <a:cubicBezTo>
                      <a:pt x="1969" y="601"/>
                      <a:pt x="1164" y="100"/>
                      <a:pt x="1164" y="100"/>
                    </a:cubicBezTo>
                    <a:cubicBezTo>
                      <a:pt x="990" y="42"/>
                      <a:pt x="775" y="0"/>
                      <a:pt x="58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48"/>
              <p:cNvSpPr/>
              <p:nvPr/>
            </p:nvSpPr>
            <p:spPr>
              <a:xfrm>
                <a:off x="3383525" y="3145338"/>
                <a:ext cx="52800" cy="27725"/>
              </a:xfrm>
              <a:custGeom>
                <a:rect b="b" l="l" r="r" t="t"/>
                <a:pathLst>
                  <a:path extrusionOk="0" h="1109" w="2112">
                    <a:moveTo>
                      <a:pt x="1176" y="0"/>
                    </a:moveTo>
                    <a:cubicBezTo>
                      <a:pt x="697" y="87"/>
                      <a:pt x="1" y="370"/>
                      <a:pt x="327" y="805"/>
                    </a:cubicBezTo>
                    <a:cubicBezTo>
                      <a:pt x="502" y="1009"/>
                      <a:pt x="745" y="1109"/>
                      <a:pt x="987" y="1109"/>
                    </a:cubicBezTo>
                    <a:cubicBezTo>
                      <a:pt x="1288" y="1109"/>
                      <a:pt x="1585" y="955"/>
                      <a:pt x="1741" y="653"/>
                    </a:cubicBezTo>
                    <a:cubicBezTo>
                      <a:pt x="2111" y="66"/>
                      <a:pt x="1176" y="0"/>
                      <a:pt x="117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48"/>
              <p:cNvSpPr/>
              <p:nvPr/>
            </p:nvSpPr>
            <p:spPr>
              <a:xfrm>
                <a:off x="3149300" y="3150763"/>
                <a:ext cx="61825" cy="30625"/>
              </a:xfrm>
              <a:custGeom>
                <a:rect b="b" l="l" r="r" t="t"/>
                <a:pathLst>
                  <a:path extrusionOk="0" h="1225" w="2473">
                    <a:moveTo>
                      <a:pt x="697" y="0"/>
                    </a:moveTo>
                    <a:cubicBezTo>
                      <a:pt x="310" y="0"/>
                      <a:pt x="0" y="125"/>
                      <a:pt x="79" y="480"/>
                    </a:cubicBezTo>
                    <a:cubicBezTo>
                      <a:pt x="157" y="903"/>
                      <a:pt x="609" y="1225"/>
                      <a:pt x="1124" y="1225"/>
                    </a:cubicBezTo>
                    <a:cubicBezTo>
                      <a:pt x="1323" y="1225"/>
                      <a:pt x="1532" y="1176"/>
                      <a:pt x="1733" y="1067"/>
                    </a:cubicBezTo>
                    <a:cubicBezTo>
                      <a:pt x="2472" y="675"/>
                      <a:pt x="1472" y="131"/>
                      <a:pt x="1472" y="131"/>
                    </a:cubicBezTo>
                    <a:cubicBezTo>
                      <a:pt x="1239" y="54"/>
                      <a:pt x="951" y="0"/>
                      <a:pt x="69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48"/>
              <p:cNvSpPr/>
              <p:nvPr/>
            </p:nvSpPr>
            <p:spPr>
              <a:xfrm>
                <a:off x="3298125" y="3164913"/>
                <a:ext cx="65850" cy="30500"/>
              </a:xfrm>
              <a:custGeom>
                <a:rect b="b" l="l" r="r" t="t"/>
                <a:pathLst>
                  <a:path extrusionOk="0" h="1220" w="2634">
                    <a:moveTo>
                      <a:pt x="1502" y="1"/>
                    </a:moveTo>
                    <a:cubicBezTo>
                      <a:pt x="893" y="44"/>
                      <a:pt x="1" y="327"/>
                      <a:pt x="349" y="827"/>
                    </a:cubicBezTo>
                    <a:cubicBezTo>
                      <a:pt x="509" y="1083"/>
                      <a:pt x="810" y="1219"/>
                      <a:pt x="1137" y="1219"/>
                    </a:cubicBezTo>
                    <a:cubicBezTo>
                      <a:pt x="1477" y="1219"/>
                      <a:pt x="1845" y="1073"/>
                      <a:pt x="2111" y="762"/>
                    </a:cubicBezTo>
                    <a:cubicBezTo>
                      <a:pt x="2633" y="131"/>
                      <a:pt x="1502" y="1"/>
                      <a:pt x="1502"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48"/>
              <p:cNvSpPr/>
              <p:nvPr/>
            </p:nvSpPr>
            <p:spPr>
              <a:xfrm>
                <a:off x="3578400" y="2891213"/>
                <a:ext cx="33625" cy="36200"/>
              </a:xfrm>
              <a:custGeom>
                <a:rect b="b" l="l" r="r" t="t"/>
                <a:pathLst>
                  <a:path extrusionOk="0" h="1448" w="1345">
                    <a:moveTo>
                      <a:pt x="721" y="0"/>
                    </a:moveTo>
                    <a:cubicBezTo>
                      <a:pt x="447" y="0"/>
                      <a:pt x="191" y="396"/>
                      <a:pt x="191" y="396"/>
                    </a:cubicBezTo>
                    <a:cubicBezTo>
                      <a:pt x="48" y="806"/>
                      <a:pt x="1" y="1448"/>
                      <a:pt x="432" y="1448"/>
                    </a:cubicBezTo>
                    <a:cubicBezTo>
                      <a:pt x="459" y="1448"/>
                      <a:pt x="487" y="1445"/>
                      <a:pt x="517" y="1440"/>
                    </a:cubicBezTo>
                    <a:cubicBezTo>
                      <a:pt x="1083" y="1331"/>
                      <a:pt x="1344" y="657"/>
                      <a:pt x="1018" y="200"/>
                    </a:cubicBezTo>
                    <a:cubicBezTo>
                      <a:pt x="924" y="54"/>
                      <a:pt x="821" y="0"/>
                      <a:pt x="721" y="0"/>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48"/>
              <p:cNvSpPr/>
              <p:nvPr/>
            </p:nvSpPr>
            <p:spPr>
              <a:xfrm>
                <a:off x="3554875" y="2629563"/>
                <a:ext cx="26675" cy="30975"/>
              </a:xfrm>
              <a:custGeom>
                <a:rect b="b" l="l" r="r" t="t"/>
                <a:pathLst>
                  <a:path extrusionOk="0" h="1239" w="1067">
                    <a:moveTo>
                      <a:pt x="320" y="0"/>
                    </a:moveTo>
                    <a:cubicBezTo>
                      <a:pt x="1" y="0"/>
                      <a:pt x="1" y="549"/>
                      <a:pt x="1" y="549"/>
                    </a:cubicBezTo>
                    <a:cubicBezTo>
                      <a:pt x="70" y="845"/>
                      <a:pt x="266" y="1239"/>
                      <a:pt x="519" y="1239"/>
                    </a:cubicBezTo>
                    <a:cubicBezTo>
                      <a:pt x="582" y="1239"/>
                      <a:pt x="649" y="1214"/>
                      <a:pt x="719" y="1158"/>
                    </a:cubicBezTo>
                    <a:cubicBezTo>
                      <a:pt x="1067" y="831"/>
                      <a:pt x="958" y="222"/>
                      <a:pt x="501" y="48"/>
                    </a:cubicBezTo>
                    <a:cubicBezTo>
                      <a:pt x="431" y="15"/>
                      <a:pt x="371" y="0"/>
                      <a:pt x="320" y="0"/>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48"/>
              <p:cNvSpPr/>
              <p:nvPr/>
            </p:nvSpPr>
            <p:spPr>
              <a:xfrm>
                <a:off x="3595250" y="2747638"/>
                <a:ext cx="29825" cy="39525"/>
              </a:xfrm>
              <a:custGeom>
                <a:rect b="b" l="l" r="r" t="t"/>
                <a:pathLst>
                  <a:path extrusionOk="0" h="1581" w="1193">
                    <a:moveTo>
                      <a:pt x="509" y="0"/>
                    </a:moveTo>
                    <a:cubicBezTo>
                      <a:pt x="223" y="0"/>
                      <a:pt x="39" y="525"/>
                      <a:pt x="39" y="525"/>
                    </a:cubicBezTo>
                    <a:cubicBezTo>
                      <a:pt x="1" y="950"/>
                      <a:pt x="65" y="1580"/>
                      <a:pt x="414" y="1580"/>
                    </a:cubicBezTo>
                    <a:cubicBezTo>
                      <a:pt x="458" y="1580"/>
                      <a:pt x="507" y="1570"/>
                      <a:pt x="561" y="1548"/>
                    </a:cubicBezTo>
                    <a:cubicBezTo>
                      <a:pt x="1040" y="1352"/>
                      <a:pt x="1192" y="656"/>
                      <a:pt x="779" y="155"/>
                    </a:cubicBezTo>
                    <a:cubicBezTo>
                      <a:pt x="682" y="44"/>
                      <a:pt x="591" y="0"/>
                      <a:pt x="509" y="0"/>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48"/>
              <p:cNvSpPr/>
              <p:nvPr/>
            </p:nvSpPr>
            <p:spPr>
              <a:xfrm>
                <a:off x="3580450" y="2684063"/>
                <a:ext cx="28850" cy="39825"/>
              </a:xfrm>
              <a:custGeom>
                <a:rect b="b" l="l" r="r" t="t"/>
                <a:pathLst>
                  <a:path extrusionOk="0" h="1593" w="1154">
                    <a:moveTo>
                      <a:pt x="397" y="1"/>
                    </a:moveTo>
                    <a:cubicBezTo>
                      <a:pt x="111" y="1"/>
                      <a:pt x="0" y="566"/>
                      <a:pt x="0" y="566"/>
                    </a:cubicBezTo>
                    <a:cubicBezTo>
                      <a:pt x="0" y="998"/>
                      <a:pt x="130" y="1593"/>
                      <a:pt x="460" y="1593"/>
                    </a:cubicBezTo>
                    <a:cubicBezTo>
                      <a:pt x="512" y="1593"/>
                      <a:pt x="569" y="1578"/>
                      <a:pt x="631" y="1545"/>
                    </a:cubicBezTo>
                    <a:cubicBezTo>
                      <a:pt x="1066" y="1306"/>
                      <a:pt x="1153" y="588"/>
                      <a:pt x="653" y="131"/>
                    </a:cubicBezTo>
                    <a:cubicBezTo>
                      <a:pt x="555" y="38"/>
                      <a:pt x="470" y="1"/>
                      <a:pt x="397" y="1"/>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48"/>
              <p:cNvSpPr/>
              <p:nvPr/>
            </p:nvSpPr>
            <p:spPr>
              <a:xfrm>
                <a:off x="3378100" y="2498163"/>
                <a:ext cx="38650" cy="23375"/>
              </a:xfrm>
              <a:custGeom>
                <a:rect b="b" l="l" r="r" t="t"/>
                <a:pathLst>
                  <a:path extrusionOk="0" h="935" w="1546">
                    <a:moveTo>
                      <a:pt x="812" y="0"/>
                    </a:moveTo>
                    <a:cubicBezTo>
                      <a:pt x="716" y="0"/>
                      <a:pt x="618" y="19"/>
                      <a:pt x="522" y="60"/>
                    </a:cubicBezTo>
                    <a:cubicBezTo>
                      <a:pt x="0" y="256"/>
                      <a:pt x="566" y="757"/>
                      <a:pt x="566" y="757"/>
                    </a:cubicBezTo>
                    <a:cubicBezTo>
                      <a:pt x="749" y="848"/>
                      <a:pt x="1005" y="934"/>
                      <a:pt x="1210" y="934"/>
                    </a:cubicBezTo>
                    <a:cubicBezTo>
                      <a:pt x="1393" y="934"/>
                      <a:pt x="1535" y="865"/>
                      <a:pt x="1545" y="670"/>
                    </a:cubicBezTo>
                    <a:cubicBezTo>
                      <a:pt x="1511" y="274"/>
                      <a:pt x="1177" y="0"/>
                      <a:pt x="812" y="0"/>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48"/>
              <p:cNvSpPr/>
              <p:nvPr/>
            </p:nvSpPr>
            <p:spPr>
              <a:xfrm>
                <a:off x="3504300" y="2572838"/>
                <a:ext cx="41350" cy="34400"/>
              </a:xfrm>
              <a:custGeom>
                <a:rect b="b" l="l" r="r" t="t"/>
                <a:pathLst>
                  <a:path extrusionOk="0" h="1376" w="1654">
                    <a:moveTo>
                      <a:pt x="518" y="1"/>
                    </a:moveTo>
                    <a:cubicBezTo>
                      <a:pt x="1" y="1"/>
                      <a:pt x="326" y="729"/>
                      <a:pt x="326" y="729"/>
                    </a:cubicBezTo>
                    <a:cubicBezTo>
                      <a:pt x="532" y="1029"/>
                      <a:pt x="898" y="1375"/>
                      <a:pt x="1167" y="1375"/>
                    </a:cubicBezTo>
                    <a:cubicBezTo>
                      <a:pt x="1268" y="1375"/>
                      <a:pt x="1355" y="1326"/>
                      <a:pt x="1414" y="1207"/>
                    </a:cubicBezTo>
                    <a:cubicBezTo>
                      <a:pt x="1654" y="772"/>
                      <a:pt x="1306" y="141"/>
                      <a:pt x="631" y="11"/>
                    </a:cubicBezTo>
                    <a:cubicBezTo>
                      <a:pt x="589" y="4"/>
                      <a:pt x="552" y="1"/>
                      <a:pt x="518" y="1"/>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48"/>
              <p:cNvSpPr/>
              <p:nvPr/>
            </p:nvSpPr>
            <p:spPr>
              <a:xfrm>
                <a:off x="3221300" y="3094538"/>
                <a:ext cx="49650" cy="24525"/>
              </a:xfrm>
              <a:custGeom>
                <a:rect b="b" l="l" r="r" t="t"/>
                <a:pathLst>
                  <a:path extrusionOk="0" h="981" w="1986">
                    <a:moveTo>
                      <a:pt x="821" y="1"/>
                    </a:moveTo>
                    <a:cubicBezTo>
                      <a:pt x="408" y="1"/>
                      <a:pt x="1" y="136"/>
                      <a:pt x="136" y="509"/>
                    </a:cubicBezTo>
                    <a:cubicBezTo>
                      <a:pt x="230" y="802"/>
                      <a:pt x="518" y="981"/>
                      <a:pt x="848" y="981"/>
                    </a:cubicBezTo>
                    <a:cubicBezTo>
                      <a:pt x="1057" y="981"/>
                      <a:pt x="1283" y="909"/>
                      <a:pt x="1485" y="749"/>
                    </a:cubicBezTo>
                    <a:cubicBezTo>
                      <a:pt x="1986" y="335"/>
                      <a:pt x="1159" y="31"/>
                      <a:pt x="1159" y="31"/>
                    </a:cubicBezTo>
                    <a:cubicBezTo>
                      <a:pt x="1054" y="11"/>
                      <a:pt x="937" y="1"/>
                      <a:pt x="821" y="1"/>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48"/>
              <p:cNvSpPr/>
              <p:nvPr/>
            </p:nvSpPr>
            <p:spPr>
              <a:xfrm>
                <a:off x="3360150" y="3082238"/>
                <a:ext cx="44075" cy="21450"/>
              </a:xfrm>
              <a:custGeom>
                <a:rect b="b" l="l" r="r" t="t"/>
                <a:pathLst>
                  <a:path extrusionOk="0" h="858" w="1763">
                    <a:moveTo>
                      <a:pt x="1001" y="0"/>
                    </a:moveTo>
                    <a:cubicBezTo>
                      <a:pt x="609" y="0"/>
                      <a:pt x="0" y="174"/>
                      <a:pt x="218" y="544"/>
                    </a:cubicBezTo>
                    <a:cubicBezTo>
                      <a:pt x="372" y="754"/>
                      <a:pt x="599" y="857"/>
                      <a:pt x="825" y="857"/>
                    </a:cubicBezTo>
                    <a:cubicBezTo>
                      <a:pt x="1045" y="857"/>
                      <a:pt x="1264" y="759"/>
                      <a:pt x="1414" y="566"/>
                    </a:cubicBezTo>
                    <a:cubicBezTo>
                      <a:pt x="1763" y="153"/>
                      <a:pt x="1001" y="0"/>
                      <a:pt x="1001" y="0"/>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48"/>
              <p:cNvSpPr/>
              <p:nvPr/>
            </p:nvSpPr>
            <p:spPr>
              <a:xfrm>
                <a:off x="3606775" y="2811663"/>
                <a:ext cx="25900" cy="32925"/>
              </a:xfrm>
              <a:custGeom>
                <a:rect b="b" l="l" r="r" t="t"/>
                <a:pathLst>
                  <a:path extrusionOk="0" h="1317" w="1036">
                    <a:moveTo>
                      <a:pt x="489" y="0"/>
                    </a:moveTo>
                    <a:cubicBezTo>
                      <a:pt x="258" y="0"/>
                      <a:pt x="79" y="423"/>
                      <a:pt x="79" y="423"/>
                    </a:cubicBezTo>
                    <a:cubicBezTo>
                      <a:pt x="1" y="774"/>
                      <a:pt x="27" y="1317"/>
                      <a:pt x="331" y="1317"/>
                    </a:cubicBezTo>
                    <a:cubicBezTo>
                      <a:pt x="366" y="1317"/>
                      <a:pt x="405" y="1309"/>
                      <a:pt x="449" y="1293"/>
                    </a:cubicBezTo>
                    <a:cubicBezTo>
                      <a:pt x="905" y="1097"/>
                      <a:pt x="1036" y="532"/>
                      <a:pt x="710" y="140"/>
                    </a:cubicBezTo>
                    <a:cubicBezTo>
                      <a:pt x="634" y="39"/>
                      <a:pt x="559" y="0"/>
                      <a:pt x="489" y="0"/>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48"/>
              <p:cNvSpPr/>
              <p:nvPr/>
            </p:nvSpPr>
            <p:spPr>
              <a:xfrm>
                <a:off x="3288350" y="3093663"/>
                <a:ext cx="54950" cy="24175"/>
              </a:xfrm>
              <a:custGeom>
                <a:rect b="b" l="l" r="r" t="t"/>
                <a:pathLst>
                  <a:path extrusionOk="0" h="967" w="2198">
                    <a:moveTo>
                      <a:pt x="1240" y="0"/>
                    </a:moveTo>
                    <a:cubicBezTo>
                      <a:pt x="762" y="22"/>
                      <a:pt x="0" y="218"/>
                      <a:pt x="261" y="631"/>
                    </a:cubicBezTo>
                    <a:cubicBezTo>
                      <a:pt x="396" y="846"/>
                      <a:pt x="666" y="966"/>
                      <a:pt x="958" y="966"/>
                    </a:cubicBezTo>
                    <a:cubicBezTo>
                      <a:pt x="1230" y="966"/>
                      <a:pt x="1521" y="862"/>
                      <a:pt x="1741" y="631"/>
                    </a:cubicBezTo>
                    <a:cubicBezTo>
                      <a:pt x="2198" y="131"/>
                      <a:pt x="1240" y="0"/>
                      <a:pt x="1240" y="0"/>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48"/>
              <p:cNvSpPr/>
              <p:nvPr/>
            </p:nvSpPr>
            <p:spPr>
              <a:xfrm>
                <a:off x="3419975" y="3057088"/>
                <a:ext cx="50925" cy="26175"/>
              </a:xfrm>
              <a:custGeom>
                <a:rect b="b" l="l" r="r" t="t"/>
                <a:pathLst>
                  <a:path extrusionOk="0" h="1047" w="2037">
                    <a:moveTo>
                      <a:pt x="1277" y="1"/>
                    </a:moveTo>
                    <a:cubicBezTo>
                      <a:pt x="1204" y="1"/>
                      <a:pt x="1154" y="5"/>
                      <a:pt x="1154" y="5"/>
                    </a:cubicBezTo>
                    <a:cubicBezTo>
                      <a:pt x="675" y="158"/>
                      <a:pt x="1" y="528"/>
                      <a:pt x="349" y="854"/>
                    </a:cubicBezTo>
                    <a:cubicBezTo>
                      <a:pt x="485" y="983"/>
                      <a:pt x="673" y="1046"/>
                      <a:pt x="871" y="1046"/>
                    </a:cubicBezTo>
                    <a:cubicBezTo>
                      <a:pt x="1209" y="1046"/>
                      <a:pt x="1579" y="862"/>
                      <a:pt x="1785" y="506"/>
                    </a:cubicBezTo>
                    <a:cubicBezTo>
                      <a:pt x="2037" y="53"/>
                      <a:pt x="1524" y="1"/>
                      <a:pt x="1277" y="1"/>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48"/>
              <p:cNvSpPr/>
              <p:nvPr/>
            </p:nvSpPr>
            <p:spPr>
              <a:xfrm>
                <a:off x="3540725" y="2961338"/>
                <a:ext cx="34100" cy="26875"/>
              </a:xfrm>
              <a:custGeom>
                <a:rect b="b" l="l" r="r" t="t"/>
                <a:pathLst>
                  <a:path extrusionOk="0" h="1075" w="1364">
                    <a:moveTo>
                      <a:pt x="1033" y="0"/>
                    </a:moveTo>
                    <a:cubicBezTo>
                      <a:pt x="837" y="0"/>
                      <a:pt x="610" y="137"/>
                      <a:pt x="610" y="137"/>
                    </a:cubicBezTo>
                    <a:cubicBezTo>
                      <a:pt x="327" y="419"/>
                      <a:pt x="1" y="920"/>
                      <a:pt x="436" y="1050"/>
                    </a:cubicBezTo>
                    <a:cubicBezTo>
                      <a:pt x="497" y="1067"/>
                      <a:pt x="557" y="1075"/>
                      <a:pt x="616" y="1075"/>
                    </a:cubicBezTo>
                    <a:cubicBezTo>
                      <a:pt x="1022" y="1075"/>
                      <a:pt x="1363" y="707"/>
                      <a:pt x="1306" y="289"/>
                    </a:cubicBezTo>
                    <a:cubicBezTo>
                      <a:pt x="1289" y="66"/>
                      <a:pt x="1168" y="0"/>
                      <a:pt x="1033" y="0"/>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48"/>
              <p:cNvSpPr/>
              <p:nvPr/>
            </p:nvSpPr>
            <p:spPr>
              <a:xfrm>
                <a:off x="3486875" y="3017813"/>
                <a:ext cx="40200" cy="32625"/>
              </a:xfrm>
              <a:custGeom>
                <a:rect b="b" l="l" r="r" t="t"/>
                <a:pathLst>
                  <a:path extrusionOk="0" h="1305" w="1608">
                    <a:moveTo>
                      <a:pt x="1281" y="1"/>
                    </a:moveTo>
                    <a:cubicBezTo>
                      <a:pt x="1049" y="1"/>
                      <a:pt x="762" y="184"/>
                      <a:pt x="762" y="184"/>
                    </a:cubicBezTo>
                    <a:cubicBezTo>
                      <a:pt x="392" y="532"/>
                      <a:pt x="1" y="1185"/>
                      <a:pt x="501" y="1294"/>
                    </a:cubicBezTo>
                    <a:cubicBezTo>
                      <a:pt x="550" y="1301"/>
                      <a:pt x="598" y="1304"/>
                      <a:pt x="645" y="1304"/>
                    </a:cubicBezTo>
                    <a:cubicBezTo>
                      <a:pt x="1171" y="1304"/>
                      <a:pt x="1607" y="875"/>
                      <a:pt x="1567" y="336"/>
                    </a:cubicBezTo>
                    <a:cubicBezTo>
                      <a:pt x="1559" y="79"/>
                      <a:pt x="1432" y="1"/>
                      <a:pt x="1281" y="1"/>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48"/>
              <p:cNvSpPr/>
              <p:nvPr/>
            </p:nvSpPr>
            <p:spPr>
              <a:xfrm>
                <a:off x="3091600" y="3034713"/>
                <a:ext cx="45000" cy="27525"/>
              </a:xfrm>
              <a:custGeom>
                <a:rect b="b" l="l" r="r" t="t"/>
                <a:pathLst>
                  <a:path extrusionOk="0" h="1101" w="1800">
                    <a:moveTo>
                      <a:pt x="399" y="1"/>
                    </a:moveTo>
                    <a:cubicBezTo>
                      <a:pt x="198" y="1"/>
                      <a:pt x="47" y="84"/>
                      <a:pt x="37" y="313"/>
                    </a:cubicBezTo>
                    <a:cubicBezTo>
                      <a:pt x="1" y="729"/>
                      <a:pt x="387" y="1101"/>
                      <a:pt x="881" y="1101"/>
                    </a:cubicBezTo>
                    <a:cubicBezTo>
                      <a:pt x="980" y="1101"/>
                      <a:pt x="1084" y="1086"/>
                      <a:pt x="1190" y="1053"/>
                    </a:cubicBezTo>
                    <a:cubicBezTo>
                      <a:pt x="1800" y="857"/>
                      <a:pt x="1169" y="248"/>
                      <a:pt x="1169" y="248"/>
                    </a:cubicBezTo>
                    <a:cubicBezTo>
                      <a:pt x="944" y="118"/>
                      <a:pt x="637" y="1"/>
                      <a:pt x="399" y="1"/>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48"/>
              <p:cNvSpPr/>
              <p:nvPr/>
            </p:nvSpPr>
            <p:spPr>
              <a:xfrm>
                <a:off x="3153425" y="3073938"/>
                <a:ext cx="50075" cy="24950"/>
              </a:xfrm>
              <a:custGeom>
                <a:rect b="b" l="l" r="r" t="t"/>
                <a:pathLst>
                  <a:path extrusionOk="0" h="998" w="2003">
                    <a:moveTo>
                      <a:pt x="447" y="0"/>
                    </a:moveTo>
                    <a:cubicBezTo>
                      <a:pt x="193" y="0"/>
                      <a:pt x="0" y="85"/>
                      <a:pt x="23" y="332"/>
                    </a:cubicBezTo>
                    <a:cubicBezTo>
                      <a:pt x="74" y="704"/>
                      <a:pt x="479" y="997"/>
                      <a:pt x="953" y="997"/>
                    </a:cubicBezTo>
                    <a:cubicBezTo>
                      <a:pt x="1089" y="997"/>
                      <a:pt x="1231" y="973"/>
                      <a:pt x="1372" y="920"/>
                    </a:cubicBezTo>
                    <a:cubicBezTo>
                      <a:pt x="2003" y="659"/>
                      <a:pt x="1198" y="158"/>
                      <a:pt x="1198" y="158"/>
                    </a:cubicBezTo>
                    <a:cubicBezTo>
                      <a:pt x="977" y="74"/>
                      <a:pt x="685" y="0"/>
                      <a:pt x="447" y="0"/>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48"/>
              <p:cNvSpPr/>
              <p:nvPr/>
            </p:nvSpPr>
            <p:spPr>
              <a:xfrm>
                <a:off x="3043550" y="2986863"/>
                <a:ext cx="33725" cy="28600"/>
              </a:xfrm>
              <a:custGeom>
                <a:rect b="b" l="l" r="r" t="t"/>
                <a:pathLst>
                  <a:path extrusionOk="0" h="1144" w="1349">
                    <a:moveTo>
                      <a:pt x="470" y="1"/>
                    </a:moveTo>
                    <a:cubicBezTo>
                      <a:pt x="375" y="1"/>
                      <a:pt x="288" y="47"/>
                      <a:pt x="218" y="160"/>
                    </a:cubicBezTo>
                    <a:cubicBezTo>
                      <a:pt x="1" y="530"/>
                      <a:pt x="240" y="1052"/>
                      <a:pt x="806" y="1139"/>
                    </a:cubicBezTo>
                    <a:cubicBezTo>
                      <a:pt x="831" y="1142"/>
                      <a:pt x="855" y="1143"/>
                      <a:pt x="877" y="1143"/>
                    </a:cubicBezTo>
                    <a:cubicBezTo>
                      <a:pt x="1349" y="1143"/>
                      <a:pt x="1111" y="508"/>
                      <a:pt x="1111" y="508"/>
                    </a:cubicBezTo>
                    <a:cubicBezTo>
                      <a:pt x="971" y="276"/>
                      <a:pt x="701" y="1"/>
                      <a:pt x="470" y="1"/>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48"/>
              <p:cNvSpPr/>
              <p:nvPr/>
            </p:nvSpPr>
            <p:spPr>
              <a:xfrm>
                <a:off x="2994050" y="2920063"/>
                <a:ext cx="40175" cy="34700"/>
              </a:xfrm>
              <a:custGeom>
                <a:rect b="b" l="l" r="r" t="t"/>
                <a:pathLst>
                  <a:path extrusionOk="0" h="1388" w="1607">
                    <a:moveTo>
                      <a:pt x="487" y="1"/>
                    </a:moveTo>
                    <a:cubicBezTo>
                      <a:pt x="390" y="1"/>
                      <a:pt x="304" y="46"/>
                      <a:pt x="240" y="156"/>
                    </a:cubicBezTo>
                    <a:cubicBezTo>
                      <a:pt x="1" y="591"/>
                      <a:pt x="327" y="1244"/>
                      <a:pt x="1002" y="1374"/>
                    </a:cubicBezTo>
                    <a:cubicBezTo>
                      <a:pt x="1048" y="1384"/>
                      <a:pt x="1090" y="1388"/>
                      <a:pt x="1127" y="1388"/>
                    </a:cubicBezTo>
                    <a:cubicBezTo>
                      <a:pt x="1607" y="1388"/>
                      <a:pt x="1306" y="656"/>
                      <a:pt x="1306" y="656"/>
                    </a:cubicBezTo>
                    <a:cubicBezTo>
                      <a:pt x="1114" y="352"/>
                      <a:pt x="758" y="1"/>
                      <a:pt x="487" y="1"/>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48"/>
              <p:cNvSpPr/>
              <p:nvPr/>
            </p:nvSpPr>
            <p:spPr>
              <a:xfrm>
                <a:off x="2976100" y="2844213"/>
                <a:ext cx="23900" cy="29275"/>
              </a:xfrm>
              <a:custGeom>
                <a:rect b="b" l="l" r="r" t="t"/>
                <a:pathLst>
                  <a:path extrusionOk="0" h="1171" w="956">
                    <a:moveTo>
                      <a:pt x="596" y="0"/>
                    </a:moveTo>
                    <a:cubicBezTo>
                      <a:pt x="554" y="0"/>
                      <a:pt x="508" y="11"/>
                      <a:pt x="458" y="35"/>
                    </a:cubicBezTo>
                    <a:cubicBezTo>
                      <a:pt x="44" y="231"/>
                      <a:pt x="1" y="818"/>
                      <a:pt x="371" y="1079"/>
                    </a:cubicBezTo>
                    <a:cubicBezTo>
                      <a:pt x="449" y="1144"/>
                      <a:pt x="519" y="1171"/>
                      <a:pt x="580" y="1171"/>
                    </a:cubicBezTo>
                    <a:cubicBezTo>
                      <a:pt x="825" y="1171"/>
                      <a:pt x="936" y="753"/>
                      <a:pt x="936" y="753"/>
                    </a:cubicBezTo>
                    <a:cubicBezTo>
                      <a:pt x="955" y="433"/>
                      <a:pt x="860" y="0"/>
                      <a:pt x="596" y="0"/>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48"/>
              <p:cNvSpPr/>
              <p:nvPr/>
            </p:nvSpPr>
            <p:spPr>
              <a:xfrm>
                <a:off x="2967400" y="2781463"/>
                <a:ext cx="27225" cy="36325"/>
              </a:xfrm>
              <a:custGeom>
                <a:rect b="b" l="l" r="r" t="t"/>
                <a:pathLst>
                  <a:path extrusionOk="0" h="1453" w="1089">
                    <a:moveTo>
                      <a:pt x="660" y="0"/>
                    </a:moveTo>
                    <a:cubicBezTo>
                      <a:pt x="612" y="0"/>
                      <a:pt x="559" y="14"/>
                      <a:pt x="501" y="43"/>
                    </a:cubicBezTo>
                    <a:cubicBezTo>
                      <a:pt x="88" y="238"/>
                      <a:pt x="1" y="913"/>
                      <a:pt x="458" y="1326"/>
                    </a:cubicBezTo>
                    <a:cubicBezTo>
                      <a:pt x="548" y="1417"/>
                      <a:pt x="629" y="1453"/>
                      <a:pt x="699" y="1453"/>
                    </a:cubicBezTo>
                    <a:cubicBezTo>
                      <a:pt x="966" y="1453"/>
                      <a:pt x="1089" y="935"/>
                      <a:pt x="1089" y="935"/>
                    </a:cubicBezTo>
                    <a:cubicBezTo>
                      <a:pt x="1089" y="558"/>
                      <a:pt x="974" y="0"/>
                      <a:pt x="660" y="0"/>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48"/>
              <p:cNvSpPr/>
              <p:nvPr/>
            </p:nvSpPr>
            <p:spPr>
              <a:xfrm>
                <a:off x="3441200" y="2532288"/>
                <a:ext cx="47750" cy="27525"/>
              </a:xfrm>
              <a:custGeom>
                <a:rect b="b" l="l" r="r" t="t"/>
                <a:pathLst>
                  <a:path extrusionOk="0" h="1101" w="1910">
                    <a:moveTo>
                      <a:pt x="908" y="0"/>
                    </a:moveTo>
                    <a:cubicBezTo>
                      <a:pt x="832" y="0"/>
                      <a:pt x="754" y="7"/>
                      <a:pt x="675" y="23"/>
                    </a:cubicBezTo>
                    <a:cubicBezTo>
                      <a:pt x="0" y="153"/>
                      <a:pt x="675" y="784"/>
                      <a:pt x="675" y="784"/>
                    </a:cubicBezTo>
                    <a:cubicBezTo>
                      <a:pt x="930" y="950"/>
                      <a:pt x="1282" y="1101"/>
                      <a:pt x="1539" y="1101"/>
                    </a:cubicBezTo>
                    <a:cubicBezTo>
                      <a:pt x="1720" y="1101"/>
                      <a:pt x="1853" y="1026"/>
                      <a:pt x="1871" y="828"/>
                    </a:cubicBezTo>
                    <a:cubicBezTo>
                      <a:pt x="1910" y="405"/>
                      <a:pt x="1474" y="0"/>
                      <a:pt x="908" y="0"/>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48"/>
              <p:cNvSpPr/>
              <p:nvPr/>
            </p:nvSpPr>
            <p:spPr>
              <a:xfrm>
                <a:off x="3319350" y="2483138"/>
                <a:ext cx="51275" cy="24775"/>
              </a:xfrm>
              <a:custGeom>
                <a:rect b="b" l="l" r="r" t="t"/>
                <a:pathLst>
                  <a:path extrusionOk="0" h="991" w="2051">
                    <a:moveTo>
                      <a:pt x="1101" y="0"/>
                    </a:moveTo>
                    <a:cubicBezTo>
                      <a:pt x="863" y="0"/>
                      <a:pt x="625" y="95"/>
                      <a:pt x="457" y="291"/>
                    </a:cubicBezTo>
                    <a:cubicBezTo>
                      <a:pt x="0" y="748"/>
                      <a:pt x="871" y="988"/>
                      <a:pt x="871" y="988"/>
                    </a:cubicBezTo>
                    <a:cubicBezTo>
                      <a:pt x="903" y="989"/>
                      <a:pt x="937" y="990"/>
                      <a:pt x="972" y="990"/>
                    </a:cubicBezTo>
                    <a:cubicBezTo>
                      <a:pt x="1443" y="990"/>
                      <a:pt x="2051" y="846"/>
                      <a:pt x="1828" y="400"/>
                    </a:cubicBezTo>
                    <a:cubicBezTo>
                      <a:pt x="1673" y="138"/>
                      <a:pt x="1388" y="0"/>
                      <a:pt x="1101" y="0"/>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48"/>
              <p:cNvSpPr/>
              <p:nvPr/>
            </p:nvSpPr>
            <p:spPr>
              <a:xfrm>
                <a:off x="3109750" y="2546963"/>
                <a:ext cx="39350" cy="23250"/>
              </a:xfrm>
              <a:custGeom>
                <a:rect b="b" l="l" r="r" t="t"/>
                <a:pathLst>
                  <a:path extrusionOk="0" h="930" w="1574">
                    <a:moveTo>
                      <a:pt x="807" y="1"/>
                    </a:moveTo>
                    <a:cubicBezTo>
                      <a:pt x="498" y="1"/>
                      <a:pt x="206" y="196"/>
                      <a:pt x="116" y="524"/>
                    </a:cubicBezTo>
                    <a:cubicBezTo>
                      <a:pt x="0" y="872"/>
                      <a:pt x="300" y="930"/>
                      <a:pt x="513" y="930"/>
                    </a:cubicBezTo>
                    <a:cubicBezTo>
                      <a:pt x="619" y="930"/>
                      <a:pt x="704" y="915"/>
                      <a:pt x="704" y="915"/>
                    </a:cubicBezTo>
                    <a:cubicBezTo>
                      <a:pt x="1074" y="785"/>
                      <a:pt x="1574" y="415"/>
                      <a:pt x="1226" y="132"/>
                    </a:cubicBezTo>
                    <a:cubicBezTo>
                      <a:pt x="1095" y="43"/>
                      <a:pt x="950" y="1"/>
                      <a:pt x="807" y="1"/>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48"/>
              <p:cNvSpPr/>
              <p:nvPr/>
            </p:nvSpPr>
            <p:spPr>
              <a:xfrm>
                <a:off x="3239925" y="2484813"/>
                <a:ext cx="54975" cy="24675"/>
              </a:xfrm>
              <a:custGeom>
                <a:rect b="b" l="l" r="r" t="t"/>
                <a:pathLst>
                  <a:path extrusionOk="0" h="987" w="2199">
                    <a:moveTo>
                      <a:pt x="1253" y="1"/>
                    </a:moveTo>
                    <a:cubicBezTo>
                      <a:pt x="965" y="1"/>
                      <a:pt x="652" y="125"/>
                      <a:pt x="436" y="399"/>
                    </a:cubicBezTo>
                    <a:cubicBezTo>
                      <a:pt x="1" y="899"/>
                      <a:pt x="958" y="986"/>
                      <a:pt x="958" y="986"/>
                    </a:cubicBezTo>
                    <a:cubicBezTo>
                      <a:pt x="1458" y="943"/>
                      <a:pt x="2198" y="681"/>
                      <a:pt x="1894" y="290"/>
                    </a:cubicBezTo>
                    <a:cubicBezTo>
                      <a:pt x="1759" y="103"/>
                      <a:pt x="1516" y="1"/>
                      <a:pt x="1253" y="1"/>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48"/>
              <p:cNvSpPr/>
              <p:nvPr/>
            </p:nvSpPr>
            <p:spPr>
              <a:xfrm>
                <a:off x="3171275" y="2504488"/>
                <a:ext cx="51275" cy="25725"/>
              </a:xfrm>
              <a:custGeom>
                <a:rect b="b" l="l" r="r" t="t"/>
                <a:pathLst>
                  <a:path extrusionOk="0" h="1029" w="2051">
                    <a:moveTo>
                      <a:pt x="1162" y="0"/>
                    </a:moveTo>
                    <a:cubicBezTo>
                      <a:pt x="829" y="0"/>
                      <a:pt x="468" y="175"/>
                      <a:pt x="266" y="525"/>
                    </a:cubicBezTo>
                    <a:cubicBezTo>
                      <a:pt x="1" y="985"/>
                      <a:pt x="583" y="1028"/>
                      <a:pt x="811" y="1028"/>
                    </a:cubicBezTo>
                    <a:cubicBezTo>
                      <a:pt x="864" y="1028"/>
                      <a:pt x="897" y="1026"/>
                      <a:pt x="897" y="1026"/>
                    </a:cubicBezTo>
                    <a:cubicBezTo>
                      <a:pt x="1376" y="895"/>
                      <a:pt x="2050" y="525"/>
                      <a:pt x="1702" y="199"/>
                    </a:cubicBezTo>
                    <a:cubicBezTo>
                      <a:pt x="1561" y="66"/>
                      <a:pt x="1367" y="0"/>
                      <a:pt x="1162" y="0"/>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48"/>
              <p:cNvSpPr/>
              <p:nvPr/>
            </p:nvSpPr>
            <p:spPr>
              <a:xfrm>
                <a:off x="3012250" y="2637938"/>
                <a:ext cx="33500" cy="27425"/>
              </a:xfrm>
              <a:custGeom>
                <a:rect b="b" l="l" r="r" t="t"/>
                <a:pathLst>
                  <a:path extrusionOk="0" h="1097" w="1340">
                    <a:moveTo>
                      <a:pt x="735" y="1"/>
                    </a:moveTo>
                    <a:cubicBezTo>
                      <a:pt x="323" y="1"/>
                      <a:pt x="0" y="394"/>
                      <a:pt x="78" y="823"/>
                    </a:cubicBezTo>
                    <a:cubicBezTo>
                      <a:pt x="111" y="1032"/>
                      <a:pt x="225" y="1096"/>
                      <a:pt x="353" y="1096"/>
                    </a:cubicBezTo>
                    <a:cubicBezTo>
                      <a:pt x="557" y="1096"/>
                      <a:pt x="796" y="932"/>
                      <a:pt x="796" y="932"/>
                    </a:cubicBezTo>
                    <a:cubicBezTo>
                      <a:pt x="1057" y="649"/>
                      <a:pt x="1340" y="105"/>
                      <a:pt x="883" y="18"/>
                    </a:cubicBezTo>
                    <a:cubicBezTo>
                      <a:pt x="833" y="6"/>
                      <a:pt x="783" y="1"/>
                      <a:pt x="735" y="1"/>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48"/>
              <p:cNvSpPr/>
              <p:nvPr/>
            </p:nvSpPr>
            <p:spPr>
              <a:xfrm>
                <a:off x="3047450" y="2581738"/>
                <a:ext cx="39650" cy="33825"/>
              </a:xfrm>
              <a:custGeom>
                <a:rect b="b" l="l" r="r" t="t"/>
                <a:pathLst>
                  <a:path extrusionOk="0" h="1353" w="1586">
                    <a:moveTo>
                      <a:pt x="992" y="0"/>
                    </a:moveTo>
                    <a:cubicBezTo>
                      <a:pt x="438" y="0"/>
                      <a:pt x="1" y="484"/>
                      <a:pt x="84" y="1047"/>
                    </a:cubicBezTo>
                    <a:cubicBezTo>
                      <a:pt x="108" y="1279"/>
                      <a:pt x="223" y="1352"/>
                      <a:pt x="359" y="1352"/>
                    </a:cubicBezTo>
                    <a:cubicBezTo>
                      <a:pt x="593" y="1352"/>
                      <a:pt x="889" y="1134"/>
                      <a:pt x="889" y="1134"/>
                    </a:cubicBezTo>
                    <a:cubicBezTo>
                      <a:pt x="1216" y="764"/>
                      <a:pt x="1586" y="112"/>
                      <a:pt x="1063" y="3"/>
                    </a:cubicBezTo>
                    <a:cubicBezTo>
                      <a:pt x="1039" y="1"/>
                      <a:pt x="1016" y="0"/>
                      <a:pt x="992" y="0"/>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48"/>
              <p:cNvSpPr/>
              <p:nvPr/>
            </p:nvSpPr>
            <p:spPr>
              <a:xfrm>
                <a:off x="2974475" y="2709438"/>
                <a:ext cx="33500" cy="38300"/>
              </a:xfrm>
              <a:custGeom>
                <a:rect b="b" l="l" r="r" t="t"/>
                <a:pathLst>
                  <a:path extrusionOk="0" h="1532" w="1340">
                    <a:moveTo>
                      <a:pt x="908" y="1"/>
                    </a:moveTo>
                    <a:cubicBezTo>
                      <a:pt x="883" y="1"/>
                      <a:pt x="856" y="3"/>
                      <a:pt x="827" y="8"/>
                    </a:cubicBezTo>
                    <a:cubicBezTo>
                      <a:pt x="262" y="160"/>
                      <a:pt x="1" y="813"/>
                      <a:pt x="305" y="1314"/>
                    </a:cubicBezTo>
                    <a:cubicBezTo>
                      <a:pt x="388" y="1474"/>
                      <a:pt x="484" y="1532"/>
                      <a:pt x="580" y="1532"/>
                    </a:cubicBezTo>
                    <a:cubicBezTo>
                      <a:pt x="835" y="1532"/>
                      <a:pt x="1089" y="1118"/>
                      <a:pt x="1089" y="1118"/>
                    </a:cubicBezTo>
                    <a:cubicBezTo>
                      <a:pt x="1253" y="686"/>
                      <a:pt x="1340" y="1"/>
                      <a:pt x="908" y="1"/>
                    </a:cubicBezTo>
                    <a:close/>
                  </a:path>
                </a:pathLst>
              </a:custGeom>
              <a:solidFill>
                <a:schemeClr val="dk2"/>
              </a:solidFill>
              <a:ln cap="flat" cmpd="sng" w="925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48"/>
              <p:cNvSpPr/>
              <p:nvPr/>
            </p:nvSpPr>
            <p:spPr>
              <a:xfrm>
                <a:off x="3040850" y="2729288"/>
                <a:ext cx="33175" cy="43800"/>
              </a:xfrm>
              <a:custGeom>
                <a:rect b="b" l="l" r="r" t="t"/>
                <a:pathLst>
                  <a:path extrusionOk="0" h="1752" w="1327">
                    <a:moveTo>
                      <a:pt x="907" y="1"/>
                    </a:moveTo>
                    <a:cubicBezTo>
                      <a:pt x="869" y="1"/>
                      <a:pt x="828" y="7"/>
                      <a:pt x="783" y="19"/>
                    </a:cubicBezTo>
                    <a:cubicBezTo>
                      <a:pt x="261" y="193"/>
                      <a:pt x="0" y="933"/>
                      <a:pt x="392" y="1542"/>
                    </a:cubicBezTo>
                    <a:cubicBezTo>
                      <a:pt x="490" y="1694"/>
                      <a:pt x="589" y="1752"/>
                      <a:pt x="683" y="1752"/>
                    </a:cubicBezTo>
                    <a:cubicBezTo>
                      <a:pt x="964" y="1752"/>
                      <a:pt x="1197" y="1238"/>
                      <a:pt x="1197" y="1238"/>
                    </a:cubicBezTo>
                    <a:cubicBezTo>
                      <a:pt x="1317" y="738"/>
                      <a:pt x="1326" y="1"/>
                      <a:pt x="907"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48"/>
              <p:cNvSpPr/>
              <p:nvPr/>
            </p:nvSpPr>
            <p:spPr>
              <a:xfrm>
                <a:off x="3176825" y="2910263"/>
                <a:ext cx="41300" cy="28575"/>
              </a:xfrm>
              <a:custGeom>
                <a:rect b="b" l="l" r="r" t="t"/>
                <a:pathLst>
                  <a:path extrusionOk="0" h="1143" w="1652">
                    <a:moveTo>
                      <a:pt x="873" y="0"/>
                    </a:moveTo>
                    <a:cubicBezTo>
                      <a:pt x="731" y="0"/>
                      <a:pt x="586" y="42"/>
                      <a:pt x="458" y="134"/>
                    </a:cubicBezTo>
                    <a:cubicBezTo>
                      <a:pt x="1" y="439"/>
                      <a:pt x="479" y="896"/>
                      <a:pt x="871" y="1113"/>
                    </a:cubicBezTo>
                    <a:cubicBezTo>
                      <a:pt x="871" y="1113"/>
                      <a:pt x="989" y="1142"/>
                      <a:pt x="1131" y="1142"/>
                    </a:cubicBezTo>
                    <a:cubicBezTo>
                      <a:pt x="1360" y="1142"/>
                      <a:pt x="1651" y="1068"/>
                      <a:pt x="1611" y="678"/>
                    </a:cubicBezTo>
                    <a:cubicBezTo>
                      <a:pt x="1580" y="272"/>
                      <a:pt x="1234" y="0"/>
                      <a:pt x="873" y="0"/>
                    </a:cubicBezTo>
                    <a:close/>
                  </a:path>
                </a:pathLst>
              </a:custGeom>
              <a:solidFill>
                <a:schemeClr val="dk2"/>
              </a:solidFill>
              <a:ln cap="flat" cmpd="sng" w="6525">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48"/>
              <p:cNvSpPr/>
              <p:nvPr/>
            </p:nvSpPr>
            <p:spPr>
              <a:xfrm>
                <a:off x="3148950" y="2701788"/>
                <a:ext cx="41500" cy="31525"/>
              </a:xfrm>
              <a:custGeom>
                <a:rect b="b" l="l" r="r" t="t"/>
                <a:pathLst>
                  <a:path extrusionOk="0" h="1261" w="1660">
                    <a:moveTo>
                      <a:pt x="887" y="0"/>
                    </a:moveTo>
                    <a:cubicBezTo>
                      <a:pt x="362" y="0"/>
                      <a:pt x="1" y="524"/>
                      <a:pt x="224" y="1010"/>
                    </a:cubicBezTo>
                    <a:cubicBezTo>
                      <a:pt x="294" y="1190"/>
                      <a:pt x="412" y="1260"/>
                      <a:pt x="548" y="1260"/>
                    </a:cubicBezTo>
                    <a:cubicBezTo>
                      <a:pt x="790" y="1260"/>
                      <a:pt x="1087" y="1037"/>
                      <a:pt x="1268" y="814"/>
                    </a:cubicBezTo>
                    <a:cubicBezTo>
                      <a:pt x="1268" y="814"/>
                      <a:pt x="1660" y="53"/>
                      <a:pt x="1007" y="9"/>
                    </a:cubicBezTo>
                    <a:cubicBezTo>
                      <a:pt x="966" y="3"/>
                      <a:pt x="926" y="0"/>
                      <a:pt x="887" y="0"/>
                    </a:cubicBezTo>
                    <a:close/>
                  </a:path>
                </a:pathLst>
              </a:custGeom>
              <a:solidFill>
                <a:schemeClr val="dk2"/>
              </a:solidFill>
              <a:ln cap="flat" cmpd="sng" w="6525">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48"/>
              <p:cNvSpPr/>
              <p:nvPr/>
            </p:nvSpPr>
            <p:spPr>
              <a:xfrm>
                <a:off x="3289425" y="2639913"/>
                <a:ext cx="47350" cy="27300"/>
              </a:xfrm>
              <a:custGeom>
                <a:rect b="b" l="l" r="r" t="t"/>
                <a:pathLst>
                  <a:path extrusionOk="0" h="1092" w="1894">
                    <a:moveTo>
                      <a:pt x="908" y="0"/>
                    </a:moveTo>
                    <a:cubicBezTo>
                      <a:pt x="646" y="0"/>
                      <a:pt x="388" y="142"/>
                      <a:pt x="262" y="417"/>
                    </a:cubicBezTo>
                    <a:cubicBezTo>
                      <a:pt x="1" y="896"/>
                      <a:pt x="653" y="1092"/>
                      <a:pt x="1089" y="1092"/>
                    </a:cubicBezTo>
                    <a:cubicBezTo>
                      <a:pt x="1089" y="1092"/>
                      <a:pt x="1894" y="874"/>
                      <a:pt x="1524" y="352"/>
                    </a:cubicBezTo>
                    <a:cubicBezTo>
                      <a:pt x="1379" y="115"/>
                      <a:pt x="1143" y="0"/>
                      <a:pt x="908" y="0"/>
                    </a:cubicBezTo>
                    <a:close/>
                  </a:path>
                </a:pathLst>
              </a:custGeom>
              <a:solidFill>
                <a:schemeClr val="dk2"/>
              </a:solidFill>
              <a:ln cap="flat" cmpd="sng" w="6525">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48"/>
              <p:cNvSpPr/>
              <p:nvPr/>
            </p:nvSpPr>
            <p:spPr>
              <a:xfrm>
                <a:off x="3354150" y="2664063"/>
                <a:ext cx="40925" cy="29100"/>
              </a:xfrm>
              <a:custGeom>
                <a:rect b="b" l="l" r="r" t="t"/>
                <a:pathLst>
                  <a:path extrusionOk="0" h="1164" w="1637">
                    <a:moveTo>
                      <a:pt x="861" y="0"/>
                    </a:moveTo>
                    <a:cubicBezTo>
                      <a:pt x="725" y="0"/>
                      <a:pt x="585" y="39"/>
                      <a:pt x="458" y="126"/>
                    </a:cubicBezTo>
                    <a:cubicBezTo>
                      <a:pt x="1" y="409"/>
                      <a:pt x="458" y="909"/>
                      <a:pt x="849" y="1127"/>
                    </a:cubicBezTo>
                    <a:cubicBezTo>
                      <a:pt x="849" y="1127"/>
                      <a:pt x="984" y="1163"/>
                      <a:pt x="1139" y="1163"/>
                    </a:cubicBezTo>
                    <a:cubicBezTo>
                      <a:pt x="1365" y="1163"/>
                      <a:pt x="1637" y="1087"/>
                      <a:pt x="1611" y="713"/>
                    </a:cubicBezTo>
                    <a:cubicBezTo>
                      <a:pt x="1595" y="298"/>
                      <a:pt x="1239" y="0"/>
                      <a:pt x="861" y="0"/>
                    </a:cubicBezTo>
                    <a:close/>
                  </a:path>
                </a:pathLst>
              </a:custGeom>
              <a:solidFill>
                <a:schemeClr val="dk2"/>
              </a:solidFill>
              <a:ln cap="flat" cmpd="sng" w="6525">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48"/>
              <p:cNvSpPr/>
              <p:nvPr/>
            </p:nvSpPr>
            <p:spPr>
              <a:xfrm>
                <a:off x="3125150" y="2809513"/>
                <a:ext cx="28725" cy="28650"/>
              </a:xfrm>
              <a:custGeom>
                <a:rect b="b" l="l" r="r" t="t"/>
                <a:pathLst>
                  <a:path extrusionOk="0" h="1146" w="1149">
                    <a:moveTo>
                      <a:pt x="540" y="0"/>
                    </a:moveTo>
                    <a:cubicBezTo>
                      <a:pt x="455" y="0"/>
                      <a:pt x="366" y="43"/>
                      <a:pt x="283" y="161"/>
                    </a:cubicBezTo>
                    <a:cubicBezTo>
                      <a:pt x="1" y="531"/>
                      <a:pt x="218" y="1096"/>
                      <a:pt x="697" y="1140"/>
                    </a:cubicBezTo>
                    <a:cubicBezTo>
                      <a:pt x="722" y="1144"/>
                      <a:pt x="746" y="1145"/>
                      <a:pt x="769" y="1145"/>
                    </a:cubicBezTo>
                    <a:cubicBezTo>
                      <a:pt x="1149" y="1145"/>
                      <a:pt x="1103" y="642"/>
                      <a:pt x="980" y="313"/>
                    </a:cubicBezTo>
                    <a:cubicBezTo>
                      <a:pt x="980" y="313"/>
                      <a:pt x="771" y="0"/>
                      <a:pt x="540" y="0"/>
                    </a:cubicBezTo>
                    <a:close/>
                  </a:path>
                </a:pathLst>
              </a:custGeom>
              <a:solidFill>
                <a:schemeClr val="dk2"/>
              </a:solidFill>
              <a:ln cap="flat" cmpd="sng" w="6525">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48"/>
              <p:cNvSpPr/>
              <p:nvPr/>
            </p:nvSpPr>
            <p:spPr>
              <a:xfrm>
                <a:off x="3132900" y="2752463"/>
                <a:ext cx="24925" cy="27800"/>
              </a:xfrm>
              <a:custGeom>
                <a:rect b="b" l="l" r="r" t="t"/>
                <a:pathLst>
                  <a:path extrusionOk="0" h="1112" w="997">
                    <a:moveTo>
                      <a:pt x="343" y="0"/>
                    </a:moveTo>
                    <a:cubicBezTo>
                      <a:pt x="63" y="0"/>
                      <a:pt x="1" y="438"/>
                      <a:pt x="39" y="724"/>
                    </a:cubicBezTo>
                    <a:cubicBezTo>
                      <a:pt x="39" y="724"/>
                      <a:pt x="186" y="1112"/>
                      <a:pt x="417" y="1112"/>
                    </a:cubicBezTo>
                    <a:cubicBezTo>
                      <a:pt x="481" y="1112"/>
                      <a:pt x="551" y="1082"/>
                      <a:pt x="626" y="1007"/>
                    </a:cubicBezTo>
                    <a:cubicBezTo>
                      <a:pt x="996" y="724"/>
                      <a:pt x="887" y="180"/>
                      <a:pt x="474" y="28"/>
                    </a:cubicBezTo>
                    <a:cubicBezTo>
                      <a:pt x="426" y="9"/>
                      <a:pt x="382" y="0"/>
                      <a:pt x="343" y="0"/>
                    </a:cubicBezTo>
                    <a:close/>
                  </a:path>
                </a:pathLst>
              </a:custGeom>
              <a:solidFill>
                <a:schemeClr val="dk2"/>
              </a:solidFill>
              <a:ln cap="flat" cmpd="sng" w="6525">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48"/>
              <p:cNvSpPr/>
              <p:nvPr/>
            </p:nvSpPr>
            <p:spPr>
              <a:xfrm>
                <a:off x="3239975" y="2638513"/>
                <a:ext cx="35325" cy="20550"/>
              </a:xfrm>
              <a:custGeom>
                <a:rect b="b" l="l" r="r" t="t"/>
                <a:pathLst>
                  <a:path extrusionOk="0" h="822" w="1413">
                    <a:moveTo>
                      <a:pt x="633" y="1"/>
                    </a:moveTo>
                    <a:cubicBezTo>
                      <a:pt x="395" y="1"/>
                      <a:pt x="165" y="145"/>
                      <a:pt x="86" y="408"/>
                    </a:cubicBezTo>
                    <a:cubicBezTo>
                      <a:pt x="0" y="715"/>
                      <a:pt x="290" y="822"/>
                      <a:pt x="577" y="822"/>
                    </a:cubicBezTo>
                    <a:cubicBezTo>
                      <a:pt x="655" y="822"/>
                      <a:pt x="733" y="814"/>
                      <a:pt x="804" y="800"/>
                    </a:cubicBezTo>
                    <a:cubicBezTo>
                      <a:pt x="804" y="800"/>
                      <a:pt x="1413" y="539"/>
                      <a:pt x="1065" y="191"/>
                    </a:cubicBezTo>
                    <a:cubicBezTo>
                      <a:pt x="945" y="62"/>
                      <a:pt x="787" y="1"/>
                      <a:pt x="633" y="1"/>
                    </a:cubicBezTo>
                    <a:close/>
                  </a:path>
                </a:pathLst>
              </a:custGeom>
              <a:solidFill>
                <a:schemeClr val="dk2"/>
              </a:solidFill>
              <a:ln cap="flat" cmpd="sng" w="6525">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48"/>
              <p:cNvSpPr/>
              <p:nvPr/>
            </p:nvSpPr>
            <p:spPr>
              <a:xfrm>
                <a:off x="3178875" y="2658513"/>
                <a:ext cx="40950" cy="31650"/>
              </a:xfrm>
              <a:custGeom>
                <a:rect b="b" l="l" r="r" t="t"/>
                <a:pathLst>
                  <a:path extrusionOk="0" h="1266" w="1638">
                    <a:moveTo>
                      <a:pt x="1301" y="0"/>
                    </a:moveTo>
                    <a:cubicBezTo>
                      <a:pt x="1062" y="0"/>
                      <a:pt x="690" y="316"/>
                      <a:pt x="441" y="565"/>
                    </a:cubicBezTo>
                    <a:cubicBezTo>
                      <a:pt x="441" y="565"/>
                      <a:pt x="1" y="1266"/>
                      <a:pt x="521" y="1266"/>
                    </a:cubicBezTo>
                    <a:cubicBezTo>
                      <a:pt x="543" y="1266"/>
                      <a:pt x="567" y="1264"/>
                      <a:pt x="593" y="1262"/>
                    </a:cubicBezTo>
                    <a:cubicBezTo>
                      <a:pt x="1202" y="1175"/>
                      <a:pt x="1638" y="609"/>
                      <a:pt x="1507" y="174"/>
                    </a:cubicBezTo>
                    <a:cubicBezTo>
                      <a:pt x="1470" y="50"/>
                      <a:pt x="1396" y="0"/>
                      <a:pt x="1301" y="0"/>
                    </a:cubicBezTo>
                    <a:close/>
                  </a:path>
                </a:pathLst>
              </a:custGeom>
              <a:solidFill>
                <a:schemeClr val="dk2"/>
              </a:solidFill>
              <a:ln cap="flat" cmpd="sng" w="6525">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48"/>
              <p:cNvSpPr/>
              <p:nvPr/>
            </p:nvSpPr>
            <p:spPr>
              <a:xfrm>
                <a:off x="3424425" y="2724488"/>
                <a:ext cx="27125" cy="38825"/>
              </a:xfrm>
              <a:custGeom>
                <a:rect b="b" l="l" r="r" t="t"/>
                <a:pathLst>
                  <a:path extrusionOk="0" h="1553" w="1085">
                    <a:moveTo>
                      <a:pt x="320" y="0"/>
                    </a:moveTo>
                    <a:cubicBezTo>
                      <a:pt x="1" y="0"/>
                      <a:pt x="29" y="662"/>
                      <a:pt x="149" y="1103"/>
                    </a:cubicBezTo>
                    <a:cubicBezTo>
                      <a:pt x="149" y="1103"/>
                      <a:pt x="356" y="1553"/>
                      <a:pt x="578" y="1553"/>
                    </a:cubicBezTo>
                    <a:cubicBezTo>
                      <a:pt x="653" y="1553"/>
                      <a:pt x="730" y="1502"/>
                      <a:pt x="802" y="1364"/>
                    </a:cubicBezTo>
                    <a:cubicBezTo>
                      <a:pt x="1085" y="820"/>
                      <a:pt x="823" y="124"/>
                      <a:pt x="410" y="15"/>
                    </a:cubicBezTo>
                    <a:cubicBezTo>
                      <a:pt x="377" y="5"/>
                      <a:pt x="347" y="0"/>
                      <a:pt x="320" y="0"/>
                    </a:cubicBezTo>
                    <a:close/>
                  </a:path>
                </a:pathLst>
              </a:custGeom>
              <a:solidFill>
                <a:schemeClr val="dk2"/>
              </a:solidFill>
              <a:ln cap="flat" cmpd="sng" w="6525">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48"/>
              <p:cNvSpPr/>
              <p:nvPr/>
            </p:nvSpPr>
            <p:spPr>
              <a:xfrm>
                <a:off x="3147250" y="2865888"/>
                <a:ext cx="30700" cy="23975"/>
              </a:xfrm>
              <a:custGeom>
                <a:rect b="b" l="l" r="r" t="t"/>
                <a:pathLst>
                  <a:path extrusionOk="0" h="959" w="1228">
                    <a:moveTo>
                      <a:pt x="435" y="0"/>
                    </a:moveTo>
                    <a:cubicBezTo>
                      <a:pt x="331" y="0"/>
                      <a:pt x="239" y="54"/>
                      <a:pt x="183" y="190"/>
                    </a:cubicBezTo>
                    <a:cubicBezTo>
                      <a:pt x="0" y="556"/>
                      <a:pt x="290" y="959"/>
                      <a:pt x="666" y="959"/>
                    </a:cubicBezTo>
                    <a:cubicBezTo>
                      <a:pt x="693" y="959"/>
                      <a:pt x="721" y="956"/>
                      <a:pt x="748" y="952"/>
                    </a:cubicBezTo>
                    <a:cubicBezTo>
                      <a:pt x="1227" y="887"/>
                      <a:pt x="966" y="321"/>
                      <a:pt x="966" y="321"/>
                    </a:cubicBezTo>
                    <a:cubicBezTo>
                      <a:pt x="829" y="156"/>
                      <a:pt x="614" y="0"/>
                      <a:pt x="435" y="0"/>
                    </a:cubicBezTo>
                    <a:close/>
                  </a:path>
                </a:pathLst>
              </a:custGeom>
              <a:solidFill>
                <a:schemeClr val="dk2"/>
              </a:solidFill>
              <a:ln cap="flat" cmpd="sng" w="6525">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48"/>
              <p:cNvSpPr/>
              <p:nvPr/>
            </p:nvSpPr>
            <p:spPr>
              <a:xfrm>
                <a:off x="3435750" y="2792838"/>
                <a:ext cx="24375" cy="26150"/>
              </a:xfrm>
              <a:custGeom>
                <a:rect b="b" l="l" r="r" t="t"/>
                <a:pathLst>
                  <a:path extrusionOk="0" h="1046" w="975">
                    <a:moveTo>
                      <a:pt x="625" y="1"/>
                    </a:moveTo>
                    <a:cubicBezTo>
                      <a:pt x="588" y="1"/>
                      <a:pt x="546" y="8"/>
                      <a:pt x="501" y="23"/>
                    </a:cubicBezTo>
                    <a:cubicBezTo>
                      <a:pt x="88" y="153"/>
                      <a:pt x="1" y="697"/>
                      <a:pt x="349" y="958"/>
                    </a:cubicBezTo>
                    <a:cubicBezTo>
                      <a:pt x="425" y="1021"/>
                      <a:pt x="495" y="1046"/>
                      <a:pt x="557" y="1046"/>
                    </a:cubicBezTo>
                    <a:cubicBezTo>
                      <a:pt x="799" y="1046"/>
                      <a:pt x="936" y="676"/>
                      <a:pt x="936" y="676"/>
                    </a:cubicBezTo>
                    <a:cubicBezTo>
                      <a:pt x="975" y="406"/>
                      <a:pt x="911" y="1"/>
                      <a:pt x="625" y="1"/>
                    </a:cubicBezTo>
                    <a:close/>
                  </a:path>
                </a:pathLst>
              </a:custGeom>
              <a:solidFill>
                <a:schemeClr val="dk2"/>
              </a:solidFill>
              <a:ln cap="flat" cmpd="sng" w="6525">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48"/>
              <p:cNvSpPr/>
              <p:nvPr/>
            </p:nvSpPr>
            <p:spPr>
              <a:xfrm>
                <a:off x="3245500" y="2943538"/>
                <a:ext cx="30900" cy="21775"/>
              </a:xfrm>
              <a:custGeom>
                <a:rect b="b" l="l" r="r" t="t"/>
                <a:pathLst>
                  <a:path extrusionOk="0" h="871" w="1236">
                    <a:moveTo>
                      <a:pt x="341" y="1"/>
                    </a:moveTo>
                    <a:cubicBezTo>
                      <a:pt x="163" y="1"/>
                      <a:pt x="17" y="76"/>
                      <a:pt x="17" y="305"/>
                    </a:cubicBezTo>
                    <a:cubicBezTo>
                      <a:pt x="1" y="630"/>
                      <a:pt x="265" y="871"/>
                      <a:pt x="545" y="871"/>
                    </a:cubicBezTo>
                    <a:cubicBezTo>
                      <a:pt x="639" y="871"/>
                      <a:pt x="734" y="844"/>
                      <a:pt x="822" y="783"/>
                    </a:cubicBezTo>
                    <a:cubicBezTo>
                      <a:pt x="1235" y="522"/>
                      <a:pt x="778" y="109"/>
                      <a:pt x="778" y="109"/>
                    </a:cubicBezTo>
                    <a:cubicBezTo>
                      <a:pt x="652" y="50"/>
                      <a:pt x="486" y="1"/>
                      <a:pt x="341" y="1"/>
                    </a:cubicBezTo>
                    <a:close/>
                  </a:path>
                </a:pathLst>
              </a:custGeom>
              <a:solidFill>
                <a:schemeClr val="dk2"/>
              </a:solidFill>
              <a:ln cap="flat" cmpd="sng" w="6525">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48"/>
              <p:cNvSpPr/>
              <p:nvPr/>
            </p:nvSpPr>
            <p:spPr>
              <a:xfrm>
                <a:off x="3297575" y="2945713"/>
                <a:ext cx="34850" cy="20950"/>
              </a:xfrm>
              <a:custGeom>
                <a:rect b="b" l="l" r="r" t="t"/>
                <a:pathLst>
                  <a:path extrusionOk="0" h="838" w="1394">
                    <a:moveTo>
                      <a:pt x="763" y="0"/>
                    </a:moveTo>
                    <a:cubicBezTo>
                      <a:pt x="458" y="22"/>
                      <a:pt x="1" y="196"/>
                      <a:pt x="219" y="544"/>
                    </a:cubicBezTo>
                    <a:cubicBezTo>
                      <a:pt x="306" y="740"/>
                      <a:pt x="491" y="838"/>
                      <a:pt x="678" y="838"/>
                    </a:cubicBezTo>
                    <a:cubicBezTo>
                      <a:pt x="866" y="838"/>
                      <a:pt x="1056" y="740"/>
                      <a:pt x="1154" y="544"/>
                    </a:cubicBezTo>
                    <a:cubicBezTo>
                      <a:pt x="1393" y="131"/>
                      <a:pt x="763" y="0"/>
                      <a:pt x="763" y="0"/>
                    </a:cubicBezTo>
                    <a:close/>
                  </a:path>
                </a:pathLst>
              </a:custGeom>
              <a:solidFill>
                <a:schemeClr val="dk2"/>
              </a:solidFill>
              <a:ln cap="flat" cmpd="sng" w="12500">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48"/>
              <p:cNvSpPr/>
              <p:nvPr/>
            </p:nvSpPr>
            <p:spPr>
              <a:xfrm>
                <a:off x="3405300" y="2888488"/>
                <a:ext cx="29450" cy="23275"/>
              </a:xfrm>
              <a:custGeom>
                <a:rect b="b" l="l" r="r" t="t"/>
                <a:pathLst>
                  <a:path extrusionOk="0" h="931" w="1178">
                    <a:moveTo>
                      <a:pt x="796" y="0"/>
                    </a:moveTo>
                    <a:cubicBezTo>
                      <a:pt x="623" y="0"/>
                      <a:pt x="435" y="113"/>
                      <a:pt x="435" y="113"/>
                    </a:cubicBezTo>
                    <a:cubicBezTo>
                      <a:pt x="218" y="353"/>
                      <a:pt x="0" y="788"/>
                      <a:pt x="392" y="897"/>
                    </a:cubicBezTo>
                    <a:cubicBezTo>
                      <a:pt x="454" y="920"/>
                      <a:pt x="516" y="930"/>
                      <a:pt x="576" y="930"/>
                    </a:cubicBezTo>
                    <a:cubicBezTo>
                      <a:pt x="911" y="930"/>
                      <a:pt x="1177" y="595"/>
                      <a:pt x="1066" y="244"/>
                    </a:cubicBezTo>
                    <a:cubicBezTo>
                      <a:pt x="1030" y="56"/>
                      <a:pt x="917" y="0"/>
                      <a:pt x="796" y="0"/>
                    </a:cubicBezTo>
                    <a:close/>
                  </a:path>
                </a:pathLst>
              </a:custGeom>
              <a:solidFill>
                <a:schemeClr val="dk2"/>
              </a:solidFill>
              <a:ln cap="flat" cmpd="sng" w="6525">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48"/>
              <p:cNvSpPr/>
              <p:nvPr/>
            </p:nvSpPr>
            <p:spPr>
              <a:xfrm>
                <a:off x="3428675" y="2842738"/>
                <a:ext cx="26675" cy="27375"/>
              </a:xfrm>
              <a:custGeom>
                <a:rect b="b" l="l" r="r" t="t"/>
                <a:pathLst>
                  <a:path extrusionOk="0" h="1095" w="1067">
                    <a:moveTo>
                      <a:pt x="709" y="1"/>
                    </a:moveTo>
                    <a:cubicBezTo>
                      <a:pt x="532" y="1"/>
                      <a:pt x="327" y="246"/>
                      <a:pt x="327" y="246"/>
                    </a:cubicBezTo>
                    <a:cubicBezTo>
                      <a:pt x="153" y="551"/>
                      <a:pt x="1" y="1095"/>
                      <a:pt x="371" y="1095"/>
                    </a:cubicBezTo>
                    <a:cubicBezTo>
                      <a:pt x="784" y="1029"/>
                      <a:pt x="1067" y="594"/>
                      <a:pt x="915" y="203"/>
                    </a:cubicBezTo>
                    <a:cubicBezTo>
                      <a:pt x="867" y="52"/>
                      <a:pt x="791" y="1"/>
                      <a:pt x="709" y="1"/>
                    </a:cubicBezTo>
                    <a:close/>
                  </a:path>
                </a:pathLst>
              </a:custGeom>
              <a:solidFill>
                <a:schemeClr val="dk2"/>
              </a:solidFill>
              <a:ln cap="flat" cmpd="sng" w="6525">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48"/>
              <p:cNvSpPr/>
              <p:nvPr/>
            </p:nvSpPr>
            <p:spPr>
              <a:xfrm>
                <a:off x="3354700" y="2933738"/>
                <a:ext cx="33475" cy="20925"/>
              </a:xfrm>
              <a:custGeom>
                <a:rect b="b" l="l" r="r" t="t"/>
                <a:pathLst>
                  <a:path extrusionOk="0" h="837" w="1339">
                    <a:moveTo>
                      <a:pt x="732" y="0"/>
                    </a:moveTo>
                    <a:cubicBezTo>
                      <a:pt x="723" y="0"/>
                      <a:pt x="719" y="0"/>
                      <a:pt x="719" y="0"/>
                    </a:cubicBezTo>
                    <a:cubicBezTo>
                      <a:pt x="414" y="87"/>
                      <a:pt x="1" y="349"/>
                      <a:pt x="305" y="653"/>
                    </a:cubicBezTo>
                    <a:cubicBezTo>
                      <a:pt x="406" y="779"/>
                      <a:pt x="548" y="837"/>
                      <a:pt x="692" y="837"/>
                    </a:cubicBezTo>
                    <a:cubicBezTo>
                      <a:pt x="921" y="837"/>
                      <a:pt x="1152" y="690"/>
                      <a:pt x="1219" y="436"/>
                    </a:cubicBezTo>
                    <a:cubicBezTo>
                      <a:pt x="1338" y="18"/>
                      <a:pt x="823" y="0"/>
                      <a:pt x="732" y="0"/>
                    </a:cubicBezTo>
                    <a:close/>
                  </a:path>
                </a:pathLst>
              </a:custGeom>
              <a:solidFill>
                <a:schemeClr val="dk2"/>
              </a:solidFill>
              <a:ln cap="flat" cmpd="sng" w="6525">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48"/>
              <p:cNvSpPr/>
              <p:nvPr/>
            </p:nvSpPr>
            <p:spPr>
              <a:xfrm>
                <a:off x="3393875" y="2696488"/>
                <a:ext cx="31125" cy="23525"/>
              </a:xfrm>
              <a:custGeom>
                <a:rect b="b" l="l" r="r" t="t"/>
                <a:pathLst>
                  <a:path extrusionOk="0" h="941" w="1245">
                    <a:moveTo>
                      <a:pt x="635" y="0"/>
                    </a:moveTo>
                    <a:cubicBezTo>
                      <a:pt x="583" y="0"/>
                      <a:pt x="531" y="8"/>
                      <a:pt x="479" y="26"/>
                    </a:cubicBezTo>
                    <a:cubicBezTo>
                      <a:pt x="0" y="134"/>
                      <a:pt x="348" y="678"/>
                      <a:pt x="348" y="678"/>
                    </a:cubicBezTo>
                    <a:cubicBezTo>
                      <a:pt x="474" y="817"/>
                      <a:pt x="673" y="940"/>
                      <a:pt x="843" y="940"/>
                    </a:cubicBezTo>
                    <a:cubicBezTo>
                      <a:pt x="967" y="940"/>
                      <a:pt x="1077" y="875"/>
                      <a:pt x="1132" y="700"/>
                    </a:cubicBezTo>
                    <a:cubicBezTo>
                      <a:pt x="1245" y="342"/>
                      <a:pt x="966" y="0"/>
                      <a:pt x="635" y="0"/>
                    </a:cubicBezTo>
                    <a:close/>
                  </a:path>
                </a:pathLst>
              </a:custGeom>
              <a:solidFill>
                <a:schemeClr val="dk2"/>
              </a:solidFill>
              <a:ln cap="flat" cmpd="sng" w="6525">
                <a:solidFill>
                  <a:schemeClr val="dk2"/>
                </a:solidFill>
                <a:prstDash val="solid"/>
                <a:miter lim="2175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48"/>
              <p:cNvSpPr/>
              <p:nvPr/>
            </p:nvSpPr>
            <p:spPr>
              <a:xfrm>
                <a:off x="3259500" y="2562213"/>
                <a:ext cx="68350" cy="40925"/>
              </a:xfrm>
              <a:custGeom>
                <a:rect b="b" l="l" r="r" t="t"/>
                <a:pathLst>
                  <a:path extrusionOk="0" h="1637" w="2734">
                    <a:moveTo>
                      <a:pt x="1705" y="0"/>
                    </a:moveTo>
                    <a:cubicBezTo>
                      <a:pt x="1515" y="0"/>
                      <a:pt x="1322" y="25"/>
                      <a:pt x="1154" y="66"/>
                    </a:cubicBezTo>
                    <a:cubicBezTo>
                      <a:pt x="1154" y="66"/>
                      <a:pt x="1" y="632"/>
                      <a:pt x="719" y="1284"/>
                    </a:cubicBezTo>
                    <a:cubicBezTo>
                      <a:pt x="937" y="1526"/>
                      <a:pt x="1223" y="1637"/>
                      <a:pt x="1507" y="1637"/>
                    </a:cubicBezTo>
                    <a:cubicBezTo>
                      <a:pt x="1990" y="1637"/>
                      <a:pt x="2467" y="1318"/>
                      <a:pt x="2590" y="784"/>
                    </a:cubicBezTo>
                    <a:cubicBezTo>
                      <a:pt x="2734" y="193"/>
                      <a:pt x="2232" y="0"/>
                      <a:pt x="1705"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48"/>
              <p:cNvSpPr/>
              <p:nvPr/>
            </p:nvSpPr>
            <p:spPr>
              <a:xfrm>
                <a:off x="3507625" y="2753813"/>
                <a:ext cx="45650" cy="54175"/>
              </a:xfrm>
              <a:custGeom>
                <a:rect b="b" l="l" r="r" t="t"/>
                <a:pathLst>
                  <a:path extrusionOk="0" h="2167" w="1826">
                    <a:moveTo>
                      <a:pt x="705" y="0"/>
                    </a:moveTo>
                    <a:cubicBezTo>
                      <a:pt x="216" y="0"/>
                      <a:pt x="1" y="774"/>
                      <a:pt x="19" y="1344"/>
                    </a:cubicBezTo>
                    <a:cubicBezTo>
                      <a:pt x="19" y="1344"/>
                      <a:pt x="221" y="2167"/>
                      <a:pt x="719" y="2167"/>
                    </a:cubicBezTo>
                    <a:cubicBezTo>
                      <a:pt x="833" y="2167"/>
                      <a:pt x="962" y="2124"/>
                      <a:pt x="1107" y="2019"/>
                    </a:cubicBezTo>
                    <a:cubicBezTo>
                      <a:pt x="1825" y="1562"/>
                      <a:pt x="1782" y="474"/>
                      <a:pt x="998" y="82"/>
                    </a:cubicBezTo>
                    <a:cubicBezTo>
                      <a:pt x="892" y="26"/>
                      <a:pt x="794" y="0"/>
                      <a:pt x="705"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48"/>
              <p:cNvSpPr/>
              <p:nvPr/>
            </p:nvSpPr>
            <p:spPr>
              <a:xfrm>
                <a:off x="3388425" y="2971663"/>
                <a:ext cx="62925" cy="46075"/>
              </a:xfrm>
              <a:custGeom>
                <a:rect b="b" l="l" r="r" t="t"/>
                <a:pathLst>
                  <a:path extrusionOk="0" h="1843" w="2517">
                    <a:moveTo>
                      <a:pt x="1804" y="1"/>
                    </a:moveTo>
                    <a:cubicBezTo>
                      <a:pt x="1454" y="1"/>
                      <a:pt x="1014" y="250"/>
                      <a:pt x="719" y="507"/>
                    </a:cubicBezTo>
                    <a:cubicBezTo>
                      <a:pt x="719" y="507"/>
                      <a:pt x="1" y="1573"/>
                      <a:pt x="936" y="1791"/>
                    </a:cubicBezTo>
                    <a:cubicBezTo>
                      <a:pt x="1049" y="1826"/>
                      <a:pt x="1160" y="1843"/>
                      <a:pt x="1269" y="1843"/>
                    </a:cubicBezTo>
                    <a:cubicBezTo>
                      <a:pt x="1958" y="1843"/>
                      <a:pt x="2517" y="1175"/>
                      <a:pt x="2329" y="442"/>
                    </a:cubicBezTo>
                    <a:cubicBezTo>
                      <a:pt x="2248" y="121"/>
                      <a:pt x="2048" y="1"/>
                      <a:pt x="1804"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48"/>
              <p:cNvSpPr/>
              <p:nvPr/>
            </p:nvSpPr>
            <p:spPr>
              <a:xfrm>
                <a:off x="3301400" y="3001388"/>
                <a:ext cx="69500" cy="40575"/>
              </a:xfrm>
              <a:custGeom>
                <a:rect b="b" l="l" r="r" t="t"/>
                <a:pathLst>
                  <a:path extrusionOk="0" h="1623" w="2780">
                    <a:moveTo>
                      <a:pt x="1608" y="0"/>
                    </a:moveTo>
                    <a:cubicBezTo>
                      <a:pt x="1458" y="0"/>
                      <a:pt x="1309" y="14"/>
                      <a:pt x="1175" y="36"/>
                    </a:cubicBezTo>
                    <a:cubicBezTo>
                      <a:pt x="1175" y="36"/>
                      <a:pt x="0" y="580"/>
                      <a:pt x="697" y="1233"/>
                    </a:cubicBezTo>
                    <a:cubicBezTo>
                      <a:pt x="920" y="1499"/>
                      <a:pt x="1225" y="1623"/>
                      <a:pt x="1527" y="1623"/>
                    </a:cubicBezTo>
                    <a:cubicBezTo>
                      <a:pt x="1989" y="1623"/>
                      <a:pt x="2445" y="1333"/>
                      <a:pt x="2589" y="819"/>
                    </a:cubicBezTo>
                    <a:cubicBezTo>
                      <a:pt x="2780" y="197"/>
                      <a:pt x="2187" y="0"/>
                      <a:pt x="1608"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48"/>
              <p:cNvSpPr/>
              <p:nvPr/>
            </p:nvSpPr>
            <p:spPr>
              <a:xfrm>
                <a:off x="3423775" y="2612513"/>
                <a:ext cx="51925" cy="36725"/>
              </a:xfrm>
              <a:custGeom>
                <a:rect b="b" l="l" r="r" t="t"/>
                <a:pathLst>
                  <a:path extrusionOk="0" h="1469" w="2077">
                    <a:moveTo>
                      <a:pt x="1097" y="0"/>
                    </a:moveTo>
                    <a:cubicBezTo>
                      <a:pt x="925" y="0"/>
                      <a:pt x="748" y="52"/>
                      <a:pt x="588" y="164"/>
                    </a:cubicBezTo>
                    <a:cubicBezTo>
                      <a:pt x="1" y="534"/>
                      <a:pt x="588" y="1144"/>
                      <a:pt x="1067" y="1426"/>
                    </a:cubicBezTo>
                    <a:cubicBezTo>
                      <a:pt x="1067" y="1426"/>
                      <a:pt x="1234" y="1468"/>
                      <a:pt x="1429" y="1468"/>
                    </a:cubicBezTo>
                    <a:cubicBezTo>
                      <a:pt x="1722" y="1468"/>
                      <a:pt x="2077" y="1374"/>
                      <a:pt x="2024" y="904"/>
                    </a:cubicBezTo>
                    <a:cubicBezTo>
                      <a:pt x="1993" y="366"/>
                      <a:pt x="1558" y="0"/>
                      <a:pt x="109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48"/>
              <p:cNvSpPr/>
              <p:nvPr/>
            </p:nvSpPr>
            <p:spPr>
              <a:xfrm>
                <a:off x="3487425" y="2681438"/>
                <a:ext cx="46275" cy="36175"/>
              </a:xfrm>
              <a:custGeom>
                <a:rect b="b" l="l" r="r" t="t"/>
                <a:pathLst>
                  <a:path extrusionOk="0" h="1447" w="1851">
                    <a:moveTo>
                      <a:pt x="542" y="0"/>
                    </a:moveTo>
                    <a:cubicBezTo>
                      <a:pt x="340" y="0"/>
                      <a:pt x="148" y="94"/>
                      <a:pt x="109" y="432"/>
                    </a:cubicBezTo>
                    <a:cubicBezTo>
                      <a:pt x="0" y="977"/>
                      <a:pt x="423" y="1447"/>
                      <a:pt x="933" y="1447"/>
                    </a:cubicBezTo>
                    <a:cubicBezTo>
                      <a:pt x="1033" y="1447"/>
                      <a:pt x="1137" y="1428"/>
                      <a:pt x="1241" y="1389"/>
                    </a:cubicBezTo>
                    <a:cubicBezTo>
                      <a:pt x="1850" y="1193"/>
                      <a:pt x="1458" y="519"/>
                      <a:pt x="1067" y="149"/>
                    </a:cubicBezTo>
                    <a:cubicBezTo>
                      <a:pt x="1067" y="149"/>
                      <a:pt x="797" y="0"/>
                      <a:pt x="54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48"/>
              <p:cNvSpPr/>
              <p:nvPr/>
            </p:nvSpPr>
            <p:spPr>
              <a:xfrm>
                <a:off x="3468400" y="2925338"/>
                <a:ext cx="47500" cy="37450"/>
              </a:xfrm>
              <a:custGeom>
                <a:rect b="b" l="l" r="r" t="t"/>
                <a:pathLst>
                  <a:path extrusionOk="0" h="1498" w="1900">
                    <a:moveTo>
                      <a:pt x="1280" y="0"/>
                    </a:moveTo>
                    <a:cubicBezTo>
                      <a:pt x="994" y="0"/>
                      <a:pt x="649" y="276"/>
                      <a:pt x="435" y="532"/>
                    </a:cubicBezTo>
                    <a:cubicBezTo>
                      <a:pt x="435" y="532"/>
                      <a:pt x="0" y="1446"/>
                      <a:pt x="762" y="1490"/>
                    </a:cubicBezTo>
                    <a:cubicBezTo>
                      <a:pt x="800" y="1495"/>
                      <a:pt x="838" y="1497"/>
                      <a:pt x="875" y="1497"/>
                    </a:cubicBezTo>
                    <a:cubicBezTo>
                      <a:pt x="1471" y="1497"/>
                      <a:pt x="1899" y="865"/>
                      <a:pt x="1654" y="271"/>
                    </a:cubicBezTo>
                    <a:cubicBezTo>
                      <a:pt x="1564" y="76"/>
                      <a:pt x="1430" y="0"/>
                      <a:pt x="128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48"/>
              <p:cNvSpPr/>
              <p:nvPr/>
            </p:nvSpPr>
            <p:spPr>
              <a:xfrm>
                <a:off x="3508650" y="2831988"/>
                <a:ext cx="37000" cy="60475"/>
              </a:xfrm>
              <a:custGeom>
                <a:rect b="b" l="l" r="r" t="t"/>
                <a:pathLst>
                  <a:path extrusionOk="0" h="2419" w="1480">
                    <a:moveTo>
                      <a:pt x="985" y="0"/>
                    </a:moveTo>
                    <a:cubicBezTo>
                      <a:pt x="891" y="0"/>
                      <a:pt x="781" y="56"/>
                      <a:pt x="653" y="197"/>
                    </a:cubicBezTo>
                    <a:cubicBezTo>
                      <a:pt x="0" y="915"/>
                      <a:pt x="87" y="2003"/>
                      <a:pt x="653" y="2351"/>
                    </a:cubicBezTo>
                    <a:cubicBezTo>
                      <a:pt x="728" y="2397"/>
                      <a:pt x="797" y="2418"/>
                      <a:pt x="860" y="2418"/>
                    </a:cubicBezTo>
                    <a:cubicBezTo>
                      <a:pt x="1278" y="2418"/>
                      <a:pt x="1461" y="1514"/>
                      <a:pt x="1480" y="872"/>
                    </a:cubicBezTo>
                    <a:cubicBezTo>
                      <a:pt x="1480" y="872"/>
                      <a:pt x="1355" y="0"/>
                      <a:pt x="985"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48"/>
              <p:cNvSpPr/>
              <p:nvPr/>
            </p:nvSpPr>
            <p:spPr>
              <a:xfrm>
                <a:off x="3159475" y="2981638"/>
                <a:ext cx="61975" cy="44300"/>
              </a:xfrm>
              <a:custGeom>
                <a:rect b="b" l="l" r="r" t="t"/>
                <a:pathLst>
                  <a:path extrusionOk="0" h="1772" w="2479">
                    <a:moveTo>
                      <a:pt x="430" y="0"/>
                    </a:moveTo>
                    <a:cubicBezTo>
                      <a:pt x="189" y="0"/>
                      <a:pt x="0" y="113"/>
                      <a:pt x="107" y="521"/>
                    </a:cubicBezTo>
                    <a:cubicBezTo>
                      <a:pt x="303" y="1271"/>
                      <a:pt x="968" y="1771"/>
                      <a:pt x="1537" y="1771"/>
                    </a:cubicBezTo>
                    <a:cubicBezTo>
                      <a:pt x="1661" y="1771"/>
                      <a:pt x="1782" y="1747"/>
                      <a:pt x="1891" y="1696"/>
                    </a:cubicBezTo>
                    <a:cubicBezTo>
                      <a:pt x="2479" y="1435"/>
                      <a:pt x="1717" y="608"/>
                      <a:pt x="1108" y="173"/>
                    </a:cubicBezTo>
                    <a:cubicBezTo>
                      <a:pt x="1108" y="173"/>
                      <a:pt x="729" y="0"/>
                      <a:pt x="43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48"/>
              <p:cNvSpPr/>
              <p:nvPr/>
            </p:nvSpPr>
            <p:spPr>
              <a:xfrm>
                <a:off x="3349250" y="2573438"/>
                <a:ext cx="50900" cy="31100"/>
              </a:xfrm>
              <a:custGeom>
                <a:rect b="b" l="l" r="r" t="t"/>
                <a:pathLst>
                  <a:path extrusionOk="0" h="1244" w="2036">
                    <a:moveTo>
                      <a:pt x="1092" y="1"/>
                    </a:moveTo>
                    <a:cubicBezTo>
                      <a:pt x="869" y="1"/>
                      <a:pt x="644" y="93"/>
                      <a:pt x="480" y="291"/>
                    </a:cubicBezTo>
                    <a:cubicBezTo>
                      <a:pt x="1" y="835"/>
                      <a:pt x="871" y="1227"/>
                      <a:pt x="871" y="1227"/>
                    </a:cubicBezTo>
                    <a:cubicBezTo>
                      <a:pt x="950" y="1238"/>
                      <a:pt x="1035" y="1244"/>
                      <a:pt x="1121" y="1244"/>
                    </a:cubicBezTo>
                    <a:cubicBezTo>
                      <a:pt x="1561" y="1244"/>
                      <a:pt x="2036" y="1087"/>
                      <a:pt x="1872" y="596"/>
                    </a:cubicBezTo>
                    <a:cubicBezTo>
                      <a:pt x="1767" y="215"/>
                      <a:pt x="1432" y="1"/>
                      <a:pt x="1092"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48"/>
              <p:cNvSpPr/>
              <p:nvPr/>
            </p:nvSpPr>
            <p:spPr>
              <a:xfrm>
                <a:off x="3096325" y="2937988"/>
                <a:ext cx="44250" cy="36800"/>
              </a:xfrm>
              <a:custGeom>
                <a:rect b="b" l="l" r="r" t="t"/>
                <a:pathLst>
                  <a:path extrusionOk="0" h="1472" w="1770">
                    <a:moveTo>
                      <a:pt x="801" y="0"/>
                    </a:moveTo>
                    <a:cubicBezTo>
                      <a:pt x="774" y="0"/>
                      <a:pt x="746" y="2"/>
                      <a:pt x="718" y="4"/>
                    </a:cubicBezTo>
                    <a:cubicBezTo>
                      <a:pt x="0" y="4"/>
                      <a:pt x="305" y="897"/>
                      <a:pt x="305" y="897"/>
                    </a:cubicBezTo>
                    <a:cubicBezTo>
                      <a:pt x="481" y="1174"/>
                      <a:pt x="794" y="1472"/>
                      <a:pt x="1073" y="1472"/>
                    </a:cubicBezTo>
                    <a:cubicBezTo>
                      <a:pt x="1209" y="1472"/>
                      <a:pt x="1337" y="1401"/>
                      <a:pt x="1436" y="1223"/>
                    </a:cubicBezTo>
                    <a:cubicBezTo>
                      <a:pt x="1770" y="681"/>
                      <a:pt x="1405" y="0"/>
                      <a:pt x="801"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48"/>
              <p:cNvSpPr/>
              <p:nvPr/>
            </p:nvSpPr>
            <p:spPr>
              <a:xfrm>
                <a:off x="3193700" y="2578263"/>
                <a:ext cx="51150" cy="32400"/>
              </a:xfrm>
              <a:custGeom>
                <a:rect b="b" l="l" r="r" t="t"/>
                <a:pathLst>
                  <a:path extrusionOk="0" h="1296" w="2046">
                    <a:moveTo>
                      <a:pt x="1003" y="0"/>
                    </a:moveTo>
                    <a:cubicBezTo>
                      <a:pt x="670" y="0"/>
                      <a:pt x="342" y="206"/>
                      <a:pt x="240" y="577"/>
                    </a:cubicBezTo>
                    <a:cubicBezTo>
                      <a:pt x="0" y="1273"/>
                      <a:pt x="958" y="1295"/>
                      <a:pt x="958" y="1295"/>
                    </a:cubicBezTo>
                    <a:cubicBezTo>
                      <a:pt x="1414" y="1186"/>
                      <a:pt x="2045" y="795"/>
                      <a:pt x="1632" y="316"/>
                    </a:cubicBezTo>
                    <a:cubicBezTo>
                      <a:pt x="1471" y="101"/>
                      <a:pt x="1236" y="0"/>
                      <a:pt x="1003"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48"/>
              <p:cNvSpPr/>
              <p:nvPr/>
            </p:nvSpPr>
            <p:spPr>
              <a:xfrm>
                <a:off x="3124700" y="2616813"/>
                <a:ext cx="45075" cy="34950"/>
              </a:xfrm>
              <a:custGeom>
                <a:rect b="b" l="l" r="r" t="t"/>
                <a:pathLst>
                  <a:path extrusionOk="0" h="1398" w="1803">
                    <a:moveTo>
                      <a:pt x="896" y="0"/>
                    </a:moveTo>
                    <a:cubicBezTo>
                      <a:pt x="404" y="0"/>
                      <a:pt x="0" y="466"/>
                      <a:pt x="127" y="993"/>
                    </a:cubicBezTo>
                    <a:cubicBezTo>
                      <a:pt x="194" y="1309"/>
                      <a:pt x="392" y="1398"/>
                      <a:pt x="592" y="1398"/>
                    </a:cubicBezTo>
                    <a:cubicBezTo>
                      <a:pt x="847" y="1398"/>
                      <a:pt x="1107" y="1254"/>
                      <a:pt x="1107" y="1254"/>
                    </a:cubicBezTo>
                    <a:cubicBezTo>
                      <a:pt x="1455" y="906"/>
                      <a:pt x="1803" y="275"/>
                      <a:pt x="1194" y="58"/>
                    </a:cubicBezTo>
                    <a:cubicBezTo>
                      <a:pt x="1093" y="18"/>
                      <a:pt x="993" y="0"/>
                      <a:pt x="89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48"/>
              <p:cNvSpPr/>
              <p:nvPr/>
            </p:nvSpPr>
            <p:spPr>
              <a:xfrm>
                <a:off x="3038125" y="2799413"/>
                <a:ext cx="35825" cy="39725"/>
              </a:xfrm>
              <a:custGeom>
                <a:rect b="b" l="l" r="r" t="t"/>
                <a:pathLst>
                  <a:path extrusionOk="0" h="1589" w="1433">
                    <a:moveTo>
                      <a:pt x="913" y="0"/>
                    </a:moveTo>
                    <a:cubicBezTo>
                      <a:pt x="842" y="0"/>
                      <a:pt x="763" y="20"/>
                      <a:pt x="675" y="64"/>
                    </a:cubicBezTo>
                    <a:cubicBezTo>
                      <a:pt x="66" y="304"/>
                      <a:pt x="0" y="1131"/>
                      <a:pt x="544" y="1479"/>
                    </a:cubicBezTo>
                    <a:cubicBezTo>
                      <a:pt x="655" y="1556"/>
                      <a:pt x="755" y="1588"/>
                      <a:pt x="844" y="1588"/>
                    </a:cubicBezTo>
                    <a:cubicBezTo>
                      <a:pt x="1228" y="1588"/>
                      <a:pt x="1415" y="1000"/>
                      <a:pt x="1415" y="1000"/>
                    </a:cubicBezTo>
                    <a:cubicBezTo>
                      <a:pt x="1433" y="578"/>
                      <a:pt x="1296" y="0"/>
                      <a:pt x="913"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48"/>
              <p:cNvSpPr/>
              <p:nvPr/>
            </p:nvSpPr>
            <p:spPr>
              <a:xfrm>
                <a:off x="3059325" y="2867663"/>
                <a:ext cx="32125" cy="43850"/>
              </a:xfrm>
              <a:custGeom>
                <a:rect b="b" l="l" r="r" t="t"/>
                <a:pathLst>
                  <a:path extrusionOk="0" h="1754" w="1285">
                    <a:moveTo>
                      <a:pt x="634" y="0"/>
                    </a:moveTo>
                    <a:cubicBezTo>
                      <a:pt x="564" y="0"/>
                      <a:pt x="490" y="30"/>
                      <a:pt x="414" y="98"/>
                    </a:cubicBezTo>
                    <a:cubicBezTo>
                      <a:pt x="1" y="446"/>
                      <a:pt x="44" y="1251"/>
                      <a:pt x="654" y="1664"/>
                    </a:cubicBezTo>
                    <a:cubicBezTo>
                      <a:pt x="755" y="1727"/>
                      <a:pt x="840" y="1754"/>
                      <a:pt x="912" y="1754"/>
                    </a:cubicBezTo>
                    <a:cubicBezTo>
                      <a:pt x="1285" y="1754"/>
                      <a:pt x="1285" y="1033"/>
                      <a:pt x="1285" y="1033"/>
                    </a:cubicBezTo>
                    <a:cubicBezTo>
                      <a:pt x="1196" y="589"/>
                      <a:pt x="947" y="0"/>
                      <a:pt x="634"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8"/>
              <p:cNvSpPr/>
              <p:nvPr/>
            </p:nvSpPr>
            <p:spPr>
              <a:xfrm>
                <a:off x="3069575" y="2664838"/>
                <a:ext cx="43100" cy="36425"/>
              </a:xfrm>
              <a:custGeom>
                <a:rect b="b" l="l" r="r" t="t"/>
                <a:pathLst>
                  <a:path extrusionOk="0" h="1457" w="1724">
                    <a:moveTo>
                      <a:pt x="982" y="0"/>
                    </a:moveTo>
                    <a:cubicBezTo>
                      <a:pt x="407" y="0"/>
                      <a:pt x="1" y="629"/>
                      <a:pt x="287" y="1161"/>
                    </a:cubicBezTo>
                    <a:cubicBezTo>
                      <a:pt x="384" y="1384"/>
                      <a:pt x="528" y="1457"/>
                      <a:pt x="677" y="1457"/>
                    </a:cubicBezTo>
                    <a:cubicBezTo>
                      <a:pt x="964" y="1457"/>
                      <a:pt x="1266" y="1183"/>
                      <a:pt x="1266" y="1183"/>
                    </a:cubicBezTo>
                    <a:cubicBezTo>
                      <a:pt x="1527" y="791"/>
                      <a:pt x="1723" y="73"/>
                      <a:pt x="1092" y="8"/>
                    </a:cubicBezTo>
                    <a:cubicBezTo>
                      <a:pt x="1055" y="3"/>
                      <a:pt x="1018" y="0"/>
                      <a:pt x="98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48"/>
              <p:cNvSpPr/>
              <p:nvPr/>
            </p:nvSpPr>
            <p:spPr>
              <a:xfrm>
                <a:off x="3233725" y="3014738"/>
                <a:ext cx="51925" cy="31625"/>
              </a:xfrm>
              <a:custGeom>
                <a:rect b="b" l="l" r="r" t="t"/>
                <a:pathLst>
                  <a:path extrusionOk="0" h="1265" w="2077">
                    <a:moveTo>
                      <a:pt x="1109" y="1"/>
                    </a:moveTo>
                    <a:cubicBezTo>
                      <a:pt x="618" y="1"/>
                      <a:pt x="0" y="205"/>
                      <a:pt x="249" y="764"/>
                    </a:cubicBezTo>
                    <a:cubicBezTo>
                      <a:pt x="378" y="1094"/>
                      <a:pt x="681" y="1265"/>
                      <a:pt x="986" y="1265"/>
                    </a:cubicBezTo>
                    <a:cubicBezTo>
                      <a:pt x="1244" y="1265"/>
                      <a:pt x="1504" y="1143"/>
                      <a:pt x="1663" y="894"/>
                    </a:cubicBezTo>
                    <a:cubicBezTo>
                      <a:pt x="2076" y="285"/>
                      <a:pt x="1184" y="2"/>
                      <a:pt x="1184" y="2"/>
                    </a:cubicBezTo>
                    <a:cubicBezTo>
                      <a:pt x="1160" y="1"/>
                      <a:pt x="1135" y="1"/>
                      <a:pt x="110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8"/>
              <p:cNvSpPr/>
              <p:nvPr/>
            </p:nvSpPr>
            <p:spPr>
              <a:xfrm>
                <a:off x="3267125" y="2727188"/>
                <a:ext cx="51150" cy="31975"/>
              </a:xfrm>
              <a:custGeom>
                <a:rect b="b" l="l" r="r" t="t"/>
                <a:pathLst>
                  <a:path extrusionOk="0" h="1279" w="2046">
                    <a:moveTo>
                      <a:pt x="1014" y="1"/>
                    </a:moveTo>
                    <a:cubicBezTo>
                      <a:pt x="678" y="1"/>
                      <a:pt x="343" y="206"/>
                      <a:pt x="240" y="582"/>
                    </a:cubicBezTo>
                    <a:cubicBezTo>
                      <a:pt x="1" y="1256"/>
                      <a:pt x="958" y="1278"/>
                      <a:pt x="958" y="1278"/>
                    </a:cubicBezTo>
                    <a:cubicBezTo>
                      <a:pt x="1437" y="1169"/>
                      <a:pt x="2046" y="778"/>
                      <a:pt x="1632" y="299"/>
                    </a:cubicBezTo>
                    <a:cubicBezTo>
                      <a:pt x="1474" y="96"/>
                      <a:pt x="1244" y="1"/>
                      <a:pt x="1014"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48"/>
              <p:cNvSpPr/>
              <p:nvPr/>
            </p:nvSpPr>
            <p:spPr>
              <a:xfrm>
                <a:off x="3361775" y="2782213"/>
                <a:ext cx="35925" cy="39675"/>
              </a:xfrm>
              <a:custGeom>
                <a:rect b="b" l="l" r="r" t="t"/>
                <a:pathLst>
                  <a:path extrusionOk="0" h="1587" w="1437">
                    <a:moveTo>
                      <a:pt x="554" y="0"/>
                    </a:moveTo>
                    <a:cubicBezTo>
                      <a:pt x="124" y="0"/>
                      <a:pt x="0" y="665"/>
                      <a:pt x="0" y="665"/>
                    </a:cubicBezTo>
                    <a:cubicBezTo>
                      <a:pt x="36" y="1054"/>
                      <a:pt x="215" y="1586"/>
                      <a:pt x="572" y="1586"/>
                    </a:cubicBezTo>
                    <a:cubicBezTo>
                      <a:pt x="654" y="1586"/>
                      <a:pt x="747" y="1558"/>
                      <a:pt x="849" y="1492"/>
                    </a:cubicBezTo>
                    <a:cubicBezTo>
                      <a:pt x="1436" y="1188"/>
                      <a:pt x="1415" y="361"/>
                      <a:pt x="827" y="78"/>
                    </a:cubicBezTo>
                    <a:cubicBezTo>
                      <a:pt x="725" y="23"/>
                      <a:pt x="634" y="0"/>
                      <a:pt x="554"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48"/>
              <p:cNvSpPr/>
              <p:nvPr/>
            </p:nvSpPr>
            <p:spPr>
              <a:xfrm>
                <a:off x="3347625" y="2840388"/>
                <a:ext cx="43525" cy="36125"/>
              </a:xfrm>
              <a:custGeom>
                <a:rect b="b" l="l" r="r" t="t"/>
                <a:pathLst>
                  <a:path extrusionOk="0" h="1445" w="1741">
                    <a:moveTo>
                      <a:pt x="1086" y="1"/>
                    </a:moveTo>
                    <a:cubicBezTo>
                      <a:pt x="799" y="1"/>
                      <a:pt x="501" y="253"/>
                      <a:pt x="501" y="253"/>
                    </a:cubicBezTo>
                    <a:cubicBezTo>
                      <a:pt x="218" y="645"/>
                      <a:pt x="1" y="1341"/>
                      <a:pt x="632" y="1428"/>
                    </a:cubicBezTo>
                    <a:cubicBezTo>
                      <a:pt x="687" y="1439"/>
                      <a:pt x="741" y="1445"/>
                      <a:pt x="794" y="1445"/>
                    </a:cubicBezTo>
                    <a:cubicBezTo>
                      <a:pt x="1344" y="1445"/>
                      <a:pt x="1740" y="854"/>
                      <a:pt x="1502" y="318"/>
                    </a:cubicBezTo>
                    <a:cubicBezTo>
                      <a:pt x="1401" y="78"/>
                      <a:pt x="1245" y="1"/>
                      <a:pt x="1086"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48"/>
              <p:cNvSpPr/>
              <p:nvPr/>
            </p:nvSpPr>
            <p:spPr>
              <a:xfrm>
                <a:off x="3195875" y="2789663"/>
                <a:ext cx="37350" cy="39175"/>
              </a:xfrm>
              <a:custGeom>
                <a:rect b="b" l="l" r="r" t="t"/>
                <a:pathLst>
                  <a:path extrusionOk="0" h="1567" w="1494">
                    <a:moveTo>
                      <a:pt x="964" y="1"/>
                    </a:moveTo>
                    <a:cubicBezTo>
                      <a:pt x="903" y="1"/>
                      <a:pt x="836" y="14"/>
                      <a:pt x="762" y="41"/>
                    </a:cubicBezTo>
                    <a:cubicBezTo>
                      <a:pt x="153" y="215"/>
                      <a:pt x="0" y="1042"/>
                      <a:pt x="522" y="1434"/>
                    </a:cubicBezTo>
                    <a:cubicBezTo>
                      <a:pt x="640" y="1529"/>
                      <a:pt x="748" y="1566"/>
                      <a:pt x="846" y="1566"/>
                    </a:cubicBezTo>
                    <a:cubicBezTo>
                      <a:pt x="1218" y="1566"/>
                      <a:pt x="1436" y="1020"/>
                      <a:pt x="1436" y="1020"/>
                    </a:cubicBezTo>
                    <a:cubicBezTo>
                      <a:pt x="1493" y="602"/>
                      <a:pt x="1384" y="1"/>
                      <a:pt x="964"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48"/>
              <p:cNvSpPr/>
              <p:nvPr/>
            </p:nvSpPr>
            <p:spPr>
              <a:xfrm>
                <a:off x="3201775" y="2842638"/>
                <a:ext cx="45800" cy="36375"/>
              </a:xfrm>
              <a:custGeom>
                <a:rect b="b" l="l" r="r" t="t"/>
                <a:pathLst>
                  <a:path extrusionOk="0" h="1455" w="1832">
                    <a:moveTo>
                      <a:pt x="685" y="1"/>
                    </a:moveTo>
                    <a:cubicBezTo>
                      <a:pt x="539" y="1"/>
                      <a:pt x="406" y="77"/>
                      <a:pt x="308" y="272"/>
                    </a:cubicBezTo>
                    <a:cubicBezTo>
                      <a:pt x="1" y="805"/>
                      <a:pt x="408" y="1454"/>
                      <a:pt x="1002" y="1454"/>
                    </a:cubicBezTo>
                    <a:cubicBezTo>
                      <a:pt x="1039" y="1454"/>
                      <a:pt x="1076" y="1452"/>
                      <a:pt x="1113" y="1447"/>
                    </a:cubicBezTo>
                    <a:cubicBezTo>
                      <a:pt x="1831" y="1403"/>
                      <a:pt x="1483" y="533"/>
                      <a:pt x="1483" y="533"/>
                    </a:cubicBezTo>
                    <a:cubicBezTo>
                      <a:pt x="1283" y="276"/>
                      <a:pt x="962" y="1"/>
                      <a:pt x="685"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48"/>
              <p:cNvSpPr/>
              <p:nvPr/>
            </p:nvSpPr>
            <p:spPr>
              <a:xfrm>
                <a:off x="3295400" y="2874988"/>
                <a:ext cx="51175" cy="31675"/>
              </a:xfrm>
              <a:custGeom>
                <a:rect b="b" l="l" r="r" t="t"/>
                <a:pathLst>
                  <a:path extrusionOk="0" h="1267" w="2047">
                    <a:moveTo>
                      <a:pt x="1111" y="1"/>
                    </a:moveTo>
                    <a:cubicBezTo>
                      <a:pt x="632" y="66"/>
                      <a:pt x="1" y="414"/>
                      <a:pt x="371" y="914"/>
                    </a:cubicBezTo>
                    <a:cubicBezTo>
                      <a:pt x="533" y="1153"/>
                      <a:pt x="784" y="1266"/>
                      <a:pt x="1032" y="1266"/>
                    </a:cubicBezTo>
                    <a:cubicBezTo>
                      <a:pt x="1349" y="1266"/>
                      <a:pt x="1663" y="1082"/>
                      <a:pt x="1785" y="740"/>
                    </a:cubicBezTo>
                    <a:cubicBezTo>
                      <a:pt x="2046" y="66"/>
                      <a:pt x="1111" y="1"/>
                      <a:pt x="1111"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48"/>
              <p:cNvSpPr/>
              <p:nvPr/>
            </p:nvSpPr>
            <p:spPr>
              <a:xfrm>
                <a:off x="3221450" y="2750063"/>
                <a:ext cx="37000" cy="25325"/>
              </a:xfrm>
              <a:custGeom>
                <a:rect b="b" l="l" r="r" t="t"/>
                <a:pathLst>
                  <a:path extrusionOk="0" h="1013" w="1480">
                    <a:moveTo>
                      <a:pt x="669" y="1"/>
                    </a:moveTo>
                    <a:cubicBezTo>
                      <a:pt x="357" y="1"/>
                      <a:pt x="58" y="233"/>
                      <a:pt x="43" y="581"/>
                    </a:cubicBezTo>
                    <a:cubicBezTo>
                      <a:pt x="1" y="948"/>
                      <a:pt x="299" y="1013"/>
                      <a:pt x="512" y="1013"/>
                    </a:cubicBezTo>
                    <a:cubicBezTo>
                      <a:pt x="627" y="1013"/>
                      <a:pt x="718" y="994"/>
                      <a:pt x="718" y="994"/>
                    </a:cubicBezTo>
                    <a:cubicBezTo>
                      <a:pt x="1066" y="842"/>
                      <a:pt x="1479" y="428"/>
                      <a:pt x="1066" y="145"/>
                    </a:cubicBezTo>
                    <a:cubicBezTo>
                      <a:pt x="946" y="46"/>
                      <a:pt x="806" y="1"/>
                      <a:pt x="66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48"/>
              <p:cNvSpPr/>
              <p:nvPr/>
            </p:nvSpPr>
            <p:spPr>
              <a:xfrm>
                <a:off x="3324250" y="2742888"/>
                <a:ext cx="37075" cy="26250"/>
              </a:xfrm>
              <a:custGeom>
                <a:rect b="b" l="l" r="r" t="t"/>
                <a:pathLst>
                  <a:path extrusionOk="0" h="1050" w="1483">
                    <a:moveTo>
                      <a:pt x="826" y="1"/>
                    </a:moveTo>
                    <a:cubicBezTo>
                      <a:pt x="727" y="1"/>
                      <a:pt x="623" y="27"/>
                      <a:pt x="522" y="84"/>
                    </a:cubicBezTo>
                    <a:cubicBezTo>
                      <a:pt x="0" y="302"/>
                      <a:pt x="501" y="846"/>
                      <a:pt x="501" y="846"/>
                    </a:cubicBezTo>
                    <a:cubicBezTo>
                      <a:pt x="666" y="956"/>
                      <a:pt x="888" y="1050"/>
                      <a:pt x="1072" y="1050"/>
                    </a:cubicBezTo>
                    <a:cubicBezTo>
                      <a:pt x="1250" y="1050"/>
                      <a:pt x="1393" y="962"/>
                      <a:pt x="1414" y="715"/>
                    </a:cubicBezTo>
                    <a:cubicBezTo>
                      <a:pt x="1482" y="325"/>
                      <a:pt x="1180" y="1"/>
                      <a:pt x="826"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48"/>
              <p:cNvSpPr/>
              <p:nvPr/>
            </p:nvSpPr>
            <p:spPr>
              <a:xfrm>
                <a:off x="3246900" y="2877113"/>
                <a:ext cx="37125" cy="25225"/>
              </a:xfrm>
              <a:custGeom>
                <a:rect b="b" l="l" r="r" t="t"/>
                <a:pathLst>
                  <a:path extrusionOk="0" h="1009" w="1485">
                    <a:moveTo>
                      <a:pt x="415" y="1"/>
                    </a:moveTo>
                    <a:cubicBezTo>
                      <a:pt x="186" y="1"/>
                      <a:pt x="1" y="99"/>
                      <a:pt x="26" y="394"/>
                    </a:cubicBezTo>
                    <a:cubicBezTo>
                      <a:pt x="11" y="751"/>
                      <a:pt x="305" y="1008"/>
                      <a:pt x="625" y="1008"/>
                    </a:cubicBezTo>
                    <a:cubicBezTo>
                      <a:pt x="754" y="1008"/>
                      <a:pt x="887" y="967"/>
                      <a:pt x="1005" y="873"/>
                    </a:cubicBezTo>
                    <a:cubicBezTo>
                      <a:pt x="1484" y="568"/>
                      <a:pt x="897" y="111"/>
                      <a:pt x="897" y="111"/>
                    </a:cubicBezTo>
                    <a:cubicBezTo>
                      <a:pt x="754" y="49"/>
                      <a:pt x="574" y="1"/>
                      <a:pt x="415"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48"/>
              <p:cNvSpPr/>
              <p:nvPr/>
            </p:nvSpPr>
            <p:spPr>
              <a:xfrm>
                <a:off x="3280175" y="2783988"/>
                <a:ext cx="37225" cy="26500"/>
              </a:xfrm>
              <a:custGeom>
                <a:rect b="b" l="l" r="r" t="t"/>
                <a:pathLst>
                  <a:path extrusionOk="0" h="1060" w="1489">
                    <a:moveTo>
                      <a:pt x="810" y="0"/>
                    </a:moveTo>
                    <a:cubicBezTo>
                      <a:pt x="715" y="0"/>
                      <a:pt x="618" y="23"/>
                      <a:pt x="523" y="72"/>
                    </a:cubicBezTo>
                    <a:cubicBezTo>
                      <a:pt x="1" y="312"/>
                      <a:pt x="501" y="855"/>
                      <a:pt x="501" y="855"/>
                    </a:cubicBezTo>
                    <a:cubicBezTo>
                      <a:pt x="667" y="966"/>
                      <a:pt x="894" y="1060"/>
                      <a:pt x="1083" y="1060"/>
                    </a:cubicBezTo>
                    <a:cubicBezTo>
                      <a:pt x="1267" y="1060"/>
                      <a:pt x="1415" y="971"/>
                      <a:pt x="1437" y="725"/>
                    </a:cubicBezTo>
                    <a:cubicBezTo>
                      <a:pt x="1488" y="328"/>
                      <a:pt x="1171" y="0"/>
                      <a:pt x="81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48"/>
              <p:cNvSpPr/>
              <p:nvPr/>
            </p:nvSpPr>
            <p:spPr>
              <a:xfrm>
                <a:off x="3277175" y="2833638"/>
                <a:ext cx="36750" cy="25650"/>
              </a:xfrm>
              <a:custGeom>
                <a:rect b="b" l="l" r="r" t="t"/>
                <a:pathLst>
                  <a:path extrusionOk="0" h="1026" w="1470">
                    <a:moveTo>
                      <a:pt x="394" y="1"/>
                    </a:moveTo>
                    <a:cubicBezTo>
                      <a:pt x="201" y="1"/>
                      <a:pt x="45" y="91"/>
                      <a:pt x="34" y="349"/>
                    </a:cubicBezTo>
                    <a:cubicBezTo>
                      <a:pt x="0" y="732"/>
                      <a:pt x="311" y="1026"/>
                      <a:pt x="654" y="1026"/>
                    </a:cubicBezTo>
                    <a:cubicBezTo>
                      <a:pt x="759" y="1026"/>
                      <a:pt x="867" y="998"/>
                      <a:pt x="969" y="936"/>
                    </a:cubicBezTo>
                    <a:cubicBezTo>
                      <a:pt x="1470" y="697"/>
                      <a:pt x="948" y="175"/>
                      <a:pt x="948" y="175"/>
                    </a:cubicBezTo>
                    <a:cubicBezTo>
                      <a:pt x="789" y="80"/>
                      <a:pt x="575" y="1"/>
                      <a:pt x="394"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48"/>
              <p:cNvSpPr/>
              <p:nvPr/>
            </p:nvSpPr>
            <p:spPr>
              <a:xfrm>
                <a:off x="3308650" y="2818838"/>
                <a:ext cx="25400" cy="23275"/>
              </a:xfrm>
              <a:custGeom>
                <a:rect b="b" l="l" r="r" t="t"/>
                <a:pathLst>
                  <a:path extrusionOk="0" h="931" w="1016">
                    <a:moveTo>
                      <a:pt x="471" y="0"/>
                    </a:moveTo>
                    <a:cubicBezTo>
                      <a:pt x="250" y="0"/>
                      <a:pt x="80" y="267"/>
                      <a:pt x="80" y="267"/>
                    </a:cubicBezTo>
                    <a:cubicBezTo>
                      <a:pt x="1" y="525"/>
                      <a:pt x="30" y="930"/>
                      <a:pt x="336" y="930"/>
                    </a:cubicBezTo>
                    <a:cubicBezTo>
                      <a:pt x="364" y="930"/>
                      <a:pt x="395" y="927"/>
                      <a:pt x="428" y="919"/>
                    </a:cubicBezTo>
                    <a:cubicBezTo>
                      <a:pt x="820" y="832"/>
                      <a:pt x="1016" y="419"/>
                      <a:pt x="711" y="114"/>
                    </a:cubicBezTo>
                    <a:cubicBezTo>
                      <a:pt x="628" y="31"/>
                      <a:pt x="547" y="0"/>
                      <a:pt x="471"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48"/>
              <p:cNvSpPr/>
              <p:nvPr/>
            </p:nvSpPr>
            <p:spPr>
              <a:xfrm>
                <a:off x="3266775" y="2804238"/>
                <a:ext cx="25400" cy="23725"/>
              </a:xfrm>
              <a:custGeom>
                <a:rect b="b" l="l" r="r" t="t"/>
                <a:pathLst>
                  <a:path extrusionOk="0" h="949" w="1016">
                    <a:moveTo>
                      <a:pt x="469" y="0"/>
                    </a:moveTo>
                    <a:cubicBezTo>
                      <a:pt x="253" y="0"/>
                      <a:pt x="80" y="285"/>
                      <a:pt x="80" y="285"/>
                    </a:cubicBezTo>
                    <a:cubicBezTo>
                      <a:pt x="0" y="544"/>
                      <a:pt x="30" y="948"/>
                      <a:pt x="336" y="948"/>
                    </a:cubicBezTo>
                    <a:cubicBezTo>
                      <a:pt x="364" y="948"/>
                      <a:pt x="395" y="945"/>
                      <a:pt x="428" y="938"/>
                    </a:cubicBezTo>
                    <a:cubicBezTo>
                      <a:pt x="820" y="851"/>
                      <a:pt x="1015" y="437"/>
                      <a:pt x="689" y="111"/>
                    </a:cubicBezTo>
                    <a:cubicBezTo>
                      <a:pt x="614" y="30"/>
                      <a:pt x="539" y="0"/>
                      <a:pt x="469"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9" name="Google Shape;769;p48"/>
            <p:cNvSpPr/>
            <p:nvPr/>
          </p:nvSpPr>
          <p:spPr>
            <a:xfrm rot="10800000">
              <a:off x="-1542748" y="3995162"/>
              <a:ext cx="4078495" cy="1672782"/>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48"/>
            <p:cNvSpPr/>
            <p:nvPr/>
          </p:nvSpPr>
          <p:spPr>
            <a:xfrm rot="-2206959">
              <a:off x="8212337" y="-227328"/>
              <a:ext cx="1266104" cy="2588861"/>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9_1">
    <p:spTree>
      <p:nvGrpSpPr>
        <p:cNvPr id="771" name="Shape 771"/>
        <p:cNvGrpSpPr/>
        <p:nvPr/>
      </p:nvGrpSpPr>
      <p:grpSpPr>
        <a:xfrm>
          <a:off x="0" y="0"/>
          <a:ext cx="0" cy="0"/>
          <a:chOff x="0" y="0"/>
          <a:chExt cx="0" cy="0"/>
        </a:xfrm>
      </p:grpSpPr>
      <p:grpSp>
        <p:nvGrpSpPr>
          <p:cNvPr id="772" name="Google Shape;772;p49"/>
          <p:cNvGrpSpPr/>
          <p:nvPr/>
        </p:nvGrpSpPr>
        <p:grpSpPr>
          <a:xfrm>
            <a:off x="-277700" y="-1055937"/>
            <a:ext cx="10289975" cy="6609000"/>
            <a:chOff x="-277700" y="-1055937"/>
            <a:chExt cx="10289975" cy="6609000"/>
          </a:xfrm>
        </p:grpSpPr>
        <p:sp>
          <p:nvSpPr>
            <p:cNvPr id="773" name="Google Shape;773;p49"/>
            <p:cNvSpPr/>
            <p:nvPr/>
          </p:nvSpPr>
          <p:spPr>
            <a:xfrm rot="5400000">
              <a:off x="-273143" y="-380489"/>
              <a:ext cx="2434542" cy="2046019"/>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49"/>
            <p:cNvSpPr/>
            <p:nvPr/>
          </p:nvSpPr>
          <p:spPr>
            <a:xfrm rot="5573891">
              <a:off x="7432038" y="-1402412"/>
              <a:ext cx="1588607" cy="2400941"/>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5" name="Google Shape;775;p49"/>
            <p:cNvGrpSpPr/>
            <p:nvPr/>
          </p:nvGrpSpPr>
          <p:grpSpPr>
            <a:xfrm rot="10800000">
              <a:off x="-277700" y="-763313"/>
              <a:ext cx="1890100" cy="3864775"/>
              <a:chOff x="7669813" y="1373938"/>
              <a:chExt cx="1890100" cy="3864775"/>
            </a:xfrm>
          </p:grpSpPr>
          <p:sp>
            <p:nvSpPr>
              <p:cNvPr id="776" name="Google Shape;776;p49"/>
              <p:cNvSpPr/>
              <p:nvPr/>
            </p:nvSpPr>
            <p:spPr>
              <a:xfrm>
                <a:off x="8750747" y="3030638"/>
                <a:ext cx="239650" cy="239700"/>
              </a:xfrm>
              <a:custGeom>
                <a:rect b="b" l="l" r="r" t="t"/>
                <a:pathLst>
                  <a:path extrusionOk="0" h="9588" w="9586">
                    <a:moveTo>
                      <a:pt x="5138" y="1"/>
                    </a:moveTo>
                    <a:cubicBezTo>
                      <a:pt x="5108" y="1"/>
                      <a:pt x="5079" y="1"/>
                      <a:pt x="5049" y="2"/>
                    </a:cubicBezTo>
                    <a:cubicBezTo>
                      <a:pt x="4188" y="2"/>
                      <a:pt x="3351" y="211"/>
                      <a:pt x="2583" y="630"/>
                    </a:cubicBezTo>
                    <a:cubicBezTo>
                      <a:pt x="1815" y="1025"/>
                      <a:pt x="1187" y="1607"/>
                      <a:pt x="722" y="2351"/>
                    </a:cubicBezTo>
                    <a:cubicBezTo>
                      <a:pt x="257" y="3049"/>
                      <a:pt x="1" y="3887"/>
                      <a:pt x="1" y="4748"/>
                    </a:cubicBezTo>
                    <a:cubicBezTo>
                      <a:pt x="1" y="6004"/>
                      <a:pt x="489" y="7214"/>
                      <a:pt x="1373" y="8121"/>
                    </a:cubicBezTo>
                    <a:cubicBezTo>
                      <a:pt x="2239" y="9055"/>
                      <a:pt x="3461" y="9587"/>
                      <a:pt x="4735" y="9587"/>
                    </a:cubicBezTo>
                    <a:cubicBezTo>
                      <a:pt x="4762" y="9587"/>
                      <a:pt x="4789" y="9587"/>
                      <a:pt x="4816" y="9586"/>
                    </a:cubicBezTo>
                    <a:cubicBezTo>
                      <a:pt x="4843" y="9587"/>
                      <a:pt x="4870" y="9587"/>
                      <a:pt x="4896" y="9587"/>
                    </a:cubicBezTo>
                    <a:cubicBezTo>
                      <a:pt x="6147" y="9587"/>
                      <a:pt x="7347" y="9055"/>
                      <a:pt x="8213" y="8121"/>
                    </a:cubicBezTo>
                    <a:cubicBezTo>
                      <a:pt x="9097" y="7167"/>
                      <a:pt x="9585" y="5911"/>
                      <a:pt x="9562" y="4608"/>
                    </a:cubicBezTo>
                    <a:cubicBezTo>
                      <a:pt x="9562" y="3189"/>
                      <a:pt x="9120" y="2072"/>
                      <a:pt x="8236" y="1235"/>
                    </a:cubicBezTo>
                    <a:cubicBezTo>
                      <a:pt x="7397" y="441"/>
                      <a:pt x="6292" y="1"/>
                      <a:pt x="5138"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49"/>
              <p:cNvSpPr/>
              <p:nvPr/>
            </p:nvSpPr>
            <p:spPr>
              <a:xfrm>
                <a:off x="7669813" y="1373938"/>
                <a:ext cx="1890100" cy="3864775"/>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8" name="Google Shape;778;p49"/>
            <p:cNvSpPr/>
            <p:nvPr/>
          </p:nvSpPr>
          <p:spPr>
            <a:xfrm rot="10800000">
              <a:off x="279620" y="4073273"/>
              <a:ext cx="900635" cy="820211"/>
            </a:xfrm>
            <a:custGeom>
              <a:rect b="b" l="l" r="r" t="t"/>
              <a:pathLst>
                <a:path extrusionOk="0" h="40325" w="44279">
                  <a:moveTo>
                    <a:pt x="21084" y="0"/>
                  </a:moveTo>
                  <a:cubicBezTo>
                    <a:pt x="7224" y="2045"/>
                    <a:pt x="3199" y="9269"/>
                    <a:pt x="1611" y="17494"/>
                  </a:cubicBezTo>
                  <a:cubicBezTo>
                    <a:pt x="0" y="25697"/>
                    <a:pt x="5853" y="38817"/>
                    <a:pt x="16537" y="40100"/>
                  </a:cubicBezTo>
                  <a:cubicBezTo>
                    <a:pt x="17740" y="40245"/>
                    <a:pt x="19018" y="40325"/>
                    <a:pt x="20340" y="40325"/>
                  </a:cubicBezTo>
                  <a:cubicBezTo>
                    <a:pt x="30724" y="40325"/>
                    <a:pt x="43764" y="35416"/>
                    <a:pt x="43995" y="18777"/>
                  </a:cubicBezTo>
                  <a:cubicBezTo>
                    <a:pt x="44278" y="0"/>
                    <a:pt x="21084" y="0"/>
                    <a:pt x="210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9" name="Google Shape;779;p49"/>
            <p:cNvGrpSpPr/>
            <p:nvPr/>
          </p:nvGrpSpPr>
          <p:grpSpPr>
            <a:xfrm rot="10800000">
              <a:off x="559315" y="3854048"/>
              <a:ext cx="769645" cy="721236"/>
              <a:chOff x="13529150" y="1729613"/>
              <a:chExt cx="945975" cy="886475"/>
            </a:xfrm>
          </p:grpSpPr>
          <p:sp>
            <p:nvSpPr>
              <p:cNvPr id="780" name="Google Shape;780;p49"/>
              <p:cNvSpPr/>
              <p:nvPr/>
            </p:nvSpPr>
            <p:spPr>
              <a:xfrm>
                <a:off x="13775025" y="1755163"/>
                <a:ext cx="79450" cy="839350"/>
              </a:xfrm>
              <a:custGeom>
                <a:rect b="b" l="l" r="r" t="t"/>
                <a:pathLst>
                  <a:path extrusionOk="0" h="33574" w="3178">
                    <a:moveTo>
                      <a:pt x="3177" y="1"/>
                    </a:moveTo>
                    <a:lnTo>
                      <a:pt x="3177" y="1"/>
                    </a:lnTo>
                    <a:cubicBezTo>
                      <a:pt x="2655" y="175"/>
                      <a:pt x="2133" y="327"/>
                      <a:pt x="1654" y="523"/>
                    </a:cubicBezTo>
                    <a:cubicBezTo>
                      <a:pt x="1306" y="11402"/>
                      <a:pt x="718" y="22260"/>
                      <a:pt x="0" y="33117"/>
                    </a:cubicBezTo>
                    <a:cubicBezTo>
                      <a:pt x="349" y="33291"/>
                      <a:pt x="718" y="33443"/>
                      <a:pt x="1110" y="33574"/>
                    </a:cubicBezTo>
                    <a:cubicBezTo>
                      <a:pt x="1524" y="22368"/>
                      <a:pt x="2220" y="11185"/>
                      <a:pt x="317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781" name="Google Shape;781;p49"/>
              <p:cNvSpPr/>
              <p:nvPr/>
            </p:nvSpPr>
            <p:spPr>
              <a:xfrm>
                <a:off x="13816375" y="1740488"/>
                <a:ext cx="95750" cy="868175"/>
              </a:xfrm>
              <a:custGeom>
                <a:rect b="b" l="l" r="r" t="t"/>
                <a:pathLst>
                  <a:path extrusionOk="0" h="34727" w="3830">
                    <a:moveTo>
                      <a:pt x="3829" y="0"/>
                    </a:moveTo>
                    <a:lnTo>
                      <a:pt x="3829" y="0"/>
                    </a:lnTo>
                    <a:cubicBezTo>
                      <a:pt x="3220" y="131"/>
                      <a:pt x="2655" y="283"/>
                      <a:pt x="2089" y="436"/>
                    </a:cubicBezTo>
                    <a:cubicBezTo>
                      <a:pt x="1153" y="11706"/>
                      <a:pt x="457" y="23021"/>
                      <a:pt x="0" y="34357"/>
                    </a:cubicBezTo>
                    <a:cubicBezTo>
                      <a:pt x="522" y="34509"/>
                      <a:pt x="1044" y="34639"/>
                      <a:pt x="1567" y="34726"/>
                    </a:cubicBezTo>
                    <a:cubicBezTo>
                      <a:pt x="2546" y="23173"/>
                      <a:pt x="3351" y="11598"/>
                      <a:pt x="382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782" name="Google Shape;782;p49"/>
              <p:cNvSpPr/>
              <p:nvPr/>
            </p:nvSpPr>
            <p:spPr>
              <a:xfrm>
                <a:off x="13930600" y="1732338"/>
                <a:ext cx="123500" cy="883750"/>
              </a:xfrm>
              <a:custGeom>
                <a:rect b="b" l="l" r="r" t="t"/>
                <a:pathLst>
                  <a:path extrusionOk="0" h="35350" w="4940">
                    <a:moveTo>
                      <a:pt x="3373" y="0"/>
                    </a:moveTo>
                    <a:cubicBezTo>
                      <a:pt x="2524" y="6484"/>
                      <a:pt x="1871" y="12990"/>
                      <a:pt x="1371" y="19539"/>
                    </a:cubicBezTo>
                    <a:cubicBezTo>
                      <a:pt x="958" y="24804"/>
                      <a:pt x="522" y="30070"/>
                      <a:pt x="0" y="35335"/>
                    </a:cubicBezTo>
                    <a:cubicBezTo>
                      <a:pt x="325" y="35344"/>
                      <a:pt x="657" y="35350"/>
                      <a:pt x="991" y="35350"/>
                    </a:cubicBezTo>
                    <a:cubicBezTo>
                      <a:pt x="1465" y="35350"/>
                      <a:pt x="1944" y="35339"/>
                      <a:pt x="2415" y="35314"/>
                    </a:cubicBezTo>
                    <a:cubicBezTo>
                      <a:pt x="2394" y="30614"/>
                      <a:pt x="2459" y="25892"/>
                      <a:pt x="2764" y="21171"/>
                    </a:cubicBezTo>
                    <a:cubicBezTo>
                      <a:pt x="3242" y="14143"/>
                      <a:pt x="4004" y="7137"/>
                      <a:pt x="4939" y="174"/>
                    </a:cubicBezTo>
                    <a:cubicBezTo>
                      <a:pt x="4352" y="87"/>
                      <a:pt x="3830" y="22"/>
                      <a:pt x="337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783" name="Google Shape;783;p49"/>
              <p:cNvSpPr/>
              <p:nvPr/>
            </p:nvSpPr>
            <p:spPr>
              <a:xfrm>
                <a:off x="13735850" y="1771488"/>
                <a:ext cx="71825" cy="807800"/>
              </a:xfrm>
              <a:custGeom>
                <a:rect b="b" l="l" r="r" t="t"/>
                <a:pathLst>
                  <a:path extrusionOk="0" h="32312" w="2873">
                    <a:moveTo>
                      <a:pt x="2873" y="1"/>
                    </a:moveTo>
                    <a:lnTo>
                      <a:pt x="2873" y="1"/>
                    </a:lnTo>
                    <a:cubicBezTo>
                      <a:pt x="2372" y="197"/>
                      <a:pt x="1894" y="414"/>
                      <a:pt x="1437" y="632"/>
                    </a:cubicBezTo>
                    <a:cubicBezTo>
                      <a:pt x="545" y="10923"/>
                      <a:pt x="153" y="21237"/>
                      <a:pt x="1" y="31572"/>
                    </a:cubicBezTo>
                    <a:cubicBezTo>
                      <a:pt x="392" y="31833"/>
                      <a:pt x="828" y="32072"/>
                      <a:pt x="1241" y="32312"/>
                    </a:cubicBezTo>
                    <a:cubicBezTo>
                      <a:pt x="1959" y="21541"/>
                      <a:pt x="2525" y="10771"/>
                      <a:pt x="28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784" name="Google Shape;784;p49"/>
              <p:cNvSpPr/>
              <p:nvPr/>
            </p:nvSpPr>
            <p:spPr>
              <a:xfrm>
                <a:off x="14435925" y="2051638"/>
                <a:ext cx="39200" cy="292125"/>
              </a:xfrm>
              <a:custGeom>
                <a:rect b="b" l="l" r="r" t="t"/>
                <a:pathLst>
                  <a:path extrusionOk="0" h="11685" w="1568">
                    <a:moveTo>
                      <a:pt x="1241" y="0"/>
                    </a:moveTo>
                    <a:cubicBezTo>
                      <a:pt x="806" y="3895"/>
                      <a:pt x="392" y="7768"/>
                      <a:pt x="1" y="11684"/>
                    </a:cubicBezTo>
                    <a:cubicBezTo>
                      <a:pt x="958" y="9421"/>
                      <a:pt x="1502" y="6767"/>
                      <a:pt x="1545" y="3612"/>
                    </a:cubicBezTo>
                    <a:cubicBezTo>
                      <a:pt x="1567" y="2394"/>
                      <a:pt x="1480" y="1197"/>
                      <a:pt x="124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785" name="Google Shape;785;p49"/>
              <p:cNvSpPr/>
              <p:nvPr/>
            </p:nvSpPr>
            <p:spPr>
              <a:xfrm>
                <a:off x="14008375" y="1739938"/>
                <a:ext cx="97950" cy="873625"/>
              </a:xfrm>
              <a:custGeom>
                <a:rect b="b" l="l" r="r" t="t"/>
                <a:pathLst>
                  <a:path extrusionOk="0" h="34945" w="3918">
                    <a:moveTo>
                      <a:pt x="2612" y="1"/>
                    </a:moveTo>
                    <a:cubicBezTo>
                      <a:pt x="2285" y="2264"/>
                      <a:pt x="1981" y="4526"/>
                      <a:pt x="1720" y="6789"/>
                    </a:cubicBezTo>
                    <a:cubicBezTo>
                      <a:pt x="784" y="14949"/>
                      <a:pt x="1" y="23195"/>
                      <a:pt x="1" y="31419"/>
                    </a:cubicBezTo>
                    <a:cubicBezTo>
                      <a:pt x="1" y="32594"/>
                      <a:pt x="1" y="33769"/>
                      <a:pt x="22" y="34944"/>
                    </a:cubicBezTo>
                    <a:cubicBezTo>
                      <a:pt x="284" y="34923"/>
                      <a:pt x="545" y="34901"/>
                      <a:pt x="806" y="34879"/>
                    </a:cubicBezTo>
                    <a:cubicBezTo>
                      <a:pt x="2111" y="23369"/>
                      <a:pt x="3199" y="11815"/>
                      <a:pt x="3917" y="218"/>
                    </a:cubicBezTo>
                    <a:cubicBezTo>
                      <a:pt x="3460" y="131"/>
                      <a:pt x="3025" y="66"/>
                      <a:pt x="261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786" name="Google Shape;786;p49"/>
              <p:cNvSpPr/>
              <p:nvPr/>
            </p:nvSpPr>
            <p:spPr>
              <a:xfrm>
                <a:off x="13591700" y="1892788"/>
                <a:ext cx="45725" cy="561925"/>
              </a:xfrm>
              <a:custGeom>
                <a:rect b="b" l="l" r="r" t="t"/>
                <a:pathLst>
                  <a:path extrusionOk="0" h="22477" w="1829">
                    <a:moveTo>
                      <a:pt x="1829" y="1"/>
                    </a:moveTo>
                    <a:lnTo>
                      <a:pt x="1829" y="1"/>
                    </a:lnTo>
                    <a:cubicBezTo>
                      <a:pt x="1633" y="197"/>
                      <a:pt x="1480" y="414"/>
                      <a:pt x="1306" y="632"/>
                    </a:cubicBezTo>
                    <a:cubicBezTo>
                      <a:pt x="806" y="6071"/>
                      <a:pt x="436" y="11511"/>
                      <a:pt x="153" y="16994"/>
                    </a:cubicBezTo>
                    <a:cubicBezTo>
                      <a:pt x="110" y="17995"/>
                      <a:pt x="44" y="19017"/>
                      <a:pt x="1" y="20018"/>
                    </a:cubicBezTo>
                    <a:cubicBezTo>
                      <a:pt x="414" y="20867"/>
                      <a:pt x="915" y="21694"/>
                      <a:pt x="1459" y="22477"/>
                    </a:cubicBezTo>
                    <a:cubicBezTo>
                      <a:pt x="1568" y="14970"/>
                      <a:pt x="1720" y="7486"/>
                      <a:pt x="182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787" name="Google Shape;787;p49"/>
              <p:cNvSpPr/>
              <p:nvPr/>
            </p:nvSpPr>
            <p:spPr>
              <a:xfrm>
                <a:off x="13636850" y="1835138"/>
                <a:ext cx="58225" cy="663650"/>
              </a:xfrm>
              <a:custGeom>
                <a:rect b="b" l="l" r="r" t="t"/>
                <a:pathLst>
                  <a:path extrusionOk="0" h="26546" w="2329">
                    <a:moveTo>
                      <a:pt x="2329" y="0"/>
                    </a:moveTo>
                    <a:lnTo>
                      <a:pt x="2329" y="0"/>
                    </a:lnTo>
                    <a:cubicBezTo>
                      <a:pt x="1633" y="544"/>
                      <a:pt x="980" y="1175"/>
                      <a:pt x="393" y="1828"/>
                    </a:cubicBezTo>
                    <a:cubicBezTo>
                      <a:pt x="284" y="9639"/>
                      <a:pt x="110" y="17450"/>
                      <a:pt x="1" y="25262"/>
                    </a:cubicBezTo>
                    <a:cubicBezTo>
                      <a:pt x="349" y="25697"/>
                      <a:pt x="697" y="26132"/>
                      <a:pt x="1067" y="26545"/>
                    </a:cubicBezTo>
                    <a:cubicBezTo>
                      <a:pt x="1241" y="17690"/>
                      <a:pt x="1611" y="8834"/>
                      <a:pt x="232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788" name="Google Shape;788;p49"/>
              <p:cNvSpPr/>
              <p:nvPr/>
            </p:nvSpPr>
            <p:spPr>
              <a:xfrm>
                <a:off x="13682000" y="1797613"/>
                <a:ext cx="70200" cy="750125"/>
              </a:xfrm>
              <a:custGeom>
                <a:rect b="b" l="l" r="r" t="t"/>
                <a:pathLst>
                  <a:path extrusionOk="0" h="30005" w="2808">
                    <a:moveTo>
                      <a:pt x="2808" y="0"/>
                    </a:moveTo>
                    <a:lnTo>
                      <a:pt x="2808" y="0"/>
                    </a:lnTo>
                    <a:cubicBezTo>
                      <a:pt x="2307" y="283"/>
                      <a:pt x="1807" y="588"/>
                      <a:pt x="1306" y="914"/>
                    </a:cubicBezTo>
                    <a:cubicBezTo>
                      <a:pt x="545" y="10183"/>
                      <a:pt x="175" y="19495"/>
                      <a:pt x="1" y="28786"/>
                    </a:cubicBezTo>
                    <a:cubicBezTo>
                      <a:pt x="436" y="29221"/>
                      <a:pt x="915" y="29635"/>
                      <a:pt x="1415" y="30005"/>
                    </a:cubicBezTo>
                    <a:cubicBezTo>
                      <a:pt x="1567" y="19996"/>
                      <a:pt x="1959" y="9965"/>
                      <a:pt x="28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789" name="Google Shape;789;p49"/>
              <p:cNvSpPr/>
              <p:nvPr/>
            </p:nvSpPr>
            <p:spPr>
              <a:xfrm>
                <a:off x="14216175" y="1810663"/>
                <a:ext cx="120225" cy="752850"/>
              </a:xfrm>
              <a:custGeom>
                <a:rect b="b" l="l" r="r" t="t"/>
                <a:pathLst>
                  <a:path extrusionOk="0" h="30114" w="4809">
                    <a:moveTo>
                      <a:pt x="2807" y="0"/>
                    </a:moveTo>
                    <a:cubicBezTo>
                      <a:pt x="2067" y="6006"/>
                      <a:pt x="1480" y="12011"/>
                      <a:pt x="1001" y="18060"/>
                    </a:cubicBezTo>
                    <a:cubicBezTo>
                      <a:pt x="697" y="22085"/>
                      <a:pt x="348" y="26088"/>
                      <a:pt x="0" y="30114"/>
                    </a:cubicBezTo>
                    <a:cubicBezTo>
                      <a:pt x="174" y="30027"/>
                      <a:pt x="370" y="29939"/>
                      <a:pt x="566" y="29831"/>
                    </a:cubicBezTo>
                    <a:cubicBezTo>
                      <a:pt x="1349" y="25436"/>
                      <a:pt x="2089" y="20997"/>
                      <a:pt x="2698" y="16536"/>
                    </a:cubicBezTo>
                    <a:cubicBezTo>
                      <a:pt x="3373" y="11489"/>
                      <a:pt x="3982" y="6375"/>
                      <a:pt x="4809" y="1328"/>
                    </a:cubicBezTo>
                    <a:cubicBezTo>
                      <a:pt x="4178" y="849"/>
                      <a:pt x="3503" y="392"/>
                      <a:pt x="280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790" name="Google Shape;790;p49"/>
              <p:cNvSpPr/>
              <p:nvPr/>
            </p:nvSpPr>
            <p:spPr>
              <a:xfrm>
                <a:off x="13864775" y="1729613"/>
                <a:ext cx="113700" cy="883950"/>
              </a:xfrm>
              <a:custGeom>
                <a:rect b="b" l="l" r="r" t="t"/>
                <a:pathLst>
                  <a:path extrusionOk="0" h="35358" w="4548">
                    <a:moveTo>
                      <a:pt x="4243" y="0"/>
                    </a:moveTo>
                    <a:cubicBezTo>
                      <a:pt x="3569" y="109"/>
                      <a:pt x="2916" y="240"/>
                      <a:pt x="2285" y="348"/>
                    </a:cubicBezTo>
                    <a:cubicBezTo>
                      <a:pt x="1785" y="11989"/>
                      <a:pt x="980" y="23608"/>
                      <a:pt x="1" y="35227"/>
                    </a:cubicBezTo>
                    <a:lnTo>
                      <a:pt x="262" y="35249"/>
                    </a:lnTo>
                    <a:cubicBezTo>
                      <a:pt x="544" y="35292"/>
                      <a:pt x="849" y="35314"/>
                      <a:pt x="1154" y="35357"/>
                    </a:cubicBezTo>
                    <a:cubicBezTo>
                      <a:pt x="1676" y="30157"/>
                      <a:pt x="2111" y="24979"/>
                      <a:pt x="2524" y="19778"/>
                    </a:cubicBezTo>
                    <a:cubicBezTo>
                      <a:pt x="3047" y="13164"/>
                      <a:pt x="3699" y="6593"/>
                      <a:pt x="45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791" name="Google Shape;791;p49"/>
              <p:cNvSpPr/>
              <p:nvPr/>
            </p:nvSpPr>
            <p:spPr>
              <a:xfrm>
                <a:off x="14240100" y="1850363"/>
                <a:ext cx="136025" cy="701175"/>
              </a:xfrm>
              <a:custGeom>
                <a:rect b="b" l="l" r="r" t="t"/>
                <a:pathLst>
                  <a:path extrusionOk="0" h="28047" w="5441">
                    <a:moveTo>
                      <a:pt x="4178" y="1"/>
                    </a:moveTo>
                    <a:cubicBezTo>
                      <a:pt x="3330" y="5266"/>
                      <a:pt x="2720" y="10575"/>
                      <a:pt x="2002" y="15819"/>
                    </a:cubicBezTo>
                    <a:cubicBezTo>
                      <a:pt x="1437" y="19909"/>
                      <a:pt x="740" y="24000"/>
                      <a:pt x="1" y="28047"/>
                    </a:cubicBezTo>
                    <a:cubicBezTo>
                      <a:pt x="1023" y="27525"/>
                      <a:pt x="2002" y="26894"/>
                      <a:pt x="2916" y="26197"/>
                    </a:cubicBezTo>
                    <a:cubicBezTo>
                      <a:pt x="3482" y="17799"/>
                      <a:pt x="4287" y="9444"/>
                      <a:pt x="5440" y="1110"/>
                    </a:cubicBezTo>
                    <a:cubicBezTo>
                      <a:pt x="5049" y="719"/>
                      <a:pt x="4613" y="349"/>
                      <a:pt x="417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792" name="Google Shape;792;p49"/>
              <p:cNvSpPr/>
              <p:nvPr/>
            </p:nvSpPr>
            <p:spPr>
              <a:xfrm>
                <a:off x="14389150" y="1944463"/>
                <a:ext cx="68025" cy="481975"/>
              </a:xfrm>
              <a:custGeom>
                <a:rect b="b" l="l" r="r" t="t"/>
                <a:pathLst>
                  <a:path extrusionOk="0" h="19279" w="2721">
                    <a:moveTo>
                      <a:pt x="1502" y="1"/>
                    </a:moveTo>
                    <a:cubicBezTo>
                      <a:pt x="1067" y="6419"/>
                      <a:pt x="566" y="12838"/>
                      <a:pt x="0" y="19278"/>
                    </a:cubicBezTo>
                    <a:cubicBezTo>
                      <a:pt x="436" y="18691"/>
                      <a:pt x="827" y="18082"/>
                      <a:pt x="1154" y="17451"/>
                    </a:cubicBezTo>
                    <a:cubicBezTo>
                      <a:pt x="1632" y="12555"/>
                      <a:pt x="2154" y="7660"/>
                      <a:pt x="2720" y="2764"/>
                    </a:cubicBezTo>
                    <a:cubicBezTo>
                      <a:pt x="2416" y="1807"/>
                      <a:pt x="2002" y="871"/>
                      <a:pt x="150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793" name="Google Shape;793;p49"/>
              <p:cNvSpPr/>
              <p:nvPr/>
            </p:nvSpPr>
            <p:spPr>
              <a:xfrm>
                <a:off x="14037750" y="1747563"/>
                <a:ext cx="127325" cy="863825"/>
              </a:xfrm>
              <a:custGeom>
                <a:rect b="b" l="l" r="r" t="t"/>
                <a:pathLst>
                  <a:path extrusionOk="0" h="34553" w="5093">
                    <a:moveTo>
                      <a:pt x="3112" y="0"/>
                    </a:moveTo>
                    <a:cubicBezTo>
                      <a:pt x="2372" y="11532"/>
                      <a:pt x="1284" y="23064"/>
                      <a:pt x="1" y="34552"/>
                    </a:cubicBezTo>
                    <a:cubicBezTo>
                      <a:pt x="305" y="34509"/>
                      <a:pt x="632" y="34465"/>
                      <a:pt x="936" y="34422"/>
                    </a:cubicBezTo>
                    <a:cubicBezTo>
                      <a:pt x="1415" y="30309"/>
                      <a:pt x="1872" y="26197"/>
                      <a:pt x="2285" y="22063"/>
                    </a:cubicBezTo>
                    <a:cubicBezTo>
                      <a:pt x="3025" y="14839"/>
                      <a:pt x="3939" y="7681"/>
                      <a:pt x="5092" y="501"/>
                    </a:cubicBezTo>
                    <a:cubicBezTo>
                      <a:pt x="4396" y="305"/>
                      <a:pt x="3743" y="153"/>
                      <a:pt x="31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794" name="Google Shape;794;p49"/>
              <p:cNvSpPr/>
              <p:nvPr/>
            </p:nvSpPr>
            <p:spPr>
              <a:xfrm>
                <a:off x="13529150" y="1941738"/>
                <a:ext cx="74000" cy="415075"/>
              </a:xfrm>
              <a:custGeom>
                <a:rect b="b" l="l" r="r" t="t"/>
                <a:pathLst>
                  <a:path extrusionOk="0" h="16603" w="2960">
                    <a:moveTo>
                      <a:pt x="2960" y="1"/>
                    </a:moveTo>
                    <a:lnTo>
                      <a:pt x="2960" y="1"/>
                    </a:lnTo>
                    <a:cubicBezTo>
                      <a:pt x="1741" y="2090"/>
                      <a:pt x="1023" y="4440"/>
                      <a:pt x="545" y="6877"/>
                    </a:cubicBezTo>
                    <a:cubicBezTo>
                      <a:pt x="1" y="9749"/>
                      <a:pt x="479" y="13295"/>
                      <a:pt x="1828" y="16602"/>
                    </a:cubicBezTo>
                    <a:cubicBezTo>
                      <a:pt x="1850" y="16102"/>
                      <a:pt x="1872" y="15602"/>
                      <a:pt x="1915" y="15101"/>
                    </a:cubicBezTo>
                    <a:cubicBezTo>
                      <a:pt x="2177" y="10053"/>
                      <a:pt x="2525" y="5027"/>
                      <a:pt x="29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795" name="Google Shape;795;p49"/>
              <p:cNvSpPr/>
              <p:nvPr/>
            </p:nvSpPr>
            <p:spPr>
              <a:xfrm>
                <a:off x="14332575" y="1896063"/>
                <a:ext cx="87050" cy="592375"/>
              </a:xfrm>
              <a:custGeom>
                <a:rect b="b" l="l" r="r" t="t"/>
                <a:pathLst>
                  <a:path extrusionOk="0" h="23695" w="3482">
                    <a:moveTo>
                      <a:pt x="2372" y="0"/>
                    </a:moveTo>
                    <a:cubicBezTo>
                      <a:pt x="1306" y="7855"/>
                      <a:pt x="566" y="15775"/>
                      <a:pt x="1" y="23695"/>
                    </a:cubicBezTo>
                    <a:cubicBezTo>
                      <a:pt x="697" y="23086"/>
                      <a:pt x="1328" y="22411"/>
                      <a:pt x="1915" y="21693"/>
                    </a:cubicBezTo>
                    <a:cubicBezTo>
                      <a:pt x="2503" y="14948"/>
                      <a:pt x="3025" y="8203"/>
                      <a:pt x="3482" y="1436"/>
                    </a:cubicBezTo>
                    <a:cubicBezTo>
                      <a:pt x="3134" y="936"/>
                      <a:pt x="2786" y="457"/>
                      <a:pt x="237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796" name="Google Shape;796;p49"/>
              <p:cNvSpPr/>
              <p:nvPr/>
            </p:nvSpPr>
            <p:spPr>
              <a:xfrm>
                <a:off x="14079650" y="1766063"/>
                <a:ext cx="143075" cy="838800"/>
              </a:xfrm>
              <a:custGeom>
                <a:rect b="b" l="l" r="r" t="t"/>
                <a:pathLst>
                  <a:path extrusionOk="0" h="33552" w="5723">
                    <a:moveTo>
                      <a:pt x="4091" y="0"/>
                    </a:moveTo>
                    <a:cubicBezTo>
                      <a:pt x="2959" y="7224"/>
                      <a:pt x="2045" y="14448"/>
                      <a:pt x="1305" y="21758"/>
                    </a:cubicBezTo>
                    <a:cubicBezTo>
                      <a:pt x="892" y="25675"/>
                      <a:pt x="457" y="29613"/>
                      <a:pt x="0" y="33551"/>
                    </a:cubicBezTo>
                    <a:cubicBezTo>
                      <a:pt x="522" y="33464"/>
                      <a:pt x="1023" y="33355"/>
                      <a:pt x="1523" y="33247"/>
                    </a:cubicBezTo>
                    <a:cubicBezTo>
                      <a:pt x="3198" y="22389"/>
                      <a:pt x="4569" y="11488"/>
                      <a:pt x="5722" y="566"/>
                    </a:cubicBezTo>
                    <a:cubicBezTo>
                      <a:pt x="5178" y="348"/>
                      <a:pt x="4634" y="152"/>
                      <a:pt x="409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797" name="Google Shape;797;p49"/>
              <p:cNvSpPr/>
              <p:nvPr/>
            </p:nvSpPr>
            <p:spPr>
              <a:xfrm>
                <a:off x="14127500" y="1784013"/>
                <a:ext cx="124600" cy="810500"/>
              </a:xfrm>
              <a:custGeom>
                <a:rect b="b" l="l" r="r" t="t"/>
                <a:pathLst>
                  <a:path extrusionOk="0" h="32420" w="4984">
                    <a:moveTo>
                      <a:pt x="4157" y="0"/>
                    </a:moveTo>
                    <a:cubicBezTo>
                      <a:pt x="3003" y="10836"/>
                      <a:pt x="1633" y="21649"/>
                      <a:pt x="1" y="32420"/>
                    </a:cubicBezTo>
                    <a:cubicBezTo>
                      <a:pt x="653" y="32246"/>
                      <a:pt x="1328" y="32050"/>
                      <a:pt x="1981" y="31811"/>
                    </a:cubicBezTo>
                    <a:cubicBezTo>
                      <a:pt x="2372" y="27633"/>
                      <a:pt x="2720" y="23455"/>
                      <a:pt x="3047" y="19278"/>
                    </a:cubicBezTo>
                    <a:cubicBezTo>
                      <a:pt x="3547" y="12946"/>
                      <a:pt x="4178" y="6658"/>
                      <a:pt x="4983" y="370"/>
                    </a:cubicBezTo>
                    <a:cubicBezTo>
                      <a:pt x="4700" y="239"/>
                      <a:pt x="4439" y="109"/>
                      <a:pt x="41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grpSp>
        <p:grpSp>
          <p:nvGrpSpPr>
            <p:cNvPr id="798" name="Google Shape;798;p49"/>
            <p:cNvGrpSpPr/>
            <p:nvPr/>
          </p:nvGrpSpPr>
          <p:grpSpPr>
            <a:xfrm rot="10800000">
              <a:off x="7854025" y="3945287"/>
              <a:ext cx="2158250" cy="1350625"/>
              <a:chOff x="-129562" y="-111337"/>
              <a:chExt cx="2158250" cy="1350625"/>
            </a:xfrm>
          </p:grpSpPr>
          <p:sp>
            <p:nvSpPr>
              <p:cNvPr id="799" name="Google Shape;799;p49"/>
              <p:cNvSpPr/>
              <p:nvPr/>
            </p:nvSpPr>
            <p:spPr>
              <a:xfrm>
                <a:off x="-65437" y="-61112"/>
                <a:ext cx="1917325" cy="1189500"/>
              </a:xfrm>
              <a:custGeom>
                <a:rect b="b" l="l" r="r" t="t"/>
                <a:pathLst>
                  <a:path extrusionOk="0" h="47580" w="76693">
                    <a:moveTo>
                      <a:pt x="71047" y="0"/>
                    </a:moveTo>
                    <a:cubicBezTo>
                      <a:pt x="70791" y="0"/>
                      <a:pt x="70451" y="166"/>
                      <a:pt x="70481" y="389"/>
                    </a:cubicBezTo>
                    <a:cubicBezTo>
                      <a:pt x="71179" y="8578"/>
                      <a:pt x="74413" y="16348"/>
                      <a:pt x="74808" y="24537"/>
                    </a:cubicBezTo>
                    <a:cubicBezTo>
                      <a:pt x="74994" y="28515"/>
                      <a:pt x="74320" y="32493"/>
                      <a:pt x="72156" y="35890"/>
                    </a:cubicBezTo>
                    <a:cubicBezTo>
                      <a:pt x="69620" y="39938"/>
                      <a:pt x="65363" y="42939"/>
                      <a:pt x="60966" y="44707"/>
                    </a:cubicBezTo>
                    <a:cubicBezTo>
                      <a:pt x="56925" y="46323"/>
                      <a:pt x="52547" y="47022"/>
                      <a:pt x="48137" y="47022"/>
                    </a:cubicBezTo>
                    <a:cubicBezTo>
                      <a:pt x="43154" y="47022"/>
                      <a:pt x="38131" y="46129"/>
                      <a:pt x="33515" y="44660"/>
                    </a:cubicBezTo>
                    <a:cubicBezTo>
                      <a:pt x="29234" y="43358"/>
                      <a:pt x="25186" y="41380"/>
                      <a:pt x="21511" y="38798"/>
                    </a:cubicBezTo>
                    <a:cubicBezTo>
                      <a:pt x="17277" y="35773"/>
                      <a:pt x="13531" y="31795"/>
                      <a:pt x="10367" y="27701"/>
                    </a:cubicBezTo>
                    <a:cubicBezTo>
                      <a:pt x="7645" y="24258"/>
                      <a:pt x="5459" y="20419"/>
                      <a:pt x="3877" y="16325"/>
                    </a:cubicBezTo>
                    <a:cubicBezTo>
                      <a:pt x="2713" y="13231"/>
                      <a:pt x="1922" y="10044"/>
                      <a:pt x="899" y="6903"/>
                    </a:cubicBezTo>
                    <a:cubicBezTo>
                      <a:pt x="866" y="6780"/>
                      <a:pt x="741" y="6729"/>
                      <a:pt x="597" y="6729"/>
                    </a:cubicBezTo>
                    <a:cubicBezTo>
                      <a:pt x="331" y="6729"/>
                      <a:pt x="1" y="6901"/>
                      <a:pt x="61" y="7112"/>
                    </a:cubicBezTo>
                    <a:cubicBezTo>
                      <a:pt x="1038" y="10090"/>
                      <a:pt x="1783" y="13091"/>
                      <a:pt x="2830" y="16022"/>
                    </a:cubicBezTo>
                    <a:cubicBezTo>
                      <a:pt x="4179" y="19652"/>
                      <a:pt x="5994" y="23095"/>
                      <a:pt x="8250" y="26259"/>
                    </a:cubicBezTo>
                    <a:cubicBezTo>
                      <a:pt x="14020" y="34401"/>
                      <a:pt x="21650" y="41101"/>
                      <a:pt x="31095" y="44544"/>
                    </a:cubicBezTo>
                    <a:cubicBezTo>
                      <a:pt x="36349" y="46445"/>
                      <a:pt x="42097" y="47579"/>
                      <a:pt x="47803" y="47579"/>
                    </a:cubicBezTo>
                    <a:cubicBezTo>
                      <a:pt x="51521" y="47579"/>
                      <a:pt x="55222" y="47098"/>
                      <a:pt x="58756" y="46033"/>
                    </a:cubicBezTo>
                    <a:cubicBezTo>
                      <a:pt x="66898" y="43613"/>
                      <a:pt x="74459" y="37448"/>
                      <a:pt x="75529" y="28608"/>
                    </a:cubicBezTo>
                    <a:cubicBezTo>
                      <a:pt x="76692" y="19024"/>
                      <a:pt x="72156" y="9648"/>
                      <a:pt x="71318" y="180"/>
                    </a:cubicBezTo>
                    <a:cubicBezTo>
                      <a:pt x="71310" y="54"/>
                      <a:pt x="71192" y="0"/>
                      <a:pt x="710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49"/>
              <p:cNvSpPr/>
              <p:nvPr/>
            </p:nvSpPr>
            <p:spPr>
              <a:xfrm>
                <a:off x="-129562" y="-111337"/>
                <a:ext cx="2158250" cy="1350625"/>
              </a:xfrm>
              <a:custGeom>
                <a:rect b="b" l="l" r="r" t="t"/>
                <a:pathLst>
                  <a:path extrusionOk="0" h="54025" w="86330">
                    <a:moveTo>
                      <a:pt x="77265" y="1"/>
                    </a:moveTo>
                    <a:cubicBezTo>
                      <a:pt x="77012" y="1"/>
                      <a:pt x="76692" y="181"/>
                      <a:pt x="76722" y="444"/>
                    </a:cubicBezTo>
                    <a:cubicBezTo>
                      <a:pt x="78815" y="15286"/>
                      <a:pt x="86330" y="35154"/>
                      <a:pt x="71813" y="46157"/>
                    </a:cubicBezTo>
                    <a:cubicBezTo>
                      <a:pt x="65181" y="51173"/>
                      <a:pt x="57364" y="53399"/>
                      <a:pt x="49455" y="53399"/>
                    </a:cubicBezTo>
                    <a:cubicBezTo>
                      <a:pt x="37666" y="53399"/>
                      <a:pt x="25673" y="48454"/>
                      <a:pt x="17096" y="40435"/>
                    </a:cubicBezTo>
                    <a:cubicBezTo>
                      <a:pt x="7512" y="31431"/>
                      <a:pt x="3231" y="18822"/>
                      <a:pt x="881" y="6190"/>
                    </a:cubicBezTo>
                    <a:cubicBezTo>
                      <a:pt x="855" y="6042"/>
                      <a:pt x="721" y="5978"/>
                      <a:pt x="566" y="5978"/>
                    </a:cubicBezTo>
                    <a:cubicBezTo>
                      <a:pt x="310" y="5978"/>
                      <a:pt x="0" y="6153"/>
                      <a:pt x="44" y="6400"/>
                    </a:cubicBezTo>
                    <a:cubicBezTo>
                      <a:pt x="2208" y="18031"/>
                      <a:pt x="5953" y="29966"/>
                      <a:pt x="14235" y="38736"/>
                    </a:cubicBezTo>
                    <a:cubicBezTo>
                      <a:pt x="21191" y="46088"/>
                      <a:pt x="30380" y="51276"/>
                      <a:pt x="40337" y="53206"/>
                    </a:cubicBezTo>
                    <a:cubicBezTo>
                      <a:pt x="43112" y="53750"/>
                      <a:pt x="45943" y="54025"/>
                      <a:pt x="48771" y="54025"/>
                    </a:cubicBezTo>
                    <a:cubicBezTo>
                      <a:pt x="55874" y="54025"/>
                      <a:pt x="62964" y="52287"/>
                      <a:pt x="69138" y="48693"/>
                    </a:cubicBezTo>
                    <a:cubicBezTo>
                      <a:pt x="72720" y="46599"/>
                      <a:pt x="75954" y="43878"/>
                      <a:pt x="78141" y="40295"/>
                    </a:cubicBezTo>
                    <a:cubicBezTo>
                      <a:pt x="80118" y="37085"/>
                      <a:pt x="81072" y="33386"/>
                      <a:pt x="81328" y="29640"/>
                    </a:cubicBezTo>
                    <a:cubicBezTo>
                      <a:pt x="81979" y="19753"/>
                      <a:pt x="78932" y="9912"/>
                      <a:pt x="77559" y="211"/>
                    </a:cubicBezTo>
                    <a:cubicBezTo>
                      <a:pt x="77542" y="64"/>
                      <a:pt x="77415" y="1"/>
                      <a:pt x="7726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1" name="Google Shape;801;p49"/>
            <p:cNvSpPr/>
            <p:nvPr/>
          </p:nvSpPr>
          <p:spPr>
            <a:xfrm rot="10800000">
              <a:off x="8534519" y="4501100"/>
              <a:ext cx="239681" cy="238987"/>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49"/>
            <p:cNvSpPr/>
            <p:nvPr/>
          </p:nvSpPr>
          <p:spPr>
            <a:xfrm rot="10800000">
              <a:off x="8345454" y="684681"/>
              <a:ext cx="428752" cy="427510"/>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3" name="Google Shape;803;p49"/>
            <p:cNvGrpSpPr/>
            <p:nvPr/>
          </p:nvGrpSpPr>
          <p:grpSpPr>
            <a:xfrm rot="10800000">
              <a:off x="2641764" y="3912138"/>
              <a:ext cx="3750750" cy="1640925"/>
              <a:chOff x="-88425" y="1011675"/>
              <a:chExt cx="3750750" cy="1640925"/>
            </a:xfrm>
          </p:grpSpPr>
          <p:sp>
            <p:nvSpPr>
              <p:cNvPr id="804" name="Google Shape;804;p49"/>
              <p:cNvSpPr/>
              <p:nvPr/>
            </p:nvSpPr>
            <p:spPr>
              <a:xfrm>
                <a:off x="-88425" y="1120350"/>
                <a:ext cx="3750750" cy="1532250"/>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49"/>
              <p:cNvSpPr/>
              <p:nvPr/>
            </p:nvSpPr>
            <p:spPr>
              <a:xfrm>
                <a:off x="276200" y="1011675"/>
                <a:ext cx="3216225" cy="1319125"/>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10">
    <p:spTree>
      <p:nvGrpSpPr>
        <p:cNvPr id="806" name="Shape 806"/>
        <p:cNvGrpSpPr/>
        <p:nvPr/>
      </p:nvGrpSpPr>
      <p:grpSpPr>
        <a:xfrm>
          <a:off x="0" y="0"/>
          <a:ext cx="0" cy="0"/>
          <a:chOff x="0" y="0"/>
          <a:chExt cx="0" cy="0"/>
        </a:xfrm>
      </p:grpSpPr>
      <p:grpSp>
        <p:nvGrpSpPr>
          <p:cNvPr id="807" name="Google Shape;807;p50"/>
          <p:cNvGrpSpPr/>
          <p:nvPr/>
        </p:nvGrpSpPr>
        <p:grpSpPr>
          <a:xfrm>
            <a:off x="-1513514" y="-1227463"/>
            <a:ext cx="11402182" cy="6999567"/>
            <a:chOff x="-1513514" y="-1227463"/>
            <a:chExt cx="11402182" cy="6999567"/>
          </a:xfrm>
        </p:grpSpPr>
        <p:grpSp>
          <p:nvGrpSpPr>
            <p:cNvPr id="808" name="Google Shape;808;p50"/>
            <p:cNvGrpSpPr/>
            <p:nvPr/>
          </p:nvGrpSpPr>
          <p:grpSpPr>
            <a:xfrm>
              <a:off x="3940990" y="4554829"/>
              <a:ext cx="1300992" cy="1217275"/>
              <a:chOff x="2067850" y="1617650"/>
              <a:chExt cx="773525" cy="723750"/>
            </a:xfrm>
          </p:grpSpPr>
          <p:sp>
            <p:nvSpPr>
              <p:cNvPr id="809" name="Google Shape;809;p50"/>
              <p:cNvSpPr/>
              <p:nvPr/>
            </p:nvSpPr>
            <p:spPr>
              <a:xfrm>
                <a:off x="2226600" y="1739900"/>
                <a:ext cx="481000" cy="479375"/>
              </a:xfrm>
              <a:custGeom>
                <a:rect b="b" l="l" r="r" t="t"/>
                <a:pathLst>
                  <a:path extrusionOk="0" h="19175" w="19240">
                    <a:moveTo>
                      <a:pt x="10300" y="0"/>
                    </a:moveTo>
                    <a:cubicBezTo>
                      <a:pt x="10240" y="0"/>
                      <a:pt x="10180" y="1"/>
                      <a:pt x="10120" y="2"/>
                    </a:cubicBezTo>
                    <a:cubicBezTo>
                      <a:pt x="8398" y="2"/>
                      <a:pt x="6700" y="421"/>
                      <a:pt x="5188" y="1258"/>
                    </a:cubicBezTo>
                    <a:cubicBezTo>
                      <a:pt x="3676" y="2073"/>
                      <a:pt x="2373" y="3259"/>
                      <a:pt x="1443" y="4701"/>
                    </a:cubicBezTo>
                    <a:cubicBezTo>
                      <a:pt x="512" y="6144"/>
                      <a:pt x="0" y="7795"/>
                      <a:pt x="23" y="9494"/>
                    </a:cubicBezTo>
                    <a:cubicBezTo>
                      <a:pt x="0" y="12029"/>
                      <a:pt x="1000" y="14472"/>
                      <a:pt x="2792" y="16287"/>
                    </a:cubicBezTo>
                    <a:cubicBezTo>
                      <a:pt x="4504" y="18135"/>
                      <a:pt x="6915" y="19175"/>
                      <a:pt x="9433" y="19175"/>
                    </a:cubicBezTo>
                    <a:cubicBezTo>
                      <a:pt x="9515" y="19175"/>
                      <a:pt x="9596" y="19174"/>
                      <a:pt x="9678" y="19171"/>
                    </a:cubicBezTo>
                    <a:cubicBezTo>
                      <a:pt x="9733" y="19172"/>
                      <a:pt x="9788" y="19173"/>
                      <a:pt x="9843" y="19173"/>
                    </a:cubicBezTo>
                    <a:cubicBezTo>
                      <a:pt x="12365" y="19173"/>
                      <a:pt x="14763" y="18131"/>
                      <a:pt x="16471" y="16287"/>
                    </a:cubicBezTo>
                    <a:cubicBezTo>
                      <a:pt x="18262" y="14379"/>
                      <a:pt x="19239" y="11843"/>
                      <a:pt x="19193" y="9238"/>
                    </a:cubicBezTo>
                    <a:cubicBezTo>
                      <a:pt x="19193" y="6423"/>
                      <a:pt x="18309" y="4166"/>
                      <a:pt x="16564" y="2515"/>
                    </a:cubicBezTo>
                    <a:cubicBezTo>
                      <a:pt x="14863" y="881"/>
                      <a:pt x="12631" y="0"/>
                      <a:pt x="1030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50"/>
              <p:cNvSpPr/>
              <p:nvPr/>
            </p:nvSpPr>
            <p:spPr>
              <a:xfrm>
                <a:off x="2067850" y="1617650"/>
                <a:ext cx="773525" cy="723750"/>
              </a:xfrm>
              <a:custGeom>
                <a:rect b="b" l="l" r="r" t="t"/>
                <a:pathLst>
                  <a:path extrusionOk="0" h="28950" w="30941">
                    <a:moveTo>
                      <a:pt x="16805" y="185"/>
                    </a:moveTo>
                    <a:cubicBezTo>
                      <a:pt x="17608" y="185"/>
                      <a:pt x="18414" y="248"/>
                      <a:pt x="19215" y="379"/>
                    </a:cubicBezTo>
                    <a:cubicBezTo>
                      <a:pt x="24775" y="1263"/>
                      <a:pt x="29125" y="5636"/>
                      <a:pt x="30009" y="11220"/>
                    </a:cubicBezTo>
                    <a:cubicBezTo>
                      <a:pt x="30940" y="17036"/>
                      <a:pt x="28800" y="23108"/>
                      <a:pt x="23845" y="26504"/>
                    </a:cubicBezTo>
                    <a:cubicBezTo>
                      <a:pt x="21557" y="28077"/>
                      <a:pt x="18897" y="28818"/>
                      <a:pt x="16235" y="28818"/>
                    </a:cubicBezTo>
                    <a:cubicBezTo>
                      <a:pt x="12402" y="28818"/>
                      <a:pt x="8562" y="27282"/>
                      <a:pt x="5816" y="24481"/>
                    </a:cubicBezTo>
                    <a:lnTo>
                      <a:pt x="5816" y="24481"/>
                    </a:lnTo>
                    <a:cubicBezTo>
                      <a:pt x="5816" y="24481"/>
                      <a:pt x="5815" y="24481"/>
                      <a:pt x="5815" y="24480"/>
                    </a:cubicBezTo>
                    <a:lnTo>
                      <a:pt x="5815" y="24480"/>
                    </a:lnTo>
                    <a:cubicBezTo>
                      <a:pt x="5815" y="24480"/>
                      <a:pt x="5815" y="24480"/>
                      <a:pt x="5815" y="24480"/>
                    </a:cubicBezTo>
                    <a:cubicBezTo>
                      <a:pt x="1814" y="20176"/>
                      <a:pt x="348" y="13825"/>
                      <a:pt x="3093" y="8428"/>
                    </a:cubicBezTo>
                    <a:cubicBezTo>
                      <a:pt x="5679" y="3317"/>
                      <a:pt x="11170" y="185"/>
                      <a:pt x="16805" y="185"/>
                    </a:cubicBezTo>
                    <a:close/>
                    <a:moveTo>
                      <a:pt x="16818" y="1"/>
                    </a:moveTo>
                    <a:cubicBezTo>
                      <a:pt x="12369" y="1"/>
                      <a:pt x="7944" y="1959"/>
                      <a:pt x="5001" y="5311"/>
                    </a:cubicBezTo>
                    <a:cubicBezTo>
                      <a:pt x="0" y="10986"/>
                      <a:pt x="580" y="19149"/>
                      <a:pt x="5626" y="24570"/>
                    </a:cubicBezTo>
                    <a:lnTo>
                      <a:pt x="5626" y="24570"/>
                    </a:lnTo>
                    <a:cubicBezTo>
                      <a:pt x="5627" y="24571"/>
                      <a:pt x="5628" y="24572"/>
                      <a:pt x="5629" y="24573"/>
                    </a:cubicBezTo>
                    <a:cubicBezTo>
                      <a:pt x="5629" y="24573"/>
                      <a:pt x="5629" y="24573"/>
                      <a:pt x="5629" y="24573"/>
                    </a:cubicBezTo>
                    <a:lnTo>
                      <a:pt x="5629" y="24573"/>
                    </a:lnTo>
                    <a:cubicBezTo>
                      <a:pt x="5632" y="24578"/>
                      <a:pt x="5636" y="24582"/>
                      <a:pt x="5641" y="24586"/>
                    </a:cubicBezTo>
                    <a:lnTo>
                      <a:pt x="5641" y="24586"/>
                    </a:lnTo>
                    <a:cubicBezTo>
                      <a:pt x="8444" y="27430"/>
                      <a:pt x="12223" y="28950"/>
                      <a:pt x="16081" y="28950"/>
                    </a:cubicBezTo>
                    <a:cubicBezTo>
                      <a:pt x="17700" y="28950"/>
                      <a:pt x="19333" y="28682"/>
                      <a:pt x="20913" y="28133"/>
                    </a:cubicBezTo>
                    <a:cubicBezTo>
                      <a:pt x="26659" y="26132"/>
                      <a:pt x="30265" y="20386"/>
                      <a:pt x="30428" y="14430"/>
                    </a:cubicBezTo>
                    <a:cubicBezTo>
                      <a:pt x="30591" y="8405"/>
                      <a:pt x="27497" y="2891"/>
                      <a:pt x="21658" y="821"/>
                    </a:cubicBezTo>
                    <a:cubicBezTo>
                      <a:pt x="20089" y="265"/>
                      <a:pt x="18452" y="1"/>
                      <a:pt x="1681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1" name="Google Shape;811;p50"/>
            <p:cNvSpPr/>
            <p:nvPr/>
          </p:nvSpPr>
          <p:spPr>
            <a:xfrm rot="-5400000">
              <a:off x="6474109" y="25631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50"/>
            <p:cNvSpPr/>
            <p:nvPr/>
          </p:nvSpPr>
          <p:spPr>
            <a:xfrm rot="-6072778">
              <a:off x="-1127711" y="3447873"/>
              <a:ext cx="3086141" cy="1260745"/>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50"/>
            <p:cNvSpPr/>
            <p:nvPr/>
          </p:nvSpPr>
          <p:spPr>
            <a:xfrm rot="5400000">
              <a:off x="-351361" y="-431623"/>
              <a:ext cx="2743264" cy="2305473"/>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50"/>
            <p:cNvSpPr/>
            <p:nvPr/>
          </p:nvSpPr>
          <p:spPr>
            <a:xfrm rot="5729157">
              <a:off x="7018291" y="-11392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5" name="Google Shape;815;p50"/>
            <p:cNvGrpSpPr/>
            <p:nvPr/>
          </p:nvGrpSpPr>
          <p:grpSpPr>
            <a:xfrm rot="-9722930">
              <a:off x="75234" y="-1030266"/>
              <a:ext cx="1890061" cy="3864696"/>
              <a:chOff x="7669813" y="1373938"/>
              <a:chExt cx="1890100" cy="3864775"/>
            </a:xfrm>
          </p:grpSpPr>
          <p:sp>
            <p:nvSpPr>
              <p:cNvPr id="816" name="Google Shape;816;p50"/>
              <p:cNvSpPr/>
              <p:nvPr/>
            </p:nvSpPr>
            <p:spPr>
              <a:xfrm>
                <a:off x="8750747" y="3030638"/>
                <a:ext cx="239650" cy="239700"/>
              </a:xfrm>
              <a:custGeom>
                <a:rect b="b" l="l" r="r" t="t"/>
                <a:pathLst>
                  <a:path extrusionOk="0" h="9588" w="9586">
                    <a:moveTo>
                      <a:pt x="5138" y="1"/>
                    </a:moveTo>
                    <a:cubicBezTo>
                      <a:pt x="5108" y="1"/>
                      <a:pt x="5079" y="1"/>
                      <a:pt x="5049" y="2"/>
                    </a:cubicBezTo>
                    <a:cubicBezTo>
                      <a:pt x="4188" y="2"/>
                      <a:pt x="3351" y="211"/>
                      <a:pt x="2583" y="630"/>
                    </a:cubicBezTo>
                    <a:cubicBezTo>
                      <a:pt x="1815" y="1025"/>
                      <a:pt x="1187" y="1607"/>
                      <a:pt x="722" y="2351"/>
                    </a:cubicBezTo>
                    <a:cubicBezTo>
                      <a:pt x="257" y="3049"/>
                      <a:pt x="1" y="3887"/>
                      <a:pt x="1" y="4748"/>
                    </a:cubicBezTo>
                    <a:cubicBezTo>
                      <a:pt x="1" y="6004"/>
                      <a:pt x="489" y="7214"/>
                      <a:pt x="1373" y="8121"/>
                    </a:cubicBezTo>
                    <a:cubicBezTo>
                      <a:pt x="2239" y="9055"/>
                      <a:pt x="3461" y="9587"/>
                      <a:pt x="4735" y="9587"/>
                    </a:cubicBezTo>
                    <a:cubicBezTo>
                      <a:pt x="4762" y="9587"/>
                      <a:pt x="4789" y="9587"/>
                      <a:pt x="4816" y="9586"/>
                    </a:cubicBezTo>
                    <a:cubicBezTo>
                      <a:pt x="4843" y="9587"/>
                      <a:pt x="4870" y="9587"/>
                      <a:pt x="4896" y="9587"/>
                    </a:cubicBezTo>
                    <a:cubicBezTo>
                      <a:pt x="6147" y="9587"/>
                      <a:pt x="7347" y="9055"/>
                      <a:pt x="8213" y="8121"/>
                    </a:cubicBezTo>
                    <a:cubicBezTo>
                      <a:pt x="9097" y="7167"/>
                      <a:pt x="9585" y="5911"/>
                      <a:pt x="9562" y="4608"/>
                    </a:cubicBezTo>
                    <a:cubicBezTo>
                      <a:pt x="9562" y="3189"/>
                      <a:pt x="9120" y="2072"/>
                      <a:pt x="8236" y="1235"/>
                    </a:cubicBezTo>
                    <a:cubicBezTo>
                      <a:pt x="7397" y="441"/>
                      <a:pt x="6292" y="1"/>
                      <a:pt x="5138"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50"/>
              <p:cNvSpPr/>
              <p:nvPr/>
            </p:nvSpPr>
            <p:spPr>
              <a:xfrm>
                <a:off x="7669813" y="1373938"/>
                <a:ext cx="1890100" cy="3864775"/>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8" name="Google Shape;818;p50"/>
            <p:cNvGrpSpPr/>
            <p:nvPr/>
          </p:nvGrpSpPr>
          <p:grpSpPr>
            <a:xfrm rot="10800000">
              <a:off x="7730418" y="4387581"/>
              <a:ext cx="2158250" cy="1350625"/>
              <a:chOff x="-129562" y="-111337"/>
              <a:chExt cx="2158250" cy="1350625"/>
            </a:xfrm>
          </p:grpSpPr>
          <p:sp>
            <p:nvSpPr>
              <p:cNvPr id="819" name="Google Shape;819;p50"/>
              <p:cNvSpPr/>
              <p:nvPr/>
            </p:nvSpPr>
            <p:spPr>
              <a:xfrm>
                <a:off x="-65437" y="-61112"/>
                <a:ext cx="1917325" cy="1189500"/>
              </a:xfrm>
              <a:custGeom>
                <a:rect b="b" l="l" r="r" t="t"/>
                <a:pathLst>
                  <a:path extrusionOk="0" h="47580" w="76693">
                    <a:moveTo>
                      <a:pt x="71047" y="0"/>
                    </a:moveTo>
                    <a:cubicBezTo>
                      <a:pt x="70791" y="0"/>
                      <a:pt x="70451" y="166"/>
                      <a:pt x="70481" y="389"/>
                    </a:cubicBezTo>
                    <a:cubicBezTo>
                      <a:pt x="71179" y="8578"/>
                      <a:pt x="74413" y="16348"/>
                      <a:pt x="74808" y="24537"/>
                    </a:cubicBezTo>
                    <a:cubicBezTo>
                      <a:pt x="74994" y="28515"/>
                      <a:pt x="74320" y="32493"/>
                      <a:pt x="72156" y="35890"/>
                    </a:cubicBezTo>
                    <a:cubicBezTo>
                      <a:pt x="69620" y="39938"/>
                      <a:pt x="65363" y="42939"/>
                      <a:pt x="60966" y="44707"/>
                    </a:cubicBezTo>
                    <a:cubicBezTo>
                      <a:pt x="56925" y="46323"/>
                      <a:pt x="52547" y="47022"/>
                      <a:pt x="48137" y="47022"/>
                    </a:cubicBezTo>
                    <a:cubicBezTo>
                      <a:pt x="43154" y="47022"/>
                      <a:pt x="38131" y="46129"/>
                      <a:pt x="33515" y="44660"/>
                    </a:cubicBezTo>
                    <a:cubicBezTo>
                      <a:pt x="29234" y="43358"/>
                      <a:pt x="25186" y="41380"/>
                      <a:pt x="21511" y="38798"/>
                    </a:cubicBezTo>
                    <a:cubicBezTo>
                      <a:pt x="17277" y="35773"/>
                      <a:pt x="13531" y="31795"/>
                      <a:pt x="10367" y="27701"/>
                    </a:cubicBezTo>
                    <a:cubicBezTo>
                      <a:pt x="7645" y="24258"/>
                      <a:pt x="5459" y="20419"/>
                      <a:pt x="3877" y="16325"/>
                    </a:cubicBezTo>
                    <a:cubicBezTo>
                      <a:pt x="2713" y="13231"/>
                      <a:pt x="1922" y="10044"/>
                      <a:pt x="899" y="6903"/>
                    </a:cubicBezTo>
                    <a:cubicBezTo>
                      <a:pt x="866" y="6780"/>
                      <a:pt x="741" y="6729"/>
                      <a:pt x="597" y="6729"/>
                    </a:cubicBezTo>
                    <a:cubicBezTo>
                      <a:pt x="331" y="6729"/>
                      <a:pt x="1" y="6901"/>
                      <a:pt x="61" y="7112"/>
                    </a:cubicBezTo>
                    <a:cubicBezTo>
                      <a:pt x="1038" y="10090"/>
                      <a:pt x="1783" y="13091"/>
                      <a:pt x="2830" y="16022"/>
                    </a:cubicBezTo>
                    <a:cubicBezTo>
                      <a:pt x="4179" y="19652"/>
                      <a:pt x="5994" y="23095"/>
                      <a:pt x="8250" y="26259"/>
                    </a:cubicBezTo>
                    <a:cubicBezTo>
                      <a:pt x="14020" y="34401"/>
                      <a:pt x="21650" y="41101"/>
                      <a:pt x="31095" y="44544"/>
                    </a:cubicBezTo>
                    <a:cubicBezTo>
                      <a:pt x="36349" y="46445"/>
                      <a:pt x="42097" y="47579"/>
                      <a:pt x="47803" y="47579"/>
                    </a:cubicBezTo>
                    <a:cubicBezTo>
                      <a:pt x="51521" y="47579"/>
                      <a:pt x="55222" y="47098"/>
                      <a:pt x="58756" y="46033"/>
                    </a:cubicBezTo>
                    <a:cubicBezTo>
                      <a:pt x="66898" y="43613"/>
                      <a:pt x="74459" y="37448"/>
                      <a:pt x="75529" y="28608"/>
                    </a:cubicBezTo>
                    <a:cubicBezTo>
                      <a:pt x="76692" y="19024"/>
                      <a:pt x="72156" y="9648"/>
                      <a:pt x="71318" y="180"/>
                    </a:cubicBezTo>
                    <a:cubicBezTo>
                      <a:pt x="71310" y="54"/>
                      <a:pt x="71192" y="0"/>
                      <a:pt x="710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50"/>
              <p:cNvSpPr/>
              <p:nvPr/>
            </p:nvSpPr>
            <p:spPr>
              <a:xfrm>
                <a:off x="-129562" y="-111337"/>
                <a:ext cx="2158250" cy="1350625"/>
              </a:xfrm>
              <a:custGeom>
                <a:rect b="b" l="l" r="r" t="t"/>
                <a:pathLst>
                  <a:path extrusionOk="0" h="54025" w="86330">
                    <a:moveTo>
                      <a:pt x="77265" y="1"/>
                    </a:moveTo>
                    <a:cubicBezTo>
                      <a:pt x="77012" y="1"/>
                      <a:pt x="76692" y="181"/>
                      <a:pt x="76722" y="444"/>
                    </a:cubicBezTo>
                    <a:cubicBezTo>
                      <a:pt x="78815" y="15286"/>
                      <a:pt x="86330" y="35154"/>
                      <a:pt x="71813" y="46157"/>
                    </a:cubicBezTo>
                    <a:cubicBezTo>
                      <a:pt x="65181" y="51173"/>
                      <a:pt x="57364" y="53399"/>
                      <a:pt x="49455" y="53399"/>
                    </a:cubicBezTo>
                    <a:cubicBezTo>
                      <a:pt x="37666" y="53399"/>
                      <a:pt x="25673" y="48454"/>
                      <a:pt x="17096" y="40435"/>
                    </a:cubicBezTo>
                    <a:cubicBezTo>
                      <a:pt x="7512" y="31431"/>
                      <a:pt x="3231" y="18822"/>
                      <a:pt x="881" y="6190"/>
                    </a:cubicBezTo>
                    <a:cubicBezTo>
                      <a:pt x="855" y="6042"/>
                      <a:pt x="721" y="5978"/>
                      <a:pt x="566" y="5978"/>
                    </a:cubicBezTo>
                    <a:cubicBezTo>
                      <a:pt x="310" y="5978"/>
                      <a:pt x="0" y="6153"/>
                      <a:pt x="44" y="6400"/>
                    </a:cubicBezTo>
                    <a:cubicBezTo>
                      <a:pt x="2208" y="18031"/>
                      <a:pt x="5953" y="29966"/>
                      <a:pt x="14235" y="38736"/>
                    </a:cubicBezTo>
                    <a:cubicBezTo>
                      <a:pt x="21191" y="46088"/>
                      <a:pt x="30380" y="51276"/>
                      <a:pt x="40337" y="53206"/>
                    </a:cubicBezTo>
                    <a:cubicBezTo>
                      <a:pt x="43112" y="53750"/>
                      <a:pt x="45943" y="54025"/>
                      <a:pt x="48771" y="54025"/>
                    </a:cubicBezTo>
                    <a:cubicBezTo>
                      <a:pt x="55874" y="54025"/>
                      <a:pt x="62964" y="52287"/>
                      <a:pt x="69138" y="48693"/>
                    </a:cubicBezTo>
                    <a:cubicBezTo>
                      <a:pt x="72720" y="46599"/>
                      <a:pt x="75954" y="43878"/>
                      <a:pt x="78141" y="40295"/>
                    </a:cubicBezTo>
                    <a:cubicBezTo>
                      <a:pt x="80118" y="37085"/>
                      <a:pt x="81072" y="33386"/>
                      <a:pt x="81328" y="29640"/>
                    </a:cubicBezTo>
                    <a:cubicBezTo>
                      <a:pt x="81979" y="19753"/>
                      <a:pt x="78932" y="9912"/>
                      <a:pt x="77559" y="211"/>
                    </a:cubicBezTo>
                    <a:cubicBezTo>
                      <a:pt x="77542" y="64"/>
                      <a:pt x="77415" y="1"/>
                      <a:pt x="7726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1" name="Google Shape;821;p50"/>
            <p:cNvSpPr/>
            <p:nvPr/>
          </p:nvSpPr>
          <p:spPr>
            <a:xfrm flipH="1">
              <a:off x="-1513514" y="3181263"/>
              <a:ext cx="2452017" cy="2165701"/>
            </a:xfrm>
            <a:custGeom>
              <a:rect b="b" l="l" r="r" t="t"/>
              <a:pathLst>
                <a:path extrusionOk="0" h="57184" w="64744">
                  <a:moveTo>
                    <a:pt x="54355" y="1"/>
                  </a:moveTo>
                  <a:cubicBezTo>
                    <a:pt x="53398" y="1"/>
                    <a:pt x="52441" y="12"/>
                    <a:pt x="51484" y="44"/>
                  </a:cubicBezTo>
                  <a:cubicBezTo>
                    <a:pt x="48576" y="137"/>
                    <a:pt x="45528" y="416"/>
                    <a:pt x="42969" y="1905"/>
                  </a:cubicBezTo>
                  <a:cubicBezTo>
                    <a:pt x="40224" y="3510"/>
                    <a:pt x="38758" y="6372"/>
                    <a:pt x="38014" y="9373"/>
                  </a:cubicBezTo>
                  <a:cubicBezTo>
                    <a:pt x="36920" y="13932"/>
                    <a:pt x="36944" y="18585"/>
                    <a:pt x="35013" y="22982"/>
                  </a:cubicBezTo>
                  <a:cubicBezTo>
                    <a:pt x="33710" y="25937"/>
                    <a:pt x="31663" y="28472"/>
                    <a:pt x="28778" y="29984"/>
                  </a:cubicBezTo>
                  <a:cubicBezTo>
                    <a:pt x="26359" y="31264"/>
                    <a:pt x="23613" y="31752"/>
                    <a:pt x="20938" y="32194"/>
                  </a:cubicBezTo>
                  <a:cubicBezTo>
                    <a:pt x="15843" y="33055"/>
                    <a:pt x="10609" y="34032"/>
                    <a:pt x="7352" y="38452"/>
                  </a:cubicBezTo>
                  <a:cubicBezTo>
                    <a:pt x="3583" y="43547"/>
                    <a:pt x="1" y="55249"/>
                    <a:pt x="8794" y="57180"/>
                  </a:cubicBezTo>
                  <a:cubicBezTo>
                    <a:pt x="8809" y="57182"/>
                    <a:pt x="8824" y="57184"/>
                    <a:pt x="8841" y="57184"/>
                  </a:cubicBezTo>
                  <a:cubicBezTo>
                    <a:pt x="9129" y="57184"/>
                    <a:pt x="9769" y="56826"/>
                    <a:pt x="9329" y="56738"/>
                  </a:cubicBezTo>
                  <a:cubicBezTo>
                    <a:pt x="954" y="54923"/>
                    <a:pt x="4584" y="44036"/>
                    <a:pt x="7701" y="39081"/>
                  </a:cubicBezTo>
                  <a:cubicBezTo>
                    <a:pt x="10725" y="34265"/>
                    <a:pt x="16216" y="33427"/>
                    <a:pt x="21357" y="32543"/>
                  </a:cubicBezTo>
                  <a:cubicBezTo>
                    <a:pt x="26266" y="31706"/>
                    <a:pt x="31058" y="30287"/>
                    <a:pt x="34082" y="26030"/>
                  </a:cubicBezTo>
                  <a:cubicBezTo>
                    <a:pt x="36222" y="23029"/>
                    <a:pt x="37246" y="19376"/>
                    <a:pt x="37874" y="15793"/>
                  </a:cubicBezTo>
                  <a:cubicBezTo>
                    <a:pt x="38526" y="11862"/>
                    <a:pt x="38572" y="7581"/>
                    <a:pt x="41061" y="4278"/>
                  </a:cubicBezTo>
                  <a:cubicBezTo>
                    <a:pt x="43295" y="1370"/>
                    <a:pt x="46947" y="695"/>
                    <a:pt x="50413" y="532"/>
                  </a:cubicBezTo>
                  <a:cubicBezTo>
                    <a:pt x="51731" y="464"/>
                    <a:pt x="53050" y="442"/>
                    <a:pt x="54371" y="442"/>
                  </a:cubicBezTo>
                  <a:cubicBezTo>
                    <a:pt x="56754" y="442"/>
                    <a:pt x="59142" y="514"/>
                    <a:pt x="61530" y="514"/>
                  </a:cubicBezTo>
                  <a:cubicBezTo>
                    <a:pt x="62307" y="514"/>
                    <a:pt x="63083" y="506"/>
                    <a:pt x="63860" y="486"/>
                  </a:cubicBezTo>
                  <a:cubicBezTo>
                    <a:pt x="64139" y="486"/>
                    <a:pt x="64744" y="21"/>
                    <a:pt x="64186" y="21"/>
                  </a:cubicBezTo>
                  <a:lnTo>
                    <a:pt x="64186" y="44"/>
                  </a:lnTo>
                  <a:cubicBezTo>
                    <a:pt x="63357" y="67"/>
                    <a:pt x="62528" y="75"/>
                    <a:pt x="61699" y="75"/>
                  </a:cubicBezTo>
                  <a:cubicBezTo>
                    <a:pt x="59251" y="75"/>
                    <a:pt x="56803" y="1"/>
                    <a:pt x="543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50"/>
            <p:cNvSpPr/>
            <p:nvPr/>
          </p:nvSpPr>
          <p:spPr>
            <a:xfrm rot="10800000">
              <a:off x="7931970" y="22433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3" name="Google Shape;823;p50"/>
            <p:cNvGrpSpPr/>
            <p:nvPr/>
          </p:nvGrpSpPr>
          <p:grpSpPr>
            <a:xfrm flipH="1">
              <a:off x="8308743" y="1148325"/>
              <a:ext cx="1403425" cy="1395225"/>
              <a:chOff x="-985787" y="2369475"/>
              <a:chExt cx="1403425" cy="1395225"/>
            </a:xfrm>
          </p:grpSpPr>
          <p:sp>
            <p:nvSpPr>
              <p:cNvPr id="824" name="Google Shape;824;p50"/>
              <p:cNvSpPr/>
              <p:nvPr/>
            </p:nvSpPr>
            <p:spPr>
              <a:xfrm>
                <a:off x="-985787" y="2369475"/>
                <a:ext cx="1403425" cy="1395225"/>
              </a:xfrm>
              <a:custGeom>
                <a:rect b="b" l="l" r="r" t="t"/>
                <a:pathLst>
                  <a:path extrusionOk="0" h="55809" w="56137">
                    <a:moveTo>
                      <a:pt x="29410" y="0"/>
                    </a:moveTo>
                    <a:cubicBezTo>
                      <a:pt x="26447" y="0"/>
                      <a:pt x="23327" y="469"/>
                      <a:pt x="20100" y="1488"/>
                    </a:cubicBezTo>
                    <a:cubicBezTo>
                      <a:pt x="1" y="7816"/>
                      <a:pt x="536" y="31894"/>
                      <a:pt x="536" y="31894"/>
                    </a:cubicBezTo>
                    <a:cubicBezTo>
                      <a:pt x="3337" y="49943"/>
                      <a:pt x="20666" y="55809"/>
                      <a:pt x="32519" y="55809"/>
                    </a:cubicBezTo>
                    <a:cubicBezTo>
                      <a:pt x="33759" y="55809"/>
                      <a:pt x="34939" y="55745"/>
                      <a:pt x="36036" y="55623"/>
                    </a:cubicBezTo>
                    <a:cubicBezTo>
                      <a:pt x="47645" y="54344"/>
                      <a:pt x="56136" y="43131"/>
                      <a:pt x="56136" y="26660"/>
                    </a:cubicBezTo>
                    <a:cubicBezTo>
                      <a:pt x="56136" y="12814"/>
                      <a:pt x="44906" y="0"/>
                      <a:pt x="294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5" name="Google Shape;825;p50"/>
              <p:cNvGrpSpPr/>
              <p:nvPr/>
            </p:nvGrpSpPr>
            <p:grpSpPr>
              <a:xfrm>
                <a:off x="-910762" y="2389525"/>
                <a:ext cx="1268375" cy="1366475"/>
                <a:chOff x="-910762" y="2389525"/>
                <a:chExt cx="1268375" cy="1366475"/>
              </a:xfrm>
            </p:grpSpPr>
            <p:sp>
              <p:nvSpPr>
                <p:cNvPr id="826" name="Google Shape;826;p50"/>
                <p:cNvSpPr/>
                <p:nvPr/>
              </p:nvSpPr>
              <p:spPr>
                <a:xfrm>
                  <a:off x="-223887" y="2604700"/>
                  <a:ext cx="16300" cy="42925"/>
                </a:xfrm>
                <a:custGeom>
                  <a:rect b="b" l="l" r="r" t="t"/>
                  <a:pathLst>
                    <a:path extrusionOk="0" h="1717" w="652">
                      <a:moveTo>
                        <a:pt x="326" y="1"/>
                      </a:moveTo>
                      <a:cubicBezTo>
                        <a:pt x="163" y="1"/>
                        <a:pt x="0" y="105"/>
                        <a:pt x="0" y="315"/>
                      </a:cubicBezTo>
                      <a:lnTo>
                        <a:pt x="0" y="1385"/>
                      </a:lnTo>
                      <a:cubicBezTo>
                        <a:pt x="0" y="1606"/>
                        <a:pt x="163" y="1716"/>
                        <a:pt x="326" y="1716"/>
                      </a:cubicBezTo>
                      <a:cubicBezTo>
                        <a:pt x="489" y="1716"/>
                        <a:pt x="652" y="1606"/>
                        <a:pt x="652" y="1385"/>
                      </a:cubicBezTo>
                      <a:lnTo>
                        <a:pt x="652" y="315"/>
                      </a:lnTo>
                      <a:cubicBezTo>
                        <a:pt x="652" y="105"/>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50"/>
                <p:cNvSpPr/>
                <p:nvPr/>
              </p:nvSpPr>
              <p:spPr>
                <a:xfrm>
                  <a:off x="-225637" y="2689050"/>
                  <a:ext cx="16300" cy="82600"/>
                </a:xfrm>
                <a:custGeom>
                  <a:rect b="b" l="l" r="r" t="t"/>
                  <a:pathLst>
                    <a:path extrusionOk="0" h="3304" w="652">
                      <a:moveTo>
                        <a:pt x="326" y="0"/>
                      </a:moveTo>
                      <a:cubicBezTo>
                        <a:pt x="163" y="0"/>
                        <a:pt x="0" y="105"/>
                        <a:pt x="0" y="314"/>
                      </a:cubicBezTo>
                      <a:lnTo>
                        <a:pt x="0" y="2989"/>
                      </a:lnTo>
                      <a:cubicBezTo>
                        <a:pt x="0" y="3199"/>
                        <a:pt x="163" y="3303"/>
                        <a:pt x="326" y="3303"/>
                      </a:cubicBezTo>
                      <a:cubicBezTo>
                        <a:pt x="489" y="3303"/>
                        <a:pt x="652" y="3199"/>
                        <a:pt x="652" y="2989"/>
                      </a:cubicBezTo>
                      <a:lnTo>
                        <a:pt x="652" y="314"/>
                      </a:lnTo>
                      <a:cubicBezTo>
                        <a:pt x="652" y="105"/>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50"/>
                <p:cNvSpPr/>
                <p:nvPr/>
              </p:nvSpPr>
              <p:spPr>
                <a:xfrm>
                  <a:off x="-223887" y="2818300"/>
                  <a:ext cx="16300" cy="43350"/>
                </a:xfrm>
                <a:custGeom>
                  <a:rect b="b" l="l" r="r" t="t"/>
                  <a:pathLst>
                    <a:path extrusionOk="0" h="1734" w="652">
                      <a:moveTo>
                        <a:pt x="326" y="0"/>
                      </a:moveTo>
                      <a:cubicBezTo>
                        <a:pt x="163" y="0"/>
                        <a:pt x="0" y="111"/>
                        <a:pt x="0" y="332"/>
                      </a:cubicBezTo>
                      <a:lnTo>
                        <a:pt x="0" y="1402"/>
                      </a:lnTo>
                      <a:cubicBezTo>
                        <a:pt x="0" y="1623"/>
                        <a:pt x="163" y="1734"/>
                        <a:pt x="326" y="1734"/>
                      </a:cubicBezTo>
                      <a:cubicBezTo>
                        <a:pt x="489" y="1734"/>
                        <a:pt x="652" y="1623"/>
                        <a:pt x="652" y="1402"/>
                      </a:cubicBezTo>
                      <a:lnTo>
                        <a:pt x="652" y="332"/>
                      </a:lnTo>
                      <a:cubicBezTo>
                        <a:pt x="652" y="111"/>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50"/>
                <p:cNvSpPr/>
                <p:nvPr/>
              </p:nvSpPr>
              <p:spPr>
                <a:xfrm>
                  <a:off x="-225637" y="2899150"/>
                  <a:ext cx="16300" cy="55700"/>
                </a:xfrm>
                <a:custGeom>
                  <a:rect b="b" l="l" r="r" t="t"/>
                  <a:pathLst>
                    <a:path extrusionOk="0" h="2228" w="652">
                      <a:moveTo>
                        <a:pt x="326" y="0"/>
                      </a:moveTo>
                      <a:cubicBezTo>
                        <a:pt x="163" y="0"/>
                        <a:pt x="0" y="111"/>
                        <a:pt x="0" y="332"/>
                      </a:cubicBezTo>
                      <a:lnTo>
                        <a:pt x="0" y="1914"/>
                      </a:lnTo>
                      <a:cubicBezTo>
                        <a:pt x="0" y="2123"/>
                        <a:pt x="163" y="2228"/>
                        <a:pt x="326" y="2228"/>
                      </a:cubicBezTo>
                      <a:cubicBezTo>
                        <a:pt x="489" y="2228"/>
                        <a:pt x="652" y="2123"/>
                        <a:pt x="652" y="1914"/>
                      </a:cubicBezTo>
                      <a:lnTo>
                        <a:pt x="652" y="332"/>
                      </a:lnTo>
                      <a:cubicBezTo>
                        <a:pt x="652" y="111"/>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50"/>
                <p:cNvSpPr/>
                <p:nvPr/>
              </p:nvSpPr>
              <p:spPr>
                <a:xfrm>
                  <a:off x="-227687" y="2980425"/>
                  <a:ext cx="18350" cy="82025"/>
                </a:xfrm>
                <a:custGeom>
                  <a:rect b="b" l="l" r="r" t="t"/>
                  <a:pathLst>
                    <a:path extrusionOk="0" h="3281" w="734">
                      <a:moveTo>
                        <a:pt x="321" y="0"/>
                      </a:moveTo>
                      <a:cubicBezTo>
                        <a:pt x="158" y="0"/>
                        <a:pt x="1" y="105"/>
                        <a:pt x="13" y="314"/>
                      </a:cubicBezTo>
                      <a:cubicBezTo>
                        <a:pt x="82" y="1175"/>
                        <a:pt x="82" y="2082"/>
                        <a:pt x="82" y="2966"/>
                      </a:cubicBezTo>
                      <a:cubicBezTo>
                        <a:pt x="82" y="3176"/>
                        <a:pt x="245" y="3280"/>
                        <a:pt x="408" y="3280"/>
                      </a:cubicBezTo>
                      <a:cubicBezTo>
                        <a:pt x="571" y="3280"/>
                        <a:pt x="734" y="3176"/>
                        <a:pt x="734" y="2966"/>
                      </a:cubicBezTo>
                      <a:cubicBezTo>
                        <a:pt x="734" y="2082"/>
                        <a:pt x="734" y="1198"/>
                        <a:pt x="664" y="314"/>
                      </a:cubicBezTo>
                      <a:cubicBezTo>
                        <a:pt x="652" y="105"/>
                        <a:pt x="484" y="0"/>
                        <a:pt x="3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50"/>
                <p:cNvSpPr/>
                <p:nvPr/>
              </p:nvSpPr>
              <p:spPr>
                <a:xfrm>
                  <a:off x="-229587" y="3082350"/>
                  <a:ext cx="20250" cy="52050"/>
                </a:xfrm>
                <a:custGeom>
                  <a:rect b="b" l="l" r="r" t="t"/>
                  <a:pathLst>
                    <a:path extrusionOk="0" h="2082" w="810">
                      <a:moveTo>
                        <a:pt x="484" y="0"/>
                      </a:moveTo>
                      <a:cubicBezTo>
                        <a:pt x="321" y="0"/>
                        <a:pt x="158" y="111"/>
                        <a:pt x="158" y="332"/>
                      </a:cubicBezTo>
                      <a:cubicBezTo>
                        <a:pt x="158" y="774"/>
                        <a:pt x="112" y="1239"/>
                        <a:pt x="42" y="1681"/>
                      </a:cubicBezTo>
                      <a:cubicBezTo>
                        <a:pt x="0" y="1919"/>
                        <a:pt x="211" y="2081"/>
                        <a:pt x="401" y="2081"/>
                      </a:cubicBezTo>
                      <a:cubicBezTo>
                        <a:pt x="526" y="2081"/>
                        <a:pt x="642" y="2010"/>
                        <a:pt x="670" y="1844"/>
                      </a:cubicBezTo>
                      <a:cubicBezTo>
                        <a:pt x="740" y="1355"/>
                        <a:pt x="810" y="844"/>
                        <a:pt x="810" y="332"/>
                      </a:cubicBezTo>
                      <a:cubicBezTo>
                        <a:pt x="810" y="111"/>
                        <a:pt x="647" y="0"/>
                        <a:pt x="4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50"/>
                <p:cNvSpPr/>
                <p:nvPr/>
              </p:nvSpPr>
              <p:spPr>
                <a:xfrm>
                  <a:off x="-227387" y="3170600"/>
                  <a:ext cx="16300" cy="62825"/>
                </a:xfrm>
                <a:custGeom>
                  <a:rect b="b" l="l" r="r" t="t"/>
                  <a:pathLst>
                    <a:path extrusionOk="0" h="2513" w="652">
                      <a:moveTo>
                        <a:pt x="326" y="0"/>
                      </a:moveTo>
                      <a:cubicBezTo>
                        <a:pt x="163" y="0"/>
                        <a:pt x="1" y="105"/>
                        <a:pt x="1" y="315"/>
                      </a:cubicBezTo>
                      <a:lnTo>
                        <a:pt x="1" y="2199"/>
                      </a:lnTo>
                      <a:cubicBezTo>
                        <a:pt x="1" y="2408"/>
                        <a:pt x="163" y="2513"/>
                        <a:pt x="326" y="2513"/>
                      </a:cubicBezTo>
                      <a:cubicBezTo>
                        <a:pt x="489" y="2513"/>
                        <a:pt x="652" y="2408"/>
                        <a:pt x="652" y="2199"/>
                      </a:cubicBezTo>
                      <a:lnTo>
                        <a:pt x="652" y="315"/>
                      </a:lnTo>
                      <a:cubicBezTo>
                        <a:pt x="652" y="105"/>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50"/>
                <p:cNvSpPr/>
                <p:nvPr/>
              </p:nvSpPr>
              <p:spPr>
                <a:xfrm>
                  <a:off x="-229137" y="3249700"/>
                  <a:ext cx="16325" cy="97000"/>
                </a:xfrm>
                <a:custGeom>
                  <a:rect b="b" l="l" r="r" t="t"/>
                  <a:pathLst>
                    <a:path extrusionOk="0" h="3880" w="653">
                      <a:moveTo>
                        <a:pt x="326" y="0"/>
                      </a:moveTo>
                      <a:cubicBezTo>
                        <a:pt x="164" y="0"/>
                        <a:pt x="1" y="105"/>
                        <a:pt x="1" y="314"/>
                      </a:cubicBezTo>
                      <a:lnTo>
                        <a:pt x="1" y="3548"/>
                      </a:lnTo>
                      <a:cubicBezTo>
                        <a:pt x="1" y="3769"/>
                        <a:pt x="164" y="3880"/>
                        <a:pt x="326" y="3880"/>
                      </a:cubicBezTo>
                      <a:cubicBezTo>
                        <a:pt x="489" y="3880"/>
                        <a:pt x="652" y="3769"/>
                        <a:pt x="652" y="3548"/>
                      </a:cubicBezTo>
                      <a:lnTo>
                        <a:pt x="652" y="314"/>
                      </a:lnTo>
                      <a:cubicBezTo>
                        <a:pt x="652" y="105"/>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50"/>
                <p:cNvSpPr/>
                <p:nvPr/>
              </p:nvSpPr>
              <p:spPr>
                <a:xfrm>
                  <a:off x="-230287" y="3374025"/>
                  <a:ext cx="19800" cy="96550"/>
                </a:xfrm>
                <a:custGeom>
                  <a:rect b="b" l="l" r="r" t="t"/>
                  <a:pathLst>
                    <a:path extrusionOk="0" h="3862" w="792">
                      <a:moveTo>
                        <a:pt x="477" y="0"/>
                      </a:moveTo>
                      <a:cubicBezTo>
                        <a:pt x="314" y="0"/>
                        <a:pt x="140" y="99"/>
                        <a:pt x="117" y="297"/>
                      </a:cubicBezTo>
                      <a:cubicBezTo>
                        <a:pt x="24" y="1390"/>
                        <a:pt x="0" y="2460"/>
                        <a:pt x="47" y="3530"/>
                      </a:cubicBezTo>
                      <a:cubicBezTo>
                        <a:pt x="47" y="3751"/>
                        <a:pt x="210" y="3862"/>
                        <a:pt x="372" y="3862"/>
                      </a:cubicBezTo>
                      <a:cubicBezTo>
                        <a:pt x="535" y="3862"/>
                        <a:pt x="698" y="3751"/>
                        <a:pt x="698" y="3530"/>
                      </a:cubicBezTo>
                      <a:cubicBezTo>
                        <a:pt x="652" y="2460"/>
                        <a:pt x="675" y="1390"/>
                        <a:pt x="768" y="297"/>
                      </a:cubicBezTo>
                      <a:cubicBezTo>
                        <a:pt x="791" y="99"/>
                        <a:pt x="640" y="0"/>
                        <a:pt x="4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50"/>
                <p:cNvSpPr/>
                <p:nvPr/>
              </p:nvSpPr>
              <p:spPr>
                <a:xfrm>
                  <a:off x="-232037" y="3494125"/>
                  <a:ext cx="22125" cy="60500"/>
                </a:xfrm>
                <a:custGeom>
                  <a:rect b="b" l="l" r="r" t="t"/>
                  <a:pathLst>
                    <a:path extrusionOk="0" h="2420" w="885">
                      <a:moveTo>
                        <a:pt x="390" y="1"/>
                      </a:moveTo>
                      <a:cubicBezTo>
                        <a:pt x="200" y="1"/>
                        <a:pt x="0" y="163"/>
                        <a:pt x="70" y="401"/>
                      </a:cubicBezTo>
                      <a:cubicBezTo>
                        <a:pt x="210" y="960"/>
                        <a:pt x="233" y="1541"/>
                        <a:pt x="187" y="2123"/>
                      </a:cubicBezTo>
                      <a:cubicBezTo>
                        <a:pt x="163" y="2321"/>
                        <a:pt x="315" y="2419"/>
                        <a:pt x="477" y="2419"/>
                      </a:cubicBezTo>
                      <a:cubicBezTo>
                        <a:pt x="640" y="2419"/>
                        <a:pt x="815" y="2321"/>
                        <a:pt x="838" y="2123"/>
                      </a:cubicBezTo>
                      <a:cubicBezTo>
                        <a:pt x="884" y="1471"/>
                        <a:pt x="838" y="843"/>
                        <a:pt x="675" y="238"/>
                      </a:cubicBezTo>
                      <a:cubicBezTo>
                        <a:pt x="638" y="72"/>
                        <a:pt x="516" y="1"/>
                        <a:pt x="39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50"/>
                <p:cNvSpPr/>
                <p:nvPr/>
              </p:nvSpPr>
              <p:spPr>
                <a:xfrm>
                  <a:off x="-229712" y="3580325"/>
                  <a:ext cx="21550" cy="16325"/>
                </a:xfrm>
                <a:custGeom>
                  <a:rect b="b" l="l" r="r" t="t"/>
                  <a:pathLst>
                    <a:path extrusionOk="0" h="653" w="862">
                      <a:moveTo>
                        <a:pt x="419" y="1"/>
                      </a:moveTo>
                      <a:cubicBezTo>
                        <a:pt x="1" y="1"/>
                        <a:pt x="1" y="652"/>
                        <a:pt x="419" y="652"/>
                      </a:cubicBezTo>
                      <a:cubicBezTo>
                        <a:pt x="861" y="652"/>
                        <a:pt x="861" y="1"/>
                        <a:pt x="4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50"/>
                <p:cNvSpPr/>
                <p:nvPr/>
              </p:nvSpPr>
              <p:spPr>
                <a:xfrm>
                  <a:off x="-229612" y="3623550"/>
                  <a:ext cx="19700" cy="82575"/>
                </a:xfrm>
                <a:custGeom>
                  <a:rect b="b" l="l" r="r" t="t"/>
                  <a:pathLst>
                    <a:path extrusionOk="0" h="3303" w="788">
                      <a:moveTo>
                        <a:pt x="398" y="0"/>
                      </a:moveTo>
                      <a:cubicBezTo>
                        <a:pt x="213" y="0"/>
                        <a:pt x="1" y="160"/>
                        <a:pt x="43" y="412"/>
                      </a:cubicBezTo>
                      <a:cubicBezTo>
                        <a:pt x="113" y="1250"/>
                        <a:pt x="136" y="2110"/>
                        <a:pt x="90" y="2971"/>
                      </a:cubicBezTo>
                      <a:cubicBezTo>
                        <a:pt x="90" y="3192"/>
                        <a:pt x="252" y="3303"/>
                        <a:pt x="415" y="3303"/>
                      </a:cubicBezTo>
                      <a:cubicBezTo>
                        <a:pt x="578" y="3303"/>
                        <a:pt x="741" y="3192"/>
                        <a:pt x="741" y="2971"/>
                      </a:cubicBezTo>
                      <a:cubicBezTo>
                        <a:pt x="787" y="2064"/>
                        <a:pt x="764" y="1133"/>
                        <a:pt x="648" y="226"/>
                      </a:cubicBezTo>
                      <a:cubicBezTo>
                        <a:pt x="629" y="69"/>
                        <a:pt x="519" y="0"/>
                        <a:pt x="3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50"/>
                <p:cNvSpPr/>
                <p:nvPr/>
              </p:nvSpPr>
              <p:spPr>
                <a:xfrm>
                  <a:off x="-231462" y="3729225"/>
                  <a:ext cx="20975" cy="16300"/>
                </a:xfrm>
                <a:custGeom>
                  <a:rect b="b" l="l" r="r" t="t"/>
                  <a:pathLst>
                    <a:path extrusionOk="0" h="652" w="839">
                      <a:moveTo>
                        <a:pt x="419" y="0"/>
                      </a:moveTo>
                      <a:cubicBezTo>
                        <a:pt x="1" y="0"/>
                        <a:pt x="1" y="652"/>
                        <a:pt x="419" y="652"/>
                      </a:cubicBezTo>
                      <a:cubicBezTo>
                        <a:pt x="838" y="652"/>
                        <a:pt x="838"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50"/>
                <p:cNvSpPr/>
                <p:nvPr/>
              </p:nvSpPr>
              <p:spPr>
                <a:xfrm>
                  <a:off x="-227962" y="2563125"/>
                  <a:ext cx="21550" cy="16300"/>
                </a:xfrm>
                <a:custGeom>
                  <a:rect b="b" l="l" r="r" t="t"/>
                  <a:pathLst>
                    <a:path extrusionOk="0" h="652" w="862">
                      <a:moveTo>
                        <a:pt x="419" y="0"/>
                      </a:moveTo>
                      <a:cubicBezTo>
                        <a:pt x="0" y="0"/>
                        <a:pt x="0" y="652"/>
                        <a:pt x="419" y="652"/>
                      </a:cubicBezTo>
                      <a:cubicBezTo>
                        <a:pt x="861" y="652"/>
                        <a:pt x="861"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50"/>
                <p:cNvSpPr/>
                <p:nvPr/>
              </p:nvSpPr>
              <p:spPr>
                <a:xfrm>
                  <a:off x="-229587" y="2462800"/>
                  <a:ext cx="20850" cy="82450"/>
                </a:xfrm>
                <a:custGeom>
                  <a:rect b="b" l="l" r="r" t="t"/>
                  <a:pathLst>
                    <a:path extrusionOk="0" h="3298" w="834">
                      <a:moveTo>
                        <a:pt x="484" y="0"/>
                      </a:moveTo>
                      <a:cubicBezTo>
                        <a:pt x="321" y="0"/>
                        <a:pt x="158" y="105"/>
                        <a:pt x="158" y="314"/>
                      </a:cubicBezTo>
                      <a:cubicBezTo>
                        <a:pt x="182" y="1175"/>
                        <a:pt x="135" y="2036"/>
                        <a:pt x="42" y="2897"/>
                      </a:cubicBezTo>
                      <a:cubicBezTo>
                        <a:pt x="0" y="3135"/>
                        <a:pt x="211" y="3297"/>
                        <a:pt x="396" y="3297"/>
                      </a:cubicBezTo>
                      <a:cubicBezTo>
                        <a:pt x="518" y="3297"/>
                        <a:pt x="628" y="3226"/>
                        <a:pt x="647" y="3060"/>
                      </a:cubicBezTo>
                      <a:cubicBezTo>
                        <a:pt x="786" y="2152"/>
                        <a:pt x="833" y="1222"/>
                        <a:pt x="810" y="314"/>
                      </a:cubicBezTo>
                      <a:cubicBezTo>
                        <a:pt x="810" y="105"/>
                        <a:pt x="647" y="0"/>
                        <a:pt x="4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50"/>
                <p:cNvSpPr/>
                <p:nvPr/>
              </p:nvSpPr>
              <p:spPr>
                <a:xfrm>
                  <a:off x="-227962" y="2430525"/>
                  <a:ext cx="21550" cy="15725"/>
                </a:xfrm>
                <a:custGeom>
                  <a:rect b="b" l="l" r="r" t="t"/>
                  <a:pathLst>
                    <a:path extrusionOk="0" h="629" w="862">
                      <a:moveTo>
                        <a:pt x="419" y="0"/>
                      </a:moveTo>
                      <a:cubicBezTo>
                        <a:pt x="0" y="0"/>
                        <a:pt x="0" y="628"/>
                        <a:pt x="419" y="628"/>
                      </a:cubicBezTo>
                      <a:cubicBezTo>
                        <a:pt x="861" y="628"/>
                        <a:pt x="861"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50"/>
                <p:cNvSpPr/>
                <p:nvPr/>
              </p:nvSpPr>
              <p:spPr>
                <a:xfrm>
                  <a:off x="-227962" y="2390975"/>
                  <a:ext cx="21550" cy="15725"/>
                </a:xfrm>
                <a:custGeom>
                  <a:rect b="b" l="l" r="r" t="t"/>
                  <a:pathLst>
                    <a:path extrusionOk="0" h="629" w="862">
                      <a:moveTo>
                        <a:pt x="419" y="0"/>
                      </a:moveTo>
                      <a:cubicBezTo>
                        <a:pt x="0" y="0"/>
                        <a:pt x="0" y="628"/>
                        <a:pt x="419" y="628"/>
                      </a:cubicBezTo>
                      <a:cubicBezTo>
                        <a:pt x="861" y="628"/>
                        <a:pt x="861"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50"/>
                <p:cNvSpPr/>
                <p:nvPr/>
              </p:nvSpPr>
              <p:spPr>
                <a:xfrm>
                  <a:off x="-908437" y="2937225"/>
                  <a:ext cx="18175" cy="86250"/>
                </a:xfrm>
                <a:custGeom>
                  <a:rect b="b" l="l" r="r" t="t"/>
                  <a:pathLst>
                    <a:path extrusionOk="0" h="3450" w="727">
                      <a:moveTo>
                        <a:pt x="356" y="0"/>
                      </a:moveTo>
                      <a:cubicBezTo>
                        <a:pt x="240" y="0"/>
                        <a:pt x="136" y="69"/>
                        <a:pt x="117" y="228"/>
                      </a:cubicBezTo>
                      <a:cubicBezTo>
                        <a:pt x="24" y="1205"/>
                        <a:pt x="1" y="2182"/>
                        <a:pt x="24" y="3136"/>
                      </a:cubicBezTo>
                      <a:cubicBezTo>
                        <a:pt x="24" y="3345"/>
                        <a:pt x="175" y="3450"/>
                        <a:pt x="326" y="3450"/>
                      </a:cubicBezTo>
                      <a:cubicBezTo>
                        <a:pt x="478" y="3450"/>
                        <a:pt x="629" y="3345"/>
                        <a:pt x="629" y="3136"/>
                      </a:cubicBezTo>
                      <a:cubicBezTo>
                        <a:pt x="582" y="2228"/>
                        <a:pt x="605" y="1298"/>
                        <a:pt x="699" y="391"/>
                      </a:cubicBezTo>
                      <a:cubicBezTo>
                        <a:pt x="726" y="154"/>
                        <a:pt x="529" y="0"/>
                        <a:pt x="35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50"/>
                <p:cNvSpPr/>
                <p:nvPr/>
              </p:nvSpPr>
              <p:spPr>
                <a:xfrm>
                  <a:off x="-910762" y="3043075"/>
                  <a:ext cx="21550" cy="54425"/>
                </a:xfrm>
                <a:custGeom>
                  <a:rect b="b" l="l" r="r" t="t"/>
                  <a:pathLst>
                    <a:path extrusionOk="0" h="2177" w="862">
                      <a:moveTo>
                        <a:pt x="362" y="0"/>
                      </a:moveTo>
                      <a:cubicBezTo>
                        <a:pt x="181" y="0"/>
                        <a:pt x="1" y="154"/>
                        <a:pt x="70" y="391"/>
                      </a:cubicBezTo>
                      <a:cubicBezTo>
                        <a:pt x="210" y="879"/>
                        <a:pt x="256" y="1391"/>
                        <a:pt x="210" y="1879"/>
                      </a:cubicBezTo>
                      <a:cubicBezTo>
                        <a:pt x="175" y="2077"/>
                        <a:pt x="315" y="2176"/>
                        <a:pt x="466" y="2176"/>
                      </a:cubicBezTo>
                      <a:cubicBezTo>
                        <a:pt x="617" y="2176"/>
                        <a:pt x="780" y="2077"/>
                        <a:pt x="792" y="1879"/>
                      </a:cubicBezTo>
                      <a:cubicBezTo>
                        <a:pt x="861" y="1321"/>
                        <a:pt x="815" y="763"/>
                        <a:pt x="652" y="228"/>
                      </a:cubicBezTo>
                      <a:cubicBezTo>
                        <a:pt x="605" y="69"/>
                        <a:pt x="484" y="0"/>
                        <a:pt x="3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50"/>
                <p:cNvSpPr/>
                <p:nvPr/>
              </p:nvSpPr>
              <p:spPr>
                <a:xfrm>
                  <a:off x="-908437" y="3119125"/>
                  <a:ext cx="20375" cy="15150"/>
                </a:xfrm>
                <a:custGeom>
                  <a:rect b="b" l="l" r="r" t="t"/>
                  <a:pathLst>
                    <a:path extrusionOk="0" h="606" w="815">
                      <a:moveTo>
                        <a:pt x="419" y="1"/>
                      </a:moveTo>
                      <a:cubicBezTo>
                        <a:pt x="1" y="1"/>
                        <a:pt x="1" y="605"/>
                        <a:pt x="419" y="605"/>
                      </a:cubicBezTo>
                      <a:cubicBezTo>
                        <a:pt x="815" y="605"/>
                        <a:pt x="815" y="1"/>
                        <a:pt x="4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50"/>
                <p:cNvSpPr/>
                <p:nvPr/>
              </p:nvSpPr>
              <p:spPr>
                <a:xfrm>
                  <a:off x="-908337" y="3156900"/>
                  <a:ext cx="18550" cy="73625"/>
                </a:xfrm>
                <a:custGeom>
                  <a:rect b="b" l="l" r="r" t="t"/>
                  <a:pathLst>
                    <a:path extrusionOk="0" h="2945" w="742">
                      <a:moveTo>
                        <a:pt x="374" y="0"/>
                      </a:moveTo>
                      <a:cubicBezTo>
                        <a:pt x="197" y="0"/>
                        <a:pt x="1" y="149"/>
                        <a:pt x="43" y="374"/>
                      </a:cubicBezTo>
                      <a:cubicBezTo>
                        <a:pt x="136" y="1142"/>
                        <a:pt x="159" y="1886"/>
                        <a:pt x="113" y="2631"/>
                      </a:cubicBezTo>
                      <a:cubicBezTo>
                        <a:pt x="113" y="2840"/>
                        <a:pt x="264" y="2945"/>
                        <a:pt x="415" y="2945"/>
                      </a:cubicBezTo>
                      <a:cubicBezTo>
                        <a:pt x="567" y="2945"/>
                        <a:pt x="718" y="2840"/>
                        <a:pt x="718" y="2631"/>
                      </a:cubicBezTo>
                      <a:cubicBezTo>
                        <a:pt x="741" y="1840"/>
                        <a:pt x="718" y="1025"/>
                        <a:pt x="625" y="211"/>
                      </a:cubicBezTo>
                      <a:cubicBezTo>
                        <a:pt x="597" y="64"/>
                        <a:pt x="490" y="0"/>
                        <a:pt x="3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50"/>
                <p:cNvSpPr/>
                <p:nvPr/>
              </p:nvSpPr>
              <p:spPr>
                <a:xfrm>
                  <a:off x="-910187" y="3249975"/>
                  <a:ext cx="20400" cy="15150"/>
                </a:xfrm>
                <a:custGeom>
                  <a:rect b="b" l="l" r="r" t="t"/>
                  <a:pathLst>
                    <a:path extrusionOk="0" h="606" w="816">
                      <a:moveTo>
                        <a:pt x="420" y="1"/>
                      </a:moveTo>
                      <a:cubicBezTo>
                        <a:pt x="1" y="1"/>
                        <a:pt x="1" y="606"/>
                        <a:pt x="420" y="606"/>
                      </a:cubicBezTo>
                      <a:cubicBezTo>
                        <a:pt x="815" y="606"/>
                        <a:pt x="815" y="1"/>
                        <a:pt x="4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50"/>
                <p:cNvSpPr/>
                <p:nvPr/>
              </p:nvSpPr>
              <p:spPr>
                <a:xfrm>
                  <a:off x="-495512" y="2642650"/>
                  <a:ext cx="16325" cy="44525"/>
                </a:xfrm>
                <a:custGeom>
                  <a:rect b="b" l="l" r="r" t="t"/>
                  <a:pathLst>
                    <a:path extrusionOk="0" h="1781" w="653">
                      <a:moveTo>
                        <a:pt x="327" y="1"/>
                      </a:moveTo>
                      <a:cubicBezTo>
                        <a:pt x="164" y="1"/>
                        <a:pt x="1" y="111"/>
                        <a:pt x="1" y="332"/>
                      </a:cubicBezTo>
                      <a:lnTo>
                        <a:pt x="1" y="1449"/>
                      </a:lnTo>
                      <a:cubicBezTo>
                        <a:pt x="1" y="1670"/>
                        <a:pt x="164" y="1780"/>
                        <a:pt x="327" y="1780"/>
                      </a:cubicBezTo>
                      <a:cubicBezTo>
                        <a:pt x="489" y="1780"/>
                        <a:pt x="652" y="1670"/>
                        <a:pt x="652" y="1449"/>
                      </a:cubicBezTo>
                      <a:lnTo>
                        <a:pt x="652" y="332"/>
                      </a:lnTo>
                      <a:cubicBezTo>
                        <a:pt x="652" y="111"/>
                        <a:pt x="489" y="1"/>
                        <a:pt x="3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50"/>
                <p:cNvSpPr/>
                <p:nvPr/>
              </p:nvSpPr>
              <p:spPr>
                <a:xfrm>
                  <a:off x="-497237" y="2730475"/>
                  <a:ext cx="16300" cy="85800"/>
                </a:xfrm>
                <a:custGeom>
                  <a:rect b="b" l="l" r="r" t="t"/>
                  <a:pathLst>
                    <a:path extrusionOk="0" h="3432" w="652">
                      <a:moveTo>
                        <a:pt x="326" y="1"/>
                      </a:moveTo>
                      <a:cubicBezTo>
                        <a:pt x="163" y="1"/>
                        <a:pt x="0" y="111"/>
                        <a:pt x="0" y="332"/>
                      </a:cubicBezTo>
                      <a:lnTo>
                        <a:pt x="0" y="3100"/>
                      </a:lnTo>
                      <a:cubicBezTo>
                        <a:pt x="0" y="3321"/>
                        <a:pt x="163" y="3432"/>
                        <a:pt x="326" y="3432"/>
                      </a:cubicBezTo>
                      <a:cubicBezTo>
                        <a:pt x="489" y="3432"/>
                        <a:pt x="652" y="3321"/>
                        <a:pt x="652" y="3100"/>
                      </a:cubicBezTo>
                      <a:lnTo>
                        <a:pt x="652" y="332"/>
                      </a:lnTo>
                      <a:cubicBezTo>
                        <a:pt x="652" y="111"/>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50"/>
                <p:cNvSpPr/>
                <p:nvPr/>
              </p:nvSpPr>
              <p:spPr>
                <a:xfrm>
                  <a:off x="-495512" y="2864825"/>
                  <a:ext cx="16325" cy="44525"/>
                </a:xfrm>
                <a:custGeom>
                  <a:rect b="b" l="l" r="r" t="t"/>
                  <a:pathLst>
                    <a:path extrusionOk="0" h="1781" w="653">
                      <a:moveTo>
                        <a:pt x="327" y="1"/>
                      </a:moveTo>
                      <a:cubicBezTo>
                        <a:pt x="164" y="1"/>
                        <a:pt x="1" y="111"/>
                        <a:pt x="1" y="332"/>
                      </a:cubicBezTo>
                      <a:lnTo>
                        <a:pt x="1" y="1449"/>
                      </a:lnTo>
                      <a:cubicBezTo>
                        <a:pt x="1" y="1670"/>
                        <a:pt x="164" y="1780"/>
                        <a:pt x="327" y="1780"/>
                      </a:cubicBezTo>
                      <a:cubicBezTo>
                        <a:pt x="489" y="1780"/>
                        <a:pt x="652" y="1670"/>
                        <a:pt x="652" y="1449"/>
                      </a:cubicBezTo>
                      <a:lnTo>
                        <a:pt x="652" y="332"/>
                      </a:lnTo>
                      <a:cubicBezTo>
                        <a:pt x="652" y="111"/>
                        <a:pt x="489" y="1"/>
                        <a:pt x="3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50"/>
                <p:cNvSpPr/>
                <p:nvPr/>
              </p:nvSpPr>
              <p:spPr>
                <a:xfrm>
                  <a:off x="-497237" y="2949150"/>
                  <a:ext cx="16300" cy="57325"/>
                </a:xfrm>
                <a:custGeom>
                  <a:rect b="b" l="l" r="r" t="t"/>
                  <a:pathLst>
                    <a:path extrusionOk="0" h="2293" w="652">
                      <a:moveTo>
                        <a:pt x="326" y="1"/>
                      </a:moveTo>
                      <a:cubicBezTo>
                        <a:pt x="163" y="1"/>
                        <a:pt x="0" y="111"/>
                        <a:pt x="0" y="332"/>
                      </a:cubicBezTo>
                      <a:lnTo>
                        <a:pt x="0" y="1961"/>
                      </a:lnTo>
                      <a:cubicBezTo>
                        <a:pt x="0" y="2182"/>
                        <a:pt x="163" y="2292"/>
                        <a:pt x="326" y="2292"/>
                      </a:cubicBezTo>
                      <a:cubicBezTo>
                        <a:pt x="489" y="2292"/>
                        <a:pt x="652" y="2182"/>
                        <a:pt x="652" y="1961"/>
                      </a:cubicBezTo>
                      <a:lnTo>
                        <a:pt x="652" y="332"/>
                      </a:lnTo>
                      <a:cubicBezTo>
                        <a:pt x="652" y="111"/>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50"/>
                <p:cNvSpPr/>
                <p:nvPr/>
              </p:nvSpPr>
              <p:spPr>
                <a:xfrm>
                  <a:off x="-499287" y="3033350"/>
                  <a:ext cx="18350" cy="85375"/>
                </a:xfrm>
                <a:custGeom>
                  <a:rect b="b" l="l" r="r" t="t"/>
                  <a:pathLst>
                    <a:path extrusionOk="0" h="3415" w="734">
                      <a:moveTo>
                        <a:pt x="321" y="0"/>
                      </a:moveTo>
                      <a:cubicBezTo>
                        <a:pt x="158" y="0"/>
                        <a:pt x="1" y="105"/>
                        <a:pt x="12" y="314"/>
                      </a:cubicBezTo>
                      <a:cubicBezTo>
                        <a:pt x="82" y="1245"/>
                        <a:pt x="82" y="2175"/>
                        <a:pt x="82" y="3083"/>
                      </a:cubicBezTo>
                      <a:cubicBezTo>
                        <a:pt x="82" y="3304"/>
                        <a:pt x="245" y="3414"/>
                        <a:pt x="408" y="3414"/>
                      </a:cubicBezTo>
                      <a:cubicBezTo>
                        <a:pt x="571" y="3414"/>
                        <a:pt x="734" y="3304"/>
                        <a:pt x="734" y="3083"/>
                      </a:cubicBezTo>
                      <a:cubicBezTo>
                        <a:pt x="734" y="2175"/>
                        <a:pt x="734" y="1245"/>
                        <a:pt x="664" y="314"/>
                      </a:cubicBezTo>
                      <a:cubicBezTo>
                        <a:pt x="652" y="105"/>
                        <a:pt x="483" y="0"/>
                        <a:pt x="3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50"/>
                <p:cNvSpPr/>
                <p:nvPr/>
              </p:nvSpPr>
              <p:spPr>
                <a:xfrm>
                  <a:off x="-501437" y="3139350"/>
                  <a:ext cx="20500" cy="53950"/>
                </a:xfrm>
                <a:custGeom>
                  <a:rect b="b" l="l" r="r" t="t"/>
                  <a:pathLst>
                    <a:path extrusionOk="0" h="2158" w="820">
                      <a:moveTo>
                        <a:pt x="494" y="0"/>
                      </a:moveTo>
                      <a:cubicBezTo>
                        <a:pt x="331" y="0"/>
                        <a:pt x="168" y="111"/>
                        <a:pt x="168" y="332"/>
                      </a:cubicBezTo>
                      <a:cubicBezTo>
                        <a:pt x="168" y="820"/>
                        <a:pt x="122" y="1285"/>
                        <a:pt x="29" y="1751"/>
                      </a:cubicBezTo>
                      <a:cubicBezTo>
                        <a:pt x="1" y="1999"/>
                        <a:pt x="211" y="2158"/>
                        <a:pt x="401" y="2158"/>
                      </a:cubicBezTo>
                      <a:cubicBezTo>
                        <a:pt x="531" y="2158"/>
                        <a:pt x="652" y="2084"/>
                        <a:pt x="680" y="1913"/>
                      </a:cubicBezTo>
                      <a:cubicBezTo>
                        <a:pt x="773" y="1402"/>
                        <a:pt x="820" y="867"/>
                        <a:pt x="820" y="332"/>
                      </a:cubicBezTo>
                      <a:cubicBezTo>
                        <a:pt x="820" y="111"/>
                        <a:pt x="657" y="0"/>
                        <a:pt x="4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50"/>
                <p:cNvSpPr/>
                <p:nvPr/>
              </p:nvSpPr>
              <p:spPr>
                <a:xfrm>
                  <a:off x="-498987" y="3231225"/>
                  <a:ext cx="16300" cy="65025"/>
                </a:xfrm>
                <a:custGeom>
                  <a:rect b="b" l="l" r="r" t="t"/>
                  <a:pathLst>
                    <a:path extrusionOk="0" h="2601" w="652">
                      <a:moveTo>
                        <a:pt x="326" y="1"/>
                      </a:moveTo>
                      <a:cubicBezTo>
                        <a:pt x="163" y="1"/>
                        <a:pt x="0" y="111"/>
                        <a:pt x="0" y="332"/>
                      </a:cubicBezTo>
                      <a:lnTo>
                        <a:pt x="0" y="2286"/>
                      </a:lnTo>
                      <a:cubicBezTo>
                        <a:pt x="0" y="2496"/>
                        <a:pt x="163" y="2600"/>
                        <a:pt x="326" y="2600"/>
                      </a:cubicBezTo>
                      <a:cubicBezTo>
                        <a:pt x="489" y="2600"/>
                        <a:pt x="652" y="2496"/>
                        <a:pt x="652" y="2286"/>
                      </a:cubicBezTo>
                      <a:lnTo>
                        <a:pt x="652" y="332"/>
                      </a:lnTo>
                      <a:cubicBezTo>
                        <a:pt x="652" y="111"/>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50"/>
                <p:cNvSpPr/>
                <p:nvPr/>
              </p:nvSpPr>
              <p:spPr>
                <a:xfrm>
                  <a:off x="-500737" y="3313225"/>
                  <a:ext cx="16300" cy="100500"/>
                </a:xfrm>
                <a:custGeom>
                  <a:rect b="b" l="l" r="r" t="t"/>
                  <a:pathLst>
                    <a:path extrusionOk="0" h="4020" w="652">
                      <a:moveTo>
                        <a:pt x="326" y="1"/>
                      </a:moveTo>
                      <a:cubicBezTo>
                        <a:pt x="163" y="1"/>
                        <a:pt x="1" y="111"/>
                        <a:pt x="1" y="332"/>
                      </a:cubicBezTo>
                      <a:lnTo>
                        <a:pt x="1" y="3706"/>
                      </a:lnTo>
                      <a:cubicBezTo>
                        <a:pt x="1" y="3915"/>
                        <a:pt x="163" y="4020"/>
                        <a:pt x="326" y="4020"/>
                      </a:cubicBezTo>
                      <a:cubicBezTo>
                        <a:pt x="489" y="4020"/>
                        <a:pt x="652" y="3915"/>
                        <a:pt x="652" y="3706"/>
                      </a:cubicBezTo>
                      <a:lnTo>
                        <a:pt x="652" y="332"/>
                      </a:lnTo>
                      <a:cubicBezTo>
                        <a:pt x="652" y="111"/>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50"/>
                <p:cNvSpPr/>
                <p:nvPr/>
              </p:nvSpPr>
              <p:spPr>
                <a:xfrm>
                  <a:off x="-501887" y="3442775"/>
                  <a:ext cx="19800" cy="99925"/>
                </a:xfrm>
                <a:custGeom>
                  <a:rect b="b" l="l" r="r" t="t"/>
                  <a:pathLst>
                    <a:path extrusionOk="0" h="3997" w="792">
                      <a:moveTo>
                        <a:pt x="477" y="1"/>
                      </a:moveTo>
                      <a:cubicBezTo>
                        <a:pt x="314" y="1"/>
                        <a:pt x="140" y="106"/>
                        <a:pt x="116" y="315"/>
                      </a:cubicBezTo>
                      <a:cubicBezTo>
                        <a:pt x="23" y="1432"/>
                        <a:pt x="0" y="2548"/>
                        <a:pt x="47" y="3665"/>
                      </a:cubicBezTo>
                      <a:cubicBezTo>
                        <a:pt x="47" y="3886"/>
                        <a:pt x="209" y="3997"/>
                        <a:pt x="372" y="3997"/>
                      </a:cubicBezTo>
                      <a:cubicBezTo>
                        <a:pt x="535" y="3997"/>
                        <a:pt x="698" y="3886"/>
                        <a:pt x="698" y="3665"/>
                      </a:cubicBezTo>
                      <a:cubicBezTo>
                        <a:pt x="651" y="2548"/>
                        <a:pt x="675" y="1432"/>
                        <a:pt x="768" y="315"/>
                      </a:cubicBezTo>
                      <a:cubicBezTo>
                        <a:pt x="791" y="106"/>
                        <a:pt x="640" y="1"/>
                        <a:pt x="4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50"/>
                <p:cNvSpPr/>
                <p:nvPr/>
              </p:nvSpPr>
              <p:spPr>
                <a:xfrm>
                  <a:off x="-503887" y="3567450"/>
                  <a:ext cx="22950" cy="62625"/>
                </a:xfrm>
                <a:custGeom>
                  <a:rect b="b" l="l" r="r" t="t"/>
                  <a:pathLst>
                    <a:path extrusionOk="0" h="2505" w="918">
                      <a:moveTo>
                        <a:pt x="418" y="1"/>
                      </a:moveTo>
                      <a:cubicBezTo>
                        <a:pt x="217" y="1"/>
                        <a:pt x="0" y="169"/>
                        <a:pt x="57" y="423"/>
                      </a:cubicBezTo>
                      <a:cubicBezTo>
                        <a:pt x="196" y="1004"/>
                        <a:pt x="243" y="1586"/>
                        <a:pt x="196" y="2191"/>
                      </a:cubicBezTo>
                      <a:cubicBezTo>
                        <a:pt x="173" y="2400"/>
                        <a:pt x="324" y="2505"/>
                        <a:pt x="487" y="2505"/>
                      </a:cubicBezTo>
                      <a:cubicBezTo>
                        <a:pt x="650" y="2505"/>
                        <a:pt x="824" y="2400"/>
                        <a:pt x="848" y="2191"/>
                      </a:cubicBezTo>
                      <a:cubicBezTo>
                        <a:pt x="918" y="1539"/>
                        <a:pt x="848" y="888"/>
                        <a:pt x="708" y="237"/>
                      </a:cubicBezTo>
                      <a:cubicBezTo>
                        <a:pt x="672" y="72"/>
                        <a:pt x="548" y="1"/>
                        <a:pt x="4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50"/>
                <p:cNvSpPr/>
                <p:nvPr/>
              </p:nvSpPr>
              <p:spPr>
                <a:xfrm>
                  <a:off x="-501887" y="3657100"/>
                  <a:ext cx="22125" cy="16325"/>
                </a:xfrm>
                <a:custGeom>
                  <a:rect b="b" l="l" r="r" t="t"/>
                  <a:pathLst>
                    <a:path extrusionOk="0" h="653" w="885">
                      <a:moveTo>
                        <a:pt x="442" y="1"/>
                      </a:moveTo>
                      <a:cubicBezTo>
                        <a:pt x="0" y="1"/>
                        <a:pt x="0" y="652"/>
                        <a:pt x="442" y="652"/>
                      </a:cubicBezTo>
                      <a:cubicBezTo>
                        <a:pt x="884" y="652"/>
                        <a:pt x="884" y="1"/>
                        <a:pt x="4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50"/>
                <p:cNvSpPr/>
                <p:nvPr/>
              </p:nvSpPr>
              <p:spPr>
                <a:xfrm>
                  <a:off x="-500162" y="2599775"/>
                  <a:ext cx="22125" cy="16300"/>
                </a:xfrm>
                <a:custGeom>
                  <a:rect b="b" l="l" r="r" t="t"/>
                  <a:pathLst>
                    <a:path extrusionOk="0" h="652" w="885">
                      <a:moveTo>
                        <a:pt x="443" y="0"/>
                      </a:moveTo>
                      <a:cubicBezTo>
                        <a:pt x="1" y="0"/>
                        <a:pt x="1" y="651"/>
                        <a:pt x="443" y="651"/>
                      </a:cubicBezTo>
                      <a:cubicBezTo>
                        <a:pt x="885" y="651"/>
                        <a:pt x="885" y="0"/>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50"/>
                <p:cNvSpPr/>
                <p:nvPr/>
              </p:nvSpPr>
              <p:spPr>
                <a:xfrm>
                  <a:off x="-501437" y="2494925"/>
                  <a:ext cx="21075" cy="85500"/>
                </a:xfrm>
                <a:custGeom>
                  <a:rect b="b" l="l" r="r" t="t"/>
                  <a:pathLst>
                    <a:path extrusionOk="0" h="3420" w="843">
                      <a:moveTo>
                        <a:pt x="494" y="1"/>
                      </a:moveTo>
                      <a:cubicBezTo>
                        <a:pt x="331" y="1"/>
                        <a:pt x="168" y="111"/>
                        <a:pt x="168" y="332"/>
                      </a:cubicBezTo>
                      <a:cubicBezTo>
                        <a:pt x="191" y="1240"/>
                        <a:pt x="145" y="2124"/>
                        <a:pt x="29" y="3008"/>
                      </a:cubicBezTo>
                      <a:cubicBezTo>
                        <a:pt x="1" y="3260"/>
                        <a:pt x="218" y="3420"/>
                        <a:pt x="410" y="3420"/>
                      </a:cubicBezTo>
                      <a:cubicBezTo>
                        <a:pt x="537" y="3420"/>
                        <a:pt x="652" y="3351"/>
                        <a:pt x="680" y="3194"/>
                      </a:cubicBezTo>
                      <a:cubicBezTo>
                        <a:pt x="796" y="2240"/>
                        <a:pt x="843" y="1286"/>
                        <a:pt x="820" y="332"/>
                      </a:cubicBezTo>
                      <a:cubicBezTo>
                        <a:pt x="820" y="111"/>
                        <a:pt x="657" y="1"/>
                        <a:pt x="4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50"/>
                <p:cNvSpPr/>
                <p:nvPr/>
              </p:nvSpPr>
              <p:spPr>
                <a:xfrm>
                  <a:off x="-500162" y="2461350"/>
                  <a:ext cx="22125" cy="16875"/>
                </a:xfrm>
                <a:custGeom>
                  <a:rect b="b" l="l" r="r" t="t"/>
                  <a:pathLst>
                    <a:path extrusionOk="0" h="675" w="885">
                      <a:moveTo>
                        <a:pt x="443" y="0"/>
                      </a:moveTo>
                      <a:cubicBezTo>
                        <a:pt x="1" y="0"/>
                        <a:pt x="1" y="675"/>
                        <a:pt x="443" y="675"/>
                      </a:cubicBezTo>
                      <a:cubicBezTo>
                        <a:pt x="885" y="675"/>
                        <a:pt x="885" y="0"/>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50"/>
                <p:cNvSpPr/>
                <p:nvPr/>
              </p:nvSpPr>
              <p:spPr>
                <a:xfrm>
                  <a:off x="-549012" y="3569875"/>
                  <a:ext cx="17475" cy="47700"/>
                </a:xfrm>
                <a:custGeom>
                  <a:rect b="b" l="l" r="r" t="t"/>
                  <a:pathLst>
                    <a:path extrusionOk="0" h="1908" w="699">
                      <a:moveTo>
                        <a:pt x="350" y="0"/>
                      </a:moveTo>
                      <a:cubicBezTo>
                        <a:pt x="175" y="0"/>
                        <a:pt x="1" y="116"/>
                        <a:pt x="1" y="349"/>
                      </a:cubicBezTo>
                      <a:lnTo>
                        <a:pt x="1" y="1559"/>
                      </a:lnTo>
                      <a:cubicBezTo>
                        <a:pt x="1" y="1791"/>
                        <a:pt x="175" y="1908"/>
                        <a:pt x="350" y="1908"/>
                      </a:cubicBezTo>
                      <a:cubicBezTo>
                        <a:pt x="524" y="1908"/>
                        <a:pt x="699" y="1791"/>
                        <a:pt x="699" y="1559"/>
                      </a:cubicBezTo>
                      <a:lnTo>
                        <a:pt x="699" y="349"/>
                      </a:lnTo>
                      <a:cubicBezTo>
                        <a:pt x="699" y="116"/>
                        <a:pt x="524" y="0"/>
                        <a:pt x="3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50"/>
                <p:cNvSpPr/>
                <p:nvPr/>
              </p:nvSpPr>
              <p:spPr>
                <a:xfrm>
                  <a:off x="-547262" y="3429125"/>
                  <a:ext cx="17475" cy="93075"/>
                </a:xfrm>
                <a:custGeom>
                  <a:rect b="b" l="l" r="r" t="t"/>
                  <a:pathLst>
                    <a:path extrusionOk="0" h="3723" w="699">
                      <a:moveTo>
                        <a:pt x="349" y="0"/>
                      </a:moveTo>
                      <a:cubicBezTo>
                        <a:pt x="175" y="0"/>
                        <a:pt x="0" y="117"/>
                        <a:pt x="0" y="349"/>
                      </a:cubicBezTo>
                      <a:lnTo>
                        <a:pt x="0" y="3374"/>
                      </a:lnTo>
                      <a:cubicBezTo>
                        <a:pt x="0" y="3606"/>
                        <a:pt x="175" y="3722"/>
                        <a:pt x="349" y="3722"/>
                      </a:cubicBezTo>
                      <a:cubicBezTo>
                        <a:pt x="524" y="3722"/>
                        <a:pt x="698" y="3606"/>
                        <a:pt x="698" y="3374"/>
                      </a:cubicBezTo>
                      <a:lnTo>
                        <a:pt x="698" y="349"/>
                      </a:lnTo>
                      <a:cubicBezTo>
                        <a:pt x="698" y="117"/>
                        <a:pt x="524" y="0"/>
                        <a:pt x="3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50"/>
                <p:cNvSpPr/>
                <p:nvPr/>
              </p:nvSpPr>
              <p:spPr>
                <a:xfrm>
                  <a:off x="-549012" y="3327350"/>
                  <a:ext cx="17475" cy="47700"/>
                </a:xfrm>
                <a:custGeom>
                  <a:rect b="b" l="l" r="r" t="t"/>
                  <a:pathLst>
                    <a:path extrusionOk="0" h="1908" w="699">
                      <a:moveTo>
                        <a:pt x="350" y="0"/>
                      </a:moveTo>
                      <a:cubicBezTo>
                        <a:pt x="175" y="0"/>
                        <a:pt x="1" y="116"/>
                        <a:pt x="1" y="349"/>
                      </a:cubicBezTo>
                      <a:lnTo>
                        <a:pt x="1" y="1559"/>
                      </a:lnTo>
                      <a:cubicBezTo>
                        <a:pt x="1" y="1791"/>
                        <a:pt x="175" y="1908"/>
                        <a:pt x="350" y="1908"/>
                      </a:cubicBezTo>
                      <a:cubicBezTo>
                        <a:pt x="524" y="1908"/>
                        <a:pt x="699" y="1791"/>
                        <a:pt x="699" y="1559"/>
                      </a:cubicBezTo>
                      <a:lnTo>
                        <a:pt x="699" y="349"/>
                      </a:lnTo>
                      <a:cubicBezTo>
                        <a:pt x="699" y="116"/>
                        <a:pt x="524" y="0"/>
                        <a:pt x="3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50"/>
                <p:cNvSpPr/>
                <p:nvPr/>
              </p:nvSpPr>
              <p:spPr>
                <a:xfrm>
                  <a:off x="-547262" y="3221500"/>
                  <a:ext cx="17475" cy="61800"/>
                </a:xfrm>
                <a:custGeom>
                  <a:rect b="b" l="l" r="r" t="t"/>
                  <a:pathLst>
                    <a:path extrusionOk="0" h="2472" w="699">
                      <a:moveTo>
                        <a:pt x="349" y="0"/>
                      </a:moveTo>
                      <a:cubicBezTo>
                        <a:pt x="175" y="0"/>
                        <a:pt x="0" y="116"/>
                        <a:pt x="0" y="349"/>
                      </a:cubicBezTo>
                      <a:lnTo>
                        <a:pt x="0" y="2140"/>
                      </a:lnTo>
                      <a:cubicBezTo>
                        <a:pt x="0" y="2361"/>
                        <a:pt x="175" y="2472"/>
                        <a:pt x="349" y="2472"/>
                      </a:cubicBezTo>
                      <a:cubicBezTo>
                        <a:pt x="524" y="2472"/>
                        <a:pt x="698" y="2361"/>
                        <a:pt x="698" y="2140"/>
                      </a:cubicBezTo>
                      <a:lnTo>
                        <a:pt x="698" y="349"/>
                      </a:lnTo>
                      <a:cubicBezTo>
                        <a:pt x="698" y="116"/>
                        <a:pt x="524" y="0"/>
                        <a:pt x="3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50"/>
                <p:cNvSpPr/>
                <p:nvPr/>
              </p:nvSpPr>
              <p:spPr>
                <a:xfrm>
                  <a:off x="-547262" y="3099200"/>
                  <a:ext cx="19500" cy="92225"/>
                </a:xfrm>
                <a:custGeom>
                  <a:rect b="b" l="l" r="r" t="t"/>
                  <a:pathLst>
                    <a:path extrusionOk="0" h="3689" w="780">
                      <a:moveTo>
                        <a:pt x="349" y="1"/>
                      </a:moveTo>
                      <a:cubicBezTo>
                        <a:pt x="175" y="1"/>
                        <a:pt x="0" y="111"/>
                        <a:pt x="0" y="332"/>
                      </a:cubicBezTo>
                      <a:cubicBezTo>
                        <a:pt x="0" y="1333"/>
                        <a:pt x="0" y="2356"/>
                        <a:pt x="70" y="3357"/>
                      </a:cubicBezTo>
                      <a:cubicBezTo>
                        <a:pt x="94" y="3578"/>
                        <a:pt x="274" y="3688"/>
                        <a:pt x="445" y="3688"/>
                      </a:cubicBezTo>
                      <a:cubicBezTo>
                        <a:pt x="617" y="3688"/>
                        <a:pt x="780" y="3578"/>
                        <a:pt x="768" y="3357"/>
                      </a:cubicBezTo>
                      <a:cubicBezTo>
                        <a:pt x="698" y="2356"/>
                        <a:pt x="698" y="1333"/>
                        <a:pt x="698" y="332"/>
                      </a:cubicBezTo>
                      <a:cubicBezTo>
                        <a:pt x="698" y="111"/>
                        <a:pt x="524" y="1"/>
                        <a:pt x="3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50"/>
                <p:cNvSpPr/>
                <p:nvPr/>
              </p:nvSpPr>
              <p:spPr>
                <a:xfrm>
                  <a:off x="-547262" y="3017425"/>
                  <a:ext cx="21650" cy="58100"/>
                </a:xfrm>
                <a:custGeom>
                  <a:rect b="b" l="l" r="r" t="t"/>
                  <a:pathLst>
                    <a:path extrusionOk="0" h="2324" w="866">
                      <a:moveTo>
                        <a:pt x="443" y="1"/>
                      </a:moveTo>
                      <a:cubicBezTo>
                        <a:pt x="312" y="1"/>
                        <a:pt x="191" y="77"/>
                        <a:pt x="163" y="253"/>
                      </a:cubicBezTo>
                      <a:cubicBezTo>
                        <a:pt x="70" y="835"/>
                        <a:pt x="24" y="1393"/>
                        <a:pt x="0" y="1975"/>
                      </a:cubicBezTo>
                      <a:cubicBezTo>
                        <a:pt x="0" y="2208"/>
                        <a:pt x="175" y="2324"/>
                        <a:pt x="349" y="2324"/>
                      </a:cubicBezTo>
                      <a:cubicBezTo>
                        <a:pt x="524" y="2324"/>
                        <a:pt x="698" y="2208"/>
                        <a:pt x="698" y="1975"/>
                      </a:cubicBezTo>
                      <a:cubicBezTo>
                        <a:pt x="698" y="1463"/>
                        <a:pt x="745" y="951"/>
                        <a:pt x="838" y="439"/>
                      </a:cubicBezTo>
                      <a:cubicBezTo>
                        <a:pt x="866" y="174"/>
                        <a:pt x="642" y="1"/>
                        <a:pt x="44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50"/>
                <p:cNvSpPr/>
                <p:nvPr/>
              </p:nvSpPr>
              <p:spPr>
                <a:xfrm>
                  <a:off x="-545512" y="2905525"/>
                  <a:ext cx="17475" cy="70125"/>
                </a:xfrm>
                <a:custGeom>
                  <a:rect b="b" l="l" r="r" t="t"/>
                  <a:pathLst>
                    <a:path extrusionOk="0" h="2805" w="699">
                      <a:moveTo>
                        <a:pt x="349" y="1"/>
                      </a:moveTo>
                      <a:cubicBezTo>
                        <a:pt x="175" y="1"/>
                        <a:pt x="0" y="111"/>
                        <a:pt x="0" y="332"/>
                      </a:cubicBezTo>
                      <a:lnTo>
                        <a:pt x="0" y="2473"/>
                      </a:lnTo>
                      <a:cubicBezTo>
                        <a:pt x="0" y="2694"/>
                        <a:pt x="175" y="2804"/>
                        <a:pt x="349" y="2804"/>
                      </a:cubicBezTo>
                      <a:cubicBezTo>
                        <a:pt x="524" y="2804"/>
                        <a:pt x="698" y="2694"/>
                        <a:pt x="698" y="2473"/>
                      </a:cubicBezTo>
                      <a:lnTo>
                        <a:pt x="698" y="332"/>
                      </a:lnTo>
                      <a:cubicBezTo>
                        <a:pt x="698" y="111"/>
                        <a:pt x="524" y="1"/>
                        <a:pt x="3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50"/>
                <p:cNvSpPr/>
                <p:nvPr/>
              </p:nvSpPr>
              <p:spPr>
                <a:xfrm>
                  <a:off x="-543187" y="2777150"/>
                  <a:ext cx="16875" cy="108775"/>
                </a:xfrm>
                <a:custGeom>
                  <a:rect b="b" l="l" r="r" t="t"/>
                  <a:pathLst>
                    <a:path extrusionOk="0" h="4351" w="675">
                      <a:moveTo>
                        <a:pt x="338" y="0"/>
                      </a:moveTo>
                      <a:cubicBezTo>
                        <a:pt x="169" y="0"/>
                        <a:pt x="0" y="117"/>
                        <a:pt x="0" y="349"/>
                      </a:cubicBezTo>
                      <a:lnTo>
                        <a:pt x="0" y="4002"/>
                      </a:lnTo>
                      <a:cubicBezTo>
                        <a:pt x="0" y="4235"/>
                        <a:pt x="169" y="4351"/>
                        <a:pt x="338" y="4351"/>
                      </a:cubicBezTo>
                      <a:cubicBezTo>
                        <a:pt x="506" y="4351"/>
                        <a:pt x="675" y="4235"/>
                        <a:pt x="675" y="4002"/>
                      </a:cubicBezTo>
                      <a:lnTo>
                        <a:pt x="675" y="349"/>
                      </a:lnTo>
                      <a:cubicBezTo>
                        <a:pt x="675" y="117"/>
                        <a:pt x="506" y="0"/>
                        <a:pt x="3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50"/>
                <p:cNvSpPr/>
                <p:nvPr/>
              </p:nvSpPr>
              <p:spPr>
                <a:xfrm>
                  <a:off x="-546112" y="2636400"/>
                  <a:ext cx="20975" cy="108500"/>
                </a:xfrm>
                <a:custGeom>
                  <a:rect b="b" l="l" r="r" t="t"/>
                  <a:pathLst>
                    <a:path extrusionOk="0" h="4340" w="839">
                      <a:moveTo>
                        <a:pt x="455" y="1"/>
                      </a:moveTo>
                      <a:cubicBezTo>
                        <a:pt x="286" y="1"/>
                        <a:pt x="117" y="117"/>
                        <a:pt x="117" y="350"/>
                      </a:cubicBezTo>
                      <a:cubicBezTo>
                        <a:pt x="141" y="1559"/>
                        <a:pt x="117" y="2792"/>
                        <a:pt x="24" y="4025"/>
                      </a:cubicBezTo>
                      <a:cubicBezTo>
                        <a:pt x="1" y="4235"/>
                        <a:pt x="164" y="4339"/>
                        <a:pt x="338" y="4339"/>
                      </a:cubicBezTo>
                      <a:cubicBezTo>
                        <a:pt x="513" y="4339"/>
                        <a:pt x="699" y="4235"/>
                        <a:pt x="722" y="4025"/>
                      </a:cubicBezTo>
                      <a:cubicBezTo>
                        <a:pt x="815" y="2792"/>
                        <a:pt x="838" y="1559"/>
                        <a:pt x="792" y="350"/>
                      </a:cubicBezTo>
                      <a:cubicBezTo>
                        <a:pt x="792" y="117"/>
                        <a:pt x="623" y="1"/>
                        <a:pt x="4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50"/>
                <p:cNvSpPr/>
                <p:nvPr/>
              </p:nvSpPr>
              <p:spPr>
                <a:xfrm>
                  <a:off x="-546687" y="2540875"/>
                  <a:ext cx="23550" cy="67725"/>
                </a:xfrm>
                <a:custGeom>
                  <a:rect b="b" l="l" r="r" t="t"/>
                  <a:pathLst>
                    <a:path extrusionOk="0" h="2709" w="942">
                      <a:moveTo>
                        <a:pt x="431" y="1"/>
                      </a:moveTo>
                      <a:cubicBezTo>
                        <a:pt x="257" y="1"/>
                        <a:pt x="71" y="111"/>
                        <a:pt x="47" y="332"/>
                      </a:cubicBezTo>
                      <a:cubicBezTo>
                        <a:pt x="1" y="1053"/>
                        <a:pt x="47" y="1774"/>
                        <a:pt x="210" y="2472"/>
                      </a:cubicBezTo>
                      <a:cubicBezTo>
                        <a:pt x="247" y="2637"/>
                        <a:pt x="374" y="2708"/>
                        <a:pt x="508" y="2708"/>
                      </a:cubicBezTo>
                      <a:cubicBezTo>
                        <a:pt x="716" y="2708"/>
                        <a:pt x="941" y="2540"/>
                        <a:pt x="885" y="2286"/>
                      </a:cubicBezTo>
                      <a:cubicBezTo>
                        <a:pt x="745" y="1635"/>
                        <a:pt x="699" y="983"/>
                        <a:pt x="745" y="332"/>
                      </a:cubicBezTo>
                      <a:cubicBezTo>
                        <a:pt x="768" y="111"/>
                        <a:pt x="606" y="1"/>
                        <a:pt x="4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50"/>
                <p:cNvSpPr/>
                <p:nvPr/>
              </p:nvSpPr>
              <p:spPr>
                <a:xfrm>
                  <a:off x="-547837" y="2493900"/>
                  <a:ext cx="22700" cy="16900"/>
                </a:xfrm>
                <a:custGeom>
                  <a:rect b="b" l="l" r="r" t="t"/>
                  <a:pathLst>
                    <a:path extrusionOk="0" h="676" w="908">
                      <a:moveTo>
                        <a:pt x="465" y="1"/>
                      </a:moveTo>
                      <a:cubicBezTo>
                        <a:pt x="0" y="1"/>
                        <a:pt x="0" y="676"/>
                        <a:pt x="465" y="676"/>
                      </a:cubicBezTo>
                      <a:cubicBezTo>
                        <a:pt x="907" y="676"/>
                        <a:pt x="907" y="1"/>
                        <a:pt x="4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50"/>
                <p:cNvSpPr/>
                <p:nvPr/>
              </p:nvSpPr>
              <p:spPr>
                <a:xfrm>
                  <a:off x="-550162" y="3647225"/>
                  <a:ext cx="23275" cy="17475"/>
                </a:xfrm>
                <a:custGeom>
                  <a:rect b="b" l="l" r="r" t="t"/>
                  <a:pathLst>
                    <a:path extrusionOk="0" h="699" w="931">
                      <a:moveTo>
                        <a:pt x="465" y="0"/>
                      </a:moveTo>
                      <a:cubicBezTo>
                        <a:pt x="0" y="0"/>
                        <a:pt x="0" y="698"/>
                        <a:pt x="465" y="698"/>
                      </a:cubicBezTo>
                      <a:cubicBezTo>
                        <a:pt x="931" y="698"/>
                        <a:pt x="931" y="0"/>
                        <a:pt x="4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50"/>
                <p:cNvSpPr/>
                <p:nvPr/>
              </p:nvSpPr>
              <p:spPr>
                <a:xfrm>
                  <a:off x="-602512" y="3574950"/>
                  <a:ext cx="18050" cy="48150"/>
                </a:xfrm>
                <a:custGeom>
                  <a:rect b="b" l="l" r="r" t="t"/>
                  <a:pathLst>
                    <a:path extrusionOk="0" h="1926" w="722">
                      <a:moveTo>
                        <a:pt x="361" y="1"/>
                      </a:moveTo>
                      <a:cubicBezTo>
                        <a:pt x="192" y="1"/>
                        <a:pt x="24" y="111"/>
                        <a:pt x="0" y="332"/>
                      </a:cubicBezTo>
                      <a:lnTo>
                        <a:pt x="0" y="1612"/>
                      </a:lnTo>
                      <a:cubicBezTo>
                        <a:pt x="24" y="1821"/>
                        <a:pt x="192" y="1926"/>
                        <a:pt x="361" y="1926"/>
                      </a:cubicBezTo>
                      <a:cubicBezTo>
                        <a:pt x="530" y="1926"/>
                        <a:pt x="698" y="1821"/>
                        <a:pt x="722" y="1612"/>
                      </a:cubicBezTo>
                      <a:lnTo>
                        <a:pt x="722" y="332"/>
                      </a:lnTo>
                      <a:cubicBezTo>
                        <a:pt x="698" y="111"/>
                        <a:pt x="530" y="1"/>
                        <a:pt x="3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50"/>
                <p:cNvSpPr/>
                <p:nvPr/>
              </p:nvSpPr>
              <p:spPr>
                <a:xfrm>
                  <a:off x="-600762" y="3426650"/>
                  <a:ext cx="18050" cy="95700"/>
                </a:xfrm>
                <a:custGeom>
                  <a:rect b="b" l="l" r="r" t="t"/>
                  <a:pathLst>
                    <a:path extrusionOk="0" h="3828" w="722">
                      <a:moveTo>
                        <a:pt x="361" y="0"/>
                      </a:moveTo>
                      <a:cubicBezTo>
                        <a:pt x="192" y="0"/>
                        <a:pt x="23" y="111"/>
                        <a:pt x="0" y="332"/>
                      </a:cubicBezTo>
                      <a:lnTo>
                        <a:pt x="0" y="3496"/>
                      </a:lnTo>
                      <a:cubicBezTo>
                        <a:pt x="23" y="3717"/>
                        <a:pt x="192" y="3827"/>
                        <a:pt x="361" y="3827"/>
                      </a:cubicBezTo>
                      <a:cubicBezTo>
                        <a:pt x="529" y="3827"/>
                        <a:pt x="698" y="3717"/>
                        <a:pt x="721" y="3496"/>
                      </a:cubicBezTo>
                      <a:lnTo>
                        <a:pt x="721" y="332"/>
                      </a:lnTo>
                      <a:cubicBezTo>
                        <a:pt x="698" y="111"/>
                        <a:pt x="529" y="0"/>
                        <a:pt x="3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50"/>
                <p:cNvSpPr/>
                <p:nvPr/>
              </p:nvSpPr>
              <p:spPr>
                <a:xfrm>
                  <a:off x="-602512" y="3319500"/>
                  <a:ext cx="18050" cy="48150"/>
                </a:xfrm>
                <a:custGeom>
                  <a:rect b="b" l="l" r="r" t="t"/>
                  <a:pathLst>
                    <a:path extrusionOk="0" h="1926" w="722">
                      <a:moveTo>
                        <a:pt x="361" y="0"/>
                      </a:moveTo>
                      <a:cubicBezTo>
                        <a:pt x="192" y="0"/>
                        <a:pt x="24" y="105"/>
                        <a:pt x="0" y="314"/>
                      </a:cubicBezTo>
                      <a:lnTo>
                        <a:pt x="0" y="1594"/>
                      </a:lnTo>
                      <a:cubicBezTo>
                        <a:pt x="24" y="1815"/>
                        <a:pt x="192" y="1925"/>
                        <a:pt x="361" y="1925"/>
                      </a:cubicBezTo>
                      <a:cubicBezTo>
                        <a:pt x="530" y="1925"/>
                        <a:pt x="698" y="1815"/>
                        <a:pt x="722" y="1594"/>
                      </a:cubicBezTo>
                      <a:lnTo>
                        <a:pt x="722" y="314"/>
                      </a:lnTo>
                      <a:cubicBezTo>
                        <a:pt x="698" y="105"/>
                        <a:pt x="530" y="0"/>
                        <a:pt x="3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50"/>
                <p:cNvSpPr/>
                <p:nvPr/>
              </p:nvSpPr>
              <p:spPr>
                <a:xfrm>
                  <a:off x="-600762" y="3207375"/>
                  <a:ext cx="18050" cy="63275"/>
                </a:xfrm>
                <a:custGeom>
                  <a:rect b="b" l="l" r="r" t="t"/>
                  <a:pathLst>
                    <a:path extrusionOk="0" h="2531" w="722">
                      <a:moveTo>
                        <a:pt x="361" y="1"/>
                      </a:moveTo>
                      <a:cubicBezTo>
                        <a:pt x="192" y="1"/>
                        <a:pt x="23" y="111"/>
                        <a:pt x="0" y="332"/>
                      </a:cubicBezTo>
                      <a:lnTo>
                        <a:pt x="0" y="2217"/>
                      </a:lnTo>
                      <a:cubicBezTo>
                        <a:pt x="23" y="2426"/>
                        <a:pt x="192" y="2531"/>
                        <a:pt x="361" y="2531"/>
                      </a:cubicBezTo>
                      <a:cubicBezTo>
                        <a:pt x="529" y="2531"/>
                        <a:pt x="698" y="2426"/>
                        <a:pt x="721" y="2217"/>
                      </a:cubicBezTo>
                      <a:lnTo>
                        <a:pt x="721" y="332"/>
                      </a:lnTo>
                      <a:cubicBezTo>
                        <a:pt x="698" y="111"/>
                        <a:pt x="529" y="1"/>
                        <a:pt x="3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50"/>
                <p:cNvSpPr/>
                <p:nvPr/>
              </p:nvSpPr>
              <p:spPr>
                <a:xfrm>
                  <a:off x="-600762" y="3078700"/>
                  <a:ext cx="20075" cy="95850"/>
                </a:xfrm>
                <a:custGeom>
                  <a:rect b="b" l="l" r="r" t="t"/>
                  <a:pathLst>
                    <a:path extrusionOk="0" h="3834" w="803">
                      <a:moveTo>
                        <a:pt x="361" y="1"/>
                      </a:moveTo>
                      <a:cubicBezTo>
                        <a:pt x="192" y="1"/>
                        <a:pt x="23" y="105"/>
                        <a:pt x="0" y="315"/>
                      </a:cubicBezTo>
                      <a:cubicBezTo>
                        <a:pt x="0" y="1385"/>
                        <a:pt x="0" y="2432"/>
                        <a:pt x="70" y="3502"/>
                      </a:cubicBezTo>
                      <a:cubicBezTo>
                        <a:pt x="93" y="3723"/>
                        <a:pt x="279" y="3834"/>
                        <a:pt x="457" y="3834"/>
                      </a:cubicBezTo>
                      <a:cubicBezTo>
                        <a:pt x="634" y="3834"/>
                        <a:pt x="803" y="3723"/>
                        <a:pt x="791" y="3502"/>
                      </a:cubicBezTo>
                      <a:cubicBezTo>
                        <a:pt x="721" y="2432"/>
                        <a:pt x="721" y="1385"/>
                        <a:pt x="721" y="315"/>
                      </a:cubicBezTo>
                      <a:cubicBezTo>
                        <a:pt x="698" y="105"/>
                        <a:pt x="529" y="1"/>
                        <a:pt x="3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50"/>
                <p:cNvSpPr/>
                <p:nvPr/>
              </p:nvSpPr>
              <p:spPr>
                <a:xfrm>
                  <a:off x="-600762" y="2991875"/>
                  <a:ext cx="22000" cy="59950"/>
                </a:xfrm>
                <a:custGeom>
                  <a:rect b="b" l="l" r="r" t="t"/>
                  <a:pathLst>
                    <a:path extrusionOk="0" h="2398" w="880">
                      <a:moveTo>
                        <a:pt x="446" y="0"/>
                      </a:moveTo>
                      <a:cubicBezTo>
                        <a:pt x="313" y="0"/>
                        <a:pt x="191" y="77"/>
                        <a:pt x="163" y="252"/>
                      </a:cubicBezTo>
                      <a:cubicBezTo>
                        <a:pt x="70" y="857"/>
                        <a:pt x="23" y="1461"/>
                        <a:pt x="0" y="2066"/>
                      </a:cubicBezTo>
                      <a:cubicBezTo>
                        <a:pt x="23" y="2287"/>
                        <a:pt x="192" y="2398"/>
                        <a:pt x="361" y="2398"/>
                      </a:cubicBezTo>
                      <a:cubicBezTo>
                        <a:pt x="529" y="2398"/>
                        <a:pt x="698" y="2287"/>
                        <a:pt x="721" y="2066"/>
                      </a:cubicBezTo>
                      <a:cubicBezTo>
                        <a:pt x="721" y="1531"/>
                        <a:pt x="768" y="996"/>
                        <a:pt x="838" y="461"/>
                      </a:cubicBezTo>
                      <a:cubicBezTo>
                        <a:pt x="880" y="180"/>
                        <a:pt x="650" y="0"/>
                        <a:pt x="4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50"/>
                <p:cNvSpPr/>
                <p:nvPr/>
              </p:nvSpPr>
              <p:spPr>
                <a:xfrm>
                  <a:off x="-599037" y="2874575"/>
                  <a:ext cx="18075" cy="72000"/>
                </a:xfrm>
                <a:custGeom>
                  <a:rect b="b" l="l" r="r" t="t"/>
                  <a:pathLst>
                    <a:path extrusionOk="0" h="2880" w="723">
                      <a:moveTo>
                        <a:pt x="362" y="0"/>
                      </a:moveTo>
                      <a:cubicBezTo>
                        <a:pt x="193" y="0"/>
                        <a:pt x="24" y="105"/>
                        <a:pt x="1" y="314"/>
                      </a:cubicBezTo>
                      <a:lnTo>
                        <a:pt x="1" y="2548"/>
                      </a:lnTo>
                      <a:cubicBezTo>
                        <a:pt x="24" y="2769"/>
                        <a:pt x="193" y="2879"/>
                        <a:pt x="362" y="2879"/>
                      </a:cubicBezTo>
                      <a:cubicBezTo>
                        <a:pt x="530" y="2879"/>
                        <a:pt x="699" y="2769"/>
                        <a:pt x="722" y="2548"/>
                      </a:cubicBezTo>
                      <a:lnTo>
                        <a:pt x="722" y="314"/>
                      </a:lnTo>
                      <a:cubicBezTo>
                        <a:pt x="699" y="105"/>
                        <a:pt x="530" y="0"/>
                        <a:pt x="3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50"/>
                <p:cNvSpPr/>
                <p:nvPr/>
              </p:nvSpPr>
              <p:spPr>
                <a:xfrm>
                  <a:off x="-597287" y="2739200"/>
                  <a:ext cx="18050" cy="112700"/>
                </a:xfrm>
                <a:custGeom>
                  <a:rect b="b" l="l" r="r" t="t"/>
                  <a:pathLst>
                    <a:path extrusionOk="0" h="4508" w="722">
                      <a:moveTo>
                        <a:pt x="361" y="1"/>
                      </a:moveTo>
                      <a:cubicBezTo>
                        <a:pt x="193" y="1"/>
                        <a:pt x="24" y="111"/>
                        <a:pt x="1" y="332"/>
                      </a:cubicBezTo>
                      <a:lnTo>
                        <a:pt x="1" y="4194"/>
                      </a:lnTo>
                      <a:cubicBezTo>
                        <a:pt x="24" y="4403"/>
                        <a:pt x="193" y="4508"/>
                        <a:pt x="361" y="4508"/>
                      </a:cubicBezTo>
                      <a:cubicBezTo>
                        <a:pt x="530" y="4508"/>
                        <a:pt x="699" y="4403"/>
                        <a:pt x="722" y="4194"/>
                      </a:cubicBezTo>
                      <a:lnTo>
                        <a:pt x="722" y="332"/>
                      </a:lnTo>
                      <a:cubicBezTo>
                        <a:pt x="699" y="111"/>
                        <a:pt x="530" y="1"/>
                        <a:pt x="3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50"/>
                <p:cNvSpPr/>
                <p:nvPr/>
              </p:nvSpPr>
              <p:spPr>
                <a:xfrm>
                  <a:off x="-599587" y="2590900"/>
                  <a:ext cx="21525" cy="113350"/>
                </a:xfrm>
                <a:custGeom>
                  <a:rect b="b" l="l" r="r" t="t"/>
                  <a:pathLst>
                    <a:path extrusionOk="0" h="4534" w="861">
                      <a:moveTo>
                        <a:pt x="453" y="0"/>
                      </a:moveTo>
                      <a:cubicBezTo>
                        <a:pt x="285" y="0"/>
                        <a:pt x="116" y="111"/>
                        <a:pt x="93" y="332"/>
                      </a:cubicBezTo>
                      <a:cubicBezTo>
                        <a:pt x="139" y="1611"/>
                        <a:pt x="116" y="2914"/>
                        <a:pt x="23" y="4194"/>
                      </a:cubicBezTo>
                      <a:cubicBezTo>
                        <a:pt x="0" y="4423"/>
                        <a:pt x="164" y="4534"/>
                        <a:pt x="342" y="4534"/>
                      </a:cubicBezTo>
                      <a:cubicBezTo>
                        <a:pt x="524" y="4534"/>
                        <a:pt x="721" y="4417"/>
                        <a:pt x="744" y="4194"/>
                      </a:cubicBezTo>
                      <a:cubicBezTo>
                        <a:pt x="837" y="2914"/>
                        <a:pt x="860" y="1611"/>
                        <a:pt x="814" y="332"/>
                      </a:cubicBezTo>
                      <a:cubicBezTo>
                        <a:pt x="791" y="111"/>
                        <a:pt x="622" y="0"/>
                        <a:pt x="4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50"/>
                <p:cNvSpPr/>
                <p:nvPr/>
              </p:nvSpPr>
              <p:spPr>
                <a:xfrm>
                  <a:off x="-600187" y="2489700"/>
                  <a:ext cx="24100" cy="70450"/>
                </a:xfrm>
                <a:custGeom>
                  <a:rect b="b" l="l" r="r" t="t"/>
                  <a:pathLst>
                    <a:path extrusionOk="0" h="2818" w="964">
                      <a:moveTo>
                        <a:pt x="434" y="0"/>
                      </a:moveTo>
                      <a:cubicBezTo>
                        <a:pt x="256" y="0"/>
                        <a:pt x="70" y="111"/>
                        <a:pt x="47" y="332"/>
                      </a:cubicBezTo>
                      <a:cubicBezTo>
                        <a:pt x="0" y="1076"/>
                        <a:pt x="70" y="1844"/>
                        <a:pt x="233" y="2565"/>
                      </a:cubicBezTo>
                      <a:cubicBezTo>
                        <a:pt x="261" y="2742"/>
                        <a:pt x="389" y="2818"/>
                        <a:pt x="527" y="2818"/>
                      </a:cubicBezTo>
                      <a:cubicBezTo>
                        <a:pt x="734" y="2818"/>
                        <a:pt x="964" y="2645"/>
                        <a:pt x="908" y="2379"/>
                      </a:cubicBezTo>
                      <a:lnTo>
                        <a:pt x="908" y="2379"/>
                      </a:lnTo>
                      <a:lnTo>
                        <a:pt x="884" y="2402"/>
                      </a:lnTo>
                      <a:cubicBezTo>
                        <a:pt x="745" y="1728"/>
                        <a:pt x="698" y="1030"/>
                        <a:pt x="768" y="332"/>
                      </a:cubicBezTo>
                      <a:cubicBezTo>
                        <a:pt x="780" y="111"/>
                        <a:pt x="611" y="0"/>
                        <a:pt x="4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50"/>
                <p:cNvSpPr/>
                <p:nvPr/>
              </p:nvSpPr>
              <p:spPr>
                <a:xfrm>
                  <a:off x="-276812" y="3160700"/>
                  <a:ext cx="16300" cy="43075"/>
                </a:xfrm>
                <a:custGeom>
                  <a:rect b="b" l="l" r="r" t="t"/>
                  <a:pathLst>
                    <a:path extrusionOk="0" h="1723" w="652">
                      <a:moveTo>
                        <a:pt x="326" y="1"/>
                      </a:moveTo>
                      <a:cubicBezTo>
                        <a:pt x="163" y="1"/>
                        <a:pt x="0" y="106"/>
                        <a:pt x="0" y="315"/>
                      </a:cubicBezTo>
                      <a:lnTo>
                        <a:pt x="0" y="1408"/>
                      </a:lnTo>
                      <a:cubicBezTo>
                        <a:pt x="0" y="1618"/>
                        <a:pt x="163" y="1723"/>
                        <a:pt x="326" y="1723"/>
                      </a:cubicBezTo>
                      <a:cubicBezTo>
                        <a:pt x="489" y="1723"/>
                        <a:pt x="652" y="1618"/>
                        <a:pt x="652" y="1408"/>
                      </a:cubicBezTo>
                      <a:lnTo>
                        <a:pt x="652" y="315"/>
                      </a:lnTo>
                      <a:cubicBezTo>
                        <a:pt x="652" y="106"/>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50"/>
                <p:cNvSpPr/>
                <p:nvPr/>
              </p:nvSpPr>
              <p:spPr>
                <a:xfrm>
                  <a:off x="-278562" y="3245050"/>
                  <a:ext cx="16300" cy="82600"/>
                </a:xfrm>
                <a:custGeom>
                  <a:rect b="b" l="l" r="r" t="t"/>
                  <a:pathLst>
                    <a:path extrusionOk="0" h="3304" w="652">
                      <a:moveTo>
                        <a:pt x="326" y="0"/>
                      </a:moveTo>
                      <a:cubicBezTo>
                        <a:pt x="163" y="0"/>
                        <a:pt x="0" y="105"/>
                        <a:pt x="0" y="314"/>
                      </a:cubicBezTo>
                      <a:lnTo>
                        <a:pt x="0" y="2990"/>
                      </a:lnTo>
                      <a:cubicBezTo>
                        <a:pt x="0" y="3199"/>
                        <a:pt x="163" y="3304"/>
                        <a:pt x="326" y="3304"/>
                      </a:cubicBezTo>
                      <a:cubicBezTo>
                        <a:pt x="489" y="3304"/>
                        <a:pt x="652" y="3199"/>
                        <a:pt x="652" y="2990"/>
                      </a:cubicBezTo>
                      <a:lnTo>
                        <a:pt x="652" y="314"/>
                      </a:lnTo>
                      <a:cubicBezTo>
                        <a:pt x="652" y="105"/>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50"/>
                <p:cNvSpPr/>
                <p:nvPr/>
              </p:nvSpPr>
              <p:spPr>
                <a:xfrm>
                  <a:off x="-276812" y="3374750"/>
                  <a:ext cx="16300" cy="42900"/>
                </a:xfrm>
                <a:custGeom>
                  <a:rect b="b" l="l" r="r" t="t"/>
                  <a:pathLst>
                    <a:path extrusionOk="0" h="1716" w="652">
                      <a:moveTo>
                        <a:pt x="326" y="0"/>
                      </a:moveTo>
                      <a:cubicBezTo>
                        <a:pt x="163" y="0"/>
                        <a:pt x="0" y="105"/>
                        <a:pt x="0" y="314"/>
                      </a:cubicBezTo>
                      <a:lnTo>
                        <a:pt x="0" y="1384"/>
                      </a:lnTo>
                      <a:cubicBezTo>
                        <a:pt x="0" y="1605"/>
                        <a:pt x="163" y="1716"/>
                        <a:pt x="326" y="1716"/>
                      </a:cubicBezTo>
                      <a:cubicBezTo>
                        <a:pt x="489" y="1716"/>
                        <a:pt x="652" y="1605"/>
                        <a:pt x="652" y="1384"/>
                      </a:cubicBezTo>
                      <a:lnTo>
                        <a:pt x="652" y="314"/>
                      </a:lnTo>
                      <a:cubicBezTo>
                        <a:pt x="652" y="105"/>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50"/>
                <p:cNvSpPr/>
                <p:nvPr/>
              </p:nvSpPr>
              <p:spPr>
                <a:xfrm>
                  <a:off x="-278562" y="3455150"/>
                  <a:ext cx="16300" cy="55700"/>
                </a:xfrm>
                <a:custGeom>
                  <a:rect b="b" l="l" r="r" t="t"/>
                  <a:pathLst>
                    <a:path extrusionOk="0" h="2228" w="652">
                      <a:moveTo>
                        <a:pt x="326" y="0"/>
                      </a:moveTo>
                      <a:cubicBezTo>
                        <a:pt x="163" y="0"/>
                        <a:pt x="0" y="111"/>
                        <a:pt x="0" y="332"/>
                      </a:cubicBezTo>
                      <a:lnTo>
                        <a:pt x="0" y="1914"/>
                      </a:lnTo>
                      <a:cubicBezTo>
                        <a:pt x="0" y="2123"/>
                        <a:pt x="163" y="2228"/>
                        <a:pt x="326" y="2228"/>
                      </a:cubicBezTo>
                      <a:cubicBezTo>
                        <a:pt x="489" y="2228"/>
                        <a:pt x="652" y="2123"/>
                        <a:pt x="652" y="1914"/>
                      </a:cubicBezTo>
                      <a:lnTo>
                        <a:pt x="652" y="332"/>
                      </a:lnTo>
                      <a:cubicBezTo>
                        <a:pt x="652" y="111"/>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50"/>
                <p:cNvSpPr/>
                <p:nvPr/>
              </p:nvSpPr>
              <p:spPr>
                <a:xfrm>
                  <a:off x="-280612" y="3536425"/>
                  <a:ext cx="18350" cy="82025"/>
                </a:xfrm>
                <a:custGeom>
                  <a:rect b="b" l="l" r="r" t="t"/>
                  <a:pathLst>
                    <a:path extrusionOk="0" h="3281" w="734">
                      <a:moveTo>
                        <a:pt x="312" y="0"/>
                      </a:moveTo>
                      <a:cubicBezTo>
                        <a:pt x="152" y="0"/>
                        <a:pt x="1" y="105"/>
                        <a:pt x="13" y="314"/>
                      </a:cubicBezTo>
                      <a:cubicBezTo>
                        <a:pt x="82" y="1175"/>
                        <a:pt x="82" y="2083"/>
                        <a:pt x="82" y="2967"/>
                      </a:cubicBezTo>
                      <a:cubicBezTo>
                        <a:pt x="82" y="3176"/>
                        <a:pt x="245" y="3281"/>
                        <a:pt x="408" y="3281"/>
                      </a:cubicBezTo>
                      <a:cubicBezTo>
                        <a:pt x="571" y="3281"/>
                        <a:pt x="734" y="3176"/>
                        <a:pt x="734" y="2967"/>
                      </a:cubicBezTo>
                      <a:cubicBezTo>
                        <a:pt x="734" y="2083"/>
                        <a:pt x="734" y="1199"/>
                        <a:pt x="664" y="314"/>
                      </a:cubicBezTo>
                      <a:cubicBezTo>
                        <a:pt x="641" y="105"/>
                        <a:pt x="472" y="0"/>
                        <a:pt x="3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50"/>
                <p:cNvSpPr/>
                <p:nvPr/>
              </p:nvSpPr>
              <p:spPr>
                <a:xfrm>
                  <a:off x="-283112" y="3638775"/>
                  <a:ext cx="20275" cy="52200"/>
                </a:xfrm>
                <a:custGeom>
                  <a:rect b="b" l="l" r="r" t="t"/>
                  <a:pathLst>
                    <a:path extrusionOk="0" h="2088" w="811">
                      <a:moveTo>
                        <a:pt x="496" y="1"/>
                      </a:moveTo>
                      <a:cubicBezTo>
                        <a:pt x="339" y="1"/>
                        <a:pt x="182" y="106"/>
                        <a:pt x="182" y="315"/>
                      </a:cubicBezTo>
                      <a:cubicBezTo>
                        <a:pt x="182" y="780"/>
                        <a:pt x="136" y="1222"/>
                        <a:pt x="43" y="1687"/>
                      </a:cubicBezTo>
                      <a:cubicBezTo>
                        <a:pt x="1" y="1926"/>
                        <a:pt x="212" y="2088"/>
                        <a:pt x="402" y="2088"/>
                      </a:cubicBezTo>
                      <a:cubicBezTo>
                        <a:pt x="527" y="2088"/>
                        <a:pt x="643" y="2017"/>
                        <a:pt x="671" y="1850"/>
                      </a:cubicBezTo>
                      <a:cubicBezTo>
                        <a:pt x="764" y="1339"/>
                        <a:pt x="810" y="827"/>
                        <a:pt x="810" y="315"/>
                      </a:cubicBezTo>
                      <a:cubicBezTo>
                        <a:pt x="810" y="106"/>
                        <a:pt x="653" y="1"/>
                        <a:pt x="4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50"/>
                <p:cNvSpPr/>
                <p:nvPr/>
              </p:nvSpPr>
              <p:spPr>
                <a:xfrm>
                  <a:off x="-280312" y="2392125"/>
                  <a:ext cx="15725" cy="57600"/>
                </a:xfrm>
                <a:custGeom>
                  <a:rect b="b" l="l" r="r" t="t"/>
                  <a:pathLst>
                    <a:path extrusionOk="0" h="2304" w="629">
                      <a:moveTo>
                        <a:pt x="323" y="1"/>
                      </a:moveTo>
                      <a:cubicBezTo>
                        <a:pt x="175" y="1"/>
                        <a:pt x="24" y="94"/>
                        <a:pt x="1" y="280"/>
                      </a:cubicBezTo>
                      <a:lnTo>
                        <a:pt x="1" y="2025"/>
                      </a:lnTo>
                      <a:cubicBezTo>
                        <a:pt x="24" y="2211"/>
                        <a:pt x="175" y="2304"/>
                        <a:pt x="323" y="2304"/>
                      </a:cubicBezTo>
                      <a:cubicBezTo>
                        <a:pt x="472" y="2304"/>
                        <a:pt x="617" y="2211"/>
                        <a:pt x="629" y="2025"/>
                      </a:cubicBezTo>
                      <a:lnTo>
                        <a:pt x="629" y="280"/>
                      </a:lnTo>
                      <a:cubicBezTo>
                        <a:pt x="617" y="94"/>
                        <a:pt x="472" y="1"/>
                        <a:pt x="3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50"/>
                <p:cNvSpPr/>
                <p:nvPr/>
              </p:nvSpPr>
              <p:spPr>
                <a:xfrm>
                  <a:off x="-282062" y="2466000"/>
                  <a:ext cx="15725" cy="89575"/>
                </a:xfrm>
                <a:custGeom>
                  <a:rect b="b" l="l" r="r" t="t"/>
                  <a:pathLst>
                    <a:path extrusionOk="0" h="3583" w="629">
                      <a:moveTo>
                        <a:pt x="315" y="0"/>
                      </a:moveTo>
                      <a:cubicBezTo>
                        <a:pt x="169" y="0"/>
                        <a:pt x="24" y="93"/>
                        <a:pt x="1" y="279"/>
                      </a:cubicBezTo>
                      <a:lnTo>
                        <a:pt x="1" y="3304"/>
                      </a:lnTo>
                      <a:cubicBezTo>
                        <a:pt x="24" y="3490"/>
                        <a:pt x="169" y="3583"/>
                        <a:pt x="315" y="3583"/>
                      </a:cubicBezTo>
                      <a:cubicBezTo>
                        <a:pt x="460" y="3583"/>
                        <a:pt x="606" y="3490"/>
                        <a:pt x="629" y="3304"/>
                      </a:cubicBezTo>
                      <a:lnTo>
                        <a:pt x="629" y="279"/>
                      </a:lnTo>
                      <a:cubicBezTo>
                        <a:pt x="606" y="93"/>
                        <a:pt x="460" y="0"/>
                        <a:pt x="3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50"/>
                <p:cNvSpPr/>
                <p:nvPr/>
              </p:nvSpPr>
              <p:spPr>
                <a:xfrm>
                  <a:off x="-283212" y="2581300"/>
                  <a:ext cx="19200" cy="90450"/>
                </a:xfrm>
                <a:custGeom>
                  <a:rect b="b" l="l" r="r" t="t"/>
                  <a:pathLst>
                    <a:path extrusionOk="0" h="3618" w="768">
                      <a:moveTo>
                        <a:pt x="466" y="0"/>
                      </a:moveTo>
                      <a:cubicBezTo>
                        <a:pt x="308" y="0"/>
                        <a:pt x="140" y="99"/>
                        <a:pt x="117" y="297"/>
                      </a:cubicBezTo>
                      <a:cubicBezTo>
                        <a:pt x="24" y="1321"/>
                        <a:pt x="0" y="2321"/>
                        <a:pt x="47" y="3321"/>
                      </a:cubicBezTo>
                      <a:cubicBezTo>
                        <a:pt x="70" y="3519"/>
                        <a:pt x="221" y="3618"/>
                        <a:pt x="370" y="3618"/>
                      </a:cubicBezTo>
                      <a:cubicBezTo>
                        <a:pt x="518" y="3618"/>
                        <a:pt x="663" y="3519"/>
                        <a:pt x="675" y="3321"/>
                      </a:cubicBezTo>
                      <a:cubicBezTo>
                        <a:pt x="628" y="2321"/>
                        <a:pt x="652" y="1321"/>
                        <a:pt x="745" y="297"/>
                      </a:cubicBezTo>
                      <a:cubicBezTo>
                        <a:pt x="768" y="99"/>
                        <a:pt x="623"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50"/>
                <p:cNvSpPr/>
                <p:nvPr/>
              </p:nvSpPr>
              <p:spPr>
                <a:xfrm>
                  <a:off x="-284287" y="2694400"/>
                  <a:ext cx="21450" cy="56450"/>
                </a:xfrm>
                <a:custGeom>
                  <a:rect b="b" l="l" r="r" t="t"/>
                  <a:pathLst>
                    <a:path extrusionOk="0" h="2258" w="858">
                      <a:moveTo>
                        <a:pt x="368" y="0"/>
                      </a:moveTo>
                      <a:cubicBezTo>
                        <a:pt x="186" y="0"/>
                        <a:pt x="0" y="150"/>
                        <a:pt x="43" y="379"/>
                      </a:cubicBezTo>
                      <a:cubicBezTo>
                        <a:pt x="183" y="891"/>
                        <a:pt x="229" y="1426"/>
                        <a:pt x="160" y="1961"/>
                      </a:cubicBezTo>
                      <a:cubicBezTo>
                        <a:pt x="136" y="2159"/>
                        <a:pt x="282" y="2258"/>
                        <a:pt x="439" y="2258"/>
                      </a:cubicBezTo>
                      <a:cubicBezTo>
                        <a:pt x="596" y="2258"/>
                        <a:pt x="764" y="2159"/>
                        <a:pt x="788" y="1961"/>
                      </a:cubicBezTo>
                      <a:cubicBezTo>
                        <a:pt x="857" y="1380"/>
                        <a:pt x="788" y="775"/>
                        <a:pt x="648" y="193"/>
                      </a:cubicBezTo>
                      <a:cubicBezTo>
                        <a:pt x="594" y="59"/>
                        <a:pt x="482" y="0"/>
                        <a:pt x="3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50"/>
                <p:cNvSpPr/>
                <p:nvPr/>
              </p:nvSpPr>
              <p:spPr>
                <a:xfrm>
                  <a:off x="-281462" y="2774250"/>
                  <a:ext cx="18625" cy="15725"/>
                </a:xfrm>
                <a:custGeom>
                  <a:rect b="b" l="l" r="r" t="t"/>
                  <a:pathLst>
                    <a:path extrusionOk="0" h="629" w="745">
                      <a:moveTo>
                        <a:pt x="372" y="0"/>
                      </a:moveTo>
                      <a:cubicBezTo>
                        <a:pt x="0" y="47"/>
                        <a:pt x="0" y="582"/>
                        <a:pt x="372" y="628"/>
                      </a:cubicBezTo>
                      <a:cubicBezTo>
                        <a:pt x="744" y="582"/>
                        <a:pt x="744" y="47"/>
                        <a:pt x="3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50"/>
                <p:cNvSpPr/>
                <p:nvPr/>
              </p:nvSpPr>
              <p:spPr>
                <a:xfrm>
                  <a:off x="-282537" y="2814700"/>
                  <a:ext cx="19125" cy="77050"/>
                </a:xfrm>
                <a:custGeom>
                  <a:rect b="b" l="l" r="r" t="t"/>
                  <a:pathLst>
                    <a:path extrusionOk="0" h="3082" w="765">
                      <a:moveTo>
                        <a:pt x="395" y="1"/>
                      </a:moveTo>
                      <a:cubicBezTo>
                        <a:pt x="210" y="1"/>
                        <a:pt x="0" y="164"/>
                        <a:pt x="43" y="406"/>
                      </a:cubicBezTo>
                      <a:cubicBezTo>
                        <a:pt x="113" y="1197"/>
                        <a:pt x="136" y="1988"/>
                        <a:pt x="90" y="2802"/>
                      </a:cubicBezTo>
                      <a:cubicBezTo>
                        <a:pt x="113" y="2988"/>
                        <a:pt x="264" y="3081"/>
                        <a:pt x="412" y="3081"/>
                      </a:cubicBezTo>
                      <a:cubicBezTo>
                        <a:pt x="561" y="3081"/>
                        <a:pt x="706" y="2988"/>
                        <a:pt x="718" y="2802"/>
                      </a:cubicBezTo>
                      <a:cubicBezTo>
                        <a:pt x="764" y="1942"/>
                        <a:pt x="741" y="1081"/>
                        <a:pt x="648" y="220"/>
                      </a:cubicBezTo>
                      <a:cubicBezTo>
                        <a:pt x="621" y="66"/>
                        <a:pt x="513" y="1"/>
                        <a:pt x="39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50"/>
                <p:cNvSpPr/>
                <p:nvPr/>
              </p:nvSpPr>
              <p:spPr>
                <a:xfrm>
                  <a:off x="-283812" y="2913825"/>
                  <a:ext cx="19225" cy="15725"/>
                </a:xfrm>
                <a:custGeom>
                  <a:rect b="b" l="l" r="r" t="t"/>
                  <a:pathLst>
                    <a:path extrusionOk="0" h="629" w="769">
                      <a:moveTo>
                        <a:pt x="396" y="0"/>
                      </a:moveTo>
                      <a:cubicBezTo>
                        <a:pt x="1" y="47"/>
                        <a:pt x="1" y="582"/>
                        <a:pt x="396" y="629"/>
                      </a:cubicBezTo>
                      <a:cubicBezTo>
                        <a:pt x="769" y="582"/>
                        <a:pt x="769" y="47"/>
                        <a:pt x="3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50"/>
                <p:cNvSpPr/>
                <p:nvPr/>
              </p:nvSpPr>
              <p:spPr>
                <a:xfrm>
                  <a:off x="-281462" y="3119125"/>
                  <a:ext cx="21525" cy="16300"/>
                </a:xfrm>
                <a:custGeom>
                  <a:rect b="b" l="l" r="r" t="t"/>
                  <a:pathLst>
                    <a:path extrusionOk="0" h="652" w="861">
                      <a:moveTo>
                        <a:pt x="442" y="1"/>
                      </a:moveTo>
                      <a:cubicBezTo>
                        <a:pt x="0" y="1"/>
                        <a:pt x="0" y="652"/>
                        <a:pt x="442" y="652"/>
                      </a:cubicBezTo>
                      <a:cubicBezTo>
                        <a:pt x="861" y="652"/>
                        <a:pt x="861" y="1"/>
                        <a:pt x="4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50"/>
                <p:cNvSpPr/>
                <p:nvPr/>
              </p:nvSpPr>
              <p:spPr>
                <a:xfrm>
                  <a:off x="-282762" y="3018800"/>
                  <a:ext cx="21100" cy="82450"/>
                </a:xfrm>
                <a:custGeom>
                  <a:rect b="b" l="l" r="r" t="t"/>
                  <a:pathLst>
                    <a:path extrusionOk="0" h="3298" w="844">
                      <a:moveTo>
                        <a:pt x="494" y="1"/>
                      </a:moveTo>
                      <a:cubicBezTo>
                        <a:pt x="331" y="1"/>
                        <a:pt x="168" y="105"/>
                        <a:pt x="168" y="315"/>
                      </a:cubicBezTo>
                      <a:cubicBezTo>
                        <a:pt x="192" y="1175"/>
                        <a:pt x="145" y="2036"/>
                        <a:pt x="29" y="2897"/>
                      </a:cubicBezTo>
                      <a:cubicBezTo>
                        <a:pt x="1" y="3135"/>
                        <a:pt x="209" y="3297"/>
                        <a:pt x="394" y="3297"/>
                      </a:cubicBezTo>
                      <a:cubicBezTo>
                        <a:pt x="517" y="3297"/>
                        <a:pt x="629" y="3226"/>
                        <a:pt x="657" y="3060"/>
                      </a:cubicBezTo>
                      <a:cubicBezTo>
                        <a:pt x="773" y="2153"/>
                        <a:pt x="843" y="1222"/>
                        <a:pt x="820" y="315"/>
                      </a:cubicBezTo>
                      <a:cubicBezTo>
                        <a:pt x="820" y="105"/>
                        <a:pt x="657" y="1"/>
                        <a:pt x="4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50"/>
                <p:cNvSpPr/>
                <p:nvPr/>
              </p:nvSpPr>
              <p:spPr>
                <a:xfrm>
                  <a:off x="-281462" y="2986525"/>
                  <a:ext cx="21525" cy="15725"/>
                </a:xfrm>
                <a:custGeom>
                  <a:rect b="b" l="l" r="r" t="t"/>
                  <a:pathLst>
                    <a:path extrusionOk="0" h="629" w="861">
                      <a:moveTo>
                        <a:pt x="442" y="0"/>
                      </a:moveTo>
                      <a:cubicBezTo>
                        <a:pt x="0" y="0"/>
                        <a:pt x="0" y="629"/>
                        <a:pt x="442" y="629"/>
                      </a:cubicBezTo>
                      <a:cubicBezTo>
                        <a:pt x="861" y="629"/>
                        <a:pt x="861" y="0"/>
                        <a:pt x="4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50"/>
                <p:cNvSpPr/>
                <p:nvPr/>
              </p:nvSpPr>
              <p:spPr>
                <a:xfrm>
                  <a:off x="-281462" y="2946975"/>
                  <a:ext cx="21525" cy="15725"/>
                </a:xfrm>
                <a:custGeom>
                  <a:rect b="b" l="l" r="r" t="t"/>
                  <a:pathLst>
                    <a:path extrusionOk="0" h="629" w="861">
                      <a:moveTo>
                        <a:pt x="442" y="1"/>
                      </a:moveTo>
                      <a:cubicBezTo>
                        <a:pt x="0" y="1"/>
                        <a:pt x="0" y="629"/>
                        <a:pt x="442" y="629"/>
                      </a:cubicBezTo>
                      <a:cubicBezTo>
                        <a:pt x="861" y="629"/>
                        <a:pt x="861" y="1"/>
                        <a:pt x="4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50"/>
                <p:cNvSpPr/>
                <p:nvPr/>
              </p:nvSpPr>
              <p:spPr>
                <a:xfrm>
                  <a:off x="-657187" y="3305525"/>
                  <a:ext cx="16300" cy="43075"/>
                </a:xfrm>
                <a:custGeom>
                  <a:rect b="b" l="l" r="r" t="t"/>
                  <a:pathLst>
                    <a:path extrusionOk="0" h="1723" w="652">
                      <a:moveTo>
                        <a:pt x="326" y="1"/>
                      </a:moveTo>
                      <a:cubicBezTo>
                        <a:pt x="163" y="1"/>
                        <a:pt x="1" y="105"/>
                        <a:pt x="1" y="315"/>
                      </a:cubicBezTo>
                      <a:lnTo>
                        <a:pt x="1" y="1408"/>
                      </a:lnTo>
                      <a:cubicBezTo>
                        <a:pt x="1" y="1618"/>
                        <a:pt x="163" y="1722"/>
                        <a:pt x="326" y="1722"/>
                      </a:cubicBezTo>
                      <a:cubicBezTo>
                        <a:pt x="489" y="1722"/>
                        <a:pt x="652" y="1618"/>
                        <a:pt x="652" y="1408"/>
                      </a:cubicBezTo>
                      <a:lnTo>
                        <a:pt x="652" y="315"/>
                      </a:lnTo>
                      <a:cubicBezTo>
                        <a:pt x="652" y="105"/>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50"/>
                <p:cNvSpPr/>
                <p:nvPr/>
              </p:nvSpPr>
              <p:spPr>
                <a:xfrm>
                  <a:off x="-658937" y="3389850"/>
                  <a:ext cx="16325" cy="82625"/>
                </a:xfrm>
                <a:custGeom>
                  <a:rect b="b" l="l" r="r" t="t"/>
                  <a:pathLst>
                    <a:path extrusionOk="0" h="3305" w="653">
                      <a:moveTo>
                        <a:pt x="326" y="1"/>
                      </a:moveTo>
                      <a:cubicBezTo>
                        <a:pt x="164" y="1"/>
                        <a:pt x="1" y="106"/>
                        <a:pt x="1" y="315"/>
                      </a:cubicBezTo>
                      <a:lnTo>
                        <a:pt x="1" y="2990"/>
                      </a:lnTo>
                      <a:cubicBezTo>
                        <a:pt x="1" y="3200"/>
                        <a:pt x="164" y="3304"/>
                        <a:pt x="326" y="3304"/>
                      </a:cubicBezTo>
                      <a:cubicBezTo>
                        <a:pt x="489" y="3304"/>
                        <a:pt x="652" y="3200"/>
                        <a:pt x="652" y="2990"/>
                      </a:cubicBezTo>
                      <a:lnTo>
                        <a:pt x="652" y="315"/>
                      </a:lnTo>
                      <a:cubicBezTo>
                        <a:pt x="652" y="106"/>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50"/>
                <p:cNvSpPr/>
                <p:nvPr/>
              </p:nvSpPr>
              <p:spPr>
                <a:xfrm>
                  <a:off x="-657187" y="3519125"/>
                  <a:ext cx="16300" cy="43350"/>
                </a:xfrm>
                <a:custGeom>
                  <a:rect b="b" l="l" r="r" t="t"/>
                  <a:pathLst>
                    <a:path extrusionOk="0" h="1734" w="652">
                      <a:moveTo>
                        <a:pt x="326" y="0"/>
                      </a:moveTo>
                      <a:cubicBezTo>
                        <a:pt x="163" y="0"/>
                        <a:pt x="1" y="111"/>
                        <a:pt x="1" y="332"/>
                      </a:cubicBezTo>
                      <a:lnTo>
                        <a:pt x="1" y="1402"/>
                      </a:lnTo>
                      <a:cubicBezTo>
                        <a:pt x="1" y="1623"/>
                        <a:pt x="163" y="1733"/>
                        <a:pt x="326" y="1733"/>
                      </a:cubicBezTo>
                      <a:cubicBezTo>
                        <a:pt x="489" y="1733"/>
                        <a:pt x="652" y="1623"/>
                        <a:pt x="652" y="1402"/>
                      </a:cubicBezTo>
                      <a:lnTo>
                        <a:pt x="652" y="332"/>
                      </a:lnTo>
                      <a:cubicBezTo>
                        <a:pt x="652" y="111"/>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50"/>
                <p:cNvSpPr/>
                <p:nvPr/>
              </p:nvSpPr>
              <p:spPr>
                <a:xfrm>
                  <a:off x="-660087" y="2536950"/>
                  <a:ext cx="15725" cy="57600"/>
                </a:xfrm>
                <a:custGeom>
                  <a:rect b="b" l="l" r="r" t="t"/>
                  <a:pathLst>
                    <a:path extrusionOk="0" h="2304" w="629">
                      <a:moveTo>
                        <a:pt x="314" y="1"/>
                      </a:moveTo>
                      <a:cubicBezTo>
                        <a:pt x="169" y="1"/>
                        <a:pt x="24" y="94"/>
                        <a:pt x="0" y="280"/>
                      </a:cubicBezTo>
                      <a:lnTo>
                        <a:pt x="0" y="2024"/>
                      </a:lnTo>
                      <a:cubicBezTo>
                        <a:pt x="24" y="2211"/>
                        <a:pt x="169" y="2304"/>
                        <a:pt x="314" y="2304"/>
                      </a:cubicBezTo>
                      <a:cubicBezTo>
                        <a:pt x="460" y="2304"/>
                        <a:pt x="605" y="2211"/>
                        <a:pt x="628" y="2024"/>
                      </a:cubicBezTo>
                      <a:lnTo>
                        <a:pt x="628" y="280"/>
                      </a:lnTo>
                      <a:cubicBezTo>
                        <a:pt x="605" y="94"/>
                        <a:pt x="460" y="1"/>
                        <a:pt x="3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50"/>
                <p:cNvSpPr/>
                <p:nvPr/>
              </p:nvSpPr>
              <p:spPr>
                <a:xfrm>
                  <a:off x="-662412" y="2610825"/>
                  <a:ext cx="15725" cy="89575"/>
                </a:xfrm>
                <a:custGeom>
                  <a:rect b="b" l="l" r="r" t="t"/>
                  <a:pathLst>
                    <a:path extrusionOk="0" h="3583" w="629">
                      <a:moveTo>
                        <a:pt x="323" y="0"/>
                      </a:moveTo>
                      <a:cubicBezTo>
                        <a:pt x="175" y="0"/>
                        <a:pt x="23" y="93"/>
                        <a:pt x="0" y="279"/>
                      </a:cubicBezTo>
                      <a:lnTo>
                        <a:pt x="0" y="3303"/>
                      </a:lnTo>
                      <a:cubicBezTo>
                        <a:pt x="23" y="3490"/>
                        <a:pt x="175" y="3583"/>
                        <a:pt x="323" y="3583"/>
                      </a:cubicBezTo>
                      <a:cubicBezTo>
                        <a:pt x="471" y="3583"/>
                        <a:pt x="617" y="3490"/>
                        <a:pt x="628" y="3303"/>
                      </a:cubicBezTo>
                      <a:lnTo>
                        <a:pt x="628" y="279"/>
                      </a:lnTo>
                      <a:cubicBezTo>
                        <a:pt x="617" y="93"/>
                        <a:pt x="471" y="0"/>
                        <a:pt x="3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50"/>
                <p:cNvSpPr/>
                <p:nvPr/>
              </p:nvSpPr>
              <p:spPr>
                <a:xfrm>
                  <a:off x="-663012" y="2726475"/>
                  <a:ext cx="19225" cy="90250"/>
                </a:xfrm>
                <a:custGeom>
                  <a:rect b="b" l="l" r="r" t="t"/>
                  <a:pathLst>
                    <a:path extrusionOk="0" h="3610" w="769">
                      <a:moveTo>
                        <a:pt x="473" y="1"/>
                      </a:moveTo>
                      <a:cubicBezTo>
                        <a:pt x="314" y="1"/>
                        <a:pt x="141" y="105"/>
                        <a:pt x="117" y="306"/>
                      </a:cubicBezTo>
                      <a:cubicBezTo>
                        <a:pt x="24" y="1306"/>
                        <a:pt x="1" y="2307"/>
                        <a:pt x="47" y="3330"/>
                      </a:cubicBezTo>
                      <a:cubicBezTo>
                        <a:pt x="59" y="3516"/>
                        <a:pt x="205" y="3609"/>
                        <a:pt x="353" y="3609"/>
                      </a:cubicBezTo>
                      <a:cubicBezTo>
                        <a:pt x="501" y="3609"/>
                        <a:pt x="652" y="3516"/>
                        <a:pt x="676" y="3330"/>
                      </a:cubicBezTo>
                      <a:cubicBezTo>
                        <a:pt x="629" y="2307"/>
                        <a:pt x="652" y="1306"/>
                        <a:pt x="745" y="306"/>
                      </a:cubicBezTo>
                      <a:cubicBezTo>
                        <a:pt x="768" y="100"/>
                        <a:pt x="627" y="1"/>
                        <a:pt x="4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50"/>
                <p:cNvSpPr/>
                <p:nvPr/>
              </p:nvSpPr>
              <p:spPr>
                <a:xfrm>
                  <a:off x="-664287" y="2839025"/>
                  <a:ext cx="21075" cy="56650"/>
                </a:xfrm>
                <a:custGeom>
                  <a:rect b="b" l="l" r="r" t="t"/>
                  <a:pathLst>
                    <a:path extrusionOk="0" h="2266" w="843">
                      <a:moveTo>
                        <a:pt x="348" y="0"/>
                      </a:moveTo>
                      <a:cubicBezTo>
                        <a:pt x="175" y="0"/>
                        <a:pt x="1" y="140"/>
                        <a:pt x="29" y="364"/>
                      </a:cubicBezTo>
                      <a:lnTo>
                        <a:pt x="29" y="387"/>
                      </a:lnTo>
                      <a:cubicBezTo>
                        <a:pt x="168" y="899"/>
                        <a:pt x="215" y="1434"/>
                        <a:pt x="168" y="1969"/>
                      </a:cubicBezTo>
                      <a:cubicBezTo>
                        <a:pt x="145" y="2167"/>
                        <a:pt x="290" y="2265"/>
                        <a:pt x="447" y="2265"/>
                      </a:cubicBezTo>
                      <a:cubicBezTo>
                        <a:pt x="604" y="2265"/>
                        <a:pt x="773" y="2167"/>
                        <a:pt x="796" y="1969"/>
                      </a:cubicBezTo>
                      <a:cubicBezTo>
                        <a:pt x="843" y="1387"/>
                        <a:pt x="796" y="782"/>
                        <a:pt x="634" y="201"/>
                      </a:cubicBezTo>
                      <a:cubicBezTo>
                        <a:pt x="578" y="62"/>
                        <a:pt x="463" y="0"/>
                        <a:pt x="3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50"/>
                <p:cNvSpPr/>
                <p:nvPr/>
              </p:nvSpPr>
              <p:spPr>
                <a:xfrm>
                  <a:off x="-662412" y="2919050"/>
                  <a:ext cx="19200" cy="15725"/>
                </a:xfrm>
                <a:custGeom>
                  <a:rect b="b" l="l" r="r" t="t"/>
                  <a:pathLst>
                    <a:path extrusionOk="0" h="629" w="768">
                      <a:moveTo>
                        <a:pt x="396" y="1"/>
                      </a:moveTo>
                      <a:cubicBezTo>
                        <a:pt x="0" y="47"/>
                        <a:pt x="0" y="606"/>
                        <a:pt x="396" y="629"/>
                      </a:cubicBezTo>
                      <a:cubicBezTo>
                        <a:pt x="768" y="606"/>
                        <a:pt x="768" y="47"/>
                        <a:pt x="3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50"/>
                <p:cNvSpPr/>
                <p:nvPr/>
              </p:nvSpPr>
              <p:spPr>
                <a:xfrm>
                  <a:off x="-662887" y="2959900"/>
                  <a:ext cx="19100" cy="76675"/>
                </a:xfrm>
                <a:custGeom>
                  <a:rect b="b" l="l" r="r" t="t"/>
                  <a:pathLst>
                    <a:path extrusionOk="0" h="3067" w="764">
                      <a:moveTo>
                        <a:pt x="383" y="1"/>
                      </a:moveTo>
                      <a:cubicBezTo>
                        <a:pt x="201" y="1"/>
                        <a:pt x="1" y="154"/>
                        <a:pt x="42" y="391"/>
                      </a:cubicBezTo>
                      <a:cubicBezTo>
                        <a:pt x="136" y="1182"/>
                        <a:pt x="136" y="1996"/>
                        <a:pt x="89" y="2787"/>
                      </a:cubicBezTo>
                      <a:cubicBezTo>
                        <a:pt x="112" y="2973"/>
                        <a:pt x="263" y="3066"/>
                        <a:pt x="412" y="3066"/>
                      </a:cubicBezTo>
                      <a:cubicBezTo>
                        <a:pt x="560" y="3066"/>
                        <a:pt x="705" y="2973"/>
                        <a:pt x="717" y="2787"/>
                      </a:cubicBezTo>
                      <a:cubicBezTo>
                        <a:pt x="764" y="1926"/>
                        <a:pt x="740" y="1065"/>
                        <a:pt x="647" y="228"/>
                      </a:cubicBezTo>
                      <a:cubicBezTo>
                        <a:pt x="619" y="69"/>
                        <a:pt x="505" y="1"/>
                        <a:pt x="3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50"/>
                <p:cNvSpPr/>
                <p:nvPr/>
              </p:nvSpPr>
              <p:spPr>
                <a:xfrm>
                  <a:off x="-663587" y="3058650"/>
                  <a:ext cx="18650" cy="15725"/>
                </a:xfrm>
                <a:custGeom>
                  <a:rect b="b" l="l" r="r" t="t"/>
                  <a:pathLst>
                    <a:path extrusionOk="0" h="629" w="746">
                      <a:moveTo>
                        <a:pt x="373" y="0"/>
                      </a:moveTo>
                      <a:cubicBezTo>
                        <a:pt x="1" y="47"/>
                        <a:pt x="1" y="582"/>
                        <a:pt x="373" y="628"/>
                      </a:cubicBezTo>
                      <a:cubicBezTo>
                        <a:pt x="745" y="582"/>
                        <a:pt x="745" y="47"/>
                        <a:pt x="3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50"/>
                <p:cNvSpPr/>
                <p:nvPr/>
              </p:nvSpPr>
              <p:spPr>
                <a:xfrm>
                  <a:off x="-661262" y="3263950"/>
                  <a:ext cx="20975" cy="16300"/>
                </a:xfrm>
                <a:custGeom>
                  <a:rect b="b" l="l" r="r" t="t"/>
                  <a:pathLst>
                    <a:path extrusionOk="0" h="652" w="839">
                      <a:moveTo>
                        <a:pt x="419" y="0"/>
                      </a:moveTo>
                      <a:cubicBezTo>
                        <a:pt x="1" y="0"/>
                        <a:pt x="1" y="652"/>
                        <a:pt x="419" y="652"/>
                      </a:cubicBezTo>
                      <a:cubicBezTo>
                        <a:pt x="838" y="652"/>
                        <a:pt x="838"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50"/>
                <p:cNvSpPr/>
                <p:nvPr/>
              </p:nvSpPr>
              <p:spPr>
                <a:xfrm>
                  <a:off x="-663112" y="3163625"/>
                  <a:ext cx="21075" cy="82425"/>
                </a:xfrm>
                <a:custGeom>
                  <a:rect b="b" l="l" r="r" t="t"/>
                  <a:pathLst>
                    <a:path extrusionOk="0" h="3297" w="843">
                      <a:moveTo>
                        <a:pt x="493" y="0"/>
                      </a:moveTo>
                      <a:cubicBezTo>
                        <a:pt x="331" y="0"/>
                        <a:pt x="168" y="105"/>
                        <a:pt x="168" y="314"/>
                      </a:cubicBezTo>
                      <a:cubicBezTo>
                        <a:pt x="191" y="1175"/>
                        <a:pt x="145" y="2036"/>
                        <a:pt x="28" y="2897"/>
                      </a:cubicBezTo>
                      <a:cubicBezTo>
                        <a:pt x="0" y="3135"/>
                        <a:pt x="217" y="3297"/>
                        <a:pt x="404" y="3297"/>
                      </a:cubicBezTo>
                      <a:cubicBezTo>
                        <a:pt x="527" y="3297"/>
                        <a:pt x="638" y="3226"/>
                        <a:pt x="656" y="3060"/>
                      </a:cubicBezTo>
                      <a:cubicBezTo>
                        <a:pt x="773" y="2152"/>
                        <a:pt x="842" y="1245"/>
                        <a:pt x="819" y="314"/>
                      </a:cubicBezTo>
                      <a:cubicBezTo>
                        <a:pt x="819" y="105"/>
                        <a:pt x="656" y="0"/>
                        <a:pt x="49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50"/>
                <p:cNvSpPr/>
                <p:nvPr/>
              </p:nvSpPr>
              <p:spPr>
                <a:xfrm>
                  <a:off x="-661262" y="3131350"/>
                  <a:ext cx="20975" cy="16300"/>
                </a:xfrm>
                <a:custGeom>
                  <a:rect b="b" l="l" r="r" t="t"/>
                  <a:pathLst>
                    <a:path extrusionOk="0" h="652" w="839">
                      <a:moveTo>
                        <a:pt x="419" y="0"/>
                      </a:moveTo>
                      <a:cubicBezTo>
                        <a:pt x="1" y="0"/>
                        <a:pt x="1" y="652"/>
                        <a:pt x="419" y="652"/>
                      </a:cubicBezTo>
                      <a:cubicBezTo>
                        <a:pt x="838" y="652"/>
                        <a:pt x="838"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50"/>
                <p:cNvSpPr/>
                <p:nvPr/>
              </p:nvSpPr>
              <p:spPr>
                <a:xfrm>
                  <a:off x="-661262" y="3091800"/>
                  <a:ext cx="20975" cy="16300"/>
                </a:xfrm>
                <a:custGeom>
                  <a:rect b="b" l="l" r="r" t="t"/>
                  <a:pathLst>
                    <a:path extrusionOk="0" h="652" w="839">
                      <a:moveTo>
                        <a:pt x="419" y="0"/>
                      </a:moveTo>
                      <a:cubicBezTo>
                        <a:pt x="1" y="0"/>
                        <a:pt x="1" y="652"/>
                        <a:pt x="419" y="652"/>
                      </a:cubicBezTo>
                      <a:cubicBezTo>
                        <a:pt x="838" y="652"/>
                        <a:pt x="838"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50"/>
                <p:cNvSpPr/>
                <p:nvPr/>
              </p:nvSpPr>
              <p:spPr>
                <a:xfrm>
                  <a:off x="-720587" y="2829775"/>
                  <a:ext cx="16325" cy="43075"/>
                </a:xfrm>
                <a:custGeom>
                  <a:rect b="b" l="l" r="r" t="t"/>
                  <a:pathLst>
                    <a:path extrusionOk="0" h="1723" w="653">
                      <a:moveTo>
                        <a:pt x="327" y="1"/>
                      </a:moveTo>
                      <a:cubicBezTo>
                        <a:pt x="164" y="1"/>
                        <a:pt x="1" y="106"/>
                        <a:pt x="1" y="315"/>
                      </a:cubicBezTo>
                      <a:lnTo>
                        <a:pt x="1" y="1408"/>
                      </a:lnTo>
                      <a:cubicBezTo>
                        <a:pt x="1" y="1618"/>
                        <a:pt x="164" y="1722"/>
                        <a:pt x="327" y="1722"/>
                      </a:cubicBezTo>
                      <a:cubicBezTo>
                        <a:pt x="489" y="1722"/>
                        <a:pt x="652" y="1618"/>
                        <a:pt x="652" y="1408"/>
                      </a:cubicBezTo>
                      <a:lnTo>
                        <a:pt x="652" y="315"/>
                      </a:lnTo>
                      <a:cubicBezTo>
                        <a:pt x="652" y="106"/>
                        <a:pt x="489" y="1"/>
                        <a:pt x="3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50"/>
                <p:cNvSpPr/>
                <p:nvPr/>
              </p:nvSpPr>
              <p:spPr>
                <a:xfrm>
                  <a:off x="-718837" y="2705900"/>
                  <a:ext cx="16325" cy="82475"/>
                </a:xfrm>
                <a:custGeom>
                  <a:rect b="b" l="l" r="r" t="t"/>
                  <a:pathLst>
                    <a:path extrusionOk="0" h="3299" w="653">
                      <a:moveTo>
                        <a:pt x="326" y="1"/>
                      </a:moveTo>
                      <a:cubicBezTo>
                        <a:pt x="163" y="1"/>
                        <a:pt x="1" y="105"/>
                        <a:pt x="1" y="315"/>
                      </a:cubicBezTo>
                      <a:lnTo>
                        <a:pt x="1" y="2967"/>
                      </a:lnTo>
                      <a:cubicBezTo>
                        <a:pt x="1" y="3188"/>
                        <a:pt x="163" y="3298"/>
                        <a:pt x="326" y="3298"/>
                      </a:cubicBezTo>
                      <a:cubicBezTo>
                        <a:pt x="489" y="3298"/>
                        <a:pt x="652" y="3188"/>
                        <a:pt x="652" y="2967"/>
                      </a:cubicBezTo>
                      <a:lnTo>
                        <a:pt x="652" y="315"/>
                      </a:lnTo>
                      <a:cubicBezTo>
                        <a:pt x="652" y="105"/>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50"/>
                <p:cNvSpPr/>
                <p:nvPr/>
              </p:nvSpPr>
              <p:spPr>
                <a:xfrm>
                  <a:off x="-720587" y="2615900"/>
                  <a:ext cx="16325" cy="42925"/>
                </a:xfrm>
                <a:custGeom>
                  <a:rect b="b" l="l" r="r" t="t"/>
                  <a:pathLst>
                    <a:path extrusionOk="0" h="1717" w="653">
                      <a:moveTo>
                        <a:pt x="327" y="1"/>
                      </a:moveTo>
                      <a:cubicBezTo>
                        <a:pt x="164" y="1"/>
                        <a:pt x="1" y="111"/>
                        <a:pt x="1" y="332"/>
                      </a:cubicBezTo>
                      <a:lnTo>
                        <a:pt x="1" y="1402"/>
                      </a:lnTo>
                      <a:cubicBezTo>
                        <a:pt x="1" y="1612"/>
                        <a:pt x="164" y="1716"/>
                        <a:pt x="327" y="1716"/>
                      </a:cubicBezTo>
                      <a:cubicBezTo>
                        <a:pt x="489" y="1716"/>
                        <a:pt x="652" y="1612"/>
                        <a:pt x="652" y="1402"/>
                      </a:cubicBezTo>
                      <a:lnTo>
                        <a:pt x="652" y="332"/>
                      </a:lnTo>
                      <a:cubicBezTo>
                        <a:pt x="652" y="111"/>
                        <a:pt x="489" y="1"/>
                        <a:pt x="3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50"/>
                <p:cNvSpPr/>
                <p:nvPr/>
              </p:nvSpPr>
              <p:spPr>
                <a:xfrm>
                  <a:off x="-711862" y="3480600"/>
                  <a:ext cx="9925" cy="39575"/>
                </a:xfrm>
                <a:custGeom>
                  <a:rect b="b" l="l" r="r" t="t"/>
                  <a:pathLst>
                    <a:path extrusionOk="0" h="1583" w="397">
                      <a:moveTo>
                        <a:pt x="199" y="0"/>
                      </a:moveTo>
                      <a:cubicBezTo>
                        <a:pt x="105" y="0"/>
                        <a:pt x="12" y="58"/>
                        <a:pt x="1" y="175"/>
                      </a:cubicBezTo>
                      <a:lnTo>
                        <a:pt x="1" y="1408"/>
                      </a:lnTo>
                      <a:cubicBezTo>
                        <a:pt x="12" y="1524"/>
                        <a:pt x="105" y="1582"/>
                        <a:pt x="199" y="1582"/>
                      </a:cubicBezTo>
                      <a:cubicBezTo>
                        <a:pt x="292" y="1582"/>
                        <a:pt x="385" y="1524"/>
                        <a:pt x="396" y="1408"/>
                      </a:cubicBezTo>
                      <a:lnTo>
                        <a:pt x="396" y="175"/>
                      </a:lnTo>
                      <a:cubicBezTo>
                        <a:pt x="385" y="58"/>
                        <a:pt x="292" y="0"/>
                        <a:pt x="1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50"/>
                <p:cNvSpPr/>
                <p:nvPr/>
              </p:nvSpPr>
              <p:spPr>
                <a:xfrm>
                  <a:off x="-717087" y="3361650"/>
                  <a:ext cx="19225" cy="90250"/>
                </a:xfrm>
                <a:custGeom>
                  <a:rect b="b" l="l" r="r" t="t"/>
                  <a:pathLst>
                    <a:path extrusionOk="0" h="3610" w="769">
                      <a:moveTo>
                        <a:pt x="408" y="1"/>
                      </a:moveTo>
                      <a:cubicBezTo>
                        <a:pt x="262" y="1"/>
                        <a:pt x="117" y="94"/>
                        <a:pt x="93" y="280"/>
                      </a:cubicBezTo>
                      <a:cubicBezTo>
                        <a:pt x="140" y="1303"/>
                        <a:pt x="117" y="2304"/>
                        <a:pt x="24" y="3304"/>
                      </a:cubicBezTo>
                      <a:cubicBezTo>
                        <a:pt x="1" y="3510"/>
                        <a:pt x="142" y="3610"/>
                        <a:pt x="296" y="3610"/>
                      </a:cubicBezTo>
                      <a:cubicBezTo>
                        <a:pt x="455" y="3610"/>
                        <a:pt x="628" y="3505"/>
                        <a:pt x="652" y="3304"/>
                      </a:cubicBezTo>
                      <a:cubicBezTo>
                        <a:pt x="745" y="2304"/>
                        <a:pt x="768" y="1303"/>
                        <a:pt x="722" y="280"/>
                      </a:cubicBezTo>
                      <a:cubicBezTo>
                        <a:pt x="698" y="94"/>
                        <a:pt x="553" y="1"/>
                        <a:pt x="4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50"/>
                <p:cNvSpPr/>
                <p:nvPr/>
              </p:nvSpPr>
              <p:spPr>
                <a:xfrm>
                  <a:off x="-717662" y="3282475"/>
                  <a:ext cx="21075" cy="56300"/>
                </a:xfrm>
                <a:custGeom>
                  <a:rect b="b" l="l" r="r" t="t"/>
                  <a:pathLst>
                    <a:path extrusionOk="0" h="2252" w="843">
                      <a:moveTo>
                        <a:pt x="402" y="1"/>
                      </a:moveTo>
                      <a:cubicBezTo>
                        <a:pt x="243" y="1"/>
                        <a:pt x="70" y="106"/>
                        <a:pt x="47" y="306"/>
                      </a:cubicBezTo>
                      <a:cubicBezTo>
                        <a:pt x="0" y="888"/>
                        <a:pt x="47" y="1493"/>
                        <a:pt x="210" y="2051"/>
                      </a:cubicBezTo>
                      <a:cubicBezTo>
                        <a:pt x="265" y="2190"/>
                        <a:pt x="380" y="2252"/>
                        <a:pt x="495" y="2252"/>
                      </a:cubicBezTo>
                      <a:cubicBezTo>
                        <a:pt x="669" y="2252"/>
                        <a:pt x="842" y="2112"/>
                        <a:pt x="814" y="1888"/>
                      </a:cubicBezTo>
                      <a:cubicBezTo>
                        <a:pt x="675" y="1376"/>
                        <a:pt x="628" y="841"/>
                        <a:pt x="675" y="306"/>
                      </a:cubicBezTo>
                      <a:cubicBezTo>
                        <a:pt x="698" y="100"/>
                        <a:pt x="557" y="1"/>
                        <a:pt x="40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50"/>
                <p:cNvSpPr/>
                <p:nvPr/>
              </p:nvSpPr>
              <p:spPr>
                <a:xfrm>
                  <a:off x="-718262" y="3243600"/>
                  <a:ext cx="19225" cy="15725"/>
                </a:xfrm>
                <a:custGeom>
                  <a:rect b="b" l="l" r="r" t="t"/>
                  <a:pathLst>
                    <a:path extrusionOk="0" h="629" w="769">
                      <a:moveTo>
                        <a:pt x="396" y="0"/>
                      </a:moveTo>
                      <a:cubicBezTo>
                        <a:pt x="1" y="23"/>
                        <a:pt x="1" y="582"/>
                        <a:pt x="396" y="628"/>
                      </a:cubicBezTo>
                      <a:cubicBezTo>
                        <a:pt x="769" y="582"/>
                        <a:pt x="769" y="23"/>
                        <a:pt x="3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50"/>
                <p:cNvSpPr/>
                <p:nvPr/>
              </p:nvSpPr>
              <p:spPr>
                <a:xfrm>
                  <a:off x="-717662" y="3141375"/>
                  <a:ext cx="19325" cy="77100"/>
                </a:xfrm>
                <a:custGeom>
                  <a:rect b="b" l="l" r="r" t="t"/>
                  <a:pathLst>
                    <a:path extrusionOk="0" h="3084" w="773">
                      <a:moveTo>
                        <a:pt x="361" y="0"/>
                      </a:moveTo>
                      <a:cubicBezTo>
                        <a:pt x="215" y="0"/>
                        <a:pt x="70" y="99"/>
                        <a:pt x="47" y="297"/>
                      </a:cubicBezTo>
                      <a:cubicBezTo>
                        <a:pt x="0" y="1158"/>
                        <a:pt x="23" y="2019"/>
                        <a:pt x="140" y="2856"/>
                      </a:cubicBezTo>
                      <a:cubicBezTo>
                        <a:pt x="158" y="3015"/>
                        <a:pt x="267" y="3084"/>
                        <a:pt x="387" y="3084"/>
                      </a:cubicBezTo>
                      <a:cubicBezTo>
                        <a:pt x="567" y="3084"/>
                        <a:pt x="772" y="2930"/>
                        <a:pt x="745" y="2693"/>
                      </a:cubicBezTo>
                      <a:cubicBezTo>
                        <a:pt x="652" y="1902"/>
                        <a:pt x="628" y="1088"/>
                        <a:pt x="675" y="297"/>
                      </a:cubicBezTo>
                      <a:cubicBezTo>
                        <a:pt x="652" y="99"/>
                        <a:pt x="506" y="0"/>
                        <a:pt x="3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50"/>
                <p:cNvSpPr/>
                <p:nvPr/>
              </p:nvSpPr>
              <p:spPr>
                <a:xfrm>
                  <a:off x="-716512" y="3104000"/>
                  <a:ext cx="19225" cy="15725"/>
                </a:xfrm>
                <a:custGeom>
                  <a:rect b="b" l="l" r="r" t="t"/>
                  <a:pathLst>
                    <a:path extrusionOk="0" h="629" w="769">
                      <a:moveTo>
                        <a:pt x="396" y="1"/>
                      </a:moveTo>
                      <a:cubicBezTo>
                        <a:pt x="1" y="24"/>
                        <a:pt x="1" y="582"/>
                        <a:pt x="396" y="629"/>
                      </a:cubicBezTo>
                      <a:cubicBezTo>
                        <a:pt x="768" y="582"/>
                        <a:pt x="768" y="24"/>
                        <a:pt x="3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50"/>
                <p:cNvSpPr/>
                <p:nvPr/>
              </p:nvSpPr>
              <p:spPr>
                <a:xfrm>
                  <a:off x="-721162" y="2898125"/>
                  <a:ext cx="21550" cy="16300"/>
                </a:xfrm>
                <a:custGeom>
                  <a:rect b="b" l="l" r="r" t="t"/>
                  <a:pathLst>
                    <a:path extrusionOk="0" h="652" w="862">
                      <a:moveTo>
                        <a:pt x="419" y="0"/>
                      </a:moveTo>
                      <a:cubicBezTo>
                        <a:pt x="1" y="0"/>
                        <a:pt x="1" y="652"/>
                        <a:pt x="419" y="652"/>
                      </a:cubicBezTo>
                      <a:cubicBezTo>
                        <a:pt x="861" y="652"/>
                        <a:pt x="861"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50"/>
                <p:cNvSpPr/>
                <p:nvPr/>
              </p:nvSpPr>
              <p:spPr>
                <a:xfrm>
                  <a:off x="-718837" y="2932325"/>
                  <a:ext cx="20850" cy="82425"/>
                </a:xfrm>
                <a:custGeom>
                  <a:rect b="b" l="l" r="r" t="t"/>
                  <a:pathLst>
                    <a:path extrusionOk="0" h="3297" w="834">
                      <a:moveTo>
                        <a:pt x="433" y="0"/>
                      </a:moveTo>
                      <a:cubicBezTo>
                        <a:pt x="307" y="0"/>
                        <a:pt x="191" y="71"/>
                        <a:pt x="163" y="238"/>
                      </a:cubicBezTo>
                      <a:cubicBezTo>
                        <a:pt x="47" y="1145"/>
                        <a:pt x="1" y="2052"/>
                        <a:pt x="24" y="2983"/>
                      </a:cubicBezTo>
                      <a:cubicBezTo>
                        <a:pt x="24" y="3192"/>
                        <a:pt x="181" y="3297"/>
                        <a:pt x="338" y="3297"/>
                      </a:cubicBezTo>
                      <a:cubicBezTo>
                        <a:pt x="495" y="3297"/>
                        <a:pt x="652" y="3192"/>
                        <a:pt x="652" y="2983"/>
                      </a:cubicBezTo>
                      <a:cubicBezTo>
                        <a:pt x="629" y="2122"/>
                        <a:pt x="675" y="1261"/>
                        <a:pt x="792" y="400"/>
                      </a:cubicBezTo>
                      <a:cubicBezTo>
                        <a:pt x="834" y="162"/>
                        <a:pt x="623" y="0"/>
                        <a:pt x="4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50"/>
                <p:cNvSpPr/>
                <p:nvPr/>
              </p:nvSpPr>
              <p:spPr>
                <a:xfrm>
                  <a:off x="-721162" y="3030725"/>
                  <a:ext cx="21550" cy="16300"/>
                </a:xfrm>
                <a:custGeom>
                  <a:rect b="b" l="l" r="r" t="t"/>
                  <a:pathLst>
                    <a:path extrusionOk="0" h="652" w="862">
                      <a:moveTo>
                        <a:pt x="419" y="1"/>
                      </a:moveTo>
                      <a:cubicBezTo>
                        <a:pt x="1" y="1"/>
                        <a:pt x="1" y="652"/>
                        <a:pt x="419" y="652"/>
                      </a:cubicBezTo>
                      <a:cubicBezTo>
                        <a:pt x="861" y="652"/>
                        <a:pt x="861" y="1"/>
                        <a:pt x="4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50"/>
                <p:cNvSpPr/>
                <p:nvPr/>
              </p:nvSpPr>
              <p:spPr>
                <a:xfrm>
                  <a:off x="-721162" y="3070275"/>
                  <a:ext cx="21550" cy="16300"/>
                </a:xfrm>
                <a:custGeom>
                  <a:rect b="b" l="l" r="r" t="t"/>
                  <a:pathLst>
                    <a:path extrusionOk="0" h="652" w="862">
                      <a:moveTo>
                        <a:pt x="419" y="0"/>
                      </a:moveTo>
                      <a:cubicBezTo>
                        <a:pt x="1" y="0"/>
                        <a:pt x="1" y="652"/>
                        <a:pt x="419" y="652"/>
                      </a:cubicBezTo>
                      <a:cubicBezTo>
                        <a:pt x="861" y="652"/>
                        <a:pt x="861"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50"/>
                <p:cNvSpPr/>
                <p:nvPr/>
              </p:nvSpPr>
              <p:spPr>
                <a:xfrm>
                  <a:off x="-812462" y="3205500"/>
                  <a:ext cx="15725" cy="42900"/>
                </a:xfrm>
                <a:custGeom>
                  <a:rect b="b" l="l" r="r" t="t"/>
                  <a:pathLst>
                    <a:path extrusionOk="0" h="1716" w="629">
                      <a:moveTo>
                        <a:pt x="314" y="0"/>
                      </a:moveTo>
                      <a:cubicBezTo>
                        <a:pt x="157" y="0"/>
                        <a:pt x="0" y="105"/>
                        <a:pt x="0" y="314"/>
                      </a:cubicBezTo>
                      <a:lnTo>
                        <a:pt x="0" y="1385"/>
                      </a:lnTo>
                      <a:cubicBezTo>
                        <a:pt x="0" y="1606"/>
                        <a:pt x="157" y="1716"/>
                        <a:pt x="314" y="1716"/>
                      </a:cubicBezTo>
                      <a:cubicBezTo>
                        <a:pt x="471" y="1716"/>
                        <a:pt x="628" y="1606"/>
                        <a:pt x="628" y="1385"/>
                      </a:cubicBezTo>
                      <a:lnTo>
                        <a:pt x="628" y="314"/>
                      </a:lnTo>
                      <a:cubicBezTo>
                        <a:pt x="628" y="105"/>
                        <a:pt x="471" y="0"/>
                        <a:pt x="3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50"/>
                <p:cNvSpPr/>
                <p:nvPr/>
              </p:nvSpPr>
              <p:spPr>
                <a:xfrm>
                  <a:off x="-814787" y="3289825"/>
                  <a:ext cx="16300" cy="82475"/>
                </a:xfrm>
                <a:custGeom>
                  <a:rect b="b" l="l" r="r" t="t"/>
                  <a:pathLst>
                    <a:path extrusionOk="0" h="3299" w="652">
                      <a:moveTo>
                        <a:pt x="326" y="1"/>
                      </a:moveTo>
                      <a:cubicBezTo>
                        <a:pt x="163" y="1"/>
                        <a:pt x="0" y="105"/>
                        <a:pt x="0" y="315"/>
                      </a:cubicBezTo>
                      <a:lnTo>
                        <a:pt x="0" y="2967"/>
                      </a:lnTo>
                      <a:cubicBezTo>
                        <a:pt x="0" y="3188"/>
                        <a:pt x="163" y="3298"/>
                        <a:pt x="326" y="3298"/>
                      </a:cubicBezTo>
                      <a:cubicBezTo>
                        <a:pt x="489" y="3298"/>
                        <a:pt x="651" y="3188"/>
                        <a:pt x="651" y="2967"/>
                      </a:cubicBezTo>
                      <a:lnTo>
                        <a:pt x="651" y="315"/>
                      </a:lnTo>
                      <a:cubicBezTo>
                        <a:pt x="651" y="105"/>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50"/>
                <p:cNvSpPr/>
                <p:nvPr/>
              </p:nvSpPr>
              <p:spPr>
                <a:xfrm>
                  <a:off x="-812462" y="3419075"/>
                  <a:ext cx="15725" cy="42925"/>
                </a:xfrm>
                <a:custGeom>
                  <a:rect b="b" l="l" r="r" t="t"/>
                  <a:pathLst>
                    <a:path extrusionOk="0" h="1717" w="629">
                      <a:moveTo>
                        <a:pt x="314" y="1"/>
                      </a:moveTo>
                      <a:cubicBezTo>
                        <a:pt x="157" y="1"/>
                        <a:pt x="0" y="111"/>
                        <a:pt x="0" y="332"/>
                      </a:cubicBezTo>
                      <a:lnTo>
                        <a:pt x="0" y="1403"/>
                      </a:lnTo>
                      <a:cubicBezTo>
                        <a:pt x="0" y="1612"/>
                        <a:pt x="157" y="1717"/>
                        <a:pt x="314" y="1717"/>
                      </a:cubicBezTo>
                      <a:cubicBezTo>
                        <a:pt x="471" y="1717"/>
                        <a:pt x="628" y="1612"/>
                        <a:pt x="628" y="1403"/>
                      </a:cubicBezTo>
                      <a:lnTo>
                        <a:pt x="628" y="332"/>
                      </a:lnTo>
                      <a:cubicBezTo>
                        <a:pt x="628" y="111"/>
                        <a:pt x="471" y="1"/>
                        <a:pt x="3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50"/>
                <p:cNvSpPr/>
                <p:nvPr/>
              </p:nvSpPr>
              <p:spPr>
                <a:xfrm>
                  <a:off x="-820137" y="2738975"/>
                  <a:ext cx="21075" cy="56675"/>
                </a:xfrm>
                <a:custGeom>
                  <a:rect b="b" l="l" r="r" t="t"/>
                  <a:pathLst>
                    <a:path extrusionOk="0" h="2267" w="843">
                      <a:moveTo>
                        <a:pt x="347" y="1"/>
                      </a:moveTo>
                      <a:cubicBezTo>
                        <a:pt x="174" y="1"/>
                        <a:pt x="0" y="141"/>
                        <a:pt x="28" y="364"/>
                      </a:cubicBezTo>
                      <a:cubicBezTo>
                        <a:pt x="168" y="899"/>
                        <a:pt x="214" y="1434"/>
                        <a:pt x="168" y="1969"/>
                      </a:cubicBezTo>
                      <a:cubicBezTo>
                        <a:pt x="144" y="2167"/>
                        <a:pt x="290" y="2266"/>
                        <a:pt x="447" y="2266"/>
                      </a:cubicBezTo>
                      <a:cubicBezTo>
                        <a:pt x="604" y="2266"/>
                        <a:pt x="772" y="2167"/>
                        <a:pt x="796" y="1969"/>
                      </a:cubicBezTo>
                      <a:cubicBezTo>
                        <a:pt x="842" y="1388"/>
                        <a:pt x="796" y="783"/>
                        <a:pt x="633" y="201"/>
                      </a:cubicBezTo>
                      <a:cubicBezTo>
                        <a:pt x="577" y="62"/>
                        <a:pt x="462"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50"/>
                <p:cNvSpPr/>
                <p:nvPr/>
              </p:nvSpPr>
              <p:spPr>
                <a:xfrm>
                  <a:off x="-817712" y="2819025"/>
                  <a:ext cx="19225" cy="15725"/>
                </a:xfrm>
                <a:custGeom>
                  <a:rect b="b" l="l" r="r" t="t"/>
                  <a:pathLst>
                    <a:path extrusionOk="0" h="629" w="769">
                      <a:moveTo>
                        <a:pt x="373" y="0"/>
                      </a:moveTo>
                      <a:cubicBezTo>
                        <a:pt x="1" y="47"/>
                        <a:pt x="1" y="582"/>
                        <a:pt x="373" y="629"/>
                      </a:cubicBezTo>
                      <a:cubicBezTo>
                        <a:pt x="768" y="582"/>
                        <a:pt x="768" y="47"/>
                        <a:pt x="3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50"/>
                <p:cNvSpPr/>
                <p:nvPr/>
              </p:nvSpPr>
              <p:spPr>
                <a:xfrm>
                  <a:off x="-818762" y="2859450"/>
                  <a:ext cx="19100" cy="77075"/>
                </a:xfrm>
                <a:custGeom>
                  <a:rect b="b" l="l" r="r" t="t"/>
                  <a:pathLst>
                    <a:path extrusionOk="0" h="3083" w="764">
                      <a:moveTo>
                        <a:pt x="391" y="1"/>
                      </a:moveTo>
                      <a:cubicBezTo>
                        <a:pt x="207" y="1"/>
                        <a:pt x="0" y="158"/>
                        <a:pt x="43" y="384"/>
                      </a:cubicBezTo>
                      <a:cubicBezTo>
                        <a:pt x="136" y="1198"/>
                        <a:pt x="159" y="1989"/>
                        <a:pt x="113" y="2804"/>
                      </a:cubicBezTo>
                      <a:cubicBezTo>
                        <a:pt x="124" y="2990"/>
                        <a:pt x="270" y="3083"/>
                        <a:pt x="418" y="3083"/>
                      </a:cubicBezTo>
                      <a:cubicBezTo>
                        <a:pt x="566" y="3083"/>
                        <a:pt x="717" y="2990"/>
                        <a:pt x="741" y="2804"/>
                      </a:cubicBezTo>
                      <a:cubicBezTo>
                        <a:pt x="764" y="1943"/>
                        <a:pt x="741" y="1082"/>
                        <a:pt x="648" y="221"/>
                      </a:cubicBezTo>
                      <a:cubicBezTo>
                        <a:pt x="620" y="66"/>
                        <a:pt x="511" y="1"/>
                        <a:pt x="3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50"/>
                <p:cNvSpPr/>
                <p:nvPr/>
              </p:nvSpPr>
              <p:spPr>
                <a:xfrm>
                  <a:off x="-819462" y="2958600"/>
                  <a:ext cx="18650" cy="15725"/>
                </a:xfrm>
                <a:custGeom>
                  <a:rect b="b" l="l" r="r" t="t"/>
                  <a:pathLst>
                    <a:path extrusionOk="0" h="629" w="746">
                      <a:moveTo>
                        <a:pt x="373" y="1"/>
                      </a:moveTo>
                      <a:cubicBezTo>
                        <a:pt x="1" y="24"/>
                        <a:pt x="1" y="582"/>
                        <a:pt x="373" y="629"/>
                      </a:cubicBezTo>
                      <a:cubicBezTo>
                        <a:pt x="745" y="582"/>
                        <a:pt x="745" y="24"/>
                        <a:pt x="3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50"/>
                <p:cNvSpPr/>
                <p:nvPr/>
              </p:nvSpPr>
              <p:spPr>
                <a:xfrm>
                  <a:off x="-817112" y="3163900"/>
                  <a:ext cx="21525" cy="16325"/>
                </a:xfrm>
                <a:custGeom>
                  <a:rect b="b" l="l" r="r" t="t"/>
                  <a:pathLst>
                    <a:path extrusionOk="0" h="653" w="861">
                      <a:moveTo>
                        <a:pt x="419" y="1"/>
                      </a:moveTo>
                      <a:cubicBezTo>
                        <a:pt x="0" y="1"/>
                        <a:pt x="0" y="652"/>
                        <a:pt x="419" y="652"/>
                      </a:cubicBezTo>
                      <a:cubicBezTo>
                        <a:pt x="861" y="652"/>
                        <a:pt x="861" y="1"/>
                        <a:pt x="4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50"/>
                <p:cNvSpPr/>
                <p:nvPr/>
              </p:nvSpPr>
              <p:spPr>
                <a:xfrm>
                  <a:off x="-818762" y="3063150"/>
                  <a:ext cx="20850" cy="82875"/>
                </a:xfrm>
                <a:custGeom>
                  <a:rect b="b" l="l" r="r" t="t"/>
                  <a:pathLst>
                    <a:path extrusionOk="0" h="3315" w="834">
                      <a:moveTo>
                        <a:pt x="485" y="0"/>
                      </a:moveTo>
                      <a:cubicBezTo>
                        <a:pt x="322" y="0"/>
                        <a:pt x="159" y="111"/>
                        <a:pt x="159" y="332"/>
                      </a:cubicBezTo>
                      <a:cubicBezTo>
                        <a:pt x="182" y="1193"/>
                        <a:pt x="136" y="2054"/>
                        <a:pt x="43" y="2914"/>
                      </a:cubicBezTo>
                      <a:cubicBezTo>
                        <a:pt x="1" y="3152"/>
                        <a:pt x="212" y="3315"/>
                        <a:pt x="402" y="3315"/>
                      </a:cubicBezTo>
                      <a:cubicBezTo>
                        <a:pt x="527" y="3315"/>
                        <a:pt x="643" y="3244"/>
                        <a:pt x="671" y="3077"/>
                      </a:cubicBezTo>
                      <a:cubicBezTo>
                        <a:pt x="787" y="2170"/>
                        <a:pt x="834" y="1239"/>
                        <a:pt x="810" y="332"/>
                      </a:cubicBezTo>
                      <a:cubicBezTo>
                        <a:pt x="810" y="111"/>
                        <a:pt x="648" y="0"/>
                        <a:pt x="4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50"/>
                <p:cNvSpPr/>
                <p:nvPr/>
              </p:nvSpPr>
              <p:spPr>
                <a:xfrm>
                  <a:off x="-817112" y="3030725"/>
                  <a:ext cx="21525" cy="16300"/>
                </a:xfrm>
                <a:custGeom>
                  <a:rect b="b" l="l" r="r" t="t"/>
                  <a:pathLst>
                    <a:path extrusionOk="0" h="652" w="861">
                      <a:moveTo>
                        <a:pt x="419" y="1"/>
                      </a:moveTo>
                      <a:cubicBezTo>
                        <a:pt x="0" y="1"/>
                        <a:pt x="0" y="652"/>
                        <a:pt x="419" y="652"/>
                      </a:cubicBezTo>
                      <a:cubicBezTo>
                        <a:pt x="861" y="652"/>
                        <a:pt x="861" y="1"/>
                        <a:pt x="4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50"/>
                <p:cNvSpPr/>
                <p:nvPr/>
              </p:nvSpPr>
              <p:spPr>
                <a:xfrm>
                  <a:off x="-817112" y="2991750"/>
                  <a:ext cx="21525" cy="15725"/>
                </a:xfrm>
                <a:custGeom>
                  <a:rect b="b" l="l" r="r" t="t"/>
                  <a:pathLst>
                    <a:path extrusionOk="0" h="629" w="861">
                      <a:moveTo>
                        <a:pt x="419" y="1"/>
                      </a:moveTo>
                      <a:cubicBezTo>
                        <a:pt x="0" y="1"/>
                        <a:pt x="0" y="629"/>
                        <a:pt x="419" y="629"/>
                      </a:cubicBezTo>
                      <a:cubicBezTo>
                        <a:pt x="861" y="629"/>
                        <a:pt x="861" y="1"/>
                        <a:pt x="4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50"/>
                <p:cNvSpPr/>
                <p:nvPr/>
              </p:nvSpPr>
              <p:spPr>
                <a:xfrm>
                  <a:off x="-858987" y="3325300"/>
                  <a:ext cx="16300" cy="43075"/>
                </a:xfrm>
                <a:custGeom>
                  <a:rect b="b" l="l" r="r" t="t"/>
                  <a:pathLst>
                    <a:path extrusionOk="0" h="1723" w="652">
                      <a:moveTo>
                        <a:pt x="326" y="1"/>
                      </a:moveTo>
                      <a:cubicBezTo>
                        <a:pt x="163" y="1"/>
                        <a:pt x="0" y="105"/>
                        <a:pt x="0" y="315"/>
                      </a:cubicBezTo>
                      <a:lnTo>
                        <a:pt x="0" y="1408"/>
                      </a:lnTo>
                      <a:cubicBezTo>
                        <a:pt x="0" y="1617"/>
                        <a:pt x="163" y="1722"/>
                        <a:pt x="326" y="1722"/>
                      </a:cubicBezTo>
                      <a:cubicBezTo>
                        <a:pt x="489" y="1722"/>
                        <a:pt x="651" y="1617"/>
                        <a:pt x="651" y="1408"/>
                      </a:cubicBezTo>
                      <a:lnTo>
                        <a:pt x="651" y="315"/>
                      </a:lnTo>
                      <a:cubicBezTo>
                        <a:pt x="651" y="105"/>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50"/>
                <p:cNvSpPr/>
                <p:nvPr/>
              </p:nvSpPr>
              <p:spPr>
                <a:xfrm>
                  <a:off x="-866462" y="2859000"/>
                  <a:ext cx="21450" cy="56450"/>
                </a:xfrm>
                <a:custGeom>
                  <a:rect b="b" l="l" r="r" t="t"/>
                  <a:pathLst>
                    <a:path extrusionOk="0" h="2258" w="858">
                      <a:moveTo>
                        <a:pt x="368" y="0"/>
                      </a:moveTo>
                      <a:cubicBezTo>
                        <a:pt x="186" y="0"/>
                        <a:pt x="0" y="150"/>
                        <a:pt x="43" y="379"/>
                      </a:cubicBezTo>
                      <a:cubicBezTo>
                        <a:pt x="183" y="891"/>
                        <a:pt x="229" y="1426"/>
                        <a:pt x="159" y="1961"/>
                      </a:cubicBezTo>
                      <a:cubicBezTo>
                        <a:pt x="136" y="2159"/>
                        <a:pt x="282" y="2257"/>
                        <a:pt x="439" y="2257"/>
                      </a:cubicBezTo>
                      <a:cubicBezTo>
                        <a:pt x="596" y="2257"/>
                        <a:pt x="764" y="2159"/>
                        <a:pt x="788" y="1961"/>
                      </a:cubicBezTo>
                      <a:cubicBezTo>
                        <a:pt x="857" y="1379"/>
                        <a:pt x="788" y="774"/>
                        <a:pt x="648" y="193"/>
                      </a:cubicBezTo>
                      <a:cubicBezTo>
                        <a:pt x="594" y="59"/>
                        <a:pt x="482" y="0"/>
                        <a:pt x="3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50"/>
                <p:cNvSpPr/>
                <p:nvPr/>
              </p:nvSpPr>
              <p:spPr>
                <a:xfrm>
                  <a:off x="-864237" y="2938825"/>
                  <a:ext cx="19225" cy="15725"/>
                </a:xfrm>
                <a:custGeom>
                  <a:rect b="b" l="l" r="r" t="t"/>
                  <a:pathLst>
                    <a:path extrusionOk="0" h="629" w="769">
                      <a:moveTo>
                        <a:pt x="396" y="1"/>
                      </a:moveTo>
                      <a:cubicBezTo>
                        <a:pt x="1" y="47"/>
                        <a:pt x="1" y="582"/>
                        <a:pt x="396" y="629"/>
                      </a:cubicBezTo>
                      <a:cubicBezTo>
                        <a:pt x="768" y="582"/>
                        <a:pt x="768" y="47"/>
                        <a:pt x="3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50"/>
                <p:cNvSpPr/>
                <p:nvPr/>
              </p:nvSpPr>
              <p:spPr>
                <a:xfrm>
                  <a:off x="-864712" y="2979300"/>
                  <a:ext cx="19125" cy="77050"/>
                </a:xfrm>
                <a:custGeom>
                  <a:rect b="b" l="l" r="r" t="t"/>
                  <a:pathLst>
                    <a:path extrusionOk="0" h="3082" w="765">
                      <a:moveTo>
                        <a:pt x="395" y="0"/>
                      </a:moveTo>
                      <a:cubicBezTo>
                        <a:pt x="210" y="0"/>
                        <a:pt x="0" y="164"/>
                        <a:pt x="43" y="406"/>
                      </a:cubicBezTo>
                      <a:cubicBezTo>
                        <a:pt x="136" y="1197"/>
                        <a:pt x="159" y="1988"/>
                        <a:pt x="113" y="2802"/>
                      </a:cubicBezTo>
                      <a:cubicBezTo>
                        <a:pt x="124" y="2988"/>
                        <a:pt x="270" y="3081"/>
                        <a:pt x="415" y="3081"/>
                      </a:cubicBezTo>
                      <a:cubicBezTo>
                        <a:pt x="561" y="3081"/>
                        <a:pt x="706" y="2988"/>
                        <a:pt x="718" y="2802"/>
                      </a:cubicBezTo>
                      <a:cubicBezTo>
                        <a:pt x="764" y="1941"/>
                        <a:pt x="741" y="1080"/>
                        <a:pt x="648" y="220"/>
                      </a:cubicBezTo>
                      <a:cubicBezTo>
                        <a:pt x="621" y="66"/>
                        <a:pt x="513" y="0"/>
                        <a:pt x="39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50"/>
                <p:cNvSpPr/>
                <p:nvPr/>
              </p:nvSpPr>
              <p:spPr>
                <a:xfrm>
                  <a:off x="-865987" y="3078425"/>
                  <a:ext cx="19225" cy="15725"/>
                </a:xfrm>
                <a:custGeom>
                  <a:rect b="b" l="l" r="r" t="t"/>
                  <a:pathLst>
                    <a:path extrusionOk="0" h="629" w="769">
                      <a:moveTo>
                        <a:pt x="396" y="0"/>
                      </a:moveTo>
                      <a:cubicBezTo>
                        <a:pt x="1" y="47"/>
                        <a:pt x="1" y="582"/>
                        <a:pt x="396" y="628"/>
                      </a:cubicBezTo>
                      <a:cubicBezTo>
                        <a:pt x="769" y="582"/>
                        <a:pt x="769" y="47"/>
                        <a:pt x="3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50"/>
                <p:cNvSpPr/>
                <p:nvPr/>
              </p:nvSpPr>
              <p:spPr>
                <a:xfrm>
                  <a:off x="-863662" y="3283725"/>
                  <a:ext cx="21550" cy="16300"/>
                </a:xfrm>
                <a:custGeom>
                  <a:rect b="b" l="l" r="r" t="t"/>
                  <a:pathLst>
                    <a:path extrusionOk="0" h="652" w="862">
                      <a:moveTo>
                        <a:pt x="443" y="0"/>
                      </a:moveTo>
                      <a:cubicBezTo>
                        <a:pt x="1" y="0"/>
                        <a:pt x="1" y="652"/>
                        <a:pt x="443" y="652"/>
                      </a:cubicBezTo>
                      <a:cubicBezTo>
                        <a:pt x="862" y="652"/>
                        <a:pt x="862" y="0"/>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50"/>
                <p:cNvSpPr/>
                <p:nvPr/>
              </p:nvSpPr>
              <p:spPr>
                <a:xfrm>
                  <a:off x="-865287" y="3183400"/>
                  <a:ext cx="20850" cy="82425"/>
                </a:xfrm>
                <a:custGeom>
                  <a:rect b="b" l="l" r="r" t="t"/>
                  <a:pathLst>
                    <a:path extrusionOk="0" h="3297" w="834">
                      <a:moveTo>
                        <a:pt x="508" y="0"/>
                      </a:moveTo>
                      <a:cubicBezTo>
                        <a:pt x="345" y="0"/>
                        <a:pt x="182" y="105"/>
                        <a:pt x="182" y="314"/>
                      </a:cubicBezTo>
                      <a:cubicBezTo>
                        <a:pt x="206" y="1175"/>
                        <a:pt x="159" y="2036"/>
                        <a:pt x="43" y="2897"/>
                      </a:cubicBezTo>
                      <a:cubicBezTo>
                        <a:pt x="1" y="3135"/>
                        <a:pt x="212" y="3297"/>
                        <a:pt x="401" y="3297"/>
                      </a:cubicBezTo>
                      <a:cubicBezTo>
                        <a:pt x="527" y="3297"/>
                        <a:pt x="643" y="3226"/>
                        <a:pt x="671" y="3059"/>
                      </a:cubicBezTo>
                      <a:cubicBezTo>
                        <a:pt x="787" y="2152"/>
                        <a:pt x="834" y="1222"/>
                        <a:pt x="834" y="314"/>
                      </a:cubicBezTo>
                      <a:cubicBezTo>
                        <a:pt x="834" y="105"/>
                        <a:pt x="671" y="0"/>
                        <a:pt x="5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50"/>
                <p:cNvSpPr/>
                <p:nvPr/>
              </p:nvSpPr>
              <p:spPr>
                <a:xfrm>
                  <a:off x="-863662" y="3151125"/>
                  <a:ext cx="21550" cy="15725"/>
                </a:xfrm>
                <a:custGeom>
                  <a:rect b="b" l="l" r="r" t="t"/>
                  <a:pathLst>
                    <a:path extrusionOk="0" h="629" w="862">
                      <a:moveTo>
                        <a:pt x="443" y="0"/>
                      </a:moveTo>
                      <a:cubicBezTo>
                        <a:pt x="1" y="0"/>
                        <a:pt x="1" y="628"/>
                        <a:pt x="443" y="628"/>
                      </a:cubicBezTo>
                      <a:cubicBezTo>
                        <a:pt x="862" y="628"/>
                        <a:pt x="862" y="0"/>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50"/>
                <p:cNvSpPr/>
                <p:nvPr/>
              </p:nvSpPr>
              <p:spPr>
                <a:xfrm>
                  <a:off x="-863662" y="3111575"/>
                  <a:ext cx="21550" cy="15725"/>
                </a:xfrm>
                <a:custGeom>
                  <a:rect b="b" l="l" r="r" t="t"/>
                  <a:pathLst>
                    <a:path extrusionOk="0" h="629" w="862">
                      <a:moveTo>
                        <a:pt x="443" y="0"/>
                      </a:moveTo>
                      <a:cubicBezTo>
                        <a:pt x="1" y="0"/>
                        <a:pt x="1" y="628"/>
                        <a:pt x="443" y="628"/>
                      </a:cubicBezTo>
                      <a:cubicBezTo>
                        <a:pt x="862" y="628"/>
                        <a:pt x="862" y="0"/>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50"/>
                <p:cNvSpPr/>
                <p:nvPr/>
              </p:nvSpPr>
              <p:spPr>
                <a:xfrm>
                  <a:off x="-774662" y="2902050"/>
                  <a:ext cx="16300" cy="42925"/>
                </a:xfrm>
                <a:custGeom>
                  <a:rect b="b" l="l" r="r" t="t"/>
                  <a:pathLst>
                    <a:path extrusionOk="0" h="1717" w="652">
                      <a:moveTo>
                        <a:pt x="326" y="0"/>
                      </a:moveTo>
                      <a:cubicBezTo>
                        <a:pt x="163" y="0"/>
                        <a:pt x="0" y="111"/>
                        <a:pt x="0" y="332"/>
                      </a:cubicBezTo>
                      <a:lnTo>
                        <a:pt x="0" y="1402"/>
                      </a:lnTo>
                      <a:cubicBezTo>
                        <a:pt x="0" y="1611"/>
                        <a:pt x="163" y="1716"/>
                        <a:pt x="326" y="1716"/>
                      </a:cubicBezTo>
                      <a:cubicBezTo>
                        <a:pt x="489" y="1716"/>
                        <a:pt x="652" y="1611"/>
                        <a:pt x="652" y="1402"/>
                      </a:cubicBezTo>
                      <a:lnTo>
                        <a:pt x="652" y="332"/>
                      </a:lnTo>
                      <a:cubicBezTo>
                        <a:pt x="652" y="111"/>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50"/>
                <p:cNvSpPr/>
                <p:nvPr/>
              </p:nvSpPr>
              <p:spPr>
                <a:xfrm>
                  <a:off x="-772912" y="2778600"/>
                  <a:ext cx="16300" cy="82475"/>
                </a:xfrm>
                <a:custGeom>
                  <a:rect b="b" l="l" r="r" t="t"/>
                  <a:pathLst>
                    <a:path extrusionOk="0" h="3299" w="652">
                      <a:moveTo>
                        <a:pt x="326" y="1"/>
                      </a:moveTo>
                      <a:cubicBezTo>
                        <a:pt x="163" y="1"/>
                        <a:pt x="0" y="105"/>
                        <a:pt x="0" y="315"/>
                      </a:cubicBezTo>
                      <a:lnTo>
                        <a:pt x="0" y="2967"/>
                      </a:lnTo>
                      <a:cubicBezTo>
                        <a:pt x="0" y="3188"/>
                        <a:pt x="163" y="3298"/>
                        <a:pt x="326" y="3298"/>
                      </a:cubicBezTo>
                      <a:cubicBezTo>
                        <a:pt x="489" y="3298"/>
                        <a:pt x="651" y="3188"/>
                        <a:pt x="651" y="2967"/>
                      </a:cubicBezTo>
                      <a:lnTo>
                        <a:pt x="651" y="315"/>
                      </a:lnTo>
                      <a:cubicBezTo>
                        <a:pt x="651" y="105"/>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50"/>
                <p:cNvSpPr/>
                <p:nvPr/>
              </p:nvSpPr>
              <p:spPr>
                <a:xfrm>
                  <a:off x="-774662" y="2688450"/>
                  <a:ext cx="16300" cy="43075"/>
                </a:xfrm>
                <a:custGeom>
                  <a:rect b="b" l="l" r="r" t="t"/>
                  <a:pathLst>
                    <a:path extrusionOk="0" h="1723" w="652">
                      <a:moveTo>
                        <a:pt x="326" y="1"/>
                      </a:moveTo>
                      <a:cubicBezTo>
                        <a:pt x="163" y="1"/>
                        <a:pt x="0" y="105"/>
                        <a:pt x="0" y="315"/>
                      </a:cubicBezTo>
                      <a:lnTo>
                        <a:pt x="0" y="1408"/>
                      </a:lnTo>
                      <a:cubicBezTo>
                        <a:pt x="0" y="1618"/>
                        <a:pt x="163" y="1722"/>
                        <a:pt x="326" y="1722"/>
                      </a:cubicBezTo>
                      <a:cubicBezTo>
                        <a:pt x="489" y="1722"/>
                        <a:pt x="652" y="1618"/>
                        <a:pt x="652" y="1408"/>
                      </a:cubicBezTo>
                      <a:lnTo>
                        <a:pt x="652" y="315"/>
                      </a:lnTo>
                      <a:cubicBezTo>
                        <a:pt x="652" y="105"/>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50"/>
                <p:cNvSpPr/>
                <p:nvPr/>
              </p:nvSpPr>
              <p:spPr>
                <a:xfrm>
                  <a:off x="-765937" y="3461975"/>
                  <a:ext cx="9900" cy="40025"/>
                </a:xfrm>
                <a:custGeom>
                  <a:rect b="b" l="l" r="r" t="t"/>
                  <a:pathLst>
                    <a:path extrusionOk="0" h="1601" w="396">
                      <a:moveTo>
                        <a:pt x="198" y="1"/>
                      </a:moveTo>
                      <a:cubicBezTo>
                        <a:pt x="105" y="1"/>
                        <a:pt x="12" y="59"/>
                        <a:pt x="0" y="175"/>
                      </a:cubicBezTo>
                      <a:lnTo>
                        <a:pt x="0" y="1408"/>
                      </a:lnTo>
                      <a:cubicBezTo>
                        <a:pt x="12" y="1536"/>
                        <a:pt x="105" y="1600"/>
                        <a:pt x="198" y="1600"/>
                      </a:cubicBezTo>
                      <a:cubicBezTo>
                        <a:pt x="291" y="1600"/>
                        <a:pt x="384" y="1536"/>
                        <a:pt x="396" y="1408"/>
                      </a:cubicBezTo>
                      <a:lnTo>
                        <a:pt x="396" y="175"/>
                      </a:lnTo>
                      <a:cubicBezTo>
                        <a:pt x="384" y="59"/>
                        <a:pt x="291" y="1"/>
                        <a:pt x="1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50"/>
                <p:cNvSpPr/>
                <p:nvPr/>
              </p:nvSpPr>
              <p:spPr>
                <a:xfrm>
                  <a:off x="-771187" y="3343625"/>
                  <a:ext cx="18650" cy="90025"/>
                </a:xfrm>
                <a:custGeom>
                  <a:rect b="b" l="l" r="r" t="t"/>
                  <a:pathLst>
                    <a:path extrusionOk="0" h="3601" w="746">
                      <a:moveTo>
                        <a:pt x="399" y="0"/>
                      </a:moveTo>
                      <a:cubicBezTo>
                        <a:pt x="251" y="0"/>
                        <a:pt x="106" y="94"/>
                        <a:pt x="94" y="280"/>
                      </a:cubicBezTo>
                      <a:cubicBezTo>
                        <a:pt x="140" y="1280"/>
                        <a:pt x="117" y="2304"/>
                        <a:pt x="24" y="3304"/>
                      </a:cubicBezTo>
                      <a:cubicBezTo>
                        <a:pt x="1" y="3502"/>
                        <a:pt x="146" y="3601"/>
                        <a:pt x="303" y="3601"/>
                      </a:cubicBezTo>
                      <a:cubicBezTo>
                        <a:pt x="460" y="3601"/>
                        <a:pt x="629" y="3502"/>
                        <a:pt x="652" y="3304"/>
                      </a:cubicBezTo>
                      <a:cubicBezTo>
                        <a:pt x="722" y="2304"/>
                        <a:pt x="745" y="1280"/>
                        <a:pt x="722" y="280"/>
                      </a:cubicBezTo>
                      <a:cubicBezTo>
                        <a:pt x="699" y="94"/>
                        <a:pt x="548" y="0"/>
                        <a:pt x="3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50"/>
                <p:cNvSpPr/>
                <p:nvPr/>
              </p:nvSpPr>
              <p:spPr>
                <a:xfrm>
                  <a:off x="-772337" y="3264100"/>
                  <a:ext cx="21425" cy="56650"/>
                </a:xfrm>
                <a:custGeom>
                  <a:rect b="b" l="l" r="r" t="t"/>
                  <a:pathLst>
                    <a:path extrusionOk="0" h="2266" w="857">
                      <a:moveTo>
                        <a:pt x="399" y="0"/>
                      </a:moveTo>
                      <a:cubicBezTo>
                        <a:pt x="245" y="0"/>
                        <a:pt x="82" y="99"/>
                        <a:pt x="70" y="297"/>
                      </a:cubicBezTo>
                      <a:cubicBezTo>
                        <a:pt x="0" y="902"/>
                        <a:pt x="47" y="1483"/>
                        <a:pt x="210" y="2065"/>
                      </a:cubicBezTo>
                      <a:cubicBezTo>
                        <a:pt x="265" y="2204"/>
                        <a:pt x="384" y="2265"/>
                        <a:pt x="502" y="2265"/>
                      </a:cubicBezTo>
                      <a:cubicBezTo>
                        <a:pt x="680" y="2265"/>
                        <a:pt x="857" y="2126"/>
                        <a:pt x="815" y="1902"/>
                      </a:cubicBezTo>
                      <a:cubicBezTo>
                        <a:pt x="675" y="1390"/>
                        <a:pt x="628" y="832"/>
                        <a:pt x="675" y="297"/>
                      </a:cubicBezTo>
                      <a:cubicBezTo>
                        <a:pt x="698" y="99"/>
                        <a:pt x="553" y="0"/>
                        <a:pt x="3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50"/>
                <p:cNvSpPr/>
                <p:nvPr/>
              </p:nvSpPr>
              <p:spPr>
                <a:xfrm>
                  <a:off x="-772337" y="3225550"/>
                  <a:ext cx="18625" cy="15150"/>
                </a:xfrm>
                <a:custGeom>
                  <a:rect b="b" l="l" r="r" t="t"/>
                  <a:pathLst>
                    <a:path extrusionOk="0" h="606" w="745">
                      <a:moveTo>
                        <a:pt x="373" y="1"/>
                      </a:moveTo>
                      <a:cubicBezTo>
                        <a:pt x="0" y="24"/>
                        <a:pt x="0" y="583"/>
                        <a:pt x="373" y="606"/>
                      </a:cubicBezTo>
                      <a:cubicBezTo>
                        <a:pt x="745" y="583"/>
                        <a:pt x="745" y="24"/>
                        <a:pt x="3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50"/>
                <p:cNvSpPr/>
                <p:nvPr/>
              </p:nvSpPr>
              <p:spPr>
                <a:xfrm>
                  <a:off x="-771762" y="3123350"/>
                  <a:ext cx="19100" cy="77100"/>
                </a:xfrm>
                <a:custGeom>
                  <a:rect b="b" l="l" r="r" t="t"/>
                  <a:pathLst>
                    <a:path extrusionOk="0" h="3084" w="764">
                      <a:moveTo>
                        <a:pt x="352" y="0"/>
                      </a:moveTo>
                      <a:cubicBezTo>
                        <a:pt x="204" y="0"/>
                        <a:pt x="59" y="99"/>
                        <a:pt x="47" y="297"/>
                      </a:cubicBezTo>
                      <a:cubicBezTo>
                        <a:pt x="1" y="1134"/>
                        <a:pt x="24" y="1995"/>
                        <a:pt x="117" y="2856"/>
                      </a:cubicBezTo>
                      <a:cubicBezTo>
                        <a:pt x="145" y="3015"/>
                        <a:pt x="259" y="3083"/>
                        <a:pt x="381" y="3083"/>
                      </a:cubicBezTo>
                      <a:cubicBezTo>
                        <a:pt x="563" y="3083"/>
                        <a:pt x="764" y="2930"/>
                        <a:pt x="722" y="2693"/>
                      </a:cubicBezTo>
                      <a:cubicBezTo>
                        <a:pt x="629" y="1902"/>
                        <a:pt x="629" y="1088"/>
                        <a:pt x="675" y="297"/>
                      </a:cubicBezTo>
                      <a:cubicBezTo>
                        <a:pt x="652" y="99"/>
                        <a:pt x="501" y="0"/>
                        <a:pt x="3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50"/>
                <p:cNvSpPr/>
                <p:nvPr/>
              </p:nvSpPr>
              <p:spPr>
                <a:xfrm>
                  <a:off x="-775237" y="2970250"/>
                  <a:ext cx="20950" cy="16300"/>
                </a:xfrm>
                <a:custGeom>
                  <a:rect b="b" l="l" r="r" t="t"/>
                  <a:pathLst>
                    <a:path extrusionOk="0" h="652" w="838">
                      <a:moveTo>
                        <a:pt x="419" y="0"/>
                      </a:moveTo>
                      <a:cubicBezTo>
                        <a:pt x="0" y="0"/>
                        <a:pt x="0" y="651"/>
                        <a:pt x="419" y="651"/>
                      </a:cubicBezTo>
                      <a:cubicBezTo>
                        <a:pt x="838" y="651"/>
                        <a:pt x="838"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50"/>
                <p:cNvSpPr/>
                <p:nvPr/>
              </p:nvSpPr>
              <p:spPr>
                <a:xfrm>
                  <a:off x="-773512" y="3004725"/>
                  <a:ext cx="20850" cy="82575"/>
                </a:xfrm>
                <a:custGeom>
                  <a:rect b="b" l="l" r="r" t="t"/>
                  <a:pathLst>
                    <a:path extrusionOk="0" h="3303" w="834">
                      <a:moveTo>
                        <a:pt x="437" y="0"/>
                      </a:moveTo>
                      <a:cubicBezTo>
                        <a:pt x="315" y="0"/>
                        <a:pt x="205" y="69"/>
                        <a:pt x="187" y="226"/>
                      </a:cubicBezTo>
                      <a:cubicBezTo>
                        <a:pt x="47" y="1134"/>
                        <a:pt x="1" y="2064"/>
                        <a:pt x="24" y="2971"/>
                      </a:cubicBezTo>
                      <a:cubicBezTo>
                        <a:pt x="24" y="3192"/>
                        <a:pt x="187" y="3303"/>
                        <a:pt x="350" y="3303"/>
                      </a:cubicBezTo>
                      <a:cubicBezTo>
                        <a:pt x="513" y="3303"/>
                        <a:pt x="675" y="3192"/>
                        <a:pt x="675" y="2971"/>
                      </a:cubicBezTo>
                      <a:cubicBezTo>
                        <a:pt x="652" y="2111"/>
                        <a:pt x="699" y="1250"/>
                        <a:pt x="792" y="412"/>
                      </a:cubicBezTo>
                      <a:cubicBezTo>
                        <a:pt x="834" y="160"/>
                        <a:pt x="622" y="0"/>
                        <a:pt x="4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50"/>
                <p:cNvSpPr/>
                <p:nvPr/>
              </p:nvSpPr>
              <p:spPr>
                <a:xfrm>
                  <a:off x="-330912" y="2526925"/>
                  <a:ext cx="15725" cy="42325"/>
                </a:xfrm>
                <a:custGeom>
                  <a:rect b="b" l="l" r="r" t="t"/>
                  <a:pathLst>
                    <a:path extrusionOk="0" h="1693" w="629">
                      <a:moveTo>
                        <a:pt x="315" y="0"/>
                      </a:moveTo>
                      <a:cubicBezTo>
                        <a:pt x="158" y="0"/>
                        <a:pt x="1" y="111"/>
                        <a:pt x="1" y="332"/>
                      </a:cubicBezTo>
                      <a:lnTo>
                        <a:pt x="1" y="1379"/>
                      </a:lnTo>
                      <a:cubicBezTo>
                        <a:pt x="1" y="1588"/>
                        <a:pt x="158" y="1693"/>
                        <a:pt x="315" y="1693"/>
                      </a:cubicBezTo>
                      <a:cubicBezTo>
                        <a:pt x="472" y="1693"/>
                        <a:pt x="629" y="1588"/>
                        <a:pt x="629" y="1379"/>
                      </a:cubicBezTo>
                      <a:lnTo>
                        <a:pt x="629" y="332"/>
                      </a:lnTo>
                      <a:cubicBezTo>
                        <a:pt x="629" y="111"/>
                        <a:pt x="472" y="0"/>
                        <a:pt x="3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50"/>
                <p:cNvSpPr/>
                <p:nvPr/>
              </p:nvSpPr>
              <p:spPr>
                <a:xfrm>
                  <a:off x="-332662" y="2608350"/>
                  <a:ext cx="15725" cy="80125"/>
                </a:xfrm>
                <a:custGeom>
                  <a:rect b="b" l="l" r="r" t="t"/>
                  <a:pathLst>
                    <a:path extrusionOk="0" h="3205" w="629">
                      <a:moveTo>
                        <a:pt x="315" y="0"/>
                      </a:moveTo>
                      <a:cubicBezTo>
                        <a:pt x="158" y="0"/>
                        <a:pt x="1" y="111"/>
                        <a:pt x="1" y="332"/>
                      </a:cubicBezTo>
                      <a:lnTo>
                        <a:pt x="1" y="2891"/>
                      </a:lnTo>
                      <a:cubicBezTo>
                        <a:pt x="1" y="3100"/>
                        <a:pt x="158" y="3205"/>
                        <a:pt x="315" y="3205"/>
                      </a:cubicBezTo>
                      <a:cubicBezTo>
                        <a:pt x="472" y="3205"/>
                        <a:pt x="629" y="3100"/>
                        <a:pt x="629" y="2891"/>
                      </a:cubicBezTo>
                      <a:lnTo>
                        <a:pt x="629" y="332"/>
                      </a:lnTo>
                      <a:cubicBezTo>
                        <a:pt x="629" y="111"/>
                        <a:pt x="472" y="0"/>
                        <a:pt x="3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50"/>
                <p:cNvSpPr/>
                <p:nvPr/>
              </p:nvSpPr>
              <p:spPr>
                <a:xfrm>
                  <a:off x="-330912" y="2733825"/>
                  <a:ext cx="15725" cy="41900"/>
                </a:xfrm>
                <a:custGeom>
                  <a:rect b="b" l="l" r="r" t="t"/>
                  <a:pathLst>
                    <a:path extrusionOk="0" h="1676" w="629">
                      <a:moveTo>
                        <a:pt x="315" y="0"/>
                      </a:moveTo>
                      <a:cubicBezTo>
                        <a:pt x="158" y="0"/>
                        <a:pt x="1" y="105"/>
                        <a:pt x="1" y="314"/>
                      </a:cubicBezTo>
                      <a:lnTo>
                        <a:pt x="1" y="1361"/>
                      </a:lnTo>
                      <a:cubicBezTo>
                        <a:pt x="1" y="1571"/>
                        <a:pt x="158" y="1675"/>
                        <a:pt x="315" y="1675"/>
                      </a:cubicBezTo>
                      <a:cubicBezTo>
                        <a:pt x="472" y="1675"/>
                        <a:pt x="629" y="1571"/>
                        <a:pt x="629" y="1361"/>
                      </a:cubicBezTo>
                      <a:lnTo>
                        <a:pt x="629" y="314"/>
                      </a:lnTo>
                      <a:cubicBezTo>
                        <a:pt x="629" y="105"/>
                        <a:pt x="472" y="0"/>
                        <a:pt x="3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50"/>
                <p:cNvSpPr/>
                <p:nvPr/>
              </p:nvSpPr>
              <p:spPr>
                <a:xfrm>
                  <a:off x="-332662" y="2811750"/>
                  <a:ext cx="15725" cy="54125"/>
                </a:xfrm>
                <a:custGeom>
                  <a:rect b="b" l="l" r="r" t="t"/>
                  <a:pathLst>
                    <a:path extrusionOk="0" h="2165" w="629">
                      <a:moveTo>
                        <a:pt x="315" y="1"/>
                      </a:moveTo>
                      <a:cubicBezTo>
                        <a:pt x="158" y="1"/>
                        <a:pt x="1" y="105"/>
                        <a:pt x="1" y="315"/>
                      </a:cubicBezTo>
                      <a:lnTo>
                        <a:pt x="1" y="1850"/>
                      </a:lnTo>
                      <a:cubicBezTo>
                        <a:pt x="1" y="2060"/>
                        <a:pt x="158" y="2164"/>
                        <a:pt x="315" y="2164"/>
                      </a:cubicBezTo>
                      <a:cubicBezTo>
                        <a:pt x="472" y="2164"/>
                        <a:pt x="629" y="2060"/>
                        <a:pt x="629" y="1850"/>
                      </a:cubicBezTo>
                      <a:lnTo>
                        <a:pt x="629" y="315"/>
                      </a:lnTo>
                      <a:cubicBezTo>
                        <a:pt x="629" y="105"/>
                        <a:pt x="472" y="1"/>
                        <a:pt x="3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50"/>
                <p:cNvSpPr/>
                <p:nvPr/>
              </p:nvSpPr>
              <p:spPr>
                <a:xfrm>
                  <a:off x="-334962" y="2890475"/>
                  <a:ext cx="18025" cy="80075"/>
                </a:xfrm>
                <a:custGeom>
                  <a:rect b="b" l="l" r="r" t="t"/>
                  <a:pathLst>
                    <a:path extrusionOk="0" h="3203" w="721">
                      <a:moveTo>
                        <a:pt x="304" y="1"/>
                      </a:moveTo>
                      <a:cubicBezTo>
                        <a:pt x="147" y="1"/>
                        <a:pt x="0" y="100"/>
                        <a:pt x="23" y="306"/>
                      </a:cubicBezTo>
                      <a:cubicBezTo>
                        <a:pt x="93" y="1167"/>
                        <a:pt x="93" y="2028"/>
                        <a:pt x="93" y="2889"/>
                      </a:cubicBezTo>
                      <a:cubicBezTo>
                        <a:pt x="93" y="3098"/>
                        <a:pt x="250" y="3203"/>
                        <a:pt x="407" y="3203"/>
                      </a:cubicBezTo>
                      <a:cubicBezTo>
                        <a:pt x="564" y="3203"/>
                        <a:pt x="721" y="3098"/>
                        <a:pt x="721" y="2889"/>
                      </a:cubicBezTo>
                      <a:cubicBezTo>
                        <a:pt x="721" y="2005"/>
                        <a:pt x="721" y="1167"/>
                        <a:pt x="651" y="306"/>
                      </a:cubicBezTo>
                      <a:cubicBezTo>
                        <a:pt x="639" y="106"/>
                        <a:pt x="466" y="1"/>
                        <a:pt x="3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50"/>
                <p:cNvSpPr/>
                <p:nvPr/>
              </p:nvSpPr>
              <p:spPr>
                <a:xfrm>
                  <a:off x="-337187" y="2989275"/>
                  <a:ext cx="20250" cy="50900"/>
                </a:xfrm>
                <a:custGeom>
                  <a:rect b="b" l="l" r="r" t="t"/>
                  <a:pathLst>
                    <a:path extrusionOk="0" h="2036" w="810">
                      <a:moveTo>
                        <a:pt x="484" y="1"/>
                      </a:moveTo>
                      <a:cubicBezTo>
                        <a:pt x="321" y="1"/>
                        <a:pt x="159" y="111"/>
                        <a:pt x="159" y="332"/>
                      </a:cubicBezTo>
                      <a:lnTo>
                        <a:pt x="182" y="332"/>
                      </a:lnTo>
                      <a:cubicBezTo>
                        <a:pt x="159" y="751"/>
                        <a:pt x="112" y="1193"/>
                        <a:pt x="42" y="1635"/>
                      </a:cubicBezTo>
                      <a:cubicBezTo>
                        <a:pt x="0" y="1873"/>
                        <a:pt x="203" y="2036"/>
                        <a:pt x="386" y="2036"/>
                      </a:cubicBezTo>
                      <a:cubicBezTo>
                        <a:pt x="507" y="2036"/>
                        <a:pt x="619" y="1965"/>
                        <a:pt x="647" y="1798"/>
                      </a:cubicBezTo>
                      <a:cubicBezTo>
                        <a:pt x="740" y="1310"/>
                        <a:pt x="787" y="821"/>
                        <a:pt x="810" y="332"/>
                      </a:cubicBezTo>
                      <a:cubicBezTo>
                        <a:pt x="810" y="111"/>
                        <a:pt x="647" y="1"/>
                        <a:pt x="4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50"/>
                <p:cNvSpPr/>
                <p:nvPr/>
              </p:nvSpPr>
              <p:spPr>
                <a:xfrm>
                  <a:off x="-334387" y="3071000"/>
                  <a:ext cx="15725" cy="58050"/>
                </a:xfrm>
                <a:custGeom>
                  <a:rect b="b" l="l" r="r" t="t"/>
                  <a:pathLst>
                    <a:path extrusionOk="0" h="2322" w="629">
                      <a:moveTo>
                        <a:pt x="314" y="1"/>
                      </a:moveTo>
                      <a:cubicBezTo>
                        <a:pt x="169" y="1"/>
                        <a:pt x="23" y="99"/>
                        <a:pt x="0" y="297"/>
                      </a:cubicBezTo>
                      <a:lnTo>
                        <a:pt x="0" y="2042"/>
                      </a:lnTo>
                      <a:cubicBezTo>
                        <a:pt x="23" y="2228"/>
                        <a:pt x="169" y="2321"/>
                        <a:pt x="314" y="2321"/>
                      </a:cubicBezTo>
                      <a:cubicBezTo>
                        <a:pt x="459" y="2321"/>
                        <a:pt x="605" y="2228"/>
                        <a:pt x="628" y="2042"/>
                      </a:cubicBezTo>
                      <a:lnTo>
                        <a:pt x="628" y="297"/>
                      </a:lnTo>
                      <a:cubicBezTo>
                        <a:pt x="605" y="99"/>
                        <a:pt x="459" y="1"/>
                        <a:pt x="3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50"/>
                <p:cNvSpPr/>
                <p:nvPr/>
              </p:nvSpPr>
              <p:spPr>
                <a:xfrm>
                  <a:off x="-336137" y="3144875"/>
                  <a:ext cx="15725" cy="90025"/>
                </a:xfrm>
                <a:custGeom>
                  <a:rect b="b" l="l" r="r" t="t"/>
                  <a:pathLst>
                    <a:path extrusionOk="0" h="3601" w="629">
                      <a:moveTo>
                        <a:pt x="306" y="0"/>
                      </a:moveTo>
                      <a:cubicBezTo>
                        <a:pt x="157" y="0"/>
                        <a:pt x="12" y="99"/>
                        <a:pt x="0" y="297"/>
                      </a:cubicBezTo>
                      <a:lnTo>
                        <a:pt x="0" y="3321"/>
                      </a:lnTo>
                      <a:cubicBezTo>
                        <a:pt x="12" y="3507"/>
                        <a:pt x="157" y="3600"/>
                        <a:pt x="306" y="3600"/>
                      </a:cubicBezTo>
                      <a:cubicBezTo>
                        <a:pt x="454" y="3600"/>
                        <a:pt x="605" y="3507"/>
                        <a:pt x="628" y="3321"/>
                      </a:cubicBezTo>
                      <a:lnTo>
                        <a:pt x="628" y="297"/>
                      </a:lnTo>
                      <a:cubicBezTo>
                        <a:pt x="605" y="99"/>
                        <a:pt x="454" y="0"/>
                        <a:pt x="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50"/>
                <p:cNvSpPr/>
                <p:nvPr/>
              </p:nvSpPr>
              <p:spPr>
                <a:xfrm>
                  <a:off x="-337312" y="3260600"/>
                  <a:ext cx="19225" cy="90025"/>
                </a:xfrm>
                <a:custGeom>
                  <a:rect b="b" l="l" r="r" t="t"/>
                  <a:pathLst>
                    <a:path extrusionOk="0" h="3601" w="769">
                      <a:moveTo>
                        <a:pt x="466" y="1"/>
                      </a:moveTo>
                      <a:cubicBezTo>
                        <a:pt x="309" y="1"/>
                        <a:pt x="140" y="99"/>
                        <a:pt x="117" y="297"/>
                      </a:cubicBezTo>
                      <a:cubicBezTo>
                        <a:pt x="24" y="1298"/>
                        <a:pt x="1" y="2321"/>
                        <a:pt x="47" y="3321"/>
                      </a:cubicBezTo>
                      <a:cubicBezTo>
                        <a:pt x="59" y="3508"/>
                        <a:pt x="204" y="3601"/>
                        <a:pt x="353" y="3601"/>
                      </a:cubicBezTo>
                      <a:cubicBezTo>
                        <a:pt x="501" y="3601"/>
                        <a:pt x="652" y="3508"/>
                        <a:pt x="675" y="3321"/>
                      </a:cubicBezTo>
                      <a:cubicBezTo>
                        <a:pt x="629" y="2321"/>
                        <a:pt x="652" y="1298"/>
                        <a:pt x="745" y="297"/>
                      </a:cubicBezTo>
                      <a:cubicBezTo>
                        <a:pt x="768" y="99"/>
                        <a:pt x="623" y="1"/>
                        <a:pt x="4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50"/>
                <p:cNvSpPr/>
                <p:nvPr/>
              </p:nvSpPr>
              <p:spPr>
                <a:xfrm>
                  <a:off x="-338587" y="3373500"/>
                  <a:ext cx="21075" cy="56650"/>
                </a:xfrm>
                <a:custGeom>
                  <a:rect b="b" l="l" r="r" t="t"/>
                  <a:pathLst>
                    <a:path extrusionOk="0" h="2266" w="843">
                      <a:moveTo>
                        <a:pt x="348" y="1"/>
                      </a:moveTo>
                      <a:cubicBezTo>
                        <a:pt x="174" y="1"/>
                        <a:pt x="0" y="140"/>
                        <a:pt x="28" y="364"/>
                      </a:cubicBezTo>
                      <a:cubicBezTo>
                        <a:pt x="168" y="876"/>
                        <a:pt x="215" y="1434"/>
                        <a:pt x="168" y="1969"/>
                      </a:cubicBezTo>
                      <a:cubicBezTo>
                        <a:pt x="145" y="2167"/>
                        <a:pt x="290" y="2266"/>
                        <a:pt x="447" y="2266"/>
                      </a:cubicBezTo>
                      <a:cubicBezTo>
                        <a:pt x="604" y="2266"/>
                        <a:pt x="773" y="2167"/>
                        <a:pt x="796" y="1969"/>
                      </a:cubicBezTo>
                      <a:cubicBezTo>
                        <a:pt x="843" y="1364"/>
                        <a:pt x="796" y="783"/>
                        <a:pt x="633" y="201"/>
                      </a:cubicBezTo>
                      <a:cubicBezTo>
                        <a:pt x="578" y="62"/>
                        <a:pt x="463" y="1"/>
                        <a:pt x="3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50"/>
                <p:cNvSpPr/>
                <p:nvPr/>
              </p:nvSpPr>
              <p:spPr>
                <a:xfrm>
                  <a:off x="-336137" y="3453550"/>
                  <a:ext cx="19200" cy="15725"/>
                </a:xfrm>
                <a:custGeom>
                  <a:rect b="b" l="l" r="r" t="t"/>
                  <a:pathLst>
                    <a:path extrusionOk="0" h="629" w="768">
                      <a:moveTo>
                        <a:pt x="372" y="0"/>
                      </a:moveTo>
                      <a:cubicBezTo>
                        <a:pt x="0" y="24"/>
                        <a:pt x="0" y="582"/>
                        <a:pt x="372" y="628"/>
                      </a:cubicBezTo>
                      <a:cubicBezTo>
                        <a:pt x="768" y="582"/>
                        <a:pt x="768" y="24"/>
                        <a:pt x="3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50"/>
                <p:cNvSpPr/>
                <p:nvPr/>
              </p:nvSpPr>
              <p:spPr>
                <a:xfrm>
                  <a:off x="-336837" y="3493800"/>
                  <a:ext cx="19325" cy="77100"/>
                </a:xfrm>
                <a:custGeom>
                  <a:rect b="b" l="l" r="r" t="t"/>
                  <a:pathLst>
                    <a:path extrusionOk="0" h="3084" w="773">
                      <a:moveTo>
                        <a:pt x="376" y="1"/>
                      </a:moveTo>
                      <a:cubicBezTo>
                        <a:pt x="198" y="1"/>
                        <a:pt x="0" y="154"/>
                        <a:pt x="28" y="391"/>
                      </a:cubicBezTo>
                      <a:cubicBezTo>
                        <a:pt x="121" y="1182"/>
                        <a:pt x="145" y="1996"/>
                        <a:pt x="98" y="2787"/>
                      </a:cubicBezTo>
                      <a:cubicBezTo>
                        <a:pt x="121" y="2985"/>
                        <a:pt x="267" y="3084"/>
                        <a:pt x="412" y="3084"/>
                      </a:cubicBezTo>
                      <a:cubicBezTo>
                        <a:pt x="557" y="3084"/>
                        <a:pt x="703" y="2985"/>
                        <a:pt x="726" y="2787"/>
                      </a:cubicBezTo>
                      <a:cubicBezTo>
                        <a:pt x="773" y="1950"/>
                        <a:pt x="726" y="1089"/>
                        <a:pt x="633" y="228"/>
                      </a:cubicBezTo>
                      <a:cubicBezTo>
                        <a:pt x="605" y="70"/>
                        <a:pt x="495" y="1"/>
                        <a:pt x="3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50"/>
                <p:cNvSpPr/>
                <p:nvPr/>
              </p:nvSpPr>
              <p:spPr>
                <a:xfrm>
                  <a:off x="-337887" y="3593125"/>
                  <a:ext cx="19225" cy="15725"/>
                </a:xfrm>
                <a:custGeom>
                  <a:rect b="b" l="l" r="r" t="t"/>
                  <a:pathLst>
                    <a:path extrusionOk="0" h="629" w="769">
                      <a:moveTo>
                        <a:pt x="373" y="1"/>
                      </a:moveTo>
                      <a:cubicBezTo>
                        <a:pt x="0" y="24"/>
                        <a:pt x="0" y="582"/>
                        <a:pt x="373" y="629"/>
                      </a:cubicBezTo>
                      <a:cubicBezTo>
                        <a:pt x="768" y="582"/>
                        <a:pt x="768" y="24"/>
                        <a:pt x="3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50"/>
                <p:cNvSpPr/>
                <p:nvPr/>
              </p:nvSpPr>
              <p:spPr>
                <a:xfrm>
                  <a:off x="-335562" y="2486925"/>
                  <a:ext cx="21550" cy="16325"/>
                </a:xfrm>
                <a:custGeom>
                  <a:rect b="b" l="l" r="r" t="t"/>
                  <a:pathLst>
                    <a:path extrusionOk="0" h="653" w="862">
                      <a:moveTo>
                        <a:pt x="443" y="1"/>
                      </a:moveTo>
                      <a:cubicBezTo>
                        <a:pt x="1" y="1"/>
                        <a:pt x="1" y="652"/>
                        <a:pt x="443" y="652"/>
                      </a:cubicBezTo>
                      <a:cubicBezTo>
                        <a:pt x="861" y="652"/>
                        <a:pt x="861" y="1"/>
                        <a:pt x="44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50"/>
                <p:cNvSpPr/>
                <p:nvPr/>
              </p:nvSpPr>
              <p:spPr>
                <a:xfrm>
                  <a:off x="-337187" y="2389525"/>
                  <a:ext cx="20850" cy="80100"/>
                </a:xfrm>
                <a:custGeom>
                  <a:rect b="b" l="l" r="r" t="t"/>
                  <a:pathLst>
                    <a:path extrusionOk="0" h="3204" w="834">
                      <a:moveTo>
                        <a:pt x="496" y="0"/>
                      </a:moveTo>
                      <a:cubicBezTo>
                        <a:pt x="339" y="0"/>
                        <a:pt x="182" y="105"/>
                        <a:pt x="182" y="314"/>
                      </a:cubicBezTo>
                      <a:cubicBezTo>
                        <a:pt x="205" y="1152"/>
                        <a:pt x="159" y="1966"/>
                        <a:pt x="42" y="2803"/>
                      </a:cubicBezTo>
                      <a:cubicBezTo>
                        <a:pt x="0" y="3042"/>
                        <a:pt x="211" y="3204"/>
                        <a:pt x="396" y="3204"/>
                      </a:cubicBezTo>
                      <a:cubicBezTo>
                        <a:pt x="518" y="3204"/>
                        <a:pt x="629" y="3133"/>
                        <a:pt x="647" y="2966"/>
                      </a:cubicBezTo>
                      <a:lnTo>
                        <a:pt x="670" y="2966"/>
                      </a:lnTo>
                      <a:cubicBezTo>
                        <a:pt x="787" y="2082"/>
                        <a:pt x="833" y="1198"/>
                        <a:pt x="810" y="314"/>
                      </a:cubicBezTo>
                      <a:cubicBezTo>
                        <a:pt x="810" y="105"/>
                        <a:pt x="653" y="0"/>
                        <a:pt x="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50"/>
                <p:cNvSpPr/>
                <p:nvPr/>
              </p:nvSpPr>
              <p:spPr>
                <a:xfrm>
                  <a:off x="-335562" y="3665250"/>
                  <a:ext cx="21550" cy="16300"/>
                </a:xfrm>
                <a:custGeom>
                  <a:rect b="b" l="l" r="r" t="t"/>
                  <a:pathLst>
                    <a:path extrusionOk="0" h="652" w="862">
                      <a:moveTo>
                        <a:pt x="443" y="0"/>
                      </a:moveTo>
                      <a:cubicBezTo>
                        <a:pt x="1" y="0"/>
                        <a:pt x="1" y="652"/>
                        <a:pt x="443" y="652"/>
                      </a:cubicBezTo>
                      <a:cubicBezTo>
                        <a:pt x="861" y="652"/>
                        <a:pt x="861" y="0"/>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50"/>
                <p:cNvSpPr/>
                <p:nvPr/>
              </p:nvSpPr>
              <p:spPr>
                <a:xfrm>
                  <a:off x="-335562" y="3625700"/>
                  <a:ext cx="21550" cy="16300"/>
                </a:xfrm>
                <a:custGeom>
                  <a:rect b="b" l="l" r="r" t="t"/>
                  <a:pathLst>
                    <a:path extrusionOk="0" h="652" w="862">
                      <a:moveTo>
                        <a:pt x="443" y="0"/>
                      </a:moveTo>
                      <a:cubicBezTo>
                        <a:pt x="1" y="0"/>
                        <a:pt x="1" y="652"/>
                        <a:pt x="443" y="652"/>
                      </a:cubicBezTo>
                      <a:cubicBezTo>
                        <a:pt x="861" y="652"/>
                        <a:pt x="861" y="0"/>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50"/>
                <p:cNvSpPr/>
                <p:nvPr/>
              </p:nvSpPr>
              <p:spPr>
                <a:xfrm>
                  <a:off x="-380937" y="2576800"/>
                  <a:ext cx="16325" cy="41900"/>
                </a:xfrm>
                <a:custGeom>
                  <a:rect b="b" l="l" r="r" t="t"/>
                  <a:pathLst>
                    <a:path extrusionOk="0" h="1676" w="653">
                      <a:moveTo>
                        <a:pt x="327" y="0"/>
                      </a:moveTo>
                      <a:cubicBezTo>
                        <a:pt x="164" y="0"/>
                        <a:pt x="1" y="105"/>
                        <a:pt x="1" y="314"/>
                      </a:cubicBezTo>
                      <a:lnTo>
                        <a:pt x="1" y="1361"/>
                      </a:lnTo>
                      <a:cubicBezTo>
                        <a:pt x="1" y="1570"/>
                        <a:pt x="164" y="1675"/>
                        <a:pt x="327" y="1675"/>
                      </a:cubicBezTo>
                      <a:cubicBezTo>
                        <a:pt x="489" y="1675"/>
                        <a:pt x="652" y="1570"/>
                        <a:pt x="652" y="1361"/>
                      </a:cubicBezTo>
                      <a:lnTo>
                        <a:pt x="652" y="314"/>
                      </a:lnTo>
                      <a:cubicBezTo>
                        <a:pt x="652" y="105"/>
                        <a:pt x="489" y="0"/>
                        <a:pt x="3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50"/>
                <p:cNvSpPr/>
                <p:nvPr/>
              </p:nvSpPr>
              <p:spPr>
                <a:xfrm>
                  <a:off x="-382662" y="2658225"/>
                  <a:ext cx="16300" cy="80275"/>
                </a:xfrm>
                <a:custGeom>
                  <a:rect b="b" l="l" r="r" t="t"/>
                  <a:pathLst>
                    <a:path extrusionOk="0" h="3211" w="652">
                      <a:moveTo>
                        <a:pt x="326" y="0"/>
                      </a:moveTo>
                      <a:cubicBezTo>
                        <a:pt x="163" y="0"/>
                        <a:pt x="0" y="105"/>
                        <a:pt x="0" y="314"/>
                      </a:cubicBezTo>
                      <a:lnTo>
                        <a:pt x="0" y="2896"/>
                      </a:lnTo>
                      <a:cubicBezTo>
                        <a:pt x="0" y="3106"/>
                        <a:pt x="163" y="3210"/>
                        <a:pt x="326" y="3210"/>
                      </a:cubicBezTo>
                      <a:cubicBezTo>
                        <a:pt x="489" y="3210"/>
                        <a:pt x="652" y="3106"/>
                        <a:pt x="652" y="2896"/>
                      </a:cubicBezTo>
                      <a:lnTo>
                        <a:pt x="652" y="314"/>
                      </a:lnTo>
                      <a:cubicBezTo>
                        <a:pt x="652" y="105"/>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50"/>
                <p:cNvSpPr/>
                <p:nvPr/>
              </p:nvSpPr>
              <p:spPr>
                <a:xfrm>
                  <a:off x="-380937" y="2783250"/>
                  <a:ext cx="16325" cy="41900"/>
                </a:xfrm>
                <a:custGeom>
                  <a:rect b="b" l="l" r="r" t="t"/>
                  <a:pathLst>
                    <a:path extrusionOk="0" h="1676" w="653">
                      <a:moveTo>
                        <a:pt x="327" y="1"/>
                      </a:moveTo>
                      <a:cubicBezTo>
                        <a:pt x="164" y="1"/>
                        <a:pt x="1" y="105"/>
                        <a:pt x="1" y="315"/>
                      </a:cubicBezTo>
                      <a:lnTo>
                        <a:pt x="1" y="1362"/>
                      </a:lnTo>
                      <a:cubicBezTo>
                        <a:pt x="1" y="1571"/>
                        <a:pt x="164" y="1676"/>
                        <a:pt x="327" y="1676"/>
                      </a:cubicBezTo>
                      <a:cubicBezTo>
                        <a:pt x="489" y="1676"/>
                        <a:pt x="652" y="1571"/>
                        <a:pt x="652" y="1362"/>
                      </a:cubicBezTo>
                      <a:lnTo>
                        <a:pt x="652" y="315"/>
                      </a:lnTo>
                      <a:cubicBezTo>
                        <a:pt x="652" y="105"/>
                        <a:pt x="489" y="1"/>
                        <a:pt x="3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50"/>
                <p:cNvSpPr/>
                <p:nvPr/>
              </p:nvSpPr>
              <p:spPr>
                <a:xfrm>
                  <a:off x="-382662" y="2861775"/>
                  <a:ext cx="16300" cy="54100"/>
                </a:xfrm>
                <a:custGeom>
                  <a:rect b="b" l="l" r="r" t="t"/>
                  <a:pathLst>
                    <a:path extrusionOk="0" h="2164" w="652">
                      <a:moveTo>
                        <a:pt x="326" y="0"/>
                      </a:moveTo>
                      <a:cubicBezTo>
                        <a:pt x="163" y="0"/>
                        <a:pt x="0" y="105"/>
                        <a:pt x="0" y="314"/>
                      </a:cubicBezTo>
                      <a:lnTo>
                        <a:pt x="0" y="1850"/>
                      </a:lnTo>
                      <a:cubicBezTo>
                        <a:pt x="0" y="2059"/>
                        <a:pt x="163" y="2164"/>
                        <a:pt x="326" y="2164"/>
                      </a:cubicBezTo>
                      <a:cubicBezTo>
                        <a:pt x="489" y="2164"/>
                        <a:pt x="652" y="2059"/>
                        <a:pt x="652" y="1850"/>
                      </a:cubicBezTo>
                      <a:lnTo>
                        <a:pt x="652" y="314"/>
                      </a:lnTo>
                      <a:cubicBezTo>
                        <a:pt x="652" y="105"/>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50"/>
                <p:cNvSpPr/>
                <p:nvPr/>
              </p:nvSpPr>
              <p:spPr>
                <a:xfrm>
                  <a:off x="-384712" y="2940275"/>
                  <a:ext cx="18350" cy="79725"/>
                </a:xfrm>
                <a:custGeom>
                  <a:rect b="b" l="l" r="r" t="t"/>
                  <a:pathLst>
                    <a:path extrusionOk="0" h="3189" w="734">
                      <a:moveTo>
                        <a:pt x="312" y="1"/>
                      </a:moveTo>
                      <a:cubicBezTo>
                        <a:pt x="152" y="1"/>
                        <a:pt x="1" y="106"/>
                        <a:pt x="12" y="315"/>
                      </a:cubicBezTo>
                      <a:cubicBezTo>
                        <a:pt x="82" y="1153"/>
                        <a:pt x="82" y="2013"/>
                        <a:pt x="82" y="2874"/>
                      </a:cubicBezTo>
                      <a:cubicBezTo>
                        <a:pt x="82" y="3083"/>
                        <a:pt x="245" y="3188"/>
                        <a:pt x="408" y="3188"/>
                      </a:cubicBezTo>
                      <a:cubicBezTo>
                        <a:pt x="571" y="3188"/>
                        <a:pt x="734" y="3083"/>
                        <a:pt x="734" y="2874"/>
                      </a:cubicBezTo>
                      <a:cubicBezTo>
                        <a:pt x="734" y="2013"/>
                        <a:pt x="734" y="1153"/>
                        <a:pt x="664" y="315"/>
                      </a:cubicBezTo>
                      <a:cubicBezTo>
                        <a:pt x="640" y="106"/>
                        <a:pt x="472" y="1"/>
                        <a:pt x="3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50"/>
                <p:cNvSpPr/>
                <p:nvPr/>
              </p:nvSpPr>
              <p:spPr>
                <a:xfrm>
                  <a:off x="-386637" y="3039150"/>
                  <a:ext cx="20275" cy="50450"/>
                </a:xfrm>
                <a:custGeom>
                  <a:rect b="b" l="l" r="r" t="t"/>
                  <a:pathLst>
                    <a:path extrusionOk="0" h="2018" w="811">
                      <a:moveTo>
                        <a:pt x="485" y="1"/>
                      </a:moveTo>
                      <a:cubicBezTo>
                        <a:pt x="322" y="1"/>
                        <a:pt x="159" y="106"/>
                        <a:pt x="159" y="315"/>
                      </a:cubicBezTo>
                      <a:cubicBezTo>
                        <a:pt x="159" y="757"/>
                        <a:pt x="113" y="1176"/>
                        <a:pt x="43" y="1618"/>
                      </a:cubicBezTo>
                      <a:cubicBezTo>
                        <a:pt x="1" y="1856"/>
                        <a:pt x="203" y="2018"/>
                        <a:pt x="386" y="2018"/>
                      </a:cubicBezTo>
                      <a:cubicBezTo>
                        <a:pt x="507" y="2018"/>
                        <a:pt x="620" y="1947"/>
                        <a:pt x="648" y="1781"/>
                      </a:cubicBezTo>
                      <a:cubicBezTo>
                        <a:pt x="741" y="1292"/>
                        <a:pt x="787" y="803"/>
                        <a:pt x="811" y="315"/>
                      </a:cubicBezTo>
                      <a:cubicBezTo>
                        <a:pt x="811" y="106"/>
                        <a:pt x="648" y="1"/>
                        <a:pt x="48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50"/>
                <p:cNvSpPr/>
                <p:nvPr/>
              </p:nvSpPr>
              <p:spPr>
                <a:xfrm>
                  <a:off x="-384412" y="3121025"/>
                  <a:ext cx="15725" cy="58025"/>
                </a:xfrm>
                <a:custGeom>
                  <a:rect b="b" l="l" r="r" t="t"/>
                  <a:pathLst>
                    <a:path extrusionOk="0" h="2321" w="629">
                      <a:moveTo>
                        <a:pt x="323" y="0"/>
                      </a:moveTo>
                      <a:cubicBezTo>
                        <a:pt x="175" y="0"/>
                        <a:pt x="24" y="99"/>
                        <a:pt x="0" y="297"/>
                      </a:cubicBezTo>
                      <a:lnTo>
                        <a:pt x="0" y="2042"/>
                      </a:lnTo>
                      <a:cubicBezTo>
                        <a:pt x="24" y="2228"/>
                        <a:pt x="175" y="2321"/>
                        <a:pt x="323" y="2321"/>
                      </a:cubicBezTo>
                      <a:cubicBezTo>
                        <a:pt x="471" y="2321"/>
                        <a:pt x="617" y="2228"/>
                        <a:pt x="628" y="2042"/>
                      </a:cubicBezTo>
                      <a:lnTo>
                        <a:pt x="628" y="297"/>
                      </a:lnTo>
                      <a:cubicBezTo>
                        <a:pt x="617" y="99"/>
                        <a:pt x="471" y="0"/>
                        <a:pt x="3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50"/>
                <p:cNvSpPr/>
                <p:nvPr/>
              </p:nvSpPr>
              <p:spPr>
                <a:xfrm>
                  <a:off x="-386162" y="3194725"/>
                  <a:ext cx="15725" cy="90025"/>
                </a:xfrm>
                <a:custGeom>
                  <a:rect b="b" l="l" r="r" t="t"/>
                  <a:pathLst>
                    <a:path extrusionOk="0" h="3601" w="629">
                      <a:moveTo>
                        <a:pt x="323" y="1"/>
                      </a:moveTo>
                      <a:cubicBezTo>
                        <a:pt x="175" y="1"/>
                        <a:pt x="24" y="94"/>
                        <a:pt x="1" y="280"/>
                      </a:cubicBezTo>
                      <a:lnTo>
                        <a:pt x="1" y="3304"/>
                      </a:lnTo>
                      <a:cubicBezTo>
                        <a:pt x="24" y="3502"/>
                        <a:pt x="175" y="3601"/>
                        <a:pt x="323" y="3601"/>
                      </a:cubicBezTo>
                      <a:cubicBezTo>
                        <a:pt x="472" y="3601"/>
                        <a:pt x="617" y="3502"/>
                        <a:pt x="629" y="3304"/>
                      </a:cubicBezTo>
                      <a:lnTo>
                        <a:pt x="629" y="280"/>
                      </a:lnTo>
                      <a:cubicBezTo>
                        <a:pt x="617" y="94"/>
                        <a:pt x="472" y="1"/>
                        <a:pt x="3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50"/>
                <p:cNvSpPr/>
                <p:nvPr/>
              </p:nvSpPr>
              <p:spPr>
                <a:xfrm>
                  <a:off x="-387312" y="3310625"/>
                  <a:ext cx="19200" cy="90025"/>
                </a:xfrm>
                <a:custGeom>
                  <a:rect b="b" l="l" r="r" t="t"/>
                  <a:pathLst>
                    <a:path extrusionOk="0" h="3601" w="768">
                      <a:moveTo>
                        <a:pt x="465" y="0"/>
                      </a:moveTo>
                      <a:cubicBezTo>
                        <a:pt x="308" y="0"/>
                        <a:pt x="140" y="99"/>
                        <a:pt x="116" y="297"/>
                      </a:cubicBezTo>
                      <a:cubicBezTo>
                        <a:pt x="23" y="1297"/>
                        <a:pt x="0" y="2298"/>
                        <a:pt x="47" y="3321"/>
                      </a:cubicBezTo>
                      <a:cubicBezTo>
                        <a:pt x="70" y="3507"/>
                        <a:pt x="221" y="3600"/>
                        <a:pt x="369" y="3600"/>
                      </a:cubicBezTo>
                      <a:cubicBezTo>
                        <a:pt x="518" y="3600"/>
                        <a:pt x="663" y="3507"/>
                        <a:pt x="675" y="3321"/>
                      </a:cubicBezTo>
                      <a:cubicBezTo>
                        <a:pt x="628" y="2298"/>
                        <a:pt x="651" y="1297"/>
                        <a:pt x="744" y="297"/>
                      </a:cubicBezTo>
                      <a:cubicBezTo>
                        <a:pt x="768" y="99"/>
                        <a:pt x="622" y="0"/>
                        <a:pt x="4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50"/>
                <p:cNvSpPr/>
                <p:nvPr/>
              </p:nvSpPr>
              <p:spPr>
                <a:xfrm>
                  <a:off x="-388362" y="3423525"/>
                  <a:ext cx="21425" cy="56300"/>
                </a:xfrm>
                <a:custGeom>
                  <a:rect b="b" l="l" r="r" t="t"/>
                  <a:pathLst>
                    <a:path extrusionOk="0" h="2252" w="857">
                      <a:moveTo>
                        <a:pt x="355" y="0"/>
                      </a:moveTo>
                      <a:cubicBezTo>
                        <a:pt x="177" y="0"/>
                        <a:pt x="0" y="140"/>
                        <a:pt x="42" y="364"/>
                      </a:cubicBezTo>
                      <a:cubicBezTo>
                        <a:pt x="182" y="876"/>
                        <a:pt x="228" y="1411"/>
                        <a:pt x="158" y="1946"/>
                      </a:cubicBezTo>
                      <a:cubicBezTo>
                        <a:pt x="135" y="2152"/>
                        <a:pt x="276" y="2251"/>
                        <a:pt x="431" y="2251"/>
                      </a:cubicBezTo>
                      <a:cubicBezTo>
                        <a:pt x="590" y="2251"/>
                        <a:pt x="763" y="2146"/>
                        <a:pt x="786" y="1946"/>
                      </a:cubicBezTo>
                      <a:cubicBezTo>
                        <a:pt x="856" y="1364"/>
                        <a:pt x="786" y="759"/>
                        <a:pt x="647" y="201"/>
                      </a:cubicBezTo>
                      <a:cubicBezTo>
                        <a:pt x="591" y="62"/>
                        <a:pt x="473" y="0"/>
                        <a:pt x="3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50"/>
                <p:cNvSpPr/>
                <p:nvPr/>
              </p:nvSpPr>
              <p:spPr>
                <a:xfrm>
                  <a:off x="-386162" y="3503575"/>
                  <a:ext cx="19225" cy="15125"/>
                </a:xfrm>
                <a:custGeom>
                  <a:rect b="b" l="l" r="r" t="t"/>
                  <a:pathLst>
                    <a:path extrusionOk="0" h="605" w="769">
                      <a:moveTo>
                        <a:pt x="396" y="0"/>
                      </a:moveTo>
                      <a:cubicBezTo>
                        <a:pt x="1" y="23"/>
                        <a:pt x="1" y="582"/>
                        <a:pt x="396" y="605"/>
                      </a:cubicBezTo>
                      <a:cubicBezTo>
                        <a:pt x="768" y="582"/>
                        <a:pt x="768" y="23"/>
                        <a:pt x="3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50"/>
                <p:cNvSpPr/>
                <p:nvPr/>
              </p:nvSpPr>
              <p:spPr>
                <a:xfrm>
                  <a:off x="-386612" y="3543825"/>
                  <a:ext cx="19075" cy="76675"/>
                </a:xfrm>
                <a:custGeom>
                  <a:rect b="b" l="l" r="r" t="t"/>
                  <a:pathLst>
                    <a:path extrusionOk="0" h="3067" w="763">
                      <a:moveTo>
                        <a:pt x="383" y="0"/>
                      </a:moveTo>
                      <a:cubicBezTo>
                        <a:pt x="200" y="0"/>
                        <a:pt x="0" y="154"/>
                        <a:pt x="42" y="391"/>
                      </a:cubicBezTo>
                      <a:cubicBezTo>
                        <a:pt x="112" y="1182"/>
                        <a:pt x="135" y="1996"/>
                        <a:pt x="88" y="2787"/>
                      </a:cubicBezTo>
                      <a:cubicBezTo>
                        <a:pt x="112" y="2973"/>
                        <a:pt x="263" y="3066"/>
                        <a:pt x="411" y="3066"/>
                      </a:cubicBezTo>
                      <a:cubicBezTo>
                        <a:pt x="559" y="3066"/>
                        <a:pt x="705" y="2973"/>
                        <a:pt x="716" y="2787"/>
                      </a:cubicBezTo>
                      <a:cubicBezTo>
                        <a:pt x="763" y="1926"/>
                        <a:pt x="740" y="1065"/>
                        <a:pt x="647" y="228"/>
                      </a:cubicBezTo>
                      <a:cubicBezTo>
                        <a:pt x="619" y="69"/>
                        <a:pt x="505" y="0"/>
                        <a:pt x="3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50"/>
                <p:cNvSpPr/>
                <p:nvPr/>
              </p:nvSpPr>
              <p:spPr>
                <a:xfrm>
                  <a:off x="-387912" y="3642575"/>
                  <a:ext cx="19225" cy="15725"/>
                </a:xfrm>
                <a:custGeom>
                  <a:rect b="b" l="l" r="r" t="t"/>
                  <a:pathLst>
                    <a:path extrusionOk="0" h="629" w="769">
                      <a:moveTo>
                        <a:pt x="396" y="0"/>
                      </a:moveTo>
                      <a:cubicBezTo>
                        <a:pt x="1" y="47"/>
                        <a:pt x="1" y="605"/>
                        <a:pt x="396" y="628"/>
                      </a:cubicBezTo>
                      <a:cubicBezTo>
                        <a:pt x="768" y="605"/>
                        <a:pt x="768" y="47"/>
                        <a:pt x="3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50"/>
                <p:cNvSpPr/>
                <p:nvPr/>
              </p:nvSpPr>
              <p:spPr>
                <a:xfrm>
                  <a:off x="-384987" y="2536375"/>
                  <a:ext cx="20950" cy="16300"/>
                </a:xfrm>
                <a:custGeom>
                  <a:rect b="b" l="l" r="r" t="t"/>
                  <a:pathLst>
                    <a:path extrusionOk="0" h="652" w="838">
                      <a:moveTo>
                        <a:pt x="419" y="0"/>
                      </a:moveTo>
                      <a:cubicBezTo>
                        <a:pt x="0" y="0"/>
                        <a:pt x="0" y="652"/>
                        <a:pt x="419" y="652"/>
                      </a:cubicBezTo>
                      <a:cubicBezTo>
                        <a:pt x="838" y="652"/>
                        <a:pt x="838"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50"/>
                <p:cNvSpPr/>
                <p:nvPr/>
              </p:nvSpPr>
              <p:spPr>
                <a:xfrm>
                  <a:off x="-386862" y="2439100"/>
                  <a:ext cx="20500" cy="80550"/>
                </a:xfrm>
                <a:custGeom>
                  <a:rect b="b" l="l" r="r" t="t"/>
                  <a:pathLst>
                    <a:path extrusionOk="0" h="3222" w="820">
                      <a:moveTo>
                        <a:pt x="482" y="0"/>
                      </a:moveTo>
                      <a:cubicBezTo>
                        <a:pt x="325" y="0"/>
                        <a:pt x="168" y="111"/>
                        <a:pt x="168" y="332"/>
                      </a:cubicBezTo>
                      <a:cubicBezTo>
                        <a:pt x="191" y="1146"/>
                        <a:pt x="145" y="1984"/>
                        <a:pt x="29" y="2821"/>
                      </a:cubicBezTo>
                      <a:cubicBezTo>
                        <a:pt x="1" y="3059"/>
                        <a:pt x="209" y="3221"/>
                        <a:pt x="394" y="3221"/>
                      </a:cubicBezTo>
                      <a:cubicBezTo>
                        <a:pt x="516" y="3221"/>
                        <a:pt x="629" y="3151"/>
                        <a:pt x="657" y="2984"/>
                      </a:cubicBezTo>
                      <a:cubicBezTo>
                        <a:pt x="773" y="2100"/>
                        <a:pt x="820" y="1216"/>
                        <a:pt x="796" y="332"/>
                      </a:cubicBezTo>
                      <a:cubicBezTo>
                        <a:pt x="796" y="111"/>
                        <a:pt x="639" y="0"/>
                        <a:pt x="4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50"/>
                <p:cNvSpPr/>
                <p:nvPr/>
              </p:nvSpPr>
              <p:spPr>
                <a:xfrm>
                  <a:off x="-385587" y="3715275"/>
                  <a:ext cx="21550" cy="16300"/>
                </a:xfrm>
                <a:custGeom>
                  <a:rect b="b" l="l" r="r" t="t"/>
                  <a:pathLst>
                    <a:path extrusionOk="0" h="652" w="862">
                      <a:moveTo>
                        <a:pt x="443" y="0"/>
                      </a:moveTo>
                      <a:cubicBezTo>
                        <a:pt x="1" y="0"/>
                        <a:pt x="1" y="651"/>
                        <a:pt x="443" y="651"/>
                      </a:cubicBezTo>
                      <a:cubicBezTo>
                        <a:pt x="862" y="651"/>
                        <a:pt x="862" y="0"/>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50"/>
                <p:cNvSpPr/>
                <p:nvPr/>
              </p:nvSpPr>
              <p:spPr>
                <a:xfrm>
                  <a:off x="-385587" y="3675725"/>
                  <a:ext cx="21550" cy="16300"/>
                </a:xfrm>
                <a:custGeom>
                  <a:rect b="b" l="l" r="r" t="t"/>
                  <a:pathLst>
                    <a:path extrusionOk="0" h="652" w="862">
                      <a:moveTo>
                        <a:pt x="443" y="0"/>
                      </a:moveTo>
                      <a:cubicBezTo>
                        <a:pt x="1" y="0"/>
                        <a:pt x="1" y="652"/>
                        <a:pt x="443" y="652"/>
                      </a:cubicBezTo>
                      <a:cubicBezTo>
                        <a:pt x="862" y="652"/>
                        <a:pt x="862" y="0"/>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50"/>
                <p:cNvSpPr/>
                <p:nvPr/>
              </p:nvSpPr>
              <p:spPr>
                <a:xfrm>
                  <a:off x="-439662" y="3503275"/>
                  <a:ext cx="16300" cy="42325"/>
                </a:xfrm>
                <a:custGeom>
                  <a:rect b="b" l="l" r="r" t="t"/>
                  <a:pathLst>
                    <a:path extrusionOk="0" h="1693" w="652">
                      <a:moveTo>
                        <a:pt x="326" y="0"/>
                      </a:moveTo>
                      <a:cubicBezTo>
                        <a:pt x="163" y="0"/>
                        <a:pt x="0" y="105"/>
                        <a:pt x="0" y="314"/>
                      </a:cubicBezTo>
                      <a:lnTo>
                        <a:pt x="0" y="1361"/>
                      </a:lnTo>
                      <a:cubicBezTo>
                        <a:pt x="0" y="1582"/>
                        <a:pt x="163" y="1693"/>
                        <a:pt x="326" y="1693"/>
                      </a:cubicBezTo>
                      <a:cubicBezTo>
                        <a:pt x="489" y="1693"/>
                        <a:pt x="652" y="1582"/>
                        <a:pt x="652" y="1361"/>
                      </a:cubicBezTo>
                      <a:lnTo>
                        <a:pt x="652" y="314"/>
                      </a:lnTo>
                      <a:cubicBezTo>
                        <a:pt x="652" y="105"/>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50"/>
                <p:cNvSpPr/>
                <p:nvPr/>
              </p:nvSpPr>
              <p:spPr>
                <a:xfrm>
                  <a:off x="-437912" y="3383475"/>
                  <a:ext cx="16300" cy="80275"/>
                </a:xfrm>
                <a:custGeom>
                  <a:rect b="b" l="l" r="r" t="t"/>
                  <a:pathLst>
                    <a:path extrusionOk="0" h="3211" w="652">
                      <a:moveTo>
                        <a:pt x="326" y="0"/>
                      </a:moveTo>
                      <a:cubicBezTo>
                        <a:pt x="163" y="0"/>
                        <a:pt x="0" y="105"/>
                        <a:pt x="0" y="314"/>
                      </a:cubicBezTo>
                      <a:lnTo>
                        <a:pt x="0" y="2896"/>
                      </a:lnTo>
                      <a:cubicBezTo>
                        <a:pt x="0" y="3106"/>
                        <a:pt x="163" y="3210"/>
                        <a:pt x="326" y="3210"/>
                      </a:cubicBezTo>
                      <a:cubicBezTo>
                        <a:pt x="489" y="3210"/>
                        <a:pt x="651" y="3106"/>
                        <a:pt x="651" y="2896"/>
                      </a:cubicBezTo>
                      <a:lnTo>
                        <a:pt x="651" y="314"/>
                      </a:lnTo>
                      <a:cubicBezTo>
                        <a:pt x="651" y="105"/>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50"/>
                <p:cNvSpPr/>
                <p:nvPr/>
              </p:nvSpPr>
              <p:spPr>
                <a:xfrm>
                  <a:off x="-439662" y="3296800"/>
                  <a:ext cx="16300" cy="41900"/>
                </a:xfrm>
                <a:custGeom>
                  <a:rect b="b" l="l" r="r" t="t"/>
                  <a:pathLst>
                    <a:path extrusionOk="0" h="1676" w="652">
                      <a:moveTo>
                        <a:pt x="326" y="1"/>
                      </a:moveTo>
                      <a:cubicBezTo>
                        <a:pt x="163" y="1"/>
                        <a:pt x="0" y="105"/>
                        <a:pt x="0" y="315"/>
                      </a:cubicBezTo>
                      <a:lnTo>
                        <a:pt x="0" y="1362"/>
                      </a:lnTo>
                      <a:cubicBezTo>
                        <a:pt x="0" y="1571"/>
                        <a:pt x="163" y="1676"/>
                        <a:pt x="326" y="1676"/>
                      </a:cubicBezTo>
                      <a:cubicBezTo>
                        <a:pt x="489" y="1676"/>
                        <a:pt x="652" y="1571"/>
                        <a:pt x="652" y="1362"/>
                      </a:cubicBezTo>
                      <a:lnTo>
                        <a:pt x="652" y="315"/>
                      </a:lnTo>
                      <a:cubicBezTo>
                        <a:pt x="652" y="105"/>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50"/>
                <p:cNvSpPr/>
                <p:nvPr/>
              </p:nvSpPr>
              <p:spPr>
                <a:xfrm>
                  <a:off x="-437912" y="3206075"/>
                  <a:ext cx="16300" cy="54125"/>
                </a:xfrm>
                <a:custGeom>
                  <a:rect b="b" l="l" r="r" t="t"/>
                  <a:pathLst>
                    <a:path extrusionOk="0" h="2165" w="652">
                      <a:moveTo>
                        <a:pt x="326" y="1"/>
                      </a:moveTo>
                      <a:cubicBezTo>
                        <a:pt x="163" y="1"/>
                        <a:pt x="0" y="105"/>
                        <a:pt x="0" y="315"/>
                      </a:cubicBezTo>
                      <a:lnTo>
                        <a:pt x="0" y="1850"/>
                      </a:lnTo>
                      <a:cubicBezTo>
                        <a:pt x="0" y="2059"/>
                        <a:pt x="163" y="2164"/>
                        <a:pt x="326" y="2164"/>
                      </a:cubicBezTo>
                      <a:cubicBezTo>
                        <a:pt x="489" y="2164"/>
                        <a:pt x="651" y="2059"/>
                        <a:pt x="651" y="1850"/>
                      </a:cubicBezTo>
                      <a:lnTo>
                        <a:pt x="651" y="315"/>
                      </a:lnTo>
                      <a:cubicBezTo>
                        <a:pt x="651" y="105"/>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50"/>
                <p:cNvSpPr/>
                <p:nvPr/>
              </p:nvSpPr>
              <p:spPr>
                <a:xfrm>
                  <a:off x="-437912" y="3101975"/>
                  <a:ext cx="18325" cy="79850"/>
                </a:xfrm>
                <a:custGeom>
                  <a:rect b="b" l="l" r="r" t="t"/>
                  <a:pathLst>
                    <a:path extrusionOk="0" h="3194" w="733">
                      <a:moveTo>
                        <a:pt x="314" y="0"/>
                      </a:moveTo>
                      <a:cubicBezTo>
                        <a:pt x="157" y="0"/>
                        <a:pt x="0" y="105"/>
                        <a:pt x="0" y="314"/>
                      </a:cubicBezTo>
                      <a:cubicBezTo>
                        <a:pt x="0" y="1198"/>
                        <a:pt x="0" y="2036"/>
                        <a:pt x="70" y="2897"/>
                      </a:cubicBezTo>
                      <a:cubicBezTo>
                        <a:pt x="93" y="3094"/>
                        <a:pt x="262" y="3193"/>
                        <a:pt x="422" y="3193"/>
                      </a:cubicBezTo>
                      <a:cubicBezTo>
                        <a:pt x="582" y="3193"/>
                        <a:pt x="733" y="3094"/>
                        <a:pt x="721" y="2897"/>
                      </a:cubicBezTo>
                      <a:cubicBezTo>
                        <a:pt x="651" y="2036"/>
                        <a:pt x="628" y="1175"/>
                        <a:pt x="628" y="314"/>
                      </a:cubicBezTo>
                      <a:cubicBezTo>
                        <a:pt x="628" y="105"/>
                        <a:pt x="471" y="0"/>
                        <a:pt x="3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50"/>
                <p:cNvSpPr/>
                <p:nvPr/>
              </p:nvSpPr>
              <p:spPr>
                <a:xfrm>
                  <a:off x="-437912" y="3032350"/>
                  <a:ext cx="20250" cy="50450"/>
                </a:xfrm>
                <a:custGeom>
                  <a:rect b="b" l="l" r="r" t="t"/>
                  <a:pathLst>
                    <a:path extrusionOk="0" h="2018" w="810">
                      <a:moveTo>
                        <a:pt x="424" y="0"/>
                      </a:moveTo>
                      <a:cubicBezTo>
                        <a:pt x="303" y="0"/>
                        <a:pt x="191" y="71"/>
                        <a:pt x="163" y="238"/>
                      </a:cubicBezTo>
                      <a:cubicBezTo>
                        <a:pt x="70" y="726"/>
                        <a:pt x="23" y="1215"/>
                        <a:pt x="0" y="1704"/>
                      </a:cubicBezTo>
                      <a:cubicBezTo>
                        <a:pt x="0" y="1913"/>
                        <a:pt x="163" y="2018"/>
                        <a:pt x="326" y="2018"/>
                      </a:cubicBezTo>
                      <a:cubicBezTo>
                        <a:pt x="489" y="2018"/>
                        <a:pt x="651" y="1913"/>
                        <a:pt x="651" y="1704"/>
                      </a:cubicBezTo>
                      <a:cubicBezTo>
                        <a:pt x="651" y="1262"/>
                        <a:pt x="698" y="843"/>
                        <a:pt x="768" y="401"/>
                      </a:cubicBezTo>
                      <a:cubicBezTo>
                        <a:pt x="810" y="163"/>
                        <a:pt x="607" y="0"/>
                        <a:pt x="42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50"/>
                <p:cNvSpPr/>
                <p:nvPr/>
              </p:nvSpPr>
              <p:spPr>
                <a:xfrm>
                  <a:off x="-435587" y="2943475"/>
                  <a:ext cx="15725" cy="57625"/>
                </a:xfrm>
                <a:custGeom>
                  <a:rect b="b" l="l" r="r" t="t"/>
                  <a:pathLst>
                    <a:path extrusionOk="0" h="2305" w="629">
                      <a:moveTo>
                        <a:pt x="305" y="1"/>
                      </a:moveTo>
                      <a:cubicBezTo>
                        <a:pt x="157" y="1"/>
                        <a:pt x="12" y="94"/>
                        <a:pt x="0" y="280"/>
                      </a:cubicBezTo>
                      <a:lnTo>
                        <a:pt x="0" y="2025"/>
                      </a:lnTo>
                      <a:cubicBezTo>
                        <a:pt x="12" y="2211"/>
                        <a:pt x="157" y="2304"/>
                        <a:pt x="305" y="2304"/>
                      </a:cubicBezTo>
                      <a:cubicBezTo>
                        <a:pt x="454" y="2304"/>
                        <a:pt x="605" y="2211"/>
                        <a:pt x="628" y="2025"/>
                      </a:cubicBezTo>
                      <a:lnTo>
                        <a:pt x="628" y="280"/>
                      </a:lnTo>
                      <a:cubicBezTo>
                        <a:pt x="605" y="94"/>
                        <a:pt x="454" y="1"/>
                        <a:pt x="30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50"/>
                <p:cNvSpPr/>
                <p:nvPr/>
              </p:nvSpPr>
              <p:spPr>
                <a:xfrm>
                  <a:off x="-433862" y="2837625"/>
                  <a:ext cx="15750" cy="89600"/>
                </a:xfrm>
                <a:custGeom>
                  <a:rect b="b" l="l" r="r" t="t"/>
                  <a:pathLst>
                    <a:path extrusionOk="0" h="3584" w="630">
                      <a:moveTo>
                        <a:pt x="306" y="1"/>
                      </a:moveTo>
                      <a:cubicBezTo>
                        <a:pt x="158" y="1"/>
                        <a:pt x="13" y="94"/>
                        <a:pt x="1" y="280"/>
                      </a:cubicBezTo>
                      <a:lnTo>
                        <a:pt x="1" y="3304"/>
                      </a:lnTo>
                      <a:cubicBezTo>
                        <a:pt x="13" y="3491"/>
                        <a:pt x="158" y="3584"/>
                        <a:pt x="306" y="3584"/>
                      </a:cubicBezTo>
                      <a:cubicBezTo>
                        <a:pt x="455" y="3584"/>
                        <a:pt x="606" y="3491"/>
                        <a:pt x="629" y="3304"/>
                      </a:cubicBezTo>
                      <a:lnTo>
                        <a:pt x="629" y="280"/>
                      </a:lnTo>
                      <a:cubicBezTo>
                        <a:pt x="606" y="94"/>
                        <a:pt x="455" y="1"/>
                        <a:pt x="3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50"/>
                <p:cNvSpPr/>
                <p:nvPr/>
              </p:nvSpPr>
              <p:spPr>
                <a:xfrm>
                  <a:off x="-436187" y="2721450"/>
                  <a:ext cx="18650" cy="90475"/>
                </a:xfrm>
                <a:custGeom>
                  <a:rect b="b" l="l" r="r" t="t"/>
                  <a:pathLst>
                    <a:path extrusionOk="0" h="3619" w="746">
                      <a:moveTo>
                        <a:pt x="399" y="1"/>
                      </a:moveTo>
                      <a:cubicBezTo>
                        <a:pt x="251" y="1"/>
                        <a:pt x="106" y="100"/>
                        <a:pt x="94" y="298"/>
                      </a:cubicBezTo>
                      <a:cubicBezTo>
                        <a:pt x="140" y="1298"/>
                        <a:pt x="117" y="2298"/>
                        <a:pt x="24" y="3322"/>
                      </a:cubicBezTo>
                      <a:cubicBezTo>
                        <a:pt x="1" y="3520"/>
                        <a:pt x="146" y="3619"/>
                        <a:pt x="303" y="3619"/>
                      </a:cubicBezTo>
                      <a:cubicBezTo>
                        <a:pt x="460" y="3619"/>
                        <a:pt x="629" y="3520"/>
                        <a:pt x="652" y="3322"/>
                      </a:cubicBezTo>
                      <a:cubicBezTo>
                        <a:pt x="722" y="2298"/>
                        <a:pt x="745" y="1298"/>
                        <a:pt x="722" y="298"/>
                      </a:cubicBezTo>
                      <a:cubicBezTo>
                        <a:pt x="699" y="100"/>
                        <a:pt x="548" y="1"/>
                        <a:pt x="3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50"/>
                <p:cNvSpPr/>
                <p:nvPr/>
              </p:nvSpPr>
              <p:spPr>
                <a:xfrm>
                  <a:off x="-437337" y="2642375"/>
                  <a:ext cx="21450" cy="56200"/>
                </a:xfrm>
                <a:custGeom>
                  <a:rect b="b" l="l" r="r" t="t"/>
                  <a:pathLst>
                    <a:path extrusionOk="0" h="2248" w="858">
                      <a:moveTo>
                        <a:pt x="419" y="0"/>
                      </a:moveTo>
                      <a:cubicBezTo>
                        <a:pt x="262" y="0"/>
                        <a:pt x="93" y="99"/>
                        <a:pt x="70" y="297"/>
                      </a:cubicBezTo>
                      <a:cubicBezTo>
                        <a:pt x="0" y="878"/>
                        <a:pt x="47" y="1483"/>
                        <a:pt x="210" y="2065"/>
                      </a:cubicBezTo>
                      <a:cubicBezTo>
                        <a:pt x="264" y="2191"/>
                        <a:pt x="377" y="2247"/>
                        <a:pt x="492" y="2247"/>
                      </a:cubicBezTo>
                      <a:cubicBezTo>
                        <a:pt x="673" y="2247"/>
                        <a:pt x="857" y="2107"/>
                        <a:pt x="815" y="1879"/>
                      </a:cubicBezTo>
                      <a:cubicBezTo>
                        <a:pt x="675" y="1367"/>
                        <a:pt x="628" y="832"/>
                        <a:pt x="698" y="297"/>
                      </a:cubicBezTo>
                      <a:cubicBezTo>
                        <a:pt x="722" y="99"/>
                        <a:pt x="576"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50"/>
                <p:cNvSpPr/>
                <p:nvPr/>
              </p:nvSpPr>
              <p:spPr>
                <a:xfrm>
                  <a:off x="-437337" y="2603250"/>
                  <a:ext cx="18625" cy="15725"/>
                </a:xfrm>
                <a:custGeom>
                  <a:rect b="b" l="l" r="r" t="t"/>
                  <a:pathLst>
                    <a:path extrusionOk="0" h="629" w="745">
                      <a:moveTo>
                        <a:pt x="373" y="1"/>
                      </a:moveTo>
                      <a:cubicBezTo>
                        <a:pt x="0" y="24"/>
                        <a:pt x="0" y="582"/>
                        <a:pt x="373" y="629"/>
                      </a:cubicBezTo>
                      <a:cubicBezTo>
                        <a:pt x="745" y="582"/>
                        <a:pt x="745" y="24"/>
                        <a:pt x="3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50"/>
                <p:cNvSpPr/>
                <p:nvPr/>
              </p:nvSpPr>
              <p:spPr>
                <a:xfrm>
                  <a:off x="-436762" y="2501025"/>
                  <a:ext cx="19100" cy="77125"/>
                </a:xfrm>
                <a:custGeom>
                  <a:rect b="b" l="l" r="r" t="t"/>
                  <a:pathLst>
                    <a:path extrusionOk="0" h="3085" w="764">
                      <a:moveTo>
                        <a:pt x="352" y="1"/>
                      </a:moveTo>
                      <a:cubicBezTo>
                        <a:pt x="204" y="1"/>
                        <a:pt x="59" y="100"/>
                        <a:pt x="47" y="298"/>
                      </a:cubicBezTo>
                      <a:cubicBezTo>
                        <a:pt x="1" y="1135"/>
                        <a:pt x="24" y="1996"/>
                        <a:pt x="117" y="2857"/>
                      </a:cubicBezTo>
                      <a:cubicBezTo>
                        <a:pt x="145" y="3015"/>
                        <a:pt x="259" y="3084"/>
                        <a:pt x="381" y="3084"/>
                      </a:cubicBezTo>
                      <a:cubicBezTo>
                        <a:pt x="563" y="3084"/>
                        <a:pt x="764" y="2931"/>
                        <a:pt x="722" y="2694"/>
                      </a:cubicBezTo>
                      <a:cubicBezTo>
                        <a:pt x="629" y="1903"/>
                        <a:pt x="629" y="1089"/>
                        <a:pt x="675" y="298"/>
                      </a:cubicBezTo>
                      <a:cubicBezTo>
                        <a:pt x="652" y="100"/>
                        <a:pt x="501" y="1"/>
                        <a:pt x="35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50"/>
                <p:cNvSpPr/>
                <p:nvPr/>
              </p:nvSpPr>
              <p:spPr>
                <a:xfrm>
                  <a:off x="-435587" y="2463675"/>
                  <a:ext cx="18625" cy="15725"/>
                </a:xfrm>
                <a:custGeom>
                  <a:rect b="b" l="l" r="r" t="t"/>
                  <a:pathLst>
                    <a:path extrusionOk="0" h="629" w="745">
                      <a:moveTo>
                        <a:pt x="372" y="0"/>
                      </a:moveTo>
                      <a:cubicBezTo>
                        <a:pt x="0" y="47"/>
                        <a:pt x="0" y="582"/>
                        <a:pt x="372" y="628"/>
                      </a:cubicBezTo>
                      <a:cubicBezTo>
                        <a:pt x="745" y="582"/>
                        <a:pt x="745" y="47"/>
                        <a:pt x="3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50"/>
                <p:cNvSpPr/>
                <p:nvPr/>
              </p:nvSpPr>
              <p:spPr>
                <a:xfrm>
                  <a:off x="-440237" y="3569275"/>
                  <a:ext cx="20950" cy="16325"/>
                </a:xfrm>
                <a:custGeom>
                  <a:rect b="b" l="l" r="r" t="t"/>
                  <a:pathLst>
                    <a:path extrusionOk="0" h="653" w="838">
                      <a:moveTo>
                        <a:pt x="419" y="1"/>
                      </a:moveTo>
                      <a:cubicBezTo>
                        <a:pt x="0" y="1"/>
                        <a:pt x="0" y="652"/>
                        <a:pt x="419" y="652"/>
                      </a:cubicBezTo>
                      <a:cubicBezTo>
                        <a:pt x="838" y="652"/>
                        <a:pt x="838" y="1"/>
                        <a:pt x="4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50"/>
                <p:cNvSpPr/>
                <p:nvPr/>
              </p:nvSpPr>
              <p:spPr>
                <a:xfrm>
                  <a:off x="-437912" y="3602600"/>
                  <a:ext cx="20500" cy="80400"/>
                </a:xfrm>
                <a:custGeom>
                  <a:rect b="b" l="l" r="r" t="t"/>
                  <a:pathLst>
                    <a:path extrusionOk="0" h="3216" w="820">
                      <a:moveTo>
                        <a:pt x="425" y="1"/>
                      </a:moveTo>
                      <a:cubicBezTo>
                        <a:pt x="303" y="1"/>
                        <a:pt x="191" y="70"/>
                        <a:pt x="163" y="227"/>
                      </a:cubicBezTo>
                      <a:cubicBezTo>
                        <a:pt x="47" y="1111"/>
                        <a:pt x="0" y="1995"/>
                        <a:pt x="0" y="2902"/>
                      </a:cubicBezTo>
                      <a:cubicBezTo>
                        <a:pt x="0" y="3111"/>
                        <a:pt x="163" y="3216"/>
                        <a:pt x="326" y="3216"/>
                      </a:cubicBezTo>
                      <a:cubicBezTo>
                        <a:pt x="489" y="3216"/>
                        <a:pt x="651" y="3111"/>
                        <a:pt x="651" y="2902"/>
                      </a:cubicBezTo>
                      <a:cubicBezTo>
                        <a:pt x="628" y="2064"/>
                        <a:pt x="675" y="1227"/>
                        <a:pt x="791" y="413"/>
                      </a:cubicBezTo>
                      <a:cubicBezTo>
                        <a:pt x="819" y="160"/>
                        <a:pt x="610" y="1"/>
                        <a:pt x="4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50"/>
                <p:cNvSpPr/>
                <p:nvPr/>
              </p:nvSpPr>
              <p:spPr>
                <a:xfrm>
                  <a:off x="-440237" y="2430525"/>
                  <a:ext cx="20950" cy="15725"/>
                </a:xfrm>
                <a:custGeom>
                  <a:rect b="b" l="l" r="r" t="t"/>
                  <a:pathLst>
                    <a:path extrusionOk="0" h="629" w="838">
                      <a:moveTo>
                        <a:pt x="419" y="0"/>
                      </a:moveTo>
                      <a:cubicBezTo>
                        <a:pt x="0" y="0"/>
                        <a:pt x="0" y="628"/>
                        <a:pt x="419" y="628"/>
                      </a:cubicBezTo>
                      <a:cubicBezTo>
                        <a:pt x="838" y="628"/>
                        <a:pt x="838"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50"/>
                <p:cNvSpPr/>
                <p:nvPr/>
              </p:nvSpPr>
              <p:spPr>
                <a:xfrm>
                  <a:off x="335713" y="3115350"/>
                  <a:ext cx="20275" cy="92325"/>
                </a:xfrm>
                <a:custGeom>
                  <a:rect b="b" l="l" r="r" t="t"/>
                  <a:pathLst>
                    <a:path extrusionOk="0" h="3693" w="811">
                      <a:moveTo>
                        <a:pt x="429" y="0"/>
                      </a:moveTo>
                      <a:cubicBezTo>
                        <a:pt x="275" y="0"/>
                        <a:pt x="124" y="105"/>
                        <a:pt x="112" y="314"/>
                      </a:cubicBezTo>
                      <a:cubicBezTo>
                        <a:pt x="159" y="1292"/>
                        <a:pt x="136" y="2292"/>
                        <a:pt x="43" y="3292"/>
                      </a:cubicBezTo>
                      <a:cubicBezTo>
                        <a:pt x="1" y="3530"/>
                        <a:pt x="220" y="3693"/>
                        <a:pt x="411" y="3693"/>
                      </a:cubicBezTo>
                      <a:cubicBezTo>
                        <a:pt x="538" y="3693"/>
                        <a:pt x="652" y="3622"/>
                        <a:pt x="671" y="3455"/>
                      </a:cubicBezTo>
                      <a:cubicBezTo>
                        <a:pt x="764" y="2408"/>
                        <a:pt x="810" y="1361"/>
                        <a:pt x="764" y="314"/>
                      </a:cubicBezTo>
                      <a:cubicBezTo>
                        <a:pt x="740" y="105"/>
                        <a:pt x="583" y="0"/>
                        <a:pt x="4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50"/>
                <p:cNvSpPr/>
                <p:nvPr/>
              </p:nvSpPr>
              <p:spPr>
                <a:xfrm>
                  <a:off x="335013" y="3035100"/>
                  <a:ext cx="22600" cy="57875"/>
                </a:xfrm>
                <a:custGeom>
                  <a:rect b="b" l="l" r="r" t="t"/>
                  <a:pathLst>
                    <a:path extrusionOk="0" h="2315" w="904">
                      <a:moveTo>
                        <a:pt x="417" y="0"/>
                      </a:moveTo>
                      <a:cubicBezTo>
                        <a:pt x="251" y="0"/>
                        <a:pt x="71" y="105"/>
                        <a:pt x="47" y="314"/>
                      </a:cubicBezTo>
                      <a:cubicBezTo>
                        <a:pt x="1" y="919"/>
                        <a:pt x="47" y="1524"/>
                        <a:pt x="210" y="2105"/>
                      </a:cubicBezTo>
                      <a:cubicBezTo>
                        <a:pt x="265" y="2251"/>
                        <a:pt x="387" y="2315"/>
                        <a:pt x="511" y="2315"/>
                      </a:cubicBezTo>
                      <a:cubicBezTo>
                        <a:pt x="705" y="2315"/>
                        <a:pt x="904" y="2160"/>
                        <a:pt x="862" y="1919"/>
                      </a:cubicBezTo>
                      <a:cubicBezTo>
                        <a:pt x="699" y="1407"/>
                        <a:pt x="652" y="849"/>
                        <a:pt x="699" y="314"/>
                      </a:cubicBezTo>
                      <a:cubicBezTo>
                        <a:pt x="734" y="105"/>
                        <a:pt x="582" y="0"/>
                        <a:pt x="4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50"/>
                <p:cNvSpPr/>
                <p:nvPr/>
              </p:nvSpPr>
              <p:spPr>
                <a:xfrm>
                  <a:off x="334438" y="2995250"/>
                  <a:ext cx="19800" cy="16900"/>
                </a:xfrm>
                <a:custGeom>
                  <a:rect b="b" l="l" r="r" t="t"/>
                  <a:pathLst>
                    <a:path extrusionOk="0" h="676" w="792">
                      <a:moveTo>
                        <a:pt x="396" y="0"/>
                      </a:moveTo>
                      <a:cubicBezTo>
                        <a:pt x="0" y="47"/>
                        <a:pt x="0" y="629"/>
                        <a:pt x="396" y="675"/>
                      </a:cubicBezTo>
                      <a:cubicBezTo>
                        <a:pt x="791" y="629"/>
                        <a:pt x="791" y="47"/>
                        <a:pt x="3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50"/>
                <p:cNvSpPr/>
                <p:nvPr/>
              </p:nvSpPr>
              <p:spPr>
                <a:xfrm>
                  <a:off x="335013" y="2892025"/>
                  <a:ext cx="20275" cy="78950"/>
                </a:xfrm>
                <a:custGeom>
                  <a:rect b="b" l="l" r="r" t="t"/>
                  <a:pathLst>
                    <a:path extrusionOk="0" h="3158" w="811">
                      <a:moveTo>
                        <a:pt x="382" y="0"/>
                      </a:moveTo>
                      <a:cubicBezTo>
                        <a:pt x="228" y="0"/>
                        <a:pt x="71" y="105"/>
                        <a:pt x="47" y="314"/>
                      </a:cubicBezTo>
                      <a:cubicBezTo>
                        <a:pt x="1" y="1175"/>
                        <a:pt x="24" y="2059"/>
                        <a:pt x="140" y="2920"/>
                      </a:cubicBezTo>
                      <a:cubicBezTo>
                        <a:pt x="168" y="3086"/>
                        <a:pt x="284" y="3157"/>
                        <a:pt x="410" y="3157"/>
                      </a:cubicBezTo>
                      <a:cubicBezTo>
                        <a:pt x="599" y="3157"/>
                        <a:pt x="810" y="2995"/>
                        <a:pt x="768" y="2757"/>
                      </a:cubicBezTo>
                      <a:lnTo>
                        <a:pt x="768" y="2734"/>
                      </a:lnTo>
                      <a:cubicBezTo>
                        <a:pt x="675" y="1919"/>
                        <a:pt x="652" y="1105"/>
                        <a:pt x="699" y="314"/>
                      </a:cubicBezTo>
                      <a:cubicBezTo>
                        <a:pt x="687" y="105"/>
                        <a:pt x="536" y="0"/>
                        <a:pt x="3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50"/>
                <p:cNvSpPr/>
                <p:nvPr/>
              </p:nvSpPr>
              <p:spPr>
                <a:xfrm>
                  <a:off x="336763" y="2853925"/>
                  <a:ext cx="19800" cy="16300"/>
                </a:xfrm>
                <a:custGeom>
                  <a:rect b="b" l="l" r="r" t="t"/>
                  <a:pathLst>
                    <a:path extrusionOk="0" h="652" w="792">
                      <a:moveTo>
                        <a:pt x="396" y="0"/>
                      </a:moveTo>
                      <a:cubicBezTo>
                        <a:pt x="1" y="47"/>
                        <a:pt x="1" y="628"/>
                        <a:pt x="396" y="652"/>
                      </a:cubicBezTo>
                      <a:cubicBezTo>
                        <a:pt x="792" y="628"/>
                        <a:pt x="792" y="47"/>
                        <a:pt x="3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50"/>
                <p:cNvSpPr/>
                <p:nvPr/>
              </p:nvSpPr>
              <p:spPr>
                <a:xfrm>
                  <a:off x="-108737" y="3479000"/>
                  <a:ext cx="18050" cy="46825"/>
                </a:xfrm>
                <a:custGeom>
                  <a:rect b="b" l="l" r="r" t="t"/>
                  <a:pathLst>
                    <a:path extrusionOk="0" h="1873" w="722">
                      <a:moveTo>
                        <a:pt x="361" y="0"/>
                      </a:moveTo>
                      <a:cubicBezTo>
                        <a:pt x="192" y="0"/>
                        <a:pt x="24" y="111"/>
                        <a:pt x="0" y="332"/>
                      </a:cubicBezTo>
                      <a:lnTo>
                        <a:pt x="0" y="1541"/>
                      </a:lnTo>
                      <a:cubicBezTo>
                        <a:pt x="24" y="1762"/>
                        <a:pt x="192" y="1873"/>
                        <a:pt x="361" y="1873"/>
                      </a:cubicBezTo>
                      <a:cubicBezTo>
                        <a:pt x="530" y="1873"/>
                        <a:pt x="698" y="1762"/>
                        <a:pt x="722" y="1541"/>
                      </a:cubicBezTo>
                      <a:lnTo>
                        <a:pt x="722" y="332"/>
                      </a:lnTo>
                      <a:cubicBezTo>
                        <a:pt x="698" y="111"/>
                        <a:pt x="530" y="0"/>
                        <a:pt x="3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50"/>
                <p:cNvSpPr/>
                <p:nvPr/>
              </p:nvSpPr>
              <p:spPr>
                <a:xfrm>
                  <a:off x="-106412" y="3340000"/>
                  <a:ext cx="17475" cy="91025"/>
                </a:xfrm>
                <a:custGeom>
                  <a:rect b="b" l="l" r="r" t="t"/>
                  <a:pathLst>
                    <a:path extrusionOk="0" h="3641" w="699">
                      <a:moveTo>
                        <a:pt x="349" y="0"/>
                      </a:moveTo>
                      <a:cubicBezTo>
                        <a:pt x="181" y="0"/>
                        <a:pt x="12" y="111"/>
                        <a:pt x="0" y="332"/>
                      </a:cubicBezTo>
                      <a:lnTo>
                        <a:pt x="0" y="3309"/>
                      </a:lnTo>
                      <a:cubicBezTo>
                        <a:pt x="12" y="3530"/>
                        <a:pt x="181" y="3641"/>
                        <a:pt x="349" y="3641"/>
                      </a:cubicBezTo>
                      <a:cubicBezTo>
                        <a:pt x="518" y="3641"/>
                        <a:pt x="687" y="3530"/>
                        <a:pt x="698" y="3309"/>
                      </a:cubicBezTo>
                      <a:lnTo>
                        <a:pt x="698" y="332"/>
                      </a:lnTo>
                      <a:cubicBezTo>
                        <a:pt x="687" y="111"/>
                        <a:pt x="518" y="0"/>
                        <a:pt x="3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50"/>
                <p:cNvSpPr/>
                <p:nvPr/>
              </p:nvSpPr>
              <p:spPr>
                <a:xfrm>
                  <a:off x="-108737" y="3238800"/>
                  <a:ext cx="18050" cy="46825"/>
                </a:xfrm>
                <a:custGeom>
                  <a:rect b="b" l="l" r="r" t="t"/>
                  <a:pathLst>
                    <a:path extrusionOk="0" h="1873" w="722">
                      <a:moveTo>
                        <a:pt x="361" y="0"/>
                      </a:moveTo>
                      <a:cubicBezTo>
                        <a:pt x="192" y="0"/>
                        <a:pt x="24" y="111"/>
                        <a:pt x="0" y="332"/>
                      </a:cubicBezTo>
                      <a:lnTo>
                        <a:pt x="0" y="1541"/>
                      </a:lnTo>
                      <a:cubicBezTo>
                        <a:pt x="24" y="1762"/>
                        <a:pt x="192" y="1873"/>
                        <a:pt x="361" y="1873"/>
                      </a:cubicBezTo>
                      <a:cubicBezTo>
                        <a:pt x="530" y="1873"/>
                        <a:pt x="698" y="1762"/>
                        <a:pt x="722" y="1541"/>
                      </a:cubicBezTo>
                      <a:lnTo>
                        <a:pt x="722" y="332"/>
                      </a:lnTo>
                      <a:cubicBezTo>
                        <a:pt x="698" y="111"/>
                        <a:pt x="530" y="0"/>
                        <a:pt x="3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50"/>
                <p:cNvSpPr/>
                <p:nvPr/>
              </p:nvSpPr>
              <p:spPr>
                <a:xfrm>
                  <a:off x="-106412" y="3133525"/>
                  <a:ext cx="17475" cy="60950"/>
                </a:xfrm>
                <a:custGeom>
                  <a:rect b="b" l="l" r="r" t="t"/>
                  <a:pathLst>
                    <a:path extrusionOk="0" h="2438" w="699">
                      <a:moveTo>
                        <a:pt x="349" y="0"/>
                      </a:moveTo>
                      <a:cubicBezTo>
                        <a:pt x="181" y="0"/>
                        <a:pt x="12" y="111"/>
                        <a:pt x="0" y="332"/>
                      </a:cubicBezTo>
                      <a:lnTo>
                        <a:pt x="0" y="2123"/>
                      </a:lnTo>
                      <a:cubicBezTo>
                        <a:pt x="12" y="2333"/>
                        <a:pt x="181" y="2437"/>
                        <a:pt x="349" y="2437"/>
                      </a:cubicBezTo>
                      <a:cubicBezTo>
                        <a:pt x="518" y="2437"/>
                        <a:pt x="687" y="2333"/>
                        <a:pt x="698" y="2123"/>
                      </a:cubicBezTo>
                      <a:lnTo>
                        <a:pt x="698" y="332"/>
                      </a:lnTo>
                      <a:cubicBezTo>
                        <a:pt x="687" y="111"/>
                        <a:pt x="518" y="0"/>
                        <a:pt x="3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50"/>
                <p:cNvSpPr/>
                <p:nvPr/>
              </p:nvSpPr>
              <p:spPr>
                <a:xfrm>
                  <a:off x="-106412" y="3012975"/>
                  <a:ext cx="20100" cy="91200"/>
                </a:xfrm>
                <a:custGeom>
                  <a:rect b="b" l="l" r="r" t="t"/>
                  <a:pathLst>
                    <a:path extrusionOk="0" h="3648" w="804">
                      <a:moveTo>
                        <a:pt x="341" y="1"/>
                      </a:moveTo>
                      <a:cubicBezTo>
                        <a:pt x="175" y="1"/>
                        <a:pt x="12" y="106"/>
                        <a:pt x="0" y="315"/>
                      </a:cubicBezTo>
                      <a:cubicBezTo>
                        <a:pt x="0" y="1315"/>
                        <a:pt x="0" y="2316"/>
                        <a:pt x="70" y="3316"/>
                      </a:cubicBezTo>
                      <a:cubicBezTo>
                        <a:pt x="82" y="3537"/>
                        <a:pt x="268" y="3648"/>
                        <a:pt x="448" y="3648"/>
                      </a:cubicBezTo>
                      <a:cubicBezTo>
                        <a:pt x="629" y="3648"/>
                        <a:pt x="803" y="3537"/>
                        <a:pt x="791" y="3316"/>
                      </a:cubicBezTo>
                      <a:cubicBezTo>
                        <a:pt x="698" y="2316"/>
                        <a:pt x="698" y="1315"/>
                        <a:pt x="698" y="315"/>
                      </a:cubicBezTo>
                      <a:cubicBezTo>
                        <a:pt x="675" y="106"/>
                        <a:pt x="506" y="1"/>
                        <a:pt x="3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50"/>
                <p:cNvSpPr/>
                <p:nvPr/>
              </p:nvSpPr>
              <p:spPr>
                <a:xfrm>
                  <a:off x="-106412" y="2931350"/>
                  <a:ext cx="22000" cy="57675"/>
                </a:xfrm>
                <a:custGeom>
                  <a:rect b="b" l="l" r="r" t="t"/>
                  <a:pathLst>
                    <a:path extrusionOk="0" h="2307" w="880">
                      <a:moveTo>
                        <a:pt x="450" y="1"/>
                      </a:moveTo>
                      <a:cubicBezTo>
                        <a:pt x="315" y="1"/>
                        <a:pt x="191" y="77"/>
                        <a:pt x="163" y="253"/>
                      </a:cubicBezTo>
                      <a:cubicBezTo>
                        <a:pt x="70" y="835"/>
                        <a:pt x="0" y="1393"/>
                        <a:pt x="0" y="1975"/>
                      </a:cubicBezTo>
                      <a:cubicBezTo>
                        <a:pt x="12" y="2196"/>
                        <a:pt x="181" y="2306"/>
                        <a:pt x="349" y="2306"/>
                      </a:cubicBezTo>
                      <a:cubicBezTo>
                        <a:pt x="518" y="2306"/>
                        <a:pt x="687" y="2196"/>
                        <a:pt x="698" y="1975"/>
                      </a:cubicBezTo>
                      <a:cubicBezTo>
                        <a:pt x="722" y="1463"/>
                        <a:pt x="768" y="951"/>
                        <a:pt x="838" y="439"/>
                      </a:cubicBezTo>
                      <a:cubicBezTo>
                        <a:pt x="880" y="174"/>
                        <a:pt x="653" y="1"/>
                        <a:pt x="4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50"/>
                <p:cNvSpPr/>
                <p:nvPr/>
              </p:nvSpPr>
              <p:spPr>
                <a:xfrm>
                  <a:off x="-104662" y="2821200"/>
                  <a:ext cx="18050" cy="68525"/>
                </a:xfrm>
                <a:custGeom>
                  <a:rect b="b" l="l" r="r" t="t"/>
                  <a:pathLst>
                    <a:path extrusionOk="0" h="2741" w="722">
                      <a:moveTo>
                        <a:pt x="361" y="1"/>
                      </a:moveTo>
                      <a:cubicBezTo>
                        <a:pt x="192" y="1"/>
                        <a:pt x="24" y="111"/>
                        <a:pt x="0" y="332"/>
                      </a:cubicBezTo>
                      <a:lnTo>
                        <a:pt x="0" y="2426"/>
                      </a:lnTo>
                      <a:cubicBezTo>
                        <a:pt x="24" y="2635"/>
                        <a:pt x="192" y="2740"/>
                        <a:pt x="361" y="2740"/>
                      </a:cubicBezTo>
                      <a:cubicBezTo>
                        <a:pt x="530" y="2740"/>
                        <a:pt x="698" y="2635"/>
                        <a:pt x="721" y="2426"/>
                      </a:cubicBezTo>
                      <a:lnTo>
                        <a:pt x="721" y="332"/>
                      </a:lnTo>
                      <a:cubicBezTo>
                        <a:pt x="698" y="111"/>
                        <a:pt x="530" y="1"/>
                        <a:pt x="3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50"/>
                <p:cNvSpPr/>
                <p:nvPr/>
              </p:nvSpPr>
              <p:spPr>
                <a:xfrm>
                  <a:off x="-102912" y="2693825"/>
                  <a:ext cx="18050" cy="107350"/>
                </a:xfrm>
                <a:custGeom>
                  <a:rect b="b" l="l" r="r" t="t"/>
                  <a:pathLst>
                    <a:path extrusionOk="0" h="4294" w="722">
                      <a:moveTo>
                        <a:pt x="361" y="1"/>
                      </a:moveTo>
                      <a:cubicBezTo>
                        <a:pt x="192" y="1"/>
                        <a:pt x="23" y="111"/>
                        <a:pt x="0" y="332"/>
                      </a:cubicBezTo>
                      <a:lnTo>
                        <a:pt x="0" y="3962"/>
                      </a:lnTo>
                      <a:cubicBezTo>
                        <a:pt x="23" y="4183"/>
                        <a:pt x="192" y="4293"/>
                        <a:pt x="361" y="4293"/>
                      </a:cubicBezTo>
                      <a:cubicBezTo>
                        <a:pt x="529" y="4293"/>
                        <a:pt x="698" y="4183"/>
                        <a:pt x="721" y="3962"/>
                      </a:cubicBezTo>
                      <a:lnTo>
                        <a:pt x="721" y="332"/>
                      </a:lnTo>
                      <a:cubicBezTo>
                        <a:pt x="698" y="111"/>
                        <a:pt x="529" y="1"/>
                        <a:pt x="3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50"/>
                <p:cNvSpPr/>
                <p:nvPr/>
              </p:nvSpPr>
              <p:spPr>
                <a:xfrm>
                  <a:off x="-105262" y="2554825"/>
                  <a:ext cx="21550" cy="107350"/>
                </a:xfrm>
                <a:custGeom>
                  <a:rect b="b" l="l" r="r" t="t"/>
                  <a:pathLst>
                    <a:path extrusionOk="0" h="4294" w="862">
                      <a:moveTo>
                        <a:pt x="455" y="1"/>
                      </a:moveTo>
                      <a:cubicBezTo>
                        <a:pt x="286" y="1"/>
                        <a:pt x="117" y="111"/>
                        <a:pt x="94" y="332"/>
                      </a:cubicBezTo>
                      <a:cubicBezTo>
                        <a:pt x="141" y="1542"/>
                        <a:pt x="117" y="2752"/>
                        <a:pt x="24" y="3962"/>
                      </a:cubicBezTo>
                      <a:cubicBezTo>
                        <a:pt x="1" y="4183"/>
                        <a:pt x="164" y="4293"/>
                        <a:pt x="341" y="4293"/>
                      </a:cubicBezTo>
                      <a:cubicBezTo>
                        <a:pt x="519" y="4293"/>
                        <a:pt x="711" y="4183"/>
                        <a:pt x="745" y="3962"/>
                      </a:cubicBezTo>
                      <a:cubicBezTo>
                        <a:pt x="838" y="2752"/>
                        <a:pt x="862" y="1542"/>
                        <a:pt x="815" y="332"/>
                      </a:cubicBezTo>
                      <a:cubicBezTo>
                        <a:pt x="792" y="111"/>
                        <a:pt x="623" y="1"/>
                        <a:pt x="4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50"/>
                <p:cNvSpPr/>
                <p:nvPr/>
              </p:nvSpPr>
              <p:spPr>
                <a:xfrm>
                  <a:off x="-106412" y="2459450"/>
                  <a:ext cx="24675" cy="67550"/>
                </a:xfrm>
                <a:custGeom>
                  <a:rect b="b" l="l" r="r" t="t"/>
                  <a:pathLst>
                    <a:path extrusionOk="0" h="2702" w="987">
                      <a:moveTo>
                        <a:pt x="466" y="1"/>
                      </a:moveTo>
                      <a:cubicBezTo>
                        <a:pt x="285" y="1"/>
                        <a:pt x="94" y="111"/>
                        <a:pt x="70" y="332"/>
                      </a:cubicBezTo>
                      <a:cubicBezTo>
                        <a:pt x="0" y="1053"/>
                        <a:pt x="70" y="1751"/>
                        <a:pt x="233" y="2449"/>
                      </a:cubicBezTo>
                      <a:cubicBezTo>
                        <a:pt x="280" y="2626"/>
                        <a:pt x="415" y="2702"/>
                        <a:pt x="555" y="2702"/>
                      </a:cubicBezTo>
                      <a:cubicBezTo>
                        <a:pt x="766" y="2702"/>
                        <a:pt x="987" y="2529"/>
                        <a:pt x="931" y="2263"/>
                      </a:cubicBezTo>
                      <a:cubicBezTo>
                        <a:pt x="768" y="1635"/>
                        <a:pt x="722" y="984"/>
                        <a:pt x="791" y="332"/>
                      </a:cubicBezTo>
                      <a:cubicBezTo>
                        <a:pt x="815" y="111"/>
                        <a:pt x="646" y="1"/>
                        <a:pt x="4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50"/>
                <p:cNvSpPr/>
                <p:nvPr/>
              </p:nvSpPr>
              <p:spPr>
                <a:xfrm>
                  <a:off x="-106412" y="2412500"/>
                  <a:ext cx="21550" cy="18050"/>
                </a:xfrm>
                <a:custGeom>
                  <a:rect b="b" l="l" r="r" t="t"/>
                  <a:pathLst>
                    <a:path extrusionOk="0" h="722" w="862">
                      <a:moveTo>
                        <a:pt x="419" y="0"/>
                      </a:moveTo>
                      <a:cubicBezTo>
                        <a:pt x="0" y="47"/>
                        <a:pt x="0" y="675"/>
                        <a:pt x="419" y="721"/>
                      </a:cubicBezTo>
                      <a:cubicBezTo>
                        <a:pt x="861" y="675"/>
                        <a:pt x="861" y="47"/>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50"/>
                <p:cNvSpPr/>
                <p:nvPr/>
              </p:nvSpPr>
              <p:spPr>
                <a:xfrm>
                  <a:off x="-108737" y="3554750"/>
                  <a:ext cx="22125" cy="18050"/>
                </a:xfrm>
                <a:custGeom>
                  <a:rect b="b" l="l" r="r" t="t"/>
                  <a:pathLst>
                    <a:path extrusionOk="0" h="722" w="885">
                      <a:moveTo>
                        <a:pt x="442" y="0"/>
                      </a:moveTo>
                      <a:cubicBezTo>
                        <a:pt x="0" y="47"/>
                        <a:pt x="0" y="675"/>
                        <a:pt x="442" y="721"/>
                      </a:cubicBezTo>
                      <a:cubicBezTo>
                        <a:pt x="884" y="675"/>
                        <a:pt x="884" y="47"/>
                        <a:pt x="4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50"/>
                <p:cNvSpPr/>
                <p:nvPr/>
              </p:nvSpPr>
              <p:spPr>
                <a:xfrm>
                  <a:off x="-106987" y="3593550"/>
                  <a:ext cx="22600" cy="91650"/>
                </a:xfrm>
                <a:custGeom>
                  <a:rect b="b" l="l" r="r" t="t"/>
                  <a:pathLst>
                    <a:path extrusionOk="0" h="3666" w="904">
                      <a:moveTo>
                        <a:pt x="470" y="0"/>
                      </a:moveTo>
                      <a:cubicBezTo>
                        <a:pt x="337" y="0"/>
                        <a:pt x="214" y="78"/>
                        <a:pt x="186" y="263"/>
                      </a:cubicBezTo>
                      <a:cubicBezTo>
                        <a:pt x="47" y="1286"/>
                        <a:pt x="0" y="2310"/>
                        <a:pt x="23" y="3334"/>
                      </a:cubicBezTo>
                      <a:cubicBezTo>
                        <a:pt x="35" y="3555"/>
                        <a:pt x="198" y="3665"/>
                        <a:pt x="364" y="3665"/>
                      </a:cubicBezTo>
                      <a:cubicBezTo>
                        <a:pt x="529" y="3665"/>
                        <a:pt x="698" y="3555"/>
                        <a:pt x="721" y="3334"/>
                      </a:cubicBezTo>
                      <a:cubicBezTo>
                        <a:pt x="698" y="2380"/>
                        <a:pt x="745" y="1403"/>
                        <a:pt x="861" y="449"/>
                      </a:cubicBezTo>
                      <a:cubicBezTo>
                        <a:pt x="903" y="182"/>
                        <a:pt x="674" y="0"/>
                        <a:pt x="4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50"/>
                <p:cNvSpPr/>
                <p:nvPr/>
              </p:nvSpPr>
              <p:spPr>
                <a:xfrm>
                  <a:off x="-108737" y="3704225"/>
                  <a:ext cx="22125" cy="18050"/>
                </a:xfrm>
                <a:custGeom>
                  <a:rect b="b" l="l" r="r" t="t"/>
                  <a:pathLst>
                    <a:path extrusionOk="0" h="722" w="885">
                      <a:moveTo>
                        <a:pt x="442" y="0"/>
                      </a:moveTo>
                      <a:cubicBezTo>
                        <a:pt x="0" y="47"/>
                        <a:pt x="0" y="675"/>
                        <a:pt x="442" y="721"/>
                      </a:cubicBezTo>
                      <a:cubicBezTo>
                        <a:pt x="884" y="675"/>
                        <a:pt x="884" y="47"/>
                        <a:pt x="4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50"/>
                <p:cNvSpPr/>
                <p:nvPr/>
              </p:nvSpPr>
              <p:spPr>
                <a:xfrm>
                  <a:off x="-51737" y="2473125"/>
                  <a:ext cx="18625" cy="51500"/>
                </a:xfrm>
                <a:custGeom>
                  <a:rect b="b" l="l" r="r" t="t"/>
                  <a:pathLst>
                    <a:path extrusionOk="0" h="2060" w="745">
                      <a:moveTo>
                        <a:pt x="372" y="0"/>
                      </a:moveTo>
                      <a:cubicBezTo>
                        <a:pt x="186" y="0"/>
                        <a:pt x="0" y="122"/>
                        <a:pt x="0" y="367"/>
                      </a:cubicBezTo>
                      <a:lnTo>
                        <a:pt x="0" y="1693"/>
                      </a:lnTo>
                      <a:cubicBezTo>
                        <a:pt x="0" y="1937"/>
                        <a:pt x="186" y="2059"/>
                        <a:pt x="372" y="2059"/>
                      </a:cubicBezTo>
                      <a:cubicBezTo>
                        <a:pt x="559" y="2059"/>
                        <a:pt x="745" y="1937"/>
                        <a:pt x="745" y="1693"/>
                      </a:cubicBezTo>
                      <a:lnTo>
                        <a:pt x="745" y="367"/>
                      </a:lnTo>
                      <a:cubicBezTo>
                        <a:pt x="745" y="122"/>
                        <a:pt x="559" y="0"/>
                        <a:pt x="3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50"/>
                <p:cNvSpPr/>
                <p:nvPr/>
              </p:nvSpPr>
              <p:spPr>
                <a:xfrm>
                  <a:off x="-53487" y="2576650"/>
                  <a:ext cx="18625" cy="99775"/>
                </a:xfrm>
                <a:custGeom>
                  <a:rect b="b" l="l" r="r" t="t"/>
                  <a:pathLst>
                    <a:path extrusionOk="0" h="3991" w="745">
                      <a:moveTo>
                        <a:pt x="373" y="0"/>
                      </a:moveTo>
                      <a:cubicBezTo>
                        <a:pt x="187" y="0"/>
                        <a:pt x="0" y="122"/>
                        <a:pt x="0" y="367"/>
                      </a:cubicBezTo>
                      <a:lnTo>
                        <a:pt x="0" y="3624"/>
                      </a:lnTo>
                      <a:cubicBezTo>
                        <a:pt x="0" y="3868"/>
                        <a:pt x="187" y="3990"/>
                        <a:pt x="373" y="3990"/>
                      </a:cubicBezTo>
                      <a:cubicBezTo>
                        <a:pt x="559" y="3990"/>
                        <a:pt x="745" y="3868"/>
                        <a:pt x="745" y="3624"/>
                      </a:cubicBezTo>
                      <a:lnTo>
                        <a:pt x="745" y="367"/>
                      </a:lnTo>
                      <a:cubicBezTo>
                        <a:pt x="745" y="122"/>
                        <a:pt x="559" y="0"/>
                        <a:pt x="3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50"/>
                <p:cNvSpPr/>
                <p:nvPr/>
              </p:nvSpPr>
              <p:spPr>
                <a:xfrm>
                  <a:off x="-51737" y="2734975"/>
                  <a:ext cx="18625" cy="51800"/>
                </a:xfrm>
                <a:custGeom>
                  <a:rect b="b" l="l" r="r" t="t"/>
                  <a:pathLst>
                    <a:path extrusionOk="0" h="2072" w="745">
                      <a:moveTo>
                        <a:pt x="372" y="1"/>
                      </a:moveTo>
                      <a:cubicBezTo>
                        <a:pt x="186" y="1"/>
                        <a:pt x="0" y="129"/>
                        <a:pt x="0" y="385"/>
                      </a:cubicBezTo>
                      <a:lnTo>
                        <a:pt x="0" y="1687"/>
                      </a:lnTo>
                      <a:cubicBezTo>
                        <a:pt x="0" y="1943"/>
                        <a:pt x="186" y="2071"/>
                        <a:pt x="372" y="2071"/>
                      </a:cubicBezTo>
                      <a:cubicBezTo>
                        <a:pt x="559" y="2071"/>
                        <a:pt x="745" y="1943"/>
                        <a:pt x="745" y="1687"/>
                      </a:cubicBezTo>
                      <a:lnTo>
                        <a:pt x="745" y="385"/>
                      </a:lnTo>
                      <a:cubicBezTo>
                        <a:pt x="745" y="129"/>
                        <a:pt x="559" y="1"/>
                        <a:pt x="3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50"/>
                <p:cNvSpPr/>
                <p:nvPr/>
              </p:nvSpPr>
              <p:spPr>
                <a:xfrm>
                  <a:off x="-53487" y="2834300"/>
                  <a:ext cx="18625" cy="67050"/>
                </a:xfrm>
                <a:custGeom>
                  <a:rect b="b" l="l" r="r" t="t"/>
                  <a:pathLst>
                    <a:path extrusionOk="0" h="2682" w="745">
                      <a:moveTo>
                        <a:pt x="373" y="0"/>
                      </a:moveTo>
                      <a:cubicBezTo>
                        <a:pt x="187" y="0"/>
                        <a:pt x="0" y="122"/>
                        <a:pt x="0" y="367"/>
                      </a:cubicBezTo>
                      <a:lnTo>
                        <a:pt x="0" y="2297"/>
                      </a:lnTo>
                      <a:cubicBezTo>
                        <a:pt x="0" y="2553"/>
                        <a:pt x="187" y="2681"/>
                        <a:pt x="373" y="2681"/>
                      </a:cubicBezTo>
                      <a:cubicBezTo>
                        <a:pt x="559" y="2681"/>
                        <a:pt x="745" y="2553"/>
                        <a:pt x="745" y="2297"/>
                      </a:cubicBezTo>
                      <a:lnTo>
                        <a:pt x="745" y="367"/>
                      </a:lnTo>
                      <a:cubicBezTo>
                        <a:pt x="745" y="122"/>
                        <a:pt x="559" y="0"/>
                        <a:pt x="3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50"/>
                <p:cNvSpPr/>
                <p:nvPr/>
              </p:nvSpPr>
              <p:spPr>
                <a:xfrm>
                  <a:off x="-56112" y="2933600"/>
                  <a:ext cx="21250" cy="99925"/>
                </a:xfrm>
                <a:custGeom>
                  <a:rect b="b" l="l" r="r" t="t"/>
                  <a:pathLst>
                    <a:path extrusionOk="0" h="3997" w="850">
                      <a:moveTo>
                        <a:pt x="367" y="0"/>
                      </a:moveTo>
                      <a:cubicBezTo>
                        <a:pt x="181" y="0"/>
                        <a:pt x="1" y="117"/>
                        <a:pt x="12" y="349"/>
                      </a:cubicBezTo>
                      <a:cubicBezTo>
                        <a:pt x="105" y="1443"/>
                        <a:pt x="105" y="2536"/>
                        <a:pt x="105" y="3630"/>
                      </a:cubicBezTo>
                      <a:cubicBezTo>
                        <a:pt x="105" y="3874"/>
                        <a:pt x="292" y="3996"/>
                        <a:pt x="478" y="3996"/>
                      </a:cubicBezTo>
                      <a:cubicBezTo>
                        <a:pt x="664" y="3996"/>
                        <a:pt x="850" y="3874"/>
                        <a:pt x="850" y="3630"/>
                      </a:cubicBezTo>
                      <a:cubicBezTo>
                        <a:pt x="850" y="2536"/>
                        <a:pt x="850" y="1443"/>
                        <a:pt x="757" y="349"/>
                      </a:cubicBezTo>
                      <a:cubicBezTo>
                        <a:pt x="745" y="117"/>
                        <a:pt x="553" y="0"/>
                        <a:pt x="3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50"/>
                <p:cNvSpPr/>
                <p:nvPr/>
              </p:nvSpPr>
              <p:spPr>
                <a:xfrm>
                  <a:off x="-58012" y="3058800"/>
                  <a:ext cx="23150" cy="62700"/>
                </a:xfrm>
                <a:custGeom>
                  <a:rect b="b" l="l" r="r" t="t"/>
                  <a:pathLst>
                    <a:path extrusionOk="0" h="2508" w="926">
                      <a:moveTo>
                        <a:pt x="554" y="0"/>
                      </a:moveTo>
                      <a:cubicBezTo>
                        <a:pt x="368" y="0"/>
                        <a:pt x="181" y="122"/>
                        <a:pt x="181" y="366"/>
                      </a:cubicBezTo>
                      <a:cubicBezTo>
                        <a:pt x="158" y="925"/>
                        <a:pt x="112" y="1483"/>
                        <a:pt x="42" y="2041"/>
                      </a:cubicBezTo>
                      <a:cubicBezTo>
                        <a:pt x="0" y="2320"/>
                        <a:pt x="242" y="2507"/>
                        <a:pt x="458" y="2507"/>
                      </a:cubicBezTo>
                      <a:cubicBezTo>
                        <a:pt x="602" y="2507"/>
                        <a:pt x="735" y="2423"/>
                        <a:pt x="763" y="2228"/>
                      </a:cubicBezTo>
                      <a:cubicBezTo>
                        <a:pt x="856" y="1623"/>
                        <a:pt x="903" y="995"/>
                        <a:pt x="926" y="366"/>
                      </a:cubicBezTo>
                      <a:cubicBezTo>
                        <a:pt x="926" y="122"/>
                        <a:pt x="740" y="0"/>
                        <a:pt x="5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50"/>
                <p:cNvSpPr/>
                <p:nvPr/>
              </p:nvSpPr>
              <p:spPr>
                <a:xfrm>
                  <a:off x="-55812" y="3166525"/>
                  <a:ext cx="18625" cy="76225"/>
                </a:xfrm>
                <a:custGeom>
                  <a:rect b="b" l="l" r="r" t="t"/>
                  <a:pathLst>
                    <a:path extrusionOk="0" h="3049" w="745">
                      <a:moveTo>
                        <a:pt x="373" y="1"/>
                      </a:moveTo>
                      <a:cubicBezTo>
                        <a:pt x="187" y="1"/>
                        <a:pt x="0" y="129"/>
                        <a:pt x="0" y="384"/>
                      </a:cubicBezTo>
                      <a:lnTo>
                        <a:pt x="0" y="2664"/>
                      </a:lnTo>
                      <a:cubicBezTo>
                        <a:pt x="0" y="2920"/>
                        <a:pt x="187" y="3048"/>
                        <a:pt x="373" y="3048"/>
                      </a:cubicBezTo>
                      <a:cubicBezTo>
                        <a:pt x="559" y="3048"/>
                        <a:pt x="745" y="2920"/>
                        <a:pt x="745" y="2664"/>
                      </a:cubicBezTo>
                      <a:lnTo>
                        <a:pt x="745" y="384"/>
                      </a:lnTo>
                      <a:cubicBezTo>
                        <a:pt x="745" y="129"/>
                        <a:pt x="559" y="1"/>
                        <a:pt x="3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50"/>
                <p:cNvSpPr/>
                <p:nvPr/>
              </p:nvSpPr>
              <p:spPr>
                <a:xfrm>
                  <a:off x="-57562" y="3263500"/>
                  <a:ext cx="18650" cy="117800"/>
                </a:xfrm>
                <a:custGeom>
                  <a:rect b="b" l="l" r="r" t="t"/>
                  <a:pathLst>
                    <a:path extrusionOk="0" h="4712" w="746">
                      <a:moveTo>
                        <a:pt x="373" y="1"/>
                      </a:moveTo>
                      <a:cubicBezTo>
                        <a:pt x="187" y="1"/>
                        <a:pt x="1" y="123"/>
                        <a:pt x="1" y="367"/>
                      </a:cubicBezTo>
                      <a:lnTo>
                        <a:pt x="1" y="4345"/>
                      </a:lnTo>
                      <a:cubicBezTo>
                        <a:pt x="1" y="4590"/>
                        <a:pt x="187" y="4712"/>
                        <a:pt x="373" y="4712"/>
                      </a:cubicBezTo>
                      <a:cubicBezTo>
                        <a:pt x="559" y="4712"/>
                        <a:pt x="745" y="4590"/>
                        <a:pt x="745" y="4345"/>
                      </a:cubicBezTo>
                      <a:lnTo>
                        <a:pt x="745" y="367"/>
                      </a:lnTo>
                      <a:cubicBezTo>
                        <a:pt x="745" y="123"/>
                        <a:pt x="559" y="1"/>
                        <a:pt x="3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50"/>
                <p:cNvSpPr/>
                <p:nvPr/>
              </p:nvSpPr>
              <p:spPr>
                <a:xfrm>
                  <a:off x="-58712" y="3415900"/>
                  <a:ext cx="22400" cy="117200"/>
                </a:xfrm>
                <a:custGeom>
                  <a:rect b="b" l="l" r="r" t="t"/>
                  <a:pathLst>
                    <a:path extrusionOk="0" h="4688" w="896">
                      <a:moveTo>
                        <a:pt x="541" y="0"/>
                      </a:moveTo>
                      <a:cubicBezTo>
                        <a:pt x="355" y="0"/>
                        <a:pt x="151" y="122"/>
                        <a:pt x="116" y="366"/>
                      </a:cubicBezTo>
                      <a:cubicBezTo>
                        <a:pt x="23" y="1669"/>
                        <a:pt x="0" y="2995"/>
                        <a:pt x="47" y="4321"/>
                      </a:cubicBezTo>
                      <a:cubicBezTo>
                        <a:pt x="47" y="4566"/>
                        <a:pt x="233" y="4688"/>
                        <a:pt x="419" y="4688"/>
                      </a:cubicBezTo>
                      <a:cubicBezTo>
                        <a:pt x="605" y="4688"/>
                        <a:pt x="791" y="4566"/>
                        <a:pt x="791" y="4321"/>
                      </a:cubicBezTo>
                      <a:cubicBezTo>
                        <a:pt x="745" y="2995"/>
                        <a:pt x="768" y="1669"/>
                        <a:pt x="861" y="366"/>
                      </a:cubicBezTo>
                      <a:cubicBezTo>
                        <a:pt x="896" y="122"/>
                        <a:pt x="727" y="0"/>
                        <a:pt x="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50"/>
                <p:cNvSpPr/>
                <p:nvPr/>
              </p:nvSpPr>
              <p:spPr>
                <a:xfrm>
                  <a:off x="-60712" y="3563325"/>
                  <a:ext cx="25275" cy="73075"/>
                </a:xfrm>
                <a:custGeom>
                  <a:rect b="b" l="l" r="r" t="t"/>
                  <a:pathLst>
                    <a:path extrusionOk="0" h="2923" w="1011">
                      <a:moveTo>
                        <a:pt x="465" y="1"/>
                      </a:moveTo>
                      <a:cubicBezTo>
                        <a:pt x="244" y="1"/>
                        <a:pt x="0" y="189"/>
                        <a:pt x="57" y="471"/>
                      </a:cubicBezTo>
                      <a:cubicBezTo>
                        <a:pt x="220" y="1146"/>
                        <a:pt x="266" y="1867"/>
                        <a:pt x="196" y="2565"/>
                      </a:cubicBezTo>
                      <a:cubicBezTo>
                        <a:pt x="185" y="2807"/>
                        <a:pt x="361" y="2923"/>
                        <a:pt x="544" y="2923"/>
                      </a:cubicBezTo>
                      <a:cubicBezTo>
                        <a:pt x="733" y="2923"/>
                        <a:pt x="929" y="2801"/>
                        <a:pt x="941" y="2565"/>
                      </a:cubicBezTo>
                      <a:cubicBezTo>
                        <a:pt x="1011" y="1798"/>
                        <a:pt x="964" y="1030"/>
                        <a:pt x="778" y="262"/>
                      </a:cubicBezTo>
                      <a:cubicBezTo>
                        <a:pt x="741" y="79"/>
                        <a:pt x="608" y="1"/>
                        <a:pt x="4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50"/>
                <p:cNvSpPr/>
                <p:nvPr/>
              </p:nvSpPr>
              <p:spPr>
                <a:xfrm>
                  <a:off x="-58712" y="3668725"/>
                  <a:ext cx="25025" cy="18650"/>
                </a:xfrm>
                <a:custGeom>
                  <a:rect b="b" l="l" r="r" t="t"/>
                  <a:pathLst>
                    <a:path extrusionOk="0" h="746" w="1001">
                      <a:moveTo>
                        <a:pt x="489" y="1"/>
                      </a:moveTo>
                      <a:cubicBezTo>
                        <a:pt x="0" y="1"/>
                        <a:pt x="0" y="745"/>
                        <a:pt x="489" y="745"/>
                      </a:cubicBezTo>
                      <a:cubicBezTo>
                        <a:pt x="1000" y="745"/>
                        <a:pt x="1000" y="1"/>
                        <a:pt x="4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50"/>
                <p:cNvSpPr/>
                <p:nvPr/>
              </p:nvSpPr>
              <p:spPr>
                <a:xfrm>
                  <a:off x="-56987" y="2422375"/>
                  <a:ext cx="25050" cy="18625"/>
                </a:xfrm>
                <a:custGeom>
                  <a:rect b="b" l="l" r="r" t="t"/>
                  <a:pathLst>
                    <a:path extrusionOk="0" h="745" w="1002">
                      <a:moveTo>
                        <a:pt x="513" y="1"/>
                      </a:moveTo>
                      <a:cubicBezTo>
                        <a:pt x="1" y="1"/>
                        <a:pt x="1" y="745"/>
                        <a:pt x="513" y="745"/>
                      </a:cubicBezTo>
                      <a:cubicBezTo>
                        <a:pt x="1001" y="745"/>
                        <a:pt x="1001" y="1"/>
                        <a:pt x="5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50"/>
                <p:cNvSpPr/>
                <p:nvPr/>
              </p:nvSpPr>
              <p:spPr>
                <a:xfrm>
                  <a:off x="5838" y="2465700"/>
                  <a:ext cx="19225" cy="54125"/>
                </a:xfrm>
                <a:custGeom>
                  <a:rect b="b" l="l" r="r" t="t"/>
                  <a:pathLst>
                    <a:path extrusionOk="0" h="2165" w="769">
                      <a:moveTo>
                        <a:pt x="384" y="1"/>
                      </a:moveTo>
                      <a:cubicBezTo>
                        <a:pt x="192" y="1"/>
                        <a:pt x="0" y="129"/>
                        <a:pt x="0" y="385"/>
                      </a:cubicBezTo>
                      <a:lnTo>
                        <a:pt x="0" y="408"/>
                      </a:lnTo>
                      <a:lnTo>
                        <a:pt x="0" y="1780"/>
                      </a:lnTo>
                      <a:cubicBezTo>
                        <a:pt x="0" y="2036"/>
                        <a:pt x="192" y="2164"/>
                        <a:pt x="384" y="2164"/>
                      </a:cubicBezTo>
                      <a:cubicBezTo>
                        <a:pt x="576" y="2164"/>
                        <a:pt x="768" y="2036"/>
                        <a:pt x="768" y="1780"/>
                      </a:cubicBezTo>
                      <a:lnTo>
                        <a:pt x="768" y="385"/>
                      </a:lnTo>
                      <a:cubicBezTo>
                        <a:pt x="768" y="129"/>
                        <a:pt x="576" y="1"/>
                        <a:pt x="3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50"/>
                <p:cNvSpPr/>
                <p:nvPr/>
              </p:nvSpPr>
              <p:spPr>
                <a:xfrm>
                  <a:off x="4088" y="2575050"/>
                  <a:ext cx="18650" cy="105300"/>
                </a:xfrm>
                <a:custGeom>
                  <a:rect b="b" l="l" r="r" t="t"/>
                  <a:pathLst>
                    <a:path extrusionOk="0" h="4212" w="746">
                      <a:moveTo>
                        <a:pt x="373" y="0"/>
                      </a:moveTo>
                      <a:cubicBezTo>
                        <a:pt x="187" y="0"/>
                        <a:pt x="1" y="128"/>
                        <a:pt x="1" y="384"/>
                      </a:cubicBezTo>
                      <a:lnTo>
                        <a:pt x="1" y="3827"/>
                      </a:lnTo>
                      <a:cubicBezTo>
                        <a:pt x="1" y="4083"/>
                        <a:pt x="187" y="4211"/>
                        <a:pt x="373" y="4211"/>
                      </a:cubicBezTo>
                      <a:cubicBezTo>
                        <a:pt x="559" y="4211"/>
                        <a:pt x="745" y="4083"/>
                        <a:pt x="745" y="3827"/>
                      </a:cubicBezTo>
                      <a:lnTo>
                        <a:pt x="745" y="384"/>
                      </a:lnTo>
                      <a:cubicBezTo>
                        <a:pt x="745" y="128"/>
                        <a:pt x="559" y="0"/>
                        <a:pt x="3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50"/>
                <p:cNvSpPr/>
                <p:nvPr/>
              </p:nvSpPr>
              <p:spPr>
                <a:xfrm>
                  <a:off x="5838" y="2741975"/>
                  <a:ext cx="19225" cy="54100"/>
                </a:xfrm>
                <a:custGeom>
                  <a:rect b="b" l="l" r="r" t="t"/>
                  <a:pathLst>
                    <a:path extrusionOk="0" h="2164" w="769">
                      <a:moveTo>
                        <a:pt x="384" y="0"/>
                      </a:moveTo>
                      <a:cubicBezTo>
                        <a:pt x="192" y="0"/>
                        <a:pt x="0" y="128"/>
                        <a:pt x="0" y="384"/>
                      </a:cubicBezTo>
                      <a:lnTo>
                        <a:pt x="0" y="407"/>
                      </a:lnTo>
                      <a:lnTo>
                        <a:pt x="0" y="1780"/>
                      </a:lnTo>
                      <a:cubicBezTo>
                        <a:pt x="0" y="2036"/>
                        <a:pt x="192" y="2164"/>
                        <a:pt x="384" y="2164"/>
                      </a:cubicBezTo>
                      <a:cubicBezTo>
                        <a:pt x="576" y="2164"/>
                        <a:pt x="768" y="2036"/>
                        <a:pt x="768" y="1780"/>
                      </a:cubicBezTo>
                      <a:lnTo>
                        <a:pt x="768" y="384"/>
                      </a:lnTo>
                      <a:cubicBezTo>
                        <a:pt x="768" y="128"/>
                        <a:pt x="576" y="0"/>
                        <a:pt x="3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50"/>
                <p:cNvSpPr/>
                <p:nvPr/>
              </p:nvSpPr>
              <p:spPr>
                <a:xfrm>
                  <a:off x="4088" y="2846650"/>
                  <a:ext cx="18650" cy="70400"/>
                </a:xfrm>
                <a:custGeom>
                  <a:rect b="b" l="l" r="r" t="t"/>
                  <a:pathLst>
                    <a:path extrusionOk="0" h="2816" w="746">
                      <a:moveTo>
                        <a:pt x="373" y="1"/>
                      </a:moveTo>
                      <a:cubicBezTo>
                        <a:pt x="187" y="1"/>
                        <a:pt x="1" y="128"/>
                        <a:pt x="1" y="384"/>
                      </a:cubicBezTo>
                      <a:lnTo>
                        <a:pt x="1" y="2432"/>
                      </a:lnTo>
                      <a:cubicBezTo>
                        <a:pt x="1" y="2687"/>
                        <a:pt x="187" y="2815"/>
                        <a:pt x="373" y="2815"/>
                      </a:cubicBezTo>
                      <a:cubicBezTo>
                        <a:pt x="559" y="2815"/>
                        <a:pt x="745" y="2687"/>
                        <a:pt x="745" y="2432"/>
                      </a:cubicBezTo>
                      <a:lnTo>
                        <a:pt x="745" y="384"/>
                      </a:lnTo>
                      <a:cubicBezTo>
                        <a:pt x="745" y="128"/>
                        <a:pt x="559" y="1"/>
                        <a:pt x="3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50"/>
                <p:cNvSpPr/>
                <p:nvPr/>
              </p:nvSpPr>
              <p:spPr>
                <a:xfrm>
                  <a:off x="1463" y="2951775"/>
                  <a:ext cx="21850" cy="104850"/>
                </a:xfrm>
                <a:custGeom>
                  <a:rect b="b" l="l" r="r" t="t"/>
                  <a:pathLst>
                    <a:path extrusionOk="0" h="4194" w="874">
                      <a:moveTo>
                        <a:pt x="379" y="0"/>
                      </a:moveTo>
                      <a:cubicBezTo>
                        <a:pt x="187" y="0"/>
                        <a:pt x="1" y="123"/>
                        <a:pt x="13" y="367"/>
                      </a:cubicBezTo>
                      <a:cubicBezTo>
                        <a:pt x="82" y="1507"/>
                        <a:pt x="106" y="2647"/>
                        <a:pt x="106" y="3810"/>
                      </a:cubicBezTo>
                      <a:cubicBezTo>
                        <a:pt x="106" y="4066"/>
                        <a:pt x="298" y="4194"/>
                        <a:pt x="489" y="4194"/>
                      </a:cubicBezTo>
                      <a:cubicBezTo>
                        <a:pt x="681" y="4194"/>
                        <a:pt x="873" y="4066"/>
                        <a:pt x="873" y="3810"/>
                      </a:cubicBezTo>
                      <a:cubicBezTo>
                        <a:pt x="873" y="2647"/>
                        <a:pt x="873" y="1507"/>
                        <a:pt x="780" y="367"/>
                      </a:cubicBezTo>
                      <a:cubicBezTo>
                        <a:pt x="769" y="123"/>
                        <a:pt x="571" y="0"/>
                        <a:pt x="3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50"/>
                <p:cNvSpPr/>
                <p:nvPr/>
              </p:nvSpPr>
              <p:spPr>
                <a:xfrm>
                  <a:off x="-687" y="3083350"/>
                  <a:ext cx="23425" cy="65425"/>
                </a:xfrm>
                <a:custGeom>
                  <a:rect b="b" l="l" r="r" t="t"/>
                  <a:pathLst>
                    <a:path extrusionOk="0" h="2617" w="937">
                      <a:moveTo>
                        <a:pt x="552" y="1"/>
                      </a:moveTo>
                      <a:cubicBezTo>
                        <a:pt x="360" y="1"/>
                        <a:pt x="168" y="129"/>
                        <a:pt x="168" y="385"/>
                      </a:cubicBezTo>
                      <a:lnTo>
                        <a:pt x="192" y="385"/>
                      </a:lnTo>
                      <a:cubicBezTo>
                        <a:pt x="168" y="966"/>
                        <a:pt x="122" y="1548"/>
                        <a:pt x="29" y="2130"/>
                      </a:cubicBezTo>
                      <a:cubicBezTo>
                        <a:pt x="1" y="2424"/>
                        <a:pt x="251" y="2617"/>
                        <a:pt x="470" y="2617"/>
                      </a:cubicBezTo>
                      <a:cubicBezTo>
                        <a:pt x="615" y="2617"/>
                        <a:pt x="745" y="2533"/>
                        <a:pt x="773" y="2339"/>
                      </a:cubicBezTo>
                      <a:cubicBezTo>
                        <a:pt x="866" y="1688"/>
                        <a:pt x="936" y="1036"/>
                        <a:pt x="936" y="385"/>
                      </a:cubicBezTo>
                      <a:cubicBezTo>
                        <a:pt x="936" y="129"/>
                        <a:pt x="744" y="1"/>
                        <a:pt x="55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50"/>
                <p:cNvSpPr/>
                <p:nvPr/>
              </p:nvSpPr>
              <p:spPr>
                <a:xfrm>
                  <a:off x="1763" y="3197350"/>
                  <a:ext cx="19225" cy="79275"/>
                </a:xfrm>
                <a:custGeom>
                  <a:rect b="b" l="l" r="r" t="t"/>
                  <a:pathLst>
                    <a:path extrusionOk="0" h="3171" w="769">
                      <a:moveTo>
                        <a:pt x="384" y="1"/>
                      </a:moveTo>
                      <a:cubicBezTo>
                        <a:pt x="192" y="1"/>
                        <a:pt x="1" y="129"/>
                        <a:pt x="1" y="384"/>
                      </a:cubicBezTo>
                      <a:lnTo>
                        <a:pt x="1" y="2804"/>
                      </a:lnTo>
                      <a:cubicBezTo>
                        <a:pt x="1" y="3048"/>
                        <a:pt x="192" y="3170"/>
                        <a:pt x="384" y="3170"/>
                      </a:cubicBezTo>
                      <a:cubicBezTo>
                        <a:pt x="576" y="3170"/>
                        <a:pt x="768" y="3048"/>
                        <a:pt x="768" y="2804"/>
                      </a:cubicBezTo>
                      <a:lnTo>
                        <a:pt x="768" y="384"/>
                      </a:lnTo>
                      <a:cubicBezTo>
                        <a:pt x="768" y="129"/>
                        <a:pt x="576" y="1"/>
                        <a:pt x="3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50"/>
                <p:cNvSpPr/>
                <p:nvPr/>
              </p:nvSpPr>
              <p:spPr>
                <a:xfrm>
                  <a:off x="13" y="3299125"/>
                  <a:ext cx="19225" cy="123900"/>
                </a:xfrm>
                <a:custGeom>
                  <a:rect b="b" l="l" r="r" t="t"/>
                  <a:pathLst>
                    <a:path extrusionOk="0" h="4956" w="769">
                      <a:moveTo>
                        <a:pt x="385" y="1"/>
                      </a:moveTo>
                      <a:cubicBezTo>
                        <a:pt x="193" y="1"/>
                        <a:pt x="1" y="129"/>
                        <a:pt x="1" y="385"/>
                      </a:cubicBezTo>
                      <a:lnTo>
                        <a:pt x="1" y="4572"/>
                      </a:lnTo>
                      <a:cubicBezTo>
                        <a:pt x="1" y="4828"/>
                        <a:pt x="193" y="4956"/>
                        <a:pt x="385" y="4956"/>
                      </a:cubicBezTo>
                      <a:cubicBezTo>
                        <a:pt x="577" y="4956"/>
                        <a:pt x="768" y="4828"/>
                        <a:pt x="768" y="4572"/>
                      </a:cubicBezTo>
                      <a:lnTo>
                        <a:pt x="768" y="385"/>
                      </a:lnTo>
                      <a:cubicBezTo>
                        <a:pt x="768" y="129"/>
                        <a:pt x="577" y="1"/>
                        <a:pt x="38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50"/>
                <p:cNvSpPr/>
                <p:nvPr/>
              </p:nvSpPr>
              <p:spPr>
                <a:xfrm>
                  <a:off x="-1137" y="3460100"/>
                  <a:ext cx="22700" cy="122875"/>
                </a:xfrm>
                <a:custGeom>
                  <a:rect b="b" l="l" r="r" t="t"/>
                  <a:pathLst>
                    <a:path extrusionOk="0" h="4915" w="908">
                      <a:moveTo>
                        <a:pt x="535" y="0"/>
                      </a:moveTo>
                      <a:cubicBezTo>
                        <a:pt x="343" y="0"/>
                        <a:pt x="140" y="122"/>
                        <a:pt x="117" y="366"/>
                      </a:cubicBezTo>
                      <a:cubicBezTo>
                        <a:pt x="23" y="1762"/>
                        <a:pt x="0" y="3135"/>
                        <a:pt x="47" y="4531"/>
                      </a:cubicBezTo>
                      <a:cubicBezTo>
                        <a:pt x="47" y="4787"/>
                        <a:pt x="239" y="4915"/>
                        <a:pt x="431" y="4915"/>
                      </a:cubicBezTo>
                      <a:cubicBezTo>
                        <a:pt x="623" y="4915"/>
                        <a:pt x="814" y="4787"/>
                        <a:pt x="814" y="4531"/>
                      </a:cubicBezTo>
                      <a:cubicBezTo>
                        <a:pt x="768" y="3135"/>
                        <a:pt x="791" y="1762"/>
                        <a:pt x="884" y="366"/>
                      </a:cubicBezTo>
                      <a:cubicBezTo>
                        <a:pt x="908" y="122"/>
                        <a:pt x="727" y="0"/>
                        <a:pt x="5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50"/>
                <p:cNvSpPr/>
                <p:nvPr/>
              </p:nvSpPr>
              <p:spPr>
                <a:xfrm>
                  <a:off x="-3112" y="3615100"/>
                  <a:ext cx="25850" cy="76775"/>
                </a:xfrm>
                <a:custGeom>
                  <a:rect b="b" l="l" r="r" t="t"/>
                  <a:pathLst>
                    <a:path extrusionOk="0" h="3071" w="1034">
                      <a:moveTo>
                        <a:pt x="466" y="0"/>
                      </a:moveTo>
                      <a:cubicBezTo>
                        <a:pt x="242" y="0"/>
                        <a:pt x="1" y="189"/>
                        <a:pt x="56" y="494"/>
                      </a:cubicBezTo>
                      <a:cubicBezTo>
                        <a:pt x="219" y="1215"/>
                        <a:pt x="265" y="1960"/>
                        <a:pt x="196" y="2704"/>
                      </a:cubicBezTo>
                      <a:cubicBezTo>
                        <a:pt x="172" y="2949"/>
                        <a:pt x="353" y="3071"/>
                        <a:pt x="545" y="3071"/>
                      </a:cubicBezTo>
                      <a:cubicBezTo>
                        <a:pt x="736" y="3071"/>
                        <a:pt x="940" y="2949"/>
                        <a:pt x="963" y="2704"/>
                      </a:cubicBezTo>
                      <a:cubicBezTo>
                        <a:pt x="1033" y="1890"/>
                        <a:pt x="963" y="1076"/>
                        <a:pt x="800" y="285"/>
                      </a:cubicBezTo>
                      <a:cubicBezTo>
                        <a:pt x="763" y="87"/>
                        <a:pt x="619"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50"/>
                <p:cNvSpPr/>
                <p:nvPr/>
              </p:nvSpPr>
              <p:spPr>
                <a:xfrm>
                  <a:off x="66313" y="2763775"/>
                  <a:ext cx="17475" cy="46550"/>
                </a:xfrm>
                <a:custGeom>
                  <a:rect b="b" l="l" r="r" t="t"/>
                  <a:pathLst>
                    <a:path extrusionOk="0" h="1862" w="699">
                      <a:moveTo>
                        <a:pt x="350" y="0"/>
                      </a:moveTo>
                      <a:cubicBezTo>
                        <a:pt x="175" y="0"/>
                        <a:pt x="1" y="117"/>
                        <a:pt x="1" y="349"/>
                      </a:cubicBezTo>
                      <a:lnTo>
                        <a:pt x="1" y="1513"/>
                      </a:lnTo>
                      <a:cubicBezTo>
                        <a:pt x="1" y="1745"/>
                        <a:pt x="175" y="1862"/>
                        <a:pt x="350" y="1862"/>
                      </a:cubicBezTo>
                      <a:cubicBezTo>
                        <a:pt x="524" y="1862"/>
                        <a:pt x="699" y="1745"/>
                        <a:pt x="699" y="1513"/>
                      </a:cubicBezTo>
                      <a:lnTo>
                        <a:pt x="699" y="349"/>
                      </a:lnTo>
                      <a:cubicBezTo>
                        <a:pt x="699" y="117"/>
                        <a:pt x="524" y="0"/>
                        <a:pt x="3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50"/>
                <p:cNvSpPr/>
                <p:nvPr/>
              </p:nvSpPr>
              <p:spPr>
                <a:xfrm>
                  <a:off x="68363" y="2630000"/>
                  <a:ext cx="17750" cy="89025"/>
                </a:xfrm>
                <a:custGeom>
                  <a:rect b="b" l="l" r="r" t="t"/>
                  <a:pathLst>
                    <a:path extrusionOk="0" h="3561" w="710">
                      <a:moveTo>
                        <a:pt x="343" y="1"/>
                      </a:moveTo>
                      <a:cubicBezTo>
                        <a:pt x="169" y="1"/>
                        <a:pt x="0" y="117"/>
                        <a:pt x="12" y="350"/>
                      </a:cubicBezTo>
                      <a:lnTo>
                        <a:pt x="12" y="3211"/>
                      </a:lnTo>
                      <a:cubicBezTo>
                        <a:pt x="12" y="3444"/>
                        <a:pt x="186" y="3560"/>
                        <a:pt x="361" y="3560"/>
                      </a:cubicBezTo>
                      <a:cubicBezTo>
                        <a:pt x="535" y="3560"/>
                        <a:pt x="710" y="3444"/>
                        <a:pt x="710" y="3211"/>
                      </a:cubicBezTo>
                      <a:lnTo>
                        <a:pt x="710" y="350"/>
                      </a:lnTo>
                      <a:cubicBezTo>
                        <a:pt x="698" y="117"/>
                        <a:pt x="518" y="1"/>
                        <a:pt x="34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50"/>
                <p:cNvSpPr/>
                <p:nvPr/>
              </p:nvSpPr>
              <p:spPr>
                <a:xfrm>
                  <a:off x="66313" y="2532875"/>
                  <a:ext cx="17475" cy="46550"/>
                </a:xfrm>
                <a:custGeom>
                  <a:rect b="b" l="l" r="r" t="t"/>
                  <a:pathLst>
                    <a:path extrusionOk="0" h="1862" w="699">
                      <a:moveTo>
                        <a:pt x="350" y="1"/>
                      </a:moveTo>
                      <a:cubicBezTo>
                        <a:pt x="175" y="1"/>
                        <a:pt x="1" y="117"/>
                        <a:pt x="1" y="350"/>
                      </a:cubicBezTo>
                      <a:lnTo>
                        <a:pt x="1" y="1513"/>
                      </a:lnTo>
                      <a:cubicBezTo>
                        <a:pt x="1" y="1745"/>
                        <a:pt x="175" y="1862"/>
                        <a:pt x="350" y="1862"/>
                      </a:cubicBezTo>
                      <a:cubicBezTo>
                        <a:pt x="524" y="1862"/>
                        <a:pt x="699" y="1745"/>
                        <a:pt x="699" y="1513"/>
                      </a:cubicBezTo>
                      <a:lnTo>
                        <a:pt x="699" y="350"/>
                      </a:lnTo>
                      <a:cubicBezTo>
                        <a:pt x="699" y="117"/>
                        <a:pt x="524" y="1"/>
                        <a:pt x="3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50"/>
                <p:cNvSpPr/>
                <p:nvPr/>
              </p:nvSpPr>
              <p:spPr>
                <a:xfrm>
                  <a:off x="70388" y="3577850"/>
                  <a:ext cx="16900" cy="63725"/>
                </a:xfrm>
                <a:custGeom>
                  <a:rect b="b" l="l" r="r" t="t"/>
                  <a:pathLst>
                    <a:path extrusionOk="0" h="2549" w="676">
                      <a:moveTo>
                        <a:pt x="338" y="1"/>
                      </a:moveTo>
                      <a:cubicBezTo>
                        <a:pt x="169" y="1"/>
                        <a:pt x="1" y="111"/>
                        <a:pt x="1" y="332"/>
                      </a:cubicBezTo>
                      <a:lnTo>
                        <a:pt x="1" y="2217"/>
                      </a:lnTo>
                      <a:cubicBezTo>
                        <a:pt x="1" y="2438"/>
                        <a:pt x="169" y="2548"/>
                        <a:pt x="338" y="2548"/>
                      </a:cubicBezTo>
                      <a:cubicBezTo>
                        <a:pt x="507" y="2548"/>
                        <a:pt x="675" y="2438"/>
                        <a:pt x="675" y="2217"/>
                      </a:cubicBezTo>
                      <a:lnTo>
                        <a:pt x="675" y="332"/>
                      </a:lnTo>
                      <a:cubicBezTo>
                        <a:pt x="675" y="111"/>
                        <a:pt x="507" y="1"/>
                        <a:pt x="3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50"/>
                <p:cNvSpPr/>
                <p:nvPr/>
              </p:nvSpPr>
              <p:spPr>
                <a:xfrm>
                  <a:off x="72713" y="3463300"/>
                  <a:ext cx="16900" cy="98600"/>
                </a:xfrm>
                <a:custGeom>
                  <a:rect b="b" l="l" r="r" t="t"/>
                  <a:pathLst>
                    <a:path extrusionOk="0" h="3944" w="676">
                      <a:moveTo>
                        <a:pt x="338" y="0"/>
                      </a:moveTo>
                      <a:cubicBezTo>
                        <a:pt x="169" y="0"/>
                        <a:pt x="1" y="111"/>
                        <a:pt x="1" y="332"/>
                      </a:cubicBezTo>
                      <a:lnTo>
                        <a:pt x="1" y="3612"/>
                      </a:lnTo>
                      <a:cubicBezTo>
                        <a:pt x="1" y="3833"/>
                        <a:pt x="169" y="3943"/>
                        <a:pt x="338" y="3943"/>
                      </a:cubicBezTo>
                      <a:cubicBezTo>
                        <a:pt x="507" y="3943"/>
                        <a:pt x="675" y="3833"/>
                        <a:pt x="675" y="3612"/>
                      </a:cubicBezTo>
                      <a:lnTo>
                        <a:pt x="675" y="332"/>
                      </a:lnTo>
                      <a:cubicBezTo>
                        <a:pt x="675" y="111"/>
                        <a:pt x="507" y="0"/>
                        <a:pt x="3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50"/>
                <p:cNvSpPr/>
                <p:nvPr/>
              </p:nvSpPr>
              <p:spPr>
                <a:xfrm>
                  <a:off x="69813" y="3337800"/>
                  <a:ext cx="20950" cy="98250"/>
                </a:xfrm>
                <a:custGeom>
                  <a:rect b="b" l="l" r="r" t="t"/>
                  <a:pathLst>
                    <a:path extrusionOk="0" h="3930" w="838">
                      <a:moveTo>
                        <a:pt x="454" y="1"/>
                      </a:moveTo>
                      <a:cubicBezTo>
                        <a:pt x="285" y="1"/>
                        <a:pt x="117" y="117"/>
                        <a:pt x="117" y="350"/>
                      </a:cubicBezTo>
                      <a:cubicBezTo>
                        <a:pt x="163" y="1420"/>
                        <a:pt x="117" y="2513"/>
                        <a:pt x="24" y="3607"/>
                      </a:cubicBezTo>
                      <a:cubicBezTo>
                        <a:pt x="1" y="3825"/>
                        <a:pt x="153" y="3930"/>
                        <a:pt x="319" y="3930"/>
                      </a:cubicBezTo>
                      <a:cubicBezTo>
                        <a:pt x="490" y="3930"/>
                        <a:pt x="675" y="3819"/>
                        <a:pt x="698" y="3607"/>
                      </a:cubicBezTo>
                      <a:cubicBezTo>
                        <a:pt x="791" y="2513"/>
                        <a:pt x="838" y="1420"/>
                        <a:pt x="791" y="350"/>
                      </a:cubicBezTo>
                      <a:cubicBezTo>
                        <a:pt x="791" y="117"/>
                        <a:pt x="623" y="1"/>
                        <a:pt x="4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50"/>
                <p:cNvSpPr/>
                <p:nvPr/>
              </p:nvSpPr>
              <p:spPr>
                <a:xfrm>
                  <a:off x="69238" y="3252975"/>
                  <a:ext cx="23850" cy="61850"/>
                </a:xfrm>
                <a:custGeom>
                  <a:rect b="b" l="l" r="r" t="t"/>
                  <a:pathLst>
                    <a:path extrusionOk="0" h="2474" w="954">
                      <a:moveTo>
                        <a:pt x="435" y="0"/>
                      </a:moveTo>
                      <a:cubicBezTo>
                        <a:pt x="261" y="0"/>
                        <a:pt x="70" y="111"/>
                        <a:pt x="47" y="323"/>
                      </a:cubicBezTo>
                      <a:cubicBezTo>
                        <a:pt x="0" y="951"/>
                        <a:pt x="47" y="1603"/>
                        <a:pt x="233" y="2231"/>
                      </a:cubicBezTo>
                      <a:cubicBezTo>
                        <a:pt x="280" y="2399"/>
                        <a:pt x="413" y="2473"/>
                        <a:pt x="548" y="2473"/>
                      </a:cubicBezTo>
                      <a:cubicBezTo>
                        <a:pt x="749" y="2473"/>
                        <a:pt x="954" y="2309"/>
                        <a:pt x="884" y="2045"/>
                      </a:cubicBezTo>
                      <a:cubicBezTo>
                        <a:pt x="721" y="1486"/>
                        <a:pt x="675" y="905"/>
                        <a:pt x="721" y="323"/>
                      </a:cubicBezTo>
                      <a:cubicBezTo>
                        <a:pt x="756" y="105"/>
                        <a:pt x="603" y="0"/>
                        <a:pt x="4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50"/>
                <p:cNvSpPr/>
                <p:nvPr/>
              </p:nvSpPr>
              <p:spPr>
                <a:xfrm>
                  <a:off x="67488" y="3211025"/>
                  <a:ext cx="22700" cy="16875"/>
                </a:xfrm>
                <a:custGeom>
                  <a:rect b="b" l="l" r="r" t="t"/>
                  <a:pathLst>
                    <a:path extrusionOk="0" h="675" w="908">
                      <a:moveTo>
                        <a:pt x="466" y="0"/>
                      </a:moveTo>
                      <a:cubicBezTo>
                        <a:pt x="0" y="0"/>
                        <a:pt x="0" y="675"/>
                        <a:pt x="466" y="675"/>
                      </a:cubicBezTo>
                      <a:cubicBezTo>
                        <a:pt x="908" y="675"/>
                        <a:pt x="908"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50"/>
                <p:cNvSpPr/>
                <p:nvPr/>
              </p:nvSpPr>
              <p:spPr>
                <a:xfrm>
                  <a:off x="69238" y="3099925"/>
                  <a:ext cx="20475" cy="84025"/>
                </a:xfrm>
                <a:custGeom>
                  <a:rect b="b" l="l" r="r" t="t"/>
                  <a:pathLst>
                    <a:path extrusionOk="0" h="3361" w="819">
                      <a:moveTo>
                        <a:pt x="384" y="1"/>
                      </a:moveTo>
                      <a:cubicBezTo>
                        <a:pt x="215" y="1"/>
                        <a:pt x="47" y="117"/>
                        <a:pt x="47" y="350"/>
                      </a:cubicBezTo>
                      <a:cubicBezTo>
                        <a:pt x="0" y="1257"/>
                        <a:pt x="23" y="2188"/>
                        <a:pt x="140" y="3118"/>
                      </a:cubicBezTo>
                      <a:cubicBezTo>
                        <a:pt x="158" y="3287"/>
                        <a:pt x="275" y="3361"/>
                        <a:pt x="404" y="3361"/>
                      </a:cubicBezTo>
                      <a:cubicBezTo>
                        <a:pt x="597" y="3361"/>
                        <a:pt x="819" y="3196"/>
                        <a:pt x="791" y="2932"/>
                      </a:cubicBezTo>
                      <a:cubicBezTo>
                        <a:pt x="698" y="2071"/>
                        <a:pt x="675" y="1211"/>
                        <a:pt x="721" y="350"/>
                      </a:cubicBezTo>
                      <a:cubicBezTo>
                        <a:pt x="721" y="117"/>
                        <a:pt x="553" y="1"/>
                        <a:pt x="3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50"/>
                <p:cNvSpPr/>
                <p:nvPr/>
              </p:nvSpPr>
              <p:spPr>
                <a:xfrm>
                  <a:off x="69813" y="3060375"/>
                  <a:ext cx="22125" cy="16900"/>
                </a:xfrm>
                <a:custGeom>
                  <a:rect b="b" l="l" r="r" t="t"/>
                  <a:pathLst>
                    <a:path extrusionOk="0" h="676" w="885">
                      <a:moveTo>
                        <a:pt x="442" y="1"/>
                      </a:moveTo>
                      <a:cubicBezTo>
                        <a:pt x="0" y="1"/>
                        <a:pt x="0" y="676"/>
                        <a:pt x="442" y="676"/>
                      </a:cubicBezTo>
                      <a:cubicBezTo>
                        <a:pt x="884" y="676"/>
                        <a:pt x="884" y="1"/>
                        <a:pt x="4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50"/>
                <p:cNvSpPr/>
                <p:nvPr/>
              </p:nvSpPr>
              <p:spPr>
                <a:xfrm>
                  <a:off x="65163" y="2837625"/>
                  <a:ext cx="23275" cy="17475"/>
                </a:xfrm>
                <a:custGeom>
                  <a:rect b="b" l="l" r="r" t="t"/>
                  <a:pathLst>
                    <a:path extrusionOk="0" h="699" w="931">
                      <a:moveTo>
                        <a:pt x="466" y="1"/>
                      </a:moveTo>
                      <a:cubicBezTo>
                        <a:pt x="0" y="1"/>
                        <a:pt x="0" y="699"/>
                        <a:pt x="466" y="699"/>
                      </a:cubicBezTo>
                      <a:cubicBezTo>
                        <a:pt x="931" y="699"/>
                        <a:pt x="931" y="1"/>
                        <a:pt x="4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50"/>
                <p:cNvSpPr/>
                <p:nvPr/>
              </p:nvSpPr>
              <p:spPr>
                <a:xfrm>
                  <a:off x="68063" y="2874675"/>
                  <a:ext cx="22250" cy="89200"/>
                </a:xfrm>
                <a:custGeom>
                  <a:rect b="b" l="l" r="r" t="t"/>
                  <a:pathLst>
                    <a:path extrusionOk="0" h="3568" w="890">
                      <a:moveTo>
                        <a:pt x="464" y="1"/>
                      </a:moveTo>
                      <a:cubicBezTo>
                        <a:pt x="333" y="1"/>
                        <a:pt x="214" y="79"/>
                        <a:pt x="187" y="264"/>
                      </a:cubicBezTo>
                      <a:cubicBezTo>
                        <a:pt x="47" y="1241"/>
                        <a:pt x="1" y="2218"/>
                        <a:pt x="1" y="3218"/>
                      </a:cubicBezTo>
                      <a:cubicBezTo>
                        <a:pt x="1" y="3451"/>
                        <a:pt x="175" y="3567"/>
                        <a:pt x="350" y="3567"/>
                      </a:cubicBezTo>
                      <a:cubicBezTo>
                        <a:pt x="524" y="3567"/>
                        <a:pt x="699" y="3451"/>
                        <a:pt x="699" y="3218"/>
                      </a:cubicBezTo>
                      <a:cubicBezTo>
                        <a:pt x="675" y="2288"/>
                        <a:pt x="722" y="1357"/>
                        <a:pt x="861" y="450"/>
                      </a:cubicBezTo>
                      <a:cubicBezTo>
                        <a:pt x="889" y="183"/>
                        <a:pt x="663" y="1"/>
                        <a:pt x="4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50"/>
                <p:cNvSpPr/>
                <p:nvPr/>
              </p:nvSpPr>
              <p:spPr>
                <a:xfrm>
                  <a:off x="65163" y="2981300"/>
                  <a:ext cx="23275" cy="17450"/>
                </a:xfrm>
                <a:custGeom>
                  <a:rect b="b" l="l" r="r" t="t"/>
                  <a:pathLst>
                    <a:path extrusionOk="0" h="698" w="931">
                      <a:moveTo>
                        <a:pt x="466" y="0"/>
                      </a:moveTo>
                      <a:cubicBezTo>
                        <a:pt x="0" y="0"/>
                        <a:pt x="0" y="698"/>
                        <a:pt x="466" y="698"/>
                      </a:cubicBezTo>
                      <a:cubicBezTo>
                        <a:pt x="931" y="698"/>
                        <a:pt x="931"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50"/>
                <p:cNvSpPr/>
                <p:nvPr/>
              </p:nvSpPr>
              <p:spPr>
                <a:xfrm>
                  <a:off x="65163" y="3023750"/>
                  <a:ext cx="23275" cy="17475"/>
                </a:xfrm>
                <a:custGeom>
                  <a:rect b="b" l="l" r="r" t="t"/>
                  <a:pathLst>
                    <a:path extrusionOk="0" h="699" w="931">
                      <a:moveTo>
                        <a:pt x="466" y="0"/>
                      </a:moveTo>
                      <a:cubicBezTo>
                        <a:pt x="0" y="0"/>
                        <a:pt x="0" y="698"/>
                        <a:pt x="466" y="698"/>
                      </a:cubicBezTo>
                      <a:cubicBezTo>
                        <a:pt x="931" y="698"/>
                        <a:pt x="931"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50"/>
                <p:cNvSpPr/>
                <p:nvPr/>
              </p:nvSpPr>
              <p:spPr>
                <a:xfrm>
                  <a:off x="134938" y="3277900"/>
                  <a:ext cx="17475" cy="46550"/>
                </a:xfrm>
                <a:custGeom>
                  <a:rect b="b" l="l" r="r" t="t"/>
                  <a:pathLst>
                    <a:path extrusionOk="0" h="1862" w="699">
                      <a:moveTo>
                        <a:pt x="350" y="1"/>
                      </a:moveTo>
                      <a:cubicBezTo>
                        <a:pt x="175" y="1"/>
                        <a:pt x="1" y="117"/>
                        <a:pt x="1" y="350"/>
                      </a:cubicBezTo>
                      <a:lnTo>
                        <a:pt x="1" y="1513"/>
                      </a:lnTo>
                      <a:cubicBezTo>
                        <a:pt x="1" y="1745"/>
                        <a:pt x="175" y="1862"/>
                        <a:pt x="350" y="1862"/>
                      </a:cubicBezTo>
                      <a:cubicBezTo>
                        <a:pt x="524" y="1862"/>
                        <a:pt x="699" y="1745"/>
                        <a:pt x="699" y="1513"/>
                      </a:cubicBezTo>
                      <a:lnTo>
                        <a:pt x="699" y="350"/>
                      </a:lnTo>
                      <a:cubicBezTo>
                        <a:pt x="699" y="117"/>
                        <a:pt x="524" y="1"/>
                        <a:pt x="3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50"/>
                <p:cNvSpPr/>
                <p:nvPr/>
              </p:nvSpPr>
              <p:spPr>
                <a:xfrm>
                  <a:off x="132613" y="3369225"/>
                  <a:ext cx="17475" cy="89000"/>
                </a:xfrm>
                <a:custGeom>
                  <a:rect b="b" l="l" r="r" t="t"/>
                  <a:pathLst>
                    <a:path extrusionOk="0" h="3560" w="699">
                      <a:moveTo>
                        <a:pt x="350" y="0"/>
                      </a:moveTo>
                      <a:cubicBezTo>
                        <a:pt x="175" y="0"/>
                        <a:pt x="1" y="116"/>
                        <a:pt x="1" y="349"/>
                      </a:cubicBezTo>
                      <a:lnTo>
                        <a:pt x="1" y="3210"/>
                      </a:lnTo>
                      <a:cubicBezTo>
                        <a:pt x="1" y="3443"/>
                        <a:pt x="175" y="3559"/>
                        <a:pt x="350" y="3559"/>
                      </a:cubicBezTo>
                      <a:cubicBezTo>
                        <a:pt x="524" y="3559"/>
                        <a:pt x="699" y="3443"/>
                        <a:pt x="699" y="3210"/>
                      </a:cubicBezTo>
                      <a:lnTo>
                        <a:pt x="699" y="349"/>
                      </a:lnTo>
                      <a:cubicBezTo>
                        <a:pt x="699" y="116"/>
                        <a:pt x="524" y="0"/>
                        <a:pt x="3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50"/>
                <p:cNvSpPr/>
                <p:nvPr/>
              </p:nvSpPr>
              <p:spPr>
                <a:xfrm>
                  <a:off x="134938" y="3508800"/>
                  <a:ext cx="17475" cy="46550"/>
                </a:xfrm>
                <a:custGeom>
                  <a:rect b="b" l="l" r="r" t="t"/>
                  <a:pathLst>
                    <a:path extrusionOk="0" h="1862" w="699">
                      <a:moveTo>
                        <a:pt x="350" y="0"/>
                      </a:moveTo>
                      <a:cubicBezTo>
                        <a:pt x="175" y="0"/>
                        <a:pt x="1" y="117"/>
                        <a:pt x="1" y="349"/>
                      </a:cubicBezTo>
                      <a:lnTo>
                        <a:pt x="1" y="1513"/>
                      </a:lnTo>
                      <a:cubicBezTo>
                        <a:pt x="1" y="1745"/>
                        <a:pt x="175" y="1862"/>
                        <a:pt x="350" y="1862"/>
                      </a:cubicBezTo>
                      <a:cubicBezTo>
                        <a:pt x="524" y="1862"/>
                        <a:pt x="699" y="1745"/>
                        <a:pt x="699" y="1513"/>
                      </a:cubicBezTo>
                      <a:lnTo>
                        <a:pt x="699" y="349"/>
                      </a:lnTo>
                      <a:cubicBezTo>
                        <a:pt x="699" y="117"/>
                        <a:pt x="524" y="0"/>
                        <a:pt x="3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50"/>
                <p:cNvSpPr/>
                <p:nvPr/>
              </p:nvSpPr>
              <p:spPr>
                <a:xfrm>
                  <a:off x="132613" y="2577650"/>
                  <a:ext cx="10500" cy="44100"/>
                </a:xfrm>
                <a:custGeom>
                  <a:rect b="b" l="l" r="r" t="t"/>
                  <a:pathLst>
                    <a:path extrusionOk="0" h="1764" w="420">
                      <a:moveTo>
                        <a:pt x="210" y="1"/>
                      </a:moveTo>
                      <a:cubicBezTo>
                        <a:pt x="106" y="1"/>
                        <a:pt x="1" y="71"/>
                        <a:pt x="1" y="210"/>
                      </a:cubicBezTo>
                      <a:lnTo>
                        <a:pt x="1" y="1536"/>
                      </a:lnTo>
                      <a:cubicBezTo>
                        <a:pt x="1" y="1688"/>
                        <a:pt x="106" y="1763"/>
                        <a:pt x="210" y="1763"/>
                      </a:cubicBezTo>
                      <a:cubicBezTo>
                        <a:pt x="315" y="1763"/>
                        <a:pt x="420" y="1688"/>
                        <a:pt x="420" y="1536"/>
                      </a:cubicBezTo>
                      <a:lnTo>
                        <a:pt x="420" y="210"/>
                      </a:lnTo>
                      <a:cubicBezTo>
                        <a:pt x="420" y="71"/>
                        <a:pt x="315" y="1"/>
                        <a:pt x="2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50"/>
                <p:cNvSpPr/>
                <p:nvPr/>
              </p:nvSpPr>
              <p:spPr>
                <a:xfrm>
                  <a:off x="127963" y="2651950"/>
                  <a:ext cx="20975" cy="98475"/>
                </a:xfrm>
                <a:custGeom>
                  <a:rect b="b" l="l" r="r" t="t"/>
                  <a:pathLst>
                    <a:path extrusionOk="0" h="3939" w="839">
                      <a:moveTo>
                        <a:pt x="513" y="1"/>
                      </a:moveTo>
                      <a:cubicBezTo>
                        <a:pt x="344" y="1"/>
                        <a:pt x="164" y="111"/>
                        <a:pt x="140" y="332"/>
                      </a:cubicBezTo>
                      <a:cubicBezTo>
                        <a:pt x="24" y="1403"/>
                        <a:pt x="1" y="2496"/>
                        <a:pt x="47" y="3589"/>
                      </a:cubicBezTo>
                      <a:cubicBezTo>
                        <a:pt x="47" y="3822"/>
                        <a:pt x="216" y="3938"/>
                        <a:pt x="385" y="3938"/>
                      </a:cubicBezTo>
                      <a:cubicBezTo>
                        <a:pt x="553" y="3938"/>
                        <a:pt x="722" y="3822"/>
                        <a:pt x="722" y="3589"/>
                      </a:cubicBezTo>
                      <a:cubicBezTo>
                        <a:pt x="675" y="2496"/>
                        <a:pt x="699" y="1403"/>
                        <a:pt x="815" y="332"/>
                      </a:cubicBezTo>
                      <a:cubicBezTo>
                        <a:pt x="838" y="111"/>
                        <a:pt x="681" y="1"/>
                        <a:pt x="5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50"/>
                <p:cNvSpPr/>
                <p:nvPr/>
              </p:nvSpPr>
              <p:spPr>
                <a:xfrm>
                  <a:off x="125638" y="2773150"/>
                  <a:ext cx="23875" cy="61900"/>
                </a:xfrm>
                <a:custGeom>
                  <a:rect b="b" l="l" r="r" t="t"/>
                  <a:pathLst>
                    <a:path extrusionOk="0" h="2476" w="955">
                      <a:moveTo>
                        <a:pt x="410" y="1"/>
                      </a:moveTo>
                      <a:cubicBezTo>
                        <a:pt x="208" y="1"/>
                        <a:pt x="1" y="174"/>
                        <a:pt x="71" y="440"/>
                      </a:cubicBezTo>
                      <a:cubicBezTo>
                        <a:pt x="233" y="998"/>
                        <a:pt x="280" y="1580"/>
                        <a:pt x="233" y="2161"/>
                      </a:cubicBezTo>
                      <a:cubicBezTo>
                        <a:pt x="198" y="2371"/>
                        <a:pt x="356" y="2475"/>
                        <a:pt x="527" y="2475"/>
                      </a:cubicBezTo>
                      <a:cubicBezTo>
                        <a:pt x="699" y="2475"/>
                        <a:pt x="885" y="2371"/>
                        <a:pt x="908" y="2161"/>
                      </a:cubicBezTo>
                      <a:cubicBezTo>
                        <a:pt x="955" y="1510"/>
                        <a:pt x="908" y="882"/>
                        <a:pt x="722" y="254"/>
                      </a:cubicBezTo>
                      <a:cubicBezTo>
                        <a:pt x="676" y="77"/>
                        <a:pt x="544" y="1"/>
                        <a:pt x="4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50"/>
                <p:cNvSpPr/>
                <p:nvPr/>
              </p:nvSpPr>
              <p:spPr>
                <a:xfrm>
                  <a:off x="128563" y="2860325"/>
                  <a:ext cx="22125" cy="16875"/>
                </a:xfrm>
                <a:custGeom>
                  <a:rect b="b" l="l" r="r" t="t"/>
                  <a:pathLst>
                    <a:path extrusionOk="0" h="675" w="885">
                      <a:moveTo>
                        <a:pt x="442" y="0"/>
                      </a:moveTo>
                      <a:cubicBezTo>
                        <a:pt x="0" y="0"/>
                        <a:pt x="0" y="675"/>
                        <a:pt x="442" y="675"/>
                      </a:cubicBezTo>
                      <a:cubicBezTo>
                        <a:pt x="884" y="675"/>
                        <a:pt x="884" y="0"/>
                        <a:pt x="4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50"/>
                <p:cNvSpPr/>
                <p:nvPr/>
              </p:nvSpPr>
              <p:spPr>
                <a:xfrm>
                  <a:off x="128663" y="2904025"/>
                  <a:ext cx="20275" cy="84275"/>
                </a:xfrm>
                <a:custGeom>
                  <a:rect b="b" l="l" r="r" t="t"/>
                  <a:pathLst>
                    <a:path extrusionOk="0" h="3371" w="811">
                      <a:moveTo>
                        <a:pt x="415" y="0"/>
                      </a:moveTo>
                      <a:cubicBezTo>
                        <a:pt x="219" y="0"/>
                        <a:pt x="1" y="173"/>
                        <a:pt x="43" y="439"/>
                      </a:cubicBezTo>
                      <a:cubicBezTo>
                        <a:pt x="136" y="1300"/>
                        <a:pt x="159" y="2161"/>
                        <a:pt x="112" y="3021"/>
                      </a:cubicBezTo>
                      <a:cubicBezTo>
                        <a:pt x="112" y="3254"/>
                        <a:pt x="281" y="3370"/>
                        <a:pt x="450" y="3370"/>
                      </a:cubicBezTo>
                      <a:cubicBezTo>
                        <a:pt x="618" y="3370"/>
                        <a:pt x="787" y="3254"/>
                        <a:pt x="787" y="3021"/>
                      </a:cubicBezTo>
                      <a:cubicBezTo>
                        <a:pt x="810" y="2091"/>
                        <a:pt x="787" y="1160"/>
                        <a:pt x="694" y="253"/>
                      </a:cubicBezTo>
                      <a:cubicBezTo>
                        <a:pt x="666" y="77"/>
                        <a:pt x="546" y="0"/>
                        <a:pt x="4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50"/>
                <p:cNvSpPr/>
                <p:nvPr/>
              </p:nvSpPr>
              <p:spPr>
                <a:xfrm>
                  <a:off x="126238" y="3010950"/>
                  <a:ext cx="22700" cy="16900"/>
                </a:xfrm>
                <a:custGeom>
                  <a:rect b="b" l="l" r="r" t="t"/>
                  <a:pathLst>
                    <a:path extrusionOk="0" h="676" w="908">
                      <a:moveTo>
                        <a:pt x="465" y="1"/>
                      </a:moveTo>
                      <a:cubicBezTo>
                        <a:pt x="0" y="1"/>
                        <a:pt x="0" y="675"/>
                        <a:pt x="465" y="675"/>
                      </a:cubicBezTo>
                      <a:cubicBezTo>
                        <a:pt x="907" y="675"/>
                        <a:pt x="907" y="1"/>
                        <a:pt x="4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50"/>
                <p:cNvSpPr/>
                <p:nvPr/>
              </p:nvSpPr>
              <p:spPr>
                <a:xfrm>
                  <a:off x="129713" y="3233125"/>
                  <a:ext cx="23300" cy="17475"/>
                </a:xfrm>
                <a:custGeom>
                  <a:rect b="b" l="l" r="r" t="t"/>
                  <a:pathLst>
                    <a:path extrusionOk="0" h="699" w="932">
                      <a:moveTo>
                        <a:pt x="466" y="0"/>
                      </a:moveTo>
                      <a:cubicBezTo>
                        <a:pt x="1" y="0"/>
                        <a:pt x="1" y="698"/>
                        <a:pt x="466" y="698"/>
                      </a:cubicBezTo>
                      <a:cubicBezTo>
                        <a:pt x="931" y="698"/>
                        <a:pt x="931"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50"/>
                <p:cNvSpPr/>
                <p:nvPr/>
              </p:nvSpPr>
              <p:spPr>
                <a:xfrm>
                  <a:off x="128088" y="3124375"/>
                  <a:ext cx="22600" cy="89500"/>
                </a:xfrm>
                <a:custGeom>
                  <a:rect b="b" l="l" r="r" t="t"/>
                  <a:pathLst>
                    <a:path extrusionOk="0" h="3580" w="904">
                      <a:moveTo>
                        <a:pt x="531" y="0"/>
                      </a:moveTo>
                      <a:cubicBezTo>
                        <a:pt x="356" y="0"/>
                        <a:pt x="182" y="116"/>
                        <a:pt x="182" y="349"/>
                      </a:cubicBezTo>
                      <a:cubicBezTo>
                        <a:pt x="205" y="1280"/>
                        <a:pt x="159" y="2210"/>
                        <a:pt x="42" y="3141"/>
                      </a:cubicBezTo>
                      <a:cubicBezTo>
                        <a:pt x="0" y="3406"/>
                        <a:pt x="227" y="3579"/>
                        <a:pt x="430" y="3579"/>
                      </a:cubicBezTo>
                      <a:cubicBezTo>
                        <a:pt x="565" y="3579"/>
                        <a:pt x="689" y="3503"/>
                        <a:pt x="717" y="3327"/>
                      </a:cubicBezTo>
                      <a:cubicBezTo>
                        <a:pt x="857" y="2326"/>
                        <a:pt x="903" y="1349"/>
                        <a:pt x="880" y="349"/>
                      </a:cubicBezTo>
                      <a:cubicBezTo>
                        <a:pt x="880" y="116"/>
                        <a:pt x="705" y="0"/>
                        <a:pt x="5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50"/>
                <p:cNvSpPr/>
                <p:nvPr/>
              </p:nvSpPr>
              <p:spPr>
                <a:xfrm>
                  <a:off x="129713" y="3089475"/>
                  <a:ext cx="23300" cy="17475"/>
                </a:xfrm>
                <a:custGeom>
                  <a:rect b="b" l="l" r="r" t="t"/>
                  <a:pathLst>
                    <a:path extrusionOk="0" h="699" w="932">
                      <a:moveTo>
                        <a:pt x="466" y="0"/>
                      </a:moveTo>
                      <a:cubicBezTo>
                        <a:pt x="1" y="0"/>
                        <a:pt x="1" y="698"/>
                        <a:pt x="466" y="698"/>
                      </a:cubicBezTo>
                      <a:cubicBezTo>
                        <a:pt x="931" y="698"/>
                        <a:pt x="931"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50"/>
                <p:cNvSpPr/>
                <p:nvPr/>
              </p:nvSpPr>
              <p:spPr>
                <a:xfrm>
                  <a:off x="129713" y="3047000"/>
                  <a:ext cx="23300" cy="17475"/>
                </a:xfrm>
                <a:custGeom>
                  <a:rect b="b" l="l" r="r" t="t"/>
                  <a:pathLst>
                    <a:path extrusionOk="0" h="699" w="932">
                      <a:moveTo>
                        <a:pt x="466" y="1"/>
                      </a:moveTo>
                      <a:cubicBezTo>
                        <a:pt x="1" y="1"/>
                        <a:pt x="1" y="699"/>
                        <a:pt x="466" y="699"/>
                      </a:cubicBezTo>
                      <a:cubicBezTo>
                        <a:pt x="931" y="699"/>
                        <a:pt x="931" y="1"/>
                        <a:pt x="4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50"/>
                <p:cNvSpPr/>
                <p:nvPr/>
              </p:nvSpPr>
              <p:spPr>
                <a:xfrm>
                  <a:off x="234413" y="2872525"/>
                  <a:ext cx="17450" cy="46125"/>
                </a:xfrm>
                <a:custGeom>
                  <a:rect b="b" l="l" r="r" t="t"/>
                  <a:pathLst>
                    <a:path extrusionOk="0" h="1845" w="698">
                      <a:moveTo>
                        <a:pt x="349" y="1"/>
                      </a:moveTo>
                      <a:cubicBezTo>
                        <a:pt x="175" y="1"/>
                        <a:pt x="0" y="117"/>
                        <a:pt x="0" y="350"/>
                      </a:cubicBezTo>
                      <a:lnTo>
                        <a:pt x="0" y="1513"/>
                      </a:lnTo>
                      <a:cubicBezTo>
                        <a:pt x="0" y="1734"/>
                        <a:pt x="175" y="1844"/>
                        <a:pt x="349" y="1844"/>
                      </a:cubicBezTo>
                      <a:cubicBezTo>
                        <a:pt x="524" y="1844"/>
                        <a:pt x="698" y="1734"/>
                        <a:pt x="698" y="1513"/>
                      </a:cubicBezTo>
                      <a:lnTo>
                        <a:pt x="698" y="350"/>
                      </a:lnTo>
                      <a:cubicBezTo>
                        <a:pt x="698" y="117"/>
                        <a:pt x="524" y="1"/>
                        <a:pt x="3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50"/>
                <p:cNvSpPr/>
                <p:nvPr/>
              </p:nvSpPr>
              <p:spPr>
                <a:xfrm>
                  <a:off x="236738" y="2738175"/>
                  <a:ext cx="17475" cy="89025"/>
                </a:xfrm>
                <a:custGeom>
                  <a:rect b="b" l="l" r="r" t="t"/>
                  <a:pathLst>
                    <a:path extrusionOk="0" h="3561" w="699">
                      <a:moveTo>
                        <a:pt x="349" y="1"/>
                      </a:moveTo>
                      <a:cubicBezTo>
                        <a:pt x="175" y="1"/>
                        <a:pt x="0" y="117"/>
                        <a:pt x="0" y="350"/>
                      </a:cubicBezTo>
                      <a:lnTo>
                        <a:pt x="0" y="3211"/>
                      </a:lnTo>
                      <a:cubicBezTo>
                        <a:pt x="0" y="3444"/>
                        <a:pt x="175" y="3560"/>
                        <a:pt x="349" y="3560"/>
                      </a:cubicBezTo>
                      <a:cubicBezTo>
                        <a:pt x="524" y="3560"/>
                        <a:pt x="698" y="3444"/>
                        <a:pt x="698" y="3211"/>
                      </a:cubicBezTo>
                      <a:lnTo>
                        <a:pt x="698" y="350"/>
                      </a:lnTo>
                      <a:cubicBezTo>
                        <a:pt x="698" y="117"/>
                        <a:pt x="524" y="1"/>
                        <a:pt x="3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50"/>
                <p:cNvSpPr/>
                <p:nvPr/>
              </p:nvSpPr>
              <p:spPr>
                <a:xfrm>
                  <a:off x="234413" y="2641050"/>
                  <a:ext cx="17450" cy="46550"/>
                </a:xfrm>
                <a:custGeom>
                  <a:rect b="b" l="l" r="r" t="t"/>
                  <a:pathLst>
                    <a:path extrusionOk="0" h="1862" w="698">
                      <a:moveTo>
                        <a:pt x="349" y="1"/>
                      </a:moveTo>
                      <a:cubicBezTo>
                        <a:pt x="175" y="1"/>
                        <a:pt x="0" y="117"/>
                        <a:pt x="0" y="350"/>
                      </a:cubicBezTo>
                      <a:lnTo>
                        <a:pt x="0" y="1513"/>
                      </a:lnTo>
                      <a:cubicBezTo>
                        <a:pt x="0" y="1746"/>
                        <a:pt x="175" y="1862"/>
                        <a:pt x="349" y="1862"/>
                      </a:cubicBezTo>
                      <a:cubicBezTo>
                        <a:pt x="524" y="1862"/>
                        <a:pt x="698" y="1746"/>
                        <a:pt x="698" y="1513"/>
                      </a:cubicBezTo>
                      <a:lnTo>
                        <a:pt x="698" y="350"/>
                      </a:lnTo>
                      <a:cubicBezTo>
                        <a:pt x="698" y="117"/>
                        <a:pt x="524" y="1"/>
                        <a:pt x="3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50"/>
                <p:cNvSpPr/>
                <p:nvPr/>
              </p:nvSpPr>
              <p:spPr>
                <a:xfrm>
                  <a:off x="237313" y="3361375"/>
                  <a:ext cx="23875" cy="61875"/>
                </a:xfrm>
                <a:custGeom>
                  <a:rect b="b" l="l" r="r" t="t"/>
                  <a:pathLst>
                    <a:path extrusionOk="0" h="2475" w="955">
                      <a:moveTo>
                        <a:pt x="442" y="0"/>
                      </a:moveTo>
                      <a:cubicBezTo>
                        <a:pt x="274" y="0"/>
                        <a:pt x="93" y="105"/>
                        <a:pt x="70" y="314"/>
                      </a:cubicBezTo>
                      <a:cubicBezTo>
                        <a:pt x="0" y="965"/>
                        <a:pt x="47" y="1594"/>
                        <a:pt x="233" y="2222"/>
                      </a:cubicBezTo>
                      <a:cubicBezTo>
                        <a:pt x="279" y="2398"/>
                        <a:pt x="411" y="2474"/>
                        <a:pt x="545" y="2474"/>
                      </a:cubicBezTo>
                      <a:cubicBezTo>
                        <a:pt x="747" y="2474"/>
                        <a:pt x="954" y="2301"/>
                        <a:pt x="884" y="2036"/>
                      </a:cubicBezTo>
                      <a:cubicBezTo>
                        <a:pt x="722" y="1477"/>
                        <a:pt x="675" y="896"/>
                        <a:pt x="745" y="314"/>
                      </a:cubicBezTo>
                      <a:cubicBezTo>
                        <a:pt x="768" y="105"/>
                        <a:pt x="611" y="0"/>
                        <a:pt x="4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50"/>
                <p:cNvSpPr/>
                <p:nvPr/>
              </p:nvSpPr>
              <p:spPr>
                <a:xfrm>
                  <a:off x="236138" y="3319200"/>
                  <a:ext cx="22125" cy="16900"/>
                </a:xfrm>
                <a:custGeom>
                  <a:rect b="b" l="l" r="r" t="t"/>
                  <a:pathLst>
                    <a:path extrusionOk="0" h="676" w="885">
                      <a:moveTo>
                        <a:pt x="443" y="0"/>
                      </a:moveTo>
                      <a:cubicBezTo>
                        <a:pt x="1" y="0"/>
                        <a:pt x="1" y="675"/>
                        <a:pt x="443" y="675"/>
                      </a:cubicBezTo>
                      <a:cubicBezTo>
                        <a:pt x="885" y="675"/>
                        <a:pt x="885" y="0"/>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50"/>
                <p:cNvSpPr/>
                <p:nvPr/>
              </p:nvSpPr>
              <p:spPr>
                <a:xfrm>
                  <a:off x="237888" y="3208100"/>
                  <a:ext cx="20275" cy="84300"/>
                </a:xfrm>
                <a:custGeom>
                  <a:rect b="b" l="l" r="r" t="t"/>
                  <a:pathLst>
                    <a:path extrusionOk="0" h="3372" w="811">
                      <a:moveTo>
                        <a:pt x="385" y="1"/>
                      </a:moveTo>
                      <a:cubicBezTo>
                        <a:pt x="216" y="1"/>
                        <a:pt x="47" y="117"/>
                        <a:pt x="47" y="350"/>
                      </a:cubicBezTo>
                      <a:cubicBezTo>
                        <a:pt x="1" y="1281"/>
                        <a:pt x="24" y="2211"/>
                        <a:pt x="117" y="3118"/>
                      </a:cubicBezTo>
                      <a:cubicBezTo>
                        <a:pt x="145" y="3295"/>
                        <a:pt x="265" y="3371"/>
                        <a:pt x="396" y="3371"/>
                      </a:cubicBezTo>
                      <a:cubicBezTo>
                        <a:pt x="592" y="3371"/>
                        <a:pt x="810" y="3198"/>
                        <a:pt x="768" y="2932"/>
                      </a:cubicBezTo>
                      <a:cubicBezTo>
                        <a:pt x="675" y="2071"/>
                        <a:pt x="652" y="1211"/>
                        <a:pt x="722" y="350"/>
                      </a:cubicBezTo>
                      <a:cubicBezTo>
                        <a:pt x="722" y="117"/>
                        <a:pt x="553" y="1"/>
                        <a:pt x="38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50"/>
                <p:cNvSpPr/>
                <p:nvPr/>
              </p:nvSpPr>
              <p:spPr>
                <a:xfrm>
                  <a:off x="237888" y="3168575"/>
                  <a:ext cx="22700" cy="16875"/>
                </a:xfrm>
                <a:custGeom>
                  <a:rect b="b" l="l" r="r" t="t"/>
                  <a:pathLst>
                    <a:path extrusionOk="0" h="675" w="908">
                      <a:moveTo>
                        <a:pt x="443" y="0"/>
                      </a:moveTo>
                      <a:cubicBezTo>
                        <a:pt x="1" y="0"/>
                        <a:pt x="1" y="675"/>
                        <a:pt x="443" y="675"/>
                      </a:cubicBezTo>
                      <a:cubicBezTo>
                        <a:pt x="908" y="675"/>
                        <a:pt x="908" y="0"/>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50"/>
                <p:cNvSpPr/>
                <p:nvPr/>
              </p:nvSpPr>
              <p:spPr>
                <a:xfrm>
                  <a:off x="233813" y="2945825"/>
                  <a:ext cx="23300" cy="17450"/>
                </a:xfrm>
                <a:custGeom>
                  <a:rect b="b" l="l" r="r" t="t"/>
                  <a:pathLst>
                    <a:path extrusionOk="0" h="698" w="932">
                      <a:moveTo>
                        <a:pt x="466" y="0"/>
                      </a:moveTo>
                      <a:cubicBezTo>
                        <a:pt x="1" y="0"/>
                        <a:pt x="1" y="698"/>
                        <a:pt x="466" y="698"/>
                      </a:cubicBezTo>
                      <a:cubicBezTo>
                        <a:pt x="931" y="698"/>
                        <a:pt x="931"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50"/>
                <p:cNvSpPr/>
                <p:nvPr/>
              </p:nvSpPr>
              <p:spPr>
                <a:xfrm>
                  <a:off x="236138" y="2982700"/>
                  <a:ext cx="22625" cy="89350"/>
                </a:xfrm>
                <a:custGeom>
                  <a:rect b="b" l="l" r="r" t="t"/>
                  <a:pathLst>
                    <a:path extrusionOk="0" h="3574" w="905">
                      <a:moveTo>
                        <a:pt x="466" y="0"/>
                      </a:moveTo>
                      <a:cubicBezTo>
                        <a:pt x="334" y="0"/>
                        <a:pt x="214" y="74"/>
                        <a:pt x="187" y="247"/>
                      </a:cubicBezTo>
                      <a:cubicBezTo>
                        <a:pt x="47" y="1247"/>
                        <a:pt x="1" y="2224"/>
                        <a:pt x="24" y="3224"/>
                      </a:cubicBezTo>
                      <a:cubicBezTo>
                        <a:pt x="24" y="3457"/>
                        <a:pt x="199" y="3573"/>
                        <a:pt x="373" y="3573"/>
                      </a:cubicBezTo>
                      <a:cubicBezTo>
                        <a:pt x="548" y="3573"/>
                        <a:pt x="722" y="3457"/>
                        <a:pt x="722" y="3224"/>
                      </a:cubicBezTo>
                      <a:cubicBezTo>
                        <a:pt x="699" y="2294"/>
                        <a:pt x="745" y="1363"/>
                        <a:pt x="862" y="433"/>
                      </a:cubicBezTo>
                      <a:cubicBezTo>
                        <a:pt x="904" y="178"/>
                        <a:pt x="671"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50"/>
                <p:cNvSpPr/>
                <p:nvPr/>
              </p:nvSpPr>
              <p:spPr>
                <a:xfrm>
                  <a:off x="233813" y="3089475"/>
                  <a:ext cx="23300" cy="17475"/>
                </a:xfrm>
                <a:custGeom>
                  <a:rect b="b" l="l" r="r" t="t"/>
                  <a:pathLst>
                    <a:path extrusionOk="0" h="699" w="932">
                      <a:moveTo>
                        <a:pt x="466" y="0"/>
                      </a:moveTo>
                      <a:cubicBezTo>
                        <a:pt x="1" y="0"/>
                        <a:pt x="1" y="698"/>
                        <a:pt x="466" y="698"/>
                      </a:cubicBezTo>
                      <a:cubicBezTo>
                        <a:pt x="931" y="698"/>
                        <a:pt x="931"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50"/>
                <p:cNvSpPr/>
                <p:nvPr/>
              </p:nvSpPr>
              <p:spPr>
                <a:xfrm>
                  <a:off x="233813" y="3132500"/>
                  <a:ext cx="23300" cy="17475"/>
                </a:xfrm>
                <a:custGeom>
                  <a:rect b="b" l="l" r="r" t="t"/>
                  <a:pathLst>
                    <a:path extrusionOk="0" h="699" w="932">
                      <a:moveTo>
                        <a:pt x="466" y="1"/>
                      </a:moveTo>
                      <a:cubicBezTo>
                        <a:pt x="1" y="1"/>
                        <a:pt x="1" y="699"/>
                        <a:pt x="466" y="699"/>
                      </a:cubicBezTo>
                      <a:cubicBezTo>
                        <a:pt x="931" y="699"/>
                        <a:pt x="931" y="1"/>
                        <a:pt x="4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50"/>
                <p:cNvSpPr/>
                <p:nvPr/>
              </p:nvSpPr>
              <p:spPr>
                <a:xfrm>
                  <a:off x="284413" y="2742250"/>
                  <a:ext cx="17475" cy="46550"/>
                </a:xfrm>
                <a:custGeom>
                  <a:rect b="b" l="l" r="r" t="t"/>
                  <a:pathLst>
                    <a:path extrusionOk="0" h="1862" w="699">
                      <a:moveTo>
                        <a:pt x="350" y="1"/>
                      </a:moveTo>
                      <a:cubicBezTo>
                        <a:pt x="175" y="1"/>
                        <a:pt x="1" y="117"/>
                        <a:pt x="1" y="350"/>
                      </a:cubicBezTo>
                      <a:lnTo>
                        <a:pt x="1" y="1513"/>
                      </a:lnTo>
                      <a:cubicBezTo>
                        <a:pt x="1" y="1745"/>
                        <a:pt x="175" y="1862"/>
                        <a:pt x="350" y="1862"/>
                      </a:cubicBezTo>
                      <a:cubicBezTo>
                        <a:pt x="524" y="1862"/>
                        <a:pt x="699" y="1745"/>
                        <a:pt x="699" y="1513"/>
                      </a:cubicBezTo>
                      <a:lnTo>
                        <a:pt x="699" y="350"/>
                      </a:lnTo>
                      <a:cubicBezTo>
                        <a:pt x="699" y="117"/>
                        <a:pt x="524" y="1"/>
                        <a:pt x="3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50"/>
                <p:cNvSpPr/>
                <p:nvPr/>
              </p:nvSpPr>
              <p:spPr>
                <a:xfrm>
                  <a:off x="287338" y="3231675"/>
                  <a:ext cx="23875" cy="61875"/>
                </a:xfrm>
                <a:custGeom>
                  <a:rect b="b" l="l" r="r" t="t"/>
                  <a:pathLst>
                    <a:path extrusionOk="0" h="2475" w="955">
                      <a:moveTo>
                        <a:pt x="433" y="0"/>
                      </a:moveTo>
                      <a:cubicBezTo>
                        <a:pt x="262" y="0"/>
                        <a:pt x="82" y="105"/>
                        <a:pt x="70" y="314"/>
                      </a:cubicBezTo>
                      <a:cubicBezTo>
                        <a:pt x="0" y="966"/>
                        <a:pt x="47" y="1617"/>
                        <a:pt x="233" y="2222"/>
                      </a:cubicBezTo>
                      <a:cubicBezTo>
                        <a:pt x="279" y="2398"/>
                        <a:pt x="411" y="2475"/>
                        <a:pt x="545" y="2475"/>
                      </a:cubicBezTo>
                      <a:cubicBezTo>
                        <a:pt x="747" y="2475"/>
                        <a:pt x="954" y="2301"/>
                        <a:pt x="884" y="2036"/>
                      </a:cubicBezTo>
                      <a:cubicBezTo>
                        <a:pt x="721" y="1477"/>
                        <a:pt x="675" y="896"/>
                        <a:pt x="745" y="314"/>
                      </a:cubicBezTo>
                      <a:cubicBezTo>
                        <a:pt x="768" y="105"/>
                        <a:pt x="605" y="0"/>
                        <a:pt x="4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50"/>
                <p:cNvSpPr/>
                <p:nvPr/>
              </p:nvSpPr>
              <p:spPr>
                <a:xfrm>
                  <a:off x="286163" y="3189500"/>
                  <a:ext cx="22125" cy="16900"/>
                </a:xfrm>
                <a:custGeom>
                  <a:rect b="b" l="l" r="r" t="t"/>
                  <a:pathLst>
                    <a:path extrusionOk="0" h="676" w="885">
                      <a:moveTo>
                        <a:pt x="443" y="1"/>
                      </a:moveTo>
                      <a:cubicBezTo>
                        <a:pt x="1" y="1"/>
                        <a:pt x="1" y="675"/>
                        <a:pt x="443" y="675"/>
                      </a:cubicBezTo>
                      <a:cubicBezTo>
                        <a:pt x="885" y="675"/>
                        <a:pt x="885" y="1"/>
                        <a:pt x="44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50"/>
                <p:cNvSpPr/>
                <p:nvPr/>
              </p:nvSpPr>
              <p:spPr>
                <a:xfrm>
                  <a:off x="287338" y="3078850"/>
                  <a:ext cx="20825" cy="83875"/>
                </a:xfrm>
                <a:custGeom>
                  <a:rect b="b" l="l" r="r" t="t"/>
                  <a:pathLst>
                    <a:path extrusionOk="0" h="3355" w="833">
                      <a:moveTo>
                        <a:pt x="384" y="1"/>
                      </a:moveTo>
                      <a:cubicBezTo>
                        <a:pt x="215" y="1"/>
                        <a:pt x="47" y="111"/>
                        <a:pt x="47" y="332"/>
                      </a:cubicBezTo>
                      <a:cubicBezTo>
                        <a:pt x="0" y="1263"/>
                        <a:pt x="47" y="2193"/>
                        <a:pt x="140" y="3101"/>
                      </a:cubicBezTo>
                      <a:cubicBezTo>
                        <a:pt x="168" y="3279"/>
                        <a:pt x="290" y="3355"/>
                        <a:pt x="422" y="3355"/>
                      </a:cubicBezTo>
                      <a:cubicBezTo>
                        <a:pt x="617" y="3355"/>
                        <a:pt x="833" y="3188"/>
                        <a:pt x="791" y="2938"/>
                      </a:cubicBezTo>
                      <a:cubicBezTo>
                        <a:pt x="698" y="2077"/>
                        <a:pt x="675" y="1193"/>
                        <a:pt x="721" y="332"/>
                      </a:cubicBezTo>
                      <a:cubicBezTo>
                        <a:pt x="721" y="111"/>
                        <a:pt x="553" y="1"/>
                        <a:pt x="3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50"/>
                <p:cNvSpPr/>
                <p:nvPr/>
              </p:nvSpPr>
              <p:spPr>
                <a:xfrm>
                  <a:off x="287913" y="3038850"/>
                  <a:ext cx="22700" cy="16900"/>
                </a:xfrm>
                <a:custGeom>
                  <a:rect b="b" l="l" r="r" t="t"/>
                  <a:pathLst>
                    <a:path extrusionOk="0" h="676" w="908">
                      <a:moveTo>
                        <a:pt x="466" y="1"/>
                      </a:moveTo>
                      <a:cubicBezTo>
                        <a:pt x="458" y="1"/>
                        <a:pt x="450" y="1"/>
                        <a:pt x="442" y="1"/>
                      </a:cubicBezTo>
                      <a:cubicBezTo>
                        <a:pt x="0" y="1"/>
                        <a:pt x="0" y="676"/>
                        <a:pt x="442" y="676"/>
                      </a:cubicBezTo>
                      <a:cubicBezTo>
                        <a:pt x="900" y="653"/>
                        <a:pt x="908" y="1"/>
                        <a:pt x="4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50"/>
                <p:cNvSpPr/>
                <p:nvPr/>
              </p:nvSpPr>
              <p:spPr>
                <a:xfrm>
                  <a:off x="283838" y="2816125"/>
                  <a:ext cx="23300" cy="17475"/>
                </a:xfrm>
                <a:custGeom>
                  <a:rect b="b" l="l" r="r" t="t"/>
                  <a:pathLst>
                    <a:path extrusionOk="0" h="699" w="932">
                      <a:moveTo>
                        <a:pt x="466" y="0"/>
                      </a:moveTo>
                      <a:cubicBezTo>
                        <a:pt x="1" y="0"/>
                        <a:pt x="1" y="698"/>
                        <a:pt x="466" y="698"/>
                      </a:cubicBezTo>
                      <a:cubicBezTo>
                        <a:pt x="931" y="698"/>
                        <a:pt x="931"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50"/>
                <p:cNvSpPr/>
                <p:nvPr/>
              </p:nvSpPr>
              <p:spPr>
                <a:xfrm>
                  <a:off x="286163" y="2852825"/>
                  <a:ext cx="22600" cy="89075"/>
                </a:xfrm>
                <a:custGeom>
                  <a:rect b="b" l="l" r="r" t="t"/>
                  <a:pathLst>
                    <a:path extrusionOk="0" h="3563" w="904">
                      <a:moveTo>
                        <a:pt x="473" y="1"/>
                      </a:moveTo>
                      <a:cubicBezTo>
                        <a:pt x="339" y="1"/>
                        <a:pt x="215" y="77"/>
                        <a:pt x="187" y="254"/>
                      </a:cubicBezTo>
                      <a:cubicBezTo>
                        <a:pt x="47" y="1231"/>
                        <a:pt x="1" y="2231"/>
                        <a:pt x="24" y="3231"/>
                      </a:cubicBezTo>
                      <a:cubicBezTo>
                        <a:pt x="24" y="3452"/>
                        <a:pt x="198" y="3563"/>
                        <a:pt x="373" y="3563"/>
                      </a:cubicBezTo>
                      <a:cubicBezTo>
                        <a:pt x="547" y="3563"/>
                        <a:pt x="722" y="3452"/>
                        <a:pt x="722" y="3231"/>
                      </a:cubicBezTo>
                      <a:cubicBezTo>
                        <a:pt x="675" y="2301"/>
                        <a:pt x="745" y="1370"/>
                        <a:pt x="861" y="440"/>
                      </a:cubicBezTo>
                      <a:cubicBezTo>
                        <a:pt x="903" y="174"/>
                        <a:pt x="676" y="1"/>
                        <a:pt x="4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50"/>
                <p:cNvSpPr/>
                <p:nvPr/>
              </p:nvSpPr>
              <p:spPr>
                <a:xfrm>
                  <a:off x="283838" y="2959775"/>
                  <a:ext cx="23300" cy="17475"/>
                </a:xfrm>
                <a:custGeom>
                  <a:rect b="b" l="l" r="r" t="t"/>
                  <a:pathLst>
                    <a:path extrusionOk="0" h="699" w="932">
                      <a:moveTo>
                        <a:pt x="466" y="0"/>
                      </a:moveTo>
                      <a:cubicBezTo>
                        <a:pt x="1" y="0"/>
                        <a:pt x="1" y="698"/>
                        <a:pt x="466" y="698"/>
                      </a:cubicBezTo>
                      <a:cubicBezTo>
                        <a:pt x="931" y="698"/>
                        <a:pt x="931"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50"/>
                <p:cNvSpPr/>
                <p:nvPr/>
              </p:nvSpPr>
              <p:spPr>
                <a:xfrm>
                  <a:off x="283838" y="3002800"/>
                  <a:ext cx="23300" cy="17475"/>
                </a:xfrm>
                <a:custGeom>
                  <a:rect b="b" l="l" r="r" t="t"/>
                  <a:pathLst>
                    <a:path extrusionOk="0" h="699" w="932">
                      <a:moveTo>
                        <a:pt x="466" y="1"/>
                      </a:moveTo>
                      <a:cubicBezTo>
                        <a:pt x="1" y="1"/>
                        <a:pt x="1" y="699"/>
                        <a:pt x="466" y="699"/>
                      </a:cubicBezTo>
                      <a:cubicBezTo>
                        <a:pt x="931" y="699"/>
                        <a:pt x="931" y="1"/>
                        <a:pt x="4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50"/>
                <p:cNvSpPr/>
                <p:nvPr/>
              </p:nvSpPr>
              <p:spPr>
                <a:xfrm>
                  <a:off x="193688" y="3199400"/>
                  <a:ext cx="17475" cy="46550"/>
                </a:xfrm>
                <a:custGeom>
                  <a:rect b="b" l="l" r="r" t="t"/>
                  <a:pathLst>
                    <a:path extrusionOk="0" h="1862" w="699">
                      <a:moveTo>
                        <a:pt x="350" y="0"/>
                      </a:moveTo>
                      <a:cubicBezTo>
                        <a:pt x="175" y="0"/>
                        <a:pt x="1" y="116"/>
                        <a:pt x="1" y="349"/>
                      </a:cubicBezTo>
                      <a:lnTo>
                        <a:pt x="1" y="1512"/>
                      </a:lnTo>
                      <a:cubicBezTo>
                        <a:pt x="1" y="1745"/>
                        <a:pt x="175" y="1861"/>
                        <a:pt x="350" y="1861"/>
                      </a:cubicBezTo>
                      <a:cubicBezTo>
                        <a:pt x="524" y="1861"/>
                        <a:pt x="699" y="1745"/>
                        <a:pt x="699" y="1512"/>
                      </a:cubicBezTo>
                      <a:lnTo>
                        <a:pt x="699" y="349"/>
                      </a:lnTo>
                      <a:cubicBezTo>
                        <a:pt x="699" y="116"/>
                        <a:pt x="524" y="0"/>
                        <a:pt x="3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50"/>
                <p:cNvSpPr/>
                <p:nvPr/>
              </p:nvSpPr>
              <p:spPr>
                <a:xfrm>
                  <a:off x="191363" y="3290700"/>
                  <a:ext cx="17475" cy="89600"/>
                </a:xfrm>
                <a:custGeom>
                  <a:rect b="b" l="l" r="r" t="t"/>
                  <a:pathLst>
                    <a:path extrusionOk="0" h="3584" w="699">
                      <a:moveTo>
                        <a:pt x="350" y="0"/>
                      </a:moveTo>
                      <a:cubicBezTo>
                        <a:pt x="175" y="0"/>
                        <a:pt x="1" y="117"/>
                        <a:pt x="1" y="349"/>
                      </a:cubicBezTo>
                      <a:lnTo>
                        <a:pt x="1" y="3234"/>
                      </a:lnTo>
                      <a:cubicBezTo>
                        <a:pt x="1" y="3467"/>
                        <a:pt x="175" y="3583"/>
                        <a:pt x="350" y="3583"/>
                      </a:cubicBezTo>
                      <a:cubicBezTo>
                        <a:pt x="524" y="3583"/>
                        <a:pt x="698" y="3467"/>
                        <a:pt x="698" y="3234"/>
                      </a:cubicBezTo>
                      <a:lnTo>
                        <a:pt x="698" y="349"/>
                      </a:lnTo>
                      <a:cubicBezTo>
                        <a:pt x="698" y="117"/>
                        <a:pt x="524" y="0"/>
                        <a:pt x="3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50"/>
                <p:cNvSpPr/>
                <p:nvPr/>
              </p:nvSpPr>
              <p:spPr>
                <a:xfrm>
                  <a:off x="193688" y="3430725"/>
                  <a:ext cx="17475" cy="46100"/>
                </a:xfrm>
                <a:custGeom>
                  <a:rect b="b" l="l" r="r" t="t"/>
                  <a:pathLst>
                    <a:path extrusionOk="0" h="1844" w="699">
                      <a:moveTo>
                        <a:pt x="350" y="0"/>
                      </a:moveTo>
                      <a:cubicBezTo>
                        <a:pt x="175" y="0"/>
                        <a:pt x="1" y="111"/>
                        <a:pt x="1" y="332"/>
                      </a:cubicBezTo>
                      <a:lnTo>
                        <a:pt x="1" y="1495"/>
                      </a:lnTo>
                      <a:cubicBezTo>
                        <a:pt x="1" y="1728"/>
                        <a:pt x="175" y="1844"/>
                        <a:pt x="350" y="1844"/>
                      </a:cubicBezTo>
                      <a:cubicBezTo>
                        <a:pt x="524" y="1844"/>
                        <a:pt x="699" y="1728"/>
                        <a:pt x="699" y="1495"/>
                      </a:cubicBezTo>
                      <a:lnTo>
                        <a:pt x="699" y="332"/>
                      </a:lnTo>
                      <a:cubicBezTo>
                        <a:pt x="699" y="111"/>
                        <a:pt x="524" y="0"/>
                        <a:pt x="3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50"/>
                <p:cNvSpPr/>
                <p:nvPr/>
              </p:nvSpPr>
              <p:spPr>
                <a:xfrm>
                  <a:off x="190788" y="2597425"/>
                  <a:ext cx="11075" cy="44225"/>
                </a:xfrm>
                <a:custGeom>
                  <a:rect b="b" l="l" r="r" t="t"/>
                  <a:pathLst>
                    <a:path extrusionOk="0" h="1769" w="443">
                      <a:moveTo>
                        <a:pt x="221" y="1"/>
                      </a:moveTo>
                      <a:cubicBezTo>
                        <a:pt x="111" y="1"/>
                        <a:pt x="0" y="71"/>
                        <a:pt x="0" y="210"/>
                      </a:cubicBezTo>
                      <a:lnTo>
                        <a:pt x="0" y="1560"/>
                      </a:lnTo>
                      <a:cubicBezTo>
                        <a:pt x="0" y="1699"/>
                        <a:pt x="111" y="1769"/>
                        <a:pt x="221" y="1769"/>
                      </a:cubicBezTo>
                      <a:cubicBezTo>
                        <a:pt x="332" y="1769"/>
                        <a:pt x="442" y="1699"/>
                        <a:pt x="442" y="1560"/>
                      </a:cubicBezTo>
                      <a:lnTo>
                        <a:pt x="442" y="210"/>
                      </a:lnTo>
                      <a:cubicBezTo>
                        <a:pt x="442" y="71"/>
                        <a:pt x="332" y="1"/>
                        <a:pt x="2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50"/>
                <p:cNvSpPr/>
                <p:nvPr/>
              </p:nvSpPr>
              <p:spPr>
                <a:xfrm>
                  <a:off x="186713" y="2671600"/>
                  <a:ext cx="20950" cy="98150"/>
                </a:xfrm>
                <a:custGeom>
                  <a:rect b="b" l="l" r="r" t="t"/>
                  <a:pathLst>
                    <a:path extrusionOk="0" h="3926" w="838">
                      <a:moveTo>
                        <a:pt x="512" y="0"/>
                      </a:moveTo>
                      <a:cubicBezTo>
                        <a:pt x="344" y="0"/>
                        <a:pt x="163" y="105"/>
                        <a:pt x="140" y="314"/>
                      </a:cubicBezTo>
                      <a:cubicBezTo>
                        <a:pt x="24" y="1408"/>
                        <a:pt x="0" y="2501"/>
                        <a:pt x="47" y="3594"/>
                      </a:cubicBezTo>
                      <a:cubicBezTo>
                        <a:pt x="47" y="3815"/>
                        <a:pt x="216" y="3926"/>
                        <a:pt x="384" y="3926"/>
                      </a:cubicBezTo>
                      <a:cubicBezTo>
                        <a:pt x="553" y="3926"/>
                        <a:pt x="722" y="3815"/>
                        <a:pt x="722" y="3594"/>
                      </a:cubicBezTo>
                      <a:cubicBezTo>
                        <a:pt x="675" y="2501"/>
                        <a:pt x="698" y="1408"/>
                        <a:pt x="815" y="314"/>
                      </a:cubicBezTo>
                      <a:cubicBezTo>
                        <a:pt x="838" y="105"/>
                        <a:pt x="681" y="0"/>
                        <a:pt x="5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50"/>
                <p:cNvSpPr/>
                <p:nvPr/>
              </p:nvSpPr>
              <p:spPr>
                <a:xfrm>
                  <a:off x="184388" y="2792925"/>
                  <a:ext cx="23875" cy="61900"/>
                </a:xfrm>
                <a:custGeom>
                  <a:rect b="b" l="l" r="r" t="t"/>
                  <a:pathLst>
                    <a:path extrusionOk="0" h="2476" w="955">
                      <a:moveTo>
                        <a:pt x="410" y="1"/>
                      </a:moveTo>
                      <a:cubicBezTo>
                        <a:pt x="208" y="1"/>
                        <a:pt x="0" y="174"/>
                        <a:pt x="70" y="440"/>
                      </a:cubicBezTo>
                      <a:cubicBezTo>
                        <a:pt x="233" y="998"/>
                        <a:pt x="280" y="1580"/>
                        <a:pt x="210" y="2161"/>
                      </a:cubicBezTo>
                      <a:cubicBezTo>
                        <a:pt x="187" y="2371"/>
                        <a:pt x="344" y="2475"/>
                        <a:pt x="512" y="2475"/>
                      </a:cubicBezTo>
                      <a:cubicBezTo>
                        <a:pt x="681" y="2475"/>
                        <a:pt x="861" y="2371"/>
                        <a:pt x="884" y="2161"/>
                      </a:cubicBezTo>
                      <a:cubicBezTo>
                        <a:pt x="954" y="1510"/>
                        <a:pt x="908" y="858"/>
                        <a:pt x="722" y="254"/>
                      </a:cubicBezTo>
                      <a:cubicBezTo>
                        <a:pt x="675" y="77"/>
                        <a:pt x="544" y="1"/>
                        <a:pt x="4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50"/>
                <p:cNvSpPr/>
                <p:nvPr/>
              </p:nvSpPr>
              <p:spPr>
                <a:xfrm>
                  <a:off x="187288" y="2880100"/>
                  <a:ext cx="22125" cy="16875"/>
                </a:xfrm>
                <a:custGeom>
                  <a:rect b="b" l="l" r="r" t="t"/>
                  <a:pathLst>
                    <a:path extrusionOk="0" h="675" w="885">
                      <a:moveTo>
                        <a:pt x="443" y="0"/>
                      </a:moveTo>
                      <a:cubicBezTo>
                        <a:pt x="1" y="0"/>
                        <a:pt x="1" y="675"/>
                        <a:pt x="443" y="675"/>
                      </a:cubicBezTo>
                      <a:cubicBezTo>
                        <a:pt x="885" y="675"/>
                        <a:pt x="885" y="0"/>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50"/>
                <p:cNvSpPr/>
                <p:nvPr/>
              </p:nvSpPr>
              <p:spPr>
                <a:xfrm>
                  <a:off x="187413" y="2923750"/>
                  <a:ext cx="20250" cy="83875"/>
                </a:xfrm>
                <a:custGeom>
                  <a:rect b="b" l="l" r="r" t="t"/>
                  <a:pathLst>
                    <a:path extrusionOk="0" h="3355" w="810">
                      <a:moveTo>
                        <a:pt x="411" y="1"/>
                      </a:moveTo>
                      <a:cubicBezTo>
                        <a:pt x="216" y="1"/>
                        <a:pt x="1" y="168"/>
                        <a:pt x="42" y="418"/>
                      </a:cubicBezTo>
                      <a:cubicBezTo>
                        <a:pt x="135" y="1278"/>
                        <a:pt x="159" y="2163"/>
                        <a:pt x="112" y="3023"/>
                      </a:cubicBezTo>
                      <a:cubicBezTo>
                        <a:pt x="112" y="3244"/>
                        <a:pt x="281" y="3355"/>
                        <a:pt x="449" y="3355"/>
                      </a:cubicBezTo>
                      <a:cubicBezTo>
                        <a:pt x="618" y="3355"/>
                        <a:pt x="787" y="3244"/>
                        <a:pt x="787" y="3023"/>
                      </a:cubicBezTo>
                      <a:cubicBezTo>
                        <a:pt x="810" y="2093"/>
                        <a:pt x="787" y="1162"/>
                        <a:pt x="694" y="255"/>
                      </a:cubicBezTo>
                      <a:cubicBezTo>
                        <a:pt x="666" y="77"/>
                        <a:pt x="543" y="1"/>
                        <a:pt x="4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50"/>
                <p:cNvSpPr/>
                <p:nvPr/>
              </p:nvSpPr>
              <p:spPr>
                <a:xfrm>
                  <a:off x="188463" y="3155175"/>
                  <a:ext cx="23275" cy="17475"/>
                </a:xfrm>
                <a:custGeom>
                  <a:rect b="b" l="l" r="r" t="t"/>
                  <a:pathLst>
                    <a:path extrusionOk="0" h="699" w="931">
                      <a:moveTo>
                        <a:pt x="488" y="0"/>
                      </a:moveTo>
                      <a:cubicBezTo>
                        <a:pt x="481" y="0"/>
                        <a:pt x="473" y="1"/>
                        <a:pt x="466" y="1"/>
                      </a:cubicBezTo>
                      <a:cubicBezTo>
                        <a:pt x="0" y="1"/>
                        <a:pt x="0" y="699"/>
                        <a:pt x="466" y="699"/>
                      </a:cubicBezTo>
                      <a:cubicBezTo>
                        <a:pt x="923" y="676"/>
                        <a:pt x="931" y="0"/>
                        <a:pt x="4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50"/>
                <p:cNvSpPr/>
                <p:nvPr/>
              </p:nvSpPr>
              <p:spPr>
                <a:xfrm>
                  <a:off x="187413" y="3046425"/>
                  <a:ext cx="22575" cy="88925"/>
                </a:xfrm>
                <a:custGeom>
                  <a:rect b="b" l="l" r="r" t="t"/>
                  <a:pathLst>
                    <a:path extrusionOk="0" h="3557" w="903">
                      <a:moveTo>
                        <a:pt x="531" y="1"/>
                      </a:moveTo>
                      <a:cubicBezTo>
                        <a:pt x="356" y="1"/>
                        <a:pt x="182" y="117"/>
                        <a:pt x="182" y="350"/>
                      </a:cubicBezTo>
                      <a:cubicBezTo>
                        <a:pt x="205" y="1257"/>
                        <a:pt x="159" y="2187"/>
                        <a:pt x="42" y="3118"/>
                      </a:cubicBezTo>
                      <a:cubicBezTo>
                        <a:pt x="0" y="3384"/>
                        <a:pt x="227" y="3557"/>
                        <a:pt x="430" y="3557"/>
                      </a:cubicBezTo>
                      <a:cubicBezTo>
                        <a:pt x="565" y="3557"/>
                        <a:pt x="689" y="3480"/>
                        <a:pt x="717" y="3304"/>
                      </a:cubicBezTo>
                      <a:cubicBezTo>
                        <a:pt x="833" y="2327"/>
                        <a:pt x="903" y="1327"/>
                        <a:pt x="880" y="350"/>
                      </a:cubicBezTo>
                      <a:cubicBezTo>
                        <a:pt x="880" y="117"/>
                        <a:pt x="705" y="1"/>
                        <a:pt x="5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50"/>
                <p:cNvSpPr/>
                <p:nvPr/>
              </p:nvSpPr>
              <p:spPr>
                <a:xfrm>
                  <a:off x="-168062" y="2550900"/>
                  <a:ext cx="16900" cy="45400"/>
                </a:xfrm>
                <a:custGeom>
                  <a:rect b="b" l="l" r="r" t="t"/>
                  <a:pathLst>
                    <a:path extrusionOk="0" h="1816" w="676">
                      <a:moveTo>
                        <a:pt x="338" y="1"/>
                      </a:moveTo>
                      <a:cubicBezTo>
                        <a:pt x="169" y="1"/>
                        <a:pt x="0" y="117"/>
                        <a:pt x="0" y="350"/>
                      </a:cubicBezTo>
                      <a:lnTo>
                        <a:pt x="0" y="1466"/>
                      </a:lnTo>
                      <a:cubicBezTo>
                        <a:pt x="0" y="1699"/>
                        <a:pt x="169" y="1815"/>
                        <a:pt x="338" y="1815"/>
                      </a:cubicBezTo>
                      <a:cubicBezTo>
                        <a:pt x="506" y="1815"/>
                        <a:pt x="675" y="1699"/>
                        <a:pt x="675" y="1466"/>
                      </a:cubicBezTo>
                      <a:lnTo>
                        <a:pt x="675" y="350"/>
                      </a:lnTo>
                      <a:cubicBezTo>
                        <a:pt x="675" y="117"/>
                        <a:pt x="506" y="1"/>
                        <a:pt x="3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50"/>
                <p:cNvSpPr/>
                <p:nvPr/>
              </p:nvSpPr>
              <p:spPr>
                <a:xfrm>
                  <a:off x="-170387" y="2639300"/>
                  <a:ext cx="17475" cy="86700"/>
                </a:xfrm>
                <a:custGeom>
                  <a:rect b="b" l="l" r="r" t="t"/>
                  <a:pathLst>
                    <a:path extrusionOk="0" h="3468" w="699">
                      <a:moveTo>
                        <a:pt x="349" y="1"/>
                      </a:moveTo>
                      <a:cubicBezTo>
                        <a:pt x="175" y="1"/>
                        <a:pt x="0" y="117"/>
                        <a:pt x="0" y="350"/>
                      </a:cubicBezTo>
                      <a:lnTo>
                        <a:pt x="0" y="3118"/>
                      </a:lnTo>
                      <a:cubicBezTo>
                        <a:pt x="0" y="3351"/>
                        <a:pt x="175" y="3467"/>
                        <a:pt x="349" y="3467"/>
                      </a:cubicBezTo>
                      <a:cubicBezTo>
                        <a:pt x="524" y="3467"/>
                        <a:pt x="698" y="3351"/>
                        <a:pt x="698" y="3118"/>
                      </a:cubicBezTo>
                      <a:lnTo>
                        <a:pt x="698" y="350"/>
                      </a:lnTo>
                      <a:cubicBezTo>
                        <a:pt x="698" y="117"/>
                        <a:pt x="524" y="1"/>
                        <a:pt x="3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50"/>
                <p:cNvSpPr/>
                <p:nvPr/>
              </p:nvSpPr>
              <p:spPr>
                <a:xfrm>
                  <a:off x="-168062" y="2774675"/>
                  <a:ext cx="16900" cy="45100"/>
                </a:xfrm>
                <a:custGeom>
                  <a:rect b="b" l="l" r="r" t="t"/>
                  <a:pathLst>
                    <a:path extrusionOk="0" h="1804" w="676">
                      <a:moveTo>
                        <a:pt x="338" y="1"/>
                      </a:moveTo>
                      <a:cubicBezTo>
                        <a:pt x="169" y="1"/>
                        <a:pt x="0" y="111"/>
                        <a:pt x="0" y="332"/>
                      </a:cubicBezTo>
                      <a:lnTo>
                        <a:pt x="0" y="1472"/>
                      </a:lnTo>
                      <a:cubicBezTo>
                        <a:pt x="0" y="1693"/>
                        <a:pt x="169" y="1804"/>
                        <a:pt x="338" y="1804"/>
                      </a:cubicBezTo>
                      <a:cubicBezTo>
                        <a:pt x="506" y="1804"/>
                        <a:pt x="675" y="1693"/>
                        <a:pt x="675" y="1472"/>
                      </a:cubicBezTo>
                      <a:lnTo>
                        <a:pt x="675" y="332"/>
                      </a:lnTo>
                      <a:cubicBezTo>
                        <a:pt x="675" y="111"/>
                        <a:pt x="506" y="1"/>
                        <a:pt x="3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50"/>
                <p:cNvSpPr/>
                <p:nvPr/>
              </p:nvSpPr>
              <p:spPr>
                <a:xfrm>
                  <a:off x="-170387" y="2859150"/>
                  <a:ext cx="17475" cy="58325"/>
                </a:xfrm>
                <a:custGeom>
                  <a:rect b="b" l="l" r="r" t="t"/>
                  <a:pathLst>
                    <a:path extrusionOk="0" h="2333" w="699">
                      <a:moveTo>
                        <a:pt x="349" y="1"/>
                      </a:moveTo>
                      <a:cubicBezTo>
                        <a:pt x="175" y="1"/>
                        <a:pt x="0" y="117"/>
                        <a:pt x="0" y="350"/>
                      </a:cubicBezTo>
                      <a:lnTo>
                        <a:pt x="0" y="2001"/>
                      </a:lnTo>
                      <a:cubicBezTo>
                        <a:pt x="0" y="2222"/>
                        <a:pt x="175" y="2333"/>
                        <a:pt x="349" y="2333"/>
                      </a:cubicBezTo>
                      <a:cubicBezTo>
                        <a:pt x="524" y="2333"/>
                        <a:pt x="698" y="2222"/>
                        <a:pt x="698" y="2001"/>
                      </a:cubicBezTo>
                      <a:lnTo>
                        <a:pt x="698" y="350"/>
                      </a:lnTo>
                      <a:cubicBezTo>
                        <a:pt x="698" y="117"/>
                        <a:pt x="524" y="1"/>
                        <a:pt x="3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50"/>
                <p:cNvSpPr/>
                <p:nvPr/>
              </p:nvSpPr>
              <p:spPr>
                <a:xfrm>
                  <a:off x="-172712" y="2943925"/>
                  <a:ext cx="19800" cy="86250"/>
                </a:xfrm>
                <a:custGeom>
                  <a:rect b="b" l="l" r="r" t="t"/>
                  <a:pathLst>
                    <a:path extrusionOk="0" h="3450" w="792">
                      <a:moveTo>
                        <a:pt x="335" y="0"/>
                      </a:moveTo>
                      <a:cubicBezTo>
                        <a:pt x="163" y="0"/>
                        <a:pt x="0" y="111"/>
                        <a:pt x="24" y="332"/>
                      </a:cubicBezTo>
                      <a:cubicBezTo>
                        <a:pt x="93" y="1262"/>
                        <a:pt x="93" y="2193"/>
                        <a:pt x="93" y="3100"/>
                      </a:cubicBezTo>
                      <a:cubicBezTo>
                        <a:pt x="93" y="3333"/>
                        <a:pt x="268" y="3449"/>
                        <a:pt x="442" y="3449"/>
                      </a:cubicBezTo>
                      <a:cubicBezTo>
                        <a:pt x="617" y="3449"/>
                        <a:pt x="791" y="3333"/>
                        <a:pt x="791" y="3100"/>
                      </a:cubicBezTo>
                      <a:cubicBezTo>
                        <a:pt x="791" y="2193"/>
                        <a:pt x="791" y="1262"/>
                        <a:pt x="698" y="332"/>
                      </a:cubicBezTo>
                      <a:cubicBezTo>
                        <a:pt x="687" y="111"/>
                        <a:pt x="506" y="0"/>
                        <a:pt x="3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50"/>
                <p:cNvSpPr/>
                <p:nvPr/>
              </p:nvSpPr>
              <p:spPr>
                <a:xfrm>
                  <a:off x="-174937" y="3050500"/>
                  <a:ext cx="22025" cy="54775"/>
                </a:xfrm>
                <a:custGeom>
                  <a:rect b="b" l="l" r="r" t="t"/>
                  <a:pathLst>
                    <a:path extrusionOk="0" h="2191" w="881">
                      <a:moveTo>
                        <a:pt x="531" y="0"/>
                      </a:moveTo>
                      <a:cubicBezTo>
                        <a:pt x="357" y="0"/>
                        <a:pt x="182" y="117"/>
                        <a:pt x="182" y="349"/>
                      </a:cubicBezTo>
                      <a:cubicBezTo>
                        <a:pt x="182" y="815"/>
                        <a:pt x="136" y="1303"/>
                        <a:pt x="43" y="1769"/>
                      </a:cubicBezTo>
                      <a:cubicBezTo>
                        <a:pt x="1" y="2022"/>
                        <a:pt x="223" y="2191"/>
                        <a:pt x="426" y="2191"/>
                      </a:cubicBezTo>
                      <a:cubicBezTo>
                        <a:pt x="558" y="2191"/>
                        <a:pt x="681" y="2120"/>
                        <a:pt x="718" y="1955"/>
                      </a:cubicBezTo>
                      <a:cubicBezTo>
                        <a:pt x="811" y="1420"/>
                        <a:pt x="857" y="885"/>
                        <a:pt x="880" y="349"/>
                      </a:cubicBezTo>
                      <a:cubicBezTo>
                        <a:pt x="880" y="117"/>
                        <a:pt x="706" y="0"/>
                        <a:pt x="5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50"/>
                <p:cNvSpPr/>
                <p:nvPr/>
              </p:nvSpPr>
              <p:spPr>
                <a:xfrm>
                  <a:off x="-172137" y="3138250"/>
                  <a:ext cx="16900" cy="64225"/>
                </a:xfrm>
                <a:custGeom>
                  <a:rect b="b" l="l" r="r" t="t"/>
                  <a:pathLst>
                    <a:path extrusionOk="0" h="2569" w="676">
                      <a:moveTo>
                        <a:pt x="344" y="0"/>
                      </a:moveTo>
                      <a:cubicBezTo>
                        <a:pt x="174" y="0"/>
                        <a:pt x="1" y="117"/>
                        <a:pt x="1" y="352"/>
                      </a:cubicBezTo>
                      <a:lnTo>
                        <a:pt x="1" y="2237"/>
                      </a:lnTo>
                      <a:cubicBezTo>
                        <a:pt x="1" y="2458"/>
                        <a:pt x="169" y="2568"/>
                        <a:pt x="338" y="2568"/>
                      </a:cubicBezTo>
                      <a:cubicBezTo>
                        <a:pt x="507" y="2568"/>
                        <a:pt x="675" y="2458"/>
                        <a:pt x="675" y="2237"/>
                      </a:cubicBezTo>
                      <a:lnTo>
                        <a:pt x="675" y="329"/>
                      </a:lnTo>
                      <a:cubicBezTo>
                        <a:pt x="675" y="111"/>
                        <a:pt x="511" y="0"/>
                        <a:pt x="3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50"/>
                <p:cNvSpPr/>
                <p:nvPr/>
              </p:nvSpPr>
              <p:spPr>
                <a:xfrm>
                  <a:off x="-173887" y="3218425"/>
                  <a:ext cx="16900" cy="98475"/>
                </a:xfrm>
                <a:custGeom>
                  <a:rect b="b" l="l" r="r" t="t"/>
                  <a:pathLst>
                    <a:path extrusionOk="0" h="3939" w="676">
                      <a:moveTo>
                        <a:pt x="338" y="1"/>
                      </a:moveTo>
                      <a:cubicBezTo>
                        <a:pt x="170" y="1"/>
                        <a:pt x="1" y="111"/>
                        <a:pt x="1" y="332"/>
                      </a:cubicBezTo>
                      <a:lnTo>
                        <a:pt x="1" y="3589"/>
                      </a:lnTo>
                      <a:cubicBezTo>
                        <a:pt x="1" y="3822"/>
                        <a:pt x="170" y="3938"/>
                        <a:pt x="338" y="3938"/>
                      </a:cubicBezTo>
                      <a:cubicBezTo>
                        <a:pt x="507" y="3938"/>
                        <a:pt x="676" y="3822"/>
                        <a:pt x="676" y="3589"/>
                      </a:cubicBezTo>
                      <a:lnTo>
                        <a:pt x="676" y="332"/>
                      </a:lnTo>
                      <a:cubicBezTo>
                        <a:pt x="676" y="111"/>
                        <a:pt x="507" y="1"/>
                        <a:pt x="3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50"/>
                <p:cNvSpPr/>
                <p:nvPr/>
              </p:nvSpPr>
              <p:spPr>
                <a:xfrm>
                  <a:off x="-175037" y="3343925"/>
                  <a:ext cx="20375" cy="98150"/>
                </a:xfrm>
                <a:custGeom>
                  <a:rect b="b" l="l" r="r" t="t"/>
                  <a:pathLst>
                    <a:path extrusionOk="0" h="3926" w="815">
                      <a:moveTo>
                        <a:pt x="489" y="0"/>
                      </a:moveTo>
                      <a:cubicBezTo>
                        <a:pt x="320" y="0"/>
                        <a:pt x="140" y="105"/>
                        <a:pt x="117" y="314"/>
                      </a:cubicBezTo>
                      <a:cubicBezTo>
                        <a:pt x="24" y="1408"/>
                        <a:pt x="0" y="2501"/>
                        <a:pt x="47" y="3594"/>
                      </a:cubicBezTo>
                      <a:cubicBezTo>
                        <a:pt x="47" y="3815"/>
                        <a:pt x="216" y="3926"/>
                        <a:pt x="384" y="3926"/>
                      </a:cubicBezTo>
                      <a:cubicBezTo>
                        <a:pt x="553" y="3926"/>
                        <a:pt x="722" y="3815"/>
                        <a:pt x="722" y="3594"/>
                      </a:cubicBezTo>
                      <a:cubicBezTo>
                        <a:pt x="675" y="2501"/>
                        <a:pt x="698" y="1408"/>
                        <a:pt x="791" y="314"/>
                      </a:cubicBezTo>
                      <a:cubicBezTo>
                        <a:pt x="815" y="105"/>
                        <a:pt x="658" y="0"/>
                        <a:pt x="48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50"/>
                <p:cNvSpPr/>
                <p:nvPr/>
              </p:nvSpPr>
              <p:spPr>
                <a:xfrm>
                  <a:off x="-177362" y="3465225"/>
                  <a:ext cx="23875" cy="61775"/>
                </a:xfrm>
                <a:custGeom>
                  <a:rect b="b" l="l" r="r" t="t"/>
                  <a:pathLst>
                    <a:path extrusionOk="0" h="2471" w="955">
                      <a:moveTo>
                        <a:pt x="405" y="0"/>
                      </a:moveTo>
                      <a:cubicBezTo>
                        <a:pt x="205" y="0"/>
                        <a:pt x="1" y="167"/>
                        <a:pt x="70" y="417"/>
                      </a:cubicBezTo>
                      <a:cubicBezTo>
                        <a:pt x="210" y="976"/>
                        <a:pt x="279" y="1581"/>
                        <a:pt x="210" y="2139"/>
                      </a:cubicBezTo>
                      <a:cubicBezTo>
                        <a:pt x="186" y="2360"/>
                        <a:pt x="343" y="2470"/>
                        <a:pt x="512" y="2470"/>
                      </a:cubicBezTo>
                      <a:cubicBezTo>
                        <a:pt x="681" y="2470"/>
                        <a:pt x="861" y="2360"/>
                        <a:pt x="884" y="2139"/>
                      </a:cubicBezTo>
                      <a:cubicBezTo>
                        <a:pt x="954" y="1511"/>
                        <a:pt x="884" y="859"/>
                        <a:pt x="721" y="255"/>
                      </a:cubicBezTo>
                      <a:cubicBezTo>
                        <a:pt x="675" y="76"/>
                        <a:pt x="541" y="0"/>
                        <a:pt x="4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50"/>
                <p:cNvSpPr/>
                <p:nvPr/>
              </p:nvSpPr>
              <p:spPr>
                <a:xfrm>
                  <a:off x="-175037" y="3552425"/>
                  <a:ext cx="22700" cy="16875"/>
                </a:xfrm>
                <a:custGeom>
                  <a:rect b="b" l="l" r="r" t="t"/>
                  <a:pathLst>
                    <a:path extrusionOk="0" h="675" w="908">
                      <a:moveTo>
                        <a:pt x="466" y="0"/>
                      </a:moveTo>
                      <a:cubicBezTo>
                        <a:pt x="0" y="0"/>
                        <a:pt x="0" y="675"/>
                        <a:pt x="466" y="675"/>
                      </a:cubicBezTo>
                      <a:cubicBezTo>
                        <a:pt x="908" y="675"/>
                        <a:pt x="908"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50"/>
                <p:cNvSpPr/>
                <p:nvPr/>
              </p:nvSpPr>
              <p:spPr>
                <a:xfrm>
                  <a:off x="-174937" y="3595950"/>
                  <a:ext cx="20850" cy="84000"/>
                </a:xfrm>
                <a:custGeom>
                  <a:rect b="b" l="l" r="r" t="t"/>
                  <a:pathLst>
                    <a:path extrusionOk="0" h="3360" w="834">
                      <a:moveTo>
                        <a:pt x="421" y="1"/>
                      </a:moveTo>
                      <a:cubicBezTo>
                        <a:pt x="223" y="1"/>
                        <a:pt x="1" y="169"/>
                        <a:pt x="43" y="423"/>
                      </a:cubicBezTo>
                      <a:cubicBezTo>
                        <a:pt x="136" y="1283"/>
                        <a:pt x="159" y="2168"/>
                        <a:pt x="113" y="3028"/>
                      </a:cubicBezTo>
                      <a:cubicBezTo>
                        <a:pt x="113" y="3249"/>
                        <a:pt x="281" y="3360"/>
                        <a:pt x="450" y="3360"/>
                      </a:cubicBezTo>
                      <a:cubicBezTo>
                        <a:pt x="619" y="3360"/>
                        <a:pt x="787" y="3249"/>
                        <a:pt x="787" y="3028"/>
                      </a:cubicBezTo>
                      <a:cubicBezTo>
                        <a:pt x="834" y="2098"/>
                        <a:pt x="811" y="1167"/>
                        <a:pt x="694" y="237"/>
                      </a:cubicBezTo>
                      <a:cubicBezTo>
                        <a:pt x="667" y="72"/>
                        <a:pt x="549" y="1"/>
                        <a:pt x="4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50"/>
                <p:cNvSpPr/>
                <p:nvPr/>
              </p:nvSpPr>
              <p:spPr>
                <a:xfrm>
                  <a:off x="-176787" y="3703050"/>
                  <a:ext cx="22125" cy="16900"/>
                </a:xfrm>
                <a:custGeom>
                  <a:rect b="b" l="l" r="r" t="t"/>
                  <a:pathLst>
                    <a:path extrusionOk="0" h="676" w="885">
                      <a:moveTo>
                        <a:pt x="443" y="1"/>
                      </a:moveTo>
                      <a:cubicBezTo>
                        <a:pt x="1" y="1"/>
                        <a:pt x="1" y="675"/>
                        <a:pt x="443" y="675"/>
                      </a:cubicBezTo>
                      <a:cubicBezTo>
                        <a:pt x="885" y="675"/>
                        <a:pt x="885" y="1"/>
                        <a:pt x="44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50"/>
                <p:cNvSpPr/>
                <p:nvPr/>
              </p:nvSpPr>
              <p:spPr>
                <a:xfrm>
                  <a:off x="-173287" y="2507875"/>
                  <a:ext cx="23275" cy="16875"/>
                </a:xfrm>
                <a:custGeom>
                  <a:rect b="b" l="l" r="r" t="t"/>
                  <a:pathLst>
                    <a:path extrusionOk="0" h="675" w="931">
                      <a:moveTo>
                        <a:pt x="465" y="0"/>
                      </a:moveTo>
                      <a:cubicBezTo>
                        <a:pt x="0" y="0"/>
                        <a:pt x="0" y="675"/>
                        <a:pt x="465" y="675"/>
                      </a:cubicBezTo>
                      <a:cubicBezTo>
                        <a:pt x="931" y="675"/>
                        <a:pt x="931" y="0"/>
                        <a:pt x="4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50"/>
                <p:cNvSpPr/>
                <p:nvPr/>
              </p:nvSpPr>
              <p:spPr>
                <a:xfrm>
                  <a:off x="-174937" y="2402600"/>
                  <a:ext cx="22600" cy="86600"/>
                </a:xfrm>
                <a:custGeom>
                  <a:rect b="b" l="l" r="r" t="t"/>
                  <a:pathLst>
                    <a:path extrusionOk="0" h="3464" w="904">
                      <a:moveTo>
                        <a:pt x="531" y="1"/>
                      </a:moveTo>
                      <a:cubicBezTo>
                        <a:pt x="357" y="1"/>
                        <a:pt x="182" y="117"/>
                        <a:pt x="182" y="350"/>
                      </a:cubicBezTo>
                      <a:cubicBezTo>
                        <a:pt x="206" y="1234"/>
                        <a:pt x="159" y="2141"/>
                        <a:pt x="43" y="3025"/>
                      </a:cubicBezTo>
                      <a:cubicBezTo>
                        <a:pt x="1" y="3291"/>
                        <a:pt x="219" y="3464"/>
                        <a:pt x="421" y="3464"/>
                      </a:cubicBezTo>
                      <a:cubicBezTo>
                        <a:pt x="554" y="3464"/>
                        <a:pt x="680" y="3387"/>
                        <a:pt x="718" y="3211"/>
                      </a:cubicBezTo>
                      <a:cubicBezTo>
                        <a:pt x="834" y="2257"/>
                        <a:pt x="904" y="1303"/>
                        <a:pt x="880" y="350"/>
                      </a:cubicBezTo>
                      <a:cubicBezTo>
                        <a:pt x="880" y="117"/>
                        <a:pt x="706" y="1"/>
                        <a:pt x="5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50"/>
                <p:cNvSpPr/>
                <p:nvPr/>
              </p:nvSpPr>
              <p:spPr>
                <a:xfrm>
                  <a:off x="-173287" y="3738525"/>
                  <a:ext cx="23275" cy="17475"/>
                </a:xfrm>
                <a:custGeom>
                  <a:rect b="b" l="l" r="r" t="t"/>
                  <a:pathLst>
                    <a:path extrusionOk="0" h="699" w="931">
                      <a:moveTo>
                        <a:pt x="465" y="1"/>
                      </a:moveTo>
                      <a:cubicBezTo>
                        <a:pt x="0" y="1"/>
                        <a:pt x="0" y="699"/>
                        <a:pt x="465" y="699"/>
                      </a:cubicBezTo>
                      <a:cubicBezTo>
                        <a:pt x="931" y="699"/>
                        <a:pt x="931" y="1"/>
                        <a:pt x="4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22" name="Google Shape;1122;p50"/>
            <p:cNvSpPr/>
            <p:nvPr/>
          </p:nvSpPr>
          <p:spPr>
            <a:xfrm flipH="1">
              <a:off x="6807195" y="-9146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 name="Shape 39"/>
        <p:cNvGrpSpPr/>
        <p:nvPr/>
      </p:nvGrpSpPr>
      <p:grpSpPr>
        <a:xfrm>
          <a:off x="0" y="0"/>
          <a:ext cx="0" cy="0"/>
          <a:chOff x="0" y="0"/>
          <a:chExt cx="0" cy="0"/>
        </a:xfrm>
      </p:grpSpPr>
      <p:grpSp>
        <p:nvGrpSpPr>
          <p:cNvPr id="40" name="Google Shape;40;p6"/>
          <p:cNvGrpSpPr/>
          <p:nvPr/>
        </p:nvGrpSpPr>
        <p:grpSpPr>
          <a:xfrm>
            <a:off x="-1019112" y="-1227463"/>
            <a:ext cx="11346518" cy="7499069"/>
            <a:chOff x="-1019112" y="-1227463"/>
            <a:chExt cx="11346518" cy="7499069"/>
          </a:xfrm>
        </p:grpSpPr>
        <p:sp>
          <p:nvSpPr>
            <p:cNvPr id="41" name="Google Shape;41;p6"/>
            <p:cNvSpPr/>
            <p:nvPr/>
          </p:nvSpPr>
          <p:spPr>
            <a:xfrm rot="-5400000">
              <a:off x="6626509"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6"/>
            <p:cNvSpPr/>
            <p:nvPr/>
          </p:nvSpPr>
          <p:spPr>
            <a:xfrm rot="-5400000">
              <a:off x="-1281911" y="3981299"/>
              <a:ext cx="3086117" cy="1260735"/>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6"/>
            <p:cNvSpPr/>
            <p:nvPr/>
          </p:nvSpPr>
          <p:spPr>
            <a:xfrm rot="5400000">
              <a:off x="-960961" y="101777"/>
              <a:ext cx="2743264" cy="2305473"/>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729157">
              <a:off x="7780291" y="-9106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 name="Google Shape;45;p6"/>
            <p:cNvGrpSpPr/>
            <p:nvPr/>
          </p:nvGrpSpPr>
          <p:grpSpPr>
            <a:xfrm rot="-9722930">
              <a:off x="-346416" y="-1030266"/>
              <a:ext cx="1890061" cy="3864696"/>
              <a:chOff x="7669813" y="1373938"/>
              <a:chExt cx="1890100" cy="3864775"/>
            </a:xfrm>
          </p:grpSpPr>
          <p:sp>
            <p:nvSpPr>
              <p:cNvPr id="46" name="Google Shape;46;p6"/>
              <p:cNvSpPr/>
              <p:nvPr/>
            </p:nvSpPr>
            <p:spPr>
              <a:xfrm>
                <a:off x="8750747" y="3030638"/>
                <a:ext cx="239650" cy="239700"/>
              </a:xfrm>
              <a:custGeom>
                <a:rect b="b" l="l" r="r" t="t"/>
                <a:pathLst>
                  <a:path extrusionOk="0" h="9588" w="9586">
                    <a:moveTo>
                      <a:pt x="5138" y="1"/>
                    </a:moveTo>
                    <a:cubicBezTo>
                      <a:pt x="5108" y="1"/>
                      <a:pt x="5079" y="1"/>
                      <a:pt x="5049" y="2"/>
                    </a:cubicBezTo>
                    <a:cubicBezTo>
                      <a:pt x="4188" y="2"/>
                      <a:pt x="3351" y="211"/>
                      <a:pt x="2583" y="630"/>
                    </a:cubicBezTo>
                    <a:cubicBezTo>
                      <a:pt x="1815" y="1025"/>
                      <a:pt x="1187" y="1607"/>
                      <a:pt x="722" y="2351"/>
                    </a:cubicBezTo>
                    <a:cubicBezTo>
                      <a:pt x="257" y="3049"/>
                      <a:pt x="1" y="3887"/>
                      <a:pt x="1" y="4748"/>
                    </a:cubicBezTo>
                    <a:cubicBezTo>
                      <a:pt x="1" y="6004"/>
                      <a:pt x="489" y="7214"/>
                      <a:pt x="1373" y="8121"/>
                    </a:cubicBezTo>
                    <a:cubicBezTo>
                      <a:pt x="2239" y="9055"/>
                      <a:pt x="3461" y="9587"/>
                      <a:pt x="4735" y="9587"/>
                    </a:cubicBezTo>
                    <a:cubicBezTo>
                      <a:pt x="4762" y="9587"/>
                      <a:pt x="4789" y="9587"/>
                      <a:pt x="4816" y="9586"/>
                    </a:cubicBezTo>
                    <a:cubicBezTo>
                      <a:pt x="4843" y="9587"/>
                      <a:pt x="4870" y="9587"/>
                      <a:pt x="4896" y="9587"/>
                    </a:cubicBezTo>
                    <a:cubicBezTo>
                      <a:pt x="6147" y="9587"/>
                      <a:pt x="7347" y="9055"/>
                      <a:pt x="8213" y="8121"/>
                    </a:cubicBezTo>
                    <a:cubicBezTo>
                      <a:pt x="9097" y="7167"/>
                      <a:pt x="9585" y="5911"/>
                      <a:pt x="9562" y="4608"/>
                    </a:cubicBezTo>
                    <a:cubicBezTo>
                      <a:pt x="9562" y="3189"/>
                      <a:pt x="9120" y="2072"/>
                      <a:pt x="8236" y="1235"/>
                    </a:cubicBezTo>
                    <a:cubicBezTo>
                      <a:pt x="7397" y="441"/>
                      <a:pt x="6292" y="1"/>
                      <a:pt x="5138"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6"/>
              <p:cNvSpPr/>
              <p:nvPr/>
            </p:nvSpPr>
            <p:spPr>
              <a:xfrm>
                <a:off x="7669813" y="1373938"/>
                <a:ext cx="1890100" cy="3864775"/>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 name="Google Shape;48;p6"/>
            <p:cNvGrpSpPr/>
            <p:nvPr/>
          </p:nvGrpSpPr>
          <p:grpSpPr>
            <a:xfrm rot="10800000">
              <a:off x="7578018" y="4920981"/>
              <a:ext cx="2158250" cy="1350625"/>
              <a:chOff x="-129562" y="-111337"/>
              <a:chExt cx="2158250" cy="1350625"/>
            </a:xfrm>
          </p:grpSpPr>
          <p:sp>
            <p:nvSpPr>
              <p:cNvPr id="49" name="Google Shape;49;p6"/>
              <p:cNvSpPr/>
              <p:nvPr/>
            </p:nvSpPr>
            <p:spPr>
              <a:xfrm>
                <a:off x="-65437" y="-61112"/>
                <a:ext cx="1917325" cy="1189500"/>
              </a:xfrm>
              <a:custGeom>
                <a:rect b="b" l="l" r="r" t="t"/>
                <a:pathLst>
                  <a:path extrusionOk="0" h="47580" w="76693">
                    <a:moveTo>
                      <a:pt x="71047" y="0"/>
                    </a:moveTo>
                    <a:cubicBezTo>
                      <a:pt x="70791" y="0"/>
                      <a:pt x="70451" y="166"/>
                      <a:pt x="70481" y="389"/>
                    </a:cubicBezTo>
                    <a:cubicBezTo>
                      <a:pt x="71179" y="8578"/>
                      <a:pt x="74413" y="16348"/>
                      <a:pt x="74808" y="24537"/>
                    </a:cubicBezTo>
                    <a:cubicBezTo>
                      <a:pt x="74994" y="28515"/>
                      <a:pt x="74320" y="32493"/>
                      <a:pt x="72156" y="35890"/>
                    </a:cubicBezTo>
                    <a:cubicBezTo>
                      <a:pt x="69620" y="39938"/>
                      <a:pt x="65363" y="42939"/>
                      <a:pt x="60966" y="44707"/>
                    </a:cubicBezTo>
                    <a:cubicBezTo>
                      <a:pt x="56925" y="46323"/>
                      <a:pt x="52547" y="47022"/>
                      <a:pt x="48137" y="47022"/>
                    </a:cubicBezTo>
                    <a:cubicBezTo>
                      <a:pt x="43154" y="47022"/>
                      <a:pt x="38131" y="46129"/>
                      <a:pt x="33515" y="44660"/>
                    </a:cubicBezTo>
                    <a:cubicBezTo>
                      <a:pt x="29234" y="43358"/>
                      <a:pt x="25186" y="41380"/>
                      <a:pt x="21511" y="38798"/>
                    </a:cubicBezTo>
                    <a:cubicBezTo>
                      <a:pt x="17277" y="35773"/>
                      <a:pt x="13531" y="31795"/>
                      <a:pt x="10367" y="27701"/>
                    </a:cubicBezTo>
                    <a:cubicBezTo>
                      <a:pt x="7645" y="24258"/>
                      <a:pt x="5459" y="20419"/>
                      <a:pt x="3877" y="16325"/>
                    </a:cubicBezTo>
                    <a:cubicBezTo>
                      <a:pt x="2713" y="13231"/>
                      <a:pt x="1922" y="10044"/>
                      <a:pt x="899" y="6903"/>
                    </a:cubicBezTo>
                    <a:cubicBezTo>
                      <a:pt x="866" y="6780"/>
                      <a:pt x="741" y="6729"/>
                      <a:pt x="597" y="6729"/>
                    </a:cubicBezTo>
                    <a:cubicBezTo>
                      <a:pt x="331" y="6729"/>
                      <a:pt x="1" y="6901"/>
                      <a:pt x="61" y="7112"/>
                    </a:cubicBezTo>
                    <a:cubicBezTo>
                      <a:pt x="1038" y="10090"/>
                      <a:pt x="1783" y="13091"/>
                      <a:pt x="2830" y="16022"/>
                    </a:cubicBezTo>
                    <a:cubicBezTo>
                      <a:pt x="4179" y="19652"/>
                      <a:pt x="5994" y="23095"/>
                      <a:pt x="8250" y="26259"/>
                    </a:cubicBezTo>
                    <a:cubicBezTo>
                      <a:pt x="14020" y="34401"/>
                      <a:pt x="21650" y="41101"/>
                      <a:pt x="31095" y="44544"/>
                    </a:cubicBezTo>
                    <a:cubicBezTo>
                      <a:pt x="36349" y="46445"/>
                      <a:pt x="42097" y="47579"/>
                      <a:pt x="47803" y="47579"/>
                    </a:cubicBezTo>
                    <a:cubicBezTo>
                      <a:pt x="51521" y="47579"/>
                      <a:pt x="55222" y="47098"/>
                      <a:pt x="58756" y="46033"/>
                    </a:cubicBezTo>
                    <a:cubicBezTo>
                      <a:pt x="66898" y="43613"/>
                      <a:pt x="74459" y="37448"/>
                      <a:pt x="75529" y="28608"/>
                    </a:cubicBezTo>
                    <a:cubicBezTo>
                      <a:pt x="76692" y="19024"/>
                      <a:pt x="72156" y="9648"/>
                      <a:pt x="71318" y="180"/>
                    </a:cubicBezTo>
                    <a:cubicBezTo>
                      <a:pt x="71310" y="54"/>
                      <a:pt x="71192" y="0"/>
                      <a:pt x="710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6"/>
              <p:cNvSpPr/>
              <p:nvPr/>
            </p:nvSpPr>
            <p:spPr>
              <a:xfrm>
                <a:off x="-129562" y="-111337"/>
                <a:ext cx="2158250" cy="1350625"/>
              </a:xfrm>
              <a:custGeom>
                <a:rect b="b" l="l" r="r" t="t"/>
                <a:pathLst>
                  <a:path extrusionOk="0" h="54025" w="86330">
                    <a:moveTo>
                      <a:pt x="77265" y="1"/>
                    </a:moveTo>
                    <a:cubicBezTo>
                      <a:pt x="77012" y="1"/>
                      <a:pt x="76692" y="181"/>
                      <a:pt x="76722" y="444"/>
                    </a:cubicBezTo>
                    <a:cubicBezTo>
                      <a:pt x="78815" y="15286"/>
                      <a:pt x="86330" y="35154"/>
                      <a:pt x="71813" y="46157"/>
                    </a:cubicBezTo>
                    <a:cubicBezTo>
                      <a:pt x="65181" y="51173"/>
                      <a:pt x="57364" y="53399"/>
                      <a:pt x="49455" y="53399"/>
                    </a:cubicBezTo>
                    <a:cubicBezTo>
                      <a:pt x="37666" y="53399"/>
                      <a:pt x="25673" y="48454"/>
                      <a:pt x="17096" y="40435"/>
                    </a:cubicBezTo>
                    <a:cubicBezTo>
                      <a:pt x="7512" y="31431"/>
                      <a:pt x="3231" y="18822"/>
                      <a:pt x="881" y="6190"/>
                    </a:cubicBezTo>
                    <a:cubicBezTo>
                      <a:pt x="855" y="6042"/>
                      <a:pt x="721" y="5978"/>
                      <a:pt x="566" y="5978"/>
                    </a:cubicBezTo>
                    <a:cubicBezTo>
                      <a:pt x="310" y="5978"/>
                      <a:pt x="0" y="6153"/>
                      <a:pt x="44" y="6400"/>
                    </a:cubicBezTo>
                    <a:cubicBezTo>
                      <a:pt x="2208" y="18031"/>
                      <a:pt x="5953" y="29966"/>
                      <a:pt x="14235" y="38736"/>
                    </a:cubicBezTo>
                    <a:cubicBezTo>
                      <a:pt x="21191" y="46088"/>
                      <a:pt x="30380" y="51276"/>
                      <a:pt x="40337" y="53206"/>
                    </a:cubicBezTo>
                    <a:cubicBezTo>
                      <a:pt x="43112" y="53750"/>
                      <a:pt x="45943" y="54025"/>
                      <a:pt x="48771" y="54025"/>
                    </a:cubicBezTo>
                    <a:cubicBezTo>
                      <a:pt x="55874" y="54025"/>
                      <a:pt x="62964" y="52287"/>
                      <a:pt x="69138" y="48693"/>
                    </a:cubicBezTo>
                    <a:cubicBezTo>
                      <a:pt x="72720" y="46599"/>
                      <a:pt x="75954" y="43878"/>
                      <a:pt x="78141" y="40295"/>
                    </a:cubicBezTo>
                    <a:cubicBezTo>
                      <a:pt x="80118" y="37085"/>
                      <a:pt x="81072" y="33386"/>
                      <a:pt x="81328" y="29640"/>
                    </a:cubicBezTo>
                    <a:cubicBezTo>
                      <a:pt x="81979" y="19753"/>
                      <a:pt x="78932" y="9912"/>
                      <a:pt x="77559" y="211"/>
                    </a:cubicBezTo>
                    <a:cubicBezTo>
                      <a:pt x="77542" y="64"/>
                      <a:pt x="77415" y="1"/>
                      <a:pt x="7726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 name="Google Shape;51;p6"/>
            <p:cNvSpPr/>
            <p:nvPr/>
          </p:nvSpPr>
          <p:spPr>
            <a:xfrm flipH="1">
              <a:off x="-1019112" y="4139825"/>
              <a:ext cx="1813318" cy="1601581"/>
            </a:xfrm>
            <a:custGeom>
              <a:rect b="b" l="l" r="r" t="t"/>
              <a:pathLst>
                <a:path extrusionOk="0" h="57184" w="64744">
                  <a:moveTo>
                    <a:pt x="54355" y="1"/>
                  </a:moveTo>
                  <a:cubicBezTo>
                    <a:pt x="53398" y="1"/>
                    <a:pt x="52441" y="12"/>
                    <a:pt x="51484" y="44"/>
                  </a:cubicBezTo>
                  <a:cubicBezTo>
                    <a:pt x="48576" y="137"/>
                    <a:pt x="45528" y="416"/>
                    <a:pt x="42969" y="1905"/>
                  </a:cubicBezTo>
                  <a:cubicBezTo>
                    <a:pt x="40224" y="3510"/>
                    <a:pt x="38758" y="6372"/>
                    <a:pt x="38014" y="9373"/>
                  </a:cubicBezTo>
                  <a:cubicBezTo>
                    <a:pt x="36920" y="13932"/>
                    <a:pt x="36944" y="18585"/>
                    <a:pt x="35013" y="22982"/>
                  </a:cubicBezTo>
                  <a:cubicBezTo>
                    <a:pt x="33710" y="25937"/>
                    <a:pt x="31663" y="28472"/>
                    <a:pt x="28778" y="29984"/>
                  </a:cubicBezTo>
                  <a:cubicBezTo>
                    <a:pt x="26359" y="31264"/>
                    <a:pt x="23613" y="31752"/>
                    <a:pt x="20938" y="32194"/>
                  </a:cubicBezTo>
                  <a:cubicBezTo>
                    <a:pt x="15843" y="33055"/>
                    <a:pt x="10609" y="34032"/>
                    <a:pt x="7352" y="38452"/>
                  </a:cubicBezTo>
                  <a:cubicBezTo>
                    <a:pt x="3583" y="43547"/>
                    <a:pt x="1" y="55249"/>
                    <a:pt x="8794" y="57180"/>
                  </a:cubicBezTo>
                  <a:cubicBezTo>
                    <a:pt x="8809" y="57182"/>
                    <a:pt x="8824" y="57184"/>
                    <a:pt x="8841" y="57184"/>
                  </a:cubicBezTo>
                  <a:cubicBezTo>
                    <a:pt x="9129" y="57184"/>
                    <a:pt x="9769" y="56826"/>
                    <a:pt x="9329" y="56738"/>
                  </a:cubicBezTo>
                  <a:cubicBezTo>
                    <a:pt x="954" y="54923"/>
                    <a:pt x="4584" y="44036"/>
                    <a:pt x="7701" y="39081"/>
                  </a:cubicBezTo>
                  <a:cubicBezTo>
                    <a:pt x="10725" y="34265"/>
                    <a:pt x="16216" y="33427"/>
                    <a:pt x="21357" y="32543"/>
                  </a:cubicBezTo>
                  <a:cubicBezTo>
                    <a:pt x="26266" y="31706"/>
                    <a:pt x="31058" y="30287"/>
                    <a:pt x="34082" y="26030"/>
                  </a:cubicBezTo>
                  <a:cubicBezTo>
                    <a:pt x="36222" y="23029"/>
                    <a:pt x="37246" y="19376"/>
                    <a:pt x="37874" y="15793"/>
                  </a:cubicBezTo>
                  <a:cubicBezTo>
                    <a:pt x="38526" y="11862"/>
                    <a:pt x="38572" y="7581"/>
                    <a:pt x="41061" y="4278"/>
                  </a:cubicBezTo>
                  <a:cubicBezTo>
                    <a:pt x="43295" y="1370"/>
                    <a:pt x="46947" y="695"/>
                    <a:pt x="50413" y="532"/>
                  </a:cubicBezTo>
                  <a:cubicBezTo>
                    <a:pt x="51731" y="464"/>
                    <a:pt x="53050" y="442"/>
                    <a:pt x="54371" y="442"/>
                  </a:cubicBezTo>
                  <a:cubicBezTo>
                    <a:pt x="56754" y="442"/>
                    <a:pt x="59142" y="514"/>
                    <a:pt x="61530" y="514"/>
                  </a:cubicBezTo>
                  <a:cubicBezTo>
                    <a:pt x="62307" y="514"/>
                    <a:pt x="63083" y="506"/>
                    <a:pt x="63860" y="486"/>
                  </a:cubicBezTo>
                  <a:cubicBezTo>
                    <a:pt x="64139" y="486"/>
                    <a:pt x="64744" y="21"/>
                    <a:pt x="64186" y="21"/>
                  </a:cubicBezTo>
                  <a:lnTo>
                    <a:pt x="64186" y="44"/>
                  </a:lnTo>
                  <a:cubicBezTo>
                    <a:pt x="63357" y="67"/>
                    <a:pt x="62528" y="75"/>
                    <a:pt x="61699" y="75"/>
                  </a:cubicBezTo>
                  <a:cubicBezTo>
                    <a:pt x="59251" y="75"/>
                    <a:pt x="56803" y="1"/>
                    <a:pt x="543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6"/>
            <p:cNvSpPr/>
            <p:nvPr/>
          </p:nvSpPr>
          <p:spPr>
            <a:xfrm flipH="1">
              <a:off x="7645395" y="-3812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grpSp>
      <p:sp>
        <p:nvSpPr>
          <p:cNvPr id="53" name="Google Shape;53;p6"/>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CUSTOM_27">
    <p:spTree>
      <p:nvGrpSpPr>
        <p:cNvPr id="1123" name="Shape 1123"/>
        <p:cNvGrpSpPr/>
        <p:nvPr/>
      </p:nvGrpSpPr>
      <p:grpSpPr>
        <a:xfrm>
          <a:off x="0" y="0"/>
          <a:ext cx="0" cy="0"/>
          <a:chOff x="0" y="0"/>
          <a:chExt cx="0" cy="0"/>
        </a:xfrm>
      </p:grpSpPr>
      <p:grpSp>
        <p:nvGrpSpPr>
          <p:cNvPr id="1124" name="Google Shape;1124;p51"/>
          <p:cNvGrpSpPr/>
          <p:nvPr/>
        </p:nvGrpSpPr>
        <p:grpSpPr>
          <a:xfrm flipH="1">
            <a:off x="-850643" y="-378992"/>
            <a:ext cx="10442907" cy="6881576"/>
            <a:chOff x="-469643" y="-378992"/>
            <a:chExt cx="10442907" cy="6881576"/>
          </a:xfrm>
        </p:grpSpPr>
        <p:sp>
          <p:nvSpPr>
            <p:cNvPr id="1125" name="Google Shape;1125;p51"/>
            <p:cNvSpPr/>
            <p:nvPr/>
          </p:nvSpPr>
          <p:spPr>
            <a:xfrm rot="4500027">
              <a:off x="-603260" y="33977"/>
              <a:ext cx="1563195" cy="922830"/>
            </a:xfrm>
            <a:custGeom>
              <a:rect b="b" l="l" r="r" t="t"/>
              <a:pathLst>
                <a:path extrusionOk="0" h="23171" w="31115">
                  <a:moveTo>
                    <a:pt x="11326" y="1"/>
                  </a:moveTo>
                  <a:cubicBezTo>
                    <a:pt x="10555" y="1"/>
                    <a:pt x="9801" y="70"/>
                    <a:pt x="9074" y="215"/>
                  </a:cubicBezTo>
                  <a:cubicBezTo>
                    <a:pt x="1" y="2065"/>
                    <a:pt x="2285" y="10050"/>
                    <a:pt x="741" y="16447"/>
                  </a:cubicBezTo>
                  <a:lnTo>
                    <a:pt x="30288" y="23170"/>
                  </a:lnTo>
                  <a:cubicBezTo>
                    <a:pt x="30266" y="19689"/>
                    <a:pt x="31115" y="16142"/>
                    <a:pt x="26981" y="9027"/>
                  </a:cubicBezTo>
                  <a:cubicBezTo>
                    <a:pt x="24132" y="4080"/>
                    <a:pt x="17245" y="1"/>
                    <a:pt x="1132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51"/>
            <p:cNvSpPr/>
            <p:nvPr/>
          </p:nvSpPr>
          <p:spPr>
            <a:xfrm flipH="1" rot="5400000">
              <a:off x="-1415502" y="3198168"/>
              <a:ext cx="3757813" cy="1366857"/>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51"/>
            <p:cNvSpPr/>
            <p:nvPr/>
          </p:nvSpPr>
          <p:spPr>
            <a:xfrm flipH="1">
              <a:off x="6671395" y="-265785"/>
              <a:ext cx="3187387" cy="1302106"/>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8" name="Google Shape;1128;p51"/>
            <p:cNvGrpSpPr/>
            <p:nvPr/>
          </p:nvGrpSpPr>
          <p:grpSpPr>
            <a:xfrm flipH="1">
              <a:off x="8149069" y="3827096"/>
              <a:ext cx="1754167" cy="1719834"/>
              <a:chOff x="6055850" y="1121075"/>
              <a:chExt cx="1140625" cy="1118300"/>
            </a:xfrm>
          </p:grpSpPr>
          <p:sp>
            <p:nvSpPr>
              <p:cNvPr id="1129" name="Google Shape;1129;p51"/>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51"/>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1" name="Google Shape;1131;p51"/>
            <p:cNvSpPr/>
            <p:nvPr/>
          </p:nvSpPr>
          <p:spPr>
            <a:xfrm rot="2119912">
              <a:off x="7139761" y="2447271"/>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132" name="Shape 1132"/>
        <p:cNvGrpSpPr/>
        <p:nvPr/>
      </p:nvGrpSpPr>
      <p:grpSpPr>
        <a:xfrm>
          <a:off x="0" y="0"/>
          <a:ext cx="0" cy="0"/>
          <a:chOff x="0" y="0"/>
          <a:chExt cx="0" cy="0"/>
        </a:xfrm>
      </p:grpSpPr>
      <p:sp>
        <p:nvSpPr>
          <p:cNvPr id="1133" name="Google Shape;1133;p5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34" name="Google Shape;1134;p5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135" name="Google Shape;1135;p5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36" name="Google Shape;1136;p5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37" name="Google Shape;1137;p5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41" name="Shape 1141"/>
        <p:cNvGrpSpPr/>
        <p:nvPr/>
      </p:nvGrpSpPr>
      <p:grpSpPr>
        <a:xfrm>
          <a:off x="0" y="0"/>
          <a:ext cx="0" cy="0"/>
          <a:chOff x="0" y="0"/>
          <a:chExt cx="0" cy="0"/>
        </a:xfrm>
      </p:grpSpPr>
      <p:sp>
        <p:nvSpPr>
          <p:cNvPr id="1142" name="Google Shape;1142;p54"/>
          <p:cNvSpPr txBox="1"/>
          <p:nvPr>
            <p:ph type="ctrTitle"/>
          </p:nvPr>
        </p:nvSpPr>
        <p:spPr>
          <a:xfrm>
            <a:off x="928150" y="715875"/>
            <a:ext cx="4320000" cy="2281200"/>
          </a:xfrm>
          <a:prstGeom prst="rect">
            <a:avLst/>
          </a:prstGeom>
          <a:noFill/>
          <a:ln>
            <a:noFill/>
          </a:ln>
        </p:spPr>
        <p:txBody>
          <a:bodyPr anchorCtr="0" anchor="ctr" bIns="0" lIns="0" spcFirstLastPara="1" rIns="0" wrap="square" tIns="0">
            <a:noAutofit/>
          </a:bodyPr>
          <a:lstStyle>
            <a:lvl1pPr lvl="0" rtl="0" algn="l">
              <a:lnSpc>
                <a:spcPct val="80000"/>
              </a:lnSpc>
              <a:spcBef>
                <a:spcPts val="0"/>
              </a:spcBef>
              <a:spcAft>
                <a:spcPts val="0"/>
              </a:spcAft>
              <a:buClr>
                <a:srgbClr val="191919"/>
              </a:buClr>
              <a:buSzPts val="5200"/>
              <a:buNone/>
              <a:defRPr sz="5700">
                <a:solidFill>
                  <a:srgbClr val="191919"/>
                </a:solidFill>
              </a:defRPr>
            </a:lvl1pPr>
            <a:lvl2pPr lvl="1" rtl="0" algn="ctr">
              <a:lnSpc>
                <a:spcPct val="100000"/>
              </a:lnSpc>
              <a:spcBef>
                <a:spcPts val="0"/>
              </a:spcBef>
              <a:spcAft>
                <a:spcPts val="0"/>
              </a:spcAft>
              <a:buClr>
                <a:srgbClr val="191919"/>
              </a:buClr>
              <a:buSzPts val="5200"/>
              <a:buNone/>
              <a:defRPr sz="5200">
                <a:solidFill>
                  <a:srgbClr val="191919"/>
                </a:solidFill>
              </a:defRPr>
            </a:lvl2pPr>
            <a:lvl3pPr lvl="2" rtl="0" algn="ctr">
              <a:lnSpc>
                <a:spcPct val="100000"/>
              </a:lnSpc>
              <a:spcBef>
                <a:spcPts val="0"/>
              </a:spcBef>
              <a:spcAft>
                <a:spcPts val="0"/>
              </a:spcAft>
              <a:buClr>
                <a:srgbClr val="191919"/>
              </a:buClr>
              <a:buSzPts val="5200"/>
              <a:buNone/>
              <a:defRPr sz="5200">
                <a:solidFill>
                  <a:srgbClr val="191919"/>
                </a:solidFill>
              </a:defRPr>
            </a:lvl3pPr>
            <a:lvl4pPr lvl="3" rtl="0" algn="ctr">
              <a:lnSpc>
                <a:spcPct val="100000"/>
              </a:lnSpc>
              <a:spcBef>
                <a:spcPts val="0"/>
              </a:spcBef>
              <a:spcAft>
                <a:spcPts val="0"/>
              </a:spcAft>
              <a:buClr>
                <a:srgbClr val="191919"/>
              </a:buClr>
              <a:buSzPts val="5200"/>
              <a:buNone/>
              <a:defRPr sz="5200">
                <a:solidFill>
                  <a:srgbClr val="191919"/>
                </a:solidFill>
              </a:defRPr>
            </a:lvl4pPr>
            <a:lvl5pPr lvl="4" rtl="0" algn="ctr">
              <a:lnSpc>
                <a:spcPct val="100000"/>
              </a:lnSpc>
              <a:spcBef>
                <a:spcPts val="0"/>
              </a:spcBef>
              <a:spcAft>
                <a:spcPts val="0"/>
              </a:spcAft>
              <a:buClr>
                <a:srgbClr val="191919"/>
              </a:buClr>
              <a:buSzPts val="5200"/>
              <a:buNone/>
              <a:defRPr sz="5200">
                <a:solidFill>
                  <a:srgbClr val="191919"/>
                </a:solidFill>
              </a:defRPr>
            </a:lvl5pPr>
            <a:lvl6pPr lvl="5" rtl="0" algn="ctr">
              <a:lnSpc>
                <a:spcPct val="100000"/>
              </a:lnSpc>
              <a:spcBef>
                <a:spcPts val="0"/>
              </a:spcBef>
              <a:spcAft>
                <a:spcPts val="0"/>
              </a:spcAft>
              <a:buClr>
                <a:srgbClr val="191919"/>
              </a:buClr>
              <a:buSzPts val="5200"/>
              <a:buNone/>
              <a:defRPr sz="5200">
                <a:solidFill>
                  <a:srgbClr val="191919"/>
                </a:solidFill>
              </a:defRPr>
            </a:lvl6pPr>
            <a:lvl7pPr lvl="6" rtl="0" algn="ctr">
              <a:lnSpc>
                <a:spcPct val="100000"/>
              </a:lnSpc>
              <a:spcBef>
                <a:spcPts val="0"/>
              </a:spcBef>
              <a:spcAft>
                <a:spcPts val="0"/>
              </a:spcAft>
              <a:buClr>
                <a:srgbClr val="191919"/>
              </a:buClr>
              <a:buSzPts val="5200"/>
              <a:buNone/>
              <a:defRPr sz="5200">
                <a:solidFill>
                  <a:srgbClr val="191919"/>
                </a:solidFill>
              </a:defRPr>
            </a:lvl7pPr>
            <a:lvl8pPr lvl="7" rtl="0" algn="ctr">
              <a:lnSpc>
                <a:spcPct val="100000"/>
              </a:lnSpc>
              <a:spcBef>
                <a:spcPts val="0"/>
              </a:spcBef>
              <a:spcAft>
                <a:spcPts val="0"/>
              </a:spcAft>
              <a:buClr>
                <a:srgbClr val="191919"/>
              </a:buClr>
              <a:buSzPts val="5200"/>
              <a:buNone/>
              <a:defRPr sz="5200">
                <a:solidFill>
                  <a:srgbClr val="191919"/>
                </a:solidFill>
              </a:defRPr>
            </a:lvl8pPr>
            <a:lvl9pPr lvl="8" rtl="0" algn="ctr">
              <a:lnSpc>
                <a:spcPct val="100000"/>
              </a:lnSpc>
              <a:spcBef>
                <a:spcPts val="0"/>
              </a:spcBef>
              <a:spcAft>
                <a:spcPts val="0"/>
              </a:spcAft>
              <a:buClr>
                <a:srgbClr val="191919"/>
              </a:buClr>
              <a:buSzPts val="5200"/>
              <a:buNone/>
              <a:defRPr sz="5200">
                <a:solidFill>
                  <a:srgbClr val="191919"/>
                </a:solidFill>
              </a:defRPr>
            </a:lvl9pPr>
          </a:lstStyle>
          <a:p/>
        </p:txBody>
      </p:sp>
      <p:sp>
        <p:nvSpPr>
          <p:cNvPr id="1143" name="Google Shape;1143;p54"/>
          <p:cNvSpPr txBox="1"/>
          <p:nvPr>
            <p:ph idx="1" type="subTitle"/>
          </p:nvPr>
        </p:nvSpPr>
        <p:spPr>
          <a:xfrm>
            <a:off x="928150" y="3128438"/>
            <a:ext cx="2714100" cy="693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2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44" name="Shape 1144"/>
        <p:cNvGrpSpPr/>
        <p:nvPr/>
      </p:nvGrpSpPr>
      <p:grpSpPr>
        <a:xfrm>
          <a:off x="0" y="0"/>
          <a:ext cx="0" cy="0"/>
          <a:chOff x="0" y="0"/>
          <a:chExt cx="0" cy="0"/>
        </a:xfrm>
      </p:grpSpPr>
      <p:sp>
        <p:nvSpPr>
          <p:cNvPr id="1145" name="Google Shape;1145;p55"/>
          <p:cNvSpPr txBox="1"/>
          <p:nvPr>
            <p:ph type="title"/>
          </p:nvPr>
        </p:nvSpPr>
        <p:spPr>
          <a:xfrm>
            <a:off x="713225" y="539500"/>
            <a:ext cx="7717500" cy="4782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dk1"/>
              </a:buClr>
              <a:buSzPts val="3500"/>
              <a:buNone/>
              <a:defRPr>
                <a:solidFill>
                  <a:schemeClr val="dk1"/>
                </a:solidFill>
              </a:defRPr>
            </a:lvl1pPr>
            <a:lvl2pPr lvl="1" rtl="0" algn="ctr">
              <a:lnSpc>
                <a:spcPct val="100000"/>
              </a:lnSpc>
              <a:spcBef>
                <a:spcPts val="0"/>
              </a:spcBef>
              <a:spcAft>
                <a:spcPts val="0"/>
              </a:spcAft>
              <a:buClr>
                <a:schemeClr val="dk1"/>
              </a:buClr>
              <a:buSzPts val="3500"/>
              <a:buNone/>
              <a:defRPr sz="3500">
                <a:solidFill>
                  <a:schemeClr val="dk1"/>
                </a:solidFill>
              </a:defRPr>
            </a:lvl2pPr>
            <a:lvl3pPr lvl="2" rtl="0" algn="ctr">
              <a:lnSpc>
                <a:spcPct val="100000"/>
              </a:lnSpc>
              <a:spcBef>
                <a:spcPts val="0"/>
              </a:spcBef>
              <a:spcAft>
                <a:spcPts val="0"/>
              </a:spcAft>
              <a:buClr>
                <a:schemeClr val="dk1"/>
              </a:buClr>
              <a:buSzPts val="3500"/>
              <a:buNone/>
              <a:defRPr sz="3500">
                <a:solidFill>
                  <a:schemeClr val="dk1"/>
                </a:solidFill>
              </a:defRPr>
            </a:lvl3pPr>
            <a:lvl4pPr lvl="3" rtl="0" algn="ctr">
              <a:lnSpc>
                <a:spcPct val="100000"/>
              </a:lnSpc>
              <a:spcBef>
                <a:spcPts val="0"/>
              </a:spcBef>
              <a:spcAft>
                <a:spcPts val="0"/>
              </a:spcAft>
              <a:buClr>
                <a:schemeClr val="dk1"/>
              </a:buClr>
              <a:buSzPts val="3500"/>
              <a:buNone/>
              <a:defRPr sz="3500">
                <a:solidFill>
                  <a:schemeClr val="dk1"/>
                </a:solidFill>
              </a:defRPr>
            </a:lvl4pPr>
            <a:lvl5pPr lvl="4" rtl="0" algn="ctr">
              <a:lnSpc>
                <a:spcPct val="100000"/>
              </a:lnSpc>
              <a:spcBef>
                <a:spcPts val="0"/>
              </a:spcBef>
              <a:spcAft>
                <a:spcPts val="0"/>
              </a:spcAft>
              <a:buClr>
                <a:schemeClr val="dk1"/>
              </a:buClr>
              <a:buSzPts val="3500"/>
              <a:buNone/>
              <a:defRPr sz="3500">
                <a:solidFill>
                  <a:schemeClr val="dk1"/>
                </a:solidFill>
              </a:defRPr>
            </a:lvl5pPr>
            <a:lvl6pPr lvl="5" rtl="0" algn="ctr">
              <a:lnSpc>
                <a:spcPct val="100000"/>
              </a:lnSpc>
              <a:spcBef>
                <a:spcPts val="0"/>
              </a:spcBef>
              <a:spcAft>
                <a:spcPts val="0"/>
              </a:spcAft>
              <a:buClr>
                <a:schemeClr val="dk1"/>
              </a:buClr>
              <a:buSzPts val="3500"/>
              <a:buNone/>
              <a:defRPr sz="3500">
                <a:solidFill>
                  <a:schemeClr val="dk1"/>
                </a:solidFill>
              </a:defRPr>
            </a:lvl6pPr>
            <a:lvl7pPr lvl="6" rtl="0" algn="ctr">
              <a:lnSpc>
                <a:spcPct val="100000"/>
              </a:lnSpc>
              <a:spcBef>
                <a:spcPts val="0"/>
              </a:spcBef>
              <a:spcAft>
                <a:spcPts val="0"/>
              </a:spcAft>
              <a:buClr>
                <a:schemeClr val="dk1"/>
              </a:buClr>
              <a:buSzPts val="3500"/>
              <a:buNone/>
              <a:defRPr sz="3500">
                <a:solidFill>
                  <a:schemeClr val="dk1"/>
                </a:solidFill>
              </a:defRPr>
            </a:lvl7pPr>
            <a:lvl8pPr lvl="7" rtl="0" algn="ctr">
              <a:lnSpc>
                <a:spcPct val="100000"/>
              </a:lnSpc>
              <a:spcBef>
                <a:spcPts val="0"/>
              </a:spcBef>
              <a:spcAft>
                <a:spcPts val="0"/>
              </a:spcAft>
              <a:buClr>
                <a:schemeClr val="dk1"/>
              </a:buClr>
              <a:buSzPts val="3500"/>
              <a:buNone/>
              <a:defRPr sz="3500">
                <a:solidFill>
                  <a:schemeClr val="dk1"/>
                </a:solidFill>
              </a:defRPr>
            </a:lvl8pPr>
            <a:lvl9pPr lvl="8" rtl="0" algn="ctr">
              <a:lnSpc>
                <a:spcPct val="100000"/>
              </a:lnSpc>
              <a:spcBef>
                <a:spcPts val="0"/>
              </a:spcBef>
              <a:spcAft>
                <a:spcPts val="0"/>
              </a:spcAft>
              <a:buClr>
                <a:schemeClr val="dk1"/>
              </a:buClr>
              <a:buSzPts val="3500"/>
              <a:buNone/>
              <a:defRPr sz="3500">
                <a:solidFill>
                  <a:schemeClr val="dk1"/>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46" name="Shape 1146"/>
        <p:cNvGrpSpPr/>
        <p:nvPr/>
      </p:nvGrpSpPr>
      <p:grpSpPr>
        <a:xfrm>
          <a:off x="0" y="0"/>
          <a:ext cx="0" cy="0"/>
          <a:chOff x="0" y="0"/>
          <a:chExt cx="0" cy="0"/>
        </a:xfrm>
      </p:grpSpPr>
      <p:sp>
        <p:nvSpPr>
          <p:cNvPr id="1147" name="Google Shape;1147;p56"/>
          <p:cNvSpPr txBox="1"/>
          <p:nvPr>
            <p:ph type="title"/>
          </p:nvPr>
        </p:nvSpPr>
        <p:spPr>
          <a:xfrm>
            <a:off x="720000" y="2150850"/>
            <a:ext cx="5067600" cy="8418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3600"/>
              <a:buNone/>
              <a:defRPr sz="50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148" name="Google Shape;1148;p56"/>
          <p:cNvSpPr txBox="1"/>
          <p:nvPr>
            <p:ph idx="2" type="title"/>
          </p:nvPr>
        </p:nvSpPr>
        <p:spPr>
          <a:xfrm>
            <a:off x="720000" y="1337825"/>
            <a:ext cx="5067600" cy="8418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SzPts val="6000"/>
              <a:buNone/>
              <a:defRPr sz="6000"/>
            </a:lvl1pPr>
            <a:lvl2pPr lvl="1" rtl="0" algn="ctr">
              <a:lnSpc>
                <a:spcPct val="100000"/>
              </a:lnSpc>
              <a:spcBef>
                <a:spcPts val="0"/>
              </a:spcBef>
              <a:spcAft>
                <a:spcPts val="0"/>
              </a:spcAft>
              <a:buSzPts val="6000"/>
              <a:buNone/>
              <a:defRPr sz="6000"/>
            </a:lvl2pPr>
            <a:lvl3pPr lvl="2" rtl="0" algn="ctr">
              <a:lnSpc>
                <a:spcPct val="100000"/>
              </a:lnSpc>
              <a:spcBef>
                <a:spcPts val="0"/>
              </a:spcBef>
              <a:spcAft>
                <a:spcPts val="0"/>
              </a:spcAft>
              <a:buSzPts val="6000"/>
              <a:buNone/>
              <a:defRPr sz="6000"/>
            </a:lvl3pPr>
            <a:lvl4pPr lvl="3" rtl="0" algn="ctr">
              <a:lnSpc>
                <a:spcPct val="100000"/>
              </a:lnSpc>
              <a:spcBef>
                <a:spcPts val="0"/>
              </a:spcBef>
              <a:spcAft>
                <a:spcPts val="0"/>
              </a:spcAft>
              <a:buSzPts val="6000"/>
              <a:buNone/>
              <a:defRPr sz="6000"/>
            </a:lvl4pPr>
            <a:lvl5pPr lvl="4" rtl="0" algn="ctr">
              <a:lnSpc>
                <a:spcPct val="100000"/>
              </a:lnSpc>
              <a:spcBef>
                <a:spcPts val="0"/>
              </a:spcBef>
              <a:spcAft>
                <a:spcPts val="0"/>
              </a:spcAft>
              <a:buSzPts val="6000"/>
              <a:buNone/>
              <a:defRPr sz="6000"/>
            </a:lvl5pPr>
            <a:lvl6pPr lvl="5" rtl="0" algn="ctr">
              <a:lnSpc>
                <a:spcPct val="100000"/>
              </a:lnSpc>
              <a:spcBef>
                <a:spcPts val="0"/>
              </a:spcBef>
              <a:spcAft>
                <a:spcPts val="0"/>
              </a:spcAft>
              <a:buSzPts val="6000"/>
              <a:buNone/>
              <a:defRPr sz="6000"/>
            </a:lvl6pPr>
            <a:lvl7pPr lvl="6" rtl="0" algn="ctr">
              <a:lnSpc>
                <a:spcPct val="100000"/>
              </a:lnSpc>
              <a:spcBef>
                <a:spcPts val="0"/>
              </a:spcBef>
              <a:spcAft>
                <a:spcPts val="0"/>
              </a:spcAft>
              <a:buSzPts val="6000"/>
              <a:buNone/>
              <a:defRPr sz="6000"/>
            </a:lvl7pPr>
            <a:lvl8pPr lvl="7" rtl="0" algn="ctr">
              <a:lnSpc>
                <a:spcPct val="100000"/>
              </a:lnSpc>
              <a:spcBef>
                <a:spcPts val="0"/>
              </a:spcBef>
              <a:spcAft>
                <a:spcPts val="0"/>
              </a:spcAft>
              <a:buSzPts val="6000"/>
              <a:buNone/>
              <a:defRPr sz="6000"/>
            </a:lvl8pPr>
            <a:lvl9pPr lvl="8" rtl="0" algn="ctr">
              <a:lnSpc>
                <a:spcPct val="100000"/>
              </a:lnSpc>
              <a:spcBef>
                <a:spcPts val="0"/>
              </a:spcBef>
              <a:spcAft>
                <a:spcPts val="0"/>
              </a:spcAft>
              <a:buSzPts val="6000"/>
              <a:buNone/>
              <a:defRPr sz="6000"/>
            </a:lvl9pPr>
          </a:lstStyle>
          <a:p/>
        </p:txBody>
      </p:sp>
      <p:sp>
        <p:nvSpPr>
          <p:cNvPr id="1149" name="Google Shape;1149;p56"/>
          <p:cNvSpPr txBox="1"/>
          <p:nvPr>
            <p:ph idx="1" type="subTitle"/>
          </p:nvPr>
        </p:nvSpPr>
        <p:spPr>
          <a:xfrm>
            <a:off x="720000" y="2903575"/>
            <a:ext cx="5067600" cy="7134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50" name="Shape 1150"/>
        <p:cNvGrpSpPr/>
        <p:nvPr/>
      </p:nvGrpSpPr>
      <p:grpSpPr>
        <a:xfrm>
          <a:off x="0" y="0"/>
          <a:ext cx="0" cy="0"/>
          <a:chOff x="0" y="0"/>
          <a:chExt cx="0" cy="0"/>
        </a:xfrm>
      </p:grpSpPr>
      <p:sp>
        <p:nvSpPr>
          <p:cNvPr id="1151" name="Google Shape;1151;p57"/>
          <p:cNvSpPr txBox="1"/>
          <p:nvPr>
            <p:ph idx="1" type="body"/>
          </p:nvPr>
        </p:nvSpPr>
        <p:spPr>
          <a:xfrm>
            <a:off x="720000" y="1215752"/>
            <a:ext cx="7704000" cy="3416400"/>
          </a:xfrm>
          <a:prstGeom prst="rect">
            <a:avLst/>
          </a:prstGeom>
          <a:noFill/>
          <a:ln>
            <a:noFill/>
          </a:ln>
        </p:spPr>
        <p:txBody>
          <a:bodyPr anchorCtr="0" anchor="t" bIns="0" lIns="0" spcFirstLastPara="1" rIns="0" wrap="square" tIns="0">
            <a:noAutofit/>
          </a:bodyPr>
          <a:lstStyle>
            <a:lvl1pPr indent="-304800" lvl="0" marL="457200" rtl="0" algn="l">
              <a:lnSpc>
                <a:spcPct val="100000"/>
              </a:lnSpc>
              <a:spcBef>
                <a:spcPts val="0"/>
              </a:spcBef>
              <a:spcAft>
                <a:spcPts val="0"/>
              </a:spcAft>
              <a:buClr>
                <a:srgbClr val="434343"/>
              </a:buClr>
              <a:buSzPts val="1200"/>
              <a:buAutoNum type="arabicPeriod"/>
              <a:defRPr sz="1250">
                <a:solidFill>
                  <a:srgbClr val="434343"/>
                </a:solidFill>
              </a:defRPr>
            </a:lvl1pPr>
            <a:lvl2pPr indent="-304800" lvl="1" marL="914400" rtl="0" algn="l">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indent="-304800" lvl="2" marL="1371600" rtl="0" algn="l">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indent="-304800" lvl="3" marL="1828800" rtl="0" algn="l">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indent="-304800" lvl="4" marL="2286000" rtl="0" algn="l">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indent="-304800" lvl="5" marL="2743200" rtl="0" algn="l">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indent="-304800" lvl="6" marL="3200400" rtl="0" algn="l">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indent="-304800" lvl="7" marL="3657600" rtl="0" algn="l">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indent="-304800" lvl="8" marL="4114800" rtl="0" algn="l">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p:txBody>
      </p:sp>
      <p:sp>
        <p:nvSpPr>
          <p:cNvPr id="1152" name="Google Shape;1152;p57"/>
          <p:cNvSpPr txBox="1"/>
          <p:nvPr>
            <p:ph type="title"/>
          </p:nvPr>
        </p:nvSpPr>
        <p:spPr>
          <a:xfrm>
            <a:off x="713225" y="539500"/>
            <a:ext cx="7717500" cy="4782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1pPr>
            <a:lvl2pPr lvl="1"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53" name="Shape 1153"/>
        <p:cNvGrpSpPr/>
        <p:nvPr/>
      </p:nvGrpSpPr>
      <p:grpSpPr>
        <a:xfrm>
          <a:off x="0" y="0"/>
          <a:ext cx="0" cy="0"/>
          <a:chOff x="0" y="0"/>
          <a:chExt cx="0" cy="0"/>
        </a:xfrm>
      </p:grpSpPr>
      <p:sp>
        <p:nvSpPr>
          <p:cNvPr id="1154" name="Google Shape;1154;p58"/>
          <p:cNvSpPr txBox="1"/>
          <p:nvPr>
            <p:ph type="title"/>
          </p:nvPr>
        </p:nvSpPr>
        <p:spPr>
          <a:xfrm>
            <a:off x="1464614" y="3121122"/>
            <a:ext cx="2742600" cy="5589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2500"/>
              <a:buNone/>
              <a:defRPr b="0" sz="2300">
                <a:solidFill>
                  <a:schemeClr val="accent2"/>
                </a:solidFill>
              </a:defRPr>
            </a:lvl1pPr>
            <a:lvl2pPr lvl="1" rtl="0" algn="l">
              <a:lnSpc>
                <a:spcPct val="100000"/>
              </a:lnSpc>
              <a:spcBef>
                <a:spcPts val="0"/>
              </a:spcBef>
              <a:spcAft>
                <a:spcPts val="0"/>
              </a:spcAft>
              <a:buSzPts val="2500"/>
              <a:buNone/>
              <a:defRPr/>
            </a:lvl2pPr>
            <a:lvl3pPr lvl="2" rtl="0" algn="l">
              <a:lnSpc>
                <a:spcPct val="100000"/>
              </a:lnSpc>
              <a:spcBef>
                <a:spcPts val="0"/>
              </a:spcBef>
              <a:spcAft>
                <a:spcPts val="0"/>
              </a:spcAft>
              <a:buSzPts val="2500"/>
              <a:buNone/>
              <a:defRPr/>
            </a:lvl3pPr>
            <a:lvl4pPr lvl="3" rtl="0" algn="l">
              <a:lnSpc>
                <a:spcPct val="100000"/>
              </a:lnSpc>
              <a:spcBef>
                <a:spcPts val="0"/>
              </a:spcBef>
              <a:spcAft>
                <a:spcPts val="0"/>
              </a:spcAft>
              <a:buSzPts val="2500"/>
              <a:buNone/>
              <a:defRPr/>
            </a:lvl4pPr>
            <a:lvl5pPr lvl="4" rtl="0" algn="l">
              <a:lnSpc>
                <a:spcPct val="100000"/>
              </a:lnSpc>
              <a:spcBef>
                <a:spcPts val="0"/>
              </a:spcBef>
              <a:spcAft>
                <a:spcPts val="0"/>
              </a:spcAft>
              <a:buSzPts val="2500"/>
              <a:buNone/>
              <a:defRPr/>
            </a:lvl5pPr>
            <a:lvl6pPr lvl="5" rtl="0" algn="l">
              <a:lnSpc>
                <a:spcPct val="100000"/>
              </a:lnSpc>
              <a:spcBef>
                <a:spcPts val="0"/>
              </a:spcBef>
              <a:spcAft>
                <a:spcPts val="0"/>
              </a:spcAft>
              <a:buSzPts val="2500"/>
              <a:buNone/>
              <a:defRPr/>
            </a:lvl6pPr>
            <a:lvl7pPr lvl="6" rtl="0" algn="l">
              <a:lnSpc>
                <a:spcPct val="100000"/>
              </a:lnSpc>
              <a:spcBef>
                <a:spcPts val="0"/>
              </a:spcBef>
              <a:spcAft>
                <a:spcPts val="0"/>
              </a:spcAft>
              <a:buSzPts val="2500"/>
              <a:buNone/>
              <a:defRPr/>
            </a:lvl7pPr>
            <a:lvl8pPr lvl="7" rtl="0" algn="l">
              <a:lnSpc>
                <a:spcPct val="100000"/>
              </a:lnSpc>
              <a:spcBef>
                <a:spcPts val="0"/>
              </a:spcBef>
              <a:spcAft>
                <a:spcPts val="0"/>
              </a:spcAft>
              <a:buSzPts val="2500"/>
              <a:buNone/>
              <a:defRPr/>
            </a:lvl8pPr>
            <a:lvl9pPr lvl="8" rtl="0" algn="l">
              <a:lnSpc>
                <a:spcPct val="100000"/>
              </a:lnSpc>
              <a:spcBef>
                <a:spcPts val="0"/>
              </a:spcBef>
              <a:spcAft>
                <a:spcPts val="0"/>
              </a:spcAft>
              <a:buSzPts val="2500"/>
              <a:buNone/>
              <a:defRPr/>
            </a:lvl9pPr>
          </a:lstStyle>
          <a:p/>
        </p:txBody>
      </p:sp>
      <p:sp>
        <p:nvSpPr>
          <p:cNvPr id="1155" name="Google Shape;1155;p58"/>
          <p:cNvSpPr txBox="1"/>
          <p:nvPr>
            <p:ph idx="2" type="title"/>
          </p:nvPr>
        </p:nvSpPr>
        <p:spPr>
          <a:xfrm>
            <a:off x="4936786" y="3121122"/>
            <a:ext cx="2742600" cy="5589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2500"/>
              <a:buNone/>
              <a:defRPr b="0" sz="2300">
                <a:solidFill>
                  <a:schemeClr val="accent2"/>
                </a:solidFill>
              </a:defRPr>
            </a:lvl1pPr>
            <a:lvl2pPr lvl="1" rtl="0" algn="l">
              <a:lnSpc>
                <a:spcPct val="100000"/>
              </a:lnSpc>
              <a:spcBef>
                <a:spcPts val="0"/>
              </a:spcBef>
              <a:spcAft>
                <a:spcPts val="0"/>
              </a:spcAft>
              <a:buSzPts val="2500"/>
              <a:buNone/>
              <a:defRPr/>
            </a:lvl2pPr>
            <a:lvl3pPr lvl="2" rtl="0" algn="l">
              <a:lnSpc>
                <a:spcPct val="100000"/>
              </a:lnSpc>
              <a:spcBef>
                <a:spcPts val="0"/>
              </a:spcBef>
              <a:spcAft>
                <a:spcPts val="0"/>
              </a:spcAft>
              <a:buSzPts val="2500"/>
              <a:buNone/>
              <a:defRPr/>
            </a:lvl3pPr>
            <a:lvl4pPr lvl="3" rtl="0" algn="l">
              <a:lnSpc>
                <a:spcPct val="100000"/>
              </a:lnSpc>
              <a:spcBef>
                <a:spcPts val="0"/>
              </a:spcBef>
              <a:spcAft>
                <a:spcPts val="0"/>
              </a:spcAft>
              <a:buSzPts val="2500"/>
              <a:buNone/>
              <a:defRPr/>
            </a:lvl4pPr>
            <a:lvl5pPr lvl="4" rtl="0" algn="l">
              <a:lnSpc>
                <a:spcPct val="100000"/>
              </a:lnSpc>
              <a:spcBef>
                <a:spcPts val="0"/>
              </a:spcBef>
              <a:spcAft>
                <a:spcPts val="0"/>
              </a:spcAft>
              <a:buSzPts val="2500"/>
              <a:buNone/>
              <a:defRPr/>
            </a:lvl5pPr>
            <a:lvl6pPr lvl="5" rtl="0" algn="l">
              <a:lnSpc>
                <a:spcPct val="100000"/>
              </a:lnSpc>
              <a:spcBef>
                <a:spcPts val="0"/>
              </a:spcBef>
              <a:spcAft>
                <a:spcPts val="0"/>
              </a:spcAft>
              <a:buSzPts val="2500"/>
              <a:buNone/>
              <a:defRPr/>
            </a:lvl6pPr>
            <a:lvl7pPr lvl="6" rtl="0" algn="l">
              <a:lnSpc>
                <a:spcPct val="100000"/>
              </a:lnSpc>
              <a:spcBef>
                <a:spcPts val="0"/>
              </a:spcBef>
              <a:spcAft>
                <a:spcPts val="0"/>
              </a:spcAft>
              <a:buSzPts val="2500"/>
              <a:buNone/>
              <a:defRPr/>
            </a:lvl7pPr>
            <a:lvl8pPr lvl="7" rtl="0" algn="l">
              <a:lnSpc>
                <a:spcPct val="100000"/>
              </a:lnSpc>
              <a:spcBef>
                <a:spcPts val="0"/>
              </a:spcBef>
              <a:spcAft>
                <a:spcPts val="0"/>
              </a:spcAft>
              <a:buSzPts val="2500"/>
              <a:buNone/>
              <a:defRPr/>
            </a:lvl8pPr>
            <a:lvl9pPr lvl="8" rtl="0" algn="l">
              <a:lnSpc>
                <a:spcPct val="100000"/>
              </a:lnSpc>
              <a:spcBef>
                <a:spcPts val="0"/>
              </a:spcBef>
              <a:spcAft>
                <a:spcPts val="0"/>
              </a:spcAft>
              <a:buSzPts val="2500"/>
              <a:buNone/>
              <a:defRPr/>
            </a:lvl9pPr>
          </a:lstStyle>
          <a:p/>
        </p:txBody>
      </p:sp>
      <p:sp>
        <p:nvSpPr>
          <p:cNvPr id="1156" name="Google Shape;1156;p58"/>
          <p:cNvSpPr txBox="1"/>
          <p:nvPr>
            <p:ph idx="1" type="subTitle"/>
          </p:nvPr>
        </p:nvSpPr>
        <p:spPr>
          <a:xfrm>
            <a:off x="5055286" y="3608747"/>
            <a:ext cx="2505600" cy="10107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57" name="Google Shape;1157;p58"/>
          <p:cNvSpPr txBox="1"/>
          <p:nvPr>
            <p:ph idx="3" type="subTitle"/>
          </p:nvPr>
        </p:nvSpPr>
        <p:spPr>
          <a:xfrm>
            <a:off x="1583289" y="3608747"/>
            <a:ext cx="2505600" cy="10107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58" name="Google Shape;1158;p58"/>
          <p:cNvSpPr txBox="1"/>
          <p:nvPr>
            <p:ph idx="4" type="title"/>
          </p:nvPr>
        </p:nvSpPr>
        <p:spPr>
          <a:xfrm>
            <a:off x="713225" y="539500"/>
            <a:ext cx="7717500" cy="4782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1pPr>
            <a:lvl2pPr lvl="1"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59" name="Shape 1159"/>
        <p:cNvGrpSpPr/>
        <p:nvPr/>
      </p:nvGrpSpPr>
      <p:grpSpPr>
        <a:xfrm>
          <a:off x="0" y="0"/>
          <a:ext cx="0" cy="0"/>
          <a:chOff x="0" y="0"/>
          <a:chExt cx="0" cy="0"/>
        </a:xfrm>
      </p:grpSpPr>
      <p:sp>
        <p:nvSpPr>
          <p:cNvPr id="1160" name="Google Shape;1160;p59"/>
          <p:cNvSpPr txBox="1"/>
          <p:nvPr>
            <p:ph type="title"/>
          </p:nvPr>
        </p:nvSpPr>
        <p:spPr>
          <a:xfrm>
            <a:off x="720000" y="1015750"/>
            <a:ext cx="42948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2500"/>
              <a:buNone/>
              <a:defRPr/>
            </a:lvl1pPr>
            <a:lvl2pPr lvl="1" rtl="0" algn="l">
              <a:lnSpc>
                <a:spcPct val="100000"/>
              </a:lnSpc>
              <a:spcBef>
                <a:spcPts val="0"/>
              </a:spcBef>
              <a:spcAft>
                <a:spcPts val="0"/>
              </a:spcAft>
              <a:buSzPts val="2500"/>
              <a:buNone/>
              <a:defRPr/>
            </a:lvl2pPr>
            <a:lvl3pPr lvl="2" rtl="0" algn="l">
              <a:lnSpc>
                <a:spcPct val="100000"/>
              </a:lnSpc>
              <a:spcBef>
                <a:spcPts val="0"/>
              </a:spcBef>
              <a:spcAft>
                <a:spcPts val="0"/>
              </a:spcAft>
              <a:buSzPts val="2500"/>
              <a:buNone/>
              <a:defRPr/>
            </a:lvl3pPr>
            <a:lvl4pPr lvl="3" rtl="0" algn="l">
              <a:lnSpc>
                <a:spcPct val="100000"/>
              </a:lnSpc>
              <a:spcBef>
                <a:spcPts val="0"/>
              </a:spcBef>
              <a:spcAft>
                <a:spcPts val="0"/>
              </a:spcAft>
              <a:buSzPts val="2500"/>
              <a:buNone/>
              <a:defRPr/>
            </a:lvl4pPr>
            <a:lvl5pPr lvl="4" rtl="0" algn="l">
              <a:lnSpc>
                <a:spcPct val="100000"/>
              </a:lnSpc>
              <a:spcBef>
                <a:spcPts val="0"/>
              </a:spcBef>
              <a:spcAft>
                <a:spcPts val="0"/>
              </a:spcAft>
              <a:buSzPts val="2500"/>
              <a:buNone/>
              <a:defRPr/>
            </a:lvl5pPr>
            <a:lvl6pPr lvl="5" rtl="0" algn="l">
              <a:lnSpc>
                <a:spcPct val="100000"/>
              </a:lnSpc>
              <a:spcBef>
                <a:spcPts val="0"/>
              </a:spcBef>
              <a:spcAft>
                <a:spcPts val="0"/>
              </a:spcAft>
              <a:buSzPts val="2500"/>
              <a:buNone/>
              <a:defRPr/>
            </a:lvl6pPr>
            <a:lvl7pPr lvl="6" rtl="0" algn="l">
              <a:lnSpc>
                <a:spcPct val="100000"/>
              </a:lnSpc>
              <a:spcBef>
                <a:spcPts val="0"/>
              </a:spcBef>
              <a:spcAft>
                <a:spcPts val="0"/>
              </a:spcAft>
              <a:buSzPts val="2500"/>
              <a:buNone/>
              <a:defRPr/>
            </a:lvl7pPr>
            <a:lvl8pPr lvl="7" rtl="0" algn="l">
              <a:lnSpc>
                <a:spcPct val="100000"/>
              </a:lnSpc>
              <a:spcBef>
                <a:spcPts val="0"/>
              </a:spcBef>
              <a:spcAft>
                <a:spcPts val="0"/>
              </a:spcAft>
              <a:buSzPts val="2500"/>
              <a:buNone/>
              <a:defRPr/>
            </a:lvl8pPr>
            <a:lvl9pPr lvl="8" rtl="0" algn="l">
              <a:lnSpc>
                <a:spcPct val="100000"/>
              </a:lnSpc>
              <a:spcBef>
                <a:spcPts val="0"/>
              </a:spcBef>
              <a:spcAft>
                <a:spcPts val="0"/>
              </a:spcAft>
              <a:buSzPts val="2500"/>
              <a:buNone/>
              <a:defRPr/>
            </a:lvl9pPr>
          </a:lstStyle>
          <a:p/>
        </p:txBody>
      </p:sp>
      <p:sp>
        <p:nvSpPr>
          <p:cNvPr id="1161" name="Google Shape;1161;p59"/>
          <p:cNvSpPr txBox="1"/>
          <p:nvPr>
            <p:ph idx="1" type="subTitle"/>
          </p:nvPr>
        </p:nvSpPr>
        <p:spPr>
          <a:xfrm>
            <a:off x="720000" y="1829450"/>
            <a:ext cx="4294800" cy="22983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600"/>
              <a:buFont typeface="Nunito Light"/>
              <a:buChar char="●"/>
              <a:defRPr sz="1600"/>
            </a:lvl1pPr>
            <a:lvl2pPr lvl="1" rtl="0" algn="ctr">
              <a:lnSpc>
                <a:spcPct val="100000"/>
              </a:lnSpc>
              <a:spcBef>
                <a:spcPts val="0"/>
              </a:spcBef>
              <a:spcAft>
                <a:spcPts val="0"/>
              </a:spcAft>
              <a:buClr>
                <a:srgbClr val="E76A28"/>
              </a:buClr>
              <a:buSzPts val="1600"/>
              <a:buFont typeface="Nunito Light"/>
              <a:buChar char="○"/>
              <a:defRPr/>
            </a:lvl2pPr>
            <a:lvl3pPr lvl="2" rtl="0" algn="ctr">
              <a:lnSpc>
                <a:spcPct val="100000"/>
              </a:lnSpc>
              <a:spcBef>
                <a:spcPts val="0"/>
              </a:spcBef>
              <a:spcAft>
                <a:spcPts val="0"/>
              </a:spcAft>
              <a:buClr>
                <a:srgbClr val="E76A28"/>
              </a:buClr>
              <a:buSzPts val="1500"/>
              <a:buFont typeface="Nunito Light"/>
              <a:buChar char="■"/>
              <a:defRPr/>
            </a:lvl3pPr>
            <a:lvl4pPr lvl="3" rtl="0" algn="ctr">
              <a:lnSpc>
                <a:spcPct val="100000"/>
              </a:lnSpc>
              <a:spcBef>
                <a:spcPts val="0"/>
              </a:spcBef>
              <a:spcAft>
                <a:spcPts val="0"/>
              </a:spcAft>
              <a:buClr>
                <a:srgbClr val="E76A28"/>
              </a:buClr>
              <a:buSzPts val="1500"/>
              <a:buFont typeface="Nunito Light"/>
              <a:buChar char="●"/>
              <a:defRPr/>
            </a:lvl4pPr>
            <a:lvl5pPr lvl="4" rtl="0" algn="ctr">
              <a:lnSpc>
                <a:spcPct val="100000"/>
              </a:lnSpc>
              <a:spcBef>
                <a:spcPts val="0"/>
              </a:spcBef>
              <a:spcAft>
                <a:spcPts val="0"/>
              </a:spcAft>
              <a:buClr>
                <a:srgbClr val="E76A28"/>
              </a:buClr>
              <a:buSzPts val="1200"/>
              <a:buFont typeface="Nunito Light"/>
              <a:buChar char="○"/>
              <a:defRPr/>
            </a:lvl5pPr>
            <a:lvl6pPr lvl="5" rtl="0" algn="ctr">
              <a:lnSpc>
                <a:spcPct val="100000"/>
              </a:lnSpc>
              <a:spcBef>
                <a:spcPts val="0"/>
              </a:spcBef>
              <a:spcAft>
                <a:spcPts val="0"/>
              </a:spcAft>
              <a:buClr>
                <a:srgbClr val="999999"/>
              </a:buClr>
              <a:buSzPts val="1200"/>
              <a:buFont typeface="Nunito Light"/>
              <a:buChar char="■"/>
              <a:defRPr/>
            </a:lvl6pPr>
            <a:lvl7pPr lvl="6" rtl="0" algn="ctr">
              <a:lnSpc>
                <a:spcPct val="100000"/>
              </a:lnSpc>
              <a:spcBef>
                <a:spcPts val="0"/>
              </a:spcBef>
              <a:spcAft>
                <a:spcPts val="0"/>
              </a:spcAft>
              <a:buClr>
                <a:srgbClr val="999999"/>
              </a:buClr>
              <a:buSzPts val="1300"/>
              <a:buFont typeface="Nunito Light"/>
              <a:buChar char="●"/>
              <a:defRPr/>
            </a:lvl7pPr>
            <a:lvl8pPr lvl="7" rtl="0" algn="ctr">
              <a:lnSpc>
                <a:spcPct val="100000"/>
              </a:lnSpc>
              <a:spcBef>
                <a:spcPts val="0"/>
              </a:spcBef>
              <a:spcAft>
                <a:spcPts val="0"/>
              </a:spcAft>
              <a:buClr>
                <a:srgbClr val="999999"/>
              </a:buClr>
              <a:buSzPts val="1300"/>
              <a:buFont typeface="Nunito Light"/>
              <a:buChar char="○"/>
              <a:defRPr/>
            </a:lvl8pPr>
            <a:lvl9pPr lvl="8" rtl="0" algn="ctr">
              <a:lnSpc>
                <a:spcPct val="100000"/>
              </a:lnSpc>
              <a:spcBef>
                <a:spcPts val="0"/>
              </a:spcBef>
              <a:spcAft>
                <a:spcPts val="0"/>
              </a:spcAft>
              <a:buClr>
                <a:srgbClr val="999999"/>
              </a:buClr>
              <a:buSzPts val="1200"/>
              <a:buFont typeface="Nunito Light"/>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62" name="Shape 1162"/>
        <p:cNvGrpSpPr/>
        <p:nvPr/>
      </p:nvGrpSpPr>
      <p:grpSpPr>
        <a:xfrm>
          <a:off x="0" y="0"/>
          <a:ext cx="0" cy="0"/>
          <a:chOff x="0" y="0"/>
          <a:chExt cx="0" cy="0"/>
        </a:xfrm>
      </p:grpSpPr>
      <p:sp>
        <p:nvSpPr>
          <p:cNvPr id="1163" name="Google Shape;1163;p60"/>
          <p:cNvSpPr txBox="1"/>
          <p:nvPr>
            <p:ph type="title"/>
          </p:nvPr>
        </p:nvSpPr>
        <p:spPr>
          <a:xfrm>
            <a:off x="2317950" y="1307100"/>
            <a:ext cx="4508100" cy="2529300"/>
          </a:xfrm>
          <a:prstGeom prst="rect">
            <a:avLst/>
          </a:prstGeom>
          <a:noFill/>
          <a:ln>
            <a:noFill/>
          </a:ln>
        </p:spPr>
        <p:txBody>
          <a:bodyPr anchorCtr="0" anchor="ctr" bIns="0" lIns="0" spcFirstLastPara="1" rIns="0" wrap="square" tIns="0">
            <a:noAutofit/>
          </a:bodyPr>
          <a:lstStyle>
            <a:lvl1pPr lvl="0" rtl="0" algn="ctr">
              <a:lnSpc>
                <a:spcPct val="80000"/>
              </a:lnSpc>
              <a:spcBef>
                <a:spcPts val="0"/>
              </a:spcBef>
              <a:spcAft>
                <a:spcPts val="0"/>
              </a:spcAft>
              <a:buSzPts val="4800"/>
              <a:buNone/>
              <a:defRPr sz="100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64" name="Shape 1164"/>
        <p:cNvGrpSpPr/>
        <p:nvPr/>
      </p:nvGrpSpPr>
      <p:grpSpPr>
        <a:xfrm>
          <a:off x="0" y="0"/>
          <a:ext cx="0" cy="0"/>
          <a:chOff x="0" y="0"/>
          <a:chExt cx="0" cy="0"/>
        </a:xfrm>
      </p:grpSpPr>
      <p:sp>
        <p:nvSpPr>
          <p:cNvPr id="1165" name="Google Shape;1165;p61"/>
          <p:cNvSpPr txBox="1"/>
          <p:nvPr>
            <p:ph type="title"/>
          </p:nvPr>
        </p:nvSpPr>
        <p:spPr>
          <a:xfrm>
            <a:off x="720000" y="1413525"/>
            <a:ext cx="3298500" cy="20952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SzPts val="2500"/>
              <a:buNone/>
              <a:defRPr sz="4000"/>
            </a:lvl1pPr>
            <a:lvl2pPr lvl="1" rtl="0" algn="l">
              <a:lnSpc>
                <a:spcPct val="100000"/>
              </a:lnSpc>
              <a:spcBef>
                <a:spcPts val="0"/>
              </a:spcBef>
              <a:spcAft>
                <a:spcPts val="0"/>
              </a:spcAft>
              <a:buSzPts val="2500"/>
              <a:buNone/>
              <a:defRPr/>
            </a:lvl2pPr>
            <a:lvl3pPr lvl="2" rtl="0" algn="l">
              <a:lnSpc>
                <a:spcPct val="100000"/>
              </a:lnSpc>
              <a:spcBef>
                <a:spcPts val="0"/>
              </a:spcBef>
              <a:spcAft>
                <a:spcPts val="0"/>
              </a:spcAft>
              <a:buSzPts val="2500"/>
              <a:buNone/>
              <a:defRPr/>
            </a:lvl3pPr>
            <a:lvl4pPr lvl="3" rtl="0" algn="l">
              <a:lnSpc>
                <a:spcPct val="100000"/>
              </a:lnSpc>
              <a:spcBef>
                <a:spcPts val="0"/>
              </a:spcBef>
              <a:spcAft>
                <a:spcPts val="0"/>
              </a:spcAft>
              <a:buSzPts val="2500"/>
              <a:buNone/>
              <a:defRPr/>
            </a:lvl4pPr>
            <a:lvl5pPr lvl="4" rtl="0" algn="l">
              <a:lnSpc>
                <a:spcPct val="100000"/>
              </a:lnSpc>
              <a:spcBef>
                <a:spcPts val="0"/>
              </a:spcBef>
              <a:spcAft>
                <a:spcPts val="0"/>
              </a:spcAft>
              <a:buSzPts val="2500"/>
              <a:buNone/>
              <a:defRPr/>
            </a:lvl5pPr>
            <a:lvl6pPr lvl="5" rtl="0" algn="l">
              <a:lnSpc>
                <a:spcPct val="100000"/>
              </a:lnSpc>
              <a:spcBef>
                <a:spcPts val="0"/>
              </a:spcBef>
              <a:spcAft>
                <a:spcPts val="0"/>
              </a:spcAft>
              <a:buSzPts val="2500"/>
              <a:buNone/>
              <a:defRPr/>
            </a:lvl6pPr>
            <a:lvl7pPr lvl="6" rtl="0" algn="l">
              <a:lnSpc>
                <a:spcPct val="100000"/>
              </a:lnSpc>
              <a:spcBef>
                <a:spcPts val="0"/>
              </a:spcBef>
              <a:spcAft>
                <a:spcPts val="0"/>
              </a:spcAft>
              <a:buSzPts val="2500"/>
              <a:buNone/>
              <a:defRPr/>
            </a:lvl7pPr>
            <a:lvl8pPr lvl="7" rtl="0" algn="l">
              <a:lnSpc>
                <a:spcPct val="100000"/>
              </a:lnSpc>
              <a:spcBef>
                <a:spcPts val="0"/>
              </a:spcBef>
              <a:spcAft>
                <a:spcPts val="0"/>
              </a:spcAft>
              <a:buSzPts val="2500"/>
              <a:buNone/>
              <a:defRPr/>
            </a:lvl8pPr>
            <a:lvl9pPr lvl="8" rtl="0" algn="l">
              <a:lnSpc>
                <a:spcPct val="100000"/>
              </a:lnSpc>
              <a:spcBef>
                <a:spcPts val="0"/>
              </a:spcBef>
              <a:spcAft>
                <a:spcPts val="0"/>
              </a:spcAft>
              <a:buSzPts val="2500"/>
              <a:buNone/>
              <a:defRPr/>
            </a:lvl9pPr>
          </a:lstStyle>
          <a:p/>
        </p:txBody>
      </p:sp>
      <p:sp>
        <p:nvSpPr>
          <p:cNvPr id="1166" name="Google Shape;1166;p61"/>
          <p:cNvSpPr txBox="1"/>
          <p:nvPr>
            <p:ph idx="1" type="subTitle"/>
          </p:nvPr>
        </p:nvSpPr>
        <p:spPr>
          <a:xfrm>
            <a:off x="720000" y="3508800"/>
            <a:ext cx="4294800" cy="1004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4" name="Shape 54"/>
        <p:cNvGrpSpPr/>
        <p:nvPr/>
      </p:nvGrpSpPr>
      <p:grpSpPr>
        <a:xfrm>
          <a:off x="0" y="0"/>
          <a:ext cx="0" cy="0"/>
          <a:chOff x="0" y="0"/>
          <a:chExt cx="0" cy="0"/>
        </a:xfrm>
      </p:grpSpPr>
      <p:grpSp>
        <p:nvGrpSpPr>
          <p:cNvPr id="55" name="Google Shape;55;p7"/>
          <p:cNvGrpSpPr/>
          <p:nvPr/>
        </p:nvGrpSpPr>
        <p:grpSpPr>
          <a:xfrm>
            <a:off x="-579843" y="-787849"/>
            <a:ext cx="10241614" cy="7272774"/>
            <a:chOff x="-579843" y="-787849"/>
            <a:chExt cx="10241614" cy="7272774"/>
          </a:xfrm>
        </p:grpSpPr>
        <p:grpSp>
          <p:nvGrpSpPr>
            <p:cNvPr id="56" name="Google Shape;56;p7"/>
            <p:cNvGrpSpPr/>
            <p:nvPr/>
          </p:nvGrpSpPr>
          <p:grpSpPr>
            <a:xfrm flipH="1" rot="-5400000">
              <a:off x="-1634755" y="690713"/>
              <a:ext cx="3750750" cy="1640925"/>
              <a:chOff x="-88425" y="1011675"/>
              <a:chExt cx="3750750" cy="1640925"/>
            </a:xfrm>
          </p:grpSpPr>
          <p:sp>
            <p:nvSpPr>
              <p:cNvPr id="57" name="Google Shape;57;p7"/>
              <p:cNvSpPr/>
              <p:nvPr/>
            </p:nvSpPr>
            <p:spPr>
              <a:xfrm>
                <a:off x="-88425" y="1120350"/>
                <a:ext cx="3750750" cy="1532250"/>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7"/>
              <p:cNvSpPr/>
              <p:nvPr/>
            </p:nvSpPr>
            <p:spPr>
              <a:xfrm>
                <a:off x="276200" y="1011675"/>
                <a:ext cx="3216225" cy="1319125"/>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7"/>
            <p:cNvSpPr/>
            <p:nvPr/>
          </p:nvSpPr>
          <p:spPr>
            <a:xfrm>
              <a:off x="-213229" y="3664775"/>
              <a:ext cx="3355675" cy="2820150"/>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7"/>
            <p:cNvSpPr/>
            <p:nvPr/>
          </p:nvSpPr>
          <p:spPr>
            <a:xfrm flipH="1" rot="-5400000">
              <a:off x="5551231" y="1323209"/>
              <a:ext cx="5378311" cy="1956571"/>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7"/>
            <p:cNvSpPr/>
            <p:nvPr/>
          </p:nvSpPr>
          <p:spPr>
            <a:xfrm flipH="1" rot="5400000">
              <a:off x="6910716" y="3340955"/>
              <a:ext cx="3301035" cy="1348533"/>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7"/>
            <p:cNvSpPr/>
            <p:nvPr/>
          </p:nvSpPr>
          <p:spPr>
            <a:xfrm rot="10800000">
              <a:off x="6306096" y="-787849"/>
              <a:ext cx="3355675" cy="2820150"/>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 name="Google Shape;63;p7"/>
          <p:cNvSpPr txBox="1"/>
          <p:nvPr>
            <p:ph idx="1" type="subTitle"/>
          </p:nvPr>
        </p:nvSpPr>
        <p:spPr>
          <a:xfrm>
            <a:off x="713225" y="2845600"/>
            <a:ext cx="3147300" cy="104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4" name="Google Shape;64;p7"/>
          <p:cNvSpPr txBox="1"/>
          <p:nvPr>
            <p:ph type="title"/>
          </p:nvPr>
        </p:nvSpPr>
        <p:spPr>
          <a:xfrm>
            <a:off x="713225" y="1252100"/>
            <a:ext cx="3147300" cy="1480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67" name="Shape 1167"/>
        <p:cNvGrpSpPr/>
        <p:nvPr/>
      </p:nvGrpSpPr>
      <p:grpSpPr>
        <a:xfrm>
          <a:off x="0" y="0"/>
          <a:ext cx="0" cy="0"/>
          <a:chOff x="0" y="0"/>
          <a:chExt cx="0" cy="0"/>
        </a:xfrm>
      </p:grpSpPr>
      <p:sp>
        <p:nvSpPr>
          <p:cNvPr id="1168" name="Google Shape;1168;p62"/>
          <p:cNvSpPr txBox="1"/>
          <p:nvPr>
            <p:ph type="title"/>
          </p:nvPr>
        </p:nvSpPr>
        <p:spPr>
          <a:xfrm>
            <a:off x="720000" y="3862050"/>
            <a:ext cx="7704000" cy="5727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2500"/>
              <a:buNone/>
              <a:defRPr/>
            </a:lvl1pPr>
            <a:lvl2pPr lvl="1" rtl="0" algn="ctr">
              <a:lnSpc>
                <a:spcPct val="100000"/>
              </a:lnSpc>
              <a:spcBef>
                <a:spcPts val="0"/>
              </a:spcBef>
              <a:spcAft>
                <a:spcPts val="0"/>
              </a:spcAft>
              <a:buSzPts val="2500"/>
              <a:buNone/>
              <a:defRPr/>
            </a:lvl2pPr>
            <a:lvl3pPr lvl="2" rtl="0" algn="ctr">
              <a:lnSpc>
                <a:spcPct val="100000"/>
              </a:lnSpc>
              <a:spcBef>
                <a:spcPts val="0"/>
              </a:spcBef>
              <a:spcAft>
                <a:spcPts val="0"/>
              </a:spcAft>
              <a:buSzPts val="2500"/>
              <a:buNone/>
              <a:defRPr/>
            </a:lvl3pPr>
            <a:lvl4pPr lvl="3" rtl="0" algn="ctr">
              <a:lnSpc>
                <a:spcPct val="100000"/>
              </a:lnSpc>
              <a:spcBef>
                <a:spcPts val="0"/>
              </a:spcBef>
              <a:spcAft>
                <a:spcPts val="0"/>
              </a:spcAft>
              <a:buSzPts val="2500"/>
              <a:buNone/>
              <a:defRPr/>
            </a:lvl4pPr>
            <a:lvl5pPr lvl="4" rtl="0" algn="ctr">
              <a:lnSpc>
                <a:spcPct val="100000"/>
              </a:lnSpc>
              <a:spcBef>
                <a:spcPts val="0"/>
              </a:spcBef>
              <a:spcAft>
                <a:spcPts val="0"/>
              </a:spcAft>
              <a:buSzPts val="2500"/>
              <a:buNone/>
              <a:defRPr/>
            </a:lvl5pPr>
            <a:lvl6pPr lvl="5" rtl="0" algn="ctr">
              <a:lnSpc>
                <a:spcPct val="100000"/>
              </a:lnSpc>
              <a:spcBef>
                <a:spcPts val="0"/>
              </a:spcBef>
              <a:spcAft>
                <a:spcPts val="0"/>
              </a:spcAft>
              <a:buSzPts val="2500"/>
              <a:buNone/>
              <a:defRPr/>
            </a:lvl6pPr>
            <a:lvl7pPr lvl="6" rtl="0" algn="ctr">
              <a:lnSpc>
                <a:spcPct val="100000"/>
              </a:lnSpc>
              <a:spcBef>
                <a:spcPts val="0"/>
              </a:spcBef>
              <a:spcAft>
                <a:spcPts val="0"/>
              </a:spcAft>
              <a:buSzPts val="2500"/>
              <a:buNone/>
              <a:defRPr/>
            </a:lvl7pPr>
            <a:lvl8pPr lvl="7" rtl="0" algn="ctr">
              <a:lnSpc>
                <a:spcPct val="100000"/>
              </a:lnSpc>
              <a:spcBef>
                <a:spcPts val="0"/>
              </a:spcBef>
              <a:spcAft>
                <a:spcPts val="0"/>
              </a:spcAft>
              <a:buSzPts val="2500"/>
              <a:buNone/>
              <a:defRPr/>
            </a:lvl8pPr>
            <a:lvl9pPr lvl="8" rtl="0" algn="ctr">
              <a:lnSpc>
                <a:spcPct val="100000"/>
              </a:lnSpc>
              <a:spcBef>
                <a:spcPts val="0"/>
              </a:spcBef>
              <a:spcAft>
                <a:spcPts val="0"/>
              </a:spcAft>
              <a:buSzPts val="25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69" name="Shape 1169"/>
        <p:cNvGrpSpPr/>
        <p:nvPr/>
      </p:nvGrpSpPr>
      <p:grpSpPr>
        <a:xfrm>
          <a:off x="0" y="0"/>
          <a:ext cx="0" cy="0"/>
          <a:chOff x="0" y="0"/>
          <a:chExt cx="0" cy="0"/>
        </a:xfrm>
      </p:grpSpPr>
      <p:sp>
        <p:nvSpPr>
          <p:cNvPr id="1170" name="Google Shape;1170;p63"/>
          <p:cNvSpPr txBox="1"/>
          <p:nvPr>
            <p:ph hasCustomPrompt="1" type="title"/>
          </p:nvPr>
        </p:nvSpPr>
        <p:spPr>
          <a:xfrm>
            <a:off x="1284000" y="1387300"/>
            <a:ext cx="6576000" cy="21003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9600"/>
              <a:buNone/>
              <a:defRPr sz="14900">
                <a:solidFill>
                  <a:srgbClr val="101122"/>
                </a:solidFill>
              </a:defRPr>
            </a:lvl1pPr>
            <a:lvl2pPr lvl="1" rtl="0" algn="ctr">
              <a:lnSpc>
                <a:spcPct val="100000"/>
              </a:lnSpc>
              <a:spcBef>
                <a:spcPts val="0"/>
              </a:spcBef>
              <a:spcAft>
                <a:spcPts val="0"/>
              </a:spcAft>
              <a:buSzPts val="9600"/>
              <a:buNone/>
              <a:defRPr sz="9600"/>
            </a:lvl2pPr>
            <a:lvl3pPr lvl="2" rtl="0" algn="ctr">
              <a:lnSpc>
                <a:spcPct val="100000"/>
              </a:lnSpc>
              <a:spcBef>
                <a:spcPts val="0"/>
              </a:spcBef>
              <a:spcAft>
                <a:spcPts val="0"/>
              </a:spcAft>
              <a:buSzPts val="9600"/>
              <a:buNone/>
              <a:defRPr sz="9600"/>
            </a:lvl3pPr>
            <a:lvl4pPr lvl="3" rtl="0" algn="ctr">
              <a:lnSpc>
                <a:spcPct val="100000"/>
              </a:lnSpc>
              <a:spcBef>
                <a:spcPts val="0"/>
              </a:spcBef>
              <a:spcAft>
                <a:spcPts val="0"/>
              </a:spcAft>
              <a:buSzPts val="9600"/>
              <a:buNone/>
              <a:defRPr sz="9600"/>
            </a:lvl4pPr>
            <a:lvl5pPr lvl="4" rtl="0" algn="ctr">
              <a:lnSpc>
                <a:spcPct val="100000"/>
              </a:lnSpc>
              <a:spcBef>
                <a:spcPts val="0"/>
              </a:spcBef>
              <a:spcAft>
                <a:spcPts val="0"/>
              </a:spcAft>
              <a:buSzPts val="9600"/>
              <a:buNone/>
              <a:defRPr sz="9600"/>
            </a:lvl5pPr>
            <a:lvl6pPr lvl="5" rtl="0" algn="ctr">
              <a:lnSpc>
                <a:spcPct val="100000"/>
              </a:lnSpc>
              <a:spcBef>
                <a:spcPts val="0"/>
              </a:spcBef>
              <a:spcAft>
                <a:spcPts val="0"/>
              </a:spcAft>
              <a:buSzPts val="9600"/>
              <a:buNone/>
              <a:defRPr sz="9600"/>
            </a:lvl6pPr>
            <a:lvl7pPr lvl="6" rtl="0" algn="ctr">
              <a:lnSpc>
                <a:spcPct val="100000"/>
              </a:lnSpc>
              <a:spcBef>
                <a:spcPts val="0"/>
              </a:spcBef>
              <a:spcAft>
                <a:spcPts val="0"/>
              </a:spcAft>
              <a:buSzPts val="9600"/>
              <a:buNone/>
              <a:defRPr sz="9600"/>
            </a:lvl7pPr>
            <a:lvl8pPr lvl="7" rtl="0" algn="ctr">
              <a:lnSpc>
                <a:spcPct val="100000"/>
              </a:lnSpc>
              <a:spcBef>
                <a:spcPts val="0"/>
              </a:spcBef>
              <a:spcAft>
                <a:spcPts val="0"/>
              </a:spcAft>
              <a:buSzPts val="9600"/>
              <a:buNone/>
              <a:defRPr sz="9600"/>
            </a:lvl8pPr>
            <a:lvl9pPr lvl="8" rtl="0" algn="ctr">
              <a:lnSpc>
                <a:spcPct val="100000"/>
              </a:lnSpc>
              <a:spcBef>
                <a:spcPts val="0"/>
              </a:spcBef>
              <a:spcAft>
                <a:spcPts val="0"/>
              </a:spcAft>
              <a:buSzPts val="9600"/>
              <a:buNone/>
              <a:defRPr sz="9600"/>
            </a:lvl9pPr>
          </a:lstStyle>
          <a:p>
            <a:r>
              <a:t>xx%</a:t>
            </a:r>
          </a:p>
        </p:txBody>
      </p:sp>
      <p:sp>
        <p:nvSpPr>
          <p:cNvPr id="1171" name="Google Shape;1171;p63"/>
          <p:cNvSpPr txBox="1"/>
          <p:nvPr>
            <p:ph idx="1" type="subTitle"/>
          </p:nvPr>
        </p:nvSpPr>
        <p:spPr>
          <a:xfrm>
            <a:off x="1284000" y="3259075"/>
            <a:ext cx="6576000" cy="4971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600"/>
              <a:buNone/>
              <a:defRPr sz="19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72" name="Shape 1172"/>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1173" name="Shape 1173"/>
        <p:cNvGrpSpPr/>
        <p:nvPr/>
      </p:nvGrpSpPr>
      <p:grpSpPr>
        <a:xfrm>
          <a:off x="0" y="0"/>
          <a:ext cx="0" cy="0"/>
          <a:chOff x="0" y="0"/>
          <a:chExt cx="0" cy="0"/>
        </a:xfrm>
      </p:grpSpPr>
      <p:sp>
        <p:nvSpPr>
          <p:cNvPr id="1174" name="Google Shape;1174;p65"/>
          <p:cNvSpPr txBox="1"/>
          <p:nvPr>
            <p:ph type="title"/>
          </p:nvPr>
        </p:nvSpPr>
        <p:spPr>
          <a:xfrm>
            <a:off x="720000" y="1682850"/>
            <a:ext cx="2305500" cy="527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175" name="Google Shape;1175;p65"/>
          <p:cNvSpPr txBox="1"/>
          <p:nvPr>
            <p:ph idx="1" type="subTitle"/>
          </p:nvPr>
        </p:nvSpPr>
        <p:spPr>
          <a:xfrm>
            <a:off x="720000" y="2269375"/>
            <a:ext cx="2305500" cy="4848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176" name="Google Shape;1176;p65"/>
          <p:cNvSpPr txBox="1"/>
          <p:nvPr>
            <p:ph idx="2" type="title"/>
          </p:nvPr>
        </p:nvSpPr>
        <p:spPr>
          <a:xfrm>
            <a:off x="3419269" y="1682850"/>
            <a:ext cx="2305500" cy="527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177" name="Google Shape;1177;p65"/>
          <p:cNvSpPr txBox="1"/>
          <p:nvPr>
            <p:ph idx="3" type="subTitle"/>
          </p:nvPr>
        </p:nvSpPr>
        <p:spPr>
          <a:xfrm>
            <a:off x="3419269" y="2269375"/>
            <a:ext cx="2305500" cy="4848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178" name="Google Shape;1178;p65"/>
          <p:cNvSpPr txBox="1"/>
          <p:nvPr>
            <p:ph idx="4" type="title"/>
          </p:nvPr>
        </p:nvSpPr>
        <p:spPr>
          <a:xfrm>
            <a:off x="720000" y="3116250"/>
            <a:ext cx="2305500" cy="527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179" name="Google Shape;1179;p65"/>
          <p:cNvSpPr txBox="1"/>
          <p:nvPr>
            <p:ph idx="5" type="subTitle"/>
          </p:nvPr>
        </p:nvSpPr>
        <p:spPr>
          <a:xfrm>
            <a:off x="720000" y="3702775"/>
            <a:ext cx="2305500" cy="4848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180" name="Google Shape;1180;p65"/>
          <p:cNvSpPr txBox="1"/>
          <p:nvPr>
            <p:ph idx="6" type="title"/>
          </p:nvPr>
        </p:nvSpPr>
        <p:spPr>
          <a:xfrm>
            <a:off x="3419269" y="3116250"/>
            <a:ext cx="2305500" cy="527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181" name="Google Shape;1181;p65"/>
          <p:cNvSpPr txBox="1"/>
          <p:nvPr>
            <p:ph idx="7" type="subTitle"/>
          </p:nvPr>
        </p:nvSpPr>
        <p:spPr>
          <a:xfrm>
            <a:off x="3419269" y="3702775"/>
            <a:ext cx="2305500" cy="4848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182" name="Google Shape;1182;p65"/>
          <p:cNvSpPr txBox="1"/>
          <p:nvPr>
            <p:ph idx="8" type="title"/>
          </p:nvPr>
        </p:nvSpPr>
        <p:spPr>
          <a:xfrm>
            <a:off x="6118545" y="1682850"/>
            <a:ext cx="2305500" cy="527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183" name="Google Shape;1183;p65"/>
          <p:cNvSpPr txBox="1"/>
          <p:nvPr>
            <p:ph idx="9" type="subTitle"/>
          </p:nvPr>
        </p:nvSpPr>
        <p:spPr>
          <a:xfrm>
            <a:off x="6118545" y="2269375"/>
            <a:ext cx="2305500" cy="4848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184" name="Google Shape;1184;p65"/>
          <p:cNvSpPr txBox="1"/>
          <p:nvPr>
            <p:ph idx="13" type="title"/>
          </p:nvPr>
        </p:nvSpPr>
        <p:spPr>
          <a:xfrm>
            <a:off x="6118545" y="3116250"/>
            <a:ext cx="2305500" cy="527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185" name="Google Shape;1185;p65"/>
          <p:cNvSpPr txBox="1"/>
          <p:nvPr>
            <p:ph idx="14" type="subTitle"/>
          </p:nvPr>
        </p:nvSpPr>
        <p:spPr>
          <a:xfrm>
            <a:off x="6118545" y="3702775"/>
            <a:ext cx="2305500" cy="4848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186" name="Google Shape;1186;p65"/>
          <p:cNvSpPr txBox="1"/>
          <p:nvPr>
            <p:ph idx="15" type="title"/>
          </p:nvPr>
        </p:nvSpPr>
        <p:spPr>
          <a:xfrm>
            <a:off x="720000" y="1344783"/>
            <a:ext cx="734700" cy="4476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3000"/>
              <a:buNone/>
              <a:defRPr sz="3000">
                <a:solidFill>
                  <a:srgbClr val="101122"/>
                </a:solidFill>
              </a:defRPr>
            </a:lvl1pPr>
            <a:lvl2pPr lvl="1" rtl="0" algn="l">
              <a:lnSpc>
                <a:spcPct val="100000"/>
              </a:lnSpc>
              <a:spcBef>
                <a:spcPts val="0"/>
              </a:spcBef>
              <a:spcAft>
                <a:spcPts val="0"/>
              </a:spcAft>
              <a:buSzPts val="3000"/>
              <a:buNone/>
              <a:defRPr sz="3000"/>
            </a:lvl2pPr>
            <a:lvl3pPr lvl="2" rtl="0" algn="l">
              <a:lnSpc>
                <a:spcPct val="100000"/>
              </a:lnSpc>
              <a:spcBef>
                <a:spcPts val="0"/>
              </a:spcBef>
              <a:spcAft>
                <a:spcPts val="0"/>
              </a:spcAft>
              <a:buSzPts val="3000"/>
              <a:buNone/>
              <a:defRPr sz="3000"/>
            </a:lvl3pPr>
            <a:lvl4pPr lvl="3" rtl="0" algn="l">
              <a:lnSpc>
                <a:spcPct val="100000"/>
              </a:lnSpc>
              <a:spcBef>
                <a:spcPts val="0"/>
              </a:spcBef>
              <a:spcAft>
                <a:spcPts val="0"/>
              </a:spcAft>
              <a:buSzPts val="3000"/>
              <a:buNone/>
              <a:defRPr sz="3000"/>
            </a:lvl4pPr>
            <a:lvl5pPr lvl="4" rtl="0" algn="l">
              <a:lnSpc>
                <a:spcPct val="100000"/>
              </a:lnSpc>
              <a:spcBef>
                <a:spcPts val="0"/>
              </a:spcBef>
              <a:spcAft>
                <a:spcPts val="0"/>
              </a:spcAft>
              <a:buSzPts val="3000"/>
              <a:buNone/>
              <a:defRPr sz="3000"/>
            </a:lvl5pPr>
            <a:lvl6pPr lvl="5" rtl="0" algn="l">
              <a:lnSpc>
                <a:spcPct val="100000"/>
              </a:lnSpc>
              <a:spcBef>
                <a:spcPts val="0"/>
              </a:spcBef>
              <a:spcAft>
                <a:spcPts val="0"/>
              </a:spcAft>
              <a:buSzPts val="3000"/>
              <a:buNone/>
              <a:defRPr sz="3000"/>
            </a:lvl6pPr>
            <a:lvl7pPr lvl="6" rtl="0" algn="l">
              <a:lnSpc>
                <a:spcPct val="100000"/>
              </a:lnSpc>
              <a:spcBef>
                <a:spcPts val="0"/>
              </a:spcBef>
              <a:spcAft>
                <a:spcPts val="0"/>
              </a:spcAft>
              <a:buSzPts val="3000"/>
              <a:buNone/>
              <a:defRPr sz="3000"/>
            </a:lvl7pPr>
            <a:lvl8pPr lvl="7" rtl="0" algn="l">
              <a:lnSpc>
                <a:spcPct val="100000"/>
              </a:lnSpc>
              <a:spcBef>
                <a:spcPts val="0"/>
              </a:spcBef>
              <a:spcAft>
                <a:spcPts val="0"/>
              </a:spcAft>
              <a:buSzPts val="3000"/>
              <a:buNone/>
              <a:defRPr sz="3000"/>
            </a:lvl8pPr>
            <a:lvl9pPr lvl="8" rtl="0" algn="l">
              <a:lnSpc>
                <a:spcPct val="100000"/>
              </a:lnSpc>
              <a:spcBef>
                <a:spcPts val="0"/>
              </a:spcBef>
              <a:spcAft>
                <a:spcPts val="0"/>
              </a:spcAft>
              <a:buSzPts val="3000"/>
              <a:buNone/>
              <a:defRPr sz="3000"/>
            </a:lvl9pPr>
          </a:lstStyle>
          <a:p/>
        </p:txBody>
      </p:sp>
      <p:sp>
        <p:nvSpPr>
          <p:cNvPr id="1187" name="Google Shape;1187;p65"/>
          <p:cNvSpPr txBox="1"/>
          <p:nvPr>
            <p:ph idx="16" type="title"/>
          </p:nvPr>
        </p:nvSpPr>
        <p:spPr>
          <a:xfrm>
            <a:off x="720000" y="2778191"/>
            <a:ext cx="734700" cy="4476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3000"/>
              <a:buNone/>
              <a:defRPr sz="3000">
                <a:solidFill>
                  <a:srgbClr val="101122"/>
                </a:solidFill>
              </a:defRPr>
            </a:lvl1pPr>
            <a:lvl2pPr lvl="1" rtl="0" algn="l">
              <a:lnSpc>
                <a:spcPct val="100000"/>
              </a:lnSpc>
              <a:spcBef>
                <a:spcPts val="0"/>
              </a:spcBef>
              <a:spcAft>
                <a:spcPts val="0"/>
              </a:spcAft>
              <a:buSzPts val="3000"/>
              <a:buNone/>
              <a:defRPr sz="3000"/>
            </a:lvl2pPr>
            <a:lvl3pPr lvl="2" rtl="0" algn="l">
              <a:lnSpc>
                <a:spcPct val="100000"/>
              </a:lnSpc>
              <a:spcBef>
                <a:spcPts val="0"/>
              </a:spcBef>
              <a:spcAft>
                <a:spcPts val="0"/>
              </a:spcAft>
              <a:buSzPts val="3000"/>
              <a:buNone/>
              <a:defRPr sz="3000"/>
            </a:lvl3pPr>
            <a:lvl4pPr lvl="3" rtl="0" algn="l">
              <a:lnSpc>
                <a:spcPct val="100000"/>
              </a:lnSpc>
              <a:spcBef>
                <a:spcPts val="0"/>
              </a:spcBef>
              <a:spcAft>
                <a:spcPts val="0"/>
              </a:spcAft>
              <a:buSzPts val="3000"/>
              <a:buNone/>
              <a:defRPr sz="3000"/>
            </a:lvl4pPr>
            <a:lvl5pPr lvl="4" rtl="0" algn="l">
              <a:lnSpc>
                <a:spcPct val="100000"/>
              </a:lnSpc>
              <a:spcBef>
                <a:spcPts val="0"/>
              </a:spcBef>
              <a:spcAft>
                <a:spcPts val="0"/>
              </a:spcAft>
              <a:buSzPts val="3000"/>
              <a:buNone/>
              <a:defRPr sz="3000"/>
            </a:lvl5pPr>
            <a:lvl6pPr lvl="5" rtl="0" algn="l">
              <a:lnSpc>
                <a:spcPct val="100000"/>
              </a:lnSpc>
              <a:spcBef>
                <a:spcPts val="0"/>
              </a:spcBef>
              <a:spcAft>
                <a:spcPts val="0"/>
              </a:spcAft>
              <a:buSzPts val="3000"/>
              <a:buNone/>
              <a:defRPr sz="3000"/>
            </a:lvl6pPr>
            <a:lvl7pPr lvl="6" rtl="0" algn="l">
              <a:lnSpc>
                <a:spcPct val="100000"/>
              </a:lnSpc>
              <a:spcBef>
                <a:spcPts val="0"/>
              </a:spcBef>
              <a:spcAft>
                <a:spcPts val="0"/>
              </a:spcAft>
              <a:buSzPts val="3000"/>
              <a:buNone/>
              <a:defRPr sz="3000"/>
            </a:lvl7pPr>
            <a:lvl8pPr lvl="7" rtl="0" algn="l">
              <a:lnSpc>
                <a:spcPct val="100000"/>
              </a:lnSpc>
              <a:spcBef>
                <a:spcPts val="0"/>
              </a:spcBef>
              <a:spcAft>
                <a:spcPts val="0"/>
              </a:spcAft>
              <a:buSzPts val="3000"/>
              <a:buNone/>
              <a:defRPr sz="3000"/>
            </a:lvl8pPr>
            <a:lvl9pPr lvl="8" rtl="0" algn="l">
              <a:lnSpc>
                <a:spcPct val="100000"/>
              </a:lnSpc>
              <a:spcBef>
                <a:spcPts val="0"/>
              </a:spcBef>
              <a:spcAft>
                <a:spcPts val="0"/>
              </a:spcAft>
              <a:buSzPts val="3000"/>
              <a:buNone/>
              <a:defRPr sz="3000"/>
            </a:lvl9pPr>
          </a:lstStyle>
          <a:p/>
        </p:txBody>
      </p:sp>
      <p:sp>
        <p:nvSpPr>
          <p:cNvPr id="1188" name="Google Shape;1188;p65"/>
          <p:cNvSpPr txBox="1"/>
          <p:nvPr>
            <p:ph idx="17" type="title"/>
          </p:nvPr>
        </p:nvSpPr>
        <p:spPr>
          <a:xfrm>
            <a:off x="3419275" y="1344783"/>
            <a:ext cx="734700" cy="4476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3000"/>
              <a:buNone/>
              <a:defRPr sz="3000">
                <a:solidFill>
                  <a:srgbClr val="101122"/>
                </a:solidFill>
              </a:defRPr>
            </a:lvl1pPr>
            <a:lvl2pPr lvl="1" rtl="0" algn="l">
              <a:lnSpc>
                <a:spcPct val="100000"/>
              </a:lnSpc>
              <a:spcBef>
                <a:spcPts val="0"/>
              </a:spcBef>
              <a:spcAft>
                <a:spcPts val="0"/>
              </a:spcAft>
              <a:buSzPts val="3000"/>
              <a:buNone/>
              <a:defRPr sz="3000"/>
            </a:lvl2pPr>
            <a:lvl3pPr lvl="2" rtl="0" algn="l">
              <a:lnSpc>
                <a:spcPct val="100000"/>
              </a:lnSpc>
              <a:spcBef>
                <a:spcPts val="0"/>
              </a:spcBef>
              <a:spcAft>
                <a:spcPts val="0"/>
              </a:spcAft>
              <a:buSzPts val="3000"/>
              <a:buNone/>
              <a:defRPr sz="3000"/>
            </a:lvl3pPr>
            <a:lvl4pPr lvl="3" rtl="0" algn="l">
              <a:lnSpc>
                <a:spcPct val="100000"/>
              </a:lnSpc>
              <a:spcBef>
                <a:spcPts val="0"/>
              </a:spcBef>
              <a:spcAft>
                <a:spcPts val="0"/>
              </a:spcAft>
              <a:buSzPts val="3000"/>
              <a:buNone/>
              <a:defRPr sz="3000"/>
            </a:lvl4pPr>
            <a:lvl5pPr lvl="4" rtl="0" algn="l">
              <a:lnSpc>
                <a:spcPct val="100000"/>
              </a:lnSpc>
              <a:spcBef>
                <a:spcPts val="0"/>
              </a:spcBef>
              <a:spcAft>
                <a:spcPts val="0"/>
              </a:spcAft>
              <a:buSzPts val="3000"/>
              <a:buNone/>
              <a:defRPr sz="3000"/>
            </a:lvl5pPr>
            <a:lvl6pPr lvl="5" rtl="0" algn="l">
              <a:lnSpc>
                <a:spcPct val="100000"/>
              </a:lnSpc>
              <a:spcBef>
                <a:spcPts val="0"/>
              </a:spcBef>
              <a:spcAft>
                <a:spcPts val="0"/>
              </a:spcAft>
              <a:buSzPts val="3000"/>
              <a:buNone/>
              <a:defRPr sz="3000"/>
            </a:lvl6pPr>
            <a:lvl7pPr lvl="6" rtl="0" algn="l">
              <a:lnSpc>
                <a:spcPct val="100000"/>
              </a:lnSpc>
              <a:spcBef>
                <a:spcPts val="0"/>
              </a:spcBef>
              <a:spcAft>
                <a:spcPts val="0"/>
              </a:spcAft>
              <a:buSzPts val="3000"/>
              <a:buNone/>
              <a:defRPr sz="3000"/>
            </a:lvl7pPr>
            <a:lvl8pPr lvl="7" rtl="0" algn="l">
              <a:lnSpc>
                <a:spcPct val="100000"/>
              </a:lnSpc>
              <a:spcBef>
                <a:spcPts val="0"/>
              </a:spcBef>
              <a:spcAft>
                <a:spcPts val="0"/>
              </a:spcAft>
              <a:buSzPts val="3000"/>
              <a:buNone/>
              <a:defRPr sz="3000"/>
            </a:lvl8pPr>
            <a:lvl9pPr lvl="8" rtl="0" algn="l">
              <a:lnSpc>
                <a:spcPct val="100000"/>
              </a:lnSpc>
              <a:spcBef>
                <a:spcPts val="0"/>
              </a:spcBef>
              <a:spcAft>
                <a:spcPts val="0"/>
              </a:spcAft>
              <a:buSzPts val="3000"/>
              <a:buNone/>
              <a:defRPr sz="3000"/>
            </a:lvl9pPr>
          </a:lstStyle>
          <a:p/>
        </p:txBody>
      </p:sp>
      <p:sp>
        <p:nvSpPr>
          <p:cNvPr id="1189" name="Google Shape;1189;p65"/>
          <p:cNvSpPr txBox="1"/>
          <p:nvPr>
            <p:ph idx="18" type="title"/>
          </p:nvPr>
        </p:nvSpPr>
        <p:spPr>
          <a:xfrm>
            <a:off x="3419275" y="2778191"/>
            <a:ext cx="734700" cy="4476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3000"/>
              <a:buNone/>
              <a:defRPr sz="3000">
                <a:solidFill>
                  <a:srgbClr val="101122"/>
                </a:solidFill>
              </a:defRPr>
            </a:lvl1pPr>
            <a:lvl2pPr lvl="1" rtl="0" algn="l">
              <a:lnSpc>
                <a:spcPct val="100000"/>
              </a:lnSpc>
              <a:spcBef>
                <a:spcPts val="0"/>
              </a:spcBef>
              <a:spcAft>
                <a:spcPts val="0"/>
              </a:spcAft>
              <a:buSzPts val="3000"/>
              <a:buNone/>
              <a:defRPr sz="3000"/>
            </a:lvl2pPr>
            <a:lvl3pPr lvl="2" rtl="0" algn="l">
              <a:lnSpc>
                <a:spcPct val="100000"/>
              </a:lnSpc>
              <a:spcBef>
                <a:spcPts val="0"/>
              </a:spcBef>
              <a:spcAft>
                <a:spcPts val="0"/>
              </a:spcAft>
              <a:buSzPts val="3000"/>
              <a:buNone/>
              <a:defRPr sz="3000"/>
            </a:lvl3pPr>
            <a:lvl4pPr lvl="3" rtl="0" algn="l">
              <a:lnSpc>
                <a:spcPct val="100000"/>
              </a:lnSpc>
              <a:spcBef>
                <a:spcPts val="0"/>
              </a:spcBef>
              <a:spcAft>
                <a:spcPts val="0"/>
              </a:spcAft>
              <a:buSzPts val="3000"/>
              <a:buNone/>
              <a:defRPr sz="3000"/>
            </a:lvl4pPr>
            <a:lvl5pPr lvl="4" rtl="0" algn="l">
              <a:lnSpc>
                <a:spcPct val="100000"/>
              </a:lnSpc>
              <a:spcBef>
                <a:spcPts val="0"/>
              </a:spcBef>
              <a:spcAft>
                <a:spcPts val="0"/>
              </a:spcAft>
              <a:buSzPts val="3000"/>
              <a:buNone/>
              <a:defRPr sz="3000"/>
            </a:lvl5pPr>
            <a:lvl6pPr lvl="5" rtl="0" algn="l">
              <a:lnSpc>
                <a:spcPct val="100000"/>
              </a:lnSpc>
              <a:spcBef>
                <a:spcPts val="0"/>
              </a:spcBef>
              <a:spcAft>
                <a:spcPts val="0"/>
              </a:spcAft>
              <a:buSzPts val="3000"/>
              <a:buNone/>
              <a:defRPr sz="3000"/>
            </a:lvl6pPr>
            <a:lvl7pPr lvl="6" rtl="0" algn="l">
              <a:lnSpc>
                <a:spcPct val="100000"/>
              </a:lnSpc>
              <a:spcBef>
                <a:spcPts val="0"/>
              </a:spcBef>
              <a:spcAft>
                <a:spcPts val="0"/>
              </a:spcAft>
              <a:buSzPts val="3000"/>
              <a:buNone/>
              <a:defRPr sz="3000"/>
            </a:lvl7pPr>
            <a:lvl8pPr lvl="7" rtl="0" algn="l">
              <a:lnSpc>
                <a:spcPct val="100000"/>
              </a:lnSpc>
              <a:spcBef>
                <a:spcPts val="0"/>
              </a:spcBef>
              <a:spcAft>
                <a:spcPts val="0"/>
              </a:spcAft>
              <a:buSzPts val="3000"/>
              <a:buNone/>
              <a:defRPr sz="3000"/>
            </a:lvl8pPr>
            <a:lvl9pPr lvl="8" rtl="0" algn="l">
              <a:lnSpc>
                <a:spcPct val="100000"/>
              </a:lnSpc>
              <a:spcBef>
                <a:spcPts val="0"/>
              </a:spcBef>
              <a:spcAft>
                <a:spcPts val="0"/>
              </a:spcAft>
              <a:buSzPts val="3000"/>
              <a:buNone/>
              <a:defRPr sz="3000"/>
            </a:lvl9pPr>
          </a:lstStyle>
          <a:p/>
        </p:txBody>
      </p:sp>
      <p:sp>
        <p:nvSpPr>
          <p:cNvPr id="1190" name="Google Shape;1190;p65"/>
          <p:cNvSpPr txBox="1"/>
          <p:nvPr>
            <p:ph idx="19" type="title"/>
          </p:nvPr>
        </p:nvSpPr>
        <p:spPr>
          <a:xfrm>
            <a:off x="6118550" y="1344783"/>
            <a:ext cx="734700" cy="4476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3000"/>
              <a:buNone/>
              <a:defRPr sz="3000">
                <a:solidFill>
                  <a:srgbClr val="101122"/>
                </a:solidFill>
              </a:defRPr>
            </a:lvl1pPr>
            <a:lvl2pPr lvl="1" rtl="0" algn="l">
              <a:lnSpc>
                <a:spcPct val="100000"/>
              </a:lnSpc>
              <a:spcBef>
                <a:spcPts val="0"/>
              </a:spcBef>
              <a:spcAft>
                <a:spcPts val="0"/>
              </a:spcAft>
              <a:buSzPts val="3000"/>
              <a:buNone/>
              <a:defRPr sz="3000"/>
            </a:lvl2pPr>
            <a:lvl3pPr lvl="2" rtl="0" algn="l">
              <a:lnSpc>
                <a:spcPct val="100000"/>
              </a:lnSpc>
              <a:spcBef>
                <a:spcPts val="0"/>
              </a:spcBef>
              <a:spcAft>
                <a:spcPts val="0"/>
              </a:spcAft>
              <a:buSzPts val="3000"/>
              <a:buNone/>
              <a:defRPr sz="3000"/>
            </a:lvl3pPr>
            <a:lvl4pPr lvl="3" rtl="0" algn="l">
              <a:lnSpc>
                <a:spcPct val="100000"/>
              </a:lnSpc>
              <a:spcBef>
                <a:spcPts val="0"/>
              </a:spcBef>
              <a:spcAft>
                <a:spcPts val="0"/>
              </a:spcAft>
              <a:buSzPts val="3000"/>
              <a:buNone/>
              <a:defRPr sz="3000"/>
            </a:lvl4pPr>
            <a:lvl5pPr lvl="4" rtl="0" algn="l">
              <a:lnSpc>
                <a:spcPct val="100000"/>
              </a:lnSpc>
              <a:spcBef>
                <a:spcPts val="0"/>
              </a:spcBef>
              <a:spcAft>
                <a:spcPts val="0"/>
              </a:spcAft>
              <a:buSzPts val="3000"/>
              <a:buNone/>
              <a:defRPr sz="3000"/>
            </a:lvl5pPr>
            <a:lvl6pPr lvl="5" rtl="0" algn="l">
              <a:lnSpc>
                <a:spcPct val="100000"/>
              </a:lnSpc>
              <a:spcBef>
                <a:spcPts val="0"/>
              </a:spcBef>
              <a:spcAft>
                <a:spcPts val="0"/>
              </a:spcAft>
              <a:buSzPts val="3000"/>
              <a:buNone/>
              <a:defRPr sz="3000"/>
            </a:lvl6pPr>
            <a:lvl7pPr lvl="6" rtl="0" algn="l">
              <a:lnSpc>
                <a:spcPct val="100000"/>
              </a:lnSpc>
              <a:spcBef>
                <a:spcPts val="0"/>
              </a:spcBef>
              <a:spcAft>
                <a:spcPts val="0"/>
              </a:spcAft>
              <a:buSzPts val="3000"/>
              <a:buNone/>
              <a:defRPr sz="3000"/>
            </a:lvl7pPr>
            <a:lvl8pPr lvl="7" rtl="0" algn="l">
              <a:lnSpc>
                <a:spcPct val="100000"/>
              </a:lnSpc>
              <a:spcBef>
                <a:spcPts val="0"/>
              </a:spcBef>
              <a:spcAft>
                <a:spcPts val="0"/>
              </a:spcAft>
              <a:buSzPts val="3000"/>
              <a:buNone/>
              <a:defRPr sz="3000"/>
            </a:lvl8pPr>
            <a:lvl9pPr lvl="8" rtl="0" algn="l">
              <a:lnSpc>
                <a:spcPct val="100000"/>
              </a:lnSpc>
              <a:spcBef>
                <a:spcPts val="0"/>
              </a:spcBef>
              <a:spcAft>
                <a:spcPts val="0"/>
              </a:spcAft>
              <a:buSzPts val="3000"/>
              <a:buNone/>
              <a:defRPr sz="3000"/>
            </a:lvl9pPr>
          </a:lstStyle>
          <a:p/>
        </p:txBody>
      </p:sp>
      <p:sp>
        <p:nvSpPr>
          <p:cNvPr id="1191" name="Google Shape;1191;p65"/>
          <p:cNvSpPr txBox="1"/>
          <p:nvPr>
            <p:ph idx="20" type="title"/>
          </p:nvPr>
        </p:nvSpPr>
        <p:spPr>
          <a:xfrm>
            <a:off x="6118550" y="2778191"/>
            <a:ext cx="734700" cy="4476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3000"/>
              <a:buNone/>
              <a:defRPr sz="3000">
                <a:solidFill>
                  <a:srgbClr val="101122"/>
                </a:solidFill>
              </a:defRPr>
            </a:lvl1pPr>
            <a:lvl2pPr lvl="1" rtl="0" algn="l">
              <a:lnSpc>
                <a:spcPct val="100000"/>
              </a:lnSpc>
              <a:spcBef>
                <a:spcPts val="0"/>
              </a:spcBef>
              <a:spcAft>
                <a:spcPts val="0"/>
              </a:spcAft>
              <a:buSzPts val="3000"/>
              <a:buNone/>
              <a:defRPr sz="3000"/>
            </a:lvl2pPr>
            <a:lvl3pPr lvl="2" rtl="0" algn="l">
              <a:lnSpc>
                <a:spcPct val="100000"/>
              </a:lnSpc>
              <a:spcBef>
                <a:spcPts val="0"/>
              </a:spcBef>
              <a:spcAft>
                <a:spcPts val="0"/>
              </a:spcAft>
              <a:buSzPts val="3000"/>
              <a:buNone/>
              <a:defRPr sz="3000"/>
            </a:lvl3pPr>
            <a:lvl4pPr lvl="3" rtl="0" algn="l">
              <a:lnSpc>
                <a:spcPct val="100000"/>
              </a:lnSpc>
              <a:spcBef>
                <a:spcPts val="0"/>
              </a:spcBef>
              <a:spcAft>
                <a:spcPts val="0"/>
              </a:spcAft>
              <a:buSzPts val="3000"/>
              <a:buNone/>
              <a:defRPr sz="3000"/>
            </a:lvl4pPr>
            <a:lvl5pPr lvl="4" rtl="0" algn="l">
              <a:lnSpc>
                <a:spcPct val="100000"/>
              </a:lnSpc>
              <a:spcBef>
                <a:spcPts val="0"/>
              </a:spcBef>
              <a:spcAft>
                <a:spcPts val="0"/>
              </a:spcAft>
              <a:buSzPts val="3000"/>
              <a:buNone/>
              <a:defRPr sz="3000"/>
            </a:lvl5pPr>
            <a:lvl6pPr lvl="5" rtl="0" algn="l">
              <a:lnSpc>
                <a:spcPct val="100000"/>
              </a:lnSpc>
              <a:spcBef>
                <a:spcPts val="0"/>
              </a:spcBef>
              <a:spcAft>
                <a:spcPts val="0"/>
              </a:spcAft>
              <a:buSzPts val="3000"/>
              <a:buNone/>
              <a:defRPr sz="3000"/>
            </a:lvl6pPr>
            <a:lvl7pPr lvl="6" rtl="0" algn="l">
              <a:lnSpc>
                <a:spcPct val="100000"/>
              </a:lnSpc>
              <a:spcBef>
                <a:spcPts val="0"/>
              </a:spcBef>
              <a:spcAft>
                <a:spcPts val="0"/>
              </a:spcAft>
              <a:buSzPts val="3000"/>
              <a:buNone/>
              <a:defRPr sz="3000"/>
            </a:lvl7pPr>
            <a:lvl8pPr lvl="7" rtl="0" algn="l">
              <a:lnSpc>
                <a:spcPct val="100000"/>
              </a:lnSpc>
              <a:spcBef>
                <a:spcPts val="0"/>
              </a:spcBef>
              <a:spcAft>
                <a:spcPts val="0"/>
              </a:spcAft>
              <a:buSzPts val="3000"/>
              <a:buNone/>
              <a:defRPr sz="3000"/>
            </a:lvl8pPr>
            <a:lvl9pPr lvl="8" rtl="0" algn="l">
              <a:lnSpc>
                <a:spcPct val="100000"/>
              </a:lnSpc>
              <a:spcBef>
                <a:spcPts val="0"/>
              </a:spcBef>
              <a:spcAft>
                <a:spcPts val="0"/>
              </a:spcAft>
              <a:buSzPts val="3000"/>
              <a:buNone/>
              <a:defRPr sz="3000"/>
            </a:lvl9pPr>
          </a:lstStyle>
          <a:p/>
        </p:txBody>
      </p:sp>
      <p:sp>
        <p:nvSpPr>
          <p:cNvPr id="1192" name="Google Shape;1192;p65"/>
          <p:cNvSpPr txBox="1"/>
          <p:nvPr>
            <p:ph idx="21" type="title"/>
          </p:nvPr>
        </p:nvSpPr>
        <p:spPr>
          <a:xfrm>
            <a:off x="713225" y="539500"/>
            <a:ext cx="7717500" cy="4782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1pPr>
            <a:lvl2pPr lvl="1"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
    <p:spTree>
      <p:nvGrpSpPr>
        <p:cNvPr id="1193" name="Shape 1193"/>
        <p:cNvGrpSpPr/>
        <p:nvPr/>
      </p:nvGrpSpPr>
      <p:grpSpPr>
        <a:xfrm>
          <a:off x="0" y="0"/>
          <a:ext cx="0" cy="0"/>
          <a:chOff x="0" y="0"/>
          <a:chExt cx="0" cy="0"/>
        </a:xfrm>
      </p:grpSpPr>
      <p:sp>
        <p:nvSpPr>
          <p:cNvPr id="1194" name="Google Shape;1194;p66"/>
          <p:cNvSpPr txBox="1"/>
          <p:nvPr>
            <p:ph type="title"/>
          </p:nvPr>
        </p:nvSpPr>
        <p:spPr>
          <a:xfrm>
            <a:off x="2311800" y="1189100"/>
            <a:ext cx="4520400" cy="19644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2500"/>
              <a:buNone/>
              <a:defRPr sz="15000"/>
            </a:lvl1pPr>
            <a:lvl2pPr lvl="1" rtl="0" algn="ctr">
              <a:lnSpc>
                <a:spcPct val="100000"/>
              </a:lnSpc>
              <a:spcBef>
                <a:spcPts val="0"/>
              </a:spcBef>
              <a:spcAft>
                <a:spcPts val="0"/>
              </a:spcAft>
              <a:buSzPts val="2500"/>
              <a:buNone/>
              <a:defRPr/>
            </a:lvl2pPr>
            <a:lvl3pPr lvl="2" rtl="0" algn="ctr">
              <a:lnSpc>
                <a:spcPct val="100000"/>
              </a:lnSpc>
              <a:spcBef>
                <a:spcPts val="0"/>
              </a:spcBef>
              <a:spcAft>
                <a:spcPts val="0"/>
              </a:spcAft>
              <a:buSzPts val="2500"/>
              <a:buNone/>
              <a:defRPr/>
            </a:lvl3pPr>
            <a:lvl4pPr lvl="3" rtl="0" algn="ctr">
              <a:lnSpc>
                <a:spcPct val="100000"/>
              </a:lnSpc>
              <a:spcBef>
                <a:spcPts val="0"/>
              </a:spcBef>
              <a:spcAft>
                <a:spcPts val="0"/>
              </a:spcAft>
              <a:buSzPts val="2500"/>
              <a:buNone/>
              <a:defRPr/>
            </a:lvl4pPr>
            <a:lvl5pPr lvl="4" rtl="0" algn="ctr">
              <a:lnSpc>
                <a:spcPct val="100000"/>
              </a:lnSpc>
              <a:spcBef>
                <a:spcPts val="0"/>
              </a:spcBef>
              <a:spcAft>
                <a:spcPts val="0"/>
              </a:spcAft>
              <a:buSzPts val="2500"/>
              <a:buNone/>
              <a:defRPr/>
            </a:lvl5pPr>
            <a:lvl6pPr lvl="5" rtl="0" algn="ctr">
              <a:lnSpc>
                <a:spcPct val="100000"/>
              </a:lnSpc>
              <a:spcBef>
                <a:spcPts val="0"/>
              </a:spcBef>
              <a:spcAft>
                <a:spcPts val="0"/>
              </a:spcAft>
              <a:buSzPts val="2500"/>
              <a:buNone/>
              <a:defRPr/>
            </a:lvl6pPr>
            <a:lvl7pPr lvl="6" rtl="0" algn="ctr">
              <a:lnSpc>
                <a:spcPct val="100000"/>
              </a:lnSpc>
              <a:spcBef>
                <a:spcPts val="0"/>
              </a:spcBef>
              <a:spcAft>
                <a:spcPts val="0"/>
              </a:spcAft>
              <a:buSzPts val="2500"/>
              <a:buNone/>
              <a:defRPr/>
            </a:lvl7pPr>
            <a:lvl8pPr lvl="7" rtl="0" algn="ctr">
              <a:lnSpc>
                <a:spcPct val="100000"/>
              </a:lnSpc>
              <a:spcBef>
                <a:spcPts val="0"/>
              </a:spcBef>
              <a:spcAft>
                <a:spcPts val="0"/>
              </a:spcAft>
              <a:buSzPts val="2500"/>
              <a:buNone/>
              <a:defRPr/>
            </a:lvl8pPr>
            <a:lvl9pPr lvl="8" rtl="0" algn="ctr">
              <a:lnSpc>
                <a:spcPct val="100000"/>
              </a:lnSpc>
              <a:spcBef>
                <a:spcPts val="0"/>
              </a:spcBef>
              <a:spcAft>
                <a:spcPts val="0"/>
              </a:spcAft>
              <a:buSzPts val="2500"/>
              <a:buNone/>
              <a:defRPr/>
            </a:lvl9pPr>
          </a:lstStyle>
          <a:p/>
        </p:txBody>
      </p:sp>
      <p:sp>
        <p:nvSpPr>
          <p:cNvPr id="1195" name="Google Shape;1195;p66"/>
          <p:cNvSpPr txBox="1"/>
          <p:nvPr>
            <p:ph idx="1" type="subTitle"/>
          </p:nvPr>
        </p:nvSpPr>
        <p:spPr>
          <a:xfrm>
            <a:off x="2158550" y="3153500"/>
            <a:ext cx="4872900" cy="8010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1196" name="Shape 1196"/>
        <p:cNvGrpSpPr/>
        <p:nvPr/>
      </p:nvGrpSpPr>
      <p:grpSpPr>
        <a:xfrm>
          <a:off x="0" y="0"/>
          <a:ext cx="0" cy="0"/>
          <a:chOff x="0" y="0"/>
          <a:chExt cx="0" cy="0"/>
        </a:xfrm>
      </p:grpSpPr>
      <p:sp>
        <p:nvSpPr>
          <p:cNvPr id="1197" name="Google Shape;1197;p67"/>
          <p:cNvSpPr txBox="1"/>
          <p:nvPr>
            <p:ph type="title"/>
          </p:nvPr>
        </p:nvSpPr>
        <p:spPr>
          <a:xfrm>
            <a:off x="3557400" y="3100288"/>
            <a:ext cx="4360200" cy="531900"/>
          </a:xfrm>
          <a:prstGeom prst="rect">
            <a:avLst/>
          </a:prstGeom>
          <a:noFill/>
          <a:ln>
            <a:noFill/>
          </a:ln>
        </p:spPr>
        <p:txBody>
          <a:bodyPr anchorCtr="0" anchor="ctr" bIns="0" lIns="0" spcFirstLastPara="1" rIns="0" wrap="square" tIns="0">
            <a:noAutofit/>
          </a:bodyPr>
          <a:lstStyle>
            <a:lvl1pPr lvl="0" rtl="0" algn="r">
              <a:lnSpc>
                <a:spcPct val="100000"/>
              </a:lnSpc>
              <a:spcBef>
                <a:spcPts val="0"/>
              </a:spcBef>
              <a:spcAft>
                <a:spcPts val="0"/>
              </a:spcAft>
              <a:buSzPts val="3000"/>
              <a:buNone/>
              <a:defRPr/>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sp>
        <p:nvSpPr>
          <p:cNvPr id="1198" name="Google Shape;1198;p67"/>
          <p:cNvSpPr txBox="1"/>
          <p:nvPr>
            <p:ph idx="1" type="subTitle"/>
          </p:nvPr>
        </p:nvSpPr>
        <p:spPr>
          <a:xfrm>
            <a:off x="1226400" y="1511313"/>
            <a:ext cx="6691200" cy="1478400"/>
          </a:xfrm>
          <a:prstGeom prst="rect">
            <a:avLst/>
          </a:prstGeom>
          <a:noFill/>
          <a:ln>
            <a:noFill/>
          </a:ln>
        </p:spPr>
        <p:txBody>
          <a:bodyPr anchorCtr="0" anchor="ctr" bIns="0" lIns="0" spcFirstLastPara="1" rIns="0" wrap="square" tIns="0">
            <a:noAutofit/>
          </a:bodyPr>
          <a:lstStyle>
            <a:lvl1pPr lvl="0" rtl="0" algn="r">
              <a:lnSpc>
                <a:spcPct val="100000"/>
              </a:lnSpc>
              <a:spcBef>
                <a:spcPts val="0"/>
              </a:spcBef>
              <a:spcAft>
                <a:spcPts val="0"/>
              </a:spcAft>
              <a:buSzPts val="3000"/>
              <a:buNone/>
              <a:defRPr sz="3000"/>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
    <p:spTree>
      <p:nvGrpSpPr>
        <p:cNvPr id="1199" name="Shape 1199"/>
        <p:cNvGrpSpPr/>
        <p:nvPr/>
      </p:nvGrpSpPr>
      <p:grpSpPr>
        <a:xfrm>
          <a:off x="0" y="0"/>
          <a:ext cx="0" cy="0"/>
          <a:chOff x="0" y="0"/>
          <a:chExt cx="0" cy="0"/>
        </a:xfrm>
      </p:grpSpPr>
      <p:sp>
        <p:nvSpPr>
          <p:cNvPr id="1200" name="Google Shape;1200;p68"/>
          <p:cNvSpPr txBox="1"/>
          <p:nvPr>
            <p:ph type="title"/>
          </p:nvPr>
        </p:nvSpPr>
        <p:spPr>
          <a:xfrm>
            <a:off x="720000" y="2936100"/>
            <a:ext cx="77040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2500"/>
              <a:buNone/>
              <a:defRPr/>
            </a:lvl1pPr>
            <a:lvl2pPr lvl="1" rtl="0" algn="l">
              <a:lnSpc>
                <a:spcPct val="100000"/>
              </a:lnSpc>
              <a:spcBef>
                <a:spcPts val="0"/>
              </a:spcBef>
              <a:spcAft>
                <a:spcPts val="0"/>
              </a:spcAft>
              <a:buSzPts val="2500"/>
              <a:buNone/>
              <a:defRPr/>
            </a:lvl2pPr>
            <a:lvl3pPr lvl="2" rtl="0" algn="l">
              <a:lnSpc>
                <a:spcPct val="100000"/>
              </a:lnSpc>
              <a:spcBef>
                <a:spcPts val="0"/>
              </a:spcBef>
              <a:spcAft>
                <a:spcPts val="0"/>
              </a:spcAft>
              <a:buSzPts val="2500"/>
              <a:buNone/>
              <a:defRPr/>
            </a:lvl3pPr>
            <a:lvl4pPr lvl="3" rtl="0" algn="l">
              <a:lnSpc>
                <a:spcPct val="100000"/>
              </a:lnSpc>
              <a:spcBef>
                <a:spcPts val="0"/>
              </a:spcBef>
              <a:spcAft>
                <a:spcPts val="0"/>
              </a:spcAft>
              <a:buSzPts val="2500"/>
              <a:buNone/>
              <a:defRPr/>
            </a:lvl4pPr>
            <a:lvl5pPr lvl="4" rtl="0" algn="l">
              <a:lnSpc>
                <a:spcPct val="100000"/>
              </a:lnSpc>
              <a:spcBef>
                <a:spcPts val="0"/>
              </a:spcBef>
              <a:spcAft>
                <a:spcPts val="0"/>
              </a:spcAft>
              <a:buSzPts val="2500"/>
              <a:buNone/>
              <a:defRPr/>
            </a:lvl5pPr>
            <a:lvl6pPr lvl="5" rtl="0" algn="l">
              <a:lnSpc>
                <a:spcPct val="100000"/>
              </a:lnSpc>
              <a:spcBef>
                <a:spcPts val="0"/>
              </a:spcBef>
              <a:spcAft>
                <a:spcPts val="0"/>
              </a:spcAft>
              <a:buSzPts val="2500"/>
              <a:buNone/>
              <a:defRPr/>
            </a:lvl6pPr>
            <a:lvl7pPr lvl="6" rtl="0" algn="l">
              <a:lnSpc>
                <a:spcPct val="100000"/>
              </a:lnSpc>
              <a:spcBef>
                <a:spcPts val="0"/>
              </a:spcBef>
              <a:spcAft>
                <a:spcPts val="0"/>
              </a:spcAft>
              <a:buSzPts val="2500"/>
              <a:buNone/>
              <a:defRPr/>
            </a:lvl7pPr>
            <a:lvl8pPr lvl="7" rtl="0" algn="l">
              <a:lnSpc>
                <a:spcPct val="100000"/>
              </a:lnSpc>
              <a:spcBef>
                <a:spcPts val="0"/>
              </a:spcBef>
              <a:spcAft>
                <a:spcPts val="0"/>
              </a:spcAft>
              <a:buSzPts val="2500"/>
              <a:buNone/>
              <a:defRPr/>
            </a:lvl8pPr>
            <a:lvl9pPr lvl="8" rtl="0" algn="l">
              <a:lnSpc>
                <a:spcPct val="100000"/>
              </a:lnSpc>
              <a:spcBef>
                <a:spcPts val="0"/>
              </a:spcBef>
              <a:spcAft>
                <a:spcPts val="0"/>
              </a:spcAft>
              <a:buSzPts val="2500"/>
              <a:buNone/>
              <a:defRPr/>
            </a:lvl9pPr>
          </a:lstStyle>
          <a:p/>
        </p:txBody>
      </p:sp>
      <p:sp>
        <p:nvSpPr>
          <p:cNvPr id="1201" name="Google Shape;1201;p68"/>
          <p:cNvSpPr txBox="1"/>
          <p:nvPr>
            <p:ph idx="1" type="subTitle"/>
          </p:nvPr>
        </p:nvSpPr>
        <p:spPr>
          <a:xfrm>
            <a:off x="720000" y="3508800"/>
            <a:ext cx="4294800" cy="1004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
    <p:spTree>
      <p:nvGrpSpPr>
        <p:cNvPr id="1202" name="Shape 1202"/>
        <p:cNvGrpSpPr/>
        <p:nvPr/>
      </p:nvGrpSpPr>
      <p:grpSpPr>
        <a:xfrm>
          <a:off x="0" y="0"/>
          <a:ext cx="0" cy="0"/>
          <a:chOff x="0" y="0"/>
          <a:chExt cx="0" cy="0"/>
        </a:xfrm>
      </p:grpSpPr>
      <p:sp>
        <p:nvSpPr>
          <p:cNvPr id="1203" name="Google Shape;1203;p69"/>
          <p:cNvSpPr txBox="1"/>
          <p:nvPr>
            <p:ph type="title"/>
          </p:nvPr>
        </p:nvSpPr>
        <p:spPr>
          <a:xfrm>
            <a:off x="720000" y="1745250"/>
            <a:ext cx="32331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2500"/>
              <a:buNone/>
              <a:defRPr/>
            </a:lvl1pPr>
            <a:lvl2pPr lvl="1" rtl="0" algn="l">
              <a:lnSpc>
                <a:spcPct val="100000"/>
              </a:lnSpc>
              <a:spcBef>
                <a:spcPts val="0"/>
              </a:spcBef>
              <a:spcAft>
                <a:spcPts val="0"/>
              </a:spcAft>
              <a:buSzPts val="2500"/>
              <a:buNone/>
              <a:defRPr/>
            </a:lvl2pPr>
            <a:lvl3pPr lvl="2" rtl="0" algn="l">
              <a:lnSpc>
                <a:spcPct val="100000"/>
              </a:lnSpc>
              <a:spcBef>
                <a:spcPts val="0"/>
              </a:spcBef>
              <a:spcAft>
                <a:spcPts val="0"/>
              </a:spcAft>
              <a:buSzPts val="2500"/>
              <a:buNone/>
              <a:defRPr/>
            </a:lvl3pPr>
            <a:lvl4pPr lvl="3" rtl="0" algn="l">
              <a:lnSpc>
                <a:spcPct val="100000"/>
              </a:lnSpc>
              <a:spcBef>
                <a:spcPts val="0"/>
              </a:spcBef>
              <a:spcAft>
                <a:spcPts val="0"/>
              </a:spcAft>
              <a:buSzPts val="2500"/>
              <a:buNone/>
              <a:defRPr/>
            </a:lvl4pPr>
            <a:lvl5pPr lvl="4" rtl="0" algn="l">
              <a:lnSpc>
                <a:spcPct val="100000"/>
              </a:lnSpc>
              <a:spcBef>
                <a:spcPts val="0"/>
              </a:spcBef>
              <a:spcAft>
                <a:spcPts val="0"/>
              </a:spcAft>
              <a:buSzPts val="2500"/>
              <a:buNone/>
              <a:defRPr/>
            </a:lvl5pPr>
            <a:lvl6pPr lvl="5" rtl="0" algn="l">
              <a:lnSpc>
                <a:spcPct val="100000"/>
              </a:lnSpc>
              <a:spcBef>
                <a:spcPts val="0"/>
              </a:spcBef>
              <a:spcAft>
                <a:spcPts val="0"/>
              </a:spcAft>
              <a:buSzPts val="2500"/>
              <a:buNone/>
              <a:defRPr/>
            </a:lvl6pPr>
            <a:lvl7pPr lvl="6" rtl="0" algn="l">
              <a:lnSpc>
                <a:spcPct val="100000"/>
              </a:lnSpc>
              <a:spcBef>
                <a:spcPts val="0"/>
              </a:spcBef>
              <a:spcAft>
                <a:spcPts val="0"/>
              </a:spcAft>
              <a:buSzPts val="2500"/>
              <a:buNone/>
              <a:defRPr/>
            </a:lvl7pPr>
            <a:lvl8pPr lvl="7" rtl="0" algn="l">
              <a:lnSpc>
                <a:spcPct val="100000"/>
              </a:lnSpc>
              <a:spcBef>
                <a:spcPts val="0"/>
              </a:spcBef>
              <a:spcAft>
                <a:spcPts val="0"/>
              </a:spcAft>
              <a:buSzPts val="2500"/>
              <a:buNone/>
              <a:defRPr/>
            </a:lvl8pPr>
            <a:lvl9pPr lvl="8" rtl="0" algn="l">
              <a:lnSpc>
                <a:spcPct val="100000"/>
              </a:lnSpc>
              <a:spcBef>
                <a:spcPts val="0"/>
              </a:spcBef>
              <a:spcAft>
                <a:spcPts val="0"/>
              </a:spcAft>
              <a:buSzPts val="2500"/>
              <a:buNone/>
              <a:defRPr/>
            </a:lvl9pPr>
          </a:lstStyle>
          <a:p/>
        </p:txBody>
      </p:sp>
      <p:sp>
        <p:nvSpPr>
          <p:cNvPr id="1204" name="Google Shape;1204;p69"/>
          <p:cNvSpPr txBox="1"/>
          <p:nvPr>
            <p:ph idx="1" type="subTitle"/>
          </p:nvPr>
        </p:nvSpPr>
        <p:spPr>
          <a:xfrm>
            <a:off x="720000" y="2317950"/>
            <a:ext cx="2575500" cy="10803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1">
    <p:spTree>
      <p:nvGrpSpPr>
        <p:cNvPr id="1205" name="Shape 1205"/>
        <p:cNvGrpSpPr/>
        <p:nvPr/>
      </p:nvGrpSpPr>
      <p:grpSpPr>
        <a:xfrm>
          <a:off x="0" y="0"/>
          <a:ext cx="0" cy="0"/>
          <a:chOff x="0" y="0"/>
          <a:chExt cx="0" cy="0"/>
        </a:xfrm>
      </p:grpSpPr>
      <p:sp>
        <p:nvSpPr>
          <p:cNvPr id="1206" name="Google Shape;1206;p70"/>
          <p:cNvSpPr txBox="1"/>
          <p:nvPr>
            <p:ph type="title"/>
          </p:nvPr>
        </p:nvSpPr>
        <p:spPr>
          <a:xfrm>
            <a:off x="5553850" y="1745250"/>
            <a:ext cx="2630400" cy="572700"/>
          </a:xfrm>
          <a:prstGeom prst="rect">
            <a:avLst/>
          </a:prstGeom>
          <a:noFill/>
          <a:ln>
            <a:noFill/>
          </a:ln>
        </p:spPr>
        <p:txBody>
          <a:bodyPr anchorCtr="0" anchor="ctr" bIns="0" lIns="0" spcFirstLastPara="1" rIns="0" wrap="square" tIns="0">
            <a:noAutofit/>
          </a:bodyPr>
          <a:lstStyle>
            <a:lvl1pPr lvl="0" rtl="0" algn="r">
              <a:lnSpc>
                <a:spcPct val="100000"/>
              </a:lnSpc>
              <a:spcBef>
                <a:spcPts val="0"/>
              </a:spcBef>
              <a:spcAft>
                <a:spcPts val="0"/>
              </a:spcAft>
              <a:buSzPts val="2500"/>
              <a:buNone/>
              <a:defRPr/>
            </a:lvl1pPr>
            <a:lvl2pPr lvl="1" rtl="0" algn="l">
              <a:lnSpc>
                <a:spcPct val="100000"/>
              </a:lnSpc>
              <a:spcBef>
                <a:spcPts val="0"/>
              </a:spcBef>
              <a:spcAft>
                <a:spcPts val="0"/>
              </a:spcAft>
              <a:buSzPts val="2500"/>
              <a:buNone/>
              <a:defRPr/>
            </a:lvl2pPr>
            <a:lvl3pPr lvl="2" rtl="0" algn="l">
              <a:lnSpc>
                <a:spcPct val="100000"/>
              </a:lnSpc>
              <a:spcBef>
                <a:spcPts val="0"/>
              </a:spcBef>
              <a:spcAft>
                <a:spcPts val="0"/>
              </a:spcAft>
              <a:buSzPts val="2500"/>
              <a:buNone/>
              <a:defRPr/>
            </a:lvl3pPr>
            <a:lvl4pPr lvl="3" rtl="0" algn="l">
              <a:lnSpc>
                <a:spcPct val="100000"/>
              </a:lnSpc>
              <a:spcBef>
                <a:spcPts val="0"/>
              </a:spcBef>
              <a:spcAft>
                <a:spcPts val="0"/>
              </a:spcAft>
              <a:buSzPts val="2500"/>
              <a:buNone/>
              <a:defRPr/>
            </a:lvl4pPr>
            <a:lvl5pPr lvl="4" rtl="0" algn="l">
              <a:lnSpc>
                <a:spcPct val="100000"/>
              </a:lnSpc>
              <a:spcBef>
                <a:spcPts val="0"/>
              </a:spcBef>
              <a:spcAft>
                <a:spcPts val="0"/>
              </a:spcAft>
              <a:buSzPts val="2500"/>
              <a:buNone/>
              <a:defRPr/>
            </a:lvl5pPr>
            <a:lvl6pPr lvl="5" rtl="0" algn="l">
              <a:lnSpc>
                <a:spcPct val="100000"/>
              </a:lnSpc>
              <a:spcBef>
                <a:spcPts val="0"/>
              </a:spcBef>
              <a:spcAft>
                <a:spcPts val="0"/>
              </a:spcAft>
              <a:buSzPts val="2500"/>
              <a:buNone/>
              <a:defRPr/>
            </a:lvl6pPr>
            <a:lvl7pPr lvl="6" rtl="0" algn="l">
              <a:lnSpc>
                <a:spcPct val="100000"/>
              </a:lnSpc>
              <a:spcBef>
                <a:spcPts val="0"/>
              </a:spcBef>
              <a:spcAft>
                <a:spcPts val="0"/>
              </a:spcAft>
              <a:buSzPts val="2500"/>
              <a:buNone/>
              <a:defRPr/>
            </a:lvl7pPr>
            <a:lvl8pPr lvl="7" rtl="0" algn="l">
              <a:lnSpc>
                <a:spcPct val="100000"/>
              </a:lnSpc>
              <a:spcBef>
                <a:spcPts val="0"/>
              </a:spcBef>
              <a:spcAft>
                <a:spcPts val="0"/>
              </a:spcAft>
              <a:buSzPts val="2500"/>
              <a:buNone/>
              <a:defRPr/>
            </a:lvl8pPr>
            <a:lvl9pPr lvl="8" rtl="0" algn="l">
              <a:lnSpc>
                <a:spcPct val="100000"/>
              </a:lnSpc>
              <a:spcBef>
                <a:spcPts val="0"/>
              </a:spcBef>
              <a:spcAft>
                <a:spcPts val="0"/>
              </a:spcAft>
              <a:buSzPts val="2500"/>
              <a:buNone/>
              <a:defRPr/>
            </a:lvl9pPr>
          </a:lstStyle>
          <a:p/>
        </p:txBody>
      </p:sp>
      <p:sp>
        <p:nvSpPr>
          <p:cNvPr id="1207" name="Google Shape;1207;p70"/>
          <p:cNvSpPr txBox="1"/>
          <p:nvPr>
            <p:ph idx="1" type="subTitle"/>
          </p:nvPr>
        </p:nvSpPr>
        <p:spPr>
          <a:xfrm>
            <a:off x="5553975" y="2317950"/>
            <a:ext cx="2630400" cy="1080300"/>
          </a:xfrm>
          <a:prstGeom prst="rect">
            <a:avLst/>
          </a:prstGeom>
          <a:noFill/>
          <a:ln>
            <a:noFill/>
          </a:ln>
        </p:spPr>
        <p:txBody>
          <a:bodyPr anchorCtr="0" anchor="t" bIns="0" lIns="0" spcFirstLastPara="1" rIns="0" wrap="square" tIns="0">
            <a:noAutofit/>
          </a:bodyPr>
          <a:lstStyle>
            <a:lvl1pPr lvl="0" rtl="0" algn="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208" name="Shape 1208"/>
        <p:cNvGrpSpPr/>
        <p:nvPr/>
      </p:nvGrpSpPr>
      <p:grpSpPr>
        <a:xfrm>
          <a:off x="0" y="0"/>
          <a:ext cx="0" cy="0"/>
          <a:chOff x="0" y="0"/>
          <a:chExt cx="0" cy="0"/>
        </a:xfrm>
      </p:grpSpPr>
      <p:sp>
        <p:nvSpPr>
          <p:cNvPr id="1209" name="Google Shape;1209;p71"/>
          <p:cNvSpPr txBox="1"/>
          <p:nvPr>
            <p:ph type="title"/>
          </p:nvPr>
        </p:nvSpPr>
        <p:spPr>
          <a:xfrm>
            <a:off x="1596700" y="2112197"/>
            <a:ext cx="2742600" cy="5589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2500"/>
              <a:buNone/>
              <a:defRPr b="0" sz="2300">
                <a:solidFill>
                  <a:schemeClr val="accent2"/>
                </a:solidFill>
              </a:defRPr>
            </a:lvl1pPr>
            <a:lvl2pPr lvl="1" rtl="0" algn="l">
              <a:lnSpc>
                <a:spcPct val="100000"/>
              </a:lnSpc>
              <a:spcBef>
                <a:spcPts val="0"/>
              </a:spcBef>
              <a:spcAft>
                <a:spcPts val="0"/>
              </a:spcAft>
              <a:buSzPts val="2500"/>
              <a:buNone/>
              <a:defRPr/>
            </a:lvl2pPr>
            <a:lvl3pPr lvl="2" rtl="0" algn="l">
              <a:lnSpc>
                <a:spcPct val="100000"/>
              </a:lnSpc>
              <a:spcBef>
                <a:spcPts val="0"/>
              </a:spcBef>
              <a:spcAft>
                <a:spcPts val="0"/>
              </a:spcAft>
              <a:buSzPts val="2500"/>
              <a:buNone/>
              <a:defRPr/>
            </a:lvl3pPr>
            <a:lvl4pPr lvl="3" rtl="0" algn="l">
              <a:lnSpc>
                <a:spcPct val="100000"/>
              </a:lnSpc>
              <a:spcBef>
                <a:spcPts val="0"/>
              </a:spcBef>
              <a:spcAft>
                <a:spcPts val="0"/>
              </a:spcAft>
              <a:buSzPts val="2500"/>
              <a:buNone/>
              <a:defRPr/>
            </a:lvl4pPr>
            <a:lvl5pPr lvl="4" rtl="0" algn="l">
              <a:lnSpc>
                <a:spcPct val="100000"/>
              </a:lnSpc>
              <a:spcBef>
                <a:spcPts val="0"/>
              </a:spcBef>
              <a:spcAft>
                <a:spcPts val="0"/>
              </a:spcAft>
              <a:buSzPts val="2500"/>
              <a:buNone/>
              <a:defRPr/>
            </a:lvl5pPr>
            <a:lvl6pPr lvl="5" rtl="0" algn="l">
              <a:lnSpc>
                <a:spcPct val="100000"/>
              </a:lnSpc>
              <a:spcBef>
                <a:spcPts val="0"/>
              </a:spcBef>
              <a:spcAft>
                <a:spcPts val="0"/>
              </a:spcAft>
              <a:buSzPts val="2500"/>
              <a:buNone/>
              <a:defRPr/>
            </a:lvl6pPr>
            <a:lvl7pPr lvl="6" rtl="0" algn="l">
              <a:lnSpc>
                <a:spcPct val="100000"/>
              </a:lnSpc>
              <a:spcBef>
                <a:spcPts val="0"/>
              </a:spcBef>
              <a:spcAft>
                <a:spcPts val="0"/>
              </a:spcAft>
              <a:buSzPts val="2500"/>
              <a:buNone/>
              <a:defRPr/>
            </a:lvl7pPr>
            <a:lvl8pPr lvl="7" rtl="0" algn="l">
              <a:lnSpc>
                <a:spcPct val="100000"/>
              </a:lnSpc>
              <a:spcBef>
                <a:spcPts val="0"/>
              </a:spcBef>
              <a:spcAft>
                <a:spcPts val="0"/>
              </a:spcAft>
              <a:buSzPts val="2500"/>
              <a:buNone/>
              <a:defRPr/>
            </a:lvl8pPr>
            <a:lvl9pPr lvl="8" rtl="0" algn="l">
              <a:lnSpc>
                <a:spcPct val="100000"/>
              </a:lnSpc>
              <a:spcBef>
                <a:spcPts val="0"/>
              </a:spcBef>
              <a:spcAft>
                <a:spcPts val="0"/>
              </a:spcAft>
              <a:buSzPts val="2500"/>
              <a:buNone/>
              <a:defRPr/>
            </a:lvl9pPr>
          </a:lstStyle>
          <a:p/>
        </p:txBody>
      </p:sp>
      <p:sp>
        <p:nvSpPr>
          <p:cNvPr id="1210" name="Google Shape;1210;p71"/>
          <p:cNvSpPr txBox="1"/>
          <p:nvPr>
            <p:ph idx="2" type="title"/>
          </p:nvPr>
        </p:nvSpPr>
        <p:spPr>
          <a:xfrm>
            <a:off x="4804747" y="2112197"/>
            <a:ext cx="2742600" cy="5589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2500"/>
              <a:buNone/>
              <a:defRPr b="0" sz="2300">
                <a:solidFill>
                  <a:schemeClr val="accent2"/>
                </a:solidFill>
              </a:defRPr>
            </a:lvl1pPr>
            <a:lvl2pPr lvl="1" rtl="0" algn="l">
              <a:lnSpc>
                <a:spcPct val="100000"/>
              </a:lnSpc>
              <a:spcBef>
                <a:spcPts val="0"/>
              </a:spcBef>
              <a:spcAft>
                <a:spcPts val="0"/>
              </a:spcAft>
              <a:buSzPts val="2500"/>
              <a:buNone/>
              <a:defRPr/>
            </a:lvl2pPr>
            <a:lvl3pPr lvl="2" rtl="0" algn="l">
              <a:lnSpc>
                <a:spcPct val="100000"/>
              </a:lnSpc>
              <a:spcBef>
                <a:spcPts val="0"/>
              </a:spcBef>
              <a:spcAft>
                <a:spcPts val="0"/>
              </a:spcAft>
              <a:buSzPts val="2500"/>
              <a:buNone/>
              <a:defRPr/>
            </a:lvl3pPr>
            <a:lvl4pPr lvl="3" rtl="0" algn="l">
              <a:lnSpc>
                <a:spcPct val="100000"/>
              </a:lnSpc>
              <a:spcBef>
                <a:spcPts val="0"/>
              </a:spcBef>
              <a:spcAft>
                <a:spcPts val="0"/>
              </a:spcAft>
              <a:buSzPts val="2500"/>
              <a:buNone/>
              <a:defRPr/>
            </a:lvl4pPr>
            <a:lvl5pPr lvl="4" rtl="0" algn="l">
              <a:lnSpc>
                <a:spcPct val="100000"/>
              </a:lnSpc>
              <a:spcBef>
                <a:spcPts val="0"/>
              </a:spcBef>
              <a:spcAft>
                <a:spcPts val="0"/>
              </a:spcAft>
              <a:buSzPts val="2500"/>
              <a:buNone/>
              <a:defRPr/>
            </a:lvl5pPr>
            <a:lvl6pPr lvl="5" rtl="0" algn="l">
              <a:lnSpc>
                <a:spcPct val="100000"/>
              </a:lnSpc>
              <a:spcBef>
                <a:spcPts val="0"/>
              </a:spcBef>
              <a:spcAft>
                <a:spcPts val="0"/>
              </a:spcAft>
              <a:buSzPts val="2500"/>
              <a:buNone/>
              <a:defRPr/>
            </a:lvl6pPr>
            <a:lvl7pPr lvl="6" rtl="0" algn="l">
              <a:lnSpc>
                <a:spcPct val="100000"/>
              </a:lnSpc>
              <a:spcBef>
                <a:spcPts val="0"/>
              </a:spcBef>
              <a:spcAft>
                <a:spcPts val="0"/>
              </a:spcAft>
              <a:buSzPts val="2500"/>
              <a:buNone/>
              <a:defRPr/>
            </a:lvl7pPr>
            <a:lvl8pPr lvl="7" rtl="0" algn="l">
              <a:lnSpc>
                <a:spcPct val="100000"/>
              </a:lnSpc>
              <a:spcBef>
                <a:spcPts val="0"/>
              </a:spcBef>
              <a:spcAft>
                <a:spcPts val="0"/>
              </a:spcAft>
              <a:buSzPts val="2500"/>
              <a:buNone/>
              <a:defRPr/>
            </a:lvl8pPr>
            <a:lvl9pPr lvl="8" rtl="0" algn="l">
              <a:lnSpc>
                <a:spcPct val="100000"/>
              </a:lnSpc>
              <a:spcBef>
                <a:spcPts val="0"/>
              </a:spcBef>
              <a:spcAft>
                <a:spcPts val="0"/>
              </a:spcAft>
              <a:buSzPts val="2500"/>
              <a:buNone/>
              <a:defRPr/>
            </a:lvl9pPr>
          </a:lstStyle>
          <a:p/>
        </p:txBody>
      </p:sp>
      <p:sp>
        <p:nvSpPr>
          <p:cNvPr id="1211" name="Google Shape;1211;p71"/>
          <p:cNvSpPr txBox="1"/>
          <p:nvPr>
            <p:ph idx="1" type="subTitle"/>
          </p:nvPr>
        </p:nvSpPr>
        <p:spPr>
          <a:xfrm>
            <a:off x="4923247" y="2599822"/>
            <a:ext cx="2505600" cy="10107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12" name="Google Shape;1212;p71"/>
          <p:cNvSpPr txBox="1"/>
          <p:nvPr>
            <p:ph idx="3" type="subTitle"/>
          </p:nvPr>
        </p:nvSpPr>
        <p:spPr>
          <a:xfrm>
            <a:off x="1715375" y="2599822"/>
            <a:ext cx="2505600" cy="10107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13" name="Google Shape;1213;p71"/>
          <p:cNvSpPr txBox="1"/>
          <p:nvPr>
            <p:ph idx="4" type="title"/>
          </p:nvPr>
        </p:nvSpPr>
        <p:spPr>
          <a:xfrm>
            <a:off x="713225" y="539500"/>
            <a:ext cx="7717500" cy="4782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1pPr>
            <a:lvl2pPr lvl="1"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5" name="Shape 65"/>
        <p:cNvGrpSpPr/>
        <p:nvPr/>
      </p:nvGrpSpPr>
      <p:grpSpPr>
        <a:xfrm>
          <a:off x="0" y="0"/>
          <a:ext cx="0" cy="0"/>
          <a:chOff x="0" y="0"/>
          <a:chExt cx="0" cy="0"/>
        </a:xfrm>
      </p:grpSpPr>
      <p:sp>
        <p:nvSpPr>
          <p:cNvPr id="66" name="Google Shape;66;p8"/>
          <p:cNvSpPr txBox="1"/>
          <p:nvPr>
            <p:ph type="title"/>
          </p:nvPr>
        </p:nvSpPr>
        <p:spPr>
          <a:xfrm>
            <a:off x="1388100" y="1114175"/>
            <a:ext cx="6367800" cy="24579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71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67" name="Google Shape;67;p8"/>
          <p:cNvGrpSpPr/>
          <p:nvPr/>
        </p:nvGrpSpPr>
        <p:grpSpPr>
          <a:xfrm>
            <a:off x="-187874" y="-694063"/>
            <a:ext cx="10098841" cy="6965669"/>
            <a:chOff x="-187874" y="-694063"/>
            <a:chExt cx="10098841" cy="6965669"/>
          </a:xfrm>
        </p:grpSpPr>
        <p:sp>
          <p:nvSpPr>
            <p:cNvPr id="68" name="Google Shape;68;p8"/>
            <p:cNvSpPr/>
            <p:nvPr/>
          </p:nvSpPr>
          <p:spPr>
            <a:xfrm rot="-5400000">
              <a:off x="6496409"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69" name="Google Shape;69;p8"/>
            <p:cNvSpPr/>
            <p:nvPr/>
          </p:nvSpPr>
          <p:spPr>
            <a:xfrm rot="-5400000">
              <a:off x="-1031011" y="3981299"/>
              <a:ext cx="3086117" cy="1260735"/>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70" name="Google Shape;70;p8"/>
            <p:cNvSpPr/>
            <p:nvPr/>
          </p:nvSpPr>
          <p:spPr>
            <a:xfrm rot="5400000">
              <a:off x="-329061" y="101777"/>
              <a:ext cx="2743264" cy="2305473"/>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71" name="Google Shape;71;p8"/>
            <p:cNvSpPr/>
            <p:nvPr/>
          </p:nvSpPr>
          <p:spPr>
            <a:xfrm rot="5729157">
              <a:off x="7040591"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grpSp>
          <p:nvGrpSpPr>
            <p:cNvPr id="72" name="Google Shape;72;p8"/>
            <p:cNvGrpSpPr/>
            <p:nvPr/>
          </p:nvGrpSpPr>
          <p:grpSpPr>
            <a:xfrm rot="-9722930">
              <a:off x="361684" y="-496866"/>
              <a:ext cx="1890061" cy="3864696"/>
              <a:chOff x="7669813" y="1373938"/>
              <a:chExt cx="1890100" cy="3864775"/>
            </a:xfrm>
          </p:grpSpPr>
          <p:sp>
            <p:nvSpPr>
              <p:cNvPr id="73" name="Google Shape;73;p8"/>
              <p:cNvSpPr/>
              <p:nvPr/>
            </p:nvSpPr>
            <p:spPr>
              <a:xfrm>
                <a:off x="8750747" y="3030638"/>
                <a:ext cx="239650" cy="239700"/>
              </a:xfrm>
              <a:custGeom>
                <a:rect b="b" l="l" r="r" t="t"/>
                <a:pathLst>
                  <a:path extrusionOk="0" h="9588" w="9586">
                    <a:moveTo>
                      <a:pt x="5138" y="1"/>
                    </a:moveTo>
                    <a:cubicBezTo>
                      <a:pt x="5108" y="1"/>
                      <a:pt x="5079" y="1"/>
                      <a:pt x="5049" y="2"/>
                    </a:cubicBezTo>
                    <a:cubicBezTo>
                      <a:pt x="4188" y="2"/>
                      <a:pt x="3351" y="211"/>
                      <a:pt x="2583" y="630"/>
                    </a:cubicBezTo>
                    <a:cubicBezTo>
                      <a:pt x="1815" y="1025"/>
                      <a:pt x="1187" y="1607"/>
                      <a:pt x="722" y="2351"/>
                    </a:cubicBezTo>
                    <a:cubicBezTo>
                      <a:pt x="257" y="3049"/>
                      <a:pt x="1" y="3887"/>
                      <a:pt x="1" y="4748"/>
                    </a:cubicBezTo>
                    <a:cubicBezTo>
                      <a:pt x="1" y="6004"/>
                      <a:pt x="489" y="7214"/>
                      <a:pt x="1373" y="8121"/>
                    </a:cubicBezTo>
                    <a:cubicBezTo>
                      <a:pt x="2239" y="9055"/>
                      <a:pt x="3461" y="9587"/>
                      <a:pt x="4735" y="9587"/>
                    </a:cubicBezTo>
                    <a:cubicBezTo>
                      <a:pt x="4762" y="9587"/>
                      <a:pt x="4789" y="9587"/>
                      <a:pt x="4816" y="9586"/>
                    </a:cubicBezTo>
                    <a:cubicBezTo>
                      <a:pt x="4843" y="9587"/>
                      <a:pt x="4870" y="9587"/>
                      <a:pt x="4896" y="9587"/>
                    </a:cubicBezTo>
                    <a:cubicBezTo>
                      <a:pt x="6147" y="9587"/>
                      <a:pt x="7347" y="9055"/>
                      <a:pt x="8213" y="8121"/>
                    </a:cubicBezTo>
                    <a:cubicBezTo>
                      <a:pt x="9097" y="7167"/>
                      <a:pt x="9585" y="5911"/>
                      <a:pt x="9562" y="4608"/>
                    </a:cubicBezTo>
                    <a:cubicBezTo>
                      <a:pt x="9562" y="3189"/>
                      <a:pt x="9120" y="2072"/>
                      <a:pt x="8236" y="1235"/>
                    </a:cubicBezTo>
                    <a:cubicBezTo>
                      <a:pt x="7397" y="441"/>
                      <a:pt x="6292" y="1"/>
                      <a:pt x="5138"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74" name="Google Shape;74;p8"/>
              <p:cNvSpPr/>
              <p:nvPr/>
            </p:nvSpPr>
            <p:spPr>
              <a:xfrm>
                <a:off x="7669813" y="1373938"/>
                <a:ext cx="1890100" cy="3864775"/>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grpSp>
        <p:grpSp>
          <p:nvGrpSpPr>
            <p:cNvPr id="75" name="Google Shape;75;p8"/>
            <p:cNvGrpSpPr/>
            <p:nvPr/>
          </p:nvGrpSpPr>
          <p:grpSpPr>
            <a:xfrm rot="10800000">
              <a:off x="7752718" y="4920981"/>
              <a:ext cx="2158250" cy="1350625"/>
              <a:chOff x="-129562" y="-111337"/>
              <a:chExt cx="2158250" cy="1350625"/>
            </a:xfrm>
          </p:grpSpPr>
          <p:sp>
            <p:nvSpPr>
              <p:cNvPr id="76" name="Google Shape;76;p8"/>
              <p:cNvSpPr/>
              <p:nvPr/>
            </p:nvSpPr>
            <p:spPr>
              <a:xfrm>
                <a:off x="-65437" y="-61112"/>
                <a:ext cx="1917325" cy="1189500"/>
              </a:xfrm>
              <a:custGeom>
                <a:rect b="b" l="l" r="r" t="t"/>
                <a:pathLst>
                  <a:path extrusionOk="0" h="47580" w="76693">
                    <a:moveTo>
                      <a:pt x="71047" y="0"/>
                    </a:moveTo>
                    <a:cubicBezTo>
                      <a:pt x="70791" y="0"/>
                      <a:pt x="70451" y="166"/>
                      <a:pt x="70481" y="389"/>
                    </a:cubicBezTo>
                    <a:cubicBezTo>
                      <a:pt x="71179" y="8578"/>
                      <a:pt x="74413" y="16348"/>
                      <a:pt x="74808" y="24537"/>
                    </a:cubicBezTo>
                    <a:cubicBezTo>
                      <a:pt x="74994" y="28515"/>
                      <a:pt x="74320" y="32493"/>
                      <a:pt x="72156" y="35890"/>
                    </a:cubicBezTo>
                    <a:cubicBezTo>
                      <a:pt x="69620" y="39938"/>
                      <a:pt x="65363" y="42939"/>
                      <a:pt x="60966" y="44707"/>
                    </a:cubicBezTo>
                    <a:cubicBezTo>
                      <a:pt x="56925" y="46323"/>
                      <a:pt x="52547" y="47022"/>
                      <a:pt x="48137" y="47022"/>
                    </a:cubicBezTo>
                    <a:cubicBezTo>
                      <a:pt x="43154" y="47022"/>
                      <a:pt x="38131" y="46129"/>
                      <a:pt x="33515" y="44660"/>
                    </a:cubicBezTo>
                    <a:cubicBezTo>
                      <a:pt x="29234" y="43358"/>
                      <a:pt x="25186" y="41380"/>
                      <a:pt x="21511" y="38798"/>
                    </a:cubicBezTo>
                    <a:cubicBezTo>
                      <a:pt x="17277" y="35773"/>
                      <a:pt x="13531" y="31795"/>
                      <a:pt x="10367" y="27701"/>
                    </a:cubicBezTo>
                    <a:cubicBezTo>
                      <a:pt x="7645" y="24258"/>
                      <a:pt x="5459" y="20419"/>
                      <a:pt x="3877" y="16325"/>
                    </a:cubicBezTo>
                    <a:cubicBezTo>
                      <a:pt x="2713" y="13231"/>
                      <a:pt x="1922" y="10044"/>
                      <a:pt x="899" y="6903"/>
                    </a:cubicBezTo>
                    <a:cubicBezTo>
                      <a:pt x="866" y="6780"/>
                      <a:pt x="741" y="6729"/>
                      <a:pt x="597" y="6729"/>
                    </a:cubicBezTo>
                    <a:cubicBezTo>
                      <a:pt x="331" y="6729"/>
                      <a:pt x="1" y="6901"/>
                      <a:pt x="61" y="7112"/>
                    </a:cubicBezTo>
                    <a:cubicBezTo>
                      <a:pt x="1038" y="10090"/>
                      <a:pt x="1783" y="13091"/>
                      <a:pt x="2830" y="16022"/>
                    </a:cubicBezTo>
                    <a:cubicBezTo>
                      <a:pt x="4179" y="19652"/>
                      <a:pt x="5994" y="23095"/>
                      <a:pt x="8250" y="26259"/>
                    </a:cubicBezTo>
                    <a:cubicBezTo>
                      <a:pt x="14020" y="34401"/>
                      <a:pt x="21650" y="41101"/>
                      <a:pt x="31095" y="44544"/>
                    </a:cubicBezTo>
                    <a:cubicBezTo>
                      <a:pt x="36349" y="46445"/>
                      <a:pt x="42097" y="47579"/>
                      <a:pt x="47803" y="47579"/>
                    </a:cubicBezTo>
                    <a:cubicBezTo>
                      <a:pt x="51521" y="47579"/>
                      <a:pt x="55222" y="47098"/>
                      <a:pt x="58756" y="46033"/>
                    </a:cubicBezTo>
                    <a:cubicBezTo>
                      <a:pt x="66898" y="43613"/>
                      <a:pt x="74459" y="37448"/>
                      <a:pt x="75529" y="28608"/>
                    </a:cubicBezTo>
                    <a:cubicBezTo>
                      <a:pt x="76692" y="19024"/>
                      <a:pt x="72156" y="9648"/>
                      <a:pt x="71318" y="180"/>
                    </a:cubicBezTo>
                    <a:cubicBezTo>
                      <a:pt x="71310" y="54"/>
                      <a:pt x="71192" y="0"/>
                      <a:pt x="710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77" name="Google Shape;77;p8"/>
              <p:cNvSpPr/>
              <p:nvPr/>
            </p:nvSpPr>
            <p:spPr>
              <a:xfrm>
                <a:off x="-129562" y="-111337"/>
                <a:ext cx="2158250" cy="1350625"/>
              </a:xfrm>
              <a:custGeom>
                <a:rect b="b" l="l" r="r" t="t"/>
                <a:pathLst>
                  <a:path extrusionOk="0" h="54025" w="86330">
                    <a:moveTo>
                      <a:pt x="77265" y="1"/>
                    </a:moveTo>
                    <a:cubicBezTo>
                      <a:pt x="77012" y="1"/>
                      <a:pt x="76692" y="181"/>
                      <a:pt x="76722" y="444"/>
                    </a:cubicBezTo>
                    <a:cubicBezTo>
                      <a:pt x="78815" y="15286"/>
                      <a:pt x="86330" y="35154"/>
                      <a:pt x="71813" y="46157"/>
                    </a:cubicBezTo>
                    <a:cubicBezTo>
                      <a:pt x="65181" y="51173"/>
                      <a:pt x="57364" y="53399"/>
                      <a:pt x="49455" y="53399"/>
                    </a:cubicBezTo>
                    <a:cubicBezTo>
                      <a:pt x="37666" y="53399"/>
                      <a:pt x="25673" y="48454"/>
                      <a:pt x="17096" y="40435"/>
                    </a:cubicBezTo>
                    <a:cubicBezTo>
                      <a:pt x="7512" y="31431"/>
                      <a:pt x="3231" y="18822"/>
                      <a:pt x="881" y="6190"/>
                    </a:cubicBezTo>
                    <a:cubicBezTo>
                      <a:pt x="855" y="6042"/>
                      <a:pt x="721" y="5978"/>
                      <a:pt x="566" y="5978"/>
                    </a:cubicBezTo>
                    <a:cubicBezTo>
                      <a:pt x="310" y="5978"/>
                      <a:pt x="0" y="6153"/>
                      <a:pt x="44" y="6400"/>
                    </a:cubicBezTo>
                    <a:cubicBezTo>
                      <a:pt x="2208" y="18031"/>
                      <a:pt x="5953" y="29966"/>
                      <a:pt x="14235" y="38736"/>
                    </a:cubicBezTo>
                    <a:cubicBezTo>
                      <a:pt x="21191" y="46088"/>
                      <a:pt x="30380" y="51276"/>
                      <a:pt x="40337" y="53206"/>
                    </a:cubicBezTo>
                    <a:cubicBezTo>
                      <a:pt x="43112" y="53750"/>
                      <a:pt x="45943" y="54025"/>
                      <a:pt x="48771" y="54025"/>
                    </a:cubicBezTo>
                    <a:cubicBezTo>
                      <a:pt x="55874" y="54025"/>
                      <a:pt x="62964" y="52287"/>
                      <a:pt x="69138" y="48693"/>
                    </a:cubicBezTo>
                    <a:cubicBezTo>
                      <a:pt x="72720" y="46599"/>
                      <a:pt x="75954" y="43878"/>
                      <a:pt x="78141" y="40295"/>
                    </a:cubicBezTo>
                    <a:cubicBezTo>
                      <a:pt x="80118" y="37085"/>
                      <a:pt x="81072" y="33386"/>
                      <a:pt x="81328" y="29640"/>
                    </a:cubicBezTo>
                    <a:cubicBezTo>
                      <a:pt x="81979" y="19753"/>
                      <a:pt x="78932" y="9912"/>
                      <a:pt x="77559" y="211"/>
                    </a:cubicBezTo>
                    <a:cubicBezTo>
                      <a:pt x="77542" y="64"/>
                      <a:pt x="77415" y="1"/>
                      <a:pt x="7726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grpSp>
        <p:sp>
          <p:nvSpPr>
            <p:cNvPr id="78" name="Google Shape;78;p8"/>
            <p:cNvSpPr/>
            <p:nvPr/>
          </p:nvSpPr>
          <p:spPr>
            <a:xfrm flipH="1">
              <a:off x="6829495" y="-3812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79" name="Google Shape;79;p8"/>
          <p:cNvSpPr/>
          <p:nvPr/>
        </p:nvSpPr>
        <p:spPr>
          <a:xfrm flipH="1">
            <a:off x="7557895" y="690246"/>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214" name="Shape 1214"/>
        <p:cNvGrpSpPr/>
        <p:nvPr/>
      </p:nvGrpSpPr>
      <p:grpSpPr>
        <a:xfrm>
          <a:off x="0" y="0"/>
          <a:ext cx="0" cy="0"/>
          <a:chOff x="0" y="0"/>
          <a:chExt cx="0" cy="0"/>
        </a:xfrm>
      </p:grpSpPr>
      <p:sp>
        <p:nvSpPr>
          <p:cNvPr id="1215" name="Google Shape;1215;p72"/>
          <p:cNvSpPr txBox="1"/>
          <p:nvPr>
            <p:ph type="title"/>
          </p:nvPr>
        </p:nvSpPr>
        <p:spPr>
          <a:xfrm>
            <a:off x="937700" y="2099750"/>
            <a:ext cx="2175300" cy="5277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216" name="Google Shape;1216;p72"/>
          <p:cNvSpPr txBox="1"/>
          <p:nvPr>
            <p:ph idx="1" type="subTitle"/>
          </p:nvPr>
        </p:nvSpPr>
        <p:spPr>
          <a:xfrm>
            <a:off x="937700" y="2493925"/>
            <a:ext cx="2175300" cy="8694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17" name="Google Shape;1217;p72"/>
          <p:cNvSpPr txBox="1"/>
          <p:nvPr>
            <p:ph idx="2" type="title"/>
          </p:nvPr>
        </p:nvSpPr>
        <p:spPr>
          <a:xfrm>
            <a:off x="3484419" y="2099750"/>
            <a:ext cx="2175300" cy="5277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218" name="Google Shape;1218;p72"/>
          <p:cNvSpPr txBox="1"/>
          <p:nvPr>
            <p:ph idx="3" type="subTitle"/>
          </p:nvPr>
        </p:nvSpPr>
        <p:spPr>
          <a:xfrm>
            <a:off x="3484421" y="2493925"/>
            <a:ext cx="2175300" cy="8694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19" name="Google Shape;1219;p72"/>
          <p:cNvSpPr txBox="1"/>
          <p:nvPr>
            <p:ph idx="4" type="title"/>
          </p:nvPr>
        </p:nvSpPr>
        <p:spPr>
          <a:xfrm>
            <a:off x="6031146" y="2099750"/>
            <a:ext cx="2175300" cy="5277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220" name="Google Shape;1220;p72"/>
          <p:cNvSpPr txBox="1"/>
          <p:nvPr>
            <p:ph idx="5" type="subTitle"/>
          </p:nvPr>
        </p:nvSpPr>
        <p:spPr>
          <a:xfrm>
            <a:off x="6031149" y="2493925"/>
            <a:ext cx="2175300" cy="8694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21" name="Google Shape;1221;p72"/>
          <p:cNvSpPr txBox="1"/>
          <p:nvPr>
            <p:ph idx="6" type="title"/>
          </p:nvPr>
        </p:nvSpPr>
        <p:spPr>
          <a:xfrm>
            <a:off x="713225" y="539500"/>
            <a:ext cx="7717500" cy="4782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1pPr>
            <a:lvl2pPr lvl="1"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222" name="Shape 1222"/>
        <p:cNvGrpSpPr/>
        <p:nvPr/>
      </p:nvGrpSpPr>
      <p:grpSpPr>
        <a:xfrm>
          <a:off x="0" y="0"/>
          <a:ext cx="0" cy="0"/>
          <a:chOff x="0" y="0"/>
          <a:chExt cx="0" cy="0"/>
        </a:xfrm>
      </p:grpSpPr>
      <p:sp>
        <p:nvSpPr>
          <p:cNvPr id="1223" name="Google Shape;1223;p73"/>
          <p:cNvSpPr txBox="1"/>
          <p:nvPr>
            <p:ph type="title"/>
          </p:nvPr>
        </p:nvSpPr>
        <p:spPr>
          <a:xfrm>
            <a:off x="2424850" y="1618250"/>
            <a:ext cx="1978200" cy="5277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224" name="Google Shape;1224;p73"/>
          <p:cNvSpPr txBox="1"/>
          <p:nvPr>
            <p:ph idx="1" type="subTitle"/>
          </p:nvPr>
        </p:nvSpPr>
        <p:spPr>
          <a:xfrm>
            <a:off x="2424850" y="2204775"/>
            <a:ext cx="1978200" cy="6654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25" name="Google Shape;1225;p73"/>
          <p:cNvSpPr txBox="1"/>
          <p:nvPr>
            <p:ph idx="2" type="title"/>
          </p:nvPr>
        </p:nvSpPr>
        <p:spPr>
          <a:xfrm>
            <a:off x="4740958" y="1618250"/>
            <a:ext cx="1978200" cy="5277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226" name="Google Shape;1226;p73"/>
          <p:cNvSpPr txBox="1"/>
          <p:nvPr>
            <p:ph idx="3" type="subTitle"/>
          </p:nvPr>
        </p:nvSpPr>
        <p:spPr>
          <a:xfrm>
            <a:off x="4740954" y="2204775"/>
            <a:ext cx="1978200" cy="6654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27" name="Google Shape;1227;p73"/>
          <p:cNvSpPr txBox="1"/>
          <p:nvPr>
            <p:ph idx="4" type="title"/>
          </p:nvPr>
        </p:nvSpPr>
        <p:spPr>
          <a:xfrm>
            <a:off x="2424850" y="3051650"/>
            <a:ext cx="1978200" cy="5277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228" name="Google Shape;1228;p73"/>
          <p:cNvSpPr txBox="1"/>
          <p:nvPr>
            <p:ph idx="5" type="subTitle"/>
          </p:nvPr>
        </p:nvSpPr>
        <p:spPr>
          <a:xfrm>
            <a:off x="2424850" y="3638175"/>
            <a:ext cx="1978200" cy="6654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29" name="Google Shape;1229;p73"/>
          <p:cNvSpPr txBox="1"/>
          <p:nvPr>
            <p:ph idx="6" type="title"/>
          </p:nvPr>
        </p:nvSpPr>
        <p:spPr>
          <a:xfrm>
            <a:off x="4740958" y="3051650"/>
            <a:ext cx="1978200" cy="5277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230" name="Google Shape;1230;p73"/>
          <p:cNvSpPr txBox="1"/>
          <p:nvPr>
            <p:ph idx="7" type="subTitle"/>
          </p:nvPr>
        </p:nvSpPr>
        <p:spPr>
          <a:xfrm>
            <a:off x="4740954" y="3638175"/>
            <a:ext cx="1978200" cy="6654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31" name="Google Shape;1231;p73"/>
          <p:cNvSpPr txBox="1"/>
          <p:nvPr>
            <p:ph idx="8" type="title"/>
          </p:nvPr>
        </p:nvSpPr>
        <p:spPr>
          <a:xfrm>
            <a:off x="713225" y="539500"/>
            <a:ext cx="7717500" cy="4782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1pPr>
            <a:lvl2pPr lvl="1"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1232" name="Shape 1232"/>
        <p:cNvGrpSpPr/>
        <p:nvPr/>
      </p:nvGrpSpPr>
      <p:grpSpPr>
        <a:xfrm>
          <a:off x="0" y="0"/>
          <a:ext cx="0" cy="0"/>
          <a:chOff x="0" y="0"/>
          <a:chExt cx="0" cy="0"/>
        </a:xfrm>
      </p:grpSpPr>
      <p:sp>
        <p:nvSpPr>
          <p:cNvPr id="1233" name="Google Shape;1233;p74"/>
          <p:cNvSpPr txBox="1"/>
          <p:nvPr>
            <p:ph type="title"/>
          </p:nvPr>
        </p:nvSpPr>
        <p:spPr>
          <a:xfrm>
            <a:off x="1101175" y="1682850"/>
            <a:ext cx="1986000" cy="5277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234" name="Google Shape;1234;p74"/>
          <p:cNvSpPr txBox="1"/>
          <p:nvPr>
            <p:ph idx="1" type="subTitle"/>
          </p:nvPr>
        </p:nvSpPr>
        <p:spPr>
          <a:xfrm>
            <a:off x="1101175" y="2269375"/>
            <a:ext cx="1986000" cy="484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35" name="Google Shape;1235;p74"/>
          <p:cNvSpPr txBox="1"/>
          <p:nvPr>
            <p:ph idx="2" type="title"/>
          </p:nvPr>
        </p:nvSpPr>
        <p:spPr>
          <a:xfrm>
            <a:off x="3578948" y="1682850"/>
            <a:ext cx="1986000" cy="5277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236" name="Google Shape;1236;p74"/>
          <p:cNvSpPr txBox="1"/>
          <p:nvPr>
            <p:ph idx="3" type="subTitle"/>
          </p:nvPr>
        </p:nvSpPr>
        <p:spPr>
          <a:xfrm>
            <a:off x="3578948" y="2269375"/>
            <a:ext cx="1986000" cy="484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37" name="Google Shape;1237;p74"/>
          <p:cNvSpPr txBox="1"/>
          <p:nvPr>
            <p:ph idx="4" type="title"/>
          </p:nvPr>
        </p:nvSpPr>
        <p:spPr>
          <a:xfrm>
            <a:off x="1101175" y="3116250"/>
            <a:ext cx="1986000" cy="5277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238" name="Google Shape;1238;p74"/>
          <p:cNvSpPr txBox="1"/>
          <p:nvPr>
            <p:ph idx="5" type="subTitle"/>
          </p:nvPr>
        </p:nvSpPr>
        <p:spPr>
          <a:xfrm>
            <a:off x="1101175" y="3702775"/>
            <a:ext cx="1986000" cy="484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39" name="Google Shape;1239;p74"/>
          <p:cNvSpPr txBox="1"/>
          <p:nvPr>
            <p:ph idx="6" type="title"/>
          </p:nvPr>
        </p:nvSpPr>
        <p:spPr>
          <a:xfrm>
            <a:off x="3578948" y="3116250"/>
            <a:ext cx="1986000" cy="5277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240" name="Google Shape;1240;p74"/>
          <p:cNvSpPr txBox="1"/>
          <p:nvPr>
            <p:ph idx="7" type="subTitle"/>
          </p:nvPr>
        </p:nvSpPr>
        <p:spPr>
          <a:xfrm>
            <a:off x="3578948" y="3702775"/>
            <a:ext cx="1986000" cy="484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41" name="Google Shape;1241;p74"/>
          <p:cNvSpPr txBox="1"/>
          <p:nvPr>
            <p:ph idx="8" type="title"/>
          </p:nvPr>
        </p:nvSpPr>
        <p:spPr>
          <a:xfrm>
            <a:off x="6056727" y="1682850"/>
            <a:ext cx="1986000" cy="5277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242" name="Google Shape;1242;p74"/>
          <p:cNvSpPr txBox="1"/>
          <p:nvPr>
            <p:ph idx="9" type="subTitle"/>
          </p:nvPr>
        </p:nvSpPr>
        <p:spPr>
          <a:xfrm>
            <a:off x="6056727" y="2269375"/>
            <a:ext cx="1986000" cy="484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43" name="Google Shape;1243;p74"/>
          <p:cNvSpPr txBox="1"/>
          <p:nvPr>
            <p:ph idx="13" type="title"/>
          </p:nvPr>
        </p:nvSpPr>
        <p:spPr>
          <a:xfrm>
            <a:off x="6056727" y="3116250"/>
            <a:ext cx="1986000" cy="5277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244" name="Google Shape;1244;p74"/>
          <p:cNvSpPr txBox="1"/>
          <p:nvPr>
            <p:ph idx="14" type="subTitle"/>
          </p:nvPr>
        </p:nvSpPr>
        <p:spPr>
          <a:xfrm>
            <a:off x="6056727" y="3702775"/>
            <a:ext cx="1986000" cy="484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45" name="Google Shape;1245;p74"/>
          <p:cNvSpPr txBox="1"/>
          <p:nvPr>
            <p:ph idx="15" type="title"/>
          </p:nvPr>
        </p:nvSpPr>
        <p:spPr>
          <a:xfrm>
            <a:off x="713225" y="539500"/>
            <a:ext cx="7717500" cy="4782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1pPr>
            <a:lvl2pPr lvl="1"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1246" name="Shape 1246"/>
        <p:cNvGrpSpPr/>
        <p:nvPr/>
      </p:nvGrpSpPr>
      <p:grpSpPr>
        <a:xfrm>
          <a:off x="0" y="0"/>
          <a:ext cx="0" cy="0"/>
          <a:chOff x="0" y="0"/>
          <a:chExt cx="0" cy="0"/>
        </a:xfrm>
      </p:grpSpPr>
      <p:sp>
        <p:nvSpPr>
          <p:cNvPr id="1247" name="Google Shape;1247;p75"/>
          <p:cNvSpPr txBox="1"/>
          <p:nvPr>
            <p:ph type="title"/>
          </p:nvPr>
        </p:nvSpPr>
        <p:spPr>
          <a:xfrm>
            <a:off x="2223600" y="670225"/>
            <a:ext cx="4696800" cy="7689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6000"/>
              <a:buNone/>
              <a:defRPr sz="4500"/>
            </a:lvl1pPr>
            <a:lvl2pPr lvl="1" rtl="0" algn="ctr">
              <a:lnSpc>
                <a:spcPct val="100000"/>
              </a:lnSpc>
              <a:spcBef>
                <a:spcPts val="0"/>
              </a:spcBef>
              <a:spcAft>
                <a:spcPts val="0"/>
              </a:spcAft>
              <a:buSzPts val="6000"/>
              <a:buNone/>
              <a:defRPr sz="6000"/>
            </a:lvl2pPr>
            <a:lvl3pPr lvl="2" rtl="0" algn="ctr">
              <a:lnSpc>
                <a:spcPct val="100000"/>
              </a:lnSpc>
              <a:spcBef>
                <a:spcPts val="0"/>
              </a:spcBef>
              <a:spcAft>
                <a:spcPts val="0"/>
              </a:spcAft>
              <a:buSzPts val="6000"/>
              <a:buNone/>
              <a:defRPr sz="6000"/>
            </a:lvl3pPr>
            <a:lvl4pPr lvl="3" rtl="0" algn="ctr">
              <a:lnSpc>
                <a:spcPct val="100000"/>
              </a:lnSpc>
              <a:spcBef>
                <a:spcPts val="0"/>
              </a:spcBef>
              <a:spcAft>
                <a:spcPts val="0"/>
              </a:spcAft>
              <a:buSzPts val="6000"/>
              <a:buNone/>
              <a:defRPr sz="6000"/>
            </a:lvl4pPr>
            <a:lvl5pPr lvl="4" rtl="0" algn="ctr">
              <a:lnSpc>
                <a:spcPct val="100000"/>
              </a:lnSpc>
              <a:spcBef>
                <a:spcPts val="0"/>
              </a:spcBef>
              <a:spcAft>
                <a:spcPts val="0"/>
              </a:spcAft>
              <a:buSzPts val="6000"/>
              <a:buNone/>
              <a:defRPr sz="6000"/>
            </a:lvl5pPr>
            <a:lvl6pPr lvl="5" rtl="0" algn="ctr">
              <a:lnSpc>
                <a:spcPct val="100000"/>
              </a:lnSpc>
              <a:spcBef>
                <a:spcPts val="0"/>
              </a:spcBef>
              <a:spcAft>
                <a:spcPts val="0"/>
              </a:spcAft>
              <a:buSzPts val="6000"/>
              <a:buNone/>
              <a:defRPr sz="6000"/>
            </a:lvl6pPr>
            <a:lvl7pPr lvl="6" rtl="0" algn="ctr">
              <a:lnSpc>
                <a:spcPct val="100000"/>
              </a:lnSpc>
              <a:spcBef>
                <a:spcPts val="0"/>
              </a:spcBef>
              <a:spcAft>
                <a:spcPts val="0"/>
              </a:spcAft>
              <a:buSzPts val="6000"/>
              <a:buNone/>
              <a:defRPr sz="6000"/>
            </a:lvl7pPr>
            <a:lvl8pPr lvl="7" rtl="0" algn="ctr">
              <a:lnSpc>
                <a:spcPct val="100000"/>
              </a:lnSpc>
              <a:spcBef>
                <a:spcPts val="0"/>
              </a:spcBef>
              <a:spcAft>
                <a:spcPts val="0"/>
              </a:spcAft>
              <a:buSzPts val="6000"/>
              <a:buNone/>
              <a:defRPr sz="6000"/>
            </a:lvl8pPr>
            <a:lvl9pPr lvl="8" rtl="0" algn="ctr">
              <a:lnSpc>
                <a:spcPct val="100000"/>
              </a:lnSpc>
              <a:spcBef>
                <a:spcPts val="0"/>
              </a:spcBef>
              <a:spcAft>
                <a:spcPts val="0"/>
              </a:spcAft>
              <a:buSzPts val="6000"/>
              <a:buNone/>
              <a:defRPr sz="6000"/>
            </a:lvl9pPr>
          </a:lstStyle>
          <a:p/>
        </p:txBody>
      </p:sp>
      <p:sp>
        <p:nvSpPr>
          <p:cNvPr id="1248" name="Google Shape;1248;p75"/>
          <p:cNvSpPr txBox="1"/>
          <p:nvPr>
            <p:ph idx="1" type="subTitle"/>
          </p:nvPr>
        </p:nvSpPr>
        <p:spPr>
          <a:xfrm>
            <a:off x="2223600" y="1253625"/>
            <a:ext cx="4696800" cy="598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dk1"/>
              </a:buClr>
              <a:buSzPts val="2400"/>
              <a:buFont typeface="PT Sans"/>
              <a:buNone/>
              <a:defRPr sz="17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1249" name="Google Shape;1249;p75"/>
          <p:cNvSpPr txBox="1"/>
          <p:nvPr>
            <p:ph idx="2" type="title"/>
          </p:nvPr>
        </p:nvSpPr>
        <p:spPr>
          <a:xfrm>
            <a:off x="2223600" y="1954311"/>
            <a:ext cx="4696800" cy="7689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6000"/>
              <a:buNone/>
              <a:defRPr sz="4500"/>
            </a:lvl1pPr>
            <a:lvl2pPr lvl="1" rtl="0" algn="ctr">
              <a:lnSpc>
                <a:spcPct val="100000"/>
              </a:lnSpc>
              <a:spcBef>
                <a:spcPts val="0"/>
              </a:spcBef>
              <a:spcAft>
                <a:spcPts val="0"/>
              </a:spcAft>
              <a:buSzPts val="6000"/>
              <a:buNone/>
              <a:defRPr sz="6000"/>
            </a:lvl2pPr>
            <a:lvl3pPr lvl="2" rtl="0" algn="ctr">
              <a:lnSpc>
                <a:spcPct val="100000"/>
              </a:lnSpc>
              <a:spcBef>
                <a:spcPts val="0"/>
              </a:spcBef>
              <a:spcAft>
                <a:spcPts val="0"/>
              </a:spcAft>
              <a:buSzPts val="6000"/>
              <a:buNone/>
              <a:defRPr sz="6000"/>
            </a:lvl3pPr>
            <a:lvl4pPr lvl="3" rtl="0" algn="ctr">
              <a:lnSpc>
                <a:spcPct val="100000"/>
              </a:lnSpc>
              <a:spcBef>
                <a:spcPts val="0"/>
              </a:spcBef>
              <a:spcAft>
                <a:spcPts val="0"/>
              </a:spcAft>
              <a:buSzPts val="6000"/>
              <a:buNone/>
              <a:defRPr sz="6000"/>
            </a:lvl4pPr>
            <a:lvl5pPr lvl="4" rtl="0" algn="ctr">
              <a:lnSpc>
                <a:spcPct val="100000"/>
              </a:lnSpc>
              <a:spcBef>
                <a:spcPts val="0"/>
              </a:spcBef>
              <a:spcAft>
                <a:spcPts val="0"/>
              </a:spcAft>
              <a:buSzPts val="6000"/>
              <a:buNone/>
              <a:defRPr sz="6000"/>
            </a:lvl5pPr>
            <a:lvl6pPr lvl="5" rtl="0" algn="ctr">
              <a:lnSpc>
                <a:spcPct val="100000"/>
              </a:lnSpc>
              <a:spcBef>
                <a:spcPts val="0"/>
              </a:spcBef>
              <a:spcAft>
                <a:spcPts val="0"/>
              </a:spcAft>
              <a:buSzPts val="6000"/>
              <a:buNone/>
              <a:defRPr sz="6000"/>
            </a:lvl6pPr>
            <a:lvl7pPr lvl="6" rtl="0" algn="ctr">
              <a:lnSpc>
                <a:spcPct val="100000"/>
              </a:lnSpc>
              <a:spcBef>
                <a:spcPts val="0"/>
              </a:spcBef>
              <a:spcAft>
                <a:spcPts val="0"/>
              </a:spcAft>
              <a:buSzPts val="6000"/>
              <a:buNone/>
              <a:defRPr sz="6000"/>
            </a:lvl7pPr>
            <a:lvl8pPr lvl="7" rtl="0" algn="ctr">
              <a:lnSpc>
                <a:spcPct val="100000"/>
              </a:lnSpc>
              <a:spcBef>
                <a:spcPts val="0"/>
              </a:spcBef>
              <a:spcAft>
                <a:spcPts val="0"/>
              </a:spcAft>
              <a:buSzPts val="6000"/>
              <a:buNone/>
              <a:defRPr sz="6000"/>
            </a:lvl8pPr>
            <a:lvl9pPr lvl="8" rtl="0" algn="ctr">
              <a:lnSpc>
                <a:spcPct val="100000"/>
              </a:lnSpc>
              <a:spcBef>
                <a:spcPts val="0"/>
              </a:spcBef>
              <a:spcAft>
                <a:spcPts val="0"/>
              </a:spcAft>
              <a:buSzPts val="6000"/>
              <a:buNone/>
              <a:defRPr sz="6000"/>
            </a:lvl9pPr>
          </a:lstStyle>
          <a:p/>
        </p:txBody>
      </p:sp>
      <p:sp>
        <p:nvSpPr>
          <p:cNvPr id="1250" name="Google Shape;1250;p75"/>
          <p:cNvSpPr txBox="1"/>
          <p:nvPr>
            <p:ph idx="3" type="subTitle"/>
          </p:nvPr>
        </p:nvSpPr>
        <p:spPr>
          <a:xfrm>
            <a:off x="2223600" y="2554644"/>
            <a:ext cx="4696800" cy="598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dk1"/>
              </a:buClr>
              <a:buSzPts val="2400"/>
              <a:buFont typeface="PT Sans"/>
              <a:buNone/>
              <a:defRPr sz="17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1251" name="Google Shape;1251;p75"/>
          <p:cNvSpPr txBox="1"/>
          <p:nvPr>
            <p:ph idx="4" type="title"/>
          </p:nvPr>
        </p:nvSpPr>
        <p:spPr>
          <a:xfrm>
            <a:off x="2223600" y="3265638"/>
            <a:ext cx="4696800" cy="7689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6000"/>
              <a:buNone/>
              <a:defRPr sz="4500"/>
            </a:lvl1pPr>
            <a:lvl2pPr lvl="1" rtl="0" algn="ctr">
              <a:lnSpc>
                <a:spcPct val="100000"/>
              </a:lnSpc>
              <a:spcBef>
                <a:spcPts val="0"/>
              </a:spcBef>
              <a:spcAft>
                <a:spcPts val="0"/>
              </a:spcAft>
              <a:buSzPts val="6000"/>
              <a:buNone/>
              <a:defRPr sz="6000"/>
            </a:lvl2pPr>
            <a:lvl3pPr lvl="2" rtl="0" algn="ctr">
              <a:lnSpc>
                <a:spcPct val="100000"/>
              </a:lnSpc>
              <a:spcBef>
                <a:spcPts val="0"/>
              </a:spcBef>
              <a:spcAft>
                <a:spcPts val="0"/>
              </a:spcAft>
              <a:buSzPts val="6000"/>
              <a:buNone/>
              <a:defRPr sz="6000"/>
            </a:lvl3pPr>
            <a:lvl4pPr lvl="3" rtl="0" algn="ctr">
              <a:lnSpc>
                <a:spcPct val="100000"/>
              </a:lnSpc>
              <a:spcBef>
                <a:spcPts val="0"/>
              </a:spcBef>
              <a:spcAft>
                <a:spcPts val="0"/>
              </a:spcAft>
              <a:buSzPts val="6000"/>
              <a:buNone/>
              <a:defRPr sz="6000"/>
            </a:lvl4pPr>
            <a:lvl5pPr lvl="4" rtl="0" algn="ctr">
              <a:lnSpc>
                <a:spcPct val="100000"/>
              </a:lnSpc>
              <a:spcBef>
                <a:spcPts val="0"/>
              </a:spcBef>
              <a:spcAft>
                <a:spcPts val="0"/>
              </a:spcAft>
              <a:buSzPts val="6000"/>
              <a:buNone/>
              <a:defRPr sz="6000"/>
            </a:lvl5pPr>
            <a:lvl6pPr lvl="5" rtl="0" algn="ctr">
              <a:lnSpc>
                <a:spcPct val="100000"/>
              </a:lnSpc>
              <a:spcBef>
                <a:spcPts val="0"/>
              </a:spcBef>
              <a:spcAft>
                <a:spcPts val="0"/>
              </a:spcAft>
              <a:buSzPts val="6000"/>
              <a:buNone/>
              <a:defRPr sz="6000"/>
            </a:lvl6pPr>
            <a:lvl7pPr lvl="6" rtl="0" algn="ctr">
              <a:lnSpc>
                <a:spcPct val="100000"/>
              </a:lnSpc>
              <a:spcBef>
                <a:spcPts val="0"/>
              </a:spcBef>
              <a:spcAft>
                <a:spcPts val="0"/>
              </a:spcAft>
              <a:buSzPts val="6000"/>
              <a:buNone/>
              <a:defRPr sz="6000"/>
            </a:lvl7pPr>
            <a:lvl8pPr lvl="7" rtl="0" algn="ctr">
              <a:lnSpc>
                <a:spcPct val="100000"/>
              </a:lnSpc>
              <a:spcBef>
                <a:spcPts val="0"/>
              </a:spcBef>
              <a:spcAft>
                <a:spcPts val="0"/>
              </a:spcAft>
              <a:buSzPts val="6000"/>
              <a:buNone/>
              <a:defRPr sz="6000"/>
            </a:lvl8pPr>
            <a:lvl9pPr lvl="8" rtl="0" algn="ctr">
              <a:lnSpc>
                <a:spcPct val="100000"/>
              </a:lnSpc>
              <a:spcBef>
                <a:spcPts val="0"/>
              </a:spcBef>
              <a:spcAft>
                <a:spcPts val="0"/>
              </a:spcAft>
              <a:buSzPts val="6000"/>
              <a:buNone/>
              <a:defRPr sz="6000"/>
            </a:lvl9pPr>
          </a:lstStyle>
          <a:p/>
        </p:txBody>
      </p:sp>
      <p:sp>
        <p:nvSpPr>
          <p:cNvPr id="1252" name="Google Shape;1252;p75"/>
          <p:cNvSpPr txBox="1"/>
          <p:nvPr>
            <p:ph idx="5" type="subTitle"/>
          </p:nvPr>
        </p:nvSpPr>
        <p:spPr>
          <a:xfrm>
            <a:off x="2223600" y="3874463"/>
            <a:ext cx="4696800" cy="598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dk1"/>
              </a:buClr>
              <a:buSzPts val="2400"/>
              <a:buFont typeface="PT Sans"/>
              <a:buNone/>
              <a:defRPr sz="17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spTree>
      <p:nvGrpSpPr>
        <p:cNvPr id="1253" name="Shape 1253"/>
        <p:cNvGrpSpPr/>
        <p:nvPr/>
      </p:nvGrpSpPr>
      <p:grpSpPr>
        <a:xfrm>
          <a:off x="0" y="0"/>
          <a:ext cx="0" cy="0"/>
          <a:chOff x="0" y="0"/>
          <a:chExt cx="0" cy="0"/>
        </a:xfrm>
      </p:grpSpPr>
      <p:sp>
        <p:nvSpPr>
          <p:cNvPr id="1254" name="Google Shape;1254;p76"/>
          <p:cNvSpPr txBox="1"/>
          <p:nvPr>
            <p:ph type="title"/>
          </p:nvPr>
        </p:nvSpPr>
        <p:spPr>
          <a:xfrm>
            <a:off x="720000" y="631037"/>
            <a:ext cx="4294800" cy="873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2500"/>
              <a:buNone/>
              <a:defRPr sz="7200"/>
            </a:lvl1pPr>
            <a:lvl2pPr lvl="1" rtl="0" algn="l">
              <a:lnSpc>
                <a:spcPct val="100000"/>
              </a:lnSpc>
              <a:spcBef>
                <a:spcPts val="0"/>
              </a:spcBef>
              <a:spcAft>
                <a:spcPts val="0"/>
              </a:spcAft>
              <a:buSzPts val="2500"/>
              <a:buNone/>
              <a:defRPr/>
            </a:lvl2pPr>
            <a:lvl3pPr lvl="2" rtl="0" algn="l">
              <a:lnSpc>
                <a:spcPct val="100000"/>
              </a:lnSpc>
              <a:spcBef>
                <a:spcPts val="0"/>
              </a:spcBef>
              <a:spcAft>
                <a:spcPts val="0"/>
              </a:spcAft>
              <a:buSzPts val="2500"/>
              <a:buNone/>
              <a:defRPr/>
            </a:lvl3pPr>
            <a:lvl4pPr lvl="3" rtl="0" algn="l">
              <a:lnSpc>
                <a:spcPct val="100000"/>
              </a:lnSpc>
              <a:spcBef>
                <a:spcPts val="0"/>
              </a:spcBef>
              <a:spcAft>
                <a:spcPts val="0"/>
              </a:spcAft>
              <a:buSzPts val="2500"/>
              <a:buNone/>
              <a:defRPr/>
            </a:lvl4pPr>
            <a:lvl5pPr lvl="4" rtl="0" algn="l">
              <a:lnSpc>
                <a:spcPct val="100000"/>
              </a:lnSpc>
              <a:spcBef>
                <a:spcPts val="0"/>
              </a:spcBef>
              <a:spcAft>
                <a:spcPts val="0"/>
              </a:spcAft>
              <a:buSzPts val="2500"/>
              <a:buNone/>
              <a:defRPr/>
            </a:lvl5pPr>
            <a:lvl6pPr lvl="5" rtl="0" algn="l">
              <a:lnSpc>
                <a:spcPct val="100000"/>
              </a:lnSpc>
              <a:spcBef>
                <a:spcPts val="0"/>
              </a:spcBef>
              <a:spcAft>
                <a:spcPts val="0"/>
              </a:spcAft>
              <a:buSzPts val="2500"/>
              <a:buNone/>
              <a:defRPr/>
            </a:lvl6pPr>
            <a:lvl7pPr lvl="6" rtl="0" algn="l">
              <a:lnSpc>
                <a:spcPct val="100000"/>
              </a:lnSpc>
              <a:spcBef>
                <a:spcPts val="0"/>
              </a:spcBef>
              <a:spcAft>
                <a:spcPts val="0"/>
              </a:spcAft>
              <a:buSzPts val="2500"/>
              <a:buNone/>
              <a:defRPr/>
            </a:lvl7pPr>
            <a:lvl8pPr lvl="7" rtl="0" algn="l">
              <a:lnSpc>
                <a:spcPct val="100000"/>
              </a:lnSpc>
              <a:spcBef>
                <a:spcPts val="0"/>
              </a:spcBef>
              <a:spcAft>
                <a:spcPts val="0"/>
              </a:spcAft>
              <a:buSzPts val="2500"/>
              <a:buNone/>
              <a:defRPr/>
            </a:lvl8pPr>
            <a:lvl9pPr lvl="8" rtl="0" algn="l">
              <a:lnSpc>
                <a:spcPct val="100000"/>
              </a:lnSpc>
              <a:spcBef>
                <a:spcPts val="0"/>
              </a:spcBef>
              <a:spcAft>
                <a:spcPts val="0"/>
              </a:spcAft>
              <a:buSzPts val="2500"/>
              <a:buNone/>
              <a:defRPr/>
            </a:lvl9pPr>
          </a:lstStyle>
          <a:p/>
        </p:txBody>
      </p:sp>
      <p:sp>
        <p:nvSpPr>
          <p:cNvPr id="1255" name="Google Shape;1255;p76"/>
          <p:cNvSpPr txBox="1"/>
          <p:nvPr>
            <p:ph idx="1" type="subTitle"/>
          </p:nvPr>
        </p:nvSpPr>
        <p:spPr>
          <a:xfrm>
            <a:off x="720000" y="1661750"/>
            <a:ext cx="3434700" cy="1426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1256" name="Shape 1256"/>
        <p:cNvGrpSpPr/>
        <p:nvPr/>
      </p:nvGrpSpPr>
      <p:grpSpPr>
        <a:xfrm>
          <a:off x="0" y="0"/>
          <a:ext cx="0" cy="0"/>
          <a:chOff x="0" y="0"/>
          <a:chExt cx="0" cy="0"/>
        </a:xfrm>
      </p:grpSpPr>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60" name="Shape 1260"/>
        <p:cNvGrpSpPr/>
        <p:nvPr/>
      </p:nvGrpSpPr>
      <p:grpSpPr>
        <a:xfrm>
          <a:off x="0" y="0"/>
          <a:ext cx="0" cy="0"/>
          <a:chOff x="0" y="0"/>
          <a:chExt cx="0" cy="0"/>
        </a:xfrm>
      </p:grpSpPr>
      <p:grpSp>
        <p:nvGrpSpPr>
          <p:cNvPr id="1261" name="Google Shape;1261;p79"/>
          <p:cNvGrpSpPr/>
          <p:nvPr/>
        </p:nvGrpSpPr>
        <p:grpSpPr>
          <a:xfrm>
            <a:off x="1944162" y="86239"/>
            <a:ext cx="5185390" cy="5028206"/>
            <a:chOff x="3087375" y="761075"/>
            <a:chExt cx="1152975" cy="1118050"/>
          </a:xfrm>
        </p:grpSpPr>
        <p:sp>
          <p:nvSpPr>
            <p:cNvPr id="1262" name="Google Shape;1262;p79"/>
            <p:cNvSpPr/>
            <p:nvPr/>
          </p:nvSpPr>
          <p:spPr>
            <a:xfrm>
              <a:off x="3391550" y="1127500"/>
              <a:ext cx="67175" cy="602250"/>
            </a:xfrm>
            <a:custGeom>
              <a:rect b="b" l="l" r="r" t="t"/>
              <a:pathLst>
                <a:path extrusionOk="0" h="24090" w="2687">
                  <a:moveTo>
                    <a:pt x="1071" y="1"/>
                  </a:moveTo>
                  <a:cubicBezTo>
                    <a:pt x="952" y="1"/>
                    <a:pt x="836" y="159"/>
                    <a:pt x="818" y="340"/>
                  </a:cubicBezTo>
                  <a:cubicBezTo>
                    <a:pt x="771" y="489"/>
                    <a:pt x="747" y="663"/>
                    <a:pt x="794" y="812"/>
                  </a:cubicBezTo>
                  <a:cubicBezTo>
                    <a:pt x="842" y="937"/>
                    <a:pt x="872" y="1063"/>
                    <a:pt x="896" y="1188"/>
                  </a:cubicBezTo>
                  <a:cubicBezTo>
                    <a:pt x="872" y="1236"/>
                    <a:pt x="872" y="1313"/>
                    <a:pt x="872" y="1385"/>
                  </a:cubicBezTo>
                  <a:cubicBezTo>
                    <a:pt x="818" y="2107"/>
                    <a:pt x="818" y="2877"/>
                    <a:pt x="794" y="3624"/>
                  </a:cubicBezTo>
                  <a:cubicBezTo>
                    <a:pt x="723" y="4597"/>
                    <a:pt x="645" y="5588"/>
                    <a:pt x="621" y="6585"/>
                  </a:cubicBezTo>
                  <a:cubicBezTo>
                    <a:pt x="597" y="6835"/>
                    <a:pt x="574" y="7110"/>
                    <a:pt x="574" y="7355"/>
                  </a:cubicBezTo>
                  <a:cubicBezTo>
                    <a:pt x="520" y="8006"/>
                    <a:pt x="520" y="8674"/>
                    <a:pt x="544" y="9349"/>
                  </a:cubicBezTo>
                  <a:cubicBezTo>
                    <a:pt x="424" y="10937"/>
                    <a:pt x="275" y="12531"/>
                    <a:pt x="323" y="14149"/>
                  </a:cubicBezTo>
                  <a:cubicBezTo>
                    <a:pt x="323" y="14298"/>
                    <a:pt x="371" y="14423"/>
                    <a:pt x="424" y="14495"/>
                  </a:cubicBezTo>
                  <a:cubicBezTo>
                    <a:pt x="395" y="14966"/>
                    <a:pt x="371" y="15438"/>
                    <a:pt x="323" y="15916"/>
                  </a:cubicBezTo>
                  <a:lnTo>
                    <a:pt x="323" y="16065"/>
                  </a:lnTo>
                  <a:cubicBezTo>
                    <a:pt x="299" y="16089"/>
                    <a:pt x="275" y="16113"/>
                    <a:pt x="275" y="16160"/>
                  </a:cubicBezTo>
                  <a:cubicBezTo>
                    <a:pt x="245" y="16363"/>
                    <a:pt x="245" y="16560"/>
                    <a:pt x="275" y="16734"/>
                  </a:cubicBezTo>
                  <a:cubicBezTo>
                    <a:pt x="221" y="18125"/>
                    <a:pt x="0" y="19468"/>
                    <a:pt x="72" y="20865"/>
                  </a:cubicBezTo>
                  <a:cubicBezTo>
                    <a:pt x="126" y="21957"/>
                    <a:pt x="347" y="23402"/>
                    <a:pt x="1368" y="23897"/>
                  </a:cubicBezTo>
                  <a:cubicBezTo>
                    <a:pt x="1368" y="23921"/>
                    <a:pt x="1391" y="23945"/>
                    <a:pt x="1391" y="23975"/>
                  </a:cubicBezTo>
                  <a:cubicBezTo>
                    <a:pt x="1440" y="24050"/>
                    <a:pt x="1517" y="24090"/>
                    <a:pt x="1597" y="24090"/>
                  </a:cubicBezTo>
                  <a:cubicBezTo>
                    <a:pt x="1645" y="24090"/>
                    <a:pt x="1693" y="24076"/>
                    <a:pt x="1738" y="24047"/>
                  </a:cubicBezTo>
                  <a:cubicBezTo>
                    <a:pt x="1815" y="24047"/>
                    <a:pt x="1887" y="24071"/>
                    <a:pt x="1965" y="24071"/>
                  </a:cubicBezTo>
                  <a:cubicBezTo>
                    <a:pt x="1974" y="24072"/>
                    <a:pt x="1983" y="24073"/>
                    <a:pt x="1992" y="24073"/>
                  </a:cubicBezTo>
                  <a:cubicBezTo>
                    <a:pt x="2107" y="24073"/>
                    <a:pt x="2215" y="23937"/>
                    <a:pt x="2215" y="23826"/>
                  </a:cubicBezTo>
                  <a:cubicBezTo>
                    <a:pt x="1887" y="21360"/>
                    <a:pt x="2311" y="18901"/>
                    <a:pt x="2114" y="16411"/>
                  </a:cubicBezTo>
                  <a:cubicBezTo>
                    <a:pt x="2138" y="16411"/>
                    <a:pt x="2162" y="16387"/>
                    <a:pt x="2162" y="16363"/>
                  </a:cubicBezTo>
                  <a:cubicBezTo>
                    <a:pt x="2263" y="16310"/>
                    <a:pt x="2365" y="16137"/>
                    <a:pt x="2365" y="15940"/>
                  </a:cubicBezTo>
                  <a:lnTo>
                    <a:pt x="2365" y="13128"/>
                  </a:lnTo>
                  <a:cubicBezTo>
                    <a:pt x="2365" y="13002"/>
                    <a:pt x="2335" y="12901"/>
                    <a:pt x="2287" y="12853"/>
                  </a:cubicBezTo>
                  <a:cubicBezTo>
                    <a:pt x="2365" y="12304"/>
                    <a:pt x="2412" y="11784"/>
                    <a:pt x="2412" y="11235"/>
                  </a:cubicBezTo>
                  <a:cubicBezTo>
                    <a:pt x="2412" y="11086"/>
                    <a:pt x="2365" y="10961"/>
                    <a:pt x="2311" y="10913"/>
                  </a:cubicBezTo>
                  <a:cubicBezTo>
                    <a:pt x="2365" y="9223"/>
                    <a:pt x="2412" y="7528"/>
                    <a:pt x="2412" y="5838"/>
                  </a:cubicBezTo>
                  <a:cubicBezTo>
                    <a:pt x="2412" y="5737"/>
                    <a:pt x="2388" y="5665"/>
                    <a:pt x="2365" y="5618"/>
                  </a:cubicBezTo>
                  <a:cubicBezTo>
                    <a:pt x="2388" y="5319"/>
                    <a:pt x="2388" y="5044"/>
                    <a:pt x="2388" y="4746"/>
                  </a:cubicBezTo>
                  <a:cubicBezTo>
                    <a:pt x="2412" y="4692"/>
                    <a:pt x="2436" y="4644"/>
                    <a:pt x="2436" y="4573"/>
                  </a:cubicBezTo>
                  <a:cubicBezTo>
                    <a:pt x="2562" y="3701"/>
                    <a:pt x="2585" y="2806"/>
                    <a:pt x="2609" y="1886"/>
                  </a:cubicBezTo>
                  <a:cubicBezTo>
                    <a:pt x="2609" y="1683"/>
                    <a:pt x="2538" y="1558"/>
                    <a:pt x="2460" y="1510"/>
                  </a:cubicBezTo>
                  <a:cubicBezTo>
                    <a:pt x="2687" y="1313"/>
                    <a:pt x="2609" y="740"/>
                    <a:pt x="2365" y="692"/>
                  </a:cubicBezTo>
                  <a:cubicBezTo>
                    <a:pt x="2195" y="667"/>
                    <a:pt x="2117" y="525"/>
                    <a:pt x="2008" y="525"/>
                  </a:cubicBezTo>
                  <a:cubicBezTo>
                    <a:pt x="1987" y="525"/>
                    <a:pt x="1965" y="531"/>
                    <a:pt x="1941" y="543"/>
                  </a:cubicBezTo>
                  <a:cubicBezTo>
                    <a:pt x="1714" y="316"/>
                    <a:pt x="1391" y="292"/>
                    <a:pt x="1194" y="66"/>
                  </a:cubicBezTo>
                  <a:cubicBezTo>
                    <a:pt x="1156" y="20"/>
                    <a:pt x="1113" y="1"/>
                    <a:pt x="107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79"/>
            <p:cNvSpPr/>
            <p:nvPr/>
          </p:nvSpPr>
          <p:spPr>
            <a:xfrm>
              <a:off x="4202425" y="894800"/>
              <a:ext cx="8075" cy="6150"/>
            </a:xfrm>
            <a:custGeom>
              <a:rect b="b" l="l" r="r" t="t"/>
              <a:pathLst>
                <a:path extrusionOk="0" h="246" w="323">
                  <a:moveTo>
                    <a:pt x="149" y="1"/>
                  </a:moveTo>
                  <a:cubicBezTo>
                    <a:pt x="0" y="1"/>
                    <a:pt x="0" y="246"/>
                    <a:pt x="149" y="246"/>
                  </a:cubicBezTo>
                  <a:cubicBezTo>
                    <a:pt x="322" y="246"/>
                    <a:pt x="322" y="1"/>
                    <a:pt x="14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79"/>
            <p:cNvSpPr/>
            <p:nvPr/>
          </p:nvSpPr>
          <p:spPr>
            <a:xfrm>
              <a:off x="4163900" y="858700"/>
              <a:ext cx="8100" cy="6275"/>
            </a:xfrm>
            <a:custGeom>
              <a:rect b="b" l="l" r="r" t="t"/>
              <a:pathLst>
                <a:path extrusionOk="0" h="251" w="324">
                  <a:moveTo>
                    <a:pt x="150" y="0"/>
                  </a:moveTo>
                  <a:cubicBezTo>
                    <a:pt x="1" y="0"/>
                    <a:pt x="1" y="251"/>
                    <a:pt x="150" y="251"/>
                  </a:cubicBezTo>
                  <a:cubicBezTo>
                    <a:pt x="323" y="251"/>
                    <a:pt x="323" y="0"/>
                    <a:pt x="15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79"/>
            <p:cNvSpPr/>
            <p:nvPr/>
          </p:nvSpPr>
          <p:spPr>
            <a:xfrm>
              <a:off x="4119125" y="887350"/>
              <a:ext cx="8100" cy="6150"/>
            </a:xfrm>
            <a:custGeom>
              <a:rect b="b" l="l" r="r" t="t"/>
              <a:pathLst>
                <a:path extrusionOk="0" h="246" w="324">
                  <a:moveTo>
                    <a:pt x="150" y="0"/>
                  </a:moveTo>
                  <a:cubicBezTo>
                    <a:pt x="1" y="0"/>
                    <a:pt x="1" y="245"/>
                    <a:pt x="150" y="245"/>
                  </a:cubicBezTo>
                  <a:cubicBezTo>
                    <a:pt x="323" y="245"/>
                    <a:pt x="323" y="0"/>
                    <a:pt x="15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79"/>
            <p:cNvSpPr/>
            <p:nvPr/>
          </p:nvSpPr>
          <p:spPr>
            <a:xfrm>
              <a:off x="3319325" y="761075"/>
              <a:ext cx="15675" cy="12425"/>
            </a:xfrm>
            <a:custGeom>
              <a:rect b="b" l="l" r="r" t="t"/>
              <a:pathLst>
                <a:path extrusionOk="0" h="497" w="627">
                  <a:moveTo>
                    <a:pt x="299" y="1"/>
                  </a:moveTo>
                  <a:cubicBezTo>
                    <a:pt x="0" y="1"/>
                    <a:pt x="0" y="496"/>
                    <a:pt x="299" y="496"/>
                  </a:cubicBezTo>
                  <a:cubicBezTo>
                    <a:pt x="627" y="496"/>
                    <a:pt x="627" y="1"/>
                    <a:pt x="2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79"/>
            <p:cNvSpPr/>
            <p:nvPr/>
          </p:nvSpPr>
          <p:spPr>
            <a:xfrm>
              <a:off x="3313200" y="796450"/>
              <a:ext cx="15550" cy="12575"/>
            </a:xfrm>
            <a:custGeom>
              <a:rect b="b" l="l" r="r" t="t"/>
              <a:pathLst>
                <a:path extrusionOk="0" h="503" w="622">
                  <a:moveTo>
                    <a:pt x="299" y="1"/>
                  </a:moveTo>
                  <a:cubicBezTo>
                    <a:pt x="0" y="1"/>
                    <a:pt x="0" y="502"/>
                    <a:pt x="299" y="502"/>
                  </a:cubicBezTo>
                  <a:cubicBezTo>
                    <a:pt x="621" y="502"/>
                    <a:pt x="621" y="1"/>
                    <a:pt x="2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79"/>
            <p:cNvSpPr/>
            <p:nvPr/>
          </p:nvSpPr>
          <p:spPr>
            <a:xfrm>
              <a:off x="3223050" y="887350"/>
              <a:ext cx="8075" cy="6150"/>
            </a:xfrm>
            <a:custGeom>
              <a:rect b="b" l="l" r="r" t="t"/>
              <a:pathLst>
                <a:path extrusionOk="0" h="246" w="323">
                  <a:moveTo>
                    <a:pt x="150" y="0"/>
                  </a:moveTo>
                  <a:cubicBezTo>
                    <a:pt x="0" y="0"/>
                    <a:pt x="0" y="245"/>
                    <a:pt x="150" y="245"/>
                  </a:cubicBezTo>
                  <a:cubicBezTo>
                    <a:pt x="323" y="245"/>
                    <a:pt x="323" y="0"/>
                    <a:pt x="15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79"/>
            <p:cNvSpPr/>
            <p:nvPr/>
          </p:nvSpPr>
          <p:spPr>
            <a:xfrm>
              <a:off x="3313200" y="1866700"/>
              <a:ext cx="15550" cy="12425"/>
            </a:xfrm>
            <a:custGeom>
              <a:rect b="b" l="l" r="r" t="t"/>
              <a:pathLst>
                <a:path extrusionOk="0" h="497" w="622">
                  <a:moveTo>
                    <a:pt x="299" y="1"/>
                  </a:moveTo>
                  <a:cubicBezTo>
                    <a:pt x="0" y="1"/>
                    <a:pt x="0" y="496"/>
                    <a:pt x="299" y="496"/>
                  </a:cubicBezTo>
                  <a:cubicBezTo>
                    <a:pt x="621" y="496"/>
                    <a:pt x="621" y="1"/>
                    <a:pt x="2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79"/>
            <p:cNvSpPr/>
            <p:nvPr/>
          </p:nvSpPr>
          <p:spPr>
            <a:xfrm>
              <a:off x="3277075" y="1851175"/>
              <a:ext cx="15550" cy="12425"/>
            </a:xfrm>
            <a:custGeom>
              <a:rect b="b" l="l" r="r" t="t"/>
              <a:pathLst>
                <a:path extrusionOk="0" h="497" w="622">
                  <a:moveTo>
                    <a:pt x="299" y="1"/>
                  </a:moveTo>
                  <a:cubicBezTo>
                    <a:pt x="1" y="1"/>
                    <a:pt x="1" y="496"/>
                    <a:pt x="299" y="496"/>
                  </a:cubicBezTo>
                  <a:cubicBezTo>
                    <a:pt x="621" y="496"/>
                    <a:pt x="621" y="1"/>
                    <a:pt x="2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79"/>
            <p:cNvSpPr/>
            <p:nvPr/>
          </p:nvSpPr>
          <p:spPr>
            <a:xfrm>
              <a:off x="3139625" y="1774625"/>
              <a:ext cx="8075" cy="6300"/>
            </a:xfrm>
            <a:custGeom>
              <a:rect b="b" l="l" r="r" t="t"/>
              <a:pathLst>
                <a:path extrusionOk="0" h="252" w="323">
                  <a:moveTo>
                    <a:pt x="150" y="0"/>
                  </a:moveTo>
                  <a:cubicBezTo>
                    <a:pt x="0" y="0"/>
                    <a:pt x="0" y="251"/>
                    <a:pt x="150" y="251"/>
                  </a:cubicBezTo>
                  <a:cubicBezTo>
                    <a:pt x="323" y="251"/>
                    <a:pt x="323" y="0"/>
                    <a:pt x="15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79"/>
            <p:cNvSpPr/>
            <p:nvPr/>
          </p:nvSpPr>
          <p:spPr>
            <a:xfrm>
              <a:off x="3133500" y="1784625"/>
              <a:ext cx="8075" cy="6300"/>
            </a:xfrm>
            <a:custGeom>
              <a:rect b="b" l="l" r="r" t="t"/>
              <a:pathLst>
                <a:path extrusionOk="0" h="252" w="323">
                  <a:moveTo>
                    <a:pt x="150" y="0"/>
                  </a:moveTo>
                  <a:cubicBezTo>
                    <a:pt x="1" y="0"/>
                    <a:pt x="1" y="251"/>
                    <a:pt x="150" y="251"/>
                  </a:cubicBezTo>
                  <a:cubicBezTo>
                    <a:pt x="323" y="251"/>
                    <a:pt x="323" y="0"/>
                    <a:pt x="15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79"/>
            <p:cNvSpPr/>
            <p:nvPr/>
          </p:nvSpPr>
          <p:spPr>
            <a:xfrm>
              <a:off x="3178275" y="1810750"/>
              <a:ext cx="8075" cy="6275"/>
            </a:xfrm>
            <a:custGeom>
              <a:rect b="b" l="l" r="r" t="t"/>
              <a:pathLst>
                <a:path extrusionOk="0" h="251" w="323">
                  <a:moveTo>
                    <a:pt x="150" y="0"/>
                  </a:moveTo>
                  <a:cubicBezTo>
                    <a:pt x="0" y="0"/>
                    <a:pt x="0" y="251"/>
                    <a:pt x="150" y="251"/>
                  </a:cubicBezTo>
                  <a:cubicBezTo>
                    <a:pt x="323" y="251"/>
                    <a:pt x="323" y="0"/>
                    <a:pt x="15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79"/>
            <p:cNvSpPr/>
            <p:nvPr/>
          </p:nvSpPr>
          <p:spPr>
            <a:xfrm>
              <a:off x="3223050" y="1782075"/>
              <a:ext cx="8075" cy="6300"/>
            </a:xfrm>
            <a:custGeom>
              <a:rect b="b" l="l" r="r" t="t"/>
              <a:pathLst>
                <a:path extrusionOk="0" h="252" w="323">
                  <a:moveTo>
                    <a:pt x="150" y="1"/>
                  </a:moveTo>
                  <a:cubicBezTo>
                    <a:pt x="0" y="1"/>
                    <a:pt x="0" y="252"/>
                    <a:pt x="150" y="252"/>
                  </a:cubicBezTo>
                  <a:cubicBezTo>
                    <a:pt x="323" y="252"/>
                    <a:pt x="323" y="1"/>
                    <a:pt x="15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79"/>
            <p:cNvSpPr/>
            <p:nvPr/>
          </p:nvSpPr>
          <p:spPr>
            <a:xfrm>
              <a:off x="4057500" y="1851175"/>
              <a:ext cx="15550" cy="12425"/>
            </a:xfrm>
            <a:custGeom>
              <a:rect b="b" l="l" r="r" t="t"/>
              <a:pathLst>
                <a:path extrusionOk="0" h="497" w="622">
                  <a:moveTo>
                    <a:pt x="299" y="1"/>
                  </a:moveTo>
                  <a:cubicBezTo>
                    <a:pt x="0" y="1"/>
                    <a:pt x="0" y="496"/>
                    <a:pt x="299" y="496"/>
                  </a:cubicBezTo>
                  <a:cubicBezTo>
                    <a:pt x="621" y="496"/>
                    <a:pt x="621" y="1"/>
                    <a:pt x="2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79"/>
            <p:cNvSpPr/>
            <p:nvPr/>
          </p:nvSpPr>
          <p:spPr>
            <a:xfrm>
              <a:off x="4202425" y="1774625"/>
              <a:ext cx="8075" cy="6300"/>
            </a:xfrm>
            <a:custGeom>
              <a:rect b="b" l="l" r="r" t="t"/>
              <a:pathLst>
                <a:path extrusionOk="0" h="252" w="323">
                  <a:moveTo>
                    <a:pt x="149" y="0"/>
                  </a:moveTo>
                  <a:cubicBezTo>
                    <a:pt x="0" y="0"/>
                    <a:pt x="0" y="251"/>
                    <a:pt x="149" y="251"/>
                  </a:cubicBezTo>
                  <a:cubicBezTo>
                    <a:pt x="322" y="251"/>
                    <a:pt x="322" y="0"/>
                    <a:pt x="14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79"/>
            <p:cNvSpPr/>
            <p:nvPr/>
          </p:nvSpPr>
          <p:spPr>
            <a:xfrm>
              <a:off x="4208675" y="1784625"/>
              <a:ext cx="8100" cy="6300"/>
            </a:xfrm>
            <a:custGeom>
              <a:rect b="b" l="l" r="r" t="t"/>
              <a:pathLst>
                <a:path extrusionOk="0" h="252" w="324">
                  <a:moveTo>
                    <a:pt x="150" y="0"/>
                  </a:moveTo>
                  <a:cubicBezTo>
                    <a:pt x="1" y="0"/>
                    <a:pt x="1" y="251"/>
                    <a:pt x="150" y="251"/>
                  </a:cubicBezTo>
                  <a:cubicBezTo>
                    <a:pt x="323" y="251"/>
                    <a:pt x="323" y="0"/>
                    <a:pt x="15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79"/>
            <p:cNvSpPr/>
            <p:nvPr/>
          </p:nvSpPr>
          <p:spPr>
            <a:xfrm>
              <a:off x="4163900" y="1810750"/>
              <a:ext cx="8100" cy="6275"/>
            </a:xfrm>
            <a:custGeom>
              <a:rect b="b" l="l" r="r" t="t"/>
              <a:pathLst>
                <a:path extrusionOk="0" h="251" w="324">
                  <a:moveTo>
                    <a:pt x="150" y="0"/>
                  </a:moveTo>
                  <a:cubicBezTo>
                    <a:pt x="1" y="0"/>
                    <a:pt x="1" y="251"/>
                    <a:pt x="150" y="251"/>
                  </a:cubicBezTo>
                  <a:cubicBezTo>
                    <a:pt x="323" y="251"/>
                    <a:pt x="323" y="0"/>
                    <a:pt x="15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79"/>
            <p:cNvSpPr/>
            <p:nvPr/>
          </p:nvSpPr>
          <p:spPr>
            <a:xfrm>
              <a:off x="4119125" y="1782075"/>
              <a:ext cx="8100" cy="6300"/>
            </a:xfrm>
            <a:custGeom>
              <a:rect b="b" l="l" r="r" t="t"/>
              <a:pathLst>
                <a:path extrusionOk="0" h="252" w="324">
                  <a:moveTo>
                    <a:pt x="150" y="1"/>
                  </a:moveTo>
                  <a:cubicBezTo>
                    <a:pt x="1" y="1"/>
                    <a:pt x="1" y="252"/>
                    <a:pt x="150" y="252"/>
                  </a:cubicBezTo>
                  <a:cubicBezTo>
                    <a:pt x="323" y="252"/>
                    <a:pt x="323" y="1"/>
                    <a:pt x="15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79"/>
            <p:cNvSpPr/>
            <p:nvPr/>
          </p:nvSpPr>
          <p:spPr>
            <a:xfrm>
              <a:off x="3573025" y="911150"/>
              <a:ext cx="33625" cy="35925"/>
            </a:xfrm>
            <a:custGeom>
              <a:rect b="b" l="l" r="r" t="t"/>
              <a:pathLst>
                <a:path extrusionOk="0" h="1437" w="1345">
                  <a:moveTo>
                    <a:pt x="756" y="1"/>
                  </a:moveTo>
                  <a:cubicBezTo>
                    <a:pt x="618" y="1"/>
                    <a:pt x="452" y="84"/>
                    <a:pt x="252" y="290"/>
                  </a:cubicBezTo>
                  <a:cubicBezTo>
                    <a:pt x="1" y="589"/>
                    <a:pt x="31" y="1084"/>
                    <a:pt x="1" y="1436"/>
                  </a:cubicBezTo>
                  <a:lnTo>
                    <a:pt x="55" y="1383"/>
                  </a:lnTo>
                  <a:cubicBezTo>
                    <a:pt x="240" y="1359"/>
                    <a:pt x="458" y="1359"/>
                    <a:pt x="681" y="1359"/>
                  </a:cubicBezTo>
                  <a:cubicBezTo>
                    <a:pt x="905" y="1359"/>
                    <a:pt x="1135" y="1359"/>
                    <a:pt x="1344" y="1335"/>
                  </a:cubicBezTo>
                  <a:cubicBezTo>
                    <a:pt x="1344" y="879"/>
                    <a:pt x="1201"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79"/>
            <p:cNvSpPr/>
            <p:nvPr/>
          </p:nvSpPr>
          <p:spPr>
            <a:xfrm>
              <a:off x="3438125" y="1063900"/>
              <a:ext cx="473875" cy="666600"/>
            </a:xfrm>
            <a:custGeom>
              <a:rect b="b" l="l" r="r" t="t"/>
              <a:pathLst>
                <a:path extrusionOk="0" h="26664" w="18955">
                  <a:moveTo>
                    <a:pt x="18955" y="1"/>
                  </a:moveTo>
                  <a:lnTo>
                    <a:pt x="9056" y="1989"/>
                  </a:lnTo>
                  <a:cubicBezTo>
                    <a:pt x="5624" y="2586"/>
                    <a:pt x="699" y="3033"/>
                    <a:pt x="699" y="3033"/>
                  </a:cubicBezTo>
                  <a:lnTo>
                    <a:pt x="0" y="26519"/>
                  </a:lnTo>
                  <a:cubicBezTo>
                    <a:pt x="329" y="26620"/>
                    <a:pt x="865" y="26664"/>
                    <a:pt x="1551" y="26664"/>
                  </a:cubicBezTo>
                  <a:cubicBezTo>
                    <a:pt x="6277" y="26664"/>
                    <a:pt x="18113" y="24579"/>
                    <a:pt x="18113" y="24579"/>
                  </a:cubicBezTo>
                  <a:lnTo>
                    <a:pt x="1895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79"/>
            <p:cNvSpPr/>
            <p:nvPr/>
          </p:nvSpPr>
          <p:spPr>
            <a:xfrm>
              <a:off x="3760350" y="1140650"/>
              <a:ext cx="147925" cy="80625"/>
            </a:xfrm>
            <a:custGeom>
              <a:rect b="b" l="l" r="r" t="t"/>
              <a:pathLst>
                <a:path extrusionOk="0" h="3225" w="5917">
                  <a:moveTo>
                    <a:pt x="3227" y="1"/>
                  </a:moveTo>
                  <a:cubicBezTo>
                    <a:pt x="3162" y="1"/>
                    <a:pt x="3097" y="6"/>
                    <a:pt x="3033" y="17"/>
                  </a:cubicBezTo>
                  <a:cubicBezTo>
                    <a:pt x="2633" y="113"/>
                    <a:pt x="2310" y="214"/>
                    <a:pt x="2060" y="710"/>
                  </a:cubicBezTo>
                  <a:cubicBezTo>
                    <a:pt x="2036" y="734"/>
                    <a:pt x="1988" y="1157"/>
                    <a:pt x="1988" y="1157"/>
                  </a:cubicBezTo>
                  <a:cubicBezTo>
                    <a:pt x="2024" y="1365"/>
                    <a:pt x="2105" y="1700"/>
                    <a:pt x="1883" y="1700"/>
                  </a:cubicBezTo>
                  <a:cubicBezTo>
                    <a:pt x="1812" y="1700"/>
                    <a:pt x="1709" y="1665"/>
                    <a:pt x="1564" y="1581"/>
                  </a:cubicBezTo>
                  <a:cubicBezTo>
                    <a:pt x="1424" y="1506"/>
                    <a:pt x="1213" y="1454"/>
                    <a:pt x="1003" y="1454"/>
                  </a:cubicBezTo>
                  <a:cubicBezTo>
                    <a:pt x="730" y="1454"/>
                    <a:pt x="458" y="1542"/>
                    <a:pt x="346" y="1778"/>
                  </a:cubicBezTo>
                  <a:cubicBezTo>
                    <a:pt x="299" y="1856"/>
                    <a:pt x="245" y="1928"/>
                    <a:pt x="173" y="1957"/>
                  </a:cubicBezTo>
                  <a:cubicBezTo>
                    <a:pt x="0" y="2626"/>
                    <a:pt x="496" y="3074"/>
                    <a:pt x="1140" y="3175"/>
                  </a:cubicBezTo>
                  <a:cubicBezTo>
                    <a:pt x="1322" y="3210"/>
                    <a:pt x="1507" y="3225"/>
                    <a:pt x="1693" y="3225"/>
                  </a:cubicBezTo>
                  <a:cubicBezTo>
                    <a:pt x="2296" y="3225"/>
                    <a:pt x="2916" y="3075"/>
                    <a:pt x="3504" y="3002"/>
                  </a:cubicBezTo>
                  <a:cubicBezTo>
                    <a:pt x="4275" y="2924"/>
                    <a:pt x="5075" y="2823"/>
                    <a:pt x="5869" y="2823"/>
                  </a:cubicBezTo>
                  <a:lnTo>
                    <a:pt x="5916" y="734"/>
                  </a:lnTo>
                  <a:cubicBezTo>
                    <a:pt x="5738" y="611"/>
                    <a:pt x="5514" y="518"/>
                    <a:pt x="5311" y="518"/>
                  </a:cubicBezTo>
                  <a:cubicBezTo>
                    <a:pt x="5147" y="518"/>
                    <a:pt x="4997" y="579"/>
                    <a:pt x="4895" y="734"/>
                  </a:cubicBezTo>
                  <a:cubicBezTo>
                    <a:pt x="4723" y="992"/>
                    <a:pt x="4602" y="1084"/>
                    <a:pt x="4514" y="1084"/>
                  </a:cubicBezTo>
                  <a:cubicBezTo>
                    <a:pt x="4336" y="1084"/>
                    <a:pt x="4287" y="712"/>
                    <a:pt x="4203" y="560"/>
                  </a:cubicBezTo>
                  <a:cubicBezTo>
                    <a:pt x="4009" y="197"/>
                    <a:pt x="3617" y="1"/>
                    <a:pt x="32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79"/>
            <p:cNvSpPr/>
            <p:nvPr/>
          </p:nvSpPr>
          <p:spPr>
            <a:xfrm>
              <a:off x="3562075" y="1118675"/>
              <a:ext cx="86350" cy="59250"/>
            </a:xfrm>
            <a:custGeom>
              <a:rect b="b" l="l" r="r" t="t"/>
              <a:pathLst>
                <a:path extrusionOk="0" h="2370" w="3454">
                  <a:moveTo>
                    <a:pt x="2976" y="1"/>
                  </a:moveTo>
                  <a:cubicBezTo>
                    <a:pt x="2134" y="120"/>
                    <a:pt x="1239" y="245"/>
                    <a:pt x="367" y="347"/>
                  </a:cubicBezTo>
                  <a:cubicBezTo>
                    <a:pt x="367" y="419"/>
                    <a:pt x="367" y="496"/>
                    <a:pt x="343" y="568"/>
                  </a:cubicBezTo>
                  <a:cubicBezTo>
                    <a:pt x="1" y="1494"/>
                    <a:pt x="991" y="2369"/>
                    <a:pt x="1922" y="2369"/>
                  </a:cubicBezTo>
                  <a:cubicBezTo>
                    <a:pt x="2144" y="2369"/>
                    <a:pt x="2362" y="2320"/>
                    <a:pt x="2558" y="2210"/>
                  </a:cubicBezTo>
                  <a:cubicBezTo>
                    <a:pt x="2976" y="1989"/>
                    <a:pt x="3227" y="1541"/>
                    <a:pt x="3328" y="1069"/>
                  </a:cubicBezTo>
                  <a:cubicBezTo>
                    <a:pt x="3454" y="568"/>
                    <a:pt x="3275" y="269"/>
                    <a:pt x="297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79"/>
            <p:cNvSpPr/>
            <p:nvPr/>
          </p:nvSpPr>
          <p:spPr>
            <a:xfrm>
              <a:off x="3669125" y="1211900"/>
              <a:ext cx="57675" cy="40400"/>
            </a:xfrm>
            <a:custGeom>
              <a:rect b="b" l="l" r="r" t="t"/>
              <a:pathLst>
                <a:path extrusionOk="0" h="1616" w="2307">
                  <a:moveTo>
                    <a:pt x="1214" y="0"/>
                  </a:moveTo>
                  <a:cubicBezTo>
                    <a:pt x="1188" y="0"/>
                    <a:pt x="1162" y="1"/>
                    <a:pt x="1136" y="3"/>
                  </a:cubicBezTo>
                  <a:cubicBezTo>
                    <a:pt x="0" y="74"/>
                    <a:pt x="160" y="1615"/>
                    <a:pt x="1010" y="1615"/>
                  </a:cubicBezTo>
                  <a:cubicBezTo>
                    <a:pt x="1018" y="1615"/>
                    <a:pt x="1026" y="1615"/>
                    <a:pt x="1034" y="1615"/>
                  </a:cubicBezTo>
                  <a:cubicBezTo>
                    <a:pt x="2300" y="1591"/>
                    <a:pt x="2306" y="0"/>
                    <a:pt x="1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79"/>
            <p:cNvSpPr/>
            <p:nvPr/>
          </p:nvSpPr>
          <p:spPr>
            <a:xfrm>
              <a:off x="3936900" y="1274050"/>
              <a:ext cx="248825" cy="195400"/>
            </a:xfrm>
            <a:custGeom>
              <a:rect b="b" l="l" r="r" t="t"/>
              <a:pathLst>
                <a:path extrusionOk="0" h="7816" w="9953">
                  <a:moveTo>
                    <a:pt x="5224" y="0"/>
                  </a:moveTo>
                  <a:cubicBezTo>
                    <a:pt x="4227" y="0"/>
                    <a:pt x="4030" y="1696"/>
                    <a:pt x="3779" y="2293"/>
                  </a:cubicBezTo>
                  <a:cubicBezTo>
                    <a:pt x="3467" y="1753"/>
                    <a:pt x="3436" y="765"/>
                    <a:pt x="2737" y="765"/>
                  </a:cubicBezTo>
                  <a:cubicBezTo>
                    <a:pt x="2663" y="765"/>
                    <a:pt x="2581" y="776"/>
                    <a:pt x="2490" y="800"/>
                  </a:cubicBezTo>
                  <a:cubicBezTo>
                    <a:pt x="1792" y="997"/>
                    <a:pt x="1392" y="2042"/>
                    <a:pt x="1147" y="2639"/>
                  </a:cubicBezTo>
                  <a:cubicBezTo>
                    <a:pt x="747" y="3487"/>
                    <a:pt x="550" y="4382"/>
                    <a:pt x="198" y="5224"/>
                  </a:cubicBezTo>
                  <a:lnTo>
                    <a:pt x="198" y="5325"/>
                  </a:lnTo>
                  <a:cubicBezTo>
                    <a:pt x="48" y="6818"/>
                    <a:pt x="1" y="6442"/>
                    <a:pt x="150" y="7713"/>
                  </a:cubicBezTo>
                  <a:cubicBezTo>
                    <a:pt x="606" y="7792"/>
                    <a:pt x="1376" y="7815"/>
                    <a:pt x="2213" y="7815"/>
                  </a:cubicBezTo>
                  <a:cubicBezTo>
                    <a:pt x="3482" y="7815"/>
                    <a:pt x="4905" y="7761"/>
                    <a:pt x="5624" y="7761"/>
                  </a:cubicBezTo>
                  <a:cubicBezTo>
                    <a:pt x="6167" y="7761"/>
                    <a:pt x="7266" y="7713"/>
                    <a:pt x="7511" y="7069"/>
                  </a:cubicBezTo>
                  <a:cubicBezTo>
                    <a:pt x="7863" y="6370"/>
                    <a:pt x="6914" y="5922"/>
                    <a:pt x="6418" y="5576"/>
                  </a:cubicBezTo>
                  <a:cubicBezTo>
                    <a:pt x="7015" y="5176"/>
                    <a:pt x="8705" y="5325"/>
                    <a:pt x="9057" y="4579"/>
                  </a:cubicBezTo>
                  <a:cubicBezTo>
                    <a:pt x="9552" y="3433"/>
                    <a:pt x="7361" y="3487"/>
                    <a:pt x="6764" y="3385"/>
                  </a:cubicBezTo>
                  <a:cubicBezTo>
                    <a:pt x="7164" y="2938"/>
                    <a:pt x="9952" y="1248"/>
                    <a:pt x="8609" y="597"/>
                  </a:cubicBezTo>
                  <a:cubicBezTo>
                    <a:pt x="8478" y="535"/>
                    <a:pt x="8338" y="508"/>
                    <a:pt x="8194" y="508"/>
                  </a:cubicBezTo>
                  <a:cubicBezTo>
                    <a:pt x="7294" y="508"/>
                    <a:pt x="6214" y="1583"/>
                    <a:pt x="5869" y="2144"/>
                  </a:cubicBezTo>
                  <a:cubicBezTo>
                    <a:pt x="5869" y="1547"/>
                    <a:pt x="6167" y="0"/>
                    <a:pt x="522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79"/>
            <p:cNvSpPr/>
            <p:nvPr/>
          </p:nvSpPr>
          <p:spPr>
            <a:xfrm>
              <a:off x="3936300" y="1308125"/>
              <a:ext cx="200300" cy="129525"/>
            </a:xfrm>
            <a:custGeom>
              <a:rect b="b" l="l" r="r" t="t"/>
              <a:pathLst>
                <a:path extrusionOk="0" h="5181" w="8012">
                  <a:moveTo>
                    <a:pt x="7883" y="0"/>
                  </a:moveTo>
                  <a:cubicBezTo>
                    <a:pt x="7859" y="0"/>
                    <a:pt x="7834" y="10"/>
                    <a:pt x="7809" y="34"/>
                  </a:cubicBezTo>
                  <a:cubicBezTo>
                    <a:pt x="6717" y="978"/>
                    <a:pt x="5672" y="1975"/>
                    <a:pt x="4526" y="2840"/>
                  </a:cubicBezTo>
                  <a:cubicBezTo>
                    <a:pt x="3260" y="3813"/>
                    <a:pt x="1768" y="4810"/>
                    <a:pt x="126" y="4983"/>
                  </a:cubicBezTo>
                  <a:cubicBezTo>
                    <a:pt x="1" y="4983"/>
                    <a:pt x="1" y="5180"/>
                    <a:pt x="126" y="5180"/>
                  </a:cubicBezTo>
                  <a:cubicBezTo>
                    <a:pt x="1714" y="5007"/>
                    <a:pt x="3135" y="4112"/>
                    <a:pt x="4400" y="3192"/>
                  </a:cubicBezTo>
                  <a:cubicBezTo>
                    <a:pt x="5648" y="2273"/>
                    <a:pt x="6765" y="1198"/>
                    <a:pt x="7935" y="154"/>
                  </a:cubicBezTo>
                  <a:cubicBezTo>
                    <a:pt x="8012" y="99"/>
                    <a:pt x="7958" y="0"/>
                    <a:pt x="78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79"/>
            <p:cNvSpPr/>
            <p:nvPr/>
          </p:nvSpPr>
          <p:spPr>
            <a:xfrm>
              <a:off x="4054350" y="1316475"/>
              <a:ext cx="72700" cy="64650"/>
            </a:xfrm>
            <a:custGeom>
              <a:rect b="b" l="l" r="r" t="t"/>
              <a:pathLst>
                <a:path extrusionOk="0" h="2586" w="2908">
                  <a:moveTo>
                    <a:pt x="408" y="0"/>
                  </a:moveTo>
                  <a:cubicBezTo>
                    <a:pt x="358" y="0"/>
                    <a:pt x="314" y="32"/>
                    <a:pt x="329" y="94"/>
                  </a:cubicBezTo>
                  <a:cubicBezTo>
                    <a:pt x="353" y="864"/>
                    <a:pt x="329" y="1688"/>
                    <a:pt x="31" y="2387"/>
                  </a:cubicBezTo>
                  <a:cubicBezTo>
                    <a:pt x="1" y="2458"/>
                    <a:pt x="31" y="2536"/>
                    <a:pt x="126" y="2536"/>
                  </a:cubicBezTo>
                  <a:cubicBezTo>
                    <a:pt x="608" y="2536"/>
                    <a:pt x="1091" y="2512"/>
                    <a:pt x="1569" y="2512"/>
                  </a:cubicBezTo>
                  <a:cubicBezTo>
                    <a:pt x="1955" y="2512"/>
                    <a:pt x="2338" y="2528"/>
                    <a:pt x="2717" y="2584"/>
                  </a:cubicBezTo>
                  <a:cubicBezTo>
                    <a:pt x="2724" y="2585"/>
                    <a:pt x="2731" y="2586"/>
                    <a:pt x="2737" y="2586"/>
                  </a:cubicBezTo>
                  <a:cubicBezTo>
                    <a:pt x="2845" y="2586"/>
                    <a:pt x="2907" y="2411"/>
                    <a:pt x="2789" y="2411"/>
                  </a:cubicBezTo>
                  <a:cubicBezTo>
                    <a:pt x="2332" y="2334"/>
                    <a:pt x="1875" y="2316"/>
                    <a:pt x="1421" y="2316"/>
                  </a:cubicBezTo>
                  <a:cubicBezTo>
                    <a:pt x="1033" y="2316"/>
                    <a:pt x="646" y="2330"/>
                    <a:pt x="264" y="2332"/>
                  </a:cubicBezTo>
                  <a:lnTo>
                    <a:pt x="264" y="2332"/>
                  </a:lnTo>
                  <a:cubicBezTo>
                    <a:pt x="529" y="1627"/>
                    <a:pt x="549" y="863"/>
                    <a:pt x="526" y="94"/>
                  </a:cubicBezTo>
                  <a:cubicBezTo>
                    <a:pt x="514" y="32"/>
                    <a:pt x="458" y="0"/>
                    <a:pt x="4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79"/>
            <p:cNvSpPr/>
            <p:nvPr/>
          </p:nvSpPr>
          <p:spPr>
            <a:xfrm>
              <a:off x="3994975" y="1332725"/>
              <a:ext cx="10300" cy="85575"/>
            </a:xfrm>
            <a:custGeom>
              <a:rect b="b" l="l" r="r" t="t"/>
              <a:pathLst>
                <a:path extrusionOk="0" h="3423" w="412">
                  <a:moveTo>
                    <a:pt x="265" y="1"/>
                  </a:moveTo>
                  <a:cubicBezTo>
                    <a:pt x="216" y="1"/>
                    <a:pt x="167" y="32"/>
                    <a:pt x="167" y="95"/>
                  </a:cubicBezTo>
                  <a:cubicBezTo>
                    <a:pt x="167" y="1164"/>
                    <a:pt x="215" y="2256"/>
                    <a:pt x="18" y="3301"/>
                  </a:cubicBezTo>
                  <a:cubicBezTo>
                    <a:pt x="0" y="3375"/>
                    <a:pt x="56" y="3422"/>
                    <a:pt x="109" y="3422"/>
                  </a:cubicBezTo>
                  <a:cubicBezTo>
                    <a:pt x="146" y="3422"/>
                    <a:pt x="181" y="3400"/>
                    <a:pt x="191" y="3349"/>
                  </a:cubicBezTo>
                  <a:cubicBezTo>
                    <a:pt x="412" y="2280"/>
                    <a:pt x="364" y="1188"/>
                    <a:pt x="364" y="95"/>
                  </a:cubicBezTo>
                  <a:cubicBezTo>
                    <a:pt x="364" y="32"/>
                    <a:pt x="315" y="1"/>
                    <a:pt x="2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79"/>
            <p:cNvSpPr/>
            <p:nvPr/>
          </p:nvSpPr>
          <p:spPr>
            <a:xfrm>
              <a:off x="3991275" y="1415050"/>
              <a:ext cx="92950" cy="29475"/>
            </a:xfrm>
            <a:custGeom>
              <a:rect b="b" l="l" r="r" t="t"/>
              <a:pathLst>
                <a:path extrusionOk="0" h="1179" w="3718">
                  <a:moveTo>
                    <a:pt x="151" y="0"/>
                  </a:moveTo>
                  <a:cubicBezTo>
                    <a:pt x="50" y="0"/>
                    <a:pt x="0" y="160"/>
                    <a:pt x="112" y="181"/>
                  </a:cubicBezTo>
                  <a:cubicBezTo>
                    <a:pt x="1263" y="498"/>
                    <a:pt x="2315" y="1179"/>
                    <a:pt x="3536" y="1179"/>
                  </a:cubicBezTo>
                  <a:cubicBezTo>
                    <a:pt x="3557" y="1179"/>
                    <a:pt x="3578" y="1178"/>
                    <a:pt x="3598" y="1178"/>
                  </a:cubicBezTo>
                  <a:cubicBezTo>
                    <a:pt x="3718" y="1178"/>
                    <a:pt x="3718" y="981"/>
                    <a:pt x="3598" y="981"/>
                  </a:cubicBezTo>
                  <a:cubicBezTo>
                    <a:pt x="3578" y="981"/>
                    <a:pt x="3558" y="982"/>
                    <a:pt x="3537" y="982"/>
                  </a:cubicBezTo>
                  <a:cubicBezTo>
                    <a:pt x="2339" y="982"/>
                    <a:pt x="1287" y="301"/>
                    <a:pt x="190" y="8"/>
                  </a:cubicBezTo>
                  <a:cubicBezTo>
                    <a:pt x="176" y="3"/>
                    <a:pt x="163" y="0"/>
                    <a:pt x="1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79"/>
            <p:cNvSpPr/>
            <p:nvPr/>
          </p:nvSpPr>
          <p:spPr>
            <a:xfrm>
              <a:off x="4024500" y="1359275"/>
              <a:ext cx="8250" cy="6275"/>
            </a:xfrm>
            <a:custGeom>
              <a:rect b="b" l="l" r="r" t="t"/>
              <a:pathLst>
                <a:path extrusionOk="0" h="251" w="330">
                  <a:moveTo>
                    <a:pt x="180" y="0"/>
                  </a:moveTo>
                  <a:cubicBezTo>
                    <a:pt x="1" y="0"/>
                    <a:pt x="1" y="251"/>
                    <a:pt x="180" y="251"/>
                  </a:cubicBezTo>
                  <a:cubicBezTo>
                    <a:pt x="329" y="251"/>
                    <a:pt x="329" y="0"/>
                    <a:pt x="18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79"/>
            <p:cNvSpPr/>
            <p:nvPr/>
          </p:nvSpPr>
          <p:spPr>
            <a:xfrm>
              <a:off x="4031975" y="1348075"/>
              <a:ext cx="8225" cy="6300"/>
            </a:xfrm>
            <a:custGeom>
              <a:rect b="b" l="l" r="r" t="t"/>
              <a:pathLst>
                <a:path extrusionOk="0" h="252" w="329">
                  <a:moveTo>
                    <a:pt x="179" y="0"/>
                  </a:moveTo>
                  <a:cubicBezTo>
                    <a:pt x="0" y="0"/>
                    <a:pt x="0" y="251"/>
                    <a:pt x="179" y="251"/>
                  </a:cubicBezTo>
                  <a:cubicBezTo>
                    <a:pt x="329" y="251"/>
                    <a:pt x="329" y="0"/>
                    <a:pt x="17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79"/>
            <p:cNvSpPr/>
            <p:nvPr/>
          </p:nvSpPr>
          <p:spPr>
            <a:xfrm>
              <a:off x="4034500" y="1356725"/>
              <a:ext cx="8100" cy="6300"/>
            </a:xfrm>
            <a:custGeom>
              <a:rect b="b" l="l" r="r" t="t"/>
              <a:pathLst>
                <a:path extrusionOk="0" h="252" w="324">
                  <a:moveTo>
                    <a:pt x="174" y="1"/>
                  </a:moveTo>
                  <a:cubicBezTo>
                    <a:pt x="1" y="1"/>
                    <a:pt x="1" y="251"/>
                    <a:pt x="174" y="251"/>
                  </a:cubicBezTo>
                  <a:cubicBezTo>
                    <a:pt x="323" y="251"/>
                    <a:pt x="323" y="1"/>
                    <a:pt x="1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79"/>
            <p:cNvSpPr/>
            <p:nvPr/>
          </p:nvSpPr>
          <p:spPr>
            <a:xfrm>
              <a:off x="4061825" y="1408975"/>
              <a:ext cx="8225" cy="6275"/>
            </a:xfrm>
            <a:custGeom>
              <a:rect b="b" l="l" r="r" t="t"/>
              <a:pathLst>
                <a:path extrusionOk="0" h="251" w="329">
                  <a:moveTo>
                    <a:pt x="179" y="0"/>
                  </a:moveTo>
                  <a:cubicBezTo>
                    <a:pt x="0" y="0"/>
                    <a:pt x="0" y="251"/>
                    <a:pt x="179" y="251"/>
                  </a:cubicBezTo>
                  <a:cubicBezTo>
                    <a:pt x="329" y="251"/>
                    <a:pt x="329" y="0"/>
                    <a:pt x="17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79"/>
            <p:cNvSpPr/>
            <p:nvPr/>
          </p:nvSpPr>
          <p:spPr>
            <a:xfrm>
              <a:off x="4065550" y="1396575"/>
              <a:ext cx="8225" cy="6300"/>
            </a:xfrm>
            <a:custGeom>
              <a:rect b="b" l="l" r="r" t="t"/>
              <a:pathLst>
                <a:path extrusionOk="0" h="252" w="329">
                  <a:moveTo>
                    <a:pt x="180" y="1"/>
                  </a:moveTo>
                  <a:cubicBezTo>
                    <a:pt x="1" y="1"/>
                    <a:pt x="1" y="251"/>
                    <a:pt x="180" y="251"/>
                  </a:cubicBezTo>
                  <a:cubicBezTo>
                    <a:pt x="329" y="251"/>
                    <a:pt x="329" y="1"/>
                    <a:pt x="18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79"/>
            <p:cNvSpPr/>
            <p:nvPr/>
          </p:nvSpPr>
          <p:spPr>
            <a:xfrm>
              <a:off x="4071825" y="1408975"/>
              <a:ext cx="8075" cy="6275"/>
            </a:xfrm>
            <a:custGeom>
              <a:rect b="b" l="l" r="r" t="t"/>
              <a:pathLst>
                <a:path extrusionOk="0" h="251" w="323">
                  <a:moveTo>
                    <a:pt x="173" y="0"/>
                  </a:moveTo>
                  <a:cubicBezTo>
                    <a:pt x="0" y="0"/>
                    <a:pt x="0" y="251"/>
                    <a:pt x="173" y="251"/>
                  </a:cubicBezTo>
                  <a:cubicBezTo>
                    <a:pt x="323" y="251"/>
                    <a:pt x="323" y="0"/>
                    <a:pt x="17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79"/>
            <p:cNvSpPr/>
            <p:nvPr/>
          </p:nvSpPr>
          <p:spPr>
            <a:xfrm>
              <a:off x="4140175" y="1295825"/>
              <a:ext cx="8225" cy="6300"/>
            </a:xfrm>
            <a:custGeom>
              <a:rect b="b" l="l" r="r" t="t"/>
              <a:pathLst>
                <a:path extrusionOk="0" h="252" w="329">
                  <a:moveTo>
                    <a:pt x="180" y="1"/>
                  </a:moveTo>
                  <a:cubicBezTo>
                    <a:pt x="1" y="1"/>
                    <a:pt x="1" y="252"/>
                    <a:pt x="180" y="252"/>
                  </a:cubicBezTo>
                  <a:cubicBezTo>
                    <a:pt x="329" y="252"/>
                    <a:pt x="329" y="1"/>
                    <a:pt x="18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79"/>
            <p:cNvSpPr/>
            <p:nvPr/>
          </p:nvSpPr>
          <p:spPr>
            <a:xfrm>
              <a:off x="4140175" y="1305825"/>
              <a:ext cx="8225" cy="6150"/>
            </a:xfrm>
            <a:custGeom>
              <a:rect b="b" l="l" r="r" t="t"/>
              <a:pathLst>
                <a:path extrusionOk="0" h="246" w="329">
                  <a:moveTo>
                    <a:pt x="180" y="1"/>
                  </a:moveTo>
                  <a:cubicBezTo>
                    <a:pt x="1" y="1"/>
                    <a:pt x="1" y="246"/>
                    <a:pt x="180" y="246"/>
                  </a:cubicBezTo>
                  <a:cubicBezTo>
                    <a:pt x="329" y="246"/>
                    <a:pt x="329" y="1"/>
                    <a:pt x="18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79"/>
            <p:cNvSpPr/>
            <p:nvPr/>
          </p:nvSpPr>
          <p:spPr>
            <a:xfrm>
              <a:off x="4137800" y="1386575"/>
              <a:ext cx="8075" cy="6300"/>
            </a:xfrm>
            <a:custGeom>
              <a:rect b="b" l="l" r="r" t="t"/>
              <a:pathLst>
                <a:path extrusionOk="0" h="252" w="323">
                  <a:moveTo>
                    <a:pt x="173" y="1"/>
                  </a:moveTo>
                  <a:cubicBezTo>
                    <a:pt x="0" y="1"/>
                    <a:pt x="0" y="251"/>
                    <a:pt x="173" y="251"/>
                  </a:cubicBezTo>
                  <a:cubicBezTo>
                    <a:pt x="322" y="251"/>
                    <a:pt x="322" y="1"/>
                    <a:pt x="17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79"/>
            <p:cNvSpPr/>
            <p:nvPr/>
          </p:nvSpPr>
          <p:spPr>
            <a:xfrm>
              <a:off x="4141525" y="1374200"/>
              <a:ext cx="8075" cy="6275"/>
            </a:xfrm>
            <a:custGeom>
              <a:rect b="b" l="l" r="r" t="t"/>
              <a:pathLst>
                <a:path extrusionOk="0" h="251" w="323">
                  <a:moveTo>
                    <a:pt x="173" y="0"/>
                  </a:moveTo>
                  <a:cubicBezTo>
                    <a:pt x="0" y="0"/>
                    <a:pt x="0" y="251"/>
                    <a:pt x="173" y="251"/>
                  </a:cubicBezTo>
                  <a:cubicBezTo>
                    <a:pt x="323" y="251"/>
                    <a:pt x="323" y="0"/>
                    <a:pt x="17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79"/>
            <p:cNvSpPr/>
            <p:nvPr/>
          </p:nvSpPr>
          <p:spPr>
            <a:xfrm>
              <a:off x="3983475" y="1323150"/>
              <a:ext cx="8225" cy="6300"/>
            </a:xfrm>
            <a:custGeom>
              <a:rect b="b" l="l" r="r" t="t"/>
              <a:pathLst>
                <a:path extrusionOk="0" h="252" w="329">
                  <a:moveTo>
                    <a:pt x="179" y="0"/>
                  </a:moveTo>
                  <a:cubicBezTo>
                    <a:pt x="0" y="0"/>
                    <a:pt x="0" y="251"/>
                    <a:pt x="179" y="251"/>
                  </a:cubicBezTo>
                  <a:cubicBezTo>
                    <a:pt x="329" y="251"/>
                    <a:pt x="329" y="0"/>
                    <a:pt x="17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79"/>
            <p:cNvSpPr/>
            <p:nvPr/>
          </p:nvSpPr>
          <p:spPr>
            <a:xfrm>
              <a:off x="3990925" y="1314500"/>
              <a:ext cx="8225" cy="6275"/>
            </a:xfrm>
            <a:custGeom>
              <a:rect b="b" l="l" r="r" t="t"/>
              <a:pathLst>
                <a:path extrusionOk="0" h="251" w="329">
                  <a:moveTo>
                    <a:pt x="180" y="0"/>
                  </a:moveTo>
                  <a:cubicBezTo>
                    <a:pt x="1" y="0"/>
                    <a:pt x="1" y="251"/>
                    <a:pt x="180" y="251"/>
                  </a:cubicBezTo>
                  <a:cubicBezTo>
                    <a:pt x="329" y="251"/>
                    <a:pt x="329" y="0"/>
                    <a:pt x="18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79"/>
            <p:cNvSpPr/>
            <p:nvPr/>
          </p:nvSpPr>
          <p:spPr>
            <a:xfrm>
              <a:off x="3305125" y="1137725"/>
              <a:ext cx="73475" cy="75450"/>
            </a:xfrm>
            <a:custGeom>
              <a:rect b="b" l="l" r="r" t="t"/>
              <a:pathLst>
                <a:path extrusionOk="0" h="3018" w="2939">
                  <a:moveTo>
                    <a:pt x="1562" y="0"/>
                  </a:moveTo>
                  <a:cubicBezTo>
                    <a:pt x="1516" y="0"/>
                    <a:pt x="1467" y="3"/>
                    <a:pt x="1416" y="9"/>
                  </a:cubicBezTo>
                  <a:cubicBezTo>
                    <a:pt x="1" y="182"/>
                    <a:pt x="693" y="2618"/>
                    <a:pt x="1541" y="3018"/>
                  </a:cubicBezTo>
                  <a:lnTo>
                    <a:pt x="1613" y="2994"/>
                  </a:lnTo>
                  <a:cubicBezTo>
                    <a:pt x="1879" y="2439"/>
                    <a:pt x="2938" y="0"/>
                    <a:pt x="156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79"/>
            <p:cNvSpPr/>
            <p:nvPr/>
          </p:nvSpPr>
          <p:spPr>
            <a:xfrm>
              <a:off x="3364825" y="1203850"/>
              <a:ext cx="30475" cy="49175"/>
            </a:xfrm>
            <a:custGeom>
              <a:rect b="b" l="l" r="r" t="t"/>
              <a:pathLst>
                <a:path extrusionOk="0" h="1967" w="1219">
                  <a:moveTo>
                    <a:pt x="678" y="0"/>
                  </a:moveTo>
                  <a:cubicBezTo>
                    <a:pt x="411" y="0"/>
                    <a:pt x="117" y="450"/>
                    <a:pt x="49" y="820"/>
                  </a:cubicBezTo>
                  <a:cubicBezTo>
                    <a:pt x="1" y="1143"/>
                    <a:pt x="25" y="1543"/>
                    <a:pt x="120" y="1865"/>
                  </a:cubicBezTo>
                  <a:lnTo>
                    <a:pt x="246" y="1967"/>
                  </a:lnTo>
                  <a:cubicBezTo>
                    <a:pt x="646" y="1913"/>
                    <a:pt x="1219" y="922"/>
                    <a:pt x="1016" y="373"/>
                  </a:cubicBezTo>
                  <a:cubicBezTo>
                    <a:pt x="928" y="105"/>
                    <a:pt x="806" y="0"/>
                    <a:pt x="67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79"/>
            <p:cNvSpPr/>
            <p:nvPr/>
          </p:nvSpPr>
          <p:spPr>
            <a:xfrm>
              <a:off x="3295775" y="1256675"/>
              <a:ext cx="82675" cy="39625"/>
            </a:xfrm>
            <a:custGeom>
              <a:rect b="b" l="l" r="r" t="t"/>
              <a:pathLst>
                <a:path extrusionOk="0" h="1585" w="3307">
                  <a:moveTo>
                    <a:pt x="1601" y="1"/>
                  </a:moveTo>
                  <a:cubicBezTo>
                    <a:pt x="845" y="1"/>
                    <a:pt x="1" y="912"/>
                    <a:pt x="918" y="1418"/>
                  </a:cubicBezTo>
                  <a:cubicBezTo>
                    <a:pt x="1134" y="1534"/>
                    <a:pt x="1349" y="1584"/>
                    <a:pt x="1558" y="1584"/>
                  </a:cubicBezTo>
                  <a:cubicBezTo>
                    <a:pt x="2294" y="1584"/>
                    <a:pt x="2958" y="964"/>
                    <a:pt x="3306" y="421"/>
                  </a:cubicBezTo>
                  <a:lnTo>
                    <a:pt x="3306" y="421"/>
                  </a:lnTo>
                  <a:lnTo>
                    <a:pt x="3211" y="451"/>
                  </a:lnTo>
                  <a:cubicBezTo>
                    <a:pt x="2763" y="248"/>
                    <a:pt x="2190" y="27"/>
                    <a:pt x="1664" y="3"/>
                  </a:cubicBezTo>
                  <a:cubicBezTo>
                    <a:pt x="1643" y="1"/>
                    <a:pt x="1622" y="1"/>
                    <a:pt x="160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79"/>
            <p:cNvSpPr/>
            <p:nvPr/>
          </p:nvSpPr>
          <p:spPr>
            <a:xfrm>
              <a:off x="3186250" y="1447175"/>
              <a:ext cx="156825" cy="141950"/>
            </a:xfrm>
            <a:custGeom>
              <a:rect b="b" l="l" r="r" t="t"/>
              <a:pathLst>
                <a:path extrusionOk="0" h="5678" w="6273">
                  <a:moveTo>
                    <a:pt x="144" y="0"/>
                  </a:moveTo>
                  <a:cubicBezTo>
                    <a:pt x="73" y="0"/>
                    <a:pt x="1" y="72"/>
                    <a:pt x="52" y="144"/>
                  </a:cubicBezTo>
                  <a:cubicBezTo>
                    <a:pt x="350" y="711"/>
                    <a:pt x="774" y="1188"/>
                    <a:pt x="1371" y="1433"/>
                  </a:cubicBezTo>
                  <a:cubicBezTo>
                    <a:pt x="1992" y="1684"/>
                    <a:pt x="2690" y="1756"/>
                    <a:pt x="3335" y="1935"/>
                  </a:cubicBezTo>
                  <a:cubicBezTo>
                    <a:pt x="4231" y="2132"/>
                    <a:pt x="4929" y="2579"/>
                    <a:pt x="5401" y="3373"/>
                  </a:cubicBezTo>
                  <a:cubicBezTo>
                    <a:pt x="5801" y="4048"/>
                    <a:pt x="5974" y="4842"/>
                    <a:pt x="6069" y="5612"/>
                  </a:cubicBezTo>
                  <a:cubicBezTo>
                    <a:pt x="6080" y="5658"/>
                    <a:pt x="6111" y="5678"/>
                    <a:pt x="6144" y="5678"/>
                  </a:cubicBezTo>
                  <a:cubicBezTo>
                    <a:pt x="6203" y="5678"/>
                    <a:pt x="6272" y="5620"/>
                    <a:pt x="6272" y="5541"/>
                  </a:cubicBezTo>
                  <a:cubicBezTo>
                    <a:pt x="6045" y="4120"/>
                    <a:pt x="5598" y="2651"/>
                    <a:pt x="4207" y="2006"/>
                  </a:cubicBezTo>
                  <a:cubicBezTo>
                    <a:pt x="3586" y="1708"/>
                    <a:pt x="2863" y="1636"/>
                    <a:pt x="2189" y="1487"/>
                  </a:cubicBezTo>
                  <a:cubicBezTo>
                    <a:pt x="1293" y="1284"/>
                    <a:pt x="649" y="860"/>
                    <a:pt x="225" y="42"/>
                  </a:cubicBezTo>
                  <a:cubicBezTo>
                    <a:pt x="204" y="12"/>
                    <a:pt x="174" y="0"/>
                    <a:pt x="1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79"/>
            <p:cNvSpPr/>
            <p:nvPr/>
          </p:nvSpPr>
          <p:spPr>
            <a:xfrm>
              <a:off x="3225975" y="1426525"/>
              <a:ext cx="26200" cy="61975"/>
            </a:xfrm>
            <a:custGeom>
              <a:rect b="b" l="l" r="r" t="t"/>
              <a:pathLst>
                <a:path extrusionOk="0" h="2479" w="1048">
                  <a:moveTo>
                    <a:pt x="122" y="1"/>
                  </a:moveTo>
                  <a:cubicBezTo>
                    <a:pt x="59" y="1"/>
                    <a:pt x="1" y="48"/>
                    <a:pt x="33" y="122"/>
                  </a:cubicBezTo>
                  <a:cubicBezTo>
                    <a:pt x="331" y="868"/>
                    <a:pt x="851" y="1567"/>
                    <a:pt x="827" y="2385"/>
                  </a:cubicBezTo>
                  <a:cubicBezTo>
                    <a:pt x="827" y="2447"/>
                    <a:pt x="876" y="2479"/>
                    <a:pt x="925" y="2479"/>
                  </a:cubicBezTo>
                  <a:cubicBezTo>
                    <a:pt x="974" y="2479"/>
                    <a:pt x="1024" y="2447"/>
                    <a:pt x="1024" y="2385"/>
                  </a:cubicBezTo>
                  <a:cubicBezTo>
                    <a:pt x="1048" y="1537"/>
                    <a:pt x="528" y="844"/>
                    <a:pt x="230" y="74"/>
                  </a:cubicBezTo>
                  <a:cubicBezTo>
                    <a:pt x="210" y="23"/>
                    <a:pt x="165" y="1"/>
                    <a:pt x="1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79"/>
            <p:cNvSpPr/>
            <p:nvPr/>
          </p:nvSpPr>
          <p:spPr>
            <a:xfrm>
              <a:off x="3180675" y="1484800"/>
              <a:ext cx="66150" cy="29450"/>
            </a:xfrm>
            <a:custGeom>
              <a:rect b="b" l="l" r="r" t="t"/>
              <a:pathLst>
                <a:path extrusionOk="0" h="1178" w="2646">
                  <a:moveTo>
                    <a:pt x="2508" y="0"/>
                  </a:moveTo>
                  <a:cubicBezTo>
                    <a:pt x="2470" y="0"/>
                    <a:pt x="2431" y="17"/>
                    <a:pt x="2412" y="54"/>
                  </a:cubicBezTo>
                  <a:cubicBezTo>
                    <a:pt x="2089" y="877"/>
                    <a:pt x="872" y="973"/>
                    <a:pt x="125" y="973"/>
                  </a:cubicBezTo>
                  <a:cubicBezTo>
                    <a:pt x="7" y="995"/>
                    <a:pt x="0" y="1178"/>
                    <a:pt x="106" y="1178"/>
                  </a:cubicBezTo>
                  <a:cubicBezTo>
                    <a:pt x="112" y="1178"/>
                    <a:pt x="118" y="1177"/>
                    <a:pt x="125" y="1176"/>
                  </a:cubicBezTo>
                  <a:cubicBezTo>
                    <a:pt x="973" y="1176"/>
                    <a:pt x="2239" y="1027"/>
                    <a:pt x="2615" y="131"/>
                  </a:cubicBezTo>
                  <a:cubicBezTo>
                    <a:pt x="2645" y="51"/>
                    <a:pt x="2576" y="0"/>
                    <a:pt x="25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79"/>
            <p:cNvSpPr/>
            <p:nvPr/>
          </p:nvSpPr>
          <p:spPr>
            <a:xfrm>
              <a:off x="3177525" y="1440150"/>
              <a:ext cx="22425" cy="17350"/>
            </a:xfrm>
            <a:custGeom>
              <a:rect b="b" l="l" r="r" t="t"/>
              <a:pathLst>
                <a:path extrusionOk="0" h="694" w="897">
                  <a:moveTo>
                    <a:pt x="448" y="1"/>
                  </a:moveTo>
                  <a:cubicBezTo>
                    <a:pt x="1" y="1"/>
                    <a:pt x="1" y="693"/>
                    <a:pt x="448" y="693"/>
                  </a:cubicBezTo>
                  <a:cubicBezTo>
                    <a:pt x="896" y="693"/>
                    <a:pt x="896" y="1"/>
                    <a:pt x="448" y="1"/>
                  </a:cubicBezTo>
                  <a:close/>
                </a:path>
              </a:pathLst>
            </a:custGeom>
            <a:solidFill>
              <a:srgbClr val="FFA4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79"/>
            <p:cNvSpPr/>
            <p:nvPr/>
          </p:nvSpPr>
          <p:spPr>
            <a:xfrm>
              <a:off x="3218575" y="1417775"/>
              <a:ext cx="21800" cy="16725"/>
            </a:xfrm>
            <a:custGeom>
              <a:rect b="b" l="l" r="r" t="t"/>
              <a:pathLst>
                <a:path extrusionOk="0" h="669" w="872">
                  <a:moveTo>
                    <a:pt x="424" y="0"/>
                  </a:moveTo>
                  <a:cubicBezTo>
                    <a:pt x="0" y="0"/>
                    <a:pt x="0" y="669"/>
                    <a:pt x="424" y="669"/>
                  </a:cubicBezTo>
                  <a:cubicBezTo>
                    <a:pt x="872" y="669"/>
                    <a:pt x="872" y="0"/>
                    <a:pt x="424" y="0"/>
                  </a:cubicBezTo>
                  <a:close/>
                </a:path>
              </a:pathLst>
            </a:custGeom>
            <a:solidFill>
              <a:srgbClr val="FFA4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79"/>
            <p:cNvSpPr/>
            <p:nvPr/>
          </p:nvSpPr>
          <p:spPr>
            <a:xfrm>
              <a:off x="3172600" y="1501050"/>
              <a:ext cx="22425" cy="18075"/>
            </a:xfrm>
            <a:custGeom>
              <a:rect b="b" l="l" r="r" t="t"/>
              <a:pathLst>
                <a:path extrusionOk="0" h="723" w="897">
                  <a:moveTo>
                    <a:pt x="448" y="1"/>
                  </a:moveTo>
                  <a:cubicBezTo>
                    <a:pt x="1" y="1"/>
                    <a:pt x="1" y="723"/>
                    <a:pt x="448" y="723"/>
                  </a:cubicBezTo>
                  <a:cubicBezTo>
                    <a:pt x="896" y="723"/>
                    <a:pt x="896" y="1"/>
                    <a:pt x="448" y="1"/>
                  </a:cubicBezTo>
                  <a:close/>
                </a:path>
              </a:pathLst>
            </a:custGeom>
            <a:solidFill>
              <a:srgbClr val="FFA4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79"/>
            <p:cNvSpPr/>
            <p:nvPr/>
          </p:nvSpPr>
          <p:spPr>
            <a:xfrm>
              <a:off x="3160800" y="1623050"/>
              <a:ext cx="251825" cy="123275"/>
            </a:xfrm>
            <a:custGeom>
              <a:rect b="b" l="l" r="r" t="t"/>
              <a:pathLst>
                <a:path extrusionOk="0" h="4931" w="10073">
                  <a:moveTo>
                    <a:pt x="5853" y="1"/>
                  </a:moveTo>
                  <a:cubicBezTo>
                    <a:pt x="5433" y="1"/>
                    <a:pt x="5009" y="31"/>
                    <a:pt x="4580" y="94"/>
                  </a:cubicBezTo>
                  <a:cubicBezTo>
                    <a:pt x="3732" y="219"/>
                    <a:pt x="2938" y="493"/>
                    <a:pt x="2114" y="744"/>
                  </a:cubicBezTo>
                  <a:cubicBezTo>
                    <a:pt x="1416" y="965"/>
                    <a:pt x="699" y="1090"/>
                    <a:pt x="73" y="1467"/>
                  </a:cubicBezTo>
                  <a:cubicBezTo>
                    <a:pt x="25" y="1490"/>
                    <a:pt x="1" y="1562"/>
                    <a:pt x="25" y="1616"/>
                  </a:cubicBezTo>
                  <a:cubicBezTo>
                    <a:pt x="1368" y="3478"/>
                    <a:pt x="3505" y="4625"/>
                    <a:pt x="5774" y="4869"/>
                  </a:cubicBezTo>
                  <a:cubicBezTo>
                    <a:pt x="6184" y="4906"/>
                    <a:pt x="6595" y="4931"/>
                    <a:pt x="7004" y="4931"/>
                  </a:cubicBezTo>
                  <a:cubicBezTo>
                    <a:pt x="7459" y="4931"/>
                    <a:pt x="7912" y="4900"/>
                    <a:pt x="8359" y="4822"/>
                  </a:cubicBezTo>
                  <a:cubicBezTo>
                    <a:pt x="8908" y="4720"/>
                    <a:pt x="10024" y="4398"/>
                    <a:pt x="10072" y="3675"/>
                  </a:cubicBezTo>
                  <a:cubicBezTo>
                    <a:pt x="10072" y="3616"/>
                    <a:pt x="10023" y="3586"/>
                    <a:pt x="9974" y="3586"/>
                  </a:cubicBezTo>
                  <a:cubicBezTo>
                    <a:pt x="9924" y="3586"/>
                    <a:pt x="9875" y="3616"/>
                    <a:pt x="9875" y="3675"/>
                  </a:cubicBezTo>
                  <a:cubicBezTo>
                    <a:pt x="9851" y="4004"/>
                    <a:pt x="9380" y="4249"/>
                    <a:pt x="9153" y="4374"/>
                  </a:cubicBezTo>
                  <a:cubicBezTo>
                    <a:pt x="8759" y="4571"/>
                    <a:pt x="8281" y="4649"/>
                    <a:pt x="7863" y="4696"/>
                  </a:cubicBezTo>
                  <a:cubicBezTo>
                    <a:pt x="7604" y="4723"/>
                    <a:pt x="7345" y="4734"/>
                    <a:pt x="7085" y="4734"/>
                  </a:cubicBezTo>
                  <a:cubicBezTo>
                    <a:pt x="6598" y="4734"/>
                    <a:pt x="6111" y="4695"/>
                    <a:pt x="5625" y="4649"/>
                  </a:cubicBezTo>
                  <a:cubicBezTo>
                    <a:pt x="3513" y="4425"/>
                    <a:pt x="1529" y="3292"/>
                    <a:pt x="255" y="1592"/>
                  </a:cubicBezTo>
                  <a:lnTo>
                    <a:pt x="255" y="1592"/>
                  </a:lnTo>
                  <a:cubicBezTo>
                    <a:pt x="810" y="1273"/>
                    <a:pt x="1445" y="1130"/>
                    <a:pt x="2043" y="965"/>
                  </a:cubicBezTo>
                  <a:cubicBezTo>
                    <a:pt x="2789" y="768"/>
                    <a:pt x="3505" y="517"/>
                    <a:pt x="4281" y="368"/>
                  </a:cubicBezTo>
                  <a:cubicBezTo>
                    <a:pt x="4825" y="260"/>
                    <a:pt x="5367" y="207"/>
                    <a:pt x="5905" y="207"/>
                  </a:cubicBezTo>
                  <a:cubicBezTo>
                    <a:pt x="7085" y="207"/>
                    <a:pt x="8244" y="461"/>
                    <a:pt x="9356" y="941"/>
                  </a:cubicBezTo>
                  <a:cubicBezTo>
                    <a:pt x="9370" y="947"/>
                    <a:pt x="9384" y="949"/>
                    <a:pt x="9397" y="949"/>
                  </a:cubicBezTo>
                  <a:cubicBezTo>
                    <a:pt x="9496" y="949"/>
                    <a:pt x="9562" y="810"/>
                    <a:pt x="9451" y="768"/>
                  </a:cubicBezTo>
                  <a:cubicBezTo>
                    <a:pt x="8284" y="265"/>
                    <a:pt x="7088" y="1"/>
                    <a:pt x="58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79"/>
            <p:cNvSpPr/>
            <p:nvPr/>
          </p:nvSpPr>
          <p:spPr>
            <a:xfrm>
              <a:off x="3163950" y="1660300"/>
              <a:ext cx="234900" cy="26350"/>
            </a:xfrm>
            <a:custGeom>
              <a:rect b="b" l="l" r="r" t="t"/>
              <a:pathLst>
                <a:path extrusionOk="0" h="1054" w="9396">
                  <a:moveTo>
                    <a:pt x="126" y="0"/>
                  </a:moveTo>
                  <a:cubicBezTo>
                    <a:pt x="0" y="0"/>
                    <a:pt x="0" y="197"/>
                    <a:pt x="126" y="197"/>
                  </a:cubicBezTo>
                  <a:cubicBezTo>
                    <a:pt x="1517" y="323"/>
                    <a:pt x="2908" y="544"/>
                    <a:pt x="4305" y="693"/>
                  </a:cubicBezTo>
                  <a:cubicBezTo>
                    <a:pt x="5272" y="794"/>
                    <a:pt x="6245" y="896"/>
                    <a:pt x="7212" y="968"/>
                  </a:cubicBezTo>
                  <a:cubicBezTo>
                    <a:pt x="7643" y="1002"/>
                    <a:pt x="8091" y="1053"/>
                    <a:pt x="8534" y="1053"/>
                  </a:cubicBezTo>
                  <a:cubicBezTo>
                    <a:pt x="8784" y="1053"/>
                    <a:pt x="9034" y="1037"/>
                    <a:pt x="9278" y="991"/>
                  </a:cubicBezTo>
                  <a:cubicBezTo>
                    <a:pt x="9396" y="969"/>
                    <a:pt x="9355" y="792"/>
                    <a:pt x="9250" y="792"/>
                  </a:cubicBezTo>
                  <a:cubicBezTo>
                    <a:pt x="9243" y="792"/>
                    <a:pt x="9237" y="793"/>
                    <a:pt x="9230" y="794"/>
                  </a:cubicBezTo>
                  <a:cubicBezTo>
                    <a:pt x="9000" y="839"/>
                    <a:pt x="8761" y="855"/>
                    <a:pt x="8519" y="855"/>
                  </a:cubicBezTo>
                  <a:cubicBezTo>
                    <a:pt x="8078" y="855"/>
                    <a:pt x="7629" y="801"/>
                    <a:pt x="7212" y="771"/>
                  </a:cubicBezTo>
                  <a:cubicBezTo>
                    <a:pt x="6245" y="693"/>
                    <a:pt x="5272" y="597"/>
                    <a:pt x="4305" y="496"/>
                  </a:cubicBezTo>
                  <a:cubicBezTo>
                    <a:pt x="2908" y="347"/>
                    <a:pt x="1517" y="126"/>
                    <a:pt x="1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79"/>
            <p:cNvSpPr/>
            <p:nvPr/>
          </p:nvSpPr>
          <p:spPr>
            <a:xfrm>
              <a:off x="3195425" y="1642950"/>
              <a:ext cx="38100" cy="59175"/>
            </a:xfrm>
            <a:custGeom>
              <a:rect b="b" l="l" r="r" t="t"/>
              <a:pathLst>
                <a:path extrusionOk="0" h="2367" w="1524">
                  <a:moveTo>
                    <a:pt x="878" y="0"/>
                  </a:moveTo>
                  <a:cubicBezTo>
                    <a:pt x="823" y="0"/>
                    <a:pt x="775" y="47"/>
                    <a:pt x="807" y="121"/>
                  </a:cubicBezTo>
                  <a:cubicBezTo>
                    <a:pt x="879" y="318"/>
                    <a:pt x="956" y="491"/>
                    <a:pt x="1052" y="671"/>
                  </a:cubicBezTo>
                  <a:cubicBezTo>
                    <a:pt x="1153" y="868"/>
                    <a:pt x="1350" y="1017"/>
                    <a:pt x="1129" y="1214"/>
                  </a:cubicBezTo>
                  <a:cubicBezTo>
                    <a:pt x="753" y="1512"/>
                    <a:pt x="383" y="1811"/>
                    <a:pt x="61" y="2187"/>
                  </a:cubicBezTo>
                  <a:cubicBezTo>
                    <a:pt x="1" y="2261"/>
                    <a:pt x="62" y="2367"/>
                    <a:pt x="140" y="2367"/>
                  </a:cubicBezTo>
                  <a:cubicBezTo>
                    <a:pt x="163" y="2367"/>
                    <a:pt x="187" y="2358"/>
                    <a:pt x="210" y="2336"/>
                  </a:cubicBezTo>
                  <a:cubicBezTo>
                    <a:pt x="580" y="1888"/>
                    <a:pt x="1052" y="1536"/>
                    <a:pt x="1499" y="1166"/>
                  </a:cubicBezTo>
                  <a:cubicBezTo>
                    <a:pt x="1523" y="1142"/>
                    <a:pt x="1523" y="1088"/>
                    <a:pt x="1499" y="1041"/>
                  </a:cubicBezTo>
                  <a:cubicBezTo>
                    <a:pt x="1302" y="742"/>
                    <a:pt x="1129" y="420"/>
                    <a:pt x="980" y="74"/>
                  </a:cubicBezTo>
                  <a:cubicBezTo>
                    <a:pt x="958" y="22"/>
                    <a:pt x="916" y="0"/>
                    <a:pt x="8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79"/>
            <p:cNvSpPr/>
            <p:nvPr/>
          </p:nvSpPr>
          <p:spPr>
            <a:xfrm>
              <a:off x="3258400" y="1626450"/>
              <a:ext cx="52875" cy="106800"/>
            </a:xfrm>
            <a:custGeom>
              <a:rect b="b" l="l" r="r" t="t"/>
              <a:pathLst>
                <a:path extrusionOk="0" h="4272" w="2115">
                  <a:moveTo>
                    <a:pt x="423" y="1"/>
                  </a:moveTo>
                  <a:cubicBezTo>
                    <a:pt x="344" y="1"/>
                    <a:pt x="275" y="101"/>
                    <a:pt x="348" y="160"/>
                  </a:cubicBezTo>
                  <a:cubicBezTo>
                    <a:pt x="974" y="704"/>
                    <a:pt x="1470" y="1402"/>
                    <a:pt x="1870" y="2101"/>
                  </a:cubicBezTo>
                  <a:cubicBezTo>
                    <a:pt x="1918" y="2148"/>
                    <a:pt x="945" y="2996"/>
                    <a:pt x="849" y="3068"/>
                  </a:cubicBezTo>
                  <a:cubicBezTo>
                    <a:pt x="551" y="3390"/>
                    <a:pt x="276" y="3742"/>
                    <a:pt x="49" y="4113"/>
                  </a:cubicBezTo>
                  <a:cubicBezTo>
                    <a:pt x="1" y="4197"/>
                    <a:pt x="64" y="4271"/>
                    <a:pt x="135" y="4271"/>
                  </a:cubicBezTo>
                  <a:cubicBezTo>
                    <a:pt x="168" y="4271"/>
                    <a:pt x="203" y="4255"/>
                    <a:pt x="228" y="4214"/>
                  </a:cubicBezTo>
                  <a:cubicBezTo>
                    <a:pt x="700" y="3444"/>
                    <a:pt x="1368" y="2793"/>
                    <a:pt x="2091" y="2226"/>
                  </a:cubicBezTo>
                  <a:cubicBezTo>
                    <a:pt x="2115" y="2196"/>
                    <a:pt x="2115" y="2148"/>
                    <a:pt x="2115" y="2101"/>
                  </a:cubicBezTo>
                  <a:cubicBezTo>
                    <a:pt x="1691" y="1354"/>
                    <a:pt x="1148" y="584"/>
                    <a:pt x="497" y="35"/>
                  </a:cubicBezTo>
                  <a:cubicBezTo>
                    <a:pt x="474" y="11"/>
                    <a:pt x="448" y="1"/>
                    <a:pt x="4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79"/>
            <p:cNvSpPr/>
            <p:nvPr/>
          </p:nvSpPr>
          <p:spPr>
            <a:xfrm>
              <a:off x="3337825" y="1627075"/>
              <a:ext cx="50025" cy="117125"/>
            </a:xfrm>
            <a:custGeom>
              <a:rect b="b" l="l" r="r" t="t"/>
              <a:pathLst>
                <a:path extrusionOk="0" h="4685" w="2001">
                  <a:moveTo>
                    <a:pt x="137" y="0"/>
                  </a:moveTo>
                  <a:cubicBezTo>
                    <a:pt x="60" y="0"/>
                    <a:pt x="1" y="106"/>
                    <a:pt x="60" y="183"/>
                  </a:cubicBezTo>
                  <a:cubicBezTo>
                    <a:pt x="579" y="732"/>
                    <a:pt x="1027" y="1353"/>
                    <a:pt x="1499" y="1950"/>
                  </a:cubicBezTo>
                  <a:cubicBezTo>
                    <a:pt x="1526" y="1972"/>
                    <a:pt x="1690" y="2259"/>
                    <a:pt x="1774" y="2259"/>
                  </a:cubicBezTo>
                  <a:cubicBezTo>
                    <a:pt x="1783" y="2259"/>
                    <a:pt x="1791" y="2256"/>
                    <a:pt x="1797" y="2249"/>
                  </a:cubicBezTo>
                  <a:lnTo>
                    <a:pt x="1797" y="2249"/>
                  </a:lnTo>
                  <a:cubicBezTo>
                    <a:pt x="1749" y="2297"/>
                    <a:pt x="1702" y="2350"/>
                    <a:pt x="1678" y="2398"/>
                  </a:cubicBezTo>
                  <a:cubicBezTo>
                    <a:pt x="1529" y="2571"/>
                    <a:pt x="1379" y="2720"/>
                    <a:pt x="1254" y="2894"/>
                  </a:cubicBezTo>
                  <a:cubicBezTo>
                    <a:pt x="979" y="3246"/>
                    <a:pt x="729" y="3592"/>
                    <a:pt x="508" y="3962"/>
                  </a:cubicBezTo>
                  <a:cubicBezTo>
                    <a:pt x="406" y="4141"/>
                    <a:pt x="233" y="4410"/>
                    <a:pt x="305" y="4613"/>
                  </a:cubicBezTo>
                  <a:cubicBezTo>
                    <a:pt x="326" y="4663"/>
                    <a:pt x="370" y="4684"/>
                    <a:pt x="412" y="4684"/>
                  </a:cubicBezTo>
                  <a:cubicBezTo>
                    <a:pt x="476" y="4684"/>
                    <a:pt x="537" y="4635"/>
                    <a:pt x="508" y="4559"/>
                  </a:cubicBezTo>
                  <a:cubicBezTo>
                    <a:pt x="382" y="4291"/>
                    <a:pt x="932" y="3664"/>
                    <a:pt x="1081" y="3467"/>
                  </a:cubicBezTo>
                  <a:cubicBezTo>
                    <a:pt x="1350" y="3097"/>
                    <a:pt x="1648" y="2697"/>
                    <a:pt x="1976" y="2374"/>
                  </a:cubicBezTo>
                  <a:cubicBezTo>
                    <a:pt x="2000" y="2320"/>
                    <a:pt x="2000" y="2273"/>
                    <a:pt x="1976" y="2225"/>
                  </a:cubicBezTo>
                  <a:cubicBezTo>
                    <a:pt x="1350" y="1503"/>
                    <a:pt x="854" y="732"/>
                    <a:pt x="209" y="34"/>
                  </a:cubicBezTo>
                  <a:cubicBezTo>
                    <a:pt x="185" y="10"/>
                    <a:pt x="160" y="0"/>
                    <a:pt x="1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79"/>
            <p:cNvSpPr/>
            <p:nvPr/>
          </p:nvSpPr>
          <p:spPr>
            <a:xfrm>
              <a:off x="3198125" y="1508800"/>
              <a:ext cx="218975" cy="210450"/>
            </a:xfrm>
            <a:custGeom>
              <a:rect b="b" l="l" r="r" t="t"/>
              <a:pathLst>
                <a:path extrusionOk="0" h="8418" w="8759">
                  <a:moveTo>
                    <a:pt x="1945" y="0"/>
                  </a:moveTo>
                  <a:cubicBezTo>
                    <a:pt x="1909" y="0"/>
                    <a:pt x="1873" y="5"/>
                    <a:pt x="1839" y="13"/>
                  </a:cubicBezTo>
                  <a:cubicBezTo>
                    <a:pt x="0" y="413"/>
                    <a:pt x="3111" y="3147"/>
                    <a:pt x="3433" y="3398"/>
                  </a:cubicBezTo>
                  <a:cubicBezTo>
                    <a:pt x="2639" y="3672"/>
                    <a:pt x="645" y="3470"/>
                    <a:pt x="1320" y="4741"/>
                  </a:cubicBezTo>
                  <a:cubicBezTo>
                    <a:pt x="1839" y="5589"/>
                    <a:pt x="3505" y="5386"/>
                    <a:pt x="4376" y="5535"/>
                  </a:cubicBezTo>
                  <a:cubicBezTo>
                    <a:pt x="3385" y="6132"/>
                    <a:pt x="1917" y="6383"/>
                    <a:pt x="3308" y="7451"/>
                  </a:cubicBezTo>
                  <a:cubicBezTo>
                    <a:pt x="4030" y="8048"/>
                    <a:pt x="5027" y="8174"/>
                    <a:pt x="5970" y="8323"/>
                  </a:cubicBezTo>
                  <a:cubicBezTo>
                    <a:pt x="6394" y="8386"/>
                    <a:pt x="6873" y="8417"/>
                    <a:pt x="7355" y="8417"/>
                  </a:cubicBezTo>
                  <a:cubicBezTo>
                    <a:pt x="7837" y="8417"/>
                    <a:pt x="8323" y="8386"/>
                    <a:pt x="8758" y="8323"/>
                  </a:cubicBezTo>
                  <a:cubicBezTo>
                    <a:pt x="7809" y="8323"/>
                    <a:pt x="7887" y="4341"/>
                    <a:pt x="7684" y="3273"/>
                  </a:cubicBezTo>
                  <a:cubicBezTo>
                    <a:pt x="7599" y="2537"/>
                    <a:pt x="7381" y="2227"/>
                    <a:pt x="7164" y="2227"/>
                  </a:cubicBezTo>
                  <a:cubicBezTo>
                    <a:pt x="6876" y="2227"/>
                    <a:pt x="6588" y="2774"/>
                    <a:pt x="6615" y="3595"/>
                  </a:cubicBezTo>
                  <a:cubicBezTo>
                    <a:pt x="6293" y="2753"/>
                    <a:pt x="6167" y="1482"/>
                    <a:pt x="5624" y="759"/>
                  </a:cubicBezTo>
                  <a:cubicBezTo>
                    <a:pt x="5391" y="449"/>
                    <a:pt x="5203" y="323"/>
                    <a:pt x="5052" y="323"/>
                  </a:cubicBezTo>
                  <a:cubicBezTo>
                    <a:pt x="4528" y="323"/>
                    <a:pt x="4463" y="1857"/>
                    <a:pt x="4579" y="2479"/>
                  </a:cubicBezTo>
                  <a:cubicBezTo>
                    <a:pt x="4054" y="2027"/>
                    <a:pt x="2757" y="0"/>
                    <a:pt x="194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79"/>
            <p:cNvSpPr/>
            <p:nvPr/>
          </p:nvSpPr>
          <p:spPr>
            <a:xfrm>
              <a:off x="3403575" y="992350"/>
              <a:ext cx="513175" cy="148725"/>
            </a:xfrm>
            <a:custGeom>
              <a:rect b="b" l="l" r="r" t="t"/>
              <a:pathLst>
                <a:path extrusionOk="0" h="5949" w="20527">
                  <a:moveTo>
                    <a:pt x="18593" y="1"/>
                  </a:moveTo>
                  <a:cubicBezTo>
                    <a:pt x="18585" y="1"/>
                    <a:pt x="18578" y="2"/>
                    <a:pt x="18569" y="3"/>
                  </a:cubicBezTo>
                  <a:cubicBezTo>
                    <a:pt x="15388" y="672"/>
                    <a:pt x="12152" y="1245"/>
                    <a:pt x="8922" y="1818"/>
                  </a:cubicBezTo>
                  <a:cubicBezTo>
                    <a:pt x="7627" y="2069"/>
                    <a:pt x="6307" y="2313"/>
                    <a:pt x="4988" y="2516"/>
                  </a:cubicBezTo>
                  <a:cubicBezTo>
                    <a:pt x="3943" y="2666"/>
                    <a:pt x="2928" y="2839"/>
                    <a:pt x="1955" y="3233"/>
                  </a:cubicBezTo>
                  <a:cubicBezTo>
                    <a:pt x="1257" y="3507"/>
                    <a:pt x="463" y="3979"/>
                    <a:pt x="266" y="4755"/>
                  </a:cubicBezTo>
                  <a:cubicBezTo>
                    <a:pt x="1" y="5690"/>
                    <a:pt x="1331" y="5949"/>
                    <a:pt x="2878" y="5949"/>
                  </a:cubicBezTo>
                  <a:cubicBezTo>
                    <a:pt x="4540" y="5949"/>
                    <a:pt x="6453" y="5650"/>
                    <a:pt x="6904" y="5573"/>
                  </a:cubicBezTo>
                  <a:cubicBezTo>
                    <a:pt x="10886" y="4976"/>
                    <a:pt x="14868" y="4182"/>
                    <a:pt x="18796" y="3287"/>
                  </a:cubicBezTo>
                  <a:cubicBezTo>
                    <a:pt x="19346" y="3185"/>
                    <a:pt x="19865" y="3060"/>
                    <a:pt x="20414" y="2910"/>
                  </a:cubicBezTo>
                  <a:cubicBezTo>
                    <a:pt x="20526" y="2889"/>
                    <a:pt x="20476" y="2730"/>
                    <a:pt x="20375" y="2730"/>
                  </a:cubicBezTo>
                  <a:cubicBezTo>
                    <a:pt x="20363" y="2730"/>
                    <a:pt x="20350" y="2732"/>
                    <a:pt x="20337" y="2737"/>
                  </a:cubicBezTo>
                  <a:cubicBezTo>
                    <a:pt x="16707" y="3657"/>
                    <a:pt x="12976" y="4331"/>
                    <a:pt x="9292" y="4976"/>
                  </a:cubicBezTo>
                  <a:cubicBezTo>
                    <a:pt x="7651" y="5275"/>
                    <a:pt x="5985" y="5573"/>
                    <a:pt x="4319" y="5698"/>
                  </a:cubicBezTo>
                  <a:cubicBezTo>
                    <a:pt x="3942" y="5726"/>
                    <a:pt x="3562" y="5738"/>
                    <a:pt x="3187" y="5738"/>
                  </a:cubicBezTo>
                  <a:cubicBezTo>
                    <a:pt x="2922" y="5738"/>
                    <a:pt x="2660" y="5732"/>
                    <a:pt x="2403" y="5722"/>
                  </a:cubicBezTo>
                  <a:cubicBezTo>
                    <a:pt x="1830" y="5698"/>
                    <a:pt x="839" y="5675"/>
                    <a:pt x="487" y="5149"/>
                  </a:cubicBezTo>
                  <a:cubicBezTo>
                    <a:pt x="290" y="4827"/>
                    <a:pt x="612" y="4403"/>
                    <a:pt x="809" y="4206"/>
                  </a:cubicBezTo>
                  <a:cubicBezTo>
                    <a:pt x="1185" y="3782"/>
                    <a:pt x="1734" y="3507"/>
                    <a:pt x="2254" y="3310"/>
                  </a:cubicBezTo>
                  <a:cubicBezTo>
                    <a:pt x="3173" y="2964"/>
                    <a:pt x="4146" y="2839"/>
                    <a:pt x="5113" y="2690"/>
                  </a:cubicBezTo>
                  <a:cubicBezTo>
                    <a:pt x="6457" y="2487"/>
                    <a:pt x="7776" y="2242"/>
                    <a:pt x="9095" y="1991"/>
                  </a:cubicBezTo>
                  <a:cubicBezTo>
                    <a:pt x="12277" y="1418"/>
                    <a:pt x="15465" y="875"/>
                    <a:pt x="18623" y="176"/>
                  </a:cubicBezTo>
                  <a:cubicBezTo>
                    <a:pt x="18741" y="154"/>
                    <a:pt x="18701" y="1"/>
                    <a:pt x="185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79"/>
            <p:cNvSpPr/>
            <p:nvPr/>
          </p:nvSpPr>
          <p:spPr>
            <a:xfrm>
              <a:off x="3392750" y="1060350"/>
              <a:ext cx="522975" cy="673725"/>
            </a:xfrm>
            <a:custGeom>
              <a:rect b="b" l="l" r="r" t="t"/>
              <a:pathLst>
                <a:path extrusionOk="0" h="26949" w="20919">
                  <a:moveTo>
                    <a:pt x="20820" y="1"/>
                  </a:moveTo>
                  <a:cubicBezTo>
                    <a:pt x="20771" y="1"/>
                    <a:pt x="20722" y="32"/>
                    <a:pt x="20722" y="95"/>
                  </a:cubicBezTo>
                  <a:cubicBezTo>
                    <a:pt x="20495" y="3999"/>
                    <a:pt x="20447" y="7927"/>
                    <a:pt x="20322" y="11832"/>
                  </a:cubicBezTo>
                  <a:cubicBezTo>
                    <a:pt x="20196" y="15139"/>
                    <a:pt x="20077" y="18452"/>
                    <a:pt x="19976" y="21784"/>
                  </a:cubicBezTo>
                  <a:cubicBezTo>
                    <a:pt x="19952" y="22554"/>
                    <a:pt x="19928" y="23300"/>
                    <a:pt x="19850" y="24070"/>
                  </a:cubicBezTo>
                  <a:cubicBezTo>
                    <a:pt x="19850" y="24148"/>
                    <a:pt x="19802" y="24745"/>
                    <a:pt x="19802" y="24745"/>
                  </a:cubicBezTo>
                  <a:cubicBezTo>
                    <a:pt x="19779" y="24769"/>
                    <a:pt x="19725" y="24769"/>
                    <a:pt x="19701" y="24769"/>
                  </a:cubicBezTo>
                  <a:cubicBezTo>
                    <a:pt x="19379" y="24840"/>
                    <a:pt x="19080" y="24894"/>
                    <a:pt x="18782" y="24942"/>
                  </a:cubicBezTo>
                  <a:cubicBezTo>
                    <a:pt x="17540" y="25169"/>
                    <a:pt x="16268" y="25342"/>
                    <a:pt x="15027" y="25515"/>
                  </a:cubicBezTo>
                  <a:cubicBezTo>
                    <a:pt x="11689" y="25986"/>
                    <a:pt x="8358" y="26434"/>
                    <a:pt x="5003" y="26661"/>
                  </a:cubicBezTo>
                  <a:cubicBezTo>
                    <a:pt x="4366" y="26704"/>
                    <a:pt x="3697" y="26756"/>
                    <a:pt x="3034" y="26756"/>
                  </a:cubicBezTo>
                  <a:cubicBezTo>
                    <a:pt x="2579" y="26756"/>
                    <a:pt x="2127" y="26732"/>
                    <a:pt x="1690" y="26661"/>
                  </a:cubicBezTo>
                  <a:cubicBezTo>
                    <a:pt x="746" y="26482"/>
                    <a:pt x="376" y="25586"/>
                    <a:pt x="275" y="24721"/>
                  </a:cubicBezTo>
                  <a:cubicBezTo>
                    <a:pt x="197" y="23945"/>
                    <a:pt x="251" y="23127"/>
                    <a:pt x="275" y="22333"/>
                  </a:cubicBezTo>
                  <a:cubicBezTo>
                    <a:pt x="323" y="21037"/>
                    <a:pt x="376" y="19742"/>
                    <a:pt x="424" y="18452"/>
                  </a:cubicBezTo>
                  <a:cubicBezTo>
                    <a:pt x="448" y="17330"/>
                    <a:pt x="400" y="16184"/>
                    <a:pt x="376" y="15067"/>
                  </a:cubicBezTo>
                  <a:cubicBezTo>
                    <a:pt x="376" y="13700"/>
                    <a:pt x="347" y="12333"/>
                    <a:pt x="400" y="10960"/>
                  </a:cubicBezTo>
                  <a:cubicBezTo>
                    <a:pt x="496" y="8154"/>
                    <a:pt x="746" y="5342"/>
                    <a:pt x="896" y="2507"/>
                  </a:cubicBezTo>
                  <a:cubicBezTo>
                    <a:pt x="896" y="2444"/>
                    <a:pt x="846" y="2413"/>
                    <a:pt x="797" y="2413"/>
                  </a:cubicBezTo>
                  <a:cubicBezTo>
                    <a:pt x="748" y="2413"/>
                    <a:pt x="699" y="2444"/>
                    <a:pt x="699" y="2507"/>
                  </a:cubicBezTo>
                  <a:cubicBezTo>
                    <a:pt x="496" y="6483"/>
                    <a:pt x="149" y="10417"/>
                    <a:pt x="173" y="14369"/>
                  </a:cubicBezTo>
                  <a:cubicBezTo>
                    <a:pt x="197" y="15712"/>
                    <a:pt x="197" y="17032"/>
                    <a:pt x="197" y="18375"/>
                  </a:cubicBezTo>
                  <a:cubicBezTo>
                    <a:pt x="227" y="20315"/>
                    <a:pt x="0" y="22231"/>
                    <a:pt x="48" y="24172"/>
                  </a:cubicBezTo>
                  <a:cubicBezTo>
                    <a:pt x="78" y="25139"/>
                    <a:pt x="227" y="26112"/>
                    <a:pt x="1123" y="26661"/>
                  </a:cubicBezTo>
                  <a:cubicBezTo>
                    <a:pt x="1517" y="26902"/>
                    <a:pt x="2042" y="26949"/>
                    <a:pt x="2555" y="26949"/>
                  </a:cubicBezTo>
                  <a:cubicBezTo>
                    <a:pt x="2881" y="26949"/>
                    <a:pt x="3202" y="26930"/>
                    <a:pt x="3481" y="26930"/>
                  </a:cubicBezTo>
                  <a:cubicBezTo>
                    <a:pt x="6693" y="26858"/>
                    <a:pt x="9928" y="26410"/>
                    <a:pt x="13110" y="25986"/>
                  </a:cubicBezTo>
                  <a:cubicBezTo>
                    <a:pt x="14579" y="25789"/>
                    <a:pt x="16047" y="25586"/>
                    <a:pt x="17510" y="25342"/>
                  </a:cubicBezTo>
                  <a:cubicBezTo>
                    <a:pt x="18286" y="25240"/>
                    <a:pt x="19056" y="25139"/>
                    <a:pt x="19826" y="24942"/>
                  </a:cubicBezTo>
                  <a:cubicBezTo>
                    <a:pt x="19898" y="24942"/>
                    <a:pt x="19952" y="24918"/>
                    <a:pt x="19976" y="24816"/>
                  </a:cubicBezTo>
                  <a:cubicBezTo>
                    <a:pt x="20077" y="23998"/>
                    <a:pt x="20125" y="23175"/>
                    <a:pt x="20149" y="22357"/>
                  </a:cubicBezTo>
                  <a:cubicBezTo>
                    <a:pt x="20226" y="20763"/>
                    <a:pt x="20226" y="19169"/>
                    <a:pt x="20322" y="17581"/>
                  </a:cubicBezTo>
                  <a:cubicBezTo>
                    <a:pt x="20399" y="16536"/>
                    <a:pt x="20399" y="15491"/>
                    <a:pt x="20423" y="14470"/>
                  </a:cubicBezTo>
                  <a:cubicBezTo>
                    <a:pt x="20573" y="9671"/>
                    <a:pt x="20644" y="4895"/>
                    <a:pt x="20919" y="95"/>
                  </a:cubicBezTo>
                  <a:cubicBezTo>
                    <a:pt x="20919" y="32"/>
                    <a:pt x="20870" y="1"/>
                    <a:pt x="208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79"/>
            <p:cNvSpPr/>
            <p:nvPr/>
          </p:nvSpPr>
          <p:spPr>
            <a:xfrm>
              <a:off x="3441550" y="1134975"/>
              <a:ext cx="16600" cy="595900"/>
            </a:xfrm>
            <a:custGeom>
              <a:rect b="b" l="l" r="r" t="t"/>
              <a:pathLst>
                <a:path extrusionOk="0" h="23836" w="664">
                  <a:moveTo>
                    <a:pt x="562" y="1"/>
                  </a:moveTo>
                  <a:cubicBezTo>
                    <a:pt x="511" y="1"/>
                    <a:pt x="460" y="32"/>
                    <a:pt x="460" y="95"/>
                  </a:cubicBezTo>
                  <a:cubicBezTo>
                    <a:pt x="215" y="7283"/>
                    <a:pt x="36" y="14447"/>
                    <a:pt x="12" y="21634"/>
                  </a:cubicBezTo>
                  <a:lnTo>
                    <a:pt x="12" y="23724"/>
                  </a:lnTo>
                  <a:cubicBezTo>
                    <a:pt x="0" y="23798"/>
                    <a:pt x="44" y="23836"/>
                    <a:pt x="94" y="23836"/>
                  </a:cubicBezTo>
                  <a:cubicBezTo>
                    <a:pt x="144" y="23836"/>
                    <a:pt x="200" y="23798"/>
                    <a:pt x="215" y="23724"/>
                  </a:cubicBezTo>
                  <a:cubicBezTo>
                    <a:pt x="287" y="20291"/>
                    <a:pt x="215" y="16835"/>
                    <a:pt x="311" y="13378"/>
                  </a:cubicBezTo>
                  <a:cubicBezTo>
                    <a:pt x="388" y="9820"/>
                    <a:pt x="436" y="6262"/>
                    <a:pt x="562" y="2704"/>
                  </a:cubicBezTo>
                  <a:cubicBezTo>
                    <a:pt x="585" y="1832"/>
                    <a:pt x="609" y="961"/>
                    <a:pt x="663" y="95"/>
                  </a:cubicBezTo>
                  <a:cubicBezTo>
                    <a:pt x="663" y="32"/>
                    <a:pt x="612" y="1"/>
                    <a:pt x="5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79"/>
            <p:cNvSpPr/>
            <p:nvPr/>
          </p:nvSpPr>
          <p:spPr>
            <a:xfrm>
              <a:off x="3427875" y="1025550"/>
              <a:ext cx="468625" cy="80850"/>
            </a:xfrm>
            <a:custGeom>
              <a:rect b="b" l="l" r="r" t="t"/>
              <a:pathLst>
                <a:path extrusionOk="0" h="3234" w="18745">
                  <a:moveTo>
                    <a:pt x="16513" y="0"/>
                  </a:moveTo>
                  <a:cubicBezTo>
                    <a:pt x="16278" y="0"/>
                    <a:pt x="16033" y="54"/>
                    <a:pt x="15807" y="90"/>
                  </a:cubicBezTo>
                  <a:cubicBezTo>
                    <a:pt x="14541" y="293"/>
                    <a:pt x="13299" y="514"/>
                    <a:pt x="12028" y="741"/>
                  </a:cubicBezTo>
                  <a:cubicBezTo>
                    <a:pt x="8696" y="1338"/>
                    <a:pt x="5335" y="1935"/>
                    <a:pt x="2004" y="2627"/>
                  </a:cubicBezTo>
                  <a:cubicBezTo>
                    <a:pt x="1383" y="2753"/>
                    <a:pt x="732" y="2878"/>
                    <a:pt x="112" y="3051"/>
                  </a:cubicBezTo>
                  <a:cubicBezTo>
                    <a:pt x="1" y="3072"/>
                    <a:pt x="49" y="3233"/>
                    <a:pt x="148" y="3233"/>
                  </a:cubicBezTo>
                  <a:cubicBezTo>
                    <a:pt x="161" y="3233"/>
                    <a:pt x="175" y="3230"/>
                    <a:pt x="189" y="3224"/>
                  </a:cubicBezTo>
                  <a:cubicBezTo>
                    <a:pt x="1234" y="2950"/>
                    <a:pt x="2326" y="2753"/>
                    <a:pt x="3395" y="2532"/>
                  </a:cubicBezTo>
                  <a:cubicBezTo>
                    <a:pt x="5091" y="2203"/>
                    <a:pt x="6804" y="1881"/>
                    <a:pt x="8523" y="1559"/>
                  </a:cubicBezTo>
                  <a:cubicBezTo>
                    <a:pt x="11132" y="1087"/>
                    <a:pt x="13771" y="514"/>
                    <a:pt x="16380" y="215"/>
                  </a:cubicBezTo>
                  <a:cubicBezTo>
                    <a:pt x="16449" y="207"/>
                    <a:pt x="16517" y="203"/>
                    <a:pt x="16582" y="203"/>
                  </a:cubicBezTo>
                  <a:cubicBezTo>
                    <a:pt x="17520" y="203"/>
                    <a:pt x="18032" y="1012"/>
                    <a:pt x="18523" y="1732"/>
                  </a:cubicBezTo>
                  <a:cubicBezTo>
                    <a:pt x="18546" y="1772"/>
                    <a:pt x="18580" y="1789"/>
                    <a:pt x="18613" y="1789"/>
                  </a:cubicBezTo>
                  <a:cubicBezTo>
                    <a:pt x="18681" y="1789"/>
                    <a:pt x="18744" y="1717"/>
                    <a:pt x="18696" y="1636"/>
                  </a:cubicBezTo>
                  <a:cubicBezTo>
                    <a:pt x="18194" y="890"/>
                    <a:pt x="17699" y="90"/>
                    <a:pt x="16732" y="18"/>
                  </a:cubicBezTo>
                  <a:cubicBezTo>
                    <a:pt x="16660" y="5"/>
                    <a:pt x="16587" y="0"/>
                    <a:pt x="1651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79"/>
            <p:cNvSpPr/>
            <p:nvPr/>
          </p:nvSpPr>
          <p:spPr>
            <a:xfrm>
              <a:off x="3419850" y="1093975"/>
              <a:ext cx="22625" cy="44850"/>
            </a:xfrm>
            <a:custGeom>
              <a:rect b="b" l="l" r="r" t="t"/>
              <a:pathLst>
                <a:path extrusionOk="0" h="1794" w="905">
                  <a:moveTo>
                    <a:pt x="133" y="0"/>
                  </a:moveTo>
                  <a:cubicBezTo>
                    <a:pt x="64" y="0"/>
                    <a:pt x="0" y="69"/>
                    <a:pt x="39" y="141"/>
                  </a:cubicBezTo>
                  <a:cubicBezTo>
                    <a:pt x="158" y="362"/>
                    <a:pt x="361" y="541"/>
                    <a:pt x="486" y="762"/>
                  </a:cubicBezTo>
                  <a:cubicBezTo>
                    <a:pt x="659" y="1036"/>
                    <a:pt x="707" y="1383"/>
                    <a:pt x="707" y="1681"/>
                  </a:cubicBezTo>
                  <a:cubicBezTo>
                    <a:pt x="695" y="1756"/>
                    <a:pt x="739" y="1793"/>
                    <a:pt x="788" y="1793"/>
                  </a:cubicBezTo>
                  <a:cubicBezTo>
                    <a:pt x="837" y="1793"/>
                    <a:pt x="892" y="1756"/>
                    <a:pt x="904" y="1681"/>
                  </a:cubicBezTo>
                  <a:cubicBezTo>
                    <a:pt x="904" y="1407"/>
                    <a:pt x="856" y="1084"/>
                    <a:pt x="731" y="839"/>
                  </a:cubicBezTo>
                  <a:cubicBezTo>
                    <a:pt x="606" y="541"/>
                    <a:pt x="361" y="338"/>
                    <a:pt x="212" y="39"/>
                  </a:cubicBezTo>
                  <a:cubicBezTo>
                    <a:pt x="189" y="12"/>
                    <a:pt x="160" y="0"/>
                    <a:pt x="1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79"/>
            <p:cNvSpPr/>
            <p:nvPr/>
          </p:nvSpPr>
          <p:spPr>
            <a:xfrm>
              <a:off x="3433200" y="1031475"/>
              <a:ext cx="432650" cy="84150"/>
            </a:xfrm>
            <a:custGeom>
              <a:rect b="b" l="l" r="r" t="t"/>
              <a:pathLst>
                <a:path extrusionOk="0" h="3366" w="17306">
                  <a:moveTo>
                    <a:pt x="17136" y="0"/>
                  </a:moveTo>
                  <a:cubicBezTo>
                    <a:pt x="17129" y="0"/>
                    <a:pt x="17123" y="1"/>
                    <a:pt x="17116" y="2"/>
                  </a:cubicBezTo>
                  <a:cubicBezTo>
                    <a:pt x="14973" y="325"/>
                    <a:pt x="12859" y="802"/>
                    <a:pt x="10722" y="1196"/>
                  </a:cubicBezTo>
                  <a:cubicBezTo>
                    <a:pt x="7713" y="1769"/>
                    <a:pt x="4675" y="2366"/>
                    <a:pt x="1642" y="2916"/>
                  </a:cubicBezTo>
                  <a:cubicBezTo>
                    <a:pt x="1146" y="3011"/>
                    <a:pt x="645" y="3136"/>
                    <a:pt x="149" y="3160"/>
                  </a:cubicBezTo>
                  <a:cubicBezTo>
                    <a:pt x="9" y="3188"/>
                    <a:pt x="1" y="3365"/>
                    <a:pt x="125" y="3365"/>
                  </a:cubicBezTo>
                  <a:cubicBezTo>
                    <a:pt x="133" y="3365"/>
                    <a:pt x="141" y="3365"/>
                    <a:pt x="149" y="3363"/>
                  </a:cubicBezTo>
                  <a:cubicBezTo>
                    <a:pt x="818" y="3310"/>
                    <a:pt x="1493" y="3136"/>
                    <a:pt x="2161" y="3011"/>
                  </a:cubicBezTo>
                  <a:cubicBezTo>
                    <a:pt x="3606" y="2766"/>
                    <a:pt x="5027" y="2492"/>
                    <a:pt x="6466" y="2217"/>
                  </a:cubicBezTo>
                  <a:cubicBezTo>
                    <a:pt x="9504" y="1644"/>
                    <a:pt x="12537" y="1047"/>
                    <a:pt x="15570" y="474"/>
                  </a:cubicBezTo>
                  <a:cubicBezTo>
                    <a:pt x="16119" y="378"/>
                    <a:pt x="16638" y="277"/>
                    <a:pt x="17187" y="175"/>
                  </a:cubicBezTo>
                  <a:cubicBezTo>
                    <a:pt x="17306" y="175"/>
                    <a:pt x="17243" y="0"/>
                    <a:pt x="171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79"/>
            <p:cNvSpPr/>
            <p:nvPr/>
          </p:nvSpPr>
          <p:spPr>
            <a:xfrm>
              <a:off x="3436925" y="1041450"/>
              <a:ext cx="439500" cy="83425"/>
            </a:xfrm>
            <a:custGeom>
              <a:rect b="b" l="l" r="r" t="t"/>
              <a:pathLst>
                <a:path extrusionOk="0" h="3337" w="17580">
                  <a:moveTo>
                    <a:pt x="17408" y="1"/>
                  </a:moveTo>
                  <a:cubicBezTo>
                    <a:pt x="17401" y="1"/>
                    <a:pt x="17393" y="2"/>
                    <a:pt x="17385" y="3"/>
                  </a:cubicBezTo>
                  <a:cubicBezTo>
                    <a:pt x="15200" y="451"/>
                    <a:pt x="12961" y="821"/>
                    <a:pt x="10722" y="1245"/>
                  </a:cubicBezTo>
                  <a:cubicBezTo>
                    <a:pt x="7684" y="1794"/>
                    <a:pt x="4651" y="2367"/>
                    <a:pt x="1594" y="2911"/>
                  </a:cubicBezTo>
                  <a:cubicBezTo>
                    <a:pt x="1117" y="2988"/>
                    <a:pt x="621" y="3114"/>
                    <a:pt x="150" y="3137"/>
                  </a:cubicBezTo>
                  <a:cubicBezTo>
                    <a:pt x="9" y="3160"/>
                    <a:pt x="1" y="3336"/>
                    <a:pt x="126" y="3336"/>
                  </a:cubicBezTo>
                  <a:cubicBezTo>
                    <a:pt x="133" y="3336"/>
                    <a:pt x="141" y="3336"/>
                    <a:pt x="150" y="3334"/>
                  </a:cubicBezTo>
                  <a:cubicBezTo>
                    <a:pt x="818" y="3287"/>
                    <a:pt x="1493" y="3137"/>
                    <a:pt x="2161" y="3012"/>
                  </a:cubicBezTo>
                  <a:cubicBezTo>
                    <a:pt x="3630" y="2737"/>
                    <a:pt x="5075" y="2493"/>
                    <a:pt x="6519" y="2218"/>
                  </a:cubicBezTo>
                  <a:cubicBezTo>
                    <a:pt x="9600" y="1645"/>
                    <a:pt x="12686" y="1096"/>
                    <a:pt x="15773" y="499"/>
                  </a:cubicBezTo>
                  <a:cubicBezTo>
                    <a:pt x="16340" y="403"/>
                    <a:pt x="16889" y="302"/>
                    <a:pt x="17462" y="176"/>
                  </a:cubicBezTo>
                  <a:cubicBezTo>
                    <a:pt x="17580" y="154"/>
                    <a:pt x="17519" y="1"/>
                    <a:pt x="174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79"/>
            <p:cNvSpPr/>
            <p:nvPr/>
          </p:nvSpPr>
          <p:spPr>
            <a:xfrm>
              <a:off x="3437525" y="1050725"/>
              <a:ext cx="446975" cy="84750"/>
            </a:xfrm>
            <a:custGeom>
              <a:rect b="b" l="l" r="r" t="t"/>
              <a:pathLst>
                <a:path extrusionOk="0" h="3390" w="17879">
                  <a:moveTo>
                    <a:pt x="17711" y="0"/>
                  </a:moveTo>
                  <a:cubicBezTo>
                    <a:pt x="17704" y="0"/>
                    <a:pt x="17697" y="1"/>
                    <a:pt x="17689" y="2"/>
                  </a:cubicBezTo>
                  <a:cubicBezTo>
                    <a:pt x="15522" y="450"/>
                    <a:pt x="13307" y="826"/>
                    <a:pt x="11122" y="1226"/>
                  </a:cubicBezTo>
                  <a:cubicBezTo>
                    <a:pt x="8036" y="1793"/>
                    <a:pt x="4973" y="2366"/>
                    <a:pt x="1893" y="2916"/>
                  </a:cubicBezTo>
                  <a:cubicBezTo>
                    <a:pt x="1320" y="3017"/>
                    <a:pt x="723" y="3137"/>
                    <a:pt x="149" y="3190"/>
                  </a:cubicBezTo>
                  <a:cubicBezTo>
                    <a:pt x="9" y="3213"/>
                    <a:pt x="1" y="3389"/>
                    <a:pt x="125" y="3389"/>
                  </a:cubicBezTo>
                  <a:cubicBezTo>
                    <a:pt x="133" y="3389"/>
                    <a:pt x="141" y="3389"/>
                    <a:pt x="149" y="3387"/>
                  </a:cubicBezTo>
                  <a:cubicBezTo>
                    <a:pt x="794" y="3340"/>
                    <a:pt x="1469" y="3190"/>
                    <a:pt x="2137" y="3065"/>
                  </a:cubicBezTo>
                  <a:cubicBezTo>
                    <a:pt x="3558" y="2814"/>
                    <a:pt x="5003" y="2540"/>
                    <a:pt x="6418" y="2295"/>
                  </a:cubicBezTo>
                  <a:cubicBezTo>
                    <a:pt x="9528" y="1722"/>
                    <a:pt x="12662" y="1149"/>
                    <a:pt x="15773" y="552"/>
                  </a:cubicBezTo>
                  <a:cubicBezTo>
                    <a:pt x="16441" y="450"/>
                    <a:pt x="17092" y="331"/>
                    <a:pt x="17761" y="181"/>
                  </a:cubicBezTo>
                  <a:cubicBezTo>
                    <a:pt x="17878" y="153"/>
                    <a:pt x="17818" y="0"/>
                    <a:pt x="177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79"/>
            <p:cNvSpPr/>
            <p:nvPr/>
          </p:nvSpPr>
          <p:spPr>
            <a:xfrm>
              <a:off x="3474450" y="1060125"/>
              <a:ext cx="418700" cy="80300"/>
            </a:xfrm>
            <a:custGeom>
              <a:rect b="b" l="l" r="r" t="t"/>
              <a:pathLst>
                <a:path extrusionOk="0" h="3212" w="16748">
                  <a:moveTo>
                    <a:pt x="16582" y="0"/>
                  </a:moveTo>
                  <a:cubicBezTo>
                    <a:pt x="16574" y="0"/>
                    <a:pt x="16566" y="1"/>
                    <a:pt x="16558" y="2"/>
                  </a:cubicBezTo>
                  <a:cubicBezTo>
                    <a:pt x="11084" y="1071"/>
                    <a:pt x="5586" y="1967"/>
                    <a:pt x="117" y="3011"/>
                  </a:cubicBezTo>
                  <a:cubicBezTo>
                    <a:pt x="0" y="3034"/>
                    <a:pt x="34" y="3211"/>
                    <a:pt x="140" y="3211"/>
                  </a:cubicBezTo>
                  <a:cubicBezTo>
                    <a:pt x="148" y="3211"/>
                    <a:pt x="156" y="3210"/>
                    <a:pt x="165" y="3208"/>
                  </a:cubicBezTo>
                  <a:cubicBezTo>
                    <a:pt x="5639" y="2164"/>
                    <a:pt x="11138" y="1244"/>
                    <a:pt x="16630" y="176"/>
                  </a:cubicBezTo>
                  <a:cubicBezTo>
                    <a:pt x="16747" y="153"/>
                    <a:pt x="16692" y="0"/>
                    <a:pt x="165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79"/>
            <p:cNvSpPr/>
            <p:nvPr/>
          </p:nvSpPr>
          <p:spPr>
            <a:xfrm>
              <a:off x="3867200" y="993200"/>
              <a:ext cx="5100" cy="48600"/>
            </a:xfrm>
            <a:custGeom>
              <a:rect b="b" l="l" r="r" t="t"/>
              <a:pathLst>
                <a:path extrusionOk="0" h="1944" w="204">
                  <a:moveTo>
                    <a:pt x="102" y="0"/>
                  </a:moveTo>
                  <a:cubicBezTo>
                    <a:pt x="51" y="0"/>
                    <a:pt x="1" y="32"/>
                    <a:pt x="1" y="94"/>
                  </a:cubicBezTo>
                  <a:lnTo>
                    <a:pt x="1" y="1832"/>
                  </a:lnTo>
                  <a:cubicBezTo>
                    <a:pt x="1" y="1906"/>
                    <a:pt x="51" y="1944"/>
                    <a:pt x="102" y="1944"/>
                  </a:cubicBezTo>
                  <a:cubicBezTo>
                    <a:pt x="153" y="1944"/>
                    <a:pt x="204" y="1906"/>
                    <a:pt x="204" y="1832"/>
                  </a:cubicBezTo>
                  <a:lnTo>
                    <a:pt x="204" y="94"/>
                  </a:lnTo>
                  <a:cubicBezTo>
                    <a:pt x="204" y="32"/>
                    <a:pt x="153" y="0"/>
                    <a:pt x="10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79"/>
            <p:cNvSpPr/>
            <p:nvPr/>
          </p:nvSpPr>
          <p:spPr>
            <a:xfrm>
              <a:off x="3356000" y="1307925"/>
              <a:ext cx="46375" cy="71075"/>
            </a:xfrm>
            <a:custGeom>
              <a:rect b="b" l="l" r="r" t="t"/>
              <a:pathLst>
                <a:path extrusionOk="0" h="2843" w="1855">
                  <a:moveTo>
                    <a:pt x="1713" y="0"/>
                  </a:moveTo>
                  <a:cubicBezTo>
                    <a:pt x="1685" y="0"/>
                    <a:pt x="1659" y="12"/>
                    <a:pt x="1643" y="42"/>
                  </a:cubicBezTo>
                  <a:cubicBezTo>
                    <a:pt x="1196" y="986"/>
                    <a:pt x="676" y="1857"/>
                    <a:pt x="55" y="2699"/>
                  </a:cubicBezTo>
                  <a:cubicBezTo>
                    <a:pt x="0" y="2771"/>
                    <a:pt x="71" y="2842"/>
                    <a:pt x="144" y="2842"/>
                  </a:cubicBezTo>
                  <a:cubicBezTo>
                    <a:pt x="175" y="2842"/>
                    <a:pt x="206" y="2830"/>
                    <a:pt x="229" y="2800"/>
                  </a:cubicBezTo>
                  <a:cubicBezTo>
                    <a:pt x="849" y="1953"/>
                    <a:pt x="1369" y="1087"/>
                    <a:pt x="1817" y="138"/>
                  </a:cubicBezTo>
                  <a:cubicBezTo>
                    <a:pt x="1854" y="70"/>
                    <a:pt x="1779" y="0"/>
                    <a:pt x="171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79"/>
            <p:cNvSpPr/>
            <p:nvPr/>
          </p:nvSpPr>
          <p:spPr>
            <a:xfrm>
              <a:off x="3894550" y="1473275"/>
              <a:ext cx="45750" cy="61625"/>
            </a:xfrm>
            <a:custGeom>
              <a:rect b="b" l="l" r="r" t="t"/>
              <a:pathLst>
                <a:path extrusionOk="0" h="2465" w="1830">
                  <a:moveTo>
                    <a:pt x="1686" y="1"/>
                  </a:moveTo>
                  <a:cubicBezTo>
                    <a:pt x="1659" y="1"/>
                    <a:pt x="1633" y="13"/>
                    <a:pt x="1617" y="43"/>
                  </a:cubicBezTo>
                  <a:cubicBezTo>
                    <a:pt x="1247" y="891"/>
                    <a:pt x="572" y="1559"/>
                    <a:pt x="53" y="2306"/>
                  </a:cubicBezTo>
                  <a:cubicBezTo>
                    <a:pt x="0" y="2390"/>
                    <a:pt x="65" y="2464"/>
                    <a:pt x="135" y="2464"/>
                  </a:cubicBezTo>
                  <a:cubicBezTo>
                    <a:pt x="168" y="2464"/>
                    <a:pt x="203" y="2448"/>
                    <a:pt x="226" y="2407"/>
                  </a:cubicBezTo>
                  <a:cubicBezTo>
                    <a:pt x="751" y="1661"/>
                    <a:pt x="1420" y="1010"/>
                    <a:pt x="1796" y="144"/>
                  </a:cubicBezTo>
                  <a:cubicBezTo>
                    <a:pt x="1830" y="73"/>
                    <a:pt x="1753" y="1"/>
                    <a:pt x="168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79"/>
            <p:cNvSpPr/>
            <p:nvPr/>
          </p:nvSpPr>
          <p:spPr>
            <a:xfrm>
              <a:off x="3478550" y="1239275"/>
              <a:ext cx="13175" cy="10025"/>
            </a:xfrm>
            <a:custGeom>
              <a:rect b="b" l="l" r="r" t="t"/>
              <a:pathLst>
                <a:path extrusionOk="0" h="401" w="527">
                  <a:moveTo>
                    <a:pt x="276" y="0"/>
                  </a:moveTo>
                  <a:cubicBezTo>
                    <a:pt x="1" y="0"/>
                    <a:pt x="1" y="400"/>
                    <a:pt x="276" y="400"/>
                  </a:cubicBezTo>
                  <a:cubicBezTo>
                    <a:pt x="526" y="400"/>
                    <a:pt x="526" y="0"/>
                    <a:pt x="2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79"/>
            <p:cNvSpPr/>
            <p:nvPr/>
          </p:nvSpPr>
          <p:spPr>
            <a:xfrm>
              <a:off x="3490950" y="1224950"/>
              <a:ext cx="12550" cy="10025"/>
            </a:xfrm>
            <a:custGeom>
              <a:rect b="b" l="l" r="r" t="t"/>
              <a:pathLst>
                <a:path extrusionOk="0" h="401" w="502">
                  <a:moveTo>
                    <a:pt x="251" y="0"/>
                  </a:moveTo>
                  <a:cubicBezTo>
                    <a:pt x="0" y="0"/>
                    <a:pt x="0" y="400"/>
                    <a:pt x="251" y="400"/>
                  </a:cubicBezTo>
                  <a:cubicBezTo>
                    <a:pt x="502" y="400"/>
                    <a:pt x="502" y="0"/>
                    <a:pt x="25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79"/>
            <p:cNvSpPr/>
            <p:nvPr/>
          </p:nvSpPr>
          <p:spPr>
            <a:xfrm>
              <a:off x="3494675" y="1243000"/>
              <a:ext cx="13175" cy="10025"/>
            </a:xfrm>
            <a:custGeom>
              <a:rect b="b" l="l" r="r" t="t"/>
              <a:pathLst>
                <a:path extrusionOk="0" h="401" w="527">
                  <a:moveTo>
                    <a:pt x="251" y="1"/>
                  </a:moveTo>
                  <a:cubicBezTo>
                    <a:pt x="1" y="1"/>
                    <a:pt x="1" y="401"/>
                    <a:pt x="251" y="401"/>
                  </a:cubicBezTo>
                  <a:cubicBezTo>
                    <a:pt x="526" y="401"/>
                    <a:pt x="526" y="1"/>
                    <a:pt x="25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79"/>
            <p:cNvSpPr/>
            <p:nvPr/>
          </p:nvSpPr>
          <p:spPr>
            <a:xfrm>
              <a:off x="3843025" y="1298975"/>
              <a:ext cx="13000" cy="10025"/>
            </a:xfrm>
            <a:custGeom>
              <a:rect b="b" l="l" r="r" t="t"/>
              <a:pathLst>
                <a:path extrusionOk="0" h="401" w="520">
                  <a:moveTo>
                    <a:pt x="275" y="0"/>
                  </a:moveTo>
                  <a:cubicBezTo>
                    <a:pt x="0" y="0"/>
                    <a:pt x="0" y="400"/>
                    <a:pt x="275" y="400"/>
                  </a:cubicBezTo>
                  <a:cubicBezTo>
                    <a:pt x="520" y="400"/>
                    <a:pt x="520" y="0"/>
                    <a:pt x="27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79"/>
            <p:cNvSpPr/>
            <p:nvPr/>
          </p:nvSpPr>
          <p:spPr>
            <a:xfrm>
              <a:off x="3855400" y="1284650"/>
              <a:ext cx="12425" cy="10025"/>
            </a:xfrm>
            <a:custGeom>
              <a:rect b="b" l="l" r="r" t="t"/>
              <a:pathLst>
                <a:path extrusionOk="0" h="401" w="497">
                  <a:moveTo>
                    <a:pt x="252" y="0"/>
                  </a:moveTo>
                  <a:cubicBezTo>
                    <a:pt x="1" y="0"/>
                    <a:pt x="1" y="400"/>
                    <a:pt x="252" y="400"/>
                  </a:cubicBezTo>
                  <a:cubicBezTo>
                    <a:pt x="496" y="400"/>
                    <a:pt x="496" y="0"/>
                    <a:pt x="2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79"/>
            <p:cNvSpPr/>
            <p:nvPr/>
          </p:nvSpPr>
          <p:spPr>
            <a:xfrm>
              <a:off x="3859150" y="1302700"/>
              <a:ext cx="13150" cy="10025"/>
            </a:xfrm>
            <a:custGeom>
              <a:rect b="b" l="l" r="r" t="t"/>
              <a:pathLst>
                <a:path extrusionOk="0" h="401" w="526">
                  <a:moveTo>
                    <a:pt x="251" y="1"/>
                  </a:moveTo>
                  <a:cubicBezTo>
                    <a:pt x="0" y="1"/>
                    <a:pt x="0" y="401"/>
                    <a:pt x="251" y="401"/>
                  </a:cubicBezTo>
                  <a:cubicBezTo>
                    <a:pt x="526" y="401"/>
                    <a:pt x="526" y="1"/>
                    <a:pt x="25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79"/>
            <p:cNvSpPr/>
            <p:nvPr/>
          </p:nvSpPr>
          <p:spPr>
            <a:xfrm>
              <a:off x="3478550" y="1665825"/>
              <a:ext cx="13175" cy="10025"/>
            </a:xfrm>
            <a:custGeom>
              <a:rect b="b" l="l" r="r" t="t"/>
              <a:pathLst>
                <a:path extrusionOk="0" h="401" w="527">
                  <a:moveTo>
                    <a:pt x="276" y="0"/>
                  </a:moveTo>
                  <a:cubicBezTo>
                    <a:pt x="1" y="0"/>
                    <a:pt x="1" y="400"/>
                    <a:pt x="276" y="400"/>
                  </a:cubicBezTo>
                  <a:cubicBezTo>
                    <a:pt x="526" y="400"/>
                    <a:pt x="526" y="0"/>
                    <a:pt x="2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79"/>
            <p:cNvSpPr/>
            <p:nvPr/>
          </p:nvSpPr>
          <p:spPr>
            <a:xfrm>
              <a:off x="3490950" y="1651500"/>
              <a:ext cx="12550" cy="10025"/>
            </a:xfrm>
            <a:custGeom>
              <a:rect b="b" l="l" r="r" t="t"/>
              <a:pathLst>
                <a:path extrusionOk="0" h="401" w="502">
                  <a:moveTo>
                    <a:pt x="251" y="0"/>
                  </a:moveTo>
                  <a:cubicBezTo>
                    <a:pt x="0" y="0"/>
                    <a:pt x="0" y="400"/>
                    <a:pt x="251" y="400"/>
                  </a:cubicBezTo>
                  <a:cubicBezTo>
                    <a:pt x="502" y="400"/>
                    <a:pt x="502" y="0"/>
                    <a:pt x="25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79"/>
            <p:cNvSpPr/>
            <p:nvPr/>
          </p:nvSpPr>
          <p:spPr>
            <a:xfrm>
              <a:off x="3494675" y="1669550"/>
              <a:ext cx="13175" cy="10025"/>
            </a:xfrm>
            <a:custGeom>
              <a:rect b="b" l="l" r="r" t="t"/>
              <a:pathLst>
                <a:path extrusionOk="0" h="401" w="527">
                  <a:moveTo>
                    <a:pt x="251" y="1"/>
                  </a:moveTo>
                  <a:cubicBezTo>
                    <a:pt x="1" y="1"/>
                    <a:pt x="1" y="401"/>
                    <a:pt x="251" y="401"/>
                  </a:cubicBezTo>
                  <a:cubicBezTo>
                    <a:pt x="526" y="401"/>
                    <a:pt x="526" y="1"/>
                    <a:pt x="25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79"/>
            <p:cNvSpPr/>
            <p:nvPr/>
          </p:nvSpPr>
          <p:spPr>
            <a:xfrm>
              <a:off x="3528250" y="1598075"/>
              <a:ext cx="40475" cy="9425"/>
            </a:xfrm>
            <a:custGeom>
              <a:rect b="b" l="l" r="r" t="t"/>
              <a:pathLst>
                <a:path extrusionOk="0" h="377" w="1619">
                  <a:moveTo>
                    <a:pt x="252" y="0"/>
                  </a:moveTo>
                  <a:cubicBezTo>
                    <a:pt x="1" y="0"/>
                    <a:pt x="1" y="376"/>
                    <a:pt x="252" y="376"/>
                  </a:cubicBezTo>
                  <a:lnTo>
                    <a:pt x="1374" y="376"/>
                  </a:lnTo>
                  <a:cubicBezTo>
                    <a:pt x="1619" y="376"/>
                    <a:pt x="1619" y="0"/>
                    <a:pt x="137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79"/>
            <p:cNvSpPr/>
            <p:nvPr/>
          </p:nvSpPr>
          <p:spPr>
            <a:xfrm>
              <a:off x="3551400" y="1576750"/>
              <a:ext cx="17325" cy="16525"/>
            </a:xfrm>
            <a:custGeom>
              <a:rect b="b" l="l" r="r" t="t"/>
              <a:pathLst>
                <a:path extrusionOk="0" h="661" w="693">
                  <a:moveTo>
                    <a:pt x="209" y="1"/>
                  </a:moveTo>
                  <a:cubicBezTo>
                    <a:pt x="160" y="1"/>
                    <a:pt x="111" y="20"/>
                    <a:pt x="72" y="59"/>
                  </a:cubicBezTo>
                  <a:cubicBezTo>
                    <a:pt x="0" y="131"/>
                    <a:pt x="0" y="256"/>
                    <a:pt x="72" y="334"/>
                  </a:cubicBezTo>
                  <a:cubicBezTo>
                    <a:pt x="173" y="429"/>
                    <a:pt x="269" y="507"/>
                    <a:pt x="347" y="602"/>
                  </a:cubicBezTo>
                  <a:cubicBezTo>
                    <a:pt x="382" y="641"/>
                    <a:pt x="432" y="660"/>
                    <a:pt x="482" y="660"/>
                  </a:cubicBezTo>
                  <a:cubicBezTo>
                    <a:pt x="532" y="660"/>
                    <a:pt x="582" y="641"/>
                    <a:pt x="621" y="602"/>
                  </a:cubicBezTo>
                  <a:cubicBezTo>
                    <a:pt x="693" y="531"/>
                    <a:pt x="693" y="405"/>
                    <a:pt x="621" y="334"/>
                  </a:cubicBezTo>
                  <a:cubicBezTo>
                    <a:pt x="544" y="232"/>
                    <a:pt x="448" y="155"/>
                    <a:pt x="347" y="59"/>
                  </a:cubicBezTo>
                  <a:cubicBezTo>
                    <a:pt x="308" y="20"/>
                    <a:pt x="258" y="1"/>
                    <a:pt x="2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79"/>
            <p:cNvSpPr/>
            <p:nvPr/>
          </p:nvSpPr>
          <p:spPr>
            <a:xfrm>
              <a:off x="3549250" y="1612200"/>
              <a:ext cx="21050" cy="17725"/>
            </a:xfrm>
            <a:custGeom>
              <a:rect b="b" l="l" r="r" t="t"/>
              <a:pathLst>
                <a:path extrusionOk="0" h="709" w="842">
                  <a:moveTo>
                    <a:pt x="558" y="1"/>
                  </a:moveTo>
                  <a:cubicBezTo>
                    <a:pt x="515" y="1"/>
                    <a:pt x="471" y="17"/>
                    <a:pt x="433" y="56"/>
                  </a:cubicBezTo>
                  <a:cubicBezTo>
                    <a:pt x="331" y="181"/>
                    <a:pt x="236" y="283"/>
                    <a:pt x="134" y="378"/>
                  </a:cubicBezTo>
                  <a:cubicBezTo>
                    <a:pt x="0" y="517"/>
                    <a:pt x="134" y="709"/>
                    <a:pt x="282" y="709"/>
                  </a:cubicBezTo>
                  <a:cubicBezTo>
                    <a:pt x="325" y="709"/>
                    <a:pt x="369" y="692"/>
                    <a:pt x="409" y="653"/>
                  </a:cubicBezTo>
                  <a:cubicBezTo>
                    <a:pt x="504" y="557"/>
                    <a:pt x="606" y="456"/>
                    <a:pt x="707" y="330"/>
                  </a:cubicBezTo>
                  <a:cubicBezTo>
                    <a:pt x="841" y="196"/>
                    <a:pt x="706" y="1"/>
                    <a:pt x="55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79"/>
            <p:cNvSpPr/>
            <p:nvPr/>
          </p:nvSpPr>
          <p:spPr>
            <a:xfrm>
              <a:off x="3752125" y="1599250"/>
              <a:ext cx="40475" cy="9425"/>
            </a:xfrm>
            <a:custGeom>
              <a:rect b="b" l="l" r="r" t="t"/>
              <a:pathLst>
                <a:path extrusionOk="0" h="377" w="1619">
                  <a:moveTo>
                    <a:pt x="252" y="1"/>
                  </a:moveTo>
                  <a:cubicBezTo>
                    <a:pt x="1" y="1"/>
                    <a:pt x="1" y="377"/>
                    <a:pt x="252" y="377"/>
                  </a:cubicBezTo>
                  <a:lnTo>
                    <a:pt x="1374" y="377"/>
                  </a:lnTo>
                  <a:cubicBezTo>
                    <a:pt x="1619" y="377"/>
                    <a:pt x="1619" y="1"/>
                    <a:pt x="13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79"/>
            <p:cNvSpPr/>
            <p:nvPr/>
          </p:nvSpPr>
          <p:spPr>
            <a:xfrm>
              <a:off x="3752125" y="1613475"/>
              <a:ext cx="17500" cy="16525"/>
            </a:xfrm>
            <a:custGeom>
              <a:rect b="b" l="l" r="r" t="t"/>
              <a:pathLst>
                <a:path extrusionOk="0" h="661" w="700">
                  <a:moveTo>
                    <a:pt x="213" y="0"/>
                  </a:moveTo>
                  <a:cubicBezTo>
                    <a:pt x="163" y="0"/>
                    <a:pt x="114" y="20"/>
                    <a:pt x="78" y="59"/>
                  </a:cubicBezTo>
                  <a:cubicBezTo>
                    <a:pt x="1" y="130"/>
                    <a:pt x="1" y="256"/>
                    <a:pt x="78" y="327"/>
                  </a:cubicBezTo>
                  <a:lnTo>
                    <a:pt x="353" y="602"/>
                  </a:lnTo>
                  <a:cubicBezTo>
                    <a:pt x="389" y="641"/>
                    <a:pt x="438" y="660"/>
                    <a:pt x="488" y="660"/>
                  </a:cubicBezTo>
                  <a:cubicBezTo>
                    <a:pt x="538" y="660"/>
                    <a:pt x="589" y="641"/>
                    <a:pt x="628" y="602"/>
                  </a:cubicBezTo>
                  <a:cubicBezTo>
                    <a:pt x="699" y="530"/>
                    <a:pt x="699" y="405"/>
                    <a:pt x="628" y="327"/>
                  </a:cubicBezTo>
                  <a:cubicBezTo>
                    <a:pt x="526" y="232"/>
                    <a:pt x="449" y="154"/>
                    <a:pt x="353" y="59"/>
                  </a:cubicBezTo>
                  <a:cubicBezTo>
                    <a:pt x="314" y="20"/>
                    <a:pt x="263" y="0"/>
                    <a:pt x="21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79"/>
            <p:cNvSpPr/>
            <p:nvPr/>
          </p:nvSpPr>
          <p:spPr>
            <a:xfrm>
              <a:off x="3750725" y="1576825"/>
              <a:ext cx="21500" cy="17725"/>
            </a:xfrm>
            <a:custGeom>
              <a:rect b="b" l="l" r="r" t="t"/>
              <a:pathLst>
                <a:path extrusionOk="0" h="709" w="860">
                  <a:moveTo>
                    <a:pt x="584" y="0"/>
                  </a:moveTo>
                  <a:cubicBezTo>
                    <a:pt x="541" y="0"/>
                    <a:pt x="496" y="17"/>
                    <a:pt x="457" y="56"/>
                  </a:cubicBezTo>
                  <a:cubicBezTo>
                    <a:pt x="331" y="152"/>
                    <a:pt x="236" y="253"/>
                    <a:pt x="134" y="378"/>
                  </a:cubicBezTo>
                  <a:cubicBezTo>
                    <a:pt x="0" y="513"/>
                    <a:pt x="135" y="708"/>
                    <a:pt x="283" y="708"/>
                  </a:cubicBezTo>
                  <a:cubicBezTo>
                    <a:pt x="326" y="708"/>
                    <a:pt x="370" y="692"/>
                    <a:pt x="409" y="653"/>
                  </a:cubicBezTo>
                  <a:cubicBezTo>
                    <a:pt x="505" y="528"/>
                    <a:pt x="606" y="426"/>
                    <a:pt x="708" y="331"/>
                  </a:cubicBezTo>
                  <a:cubicBezTo>
                    <a:pt x="860" y="192"/>
                    <a:pt x="730" y="0"/>
                    <a:pt x="58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79"/>
            <p:cNvSpPr/>
            <p:nvPr/>
          </p:nvSpPr>
          <p:spPr>
            <a:xfrm>
              <a:off x="3258250" y="1537525"/>
              <a:ext cx="140350" cy="139400"/>
            </a:xfrm>
            <a:custGeom>
              <a:rect b="b" l="l" r="r" t="t"/>
              <a:pathLst>
                <a:path extrusionOk="0" h="5576" w="5614">
                  <a:moveTo>
                    <a:pt x="135" y="0"/>
                  </a:moveTo>
                  <a:cubicBezTo>
                    <a:pt x="61" y="0"/>
                    <a:pt x="0" y="106"/>
                    <a:pt x="55" y="183"/>
                  </a:cubicBezTo>
                  <a:cubicBezTo>
                    <a:pt x="503" y="607"/>
                    <a:pt x="801" y="1127"/>
                    <a:pt x="1201" y="1574"/>
                  </a:cubicBezTo>
                  <a:cubicBezTo>
                    <a:pt x="1625" y="2052"/>
                    <a:pt x="2097" y="2523"/>
                    <a:pt x="2545" y="3019"/>
                  </a:cubicBezTo>
                  <a:cubicBezTo>
                    <a:pt x="3440" y="3938"/>
                    <a:pt x="4336" y="4858"/>
                    <a:pt x="5428" y="5556"/>
                  </a:cubicBezTo>
                  <a:cubicBezTo>
                    <a:pt x="5445" y="5570"/>
                    <a:pt x="5463" y="5575"/>
                    <a:pt x="5479" y="5575"/>
                  </a:cubicBezTo>
                  <a:cubicBezTo>
                    <a:pt x="5558" y="5575"/>
                    <a:pt x="5614" y="5442"/>
                    <a:pt x="5529" y="5383"/>
                  </a:cubicBezTo>
                  <a:cubicBezTo>
                    <a:pt x="4461" y="4685"/>
                    <a:pt x="3565" y="3789"/>
                    <a:pt x="2694" y="2870"/>
                  </a:cubicBezTo>
                  <a:cubicBezTo>
                    <a:pt x="2198" y="2374"/>
                    <a:pt x="1673" y="1873"/>
                    <a:pt x="1249" y="1330"/>
                  </a:cubicBezTo>
                  <a:cubicBezTo>
                    <a:pt x="903" y="882"/>
                    <a:pt x="604" y="434"/>
                    <a:pt x="204" y="34"/>
                  </a:cubicBezTo>
                  <a:cubicBezTo>
                    <a:pt x="182" y="10"/>
                    <a:pt x="158" y="0"/>
                    <a:pt x="1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79"/>
            <p:cNvSpPr/>
            <p:nvPr/>
          </p:nvSpPr>
          <p:spPr>
            <a:xfrm>
              <a:off x="3260950" y="1540300"/>
              <a:ext cx="72725" cy="81350"/>
            </a:xfrm>
            <a:custGeom>
              <a:rect b="b" l="l" r="r" t="t"/>
              <a:pathLst>
                <a:path extrusionOk="0" h="3254" w="2909">
                  <a:moveTo>
                    <a:pt x="2480" y="1"/>
                  </a:moveTo>
                  <a:cubicBezTo>
                    <a:pt x="2417" y="1"/>
                    <a:pt x="2357" y="49"/>
                    <a:pt x="2389" y="120"/>
                  </a:cubicBezTo>
                  <a:cubicBezTo>
                    <a:pt x="2687" y="992"/>
                    <a:pt x="2687" y="1887"/>
                    <a:pt x="2711" y="2807"/>
                  </a:cubicBezTo>
                  <a:cubicBezTo>
                    <a:pt x="2711" y="3008"/>
                    <a:pt x="2621" y="3041"/>
                    <a:pt x="2486" y="3041"/>
                  </a:cubicBezTo>
                  <a:cubicBezTo>
                    <a:pt x="2420" y="3041"/>
                    <a:pt x="2345" y="3033"/>
                    <a:pt x="2263" y="3033"/>
                  </a:cubicBezTo>
                  <a:cubicBezTo>
                    <a:pt x="2037" y="3033"/>
                    <a:pt x="1792" y="3057"/>
                    <a:pt x="1541" y="3057"/>
                  </a:cubicBezTo>
                  <a:cubicBezTo>
                    <a:pt x="1069" y="3057"/>
                    <a:pt x="598" y="3057"/>
                    <a:pt x="126" y="3033"/>
                  </a:cubicBezTo>
                  <a:cubicBezTo>
                    <a:pt x="1" y="3033"/>
                    <a:pt x="1" y="3230"/>
                    <a:pt x="126" y="3230"/>
                  </a:cubicBezTo>
                  <a:cubicBezTo>
                    <a:pt x="406" y="3247"/>
                    <a:pt x="686" y="3253"/>
                    <a:pt x="965" y="3253"/>
                  </a:cubicBezTo>
                  <a:cubicBezTo>
                    <a:pt x="1581" y="3253"/>
                    <a:pt x="2197" y="3223"/>
                    <a:pt x="2813" y="3206"/>
                  </a:cubicBezTo>
                  <a:cubicBezTo>
                    <a:pt x="2860" y="3206"/>
                    <a:pt x="2908" y="3159"/>
                    <a:pt x="2908" y="3105"/>
                  </a:cubicBezTo>
                  <a:cubicBezTo>
                    <a:pt x="2884" y="2090"/>
                    <a:pt x="2908" y="1045"/>
                    <a:pt x="2586" y="72"/>
                  </a:cubicBezTo>
                  <a:cubicBezTo>
                    <a:pt x="2567" y="22"/>
                    <a:pt x="2523" y="1"/>
                    <a:pt x="248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79"/>
            <p:cNvSpPr/>
            <p:nvPr/>
          </p:nvSpPr>
          <p:spPr>
            <a:xfrm>
              <a:off x="3288475" y="1602500"/>
              <a:ext cx="99975" cy="77725"/>
            </a:xfrm>
            <a:custGeom>
              <a:rect b="b" l="l" r="r" t="t"/>
              <a:pathLst>
                <a:path extrusionOk="0" h="3109" w="3999">
                  <a:moveTo>
                    <a:pt x="3236" y="0"/>
                  </a:moveTo>
                  <a:cubicBezTo>
                    <a:pt x="3180" y="0"/>
                    <a:pt x="3122" y="47"/>
                    <a:pt x="3150" y="122"/>
                  </a:cubicBezTo>
                  <a:cubicBezTo>
                    <a:pt x="3389" y="906"/>
                    <a:pt x="3465" y="1727"/>
                    <a:pt x="3729" y="2515"/>
                  </a:cubicBezTo>
                  <a:lnTo>
                    <a:pt x="3729" y="2515"/>
                  </a:lnTo>
                  <a:cubicBezTo>
                    <a:pt x="3157" y="2537"/>
                    <a:pt x="2585" y="2565"/>
                    <a:pt x="2034" y="2659"/>
                  </a:cubicBezTo>
                  <a:cubicBezTo>
                    <a:pt x="1383" y="2760"/>
                    <a:pt x="762" y="2736"/>
                    <a:pt x="118" y="2909"/>
                  </a:cubicBezTo>
                  <a:cubicBezTo>
                    <a:pt x="0" y="2954"/>
                    <a:pt x="61" y="3109"/>
                    <a:pt x="167" y="3109"/>
                  </a:cubicBezTo>
                  <a:cubicBezTo>
                    <a:pt x="174" y="3109"/>
                    <a:pt x="182" y="3108"/>
                    <a:pt x="189" y="3106"/>
                  </a:cubicBezTo>
                  <a:cubicBezTo>
                    <a:pt x="739" y="2957"/>
                    <a:pt x="1336" y="2957"/>
                    <a:pt x="1909" y="2886"/>
                  </a:cubicBezTo>
                  <a:cubicBezTo>
                    <a:pt x="2553" y="2784"/>
                    <a:pt x="3204" y="2736"/>
                    <a:pt x="3873" y="2706"/>
                  </a:cubicBezTo>
                  <a:cubicBezTo>
                    <a:pt x="3921" y="2706"/>
                    <a:pt x="3998" y="2659"/>
                    <a:pt x="3974" y="2587"/>
                  </a:cubicBezTo>
                  <a:cubicBezTo>
                    <a:pt x="3652" y="1763"/>
                    <a:pt x="3574" y="892"/>
                    <a:pt x="3324" y="74"/>
                  </a:cubicBezTo>
                  <a:cubicBezTo>
                    <a:pt x="3314" y="23"/>
                    <a:pt x="3275" y="0"/>
                    <a:pt x="32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79"/>
            <p:cNvSpPr/>
            <p:nvPr/>
          </p:nvSpPr>
          <p:spPr>
            <a:xfrm>
              <a:off x="3317525" y="1654625"/>
              <a:ext cx="8075" cy="6300"/>
            </a:xfrm>
            <a:custGeom>
              <a:rect b="b" l="l" r="r" t="t"/>
              <a:pathLst>
                <a:path extrusionOk="0" h="252" w="323">
                  <a:moveTo>
                    <a:pt x="150" y="1"/>
                  </a:moveTo>
                  <a:cubicBezTo>
                    <a:pt x="0" y="1"/>
                    <a:pt x="0" y="251"/>
                    <a:pt x="150" y="251"/>
                  </a:cubicBezTo>
                  <a:cubicBezTo>
                    <a:pt x="323" y="251"/>
                    <a:pt x="323" y="1"/>
                    <a:pt x="15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79"/>
            <p:cNvSpPr/>
            <p:nvPr/>
          </p:nvSpPr>
          <p:spPr>
            <a:xfrm>
              <a:off x="3320650" y="1640300"/>
              <a:ext cx="8100" cy="6300"/>
            </a:xfrm>
            <a:custGeom>
              <a:rect b="b" l="l" r="r" t="t"/>
              <a:pathLst>
                <a:path extrusionOk="0" h="252" w="324">
                  <a:moveTo>
                    <a:pt x="174" y="0"/>
                  </a:moveTo>
                  <a:cubicBezTo>
                    <a:pt x="1" y="0"/>
                    <a:pt x="1" y="251"/>
                    <a:pt x="174" y="251"/>
                  </a:cubicBezTo>
                  <a:cubicBezTo>
                    <a:pt x="323" y="251"/>
                    <a:pt x="323" y="0"/>
                    <a:pt x="17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79"/>
            <p:cNvSpPr/>
            <p:nvPr/>
          </p:nvSpPr>
          <p:spPr>
            <a:xfrm>
              <a:off x="3333050" y="1651500"/>
              <a:ext cx="8075" cy="6275"/>
            </a:xfrm>
            <a:custGeom>
              <a:rect b="b" l="l" r="r" t="t"/>
              <a:pathLst>
                <a:path extrusionOk="0" h="251" w="323">
                  <a:moveTo>
                    <a:pt x="173" y="0"/>
                  </a:moveTo>
                  <a:cubicBezTo>
                    <a:pt x="0" y="0"/>
                    <a:pt x="0" y="251"/>
                    <a:pt x="173" y="251"/>
                  </a:cubicBezTo>
                  <a:cubicBezTo>
                    <a:pt x="323" y="251"/>
                    <a:pt x="323" y="0"/>
                    <a:pt x="17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79"/>
            <p:cNvSpPr/>
            <p:nvPr/>
          </p:nvSpPr>
          <p:spPr>
            <a:xfrm>
              <a:off x="3339900" y="1560750"/>
              <a:ext cx="8100" cy="6300"/>
            </a:xfrm>
            <a:custGeom>
              <a:rect b="b" l="l" r="r" t="t"/>
              <a:pathLst>
                <a:path extrusionOk="0" h="252" w="324">
                  <a:moveTo>
                    <a:pt x="150" y="1"/>
                  </a:moveTo>
                  <a:cubicBezTo>
                    <a:pt x="1" y="1"/>
                    <a:pt x="1" y="251"/>
                    <a:pt x="150" y="251"/>
                  </a:cubicBezTo>
                  <a:cubicBezTo>
                    <a:pt x="323" y="251"/>
                    <a:pt x="323" y="1"/>
                    <a:pt x="15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79"/>
            <p:cNvSpPr/>
            <p:nvPr/>
          </p:nvSpPr>
          <p:spPr>
            <a:xfrm>
              <a:off x="3342450" y="1574475"/>
              <a:ext cx="8075" cy="6150"/>
            </a:xfrm>
            <a:custGeom>
              <a:rect b="b" l="l" r="r" t="t"/>
              <a:pathLst>
                <a:path extrusionOk="0" h="246" w="323">
                  <a:moveTo>
                    <a:pt x="150" y="1"/>
                  </a:moveTo>
                  <a:cubicBezTo>
                    <a:pt x="0" y="1"/>
                    <a:pt x="0" y="246"/>
                    <a:pt x="150" y="246"/>
                  </a:cubicBezTo>
                  <a:cubicBezTo>
                    <a:pt x="323" y="246"/>
                    <a:pt x="323" y="1"/>
                    <a:pt x="15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79"/>
            <p:cNvSpPr/>
            <p:nvPr/>
          </p:nvSpPr>
          <p:spPr>
            <a:xfrm>
              <a:off x="3244100" y="1529700"/>
              <a:ext cx="8075" cy="6150"/>
            </a:xfrm>
            <a:custGeom>
              <a:rect b="b" l="l" r="r" t="t"/>
              <a:pathLst>
                <a:path extrusionOk="0" h="246" w="323">
                  <a:moveTo>
                    <a:pt x="173" y="1"/>
                  </a:moveTo>
                  <a:cubicBezTo>
                    <a:pt x="0" y="1"/>
                    <a:pt x="0" y="246"/>
                    <a:pt x="173" y="246"/>
                  </a:cubicBezTo>
                  <a:cubicBezTo>
                    <a:pt x="323" y="246"/>
                    <a:pt x="323" y="1"/>
                    <a:pt x="17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79"/>
            <p:cNvSpPr/>
            <p:nvPr/>
          </p:nvSpPr>
          <p:spPr>
            <a:xfrm>
              <a:off x="3253500" y="1525975"/>
              <a:ext cx="8075" cy="6150"/>
            </a:xfrm>
            <a:custGeom>
              <a:rect b="b" l="l" r="r" t="t"/>
              <a:pathLst>
                <a:path extrusionOk="0" h="246" w="323">
                  <a:moveTo>
                    <a:pt x="173" y="1"/>
                  </a:moveTo>
                  <a:cubicBezTo>
                    <a:pt x="0" y="1"/>
                    <a:pt x="0" y="245"/>
                    <a:pt x="173" y="245"/>
                  </a:cubicBezTo>
                  <a:cubicBezTo>
                    <a:pt x="323" y="245"/>
                    <a:pt x="323" y="1"/>
                    <a:pt x="17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79"/>
            <p:cNvSpPr/>
            <p:nvPr/>
          </p:nvSpPr>
          <p:spPr>
            <a:xfrm>
              <a:off x="3246625" y="1518525"/>
              <a:ext cx="8100" cy="6125"/>
            </a:xfrm>
            <a:custGeom>
              <a:rect b="b" l="l" r="r" t="t"/>
              <a:pathLst>
                <a:path extrusionOk="0" h="245" w="324">
                  <a:moveTo>
                    <a:pt x="174" y="0"/>
                  </a:moveTo>
                  <a:cubicBezTo>
                    <a:pt x="1" y="0"/>
                    <a:pt x="1" y="245"/>
                    <a:pt x="174" y="245"/>
                  </a:cubicBezTo>
                  <a:cubicBezTo>
                    <a:pt x="323" y="245"/>
                    <a:pt x="323" y="0"/>
                    <a:pt x="17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79"/>
            <p:cNvSpPr/>
            <p:nvPr/>
          </p:nvSpPr>
          <p:spPr>
            <a:xfrm>
              <a:off x="3372300" y="1682675"/>
              <a:ext cx="8075" cy="6150"/>
            </a:xfrm>
            <a:custGeom>
              <a:rect b="b" l="l" r="r" t="t"/>
              <a:pathLst>
                <a:path extrusionOk="0" h="246" w="323">
                  <a:moveTo>
                    <a:pt x="150" y="1"/>
                  </a:moveTo>
                  <a:cubicBezTo>
                    <a:pt x="0" y="1"/>
                    <a:pt x="0" y="246"/>
                    <a:pt x="150" y="246"/>
                  </a:cubicBezTo>
                  <a:cubicBezTo>
                    <a:pt x="323" y="246"/>
                    <a:pt x="323" y="1"/>
                    <a:pt x="15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79"/>
            <p:cNvSpPr/>
            <p:nvPr/>
          </p:nvSpPr>
          <p:spPr>
            <a:xfrm>
              <a:off x="3372300" y="1694475"/>
              <a:ext cx="8075" cy="6300"/>
            </a:xfrm>
            <a:custGeom>
              <a:rect b="b" l="l" r="r" t="t"/>
              <a:pathLst>
                <a:path extrusionOk="0" h="252" w="323">
                  <a:moveTo>
                    <a:pt x="150" y="1"/>
                  </a:moveTo>
                  <a:cubicBezTo>
                    <a:pt x="0" y="1"/>
                    <a:pt x="0" y="251"/>
                    <a:pt x="150" y="251"/>
                  </a:cubicBezTo>
                  <a:cubicBezTo>
                    <a:pt x="323" y="251"/>
                    <a:pt x="323" y="1"/>
                    <a:pt x="15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79"/>
            <p:cNvSpPr/>
            <p:nvPr/>
          </p:nvSpPr>
          <p:spPr>
            <a:xfrm>
              <a:off x="3168900" y="1284525"/>
              <a:ext cx="54775" cy="52575"/>
            </a:xfrm>
            <a:custGeom>
              <a:rect b="b" l="l" r="r" t="t"/>
              <a:pathLst>
                <a:path extrusionOk="0" h="2103" w="2191">
                  <a:moveTo>
                    <a:pt x="1149" y="173"/>
                  </a:moveTo>
                  <a:cubicBezTo>
                    <a:pt x="1624" y="173"/>
                    <a:pt x="1951" y="1461"/>
                    <a:pt x="1984" y="1862"/>
                  </a:cubicBezTo>
                  <a:lnTo>
                    <a:pt x="1984" y="1862"/>
                  </a:lnTo>
                  <a:cubicBezTo>
                    <a:pt x="1354" y="1570"/>
                    <a:pt x="1" y="899"/>
                    <a:pt x="972" y="232"/>
                  </a:cubicBezTo>
                  <a:cubicBezTo>
                    <a:pt x="1033" y="191"/>
                    <a:pt x="1092" y="173"/>
                    <a:pt x="1149" y="173"/>
                  </a:cubicBezTo>
                  <a:close/>
                  <a:moveTo>
                    <a:pt x="1153" y="0"/>
                  </a:moveTo>
                  <a:cubicBezTo>
                    <a:pt x="1079" y="0"/>
                    <a:pt x="1001" y="17"/>
                    <a:pt x="919" y="53"/>
                  </a:cubicBezTo>
                  <a:cubicBezTo>
                    <a:pt x="471" y="232"/>
                    <a:pt x="298" y="853"/>
                    <a:pt x="596" y="1223"/>
                  </a:cubicBezTo>
                  <a:cubicBezTo>
                    <a:pt x="943" y="1647"/>
                    <a:pt x="1516" y="1844"/>
                    <a:pt x="1987" y="2095"/>
                  </a:cubicBezTo>
                  <a:cubicBezTo>
                    <a:pt x="2002" y="2100"/>
                    <a:pt x="2017" y="2103"/>
                    <a:pt x="2031" y="2103"/>
                  </a:cubicBezTo>
                  <a:cubicBezTo>
                    <a:pt x="2089" y="2103"/>
                    <a:pt x="2136" y="2059"/>
                    <a:pt x="2150" y="2013"/>
                  </a:cubicBezTo>
                  <a:lnTo>
                    <a:pt x="2150" y="2013"/>
                  </a:lnTo>
                  <a:cubicBezTo>
                    <a:pt x="2174" y="1995"/>
                    <a:pt x="2190" y="1964"/>
                    <a:pt x="2190" y="1922"/>
                  </a:cubicBezTo>
                  <a:cubicBezTo>
                    <a:pt x="2169" y="1426"/>
                    <a:pt x="1841" y="0"/>
                    <a:pt x="11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79"/>
            <p:cNvSpPr/>
            <p:nvPr/>
          </p:nvSpPr>
          <p:spPr>
            <a:xfrm>
              <a:off x="3183300" y="1366600"/>
              <a:ext cx="63350" cy="32025"/>
            </a:xfrm>
            <a:custGeom>
              <a:rect b="b" l="l" r="r" t="t"/>
              <a:pathLst>
                <a:path extrusionOk="0" h="1281" w="2534">
                  <a:moveTo>
                    <a:pt x="1112" y="210"/>
                  </a:moveTo>
                  <a:cubicBezTo>
                    <a:pt x="1508" y="210"/>
                    <a:pt x="1944" y="291"/>
                    <a:pt x="2199" y="362"/>
                  </a:cubicBezTo>
                  <a:lnTo>
                    <a:pt x="2199" y="362"/>
                  </a:lnTo>
                  <a:cubicBezTo>
                    <a:pt x="1938" y="600"/>
                    <a:pt x="1739" y="898"/>
                    <a:pt x="1364" y="1003"/>
                  </a:cubicBezTo>
                  <a:cubicBezTo>
                    <a:pt x="1227" y="1043"/>
                    <a:pt x="1011" y="1089"/>
                    <a:pt x="804" y="1089"/>
                  </a:cubicBezTo>
                  <a:cubicBezTo>
                    <a:pt x="523" y="1089"/>
                    <a:pt x="261" y="1004"/>
                    <a:pt x="247" y="704"/>
                  </a:cubicBezTo>
                  <a:cubicBezTo>
                    <a:pt x="232" y="324"/>
                    <a:pt x="644" y="210"/>
                    <a:pt x="1112" y="210"/>
                  </a:cubicBezTo>
                  <a:close/>
                  <a:moveTo>
                    <a:pt x="1201" y="1"/>
                  </a:moveTo>
                  <a:cubicBezTo>
                    <a:pt x="633" y="1"/>
                    <a:pt x="101" y="163"/>
                    <a:pt x="44" y="704"/>
                  </a:cubicBezTo>
                  <a:cubicBezTo>
                    <a:pt x="1" y="1156"/>
                    <a:pt x="514" y="1280"/>
                    <a:pt x="868" y="1280"/>
                  </a:cubicBezTo>
                  <a:cubicBezTo>
                    <a:pt x="901" y="1280"/>
                    <a:pt x="933" y="1279"/>
                    <a:pt x="964" y="1277"/>
                  </a:cubicBezTo>
                  <a:cubicBezTo>
                    <a:pt x="1214" y="1277"/>
                    <a:pt x="1441" y="1200"/>
                    <a:pt x="1662" y="1128"/>
                  </a:cubicBezTo>
                  <a:cubicBezTo>
                    <a:pt x="2008" y="979"/>
                    <a:pt x="2158" y="603"/>
                    <a:pt x="2456" y="406"/>
                  </a:cubicBezTo>
                  <a:cubicBezTo>
                    <a:pt x="2534" y="346"/>
                    <a:pt x="2493" y="231"/>
                    <a:pt x="2426" y="215"/>
                  </a:cubicBezTo>
                  <a:lnTo>
                    <a:pt x="2426" y="215"/>
                  </a:lnTo>
                  <a:cubicBezTo>
                    <a:pt x="2421" y="210"/>
                    <a:pt x="2415" y="206"/>
                    <a:pt x="2408" y="203"/>
                  </a:cubicBezTo>
                  <a:cubicBezTo>
                    <a:pt x="2133" y="105"/>
                    <a:pt x="1655" y="1"/>
                    <a:pt x="12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79"/>
            <p:cNvSpPr/>
            <p:nvPr/>
          </p:nvSpPr>
          <p:spPr>
            <a:xfrm>
              <a:off x="3251550" y="1350125"/>
              <a:ext cx="30300" cy="49775"/>
            </a:xfrm>
            <a:custGeom>
              <a:rect b="b" l="l" r="r" t="t"/>
              <a:pathLst>
                <a:path extrusionOk="0" h="1991" w="1212">
                  <a:moveTo>
                    <a:pt x="602" y="199"/>
                  </a:moveTo>
                  <a:cubicBezTo>
                    <a:pt x="687" y="199"/>
                    <a:pt x="735" y="249"/>
                    <a:pt x="771" y="342"/>
                  </a:cubicBezTo>
                  <a:cubicBezTo>
                    <a:pt x="896" y="563"/>
                    <a:pt x="872" y="891"/>
                    <a:pt x="848" y="1136"/>
                  </a:cubicBezTo>
                  <a:cubicBezTo>
                    <a:pt x="848" y="1262"/>
                    <a:pt x="825" y="1411"/>
                    <a:pt x="801" y="1536"/>
                  </a:cubicBezTo>
                  <a:cubicBezTo>
                    <a:pt x="772" y="1606"/>
                    <a:pt x="703" y="1749"/>
                    <a:pt x="721" y="1757"/>
                  </a:cubicBezTo>
                  <a:lnTo>
                    <a:pt x="721" y="1757"/>
                  </a:lnTo>
                  <a:cubicBezTo>
                    <a:pt x="715" y="1756"/>
                    <a:pt x="709" y="1755"/>
                    <a:pt x="703" y="1755"/>
                  </a:cubicBezTo>
                  <a:cubicBezTo>
                    <a:pt x="698" y="1755"/>
                    <a:pt x="692" y="1756"/>
                    <a:pt x="687" y="1756"/>
                  </a:cubicBezTo>
                  <a:lnTo>
                    <a:pt x="687" y="1756"/>
                  </a:lnTo>
                  <a:cubicBezTo>
                    <a:pt x="554" y="1460"/>
                    <a:pt x="443" y="1160"/>
                    <a:pt x="377" y="814"/>
                  </a:cubicBezTo>
                  <a:cubicBezTo>
                    <a:pt x="323" y="641"/>
                    <a:pt x="299" y="318"/>
                    <a:pt x="502" y="217"/>
                  </a:cubicBezTo>
                  <a:cubicBezTo>
                    <a:pt x="540" y="205"/>
                    <a:pt x="574" y="199"/>
                    <a:pt x="602" y="199"/>
                  </a:cubicBezTo>
                  <a:close/>
                  <a:moveTo>
                    <a:pt x="604" y="1"/>
                  </a:moveTo>
                  <a:cubicBezTo>
                    <a:pt x="421" y="1"/>
                    <a:pt x="238" y="130"/>
                    <a:pt x="174" y="318"/>
                  </a:cubicBezTo>
                  <a:cubicBezTo>
                    <a:pt x="1" y="814"/>
                    <a:pt x="353" y="1512"/>
                    <a:pt x="550" y="1936"/>
                  </a:cubicBezTo>
                  <a:cubicBezTo>
                    <a:pt x="565" y="1975"/>
                    <a:pt x="594" y="1991"/>
                    <a:pt x="624" y="1991"/>
                  </a:cubicBezTo>
                  <a:cubicBezTo>
                    <a:pt x="648" y="1991"/>
                    <a:pt x="673" y="1980"/>
                    <a:pt x="693" y="1963"/>
                  </a:cubicBezTo>
                  <a:lnTo>
                    <a:pt x="693" y="1963"/>
                  </a:lnTo>
                  <a:cubicBezTo>
                    <a:pt x="702" y="1964"/>
                    <a:pt x="710" y="1964"/>
                    <a:pt x="719" y="1964"/>
                  </a:cubicBezTo>
                  <a:cubicBezTo>
                    <a:pt x="1212" y="1964"/>
                    <a:pt x="1094" y="383"/>
                    <a:pt x="896" y="145"/>
                  </a:cubicBezTo>
                  <a:cubicBezTo>
                    <a:pt x="815" y="44"/>
                    <a:pt x="710" y="1"/>
                    <a:pt x="6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79"/>
            <p:cNvSpPr/>
            <p:nvPr/>
          </p:nvSpPr>
          <p:spPr>
            <a:xfrm>
              <a:off x="3192650" y="1308850"/>
              <a:ext cx="28725" cy="23875"/>
            </a:xfrm>
            <a:custGeom>
              <a:rect b="b" l="l" r="r" t="t"/>
              <a:pathLst>
                <a:path extrusionOk="0" h="955" w="1149">
                  <a:moveTo>
                    <a:pt x="73" y="1"/>
                  </a:moveTo>
                  <a:cubicBezTo>
                    <a:pt x="17" y="1"/>
                    <a:pt x="1" y="103"/>
                    <a:pt x="70" y="125"/>
                  </a:cubicBezTo>
                  <a:cubicBezTo>
                    <a:pt x="440" y="274"/>
                    <a:pt x="816" y="549"/>
                    <a:pt x="1013" y="925"/>
                  </a:cubicBezTo>
                  <a:cubicBezTo>
                    <a:pt x="1030" y="946"/>
                    <a:pt x="1050" y="955"/>
                    <a:pt x="1068" y="955"/>
                  </a:cubicBezTo>
                  <a:cubicBezTo>
                    <a:pt x="1112" y="955"/>
                    <a:pt x="1148" y="908"/>
                    <a:pt x="1115" y="871"/>
                  </a:cubicBezTo>
                  <a:cubicBezTo>
                    <a:pt x="918" y="477"/>
                    <a:pt x="494" y="155"/>
                    <a:pt x="94" y="5"/>
                  </a:cubicBezTo>
                  <a:cubicBezTo>
                    <a:pt x="87" y="2"/>
                    <a:pt x="79" y="1"/>
                    <a:pt x="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79"/>
            <p:cNvSpPr/>
            <p:nvPr/>
          </p:nvSpPr>
          <p:spPr>
            <a:xfrm>
              <a:off x="3199625" y="1299175"/>
              <a:ext cx="19725" cy="30150"/>
            </a:xfrm>
            <a:custGeom>
              <a:rect b="b" l="l" r="r" t="t"/>
              <a:pathLst>
                <a:path extrusionOk="0" h="1206" w="789">
                  <a:moveTo>
                    <a:pt x="98" y="1"/>
                  </a:moveTo>
                  <a:cubicBezTo>
                    <a:pt x="51" y="1"/>
                    <a:pt x="1" y="52"/>
                    <a:pt x="42" y="94"/>
                  </a:cubicBezTo>
                  <a:cubicBezTo>
                    <a:pt x="340" y="362"/>
                    <a:pt x="609" y="786"/>
                    <a:pt x="663" y="1162"/>
                  </a:cubicBezTo>
                  <a:cubicBezTo>
                    <a:pt x="673" y="1192"/>
                    <a:pt x="696" y="1206"/>
                    <a:pt x="721" y="1206"/>
                  </a:cubicBezTo>
                  <a:cubicBezTo>
                    <a:pt x="754" y="1206"/>
                    <a:pt x="788" y="1180"/>
                    <a:pt x="788" y="1139"/>
                  </a:cubicBezTo>
                  <a:cubicBezTo>
                    <a:pt x="734" y="715"/>
                    <a:pt x="436" y="291"/>
                    <a:pt x="137" y="16"/>
                  </a:cubicBezTo>
                  <a:cubicBezTo>
                    <a:pt x="126" y="5"/>
                    <a:pt x="113" y="1"/>
                    <a:pt x="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79"/>
            <p:cNvSpPr/>
            <p:nvPr/>
          </p:nvSpPr>
          <p:spPr>
            <a:xfrm>
              <a:off x="3211850" y="1372675"/>
              <a:ext cx="30150" cy="13325"/>
            </a:xfrm>
            <a:custGeom>
              <a:rect b="b" l="l" r="r" t="t"/>
              <a:pathLst>
                <a:path extrusionOk="0" h="533" w="1206">
                  <a:moveTo>
                    <a:pt x="1152" y="0"/>
                  </a:moveTo>
                  <a:cubicBezTo>
                    <a:pt x="1142" y="0"/>
                    <a:pt x="1130" y="4"/>
                    <a:pt x="1117" y="13"/>
                  </a:cubicBezTo>
                  <a:cubicBezTo>
                    <a:pt x="771" y="139"/>
                    <a:pt x="448" y="336"/>
                    <a:pt x="96" y="407"/>
                  </a:cubicBezTo>
                  <a:cubicBezTo>
                    <a:pt x="1" y="407"/>
                    <a:pt x="48" y="533"/>
                    <a:pt x="120" y="533"/>
                  </a:cubicBezTo>
                  <a:cubicBezTo>
                    <a:pt x="496" y="461"/>
                    <a:pt x="795" y="258"/>
                    <a:pt x="1141" y="139"/>
                  </a:cubicBezTo>
                  <a:cubicBezTo>
                    <a:pt x="1205" y="94"/>
                    <a:pt x="1200" y="0"/>
                    <a:pt x="11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79"/>
            <p:cNvSpPr/>
            <p:nvPr/>
          </p:nvSpPr>
          <p:spPr>
            <a:xfrm>
              <a:off x="3205575" y="1370975"/>
              <a:ext cx="35975" cy="6750"/>
            </a:xfrm>
            <a:custGeom>
              <a:rect b="b" l="l" r="r" t="t"/>
              <a:pathLst>
                <a:path extrusionOk="0" h="270" w="1439">
                  <a:moveTo>
                    <a:pt x="1362" y="1"/>
                  </a:moveTo>
                  <a:cubicBezTo>
                    <a:pt x="1356" y="1"/>
                    <a:pt x="1350" y="2"/>
                    <a:pt x="1344" y="4"/>
                  </a:cubicBezTo>
                  <a:cubicBezTo>
                    <a:pt x="1013" y="83"/>
                    <a:pt x="681" y="144"/>
                    <a:pt x="364" y="144"/>
                  </a:cubicBezTo>
                  <a:cubicBezTo>
                    <a:pt x="276" y="144"/>
                    <a:pt x="188" y="140"/>
                    <a:pt x="102" y="129"/>
                  </a:cubicBezTo>
                  <a:cubicBezTo>
                    <a:pt x="1" y="129"/>
                    <a:pt x="1" y="255"/>
                    <a:pt x="102" y="255"/>
                  </a:cubicBezTo>
                  <a:cubicBezTo>
                    <a:pt x="193" y="265"/>
                    <a:pt x="285" y="270"/>
                    <a:pt x="376" y="270"/>
                  </a:cubicBezTo>
                  <a:cubicBezTo>
                    <a:pt x="705" y="270"/>
                    <a:pt x="1037" y="209"/>
                    <a:pt x="1368" y="129"/>
                  </a:cubicBezTo>
                  <a:cubicBezTo>
                    <a:pt x="1439" y="107"/>
                    <a:pt x="1420" y="1"/>
                    <a:pt x="13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79"/>
            <p:cNvSpPr/>
            <p:nvPr/>
          </p:nvSpPr>
          <p:spPr>
            <a:xfrm>
              <a:off x="3265275" y="1362850"/>
              <a:ext cx="4950" cy="33650"/>
            </a:xfrm>
            <a:custGeom>
              <a:rect b="b" l="l" r="r" t="t"/>
              <a:pathLst>
                <a:path extrusionOk="0" h="1346" w="198">
                  <a:moveTo>
                    <a:pt x="64" y="0"/>
                  </a:moveTo>
                  <a:cubicBezTo>
                    <a:pt x="32" y="0"/>
                    <a:pt x="1" y="18"/>
                    <a:pt x="1" y="54"/>
                  </a:cubicBezTo>
                  <a:cubicBezTo>
                    <a:pt x="1" y="454"/>
                    <a:pt x="73" y="878"/>
                    <a:pt x="25" y="1278"/>
                  </a:cubicBezTo>
                  <a:cubicBezTo>
                    <a:pt x="25" y="1320"/>
                    <a:pt x="59" y="1345"/>
                    <a:pt x="92" y="1345"/>
                  </a:cubicBezTo>
                  <a:cubicBezTo>
                    <a:pt x="117" y="1345"/>
                    <a:pt x="140" y="1332"/>
                    <a:pt x="150" y="1302"/>
                  </a:cubicBezTo>
                  <a:cubicBezTo>
                    <a:pt x="198" y="878"/>
                    <a:pt x="126" y="478"/>
                    <a:pt x="126" y="54"/>
                  </a:cubicBezTo>
                  <a:cubicBezTo>
                    <a:pt x="126" y="18"/>
                    <a:pt x="95" y="0"/>
                    <a:pt x="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79"/>
            <p:cNvSpPr/>
            <p:nvPr/>
          </p:nvSpPr>
          <p:spPr>
            <a:xfrm>
              <a:off x="3216000" y="1331100"/>
              <a:ext cx="143400" cy="168400"/>
            </a:xfrm>
            <a:custGeom>
              <a:rect b="b" l="l" r="r" t="t"/>
              <a:pathLst>
                <a:path extrusionOk="0" h="6736" w="5736">
                  <a:moveTo>
                    <a:pt x="145" y="1"/>
                  </a:moveTo>
                  <a:cubicBezTo>
                    <a:pt x="75" y="1"/>
                    <a:pt x="1" y="106"/>
                    <a:pt x="56" y="184"/>
                  </a:cubicBezTo>
                  <a:cubicBezTo>
                    <a:pt x="402" y="554"/>
                    <a:pt x="605" y="1002"/>
                    <a:pt x="850" y="1450"/>
                  </a:cubicBezTo>
                  <a:cubicBezTo>
                    <a:pt x="1076" y="1873"/>
                    <a:pt x="1399" y="2172"/>
                    <a:pt x="1721" y="2494"/>
                  </a:cubicBezTo>
                  <a:cubicBezTo>
                    <a:pt x="2193" y="2966"/>
                    <a:pt x="2718" y="3414"/>
                    <a:pt x="3238" y="3861"/>
                  </a:cubicBezTo>
                  <a:cubicBezTo>
                    <a:pt x="3715" y="4261"/>
                    <a:pt x="4014" y="4685"/>
                    <a:pt x="4282" y="5234"/>
                  </a:cubicBezTo>
                  <a:cubicBezTo>
                    <a:pt x="4611" y="5855"/>
                    <a:pt x="4933" y="6452"/>
                    <a:pt x="5578" y="6727"/>
                  </a:cubicBezTo>
                  <a:cubicBezTo>
                    <a:pt x="5593" y="6733"/>
                    <a:pt x="5607" y="6735"/>
                    <a:pt x="5619" y="6735"/>
                  </a:cubicBezTo>
                  <a:cubicBezTo>
                    <a:pt x="5712" y="6735"/>
                    <a:pt x="5736" y="6595"/>
                    <a:pt x="5626" y="6548"/>
                  </a:cubicBezTo>
                  <a:cubicBezTo>
                    <a:pt x="4879" y="6225"/>
                    <a:pt x="4581" y="5354"/>
                    <a:pt x="4211" y="4685"/>
                  </a:cubicBezTo>
                  <a:cubicBezTo>
                    <a:pt x="3960" y="4237"/>
                    <a:pt x="3638" y="3939"/>
                    <a:pt x="3238" y="3593"/>
                  </a:cubicBezTo>
                  <a:cubicBezTo>
                    <a:pt x="2766" y="3193"/>
                    <a:pt x="2294" y="2793"/>
                    <a:pt x="1847" y="2369"/>
                  </a:cubicBezTo>
                  <a:cubicBezTo>
                    <a:pt x="1447" y="1975"/>
                    <a:pt x="1124" y="1575"/>
                    <a:pt x="879" y="1079"/>
                  </a:cubicBezTo>
                  <a:cubicBezTo>
                    <a:pt x="676" y="703"/>
                    <a:pt x="503" y="357"/>
                    <a:pt x="205" y="35"/>
                  </a:cubicBezTo>
                  <a:cubicBezTo>
                    <a:pt x="188" y="11"/>
                    <a:pt x="167" y="1"/>
                    <a:pt x="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79"/>
            <p:cNvSpPr/>
            <p:nvPr/>
          </p:nvSpPr>
          <p:spPr>
            <a:xfrm>
              <a:off x="3330500" y="1160325"/>
              <a:ext cx="69725" cy="150900"/>
            </a:xfrm>
            <a:custGeom>
              <a:rect b="b" l="l" r="r" t="t"/>
              <a:pathLst>
                <a:path extrusionOk="0" h="6036" w="2789">
                  <a:moveTo>
                    <a:pt x="361" y="1"/>
                  </a:moveTo>
                  <a:cubicBezTo>
                    <a:pt x="323" y="1"/>
                    <a:pt x="285" y="22"/>
                    <a:pt x="275" y="72"/>
                  </a:cubicBezTo>
                  <a:cubicBezTo>
                    <a:pt x="1" y="1069"/>
                    <a:pt x="299" y="2066"/>
                    <a:pt x="801" y="2931"/>
                  </a:cubicBezTo>
                  <a:cubicBezTo>
                    <a:pt x="1374" y="3928"/>
                    <a:pt x="2568" y="4699"/>
                    <a:pt x="2592" y="5946"/>
                  </a:cubicBezTo>
                  <a:cubicBezTo>
                    <a:pt x="2592" y="6006"/>
                    <a:pt x="2641" y="6036"/>
                    <a:pt x="2690" y="6036"/>
                  </a:cubicBezTo>
                  <a:cubicBezTo>
                    <a:pt x="2739" y="6036"/>
                    <a:pt x="2789" y="6006"/>
                    <a:pt x="2789" y="5946"/>
                  </a:cubicBezTo>
                  <a:cubicBezTo>
                    <a:pt x="2765" y="5021"/>
                    <a:pt x="2144" y="4352"/>
                    <a:pt x="1595" y="3678"/>
                  </a:cubicBezTo>
                  <a:cubicBezTo>
                    <a:pt x="747" y="2711"/>
                    <a:pt x="126" y="1415"/>
                    <a:pt x="449" y="126"/>
                  </a:cubicBezTo>
                  <a:cubicBezTo>
                    <a:pt x="481" y="50"/>
                    <a:pt x="420" y="1"/>
                    <a:pt x="3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79"/>
            <p:cNvSpPr/>
            <p:nvPr/>
          </p:nvSpPr>
          <p:spPr>
            <a:xfrm>
              <a:off x="3338725" y="1147775"/>
              <a:ext cx="6725" cy="5100"/>
            </a:xfrm>
            <a:custGeom>
              <a:rect b="b" l="l" r="r" t="t"/>
              <a:pathLst>
                <a:path extrusionOk="0" h="204" w="269">
                  <a:moveTo>
                    <a:pt x="149" y="1"/>
                  </a:moveTo>
                  <a:cubicBezTo>
                    <a:pt x="0" y="1"/>
                    <a:pt x="0" y="204"/>
                    <a:pt x="149" y="204"/>
                  </a:cubicBezTo>
                  <a:cubicBezTo>
                    <a:pt x="269" y="204"/>
                    <a:pt x="269" y="1"/>
                    <a:pt x="14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79"/>
            <p:cNvSpPr/>
            <p:nvPr/>
          </p:nvSpPr>
          <p:spPr>
            <a:xfrm>
              <a:off x="3344825" y="1155250"/>
              <a:ext cx="6300" cy="5100"/>
            </a:xfrm>
            <a:custGeom>
              <a:rect b="b" l="l" r="r" t="t"/>
              <a:pathLst>
                <a:path extrusionOk="0" h="204" w="252">
                  <a:moveTo>
                    <a:pt x="126" y="0"/>
                  </a:moveTo>
                  <a:cubicBezTo>
                    <a:pt x="1" y="0"/>
                    <a:pt x="1" y="203"/>
                    <a:pt x="126" y="203"/>
                  </a:cubicBezTo>
                  <a:cubicBezTo>
                    <a:pt x="252" y="203"/>
                    <a:pt x="252" y="0"/>
                    <a:pt x="12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79"/>
            <p:cNvSpPr/>
            <p:nvPr/>
          </p:nvSpPr>
          <p:spPr>
            <a:xfrm>
              <a:off x="3347375" y="1146000"/>
              <a:ext cx="6300" cy="4950"/>
            </a:xfrm>
            <a:custGeom>
              <a:rect b="b" l="l" r="r" t="t"/>
              <a:pathLst>
                <a:path extrusionOk="0" h="198" w="252">
                  <a:moveTo>
                    <a:pt x="126" y="0"/>
                  </a:moveTo>
                  <a:cubicBezTo>
                    <a:pt x="0" y="0"/>
                    <a:pt x="0" y="197"/>
                    <a:pt x="126" y="197"/>
                  </a:cubicBezTo>
                  <a:cubicBezTo>
                    <a:pt x="251" y="197"/>
                    <a:pt x="251" y="0"/>
                    <a:pt x="12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79"/>
            <p:cNvSpPr/>
            <p:nvPr/>
          </p:nvSpPr>
          <p:spPr>
            <a:xfrm>
              <a:off x="3372300" y="1226925"/>
              <a:ext cx="4950" cy="5325"/>
            </a:xfrm>
            <a:custGeom>
              <a:rect b="b" l="l" r="r" t="t"/>
              <a:pathLst>
                <a:path extrusionOk="0" h="213" w="198">
                  <a:moveTo>
                    <a:pt x="99" y="0"/>
                  </a:moveTo>
                  <a:cubicBezTo>
                    <a:pt x="50" y="0"/>
                    <a:pt x="0" y="32"/>
                    <a:pt x="0" y="94"/>
                  </a:cubicBezTo>
                  <a:lnTo>
                    <a:pt x="0" y="118"/>
                  </a:lnTo>
                  <a:cubicBezTo>
                    <a:pt x="0" y="181"/>
                    <a:pt x="50" y="212"/>
                    <a:pt x="99" y="212"/>
                  </a:cubicBezTo>
                  <a:cubicBezTo>
                    <a:pt x="148" y="212"/>
                    <a:pt x="197" y="181"/>
                    <a:pt x="197" y="118"/>
                  </a:cubicBezTo>
                  <a:lnTo>
                    <a:pt x="197" y="94"/>
                  </a:lnTo>
                  <a:cubicBezTo>
                    <a:pt x="197" y="32"/>
                    <a:pt x="148" y="0"/>
                    <a:pt x="9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79"/>
            <p:cNvSpPr/>
            <p:nvPr/>
          </p:nvSpPr>
          <p:spPr>
            <a:xfrm>
              <a:off x="3373500" y="1217475"/>
              <a:ext cx="6875" cy="4950"/>
            </a:xfrm>
            <a:custGeom>
              <a:rect b="b" l="l" r="r" t="t"/>
              <a:pathLst>
                <a:path extrusionOk="0" h="198" w="275">
                  <a:moveTo>
                    <a:pt x="149" y="1"/>
                  </a:moveTo>
                  <a:cubicBezTo>
                    <a:pt x="0" y="1"/>
                    <a:pt x="0" y="198"/>
                    <a:pt x="149" y="198"/>
                  </a:cubicBezTo>
                  <a:cubicBezTo>
                    <a:pt x="275" y="198"/>
                    <a:pt x="275" y="1"/>
                    <a:pt x="14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79"/>
            <p:cNvSpPr/>
            <p:nvPr/>
          </p:nvSpPr>
          <p:spPr>
            <a:xfrm>
              <a:off x="3379750" y="1224950"/>
              <a:ext cx="6150" cy="4950"/>
            </a:xfrm>
            <a:custGeom>
              <a:rect b="b" l="l" r="r" t="t"/>
              <a:pathLst>
                <a:path extrusionOk="0" h="198" w="246">
                  <a:moveTo>
                    <a:pt x="120" y="0"/>
                  </a:moveTo>
                  <a:cubicBezTo>
                    <a:pt x="1" y="0"/>
                    <a:pt x="1" y="197"/>
                    <a:pt x="120" y="197"/>
                  </a:cubicBezTo>
                  <a:cubicBezTo>
                    <a:pt x="246" y="197"/>
                    <a:pt x="246" y="0"/>
                    <a:pt x="12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79"/>
            <p:cNvSpPr/>
            <p:nvPr/>
          </p:nvSpPr>
          <p:spPr>
            <a:xfrm>
              <a:off x="3329900" y="1277375"/>
              <a:ext cx="5100" cy="5750"/>
            </a:xfrm>
            <a:custGeom>
              <a:rect b="b" l="l" r="r" t="t"/>
              <a:pathLst>
                <a:path extrusionOk="0" h="230" w="204">
                  <a:moveTo>
                    <a:pt x="102" y="0"/>
                  </a:moveTo>
                  <a:cubicBezTo>
                    <a:pt x="52" y="0"/>
                    <a:pt x="1" y="31"/>
                    <a:pt x="1" y="94"/>
                  </a:cubicBezTo>
                  <a:lnTo>
                    <a:pt x="1" y="118"/>
                  </a:lnTo>
                  <a:cubicBezTo>
                    <a:pt x="1" y="193"/>
                    <a:pt x="52" y="230"/>
                    <a:pt x="102" y="230"/>
                  </a:cubicBezTo>
                  <a:cubicBezTo>
                    <a:pt x="153" y="230"/>
                    <a:pt x="204" y="193"/>
                    <a:pt x="204" y="118"/>
                  </a:cubicBezTo>
                  <a:lnTo>
                    <a:pt x="204" y="94"/>
                  </a:lnTo>
                  <a:cubicBezTo>
                    <a:pt x="204" y="31"/>
                    <a:pt x="153" y="0"/>
                    <a:pt x="10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79"/>
            <p:cNvSpPr/>
            <p:nvPr/>
          </p:nvSpPr>
          <p:spPr>
            <a:xfrm>
              <a:off x="3333050" y="1265400"/>
              <a:ext cx="6300" cy="4950"/>
            </a:xfrm>
            <a:custGeom>
              <a:rect b="b" l="l" r="r" t="t"/>
              <a:pathLst>
                <a:path extrusionOk="0" h="198" w="252">
                  <a:moveTo>
                    <a:pt x="126" y="0"/>
                  </a:moveTo>
                  <a:cubicBezTo>
                    <a:pt x="0" y="0"/>
                    <a:pt x="0" y="197"/>
                    <a:pt x="126" y="197"/>
                  </a:cubicBezTo>
                  <a:cubicBezTo>
                    <a:pt x="251" y="197"/>
                    <a:pt x="251" y="0"/>
                    <a:pt x="12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79"/>
            <p:cNvSpPr/>
            <p:nvPr/>
          </p:nvSpPr>
          <p:spPr>
            <a:xfrm>
              <a:off x="3338725" y="1272850"/>
              <a:ext cx="6725" cy="4950"/>
            </a:xfrm>
            <a:custGeom>
              <a:rect b="b" l="l" r="r" t="t"/>
              <a:pathLst>
                <a:path extrusionOk="0" h="198" w="269">
                  <a:moveTo>
                    <a:pt x="149" y="1"/>
                  </a:moveTo>
                  <a:cubicBezTo>
                    <a:pt x="0" y="1"/>
                    <a:pt x="0" y="198"/>
                    <a:pt x="149" y="198"/>
                  </a:cubicBezTo>
                  <a:cubicBezTo>
                    <a:pt x="269" y="198"/>
                    <a:pt x="269" y="1"/>
                    <a:pt x="14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79"/>
            <p:cNvSpPr/>
            <p:nvPr/>
          </p:nvSpPr>
          <p:spPr>
            <a:xfrm>
              <a:off x="3893600" y="1480975"/>
              <a:ext cx="235400" cy="160275"/>
            </a:xfrm>
            <a:custGeom>
              <a:rect b="b" l="l" r="r" t="t"/>
              <a:pathLst>
                <a:path extrusionOk="0" h="6411" w="9416">
                  <a:moveTo>
                    <a:pt x="1844" y="1"/>
                  </a:moveTo>
                  <a:cubicBezTo>
                    <a:pt x="1658" y="1"/>
                    <a:pt x="1471" y="11"/>
                    <a:pt x="1285" y="33"/>
                  </a:cubicBezTo>
                  <a:cubicBezTo>
                    <a:pt x="1167" y="56"/>
                    <a:pt x="1139" y="232"/>
                    <a:pt x="1261" y="232"/>
                  </a:cubicBezTo>
                  <a:cubicBezTo>
                    <a:pt x="1268" y="232"/>
                    <a:pt x="1276" y="232"/>
                    <a:pt x="1285" y="230"/>
                  </a:cubicBezTo>
                  <a:cubicBezTo>
                    <a:pt x="1455" y="212"/>
                    <a:pt x="1626" y="203"/>
                    <a:pt x="1796" y="203"/>
                  </a:cubicBezTo>
                  <a:cubicBezTo>
                    <a:pt x="3216" y="203"/>
                    <a:pt x="4613" y="817"/>
                    <a:pt x="5834" y="1526"/>
                  </a:cubicBezTo>
                  <a:cubicBezTo>
                    <a:pt x="7202" y="2327"/>
                    <a:pt x="8255" y="3488"/>
                    <a:pt x="9138" y="4774"/>
                  </a:cubicBezTo>
                  <a:lnTo>
                    <a:pt x="9138" y="4774"/>
                  </a:lnTo>
                  <a:cubicBezTo>
                    <a:pt x="7827" y="5309"/>
                    <a:pt x="6471" y="5837"/>
                    <a:pt x="5040" y="6105"/>
                  </a:cubicBezTo>
                  <a:cubicBezTo>
                    <a:pt x="4613" y="6181"/>
                    <a:pt x="4190" y="6215"/>
                    <a:pt x="3769" y="6215"/>
                  </a:cubicBezTo>
                  <a:cubicBezTo>
                    <a:pt x="2547" y="6215"/>
                    <a:pt x="1348" y="5930"/>
                    <a:pt x="162" y="5579"/>
                  </a:cubicBezTo>
                  <a:cubicBezTo>
                    <a:pt x="150" y="5574"/>
                    <a:pt x="138" y="5572"/>
                    <a:pt x="126" y="5572"/>
                  </a:cubicBezTo>
                  <a:cubicBezTo>
                    <a:pt x="33" y="5572"/>
                    <a:pt x="0" y="5731"/>
                    <a:pt x="91" y="5753"/>
                  </a:cubicBezTo>
                  <a:cubicBezTo>
                    <a:pt x="1313" y="6127"/>
                    <a:pt x="2520" y="6411"/>
                    <a:pt x="3762" y="6411"/>
                  </a:cubicBezTo>
                  <a:cubicBezTo>
                    <a:pt x="4086" y="6411"/>
                    <a:pt x="4412" y="6392"/>
                    <a:pt x="4741" y="6350"/>
                  </a:cubicBezTo>
                  <a:cubicBezTo>
                    <a:pt x="6335" y="6153"/>
                    <a:pt x="7852" y="5532"/>
                    <a:pt x="9320" y="4911"/>
                  </a:cubicBezTo>
                  <a:cubicBezTo>
                    <a:pt x="9368" y="4881"/>
                    <a:pt x="9416" y="4833"/>
                    <a:pt x="9368" y="4762"/>
                  </a:cubicBezTo>
                  <a:cubicBezTo>
                    <a:pt x="8473" y="3442"/>
                    <a:pt x="7404" y="2248"/>
                    <a:pt x="6013" y="1401"/>
                  </a:cubicBezTo>
                  <a:cubicBezTo>
                    <a:pt x="4774" y="649"/>
                    <a:pt x="3306" y="1"/>
                    <a:pt x="18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79"/>
            <p:cNvSpPr/>
            <p:nvPr/>
          </p:nvSpPr>
          <p:spPr>
            <a:xfrm>
              <a:off x="3897075" y="1532775"/>
              <a:ext cx="227000" cy="68500"/>
            </a:xfrm>
            <a:custGeom>
              <a:rect b="b" l="l" r="r" t="t"/>
              <a:pathLst>
                <a:path extrusionOk="0" h="2740" w="9080">
                  <a:moveTo>
                    <a:pt x="240" y="1"/>
                  </a:moveTo>
                  <a:cubicBezTo>
                    <a:pt x="209" y="1"/>
                    <a:pt x="179" y="2"/>
                    <a:pt x="149" y="3"/>
                  </a:cubicBezTo>
                  <a:cubicBezTo>
                    <a:pt x="8" y="26"/>
                    <a:pt x="0" y="202"/>
                    <a:pt x="125" y="202"/>
                  </a:cubicBezTo>
                  <a:cubicBezTo>
                    <a:pt x="132" y="202"/>
                    <a:pt x="140" y="202"/>
                    <a:pt x="149" y="200"/>
                  </a:cubicBezTo>
                  <a:cubicBezTo>
                    <a:pt x="172" y="199"/>
                    <a:pt x="196" y="199"/>
                    <a:pt x="220" y="199"/>
                  </a:cubicBezTo>
                  <a:cubicBezTo>
                    <a:pt x="819" y="199"/>
                    <a:pt x="1443" y="482"/>
                    <a:pt x="2017" y="672"/>
                  </a:cubicBezTo>
                  <a:cubicBezTo>
                    <a:pt x="2859" y="946"/>
                    <a:pt x="3731" y="1197"/>
                    <a:pt x="4602" y="1466"/>
                  </a:cubicBezTo>
                  <a:cubicBezTo>
                    <a:pt x="5955" y="1930"/>
                    <a:pt x="7336" y="2739"/>
                    <a:pt x="8828" y="2739"/>
                  </a:cubicBezTo>
                  <a:cubicBezTo>
                    <a:pt x="8870" y="2739"/>
                    <a:pt x="8912" y="2739"/>
                    <a:pt x="8954" y="2737"/>
                  </a:cubicBezTo>
                  <a:cubicBezTo>
                    <a:pt x="9080" y="2737"/>
                    <a:pt x="9080" y="2540"/>
                    <a:pt x="8954" y="2540"/>
                  </a:cubicBezTo>
                  <a:cubicBezTo>
                    <a:pt x="8914" y="2542"/>
                    <a:pt x="8874" y="2542"/>
                    <a:pt x="8834" y="2542"/>
                  </a:cubicBezTo>
                  <a:cubicBezTo>
                    <a:pt x="7313" y="2542"/>
                    <a:pt x="5861" y="1680"/>
                    <a:pt x="4477" y="1221"/>
                  </a:cubicBezTo>
                  <a:cubicBezTo>
                    <a:pt x="3635" y="946"/>
                    <a:pt x="2788" y="696"/>
                    <a:pt x="1940" y="421"/>
                  </a:cubicBezTo>
                  <a:cubicBezTo>
                    <a:pt x="1396" y="257"/>
                    <a:pt x="809" y="1"/>
                    <a:pt x="2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79"/>
            <p:cNvSpPr/>
            <p:nvPr/>
          </p:nvSpPr>
          <p:spPr>
            <a:xfrm>
              <a:off x="4060625" y="1568000"/>
              <a:ext cx="43900" cy="52050"/>
            </a:xfrm>
            <a:custGeom>
              <a:rect b="b" l="l" r="r" t="t"/>
              <a:pathLst>
                <a:path extrusionOk="0" h="2082" w="1756">
                  <a:moveTo>
                    <a:pt x="1584" y="1"/>
                  </a:moveTo>
                  <a:cubicBezTo>
                    <a:pt x="1570" y="1"/>
                    <a:pt x="1556" y="3"/>
                    <a:pt x="1541" y="9"/>
                  </a:cubicBezTo>
                  <a:cubicBezTo>
                    <a:pt x="1069" y="236"/>
                    <a:pt x="526" y="355"/>
                    <a:pt x="48" y="654"/>
                  </a:cubicBezTo>
                  <a:cubicBezTo>
                    <a:pt x="24" y="684"/>
                    <a:pt x="1" y="731"/>
                    <a:pt x="24" y="779"/>
                  </a:cubicBezTo>
                  <a:cubicBezTo>
                    <a:pt x="227" y="1203"/>
                    <a:pt x="401" y="1651"/>
                    <a:pt x="675" y="2027"/>
                  </a:cubicBezTo>
                  <a:cubicBezTo>
                    <a:pt x="698" y="2065"/>
                    <a:pt x="732" y="2082"/>
                    <a:pt x="765" y="2082"/>
                  </a:cubicBezTo>
                  <a:cubicBezTo>
                    <a:pt x="833" y="2082"/>
                    <a:pt x="897" y="2010"/>
                    <a:pt x="848" y="1925"/>
                  </a:cubicBezTo>
                  <a:cubicBezTo>
                    <a:pt x="596" y="1580"/>
                    <a:pt x="429" y="1174"/>
                    <a:pt x="247" y="786"/>
                  </a:cubicBezTo>
                  <a:lnTo>
                    <a:pt x="247" y="786"/>
                  </a:lnTo>
                  <a:cubicBezTo>
                    <a:pt x="680" y="521"/>
                    <a:pt x="1197" y="397"/>
                    <a:pt x="1666" y="182"/>
                  </a:cubicBezTo>
                  <a:cubicBezTo>
                    <a:pt x="1756" y="140"/>
                    <a:pt x="1688" y="1"/>
                    <a:pt x="15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79"/>
            <p:cNvSpPr/>
            <p:nvPr/>
          </p:nvSpPr>
          <p:spPr>
            <a:xfrm>
              <a:off x="3999725" y="1534450"/>
              <a:ext cx="70650" cy="103150"/>
            </a:xfrm>
            <a:custGeom>
              <a:rect b="b" l="l" r="r" t="t"/>
              <a:pathLst>
                <a:path extrusionOk="0" h="4126" w="2826">
                  <a:moveTo>
                    <a:pt x="2700" y="0"/>
                  </a:moveTo>
                  <a:cubicBezTo>
                    <a:pt x="2688" y="0"/>
                    <a:pt x="2676" y="3"/>
                    <a:pt x="2663" y="8"/>
                  </a:cubicBezTo>
                  <a:cubicBezTo>
                    <a:pt x="1792" y="330"/>
                    <a:pt x="968" y="778"/>
                    <a:pt x="73" y="1053"/>
                  </a:cubicBezTo>
                  <a:cubicBezTo>
                    <a:pt x="49" y="1053"/>
                    <a:pt x="1" y="1100"/>
                    <a:pt x="25" y="1130"/>
                  </a:cubicBezTo>
                  <a:cubicBezTo>
                    <a:pt x="126" y="2097"/>
                    <a:pt x="449" y="3041"/>
                    <a:pt x="472" y="4014"/>
                  </a:cubicBezTo>
                  <a:cubicBezTo>
                    <a:pt x="472" y="4088"/>
                    <a:pt x="522" y="4126"/>
                    <a:pt x="571" y="4126"/>
                  </a:cubicBezTo>
                  <a:cubicBezTo>
                    <a:pt x="620" y="4126"/>
                    <a:pt x="670" y="4088"/>
                    <a:pt x="670" y="4014"/>
                  </a:cubicBezTo>
                  <a:cubicBezTo>
                    <a:pt x="646" y="3220"/>
                    <a:pt x="425" y="2444"/>
                    <a:pt x="299" y="1650"/>
                  </a:cubicBezTo>
                  <a:cubicBezTo>
                    <a:pt x="246" y="1399"/>
                    <a:pt x="174" y="1226"/>
                    <a:pt x="472" y="1130"/>
                  </a:cubicBezTo>
                  <a:cubicBezTo>
                    <a:pt x="693" y="1053"/>
                    <a:pt x="920" y="951"/>
                    <a:pt x="1141" y="856"/>
                  </a:cubicBezTo>
                  <a:cubicBezTo>
                    <a:pt x="1666" y="629"/>
                    <a:pt x="2186" y="384"/>
                    <a:pt x="2735" y="181"/>
                  </a:cubicBezTo>
                  <a:cubicBezTo>
                    <a:pt x="2826" y="160"/>
                    <a:pt x="2793" y="0"/>
                    <a:pt x="27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79"/>
            <p:cNvSpPr/>
            <p:nvPr/>
          </p:nvSpPr>
          <p:spPr>
            <a:xfrm>
              <a:off x="3939450" y="1545425"/>
              <a:ext cx="18675" cy="90975"/>
            </a:xfrm>
            <a:custGeom>
              <a:rect b="b" l="l" r="r" t="t"/>
              <a:pathLst>
                <a:path extrusionOk="0" h="3639" w="747">
                  <a:moveTo>
                    <a:pt x="197" y="0"/>
                  </a:moveTo>
                  <a:cubicBezTo>
                    <a:pt x="146" y="0"/>
                    <a:pt x="96" y="31"/>
                    <a:pt x="96" y="94"/>
                  </a:cubicBezTo>
                  <a:cubicBezTo>
                    <a:pt x="0" y="1258"/>
                    <a:pt x="472" y="2381"/>
                    <a:pt x="543" y="3527"/>
                  </a:cubicBezTo>
                  <a:cubicBezTo>
                    <a:pt x="543" y="3601"/>
                    <a:pt x="594" y="3639"/>
                    <a:pt x="645" y="3639"/>
                  </a:cubicBezTo>
                  <a:cubicBezTo>
                    <a:pt x="696" y="3639"/>
                    <a:pt x="746" y="3601"/>
                    <a:pt x="746" y="3527"/>
                  </a:cubicBezTo>
                  <a:cubicBezTo>
                    <a:pt x="669" y="2381"/>
                    <a:pt x="197" y="1258"/>
                    <a:pt x="299" y="94"/>
                  </a:cubicBezTo>
                  <a:cubicBezTo>
                    <a:pt x="299" y="31"/>
                    <a:pt x="248" y="0"/>
                    <a:pt x="1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79"/>
            <p:cNvSpPr/>
            <p:nvPr/>
          </p:nvSpPr>
          <p:spPr>
            <a:xfrm>
              <a:off x="3940425" y="1497225"/>
              <a:ext cx="70000" cy="51000"/>
            </a:xfrm>
            <a:custGeom>
              <a:rect b="b" l="l" r="r" t="t"/>
              <a:pathLst>
                <a:path extrusionOk="0" h="2040" w="2800">
                  <a:moveTo>
                    <a:pt x="2679" y="0"/>
                  </a:moveTo>
                  <a:cubicBezTo>
                    <a:pt x="2660" y="0"/>
                    <a:pt x="2639" y="8"/>
                    <a:pt x="2618" y="28"/>
                  </a:cubicBezTo>
                  <a:cubicBezTo>
                    <a:pt x="1800" y="649"/>
                    <a:pt x="952" y="1246"/>
                    <a:pt x="80" y="1843"/>
                  </a:cubicBezTo>
                  <a:cubicBezTo>
                    <a:pt x="1" y="1908"/>
                    <a:pt x="54" y="2039"/>
                    <a:pt x="147" y="2039"/>
                  </a:cubicBezTo>
                  <a:cubicBezTo>
                    <a:pt x="165" y="2039"/>
                    <a:pt x="185" y="2034"/>
                    <a:pt x="206" y="2022"/>
                  </a:cubicBezTo>
                  <a:cubicBezTo>
                    <a:pt x="1054" y="1425"/>
                    <a:pt x="1901" y="798"/>
                    <a:pt x="2719" y="177"/>
                  </a:cubicBezTo>
                  <a:cubicBezTo>
                    <a:pt x="2800" y="121"/>
                    <a:pt x="2752" y="0"/>
                    <a:pt x="26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79"/>
            <p:cNvSpPr/>
            <p:nvPr/>
          </p:nvSpPr>
          <p:spPr>
            <a:xfrm>
              <a:off x="4050525" y="1442250"/>
              <a:ext cx="156475" cy="84625"/>
            </a:xfrm>
            <a:custGeom>
              <a:rect b="b" l="l" r="r" t="t"/>
              <a:pathLst>
                <a:path extrusionOk="0" h="3385" w="6259">
                  <a:moveTo>
                    <a:pt x="6118" y="0"/>
                  </a:moveTo>
                  <a:cubicBezTo>
                    <a:pt x="6091" y="0"/>
                    <a:pt x="6066" y="12"/>
                    <a:pt x="6052" y="42"/>
                  </a:cubicBezTo>
                  <a:cubicBezTo>
                    <a:pt x="5557" y="985"/>
                    <a:pt x="4088" y="1182"/>
                    <a:pt x="3169" y="1409"/>
                  </a:cubicBezTo>
                  <a:cubicBezTo>
                    <a:pt x="1975" y="1732"/>
                    <a:pt x="828" y="2227"/>
                    <a:pt x="58" y="3224"/>
                  </a:cubicBezTo>
                  <a:cubicBezTo>
                    <a:pt x="1" y="3299"/>
                    <a:pt x="55" y="3385"/>
                    <a:pt x="118" y="3385"/>
                  </a:cubicBezTo>
                  <a:cubicBezTo>
                    <a:pt x="140" y="3385"/>
                    <a:pt x="164" y="3374"/>
                    <a:pt x="184" y="3350"/>
                  </a:cubicBezTo>
                  <a:cubicBezTo>
                    <a:pt x="1079" y="2251"/>
                    <a:pt x="2345" y="1833"/>
                    <a:pt x="3664" y="1481"/>
                  </a:cubicBezTo>
                  <a:cubicBezTo>
                    <a:pt x="4536" y="1260"/>
                    <a:pt x="5754" y="1009"/>
                    <a:pt x="6225" y="138"/>
                  </a:cubicBezTo>
                  <a:cubicBezTo>
                    <a:pt x="6259" y="70"/>
                    <a:pt x="6183" y="0"/>
                    <a:pt x="61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79"/>
            <p:cNvSpPr/>
            <p:nvPr/>
          </p:nvSpPr>
          <p:spPr>
            <a:xfrm>
              <a:off x="4136325" y="1421050"/>
              <a:ext cx="41375" cy="57100"/>
            </a:xfrm>
            <a:custGeom>
              <a:rect b="b" l="l" r="r" t="t"/>
              <a:pathLst>
                <a:path extrusionOk="0" h="2284" w="1655">
                  <a:moveTo>
                    <a:pt x="1508" y="0"/>
                  </a:moveTo>
                  <a:cubicBezTo>
                    <a:pt x="1477" y="0"/>
                    <a:pt x="1447" y="13"/>
                    <a:pt x="1426" y="42"/>
                  </a:cubicBezTo>
                  <a:cubicBezTo>
                    <a:pt x="931" y="741"/>
                    <a:pt x="358" y="1362"/>
                    <a:pt x="35" y="2156"/>
                  </a:cubicBezTo>
                  <a:cubicBezTo>
                    <a:pt x="1" y="2236"/>
                    <a:pt x="59" y="2284"/>
                    <a:pt x="119" y="2284"/>
                  </a:cubicBezTo>
                  <a:cubicBezTo>
                    <a:pt x="153" y="2284"/>
                    <a:pt x="189" y="2268"/>
                    <a:pt x="208" y="2233"/>
                  </a:cubicBezTo>
                  <a:cubicBezTo>
                    <a:pt x="531" y="1433"/>
                    <a:pt x="1104" y="813"/>
                    <a:pt x="1599" y="144"/>
                  </a:cubicBezTo>
                  <a:cubicBezTo>
                    <a:pt x="1654" y="72"/>
                    <a:pt x="1581" y="0"/>
                    <a:pt x="15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79"/>
            <p:cNvSpPr/>
            <p:nvPr/>
          </p:nvSpPr>
          <p:spPr>
            <a:xfrm>
              <a:off x="4120150" y="1480800"/>
              <a:ext cx="82525" cy="43425"/>
            </a:xfrm>
            <a:custGeom>
              <a:rect b="b" l="l" r="r" t="t"/>
              <a:pathLst>
                <a:path extrusionOk="0" h="1737" w="3301">
                  <a:moveTo>
                    <a:pt x="132" y="1"/>
                  </a:moveTo>
                  <a:cubicBezTo>
                    <a:pt x="71" y="1"/>
                    <a:pt x="1" y="61"/>
                    <a:pt x="31" y="142"/>
                  </a:cubicBezTo>
                  <a:cubicBezTo>
                    <a:pt x="306" y="1135"/>
                    <a:pt x="1598" y="1737"/>
                    <a:pt x="2664" y="1737"/>
                  </a:cubicBezTo>
                  <a:cubicBezTo>
                    <a:pt x="2848" y="1737"/>
                    <a:pt x="3025" y="1719"/>
                    <a:pt x="3190" y="1682"/>
                  </a:cubicBezTo>
                  <a:cubicBezTo>
                    <a:pt x="3300" y="1661"/>
                    <a:pt x="3257" y="1500"/>
                    <a:pt x="3159" y="1500"/>
                  </a:cubicBezTo>
                  <a:cubicBezTo>
                    <a:pt x="3146" y="1500"/>
                    <a:pt x="3132" y="1503"/>
                    <a:pt x="3118" y="1509"/>
                  </a:cubicBezTo>
                  <a:cubicBezTo>
                    <a:pt x="2979" y="1540"/>
                    <a:pt x="2829" y="1555"/>
                    <a:pt x="2672" y="1555"/>
                  </a:cubicBezTo>
                  <a:cubicBezTo>
                    <a:pt x="1703" y="1555"/>
                    <a:pt x="487" y="984"/>
                    <a:pt x="205" y="64"/>
                  </a:cubicBezTo>
                  <a:cubicBezTo>
                    <a:pt x="196" y="19"/>
                    <a:pt x="165"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79"/>
            <p:cNvSpPr/>
            <p:nvPr/>
          </p:nvSpPr>
          <p:spPr>
            <a:xfrm>
              <a:off x="4161975" y="1411500"/>
              <a:ext cx="24350" cy="18675"/>
            </a:xfrm>
            <a:custGeom>
              <a:rect b="b" l="l" r="r" t="t"/>
              <a:pathLst>
                <a:path extrusionOk="0" h="747" w="974">
                  <a:moveTo>
                    <a:pt x="502" y="1"/>
                  </a:moveTo>
                  <a:cubicBezTo>
                    <a:pt x="0" y="1"/>
                    <a:pt x="0" y="747"/>
                    <a:pt x="502" y="747"/>
                  </a:cubicBezTo>
                  <a:cubicBezTo>
                    <a:pt x="973" y="747"/>
                    <a:pt x="973" y="1"/>
                    <a:pt x="502" y="1"/>
                  </a:cubicBezTo>
                  <a:close/>
                </a:path>
              </a:pathLst>
            </a:custGeom>
            <a:solidFill>
              <a:srgbClr val="FFA4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79"/>
            <p:cNvSpPr/>
            <p:nvPr/>
          </p:nvSpPr>
          <p:spPr>
            <a:xfrm>
              <a:off x="4193150" y="1432700"/>
              <a:ext cx="24200" cy="18675"/>
            </a:xfrm>
            <a:custGeom>
              <a:rect b="b" l="l" r="r" t="t"/>
              <a:pathLst>
                <a:path extrusionOk="0" h="747" w="968">
                  <a:moveTo>
                    <a:pt x="496" y="0"/>
                  </a:moveTo>
                  <a:cubicBezTo>
                    <a:pt x="1" y="0"/>
                    <a:pt x="1" y="747"/>
                    <a:pt x="496" y="747"/>
                  </a:cubicBezTo>
                  <a:cubicBezTo>
                    <a:pt x="968" y="747"/>
                    <a:pt x="968" y="0"/>
                    <a:pt x="496" y="0"/>
                  </a:cubicBezTo>
                  <a:close/>
                </a:path>
              </a:pathLst>
            </a:custGeom>
            <a:solidFill>
              <a:srgbClr val="FFA4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79"/>
            <p:cNvSpPr/>
            <p:nvPr/>
          </p:nvSpPr>
          <p:spPr>
            <a:xfrm>
              <a:off x="4188075" y="1509700"/>
              <a:ext cx="24350" cy="18700"/>
            </a:xfrm>
            <a:custGeom>
              <a:rect b="b" l="l" r="r" t="t"/>
              <a:pathLst>
                <a:path extrusionOk="0" h="748" w="974">
                  <a:moveTo>
                    <a:pt x="502" y="1"/>
                  </a:moveTo>
                  <a:cubicBezTo>
                    <a:pt x="1" y="1"/>
                    <a:pt x="1" y="747"/>
                    <a:pt x="502" y="747"/>
                  </a:cubicBezTo>
                  <a:cubicBezTo>
                    <a:pt x="974" y="747"/>
                    <a:pt x="974" y="1"/>
                    <a:pt x="502" y="1"/>
                  </a:cubicBezTo>
                  <a:close/>
                </a:path>
              </a:pathLst>
            </a:custGeom>
            <a:solidFill>
              <a:srgbClr val="FFA4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79"/>
            <p:cNvSpPr/>
            <p:nvPr/>
          </p:nvSpPr>
          <p:spPr>
            <a:xfrm>
              <a:off x="3936875" y="1146200"/>
              <a:ext cx="84100" cy="203925"/>
            </a:xfrm>
            <a:custGeom>
              <a:rect b="b" l="l" r="r" t="t"/>
              <a:pathLst>
                <a:path extrusionOk="0" h="8157" w="3364">
                  <a:moveTo>
                    <a:pt x="3217" y="0"/>
                  </a:moveTo>
                  <a:cubicBezTo>
                    <a:pt x="3187" y="0"/>
                    <a:pt x="3157" y="12"/>
                    <a:pt x="3136" y="40"/>
                  </a:cubicBezTo>
                  <a:cubicBezTo>
                    <a:pt x="1345" y="2380"/>
                    <a:pt x="1542" y="5538"/>
                    <a:pt x="49" y="8004"/>
                  </a:cubicBezTo>
                  <a:cubicBezTo>
                    <a:pt x="1" y="8084"/>
                    <a:pt x="64" y="8157"/>
                    <a:pt x="132" y="8157"/>
                  </a:cubicBezTo>
                  <a:cubicBezTo>
                    <a:pt x="165" y="8157"/>
                    <a:pt x="199" y="8140"/>
                    <a:pt x="222" y="8099"/>
                  </a:cubicBezTo>
                  <a:cubicBezTo>
                    <a:pt x="1691" y="5640"/>
                    <a:pt x="1518" y="2482"/>
                    <a:pt x="3309" y="141"/>
                  </a:cubicBezTo>
                  <a:cubicBezTo>
                    <a:pt x="3364" y="69"/>
                    <a:pt x="3290" y="0"/>
                    <a:pt x="3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79"/>
            <p:cNvSpPr/>
            <p:nvPr/>
          </p:nvSpPr>
          <p:spPr>
            <a:xfrm>
              <a:off x="4016150" y="1068050"/>
              <a:ext cx="75550" cy="81950"/>
            </a:xfrm>
            <a:custGeom>
              <a:rect b="b" l="l" r="r" t="t"/>
              <a:pathLst>
                <a:path extrusionOk="0" h="3278" w="3022">
                  <a:moveTo>
                    <a:pt x="1711" y="203"/>
                  </a:moveTo>
                  <a:cubicBezTo>
                    <a:pt x="2020" y="203"/>
                    <a:pt x="2526" y="377"/>
                    <a:pt x="2526" y="730"/>
                  </a:cubicBezTo>
                  <a:cubicBezTo>
                    <a:pt x="2550" y="1303"/>
                    <a:pt x="1708" y="1876"/>
                    <a:pt x="1332" y="2175"/>
                  </a:cubicBezTo>
                  <a:cubicBezTo>
                    <a:pt x="979" y="2438"/>
                    <a:pt x="551" y="2679"/>
                    <a:pt x="218" y="2990"/>
                  </a:cubicBezTo>
                  <a:lnTo>
                    <a:pt x="218" y="2990"/>
                  </a:lnTo>
                  <a:cubicBezTo>
                    <a:pt x="235" y="2273"/>
                    <a:pt x="363" y="1527"/>
                    <a:pt x="711" y="903"/>
                  </a:cubicBezTo>
                  <a:cubicBezTo>
                    <a:pt x="908" y="533"/>
                    <a:pt x="1230" y="235"/>
                    <a:pt x="1654" y="205"/>
                  </a:cubicBezTo>
                  <a:cubicBezTo>
                    <a:pt x="1672" y="203"/>
                    <a:pt x="1691" y="203"/>
                    <a:pt x="1711" y="203"/>
                  </a:cubicBezTo>
                  <a:close/>
                  <a:moveTo>
                    <a:pt x="1814" y="1"/>
                  </a:moveTo>
                  <a:cubicBezTo>
                    <a:pt x="1394" y="1"/>
                    <a:pt x="954" y="218"/>
                    <a:pt x="711" y="533"/>
                  </a:cubicBezTo>
                  <a:cubicBezTo>
                    <a:pt x="162" y="1226"/>
                    <a:pt x="13" y="2294"/>
                    <a:pt x="13" y="3166"/>
                  </a:cubicBezTo>
                  <a:cubicBezTo>
                    <a:pt x="1" y="3241"/>
                    <a:pt x="44" y="3278"/>
                    <a:pt x="94" y="3278"/>
                  </a:cubicBezTo>
                  <a:cubicBezTo>
                    <a:pt x="106" y="3278"/>
                    <a:pt x="119" y="3276"/>
                    <a:pt x="131" y="3271"/>
                  </a:cubicBezTo>
                  <a:lnTo>
                    <a:pt x="131" y="3271"/>
                  </a:lnTo>
                  <a:cubicBezTo>
                    <a:pt x="139" y="3273"/>
                    <a:pt x="147" y="3274"/>
                    <a:pt x="155" y="3274"/>
                  </a:cubicBezTo>
                  <a:cubicBezTo>
                    <a:pt x="176" y="3274"/>
                    <a:pt x="198" y="3265"/>
                    <a:pt x="215" y="3244"/>
                  </a:cubicBezTo>
                  <a:cubicBezTo>
                    <a:pt x="687" y="2742"/>
                    <a:pt x="1356" y="2396"/>
                    <a:pt x="1881" y="1948"/>
                  </a:cubicBezTo>
                  <a:cubicBezTo>
                    <a:pt x="2251" y="1626"/>
                    <a:pt x="3021" y="951"/>
                    <a:pt x="2627" y="408"/>
                  </a:cubicBezTo>
                  <a:cubicBezTo>
                    <a:pt x="2426" y="120"/>
                    <a:pt x="2126" y="1"/>
                    <a:pt x="18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79"/>
            <p:cNvSpPr/>
            <p:nvPr/>
          </p:nvSpPr>
          <p:spPr>
            <a:xfrm>
              <a:off x="3981675" y="1169525"/>
              <a:ext cx="106300" cy="53700"/>
            </a:xfrm>
            <a:custGeom>
              <a:rect b="b" l="l" r="r" t="t"/>
              <a:pathLst>
                <a:path extrusionOk="0" h="2148" w="4252">
                  <a:moveTo>
                    <a:pt x="3466" y="0"/>
                  </a:moveTo>
                  <a:cubicBezTo>
                    <a:pt x="3100" y="0"/>
                    <a:pt x="2678" y="113"/>
                    <a:pt x="2490" y="152"/>
                  </a:cubicBezTo>
                  <a:cubicBezTo>
                    <a:pt x="1493" y="426"/>
                    <a:pt x="771" y="922"/>
                    <a:pt x="126" y="1746"/>
                  </a:cubicBezTo>
                  <a:cubicBezTo>
                    <a:pt x="68" y="1821"/>
                    <a:pt x="122" y="1906"/>
                    <a:pt x="186" y="1906"/>
                  </a:cubicBezTo>
                  <a:cubicBezTo>
                    <a:pt x="208" y="1906"/>
                    <a:pt x="231" y="1896"/>
                    <a:pt x="251" y="1871"/>
                  </a:cubicBezTo>
                  <a:cubicBezTo>
                    <a:pt x="795" y="1196"/>
                    <a:pt x="1392" y="725"/>
                    <a:pt x="2215" y="450"/>
                  </a:cubicBezTo>
                  <a:cubicBezTo>
                    <a:pt x="2402" y="390"/>
                    <a:pt x="3009" y="192"/>
                    <a:pt x="3442" y="192"/>
                  </a:cubicBezTo>
                  <a:cubicBezTo>
                    <a:pt x="3700" y="192"/>
                    <a:pt x="3896" y="262"/>
                    <a:pt x="3905" y="474"/>
                  </a:cubicBezTo>
                  <a:cubicBezTo>
                    <a:pt x="3953" y="1274"/>
                    <a:pt x="2788" y="1471"/>
                    <a:pt x="2239" y="1620"/>
                  </a:cubicBezTo>
                  <a:cubicBezTo>
                    <a:pt x="1565" y="1769"/>
                    <a:pt x="848" y="1895"/>
                    <a:pt x="150" y="1943"/>
                  </a:cubicBezTo>
                  <a:cubicBezTo>
                    <a:pt x="9" y="1965"/>
                    <a:pt x="1" y="2148"/>
                    <a:pt x="126" y="2148"/>
                  </a:cubicBezTo>
                  <a:cubicBezTo>
                    <a:pt x="134" y="2148"/>
                    <a:pt x="141" y="2147"/>
                    <a:pt x="150" y="2146"/>
                  </a:cubicBezTo>
                  <a:cubicBezTo>
                    <a:pt x="1045" y="2068"/>
                    <a:pt x="1965" y="1919"/>
                    <a:pt x="2836" y="1668"/>
                  </a:cubicBezTo>
                  <a:cubicBezTo>
                    <a:pt x="3409" y="1495"/>
                    <a:pt x="4251" y="1125"/>
                    <a:pt x="4102" y="355"/>
                  </a:cubicBezTo>
                  <a:cubicBezTo>
                    <a:pt x="4047" y="81"/>
                    <a:pt x="3777" y="0"/>
                    <a:pt x="3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79"/>
            <p:cNvSpPr/>
            <p:nvPr/>
          </p:nvSpPr>
          <p:spPr>
            <a:xfrm>
              <a:off x="3936900" y="1160150"/>
              <a:ext cx="48525" cy="99000"/>
            </a:xfrm>
            <a:custGeom>
              <a:rect b="b" l="l" r="r" t="t"/>
              <a:pathLst>
                <a:path extrusionOk="0" h="3960" w="1941">
                  <a:moveTo>
                    <a:pt x="1195" y="236"/>
                  </a:moveTo>
                  <a:cubicBezTo>
                    <a:pt x="1311" y="236"/>
                    <a:pt x="1418" y="293"/>
                    <a:pt x="1493" y="431"/>
                  </a:cubicBezTo>
                  <a:cubicBezTo>
                    <a:pt x="1744" y="927"/>
                    <a:pt x="1618" y="1673"/>
                    <a:pt x="1565" y="2168"/>
                  </a:cubicBezTo>
                  <a:cubicBezTo>
                    <a:pt x="1520" y="2684"/>
                    <a:pt x="1428" y="3153"/>
                    <a:pt x="1357" y="3643"/>
                  </a:cubicBezTo>
                  <a:lnTo>
                    <a:pt x="1357" y="3643"/>
                  </a:lnTo>
                  <a:cubicBezTo>
                    <a:pt x="803" y="3102"/>
                    <a:pt x="391" y="2337"/>
                    <a:pt x="299" y="1571"/>
                  </a:cubicBezTo>
                  <a:cubicBezTo>
                    <a:pt x="251" y="1100"/>
                    <a:pt x="424" y="652"/>
                    <a:pt x="848" y="377"/>
                  </a:cubicBezTo>
                  <a:cubicBezTo>
                    <a:pt x="958" y="291"/>
                    <a:pt x="1081" y="236"/>
                    <a:pt x="1195" y="236"/>
                  </a:cubicBezTo>
                  <a:close/>
                  <a:moveTo>
                    <a:pt x="1152" y="0"/>
                  </a:moveTo>
                  <a:cubicBezTo>
                    <a:pt x="610" y="0"/>
                    <a:pt x="165" y="816"/>
                    <a:pt x="102" y="1249"/>
                  </a:cubicBezTo>
                  <a:cubicBezTo>
                    <a:pt x="1" y="2222"/>
                    <a:pt x="699" y="3362"/>
                    <a:pt x="1415" y="3935"/>
                  </a:cubicBezTo>
                  <a:cubicBezTo>
                    <a:pt x="1438" y="3953"/>
                    <a:pt x="1462" y="3960"/>
                    <a:pt x="1484" y="3960"/>
                  </a:cubicBezTo>
                  <a:cubicBezTo>
                    <a:pt x="1561" y="3960"/>
                    <a:pt x="1620" y="3871"/>
                    <a:pt x="1541" y="3810"/>
                  </a:cubicBezTo>
                  <a:cubicBezTo>
                    <a:pt x="1534" y="3804"/>
                    <a:pt x="1527" y="3798"/>
                    <a:pt x="1520" y="3792"/>
                  </a:cubicBezTo>
                  <a:lnTo>
                    <a:pt x="1520" y="3792"/>
                  </a:lnTo>
                  <a:cubicBezTo>
                    <a:pt x="1644" y="3106"/>
                    <a:pt x="1768" y="2413"/>
                    <a:pt x="1815" y="1721"/>
                  </a:cubicBezTo>
                  <a:cubicBezTo>
                    <a:pt x="1839" y="1273"/>
                    <a:pt x="1941" y="306"/>
                    <a:pt x="1392" y="55"/>
                  </a:cubicBezTo>
                  <a:cubicBezTo>
                    <a:pt x="1310" y="17"/>
                    <a:pt x="1230" y="0"/>
                    <a:pt x="11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79"/>
            <p:cNvSpPr/>
            <p:nvPr/>
          </p:nvSpPr>
          <p:spPr>
            <a:xfrm>
              <a:off x="4019150" y="1091075"/>
              <a:ext cx="25200" cy="54225"/>
            </a:xfrm>
            <a:custGeom>
              <a:rect b="b" l="l" r="r" t="t"/>
              <a:pathLst>
                <a:path extrusionOk="0" h="2169" w="1008">
                  <a:moveTo>
                    <a:pt x="916" y="1"/>
                  </a:moveTo>
                  <a:cubicBezTo>
                    <a:pt x="898" y="1"/>
                    <a:pt x="879" y="9"/>
                    <a:pt x="866" y="30"/>
                  </a:cubicBezTo>
                  <a:cubicBezTo>
                    <a:pt x="567" y="705"/>
                    <a:pt x="442" y="1475"/>
                    <a:pt x="18" y="2072"/>
                  </a:cubicBezTo>
                  <a:cubicBezTo>
                    <a:pt x="1" y="2128"/>
                    <a:pt x="49" y="2168"/>
                    <a:pt x="95" y="2168"/>
                  </a:cubicBezTo>
                  <a:cubicBezTo>
                    <a:pt x="113" y="2168"/>
                    <a:pt x="130" y="2163"/>
                    <a:pt x="143" y="2149"/>
                  </a:cubicBezTo>
                  <a:cubicBezTo>
                    <a:pt x="567" y="1523"/>
                    <a:pt x="692" y="776"/>
                    <a:pt x="991" y="108"/>
                  </a:cubicBezTo>
                  <a:cubicBezTo>
                    <a:pt x="1008" y="53"/>
                    <a:pt x="962" y="1"/>
                    <a:pt x="9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79"/>
            <p:cNvSpPr/>
            <p:nvPr/>
          </p:nvSpPr>
          <p:spPr>
            <a:xfrm>
              <a:off x="4021775" y="1094925"/>
              <a:ext cx="40350" cy="49100"/>
            </a:xfrm>
            <a:custGeom>
              <a:rect b="b" l="l" r="r" t="t"/>
              <a:pathLst>
                <a:path extrusionOk="0" h="1964" w="1614">
                  <a:moveTo>
                    <a:pt x="1525" y="0"/>
                  </a:moveTo>
                  <a:cubicBezTo>
                    <a:pt x="1510" y="0"/>
                    <a:pt x="1495" y="8"/>
                    <a:pt x="1483" y="25"/>
                  </a:cubicBezTo>
                  <a:cubicBezTo>
                    <a:pt x="910" y="575"/>
                    <a:pt x="289" y="1124"/>
                    <a:pt x="14" y="1894"/>
                  </a:cubicBezTo>
                  <a:cubicBezTo>
                    <a:pt x="0" y="1936"/>
                    <a:pt x="36" y="1964"/>
                    <a:pt x="73" y="1964"/>
                  </a:cubicBezTo>
                  <a:cubicBezTo>
                    <a:pt x="100" y="1964"/>
                    <a:pt x="127" y="1950"/>
                    <a:pt x="140" y="1918"/>
                  </a:cubicBezTo>
                  <a:cubicBezTo>
                    <a:pt x="408" y="1172"/>
                    <a:pt x="1005" y="652"/>
                    <a:pt x="1555" y="103"/>
                  </a:cubicBezTo>
                  <a:cubicBezTo>
                    <a:pt x="1613" y="67"/>
                    <a:pt x="1570" y="0"/>
                    <a:pt x="15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79"/>
            <p:cNvSpPr/>
            <p:nvPr/>
          </p:nvSpPr>
          <p:spPr>
            <a:xfrm>
              <a:off x="3981825" y="1184400"/>
              <a:ext cx="64325" cy="38175"/>
            </a:xfrm>
            <a:custGeom>
              <a:rect b="b" l="l" r="r" t="t"/>
              <a:pathLst>
                <a:path extrusionOk="0" h="1527" w="2573">
                  <a:moveTo>
                    <a:pt x="2454" y="1"/>
                  </a:moveTo>
                  <a:cubicBezTo>
                    <a:pt x="2446" y="1"/>
                    <a:pt x="2438" y="2"/>
                    <a:pt x="2430" y="4"/>
                  </a:cubicBezTo>
                  <a:cubicBezTo>
                    <a:pt x="1636" y="452"/>
                    <a:pt x="812" y="900"/>
                    <a:pt x="42" y="1401"/>
                  </a:cubicBezTo>
                  <a:cubicBezTo>
                    <a:pt x="0" y="1443"/>
                    <a:pt x="32" y="1526"/>
                    <a:pt x="92" y="1526"/>
                  </a:cubicBezTo>
                  <a:cubicBezTo>
                    <a:pt x="101" y="1526"/>
                    <a:pt x="110" y="1524"/>
                    <a:pt x="120" y="1521"/>
                  </a:cubicBezTo>
                  <a:cubicBezTo>
                    <a:pt x="890" y="1001"/>
                    <a:pt x="1684" y="577"/>
                    <a:pt x="2508" y="130"/>
                  </a:cubicBezTo>
                  <a:cubicBezTo>
                    <a:pt x="2572" y="87"/>
                    <a:pt x="2521" y="1"/>
                    <a:pt x="24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79"/>
            <p:cNvSpPr/>
            <p:nvPr/>
          </p:nvSpPr>
          <p:spPr>
            <a:xfrm>
              <a:off x="3986775" y="1196900"/>
              <a:ext cx="66800" cy="24400"/>
            </a:xfrm>
            <a:custGeom>
              <a:rect b="b" l="l" r="r" t="t"/>
              <a:pathLst>
                <a:path extrusionOk="0" h="976" w="2672">
                  <a:moveTo>
                    <a:pt x="2559" y="0"/>
                  </a:moveTo>
                  <a:cubicBezTo>
                    <a:pt x="2550" y="0"/>
                    <a:pt x="2540" y="2"/>
                    <a:pt x="2531" y="6"/>
                  </a:cubicBezTo>
                  <a:cubicBezTo>
                    <a:pt x="1737" y="352"/>
                    <a:pt x="889" y="573"/>
                    <a:pt x="71" y="848"/>
                  </a:cubicBezTo>
                  <a:cubicBezTo>
                    <a:pt x="0" y="869"/>
                    <a:pt x="14" y="976"/>
                    <a:pt x="76" y="976"/>
                  </a:cubicBezTo>
                  <a:cubicBezTo>
                    <a:pt x="82" y="976"/>
                    <a:pt x="88" y="975"/>
                    <a:pt x="95" y="973"/>
                  </a:cubicBezTo>
                  <a:cubicBezTo>
                    <a:pt x="943" y="674"/>
                    <a:pt x="1784" y="454"/>
                    <a:pt x="2608" y="125"/>
                  </a:cubicBezTo>
                  <a:cubicBezTo>
                    <a:pt x="2671" y="83"/>
                    <a:pt x="2624" y="0"/>
                    <a:pt x="25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79"/>
            <p:cNvSpPr/>
            <p:nvPr/>
          </p:nvSpPr>
          <p:spPr>
            <a:xfrm>
              <a:off x="3953025" y="1206775"/>
              <a:ext cx="21625" cy="48175"/>
            </a:xfrm>
            <a:custGeom>
              <a:rect b="b" l="l" r="r" t="t"/>
              <a:pathLst>
                <a:path extrusionOk="0" h="1927" w="865">
                  <a:moveTo>
                    <a:pt x="87" y="0"/>
                  </a:moveTo>
                  <a:cubicBezTo>
                    <a:pt x="56" y="0"/>
                    <a:pt x="24" y="20"/>
                    <a:pt x="24" y="59"/>
                  </a:cubicBezTo>
                  <a:cubicBezTo>
                    <a:pt x="0" y="775"/>
                    <a:pt x="448" y="1300"/>
                    <a:pt x="723" y="1897"/>
                  </a:cubicBezTo>
                  <a:cubicBezTo>
                    <a:pt x="737" y="1918"/>
                    <a:pt x="755" y="1927"/>
                    <a:pt x="773" y="1927"/>
                  </a:cubicBezTo>
                  <a:cubicBezTo>
                    <a:pt x="819" y="1927"/>
                    <a:pt x="865" y="1875"/>
                    <a:pt x="848" y="1820"/>
                  </a:cubicBezTo>
                  <a:cubicBezTo>
                    <a:pt x="573" y="1253"/>
                    <a:pt x="126" y="751"/>
                    <a:pt x="150" y="59"/>
                  </a:cubicBezTo>
                  <a:cubicBezTo>
                    <a:pt x="150" y="20"/>
                    <a:pt x="118" y="0"/>
                    <a:pt x="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79"/>
            <p:cNvSpPr/>
            <p:nvPr/>
          </p:nvSpPr>
          <p:spPr>
            <a:xfrm>
              <a:off x="3964225" y="1193050"/>
              <a:ext cx="9425" cy="58025"/>
            </a:xfrm>
            <a:custGeom>
              <a:rect b="b" l="l" r="r" t="t"/>
              <a:pathLst>
                <a:path extrusionOk="0" h="2321" w="377">
                  <a:moveTo>
                    <a:pt x="87" y="0"/>
                  </a:moveTo>
                  <a:cubicBezTo>
                    <a:pt x="55" y="0"/>
                    <a:pt x="24" y="20"/>
                    <a:pt x="24" y="58"/>
                  </a:cubicBezTo>
                  <a:cubicBezTo>
                    <a:pt x="0" y="805"/>
                    <a:pt x="251" y="1527"/>
                    <a:pt x="227" y="2249"/>
                  </a:cubicBezTo>
                  <a:cubicBezTo>
                    <a:pt x="227" y="2297"/>
                    <a:pt x="258" y="2321"/>
                    <a:pt x="290" y="2321"/>
                  </a:cubicBezTo>
                  <a:cubicBezTo>
                    <a:pt x="321" y="2321"/>
                    <a:pt x="352" y="2297"/>
                    <a:pt x="352" y="2249"/>
                  </a:cubicBezTo>
                  <a:cubicBezTo>
                    <a:pt x="376" y="1527"/>
                    <a:pt x="125" y="805"/>
                    <a:pt x="149" y="58"/>
                  </a:cubicBezTo>
                  <a:cubicBezTo>
                    <a:pt x="149" y="20"/>
                    <a:pt x="118" y="0"/>
                    <a:pt x="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79"/>
            <p:cNvSpPr/>
            <p:nvPr/>
          </p:nvSpPr>
          <p:spPr>
            <a:xfrm>
              <a:off x="3854825" y="1565250"/>
              <a:ext cx="31100" cy="40900"/>
            </a:xfrm>
            <a:custGeom>
              <a:rect b="b" l="l" r="r" t="t"/>
              <a:pathLst>
                <a:path extrusionOk="0" h="1636" w="1244">
                  <a:moveTo>
                    <a:pt x="658" y="1"/>
                  </a:moveTo>
                  <a:cubicBezTo>
                    <a:pt x="599" y="1"/>
                    <a:pt x="530" y="15"/>
                    <a:pt x="448" y="47"/>
                  </a:cubicBezTo>
                  <a:cubicBezTo>
                    <a:pt x="0" y="197"/>
                    <a:pt x="149" y="1188"/>
                    <a:pt x="149" y="1540"/>
                  </a:cubicBezTo>
                  <a:lnTo>
                    <a:pt x="251" y="1635"/>
                  </a:lnTo>
                  <a:cubicBezTo>
                    <a:pt x="744" y="1456"/>
                    <a:pt x="1243" y="1"/>
                    <a:pt x="65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79"/>
            <p:cNvSpPr/>
            <p:nvPr/>
          </p:nvSpPr>
          <p:spPr>
            <a:xfrm>
              <a:off x="3832375" y="1575500"/>
              <a:ext cx="37400" cy="75825"/>
            </a:xfrm>
            <a:custGeom>
              <a:rect b="b" l="l" r="r" t="t"/>
              <a:pathLst>
                <a:path extrusionOk="0" h="3033" w="1496">
                  <a:moveTo>
                    <a:pt x="142" y="0"/>
                  </a:moveTo>
                  <a:cubicBezTo>
                    <a:pt x="72" y="0"/>
                    <a:pt x="1" y="102"/>
                    <a:pt x="74" y="157"/>
                  </a:cubicBezTo>
                  <a:cubicBezTo>
                    <a:pt x="922" y="927"/>
                    <a:pt x="1268" y="1798"/>
                    <a:pt x="1298" y="2921"/>
                  </a:cubicBezTo>
                  <a:cubicBezTo>
                    <a:pt x="1298" y="2995"/>
                    <a:pt x="1347" y="3033"/>
                    <a:pt x="1397" y="3033"/>
                  </a:cubicBezTo>
                  <a:cubicBezTo>
                    <a:pt x="1446" y="3033"/>
                    <a:pt x="1495" y="2995"/>
                    <a:pt x="1495" y="2921"/>
                  </a:cubicBezTo>
                  <a:cubicBezTo>
                    <a:pt x="1471" y="1751"/>
                    <a:pt x="1095" y="831"/>
                    <a:pt x="200" y="31"/>
                  </a:cubicBezTo>
                  <a:cubicBezTo>
                    <a:pt x="183" y="9"/>
                    <a:pt x="163" y="0"/>
                    <a:pt x="1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79"/>
            <p:cNvSpPr/>
            <p:nvPr/>
          </p:nvSpPr>
          <p:spPr>
            <a:xfrm>
              <a:off x="3801750" y="1619175"/>
              <a:ext cx="136375" cy="105675"/>
            </a:xfrm>
            <a:custGeom>
              <a:rect b="b" l="l" r="r" t="t"/>
              <a:pathLst>
                <a:path extrusionOk="0" h="4227" w="5455">
                  <a:moveTo>
                    <a:pt x="3897" y="0"/>
                  </a:moveTo>
                  <a:cubicBezTo>
                    <a:pt x="3657" y="0"/>
                    <a:pt x="3408" y="69"/>
                    <a:pt x="3168" y="225"/>
                  </a:cubicBezTo>
                  <a:cubicBezTo>
                    <a:pt x="2971" y="374"/>
                    <a:pt x="2822" y="577"/>
                    <a:pt x="2720" y="774"/>
                  </a:cubicBezTo>
                  <a:cubicBezTo>
                    <a:pt x="2316" y="448"/>
                    <a:pt x="1898" y="306"/>
                    <a:pt x="1515" y="306"/>
                  </a:cubicBezTo>
                  <a:cubicBezTo>
                    <a:pt x="672" y="306"/>
                    <a:pt x="1" y="996"/>
                    <a:pt x="34" y="1920"/>
                  </a:cubicBezTo>
                  <a:cubicBezTo>
                    <a:pt x="75" y="3278"/>
                    <a:pt x="1318" y="4226"/>
                    <a:pt x="2590" y="4226"/>
                  </a:cubicBezTo>
                  <a:cubicBezTo>
                    <a:pt x="2783" y="4226"/>
                    <a:pt x="2977" y="4204"/>
                    <a:pt x="3168" y="4159"/>
                  </a:cubicBezTo>
                  <a:cubicBezTo>
                    <a:pt x="4314" y="3860"/>
                    <a:pt x="5454" y="2714"/>
                    <a:pt x="5359" y="1472"/>
                  </a:cubicBezTo>
                  <a:cubicBezTo>
                    <a:pt x="5318" y="680"/>
                    <a:pt x="4652" y="0"/>
                    <a:pt x="38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79"/>
            <p:cNvSpPr/>
            <p:nvPr/>
          </p:nvSpPr>
          <p:spPr>
            <a:xfrm>
              <a:off x="3862275" y="1585075"/>
              <a:ext cx="6900" cy="4950"/>
            </a:xfrm>
            <a:custGeom>
              <a:rect b="b" l="l" r="r" t="t"/>
              <a:pathLst>
                <a:path extrusionOk="0" h="198" w="276">
                  <a:moveTo>
                    <a:pt x="150" y="1"/>
                  </a:moveTo>
                  <a:cubicBezTo>
                    <a:pt x="1" y="1"/>
                    <a:pt x="1" y="198"/>
                    <a:pt x="150" y="198"/>
                  </a:cubicBezTo>
                  <a:cubicBezTo>
                    <a:pt x="275" y="198"/>
                    <a:pt x="275" y="1"/>
                    <a:pt x="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79"/>
            <p:cNvSpPr/>
            <p:nvPr/>
          </p:nvSpPr>
          <p:spPr>
            <a:xfrm>
              <a:off x="3864825" y="1576275"/>
              <a:ext cx="6725" cy="5100"/>
            </a:xfrm>
            <a:custGeom>
              <a:rect b="b" l="l" r="r" t="t"/>
              <a:pathLst>
                <a:path extrusionOk="0" h="204" w="269">
                  <a:moveTo>
                    <a:pt x="149" y="0"/>
                  </a:moveTo>
                  <a:cubicBezTo>
                    <a:pt x="0" y="0"/>
                    <a:pt x="0" y="203"/>
                    <a:pt x="149" y="203"/>
                  </a:cubicBezTo>
                  <a:cubicBezTo>
                    <a:pt x="269" y="203"/>
                    <a:pt x="269" y="0"/>
                    <a:pt x="1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79"/>
            <p:cNvSpPr/>
            <p:nvPr/>
          </p:nvSpPr>
          <p:spPr>
            <a:xfrm>
              <a:off x="3814375" y="1638925"/>
              <a:ext cx="23750" cy="49550"/>
            </a:xfrm>
            <a:custGeom>
              <a:rect b="b" l="l" r="r" t="t"/>
              <a:pathLst>
                <a:path extrusionOk="0" h="1982" w="950">
                  <a:moveTo>
                    <a:pt x="817" y="1"/>
                  </a:moveTo>
                  <a:cubicBezTo>
                    <a:pt x="794" y="1"/>
                    <a:pt x="770" y="10"/>
                    <a:pt x="746" y="32"/>
                  </a:cubicBezTo>
                  <a:cubicBezTo>
                    <a:pt x="102" y="533"/>
                    <a:pt x="0" y="1226"/>
                    <a:pt x="376" y="1924"/>
                  </a:cubicBezTo>
                  <a:cubicBezTo>
                    <a:pt x="392" y="1965"/>
                    <a:pt x="420" y="1981"/>
                    <a:pt x="450" y="1981"/>
                  </a:cubicBezTo>
                  <a:cubicBezTo>
                    <a:pt x="513" y="1981"/>
                    <a:pt x="582" y="1907"/>
                    <a:pt x="549" y="1823"/>
                  </a:cubicBezTo>
                  <a:cubicBezTo>
                    <a:pt x="197" y="1202"/>
                    <a:pt x="323" y="605"/>
                    <a:pt x="872" y="157"/>
                  </a:cubicBezTo>
                  <a:cubicBezTo>
                    <a:pt x="950" y="102"/>
                    <a:pt x="894" y="1"/>
                    <a:pt x="81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79"/>
            <p:cNvSpPr/>
            <p:nvPr/>
          </p:nvSpPr>
          <p:spPr>
            <a:xfrm>
              <a:off x="3760350" y="1138725"/>
              <a:ext cx="150450" cy="86175"/>
            </a:xfrm>
            <a:custGeom>
              <a:rect b="b" l="l" r="r" t="t"/>
              <a:pathLst>
                <a:path extrusionOk="0" h="3447" w="6018">
                  <a:moveTo>
                    <a:pt x="3128" y="1"/>
                  </a:moveTo>
                  <a:cubicBezTo>
                    <a:pt x="3058" y="1"/>
                    <a:pt x="2985" y="6"/>
                    <a:pt x="2907" y="17"/>
                  </a:cubicBezTo>
                  <a:cubicBezTo>
                    <a:pt x="2134" y="158"/>
                    <a:pt x="1846" y="945"/>
                    <a:pt x="1878" y="1621"/>
                  </a:cubicBezTo>
                  <a:lnTo>
                    <a:pt x="1878" y="1621"/>
                  </a:lnTo>
                  <a:cubicBezTo>
                    <a:pt x="1624" y="1553"/>
                    <a:pt x="1351" y="1491"/>
                    <a:pt x="1094" y="1491"/>
                  </a:cubicBezTo>
                  <a:cubicBezTo>
                    <a:pt x="750" y="1491"/>
                    <a:pt x="433" y="1602"/>
                    <a:pt x="221" y="1957"/>
                  </a:cubicBezTo>
                  <a:cubicBezTo>
                    <a:pt x="0" y="2357"/>
                    <a:pt x="197" y="3001"/>
                    <a:pt x="597" y="3228"/>
                  </a:cubicBezTo>
                  <a:cubicBezTo>
                    <a:pt x="875" y="3394"/>
                    <a:pt x="1183" y="3446"/>
                    <a:pt x="1501" y="3446"/>
                  </a:cubicBezTo>
                  <a:cubicBezTo>
                    <a:pt x="1893" y="3446"/>
                    <a:pt x="2301" y="3367"/>
                    <a:pt x="2687" y="3324"/>
                  </a:cubicBezTo>
                  <a:cubicBezTo>
                    <a:pt x="3731" y="3198"/>
                    <a:pt x="4776" y="3127"/>
                    <a:pt x="5821" y="3025"/>
                  </a:cubicBezTo>
                  <a:cubicBezTo>
                    <a:pt x="5940" y="3025"/>
                    <a:pt x="5940" y="2828"/>
                    <a:pt x="5821" y="2828"/>
                  </a:cubicBezTo>
                  <a:cubicBezTo>
                    <a:pt x="4597" y="2954"/>
                    <a:pt x="3379" y="3001"/>
                    <a:pt x="2161" y="3175"/>
                  </a:cubicBezTo>
                  <a:cubicBezTo>
                    <a:pt x="1935" y="3215"/>
                    <a:pt x="1682" y="3255"/>
                    <a:pt x="1435" y="3255"/>
                  </a:cubicBezTo>
                  <a:cubicBezTo>
                    <a:pt x="1057" y="3255"/>
                    <a:pt x="696" y="3161"/>
                    <a:pt x="472" y="2828"/>
                  </a:cubicBezTo>
                  <a:cubicBezTo>
                    <a:pt x="299" y="2554"/>
                    <a:pt x="299" y="2154"/>
                    <a:pt x="496" y="1909"/>
                  </a:cubicBezTo>
                  <a:cubicBezTo>
                    <a:pt x="643" y="1729"/>
                    <a:pt x="850" y="1670"/>
                    <a:pt x="1073" y="1670"/>
                  </a:cubicBezTo>
                  <a:cubicBezTo>
                    <a:pt x="1375" y="1670"/>
                    <a:pt x="1707" y="1777"/>
                    <a:pt x="1964" y="1831"/>
                  </a:cubicBezTo>
                  <a:cubicBezTo>
                    <a:pt x="1973" y="1836"/>
                    <a:pt x="1982" y="1838"/>
                    <a:pt x="1992" y="1838"/>
                  </a:cubicBezTo>
                  <a:cubicBezTo>
                    <a:pt x="2037" y="1838"/>
                    <a:pt x="2090" y="1795"/>
                    <a:pt x="2090" y="1736"/>
                  </a:cubicBezTo>
                  <a:cubicBezTo>
                    <a:pt x="2036" y="1061"/>
                    <a:pt x="2209" y="417"/>
                    <a:pt x="2955" y="214"/>
                  </a:cubicBezTo>
                  <a:cubicBezTo>
                    <a:pt x="3040" y="192"/>
                    <a:pt x="3120" y="182"/>
                    <a:pt x="3196" y="182"/>
                  </a:cubicBezTo>
                  <a:cubicBezTo>
                    <a:pt x="3812" y="182"/>
                    <a:pt x="4139" y="844"/>
                    <a:pt x="4448" y="1312"/>
                  </a:cubicBezTo>
                  <a:cubicBezTo>
                    <a:pt x="4475" y="1348"/>
                    <a:pt x="4512" y="1366"/>
                    <a:pt x="4546" y="1366"/>
                  </a:cubicBezTo>
                  <a:cubicBezTo>
                    <a:pt x="4581" y="1366"/>
                    <a:pt x="4612" y="1348"/>
                    <a:pt x="4627" y="1312"/>
                  </a:cubicBezTo>
                  <a:cubicBezTo>
                    <a:pt x="4777" y="1043"/>
                    <a:pt x="5147" y="663"/>
                    <a:pt x="5502" y="663"/>
                  </a:cubicBezTo>
                  <a:cubicBezTo>
                    <a:pt x="5612" y="663"/>
                    <a:pt x="5721" y="699"/>
                    <a:pt x="5821" y="787"/>
                  </a:cubicBezTo>
                  <a:cubicBezTo>
                    <a:pt x="5844" y="811"/>
                    <a:pt x="5868" y="821"/>
                    <a:pt x="5891" y="821"/>
                  </a:cubicBezTo>
                  <a:cubicBezTo>
                    <a:pt x="5963" y="821"/>
                    <a:pt x="6017" y="720"/>
                    <a:pt x="5940" y="661"/>
                  </a:cubicBezTo>
                  <a:cubicBezTo>
                    <a:pt x="5805" y="526"/>
                    <a:pt x="5653" y="471"/>
                    <a:pt x="5498" y="471"/>
                  </a:cubicBezTo>
                  <a:cubicBezTo>
                    <a:pt x="5138" y="471"/>
                    <a:pt x="4761" y="771"/>
                    <a:pt x="4537" y="1075"/>
                  </a:cubicBezTo>
                  <a:lnTo>
                    <a:pt x="4537" y="1075"/>
                  </a:lnTo>
                  <a:cubicBezTo>
                    <a:pt x="4166" y="513"/>
                    <a:pt x="3831" y="1"/>
                    <a:pt x="31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79"/>
            <p:cNvSpPr/>
            <p:nvPr/>
          </p:nvSpPr>
          <p:spPr>
            <a:xfrm>
              <a:off x="3562250" y="1119625"/>
              <a:ext cx="97975" cy="60175"/>
            </a:xfrm>
            <a:custGeom>
              <a:rect b="b" l="l" r="r" t="t"/>
              <a:pathLst>
                <a:path extrusionOk="0" h="2407" w="3919">
                  <a:moveTo>
                    <a:pt x="3034" y="0"/>
                  </a:moveTo>
                  <a:cubicBezTo>
                    <a:pt x="2965" y="0"/>
                    <a:pt x="2896" y="101"/>
                    <a:pt x="2969" y="160"/>
                  </a:cubicBezTo>
                  <a:cubicBezTo>
                    <a:pt x="3297" y="482"/>
                    <a:pt x="3220" y="978"/>
                    <a:pt x="3118" y="1378"/>
                  </a:cubicBezTo>
                  <a:cubicBezTo>
                    <a:pt x="2969" y="1873"/>
                    <a:pt x="2599" y="2172"/>
                    <a:pt x="2074" y="2201"/>
                  </a:cubicBezTo>
                  <a:cubicBezTo>
                    <a:pt x="2035" y="2204"/>
                    <a:pt x="1996" y="2206"/>
                    <a:pt x="1957" y="2206"/>
                  </a:cubicBezTo>
                  <a:cubicBezTo>
                    <a:pt x="1097" y="2206"/>
                    <a:pt x="223" y="1463"/>
                    <a:pt x="486" y="584"/>
                  </a:cubicBezTo>
                  <a:cubicBezTo>
                    <a:pt x="501" y="503"/>
                    <a:pt x="425" y="442"/>
                    <a:pt x="361" y="442"/>
                  </a:cubicBezTo>
                  <a:cubicBezTo>
                    <a:pt x="325" y="442"/>
                    <a:pt x="293" y="461"/>
                    <a:pt x="283" y="506"/>
                  </a:cubicBezTo>
                  <a:cubicBezTo>
                    <a:pt x="0" y="1590"/>
                    <a:pt x="1010" y="2407"/>
                    <a:pt x="2004" y="2407"/>
                  </a:cubicBezTo>
                  <a:cubicBezTo>
                    <a:pt x="2061" y="2407"/>
                    <a:pt x="2118" y="2404"/>
                    <a:pt x="2175" y="2398"/>
                  </a:cubicBezTo>
                  <a:cubicBezTo>
                    <a:pt x="3172" y="2321"/>
                    <a:pt x="3918" y="757"/>
                    <a:pt x="3094" y="34"/>
                  </a:cubicBezTo>
                  <a:cubicBezTo>
                    <a:pt x="3077" y="10"/>
                    <a:pt x="3056" y="0"/>
                    <a:pt x="30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79"/>
            <p:cNvSpPr/>
            <p:nvPr/>
          </p:nvSpPr>
          <p:spPr>
            <a:xfrm>
              <a:off x="3544450" y="1156350"/>
              <a:ext cx="19000" cy="10600"/>
            </a:xfrm>
            <a:custGeom>
              <a:rect b="b" l="l" r="r" t="t"/>
              <a:pathLst>
                <a:path extrusionOk="0" h="424" w="760">
                  <a:moveTo>
                    <a:pt x="641" y="1"/>
                  </a:moveTo>
                  <a:cubicBezTo>
                    <a:pt x="629" y="1"/>
                    <a:pt x="615" y="4"/>
                    <a:pt x="601" y="10"/>
                  </a:cubicBezTo>
                  <a:cubicBezTo>
                    <a:pt x="398" y="58"/>
                    <a:pt x="248" y="135"/>
                    <a:pt x="99" y="231"/>
                  </a:cubicBezTo>
                  <a:cubicBezTo>
                    <a:pt x="1" y="295"/>
                    <a:pt x="48" y="424"/>
                    <a:pt x="138" y="424"/>
                  </a:cubicBezTo>
                  <a:cubicBezTo>
                    <a:pt x="157" y="424"/>
                    <a:pt x="179" y="418"/>
                    <a:pt x="201" y="404"/>
                  </a:cubicBezTo>
                  <a:cubicBezTo>
                    <a:pt x="326" y="308"/>
                    <a:pt x="475" y="231"/>
                    <a:pt x="648" y="183"/>
                  </a:cubicBezTo>
                  <a:cubicBezTo>
                    <a:pt x="759" y="162"/>
                    <a:pt x="735" y="1"/>
                    <a:pt x="6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79"/>
            <p:cNvSpPr/>
            <p:nvPr/>
          </p:nvSpPr>
          <p:spPr>
            <a:xfrm>
              <a:off x="3559250" y="1177925"/>
              <a:ext cx="18900" cy="23600"/>
            </a:xfrm>
            <a:custGeom>
              <a:rect b="b" l="l" r="r" t="t"/>
              <a:pathLst>
                <a:path extrusionOk="0" h="944" w="756">
                  <a:moveTo>
                    <a:pt x="613" y="0"/>
                  </a:moveTo>
                  <a:cubicBezTo>
                    <a:pt x="582" y="0"/>
                    <a:pt x="551" y="13"/>
                    <a:pt x="528" y="42"/>
                  </a:cubicBezTo>
                  <a:cubicBezTo>
                    <a:pt x="355" y="287"/>
                    <a:pt x="182" y="538"/>
                    <a:pt x="33" y="789"/>
                  </a:cubicBezTo>
                  <a:cubicBezTo>
                    <a:pt x="1" y="873"/>
                    <a:pt x="57" y="943"/>
                    <a:pt x="119" y="943"/>
                  </a:cubicBezTo>
                  <a:cubicBezTo>
                    <a:pt x="150" y="943"/>
                    <a:pt x="182" y="926"/>
                    <a:pt x="206" y="884"/>
                  </a:cubicBezTo>
                  <a:cubicBezTo>
                    <a:pt x="355" y="639"/>
                    <a:pt x="528" y="389"/>
                    <a:pt x="701" y="138"/>
                  </a:cubicBezTo>
                  <a:cubicBezTo>
                    <a:pt x="756" y="71"/>
                    <a:pt x="686" y="0"/>
                    <a:pt x="61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79"/>
            <p:cNvSpPr/>
            <p:nvPr/>
          </p:nvSpPr>
          <p:spPr>
            <a:xfrm>
              <a:off x="3602500" y="1193350"/>
              <a:ext cx="6075" cy="12050"/>
            </a:xfrm>
            <a:custGeom>
              <a:rect b="b" l="l" r="r" t="t"/>
              <a:pathLst>
                <a:path extrusionOk="0" h="482" w="243">
                  <a:moveTo>
                    <a:pt x="144" y="0"/>
                  </a:moveTo>
                  <a:cubicBezTo>
                    <a:pt x="95" y="0"/>
                    <a:pt x="46" y="31"/>
                    <a:pt x="46" y="94"/>
                  </a:cubicBezTo>
                  <a:cubicBezTo>
                    <a:pt x="46" y="196"/>
                    <a:pt x="46" y="267"/>
                    <a:pt x="16" y="345"/>
                  </a:cubicBezTo>
                  <a:cubicBezTo>
                    <a:pt x="1" y="424"/>
                    <a:pt x="65" y="482"/>
                    <a:pt x="127" y="482"/>
                  </a:cubicBezTo>
                  <a:cubicBezTo>
                    <a:pt x="163" y="482"/>
                    <a:pt x="199" y="463"/>
                    <a:pt x="219" y="416"/>
                  </a:cubicBezTo>
                  <a:cubicBezTo>
                    <a:pt x="219" y="321"/>
                    <a:pt x="243" y="219"/>
                    <a:pt x="243" y="94"/>
                  </a:cubicBezTo>
                  <a:cubicBezTo>
                    <a:pt x="243" y="31"/>
                    <a:pt x="193" y="0"/>
                    <a:pt x="1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79"/>
            <p:cNvSpPr/>
            <p:nvPr/>
          </p:nvSpPr>
          <p:spPr>
            <a:xfrm>
              <a:off x="3630775" y="1186300"/>
              <a:ext cx="18175" cy="22150"/>
            </a:xfrm>
            <a:custGeom>
              <a:rect b="b" l="l" r="r" t="t"/>
              <a:pathLst>
                <a:path extrusionOk="0" h="886" w="727">
                  <a:moveTo>
                    <a:pt x="136" y="1"/>
                  </a:moveTo>
                  <a:cubicBezTo>
                    <a:pt x="70" y="1"/>
                    <a:pt x="1" y="51"/>
                    <a:pt x="31" y="131"/>
                  </a:cubicBezTo>
                  <a:cubicBezTo>
                    <a:pt x="133" y="400"/>
                    <a:pt x="330" y="627"/>
                    <a:pt x="527" y="848"/>
                  </a:cubicBezTo>
                  <a:cubicBezTo>
                    <a:pt x="547" y="874"/>
                    <a:pt x="572" y="885"/>
                    <a:pt x="597" y="885"/>
                  </a:cubicBezTo>
                  <a:cubicBezTo>
                    <a:pt x="665" y="885"/>
                    <a:pt x="727" y="799"/>
                    <a:pt x="652" y="728"/>
                  </a:cubicBezTo>
                  <a:cubicBezTo>
                    <a:pt x="503" y="501"/>
                    <a:pt x="306" y="304"/>
                    <a:pt x="228" y="54"/>
                  </a:cubicBezTo>
                  <a:cubicBezTo>
                    <a:pt x="211" y="17"/>
                    <a:pt x="174" y="1"/>
                    <a:pt x="1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79"/>
            <p:cNvSpPr/>
            <p:nvPr/>
          </p:nvSpPr>
          <p:spPr>
            <a:xfrm>
              <a:off x="3648975" y="1164400"/>
              <a:ext cx="13075" cy="11050"/>
            </a:xfrm>
            <a:custGeom>
              <a:rect b="b" l="l" r="r" t="t"/>
              <a:pathLst>
                <a:path extrusionOk="0" h="442" w="523">
                  <a:moveTo>
                    <a:pt x="138" y="0"/>
                  </a:moveTo>
                  <a:cubicBezTo>
                    <a:pt x="70" y="0"/>
                    <a:pt x="1" y="101"/>
                    <a:pt x="73" y="160"/>
                  </a:cubicBezTo>
                  <a:cubicBezTo>
                    <a:pt x="151" y="261"/>
                    <a:pt x="222" y="333"/>
                    <a:pt x="324" y="410"/>
                  </a:cubicBezTo>
                  <a:cubicBezTo>
                    <a:pt x="340" y="432"/>
                    <a:pt x="361" y="441"/>
                    <a:pt x="382" y="441"/>
                  </a:cubicBezTo>
                  <a:cubicBezTo>
                    <a:pt x="451" y="441"/>
                    <a:pt x="523" y="340"/>
                    <a:pt x="449" y="285"/>
                  </a:cubicBezTo>
                  <a:cubicBezTo>
                    <a:pt x="372" y="184"/>
                    <a:pt x="300" y="112"/>
                    <a:pt x="199" y="34"/>
                  </a:cubicBezTo>
                  <a:cubicBezTo>
                    <a:pt x="181" y="10"/>
                    <a:pt x="160" y="0"/>
                    <a:pt x="1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79"/>
            <p:cNvSpPr/>
            <p:nvPr/>
          </p:nvSpPr>
          <p:spPr>
            <a:xfrm>
              <a:off x="3657050" y="1139725"/>
              <a:ext cx="23625" cy="5700"/>
            </a:xfrm>
            <a:custGeom>
              <a:rect b="b" l="l" r="r" t="t"/>
              <a:pathLst>
                <a:path extrusionOk="0" h="228" w="945">
                  <a:moveTo>
                    <a:pt x="126" y="0"/>
                  </a:moveTo>
                  <a:cubicBezTo>
                    <a:pt x="1" y="0"/>
                    <a:pt x="1" y="203"/>
                    <a:pt x="126" y="203"/>
                  </a:cubicBezTo>
                  <a:cubicBezTo>
                    <a:pt x="347" y="227"/>
                    <a:pt x="574" y="227"/>
                    <a:pt x="819" y="227"/>
                  </a:cubicBezTo>
                  <a:cubicBezTo>
                    <a:pt x="944" y="227"/>
                    <a:pt x="944" y="24"/>
                    <a:pt x="819" y="24"/>
                  </a:cubicBezTo>
                  <a:cubicBezTo>
                    <a:pt x="574" y="24"/>
                    <a:pt x="347" y="24"/>
                    <a:pt x="1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79"/>
            <p:cNvSpPr/>
            <p:nvPr/>
          </p:nvSpPr>
          <p:spPr>
            <a:xfrm>
              <a:off x="3674525" y="1209425"/>
              <a:ext cx="47175" cy="45500"/>
            </a:xfrm>
            <a:custGeom>
              <a:rect b="b" l="l" r="r" t="t"/>
              <a:pathLst>
                <a:path extrusionOk="0" h="1820" w="1887">
                  <a:moveTo>
                    <a:pt x="947" y="197"/>
                  </a:moveTo>
                  <a:cubicBezTo>
                    <a:pt x="1887" y="197"/>
                    <a:pt x="1879" y="1417"/>
                    <a:pt x="1015" y="1618"/>
                  </a:cubicBezTo>
                  <a:cubicBezTo>
                    <a:pt x="963" y="1627"/>
                    <a:pt x="912" y="1632"/>
                    <a:pt x="864" y="1632"/>
                  </a:cubicBezTo>
                  <a:cubicBezTo>
                    <a:pt x="526" y="1632"/>
                    <a:pt x="289" y="1419"/>
                    <a:pt x="221" y="1069"/>
                  </a:cubicBezTo>
                  <a:cubicBezTo>
                    <a:pt x="121" y="601"/>
                    <a:pt x="466" y="257"/>
                    <a:pt x="908" y="199"/>
                  </a:cubicBezTo>
                  <a:lnTo>
                    <a:pt x="908" y="199"/>
                  </a:lnTo>
                  <a:cubicBezTo>
                    <a:pt x="912" y="198"/>
                    <a:pt x="916" y="198"/>
                    <a:pt x="920" y="197"/>
                  </a:cubicBezTo>
                  <a:lnTo>
                    <a:pt x="920" y="197"/>
                  </a:lnTo>
                  <a:cubicBezTo>
                    <a:pt x="920" y="197"/>
                    <a:pt x="920" y="197"/>
                    <a:pt x="920" y="197"/>
                  </a:cubicBezTo>
                  <a:cubicBezTo>
                    <a:pt x="922" y="197"/>
                    <a:pt x="923" y="197"/>
                    <a:pt x="925" y="197"/>
                  </a:cubicBezTo>
                  <a:lnTo>
                    <a:pt x="925" y="197"/>
                  </a:lnTo>
                  <a:cubicBezTo>
                    <a:pt x="932" y="197"/>
                    <a:pt x="940" y="197"/>
                    <a:pt x="947" y="197"/>
                  </a:cubicBezTo>
                  <a:close/>
                  <a:moveTo>
                    <a:pt x="920" y="0"/>
                  </a:moveTo>
                  <a:cubicBezTo>
                    <a:pt x="371" y="72"/>
                    <a:pt x="0" y="424"/>
                    <a:pt x="0" y="967"/>
                  </a:cubicBezTo>
                  <a:cubicBezTo>
                    <a:pt x="23" y="1483"/>
                    <a:pt x="398" y="1820"/>
                    <a:pt x="873" y="1820"/>
                  </a:cubicBezTo>
                  <a:cubicBezTo>
                    <a:pt x="904" y="1820"/>
                    <a:pt x="936" y="1818"/>
                    <a:pt x="968" y="1815"/>
                  </a:cubicBezTo>
                  <a:cubicBezTo>
                    <a:pt x="1463" y="1767"/>
                    <a:pt x="1863" y="1367"/>
                    <a:pt x="1887" y="848"/>
                  </a:cubicBezTo>
                  <a:cubicBezTo>
                    <a:pt x="1887" y="323"/>
                    <a:pt x="1415" y="0"/>
                    <a:pt x="92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79"/>
            <p:cNvSpPr/>
            <p:nvPr/>
          </p:nvSpPr>
          <p:spPr>
            <a:xfrm>
              <a:off x="3660200" y="1219350"/>
              <a:ext cx="74225" cy="27450"/>
            </a:xfrm>
            <a:custGeom>
              <a:rect b="b" l="l" r="r" t="t"/>
              <a:pathLst>
                <a:path extrusionOk="0" h="1098" w="2969">
                  <a:moveTo>
                    <a:pt x="2451" y="0"/>
                  </a:moveTo>
                  <a:cubicBezTo>
                    <a:pt x="2430" y="0"/>
                    <a:pt x="2409" y="1"/>
                    <a:pt x="2388" y="3"/>
                  </a:cubicBezTo>
                  <a:cubicBezTo>
                    <a:pt x="2270" y="26"/>
                    <a:pt x="2242" y="202"/>
                    <a:pt x="2364" y="202"/>
                  </a:cubicBezTo>
                  <a:cubicBezTo>
                    <a:pt x="2372" y="202"/>
                    <a:pt x="2380" y="202"/>
                    <a:pt x="2388" y="200"/>
                  </a:cubicBezTo>
                  <a:cubicBezTo>
                    <a:pt x="2609" y="200"/>
                    <a:pt x="2663" y="326"/>
                    <a:pt x="2436" y="475"/>
                  </a:cubicBezTo>
                  <a:cubicBezTo>
                    <a:pt x="2311" y="570"/>
                    <a:pt x="2138" y="600"/>
                    <a:pt x="1988" y="648"/>
                  </a:cubicBezTo>
                  <a:cubicBezTo>
                    <a:pt x="1738" y="720"/>
                    <a:pt x="1469" y="773"/>
                    <a:pt x="1218" y="821"/>
                  </a:cubicBezTo>
                  <a:cubicBezTo>
                    <a:pt x="1069" y="845"/>
                    <a:pt x="920" y="869"/>
                    <a:pt x="770" y="869"/>
                  </a:cubicBezTo>
                  <a:lnTo>
                    <a:pt x="496" y="869"/>
                  </a:lnTo>
                  <a:cubicBezTo>
                    <a:pt x="245" y="845"/>
                    <a:pt x="520" y="624"/>
                    <a:pt x="669" y="600"/>
                  </a:cubicBezTo>
                  <a:cubicBezTo>
                    <a:pt x="794" y="600"/>
                    <a:pt x="794" y="397"/>
                    <a:pt x="669" y="397"/>
                  </a:cubicBezTo>
                  <a:cubicBezTo>
                    <a:pt x="394" y="421"/>
                    <a:pt x="0" y="624"/>
                    <a:pt x="221" y="947"/>
                  </a:cubicBezTo>
                  <a:cubicBezTo>
                    <a:pt x="301" y="1062"/>
                    <a:pt x="454" y="1097"/>
                    <a:pt x="621" y="1097"/>
                  </a:cubicBezTo>
                  <a:cubicBezTo>
                    <a:pt x="818" y="1097"/>
                    <a:pt x="1035" y="1047"/>
                    <a:pt x="1170" y="1018"/>
                  </a:cubicBezTo>
                  <a:cubicBezTo>
                    <a:pt x="1618" y="947"/>
                    <a:pt x="2412" y="899"/>
                    <a:pt x="2735" y="499"/>
                  </a:cubicBezTo>
                  <a:cubicBezTo>
                    <a:pt x="2969" y="197"/>
                    <a:pt x="2744" y="0"/>
                    <a:pt x="24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79"/>
            <p:cNvSpPr/>
            <p:nvPr/>
          </p:nvSpPr>
          <p:spPr>
            <a:xfrm>
              <a:off x="3474300" y="1167125"/>
              <a:ext cx="36075" cy="34900"/>
            </a:xfrm>
            <a:custGeom>
              <a:rect b="b" l="l" r="r" t="t"/>
              <a:pathLst>
                <a:path extrusionOk="0" h="1396" w="1443">
                  <a:moveTo>
                    <a:pt x="692" y="196"/>
                  </a:moveTo>
                  <a:cubicBezTo>
                    <a:pt x="912" y="196"/>
                    <a:pt x="1100" y="296"/>
                    <a:pt x="1192" y="522"/>
                  </a:cubicBezTo>
                  <a:cubicBezTo>
                    <a:pt x="1240" y="749"/>
                    <a:pt x="1168" y="1018"/>
                    <a:pt x="995" y="1143"/>
                  </a:cubicBezTo>
                  <a:cubicBezTo>
                    <a:pt x="903" y="1202"/>
                    <a:pt x="814" y="1227"/>
                    <a:pt x="732" y="1227"/>
                  </a:cubicBezTo>
                  <a:cubicBezTo>
                    <a:pt x="256" y="1227"/>
                    <a:pt x="6" y="368"/>
                    <a:pt x="643" y="200"/>
                  </a:cubicBezTo>
                  <a:cubicBezTo>
                    <a:pt x="646" y="199"/>
                    <a:pt x="650" y="198"/>
                    <a:pt x="653" y="197"/>
                  </a:cubicBezTo>
                  <a:lnTo>
                    <a:pt x="653" y="197"/>
                  </a:lnTo>
                  <a:cubicBezTo>
                    <a:pt x="666" y="197"/>
                    <a:pt x="679" y="196"/>
                    <a:pt x="692" y="196"/>
                  </a:cubicBezTo>
                  <a:close/>
                  <a:moveTo>
                    <a:pt x="685" y="0"/>
                  </a:moveTo>
                  <a:cubicBezTo>
                    <a:pt x="663" y="0"/>
                    <a:pt x="641" y="1"/>
                    <a:pt x="619" y="3"/>
                  </a:cubicBezTo>
                  <a:cubicBezTo>
                    <a:pt x="592" y="8"/>
                    <a:pt x="572" y="20"/>
                    <a:pt x="557" y="37"/>
                  </a:cubicBezTo>
                  <a:lnTo>
                    <a:pt x="557" y="37"/>
                  </a:lnTo>
                  <a:cubicBezTo>
                    <a:pt x="182" y="147"/>
                    <a:pt x="0" y="511"/>
                    <a:pt x="69" y="898"/>
                  </a:cubicBezTo>
                  <a:cubicBezTo>
                    <a:pt x="133" y="1221"/>
                    <a:pt x="429" y="1396"/>
                    <a:pt x="738" y="1396"/>
                  </a:cubicBezTo>
                  <a:cubicBezTo>
                    <a:pt x="806" y="1396"/>
                    <a:pt x="874" y="1387"/>
                    <a:pt x="941" y="1370"/>
                  </a:cubicBezTo>
                  <a:cubicBezTo>
                    <a:pt x="1293" y="1268"/>
                    <a:pt x="1443" y="898"/>
                    <a:pt x="1389" y="600"/>
                  </a:cubicBezTo>
                  <a:cubicBezTo>
                    <a:pt x="1344" y="223"/>
                    <a:pt x="1034" y="0"/>
                    <a:pt x="6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79"/>
            <p:cNvSpPr/>
            <p:nvPr/>
          </p:nvSpPr>
          <p:spPr>
            <a:xfrm>
              <a:off x="3476775" y="1171750"/>
              <a:ext cx="29875" cy="27800"/>
            </a:xfrm>
            <a:custGeom>
              <a:rect b="b" l="l" r="r" t="t"/>
              <a:pathLst>
                <a:path extrusionOk="0" h="1112" w="1195">
                  <a:moveTo>
                    <a:pt x="529" y="1"/>
                  </a:moveTo>
                  <a:cubicBezTo>
                    <a:pt x="473" y="1"/>
                    <a:pt x="411" y="17"/>
                    <a:pt x="347" y="63"/>
                  </a:cubicBezTo>
                  <a:lnTo>
                    <a:pt x="347" y="87"/>
                  </a:lnTo>
                  <a:lnTo>
                    <a:pt x="323" y="87"/>
                  </a:lnTo>
                  <a:cubicBezTo>
                    <a:pt x="72" y="236"/>
                    <a:pt x="0" y="564"/>
                    <a:pt x="197" y="785"/>
                  </a:cubicBezTo>
                  <a:cubicBezTo>
                    <a:pt x="173" y="934"/>
                    <a:pt x="245" y="1060"/>
                    <a:pt x="472" y="1083"/>
                  </a:cubicBezTo>
                  <a:lnTo>
                    <a:pt x="520" y="1083"/>
                  </a:lnTo>
                  <a:cubicBezTo>
                    <a:pt x="557" y="1103"/>
                    <a:pt x="597" y="1111"/>
                    <a:pt x="636" y="1111"/>
                  </a:cubicBezTo>
                  <a:cubicBezTo>
                    <a:pt x="753" y="1111"/>
                    <a:pt x="874" y="1040"/>
                    <a:pt x="967" y="982"/>
                  </a:cubicBezTo>
                  <a:cubicBezTo>
                    <a:pt x="991" y="958"/>
                    <a:pt x="1015" y="934"/>
                    <a:pt x="1045" y="910"/>
                  </a:cubicBezTo>
                  <a:cubicBezTo>
                    <a:pt x="1069" y="886"/>
                    <a:pt x="1093" y="863"/>
                    <a:pt x="1117" y="833"/>
                  </a:cubicBezTo>
                  <a:cubicBezTo>
                    <a:pt x="1194" y="684"/>
                    <a:pt x="1194" y="534"/>
                    <a:pt x="1093" y="385"/>
                  </a:cubicBezTo>
                  <a:cubicBezTo>
                    <a:pt x="1093" y="266"/>
                    <a:pt x="1045" y="140"/>
                    <a:pt x="944" y="87"/>
                  </a:cubicBezTo>
                  <a:cubicBezTo>
                    <a:pt x="896" y="39"/>
                    <a:pt x="818" y="39"/>
                    <a:pt x="770" y="39"/>
                  </a:cubicBezTo>
                  <a:cubicBezTo>
                    <a:pt x="717" y="15"/>
                    <a:pt x="669" y="15"/>
                    <a:pt x="621" y="15"/>
                  </a:cubicBezTo>
                  <a:cubicBezTo>
                    <a:pt x="593" y="6"/>
                    <a:pt x="562" y="1"/>
                    <a:pt x="52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79"/>
            <p:cNvSpPr/>
            <p:nvPr/>
          </p:nvSpPr>
          <p:spPr>
            <a:xfrm>
              <a:off x="3481700" y="1183650"/>
              <a:ext cx="6300" cy="6650"/>
            </a:xfrm>
            <a:custGeom>
              <a:rect b="b" l="l" r="r" t="t"/>
              <a:pathLst>
                <a:path extrusionOk="0" h="266" w="252">
                  <a:moveTo>
                    <a:pt x="126" y="0"/>
                  </a:moveTo>
                  <a:cubicBezTo>
                    <a:pt x="63" y="0"/>
                    <a:pt x="0" y="37"/>
                    <a:pt x="0" y="112"/>
                  </a:cubicBezTo>
                  <a:lnTo>
                    <a:pt x="0" y="136"/>
                  </a:lnTo>
                  <a:cubicBezTo>
                    <a:pt x="0" y="222"/>
                    <a:pt x="63" y="266"/>
                    <a:pt x="126" y="266"/>
                  </a:cubicBezTo>
                  <a:cubicBezTo>
                    <a:pt x="188" y="266"/>
                    <a:pt x="251" y="222"/>
                    <a:pt x="251" y="136"/>
                  </a:cubicBezTo>
                  <a:lnTo>
                    <a:pt x="251" y="112"/>
                  </a:lnTo>
                  <a:cubicBezTo>
                    <a:pt x="251" y="37"/>
                    <a:pt x="188" y="0"/>
                    <a:pt x="1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79"/>
            <p:cNvSpPr/>
            <p:nvPr/>
          </p:nvSpPr>
          <p:spPr>
            <a:xfrm>
              <a:off x="3486625" y="1172700"/>
              <a:ext cx="8075" cy="6300"/>
            </a:xfrm>
            <a:custGeom>
              <a:rect b="b" l="l" r="r" t="t"/>
              <a:pathLst>
                <a:path extrusionOk="0" h="252" w="323">
                  <a:moveTo>
                    <a:pt x="173" y="1"/>
                  </a:moveTo>
                  <a:cubicBezTo>
                    <a:pt x="0" y="1"/>
                    <a:pt x="0" y="251"/>
                    <a:pt x="173" y="251"/>
                  </a:cubicBezTo>
                  <a:cubicBezTo>
                    <a:pt x="323" y="251"/>
                    <a:pt x="323" y="1"/>
                    <a:pt x="17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79"/>
            <p:cNvSpPr/>
            <p:nvPr/>
          </p:nvSpPr>
          <p:spPr>
            <a:xfrm>
              <a:off x="3491700" y="1185850"/>
              <a:ext cx="8075" cy="6125"/>
            </a:xfrm>
            <a:custGeom>
              <a:rect b="b" l="l" r="r" t="t"/>
              <a:pathLst>
                <a:path extrusionOk="0" h="245" w="323">
                  <a:moveTo>
                    <a:pt x="173" y="0"/>
                  </a:moveTo>
                  <a:cubicBezTo>
                    <a:pt x="0" y="0"/>
                    <a:pt x="0" y="245"/>
                    <a:pt x="173" y="245"/>
                  </a:cubicBezTo>
                  <a:cubicBezTo>
                    <a:pt x="323" y="245"/>
                    <a:pt x="323" y="0"/>
                    <a:pt x="1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79"/>
            <p:cNvSpPr/>
            <p:nvPr/>
          </p:nvSpPr>
          <p:spPr>
            <a:xfrm>
              <a:off x="3497825" y="1175850"/>
              <a:ext cx="8075" cy="6275"/>
            </a:xfrm>
            <a:custGeom>
              <a:rect b="b" l="l" r="r" t="t"/>
              <a:pathLst>
                <a:path extrusionOk="0" h="251" w="323">
                  <a:moveTo>
                    <a:pt x="173" y="0"/>
                  </a:moveTo>
                  <a:cubicBezTo>
                    <a:pt x="0" y="0"/>
                    <a:pt x="0" y="251"/>
                    <a:pt x="173" y="251"/>
                  </a:cubicBezTo>
                  <a:cubicBezTo>
                    <a:pt x="322" y="251"/>
                    <a:pt x="322" y="0"/>
                    <a:pt x="1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79"/>
            <p:cNvSpPr/>
            <p:nvPr/>
          </p:nvSpPr>
          <p:spPr>
            <a:xfrm>
              <a:off x="3468550" y="1305600"/>
              <a:ext cx="38475" cy="36925"/>
            </a:xfrm>
            <a:custGeom>
              <a:rect b="b" l="l" r="r" t="t"/>
              <a:pathLst>
                <a:path extrusionOk="0" h="1477" w="1539">
                  <a:moveTo>
                    <a:pt x="654" y="1"/>
                  </a:moveTo>
                  <a:cubicBezTo>
                    <a:pt x="612" y="1"/>
                    <a:pt x="574" y="18"/>
                    <a:pt x="574" y="58"/>
                  </a:cubicBezTo>
                  <a:cubicBezTo>
                    <a:pt x="526" y="255"/>
                    <a:pt x="526" y="458"/>
                    <a:pt x="526" y="655"/>
                  </a:cubicBezTo>
                  <a:cubicBezTo>
                    <a:pt x="377" y="702"/>
                    <a:pt x="228" y="780"/>
                    <a:pt x="102" y="828"/>
                  </a:cubicBezTo>
                  <a:cubicBezTo>
                    <a:pt x="1" y="852"/>
                    <a:pt x="31" y="1001"/>
                    <a:pt x="126" y="1001"/>
                  </a:cubicBezTo>
                  <a:cubicBezTo>
                    <a:pt x="252" y="1031"/>
                    <a:pt x="401" y="1055"/>
                    <a:pt x="526" y="1079"/>
                  </a:cubicBezTo>
                  <a:cubicBezTo>
                    <a:pt x="526" y="1180"/>
                    <a:pt x="526" y="1276"/>
                    <a:pt x="550" y="1377"/>
                  </a:cubicBezTo>
                  <a:cubicBezTo>
                    <a:pt x="550" y="1443"/>
                    <a:pt x="604" y="1477"/>
                    <a:pt x="654" y="1477"/>
                  </a:cubicBezTo>
                  <a:cubicBezTo>
                    <a:pt x="681" y="1477"/>
                    <a:pt x="707" y="1467"/>
                    <a:pt x="723" y="1449"/>
                  </a:cubicBezTo>
                  <a:cubicBezTo>
                    <a:pt x="825" y="1425"/>
                    <a:pt x="926" y="1276"/>
                    <a:pt x="974" y="1180"/>
                  </a:cubicBezTo>
                  <a:cubicBezTo>
                    <a:pt x="1099" y="1228"/>
                    <a:pt x="1195" y="1252"/>
                    <a:pt x="1320" y="1299"/>
                  </a:cubicBezTo>
                  <a:cubicBezTo>
                    <a:pt x="1332" y="1304"/>
                    <a:pt x="1344" y="1306"/>
                    <a:pt x="1357" y="1306"/>
                  </a:cubicBezTo>
                  <a:cubicBezTo>
                    <a:pt x="1430" y="1306"/>
                    <a:pt x="1512" y="1237"/>
                    <a:pt x="1446" y="1150"/>
                  </a:cubicBezTo>
                  <a:cubicBezTo>
                    <a:pt x="1374" y="1055"/>
                    <a:pt x="1320" y="953"/>
                    <a:pt x="1249" y="828"/>
                  </a:cubicBezTo>
                  <a:cubicBezTo>
                    <a:pt x="1320" y="732"/>
                    <a:pt x="1422" y="607"/>
                    <a:pt x="1493" y="482"/>
                  </a:cubicBezTo>
                  <a:cubicBezTo>
                    <a:pt x="1539" y="441"/>
                    <a:pt x="1491" y="346"/>
                    <a:pt x="1431" y="346"/>
                  </a:cubicBezTo>
                  <a:cubicBezTo>
                    <a:pt x="1420" y="346"/>
                    <a:pt x="1409" y="349"/>
                    <a:pt x="1398" y="356"/>
                  </a:cubicBezTo>
                  <a:cubicBezTo>
                    <a:pt x="1273" y="404"/>
                    <a:pt x="1147" y="434"/>
                    <a:pt x="1022" y="482"/>
                  </a:cubicBezTo>
                  <a:cubicBezTo>
                    <a:pt x="950" y="332"/>
                    <a:pt x="849" y="183"/>
                    <a:pt x="747" y="34"/>
                  </a:cubicBezTo>
                  <a:cubicBezTo>
                    <a:pt x="726" y="12"/>
                    <a:pt x="689" y="1"/>
                    <a:pt x="6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79"/>
            <p:cNvSpPr/>
            <p:nvPr/>
          </p:nvSpPr>
          <p:spPr>
            <a:xfrm>
              <a:off x="3717350" y="1142350"/>
              <a:ext cx="28100" cy="25475"/>
            </a:xfrm>
            <a:custGeom>
              <a:rect b="b" l="l" r="r" t="t"/>
              <a:pathLst>
                <a:path extrusionOk="0" h="1019" w="1124">
                  <a:moveTo>
                    <a:pt x="629" y="1"/>
                  </a:moveTo>
                  <a:cubicBezTo>
                    <a:pt x="616" y="1"/>
                    <a:pt x="605" y="7"/>
                    <a:pt x="598" y="21"/>
                  </a:cubicBezTo>
                  <a:cubicBezTo>
                    <a:pt x="526" y="146"/>
                    <a:pt x="449" y="272"/>
                    <a:pt x="401" y="397"/>
                  </a:cubicBezTo>
                  <a:lnTo>
                    <a:pt x="102" y="397"/>
                  </a:lnTo>
                  <a:cubicBezTo>
                    <a:pt x="25" y="397"/>
                    <a:pt x="1" y="492"/>
                    <a:pt x="49" y="516"/>
                  </a:cubicBezTo>
                  <a:cubicBezTo>
                    <a:pt x="150" y="570"/>
                    <a:pt x="228" y="618"/>
                    <a:pt x="299" y="666"/>
                  </a:cubicBezTo>
                  <a:cubicBezTo>
                    <a:pt x="275" y="719"/>
                    <a:pt x="252" y="791"/>
                    <a:pt x="228" y="868"/>
                  </a:cubicBezTo>
                  <a:cubicBezTo>
                    <a:pt x="203" y="907"/>
                    <a:pt x="251" y="946"/>
                    <a:pt x="295" y="946"/>
                  </a:cubicBezTo>
                  <a:cubicBezTo>
                    <a:pt x="305" y="946"/>
                    <a:pt x="314" y="945"/>
                    <a:pt x="323" y="940"/>
                  </a:cubicBezTo>
                  <a:cubicBezTo>
                    <a:pt x="334" y="943"/>
                    <a:pt x="345" y="945"/>
                    <a:pt x="356" y="945"/>
                  </a:cubicBezTo>
                  <a:cubicBezTo>
                    <a:pt x="427" y="945"/>
                    <a:pt x="507" y="886"/>
                    <a:pt x="574" y="845"/>
                  </a:cubicBezTo>
                  <a:cubicBezTo>
                    <a:pt x="622" y="892"/>
                    <a:pt x="675" y="940"/>
                    <a:pt x="747" y="994"/>
                  </a:cubicBezTo>
                  <a:cubicBezTo>
                    <a:pt x="755" y="1011"/>
                    <a:pt x="773" y="1018"/>
                    <a:pt x="793" y="1018"/>
                  </a:cubicBezTo>
                  <a:cubicBezTo>
                    <a:pt x="829" y="1018"/>
                    <a:pt x="872" y="991"/>
                    <a:pt x="872" y="940"/>
                  </a:cubicBezTo>
                  <a:cubicBezTo>
                    <a:pt x="849" y="868"/>
                    <a:pt x="825" y="767"/>
                    <a:pt x="825" y="695"/>
                  </a:cubicBezTo>
                  <a:cubicBezTo>
                    <a:pt x="896" y="642"/>
                    <a:pt x="974" y="594"/>
                    <a:pt x="1069" y="546"/>
                  </a:cubicBezTo>
                  <a:cubicBezTo>
                    <a:pt x="1123" y="516"/>
                    <a:pt x="1093" y="421"/>
                    <a:pt x="1022" y="421"/>
                  </a:cubicBezTo>
                  <a:lnTo>
                    <a:pt x="771" y="421"/>
                  </a:lnTo>
                  <a:cubicBezTo>
                    <a:pt x="747" y="295"/>
                    <a:pt x="723" y="170"/>
                    <a:pt x="699" y="69"/>
                  </a:cubicBezTo>
                  <a:cubicBezTo>
                    <a:pt x="699" y="35"/>
                    <a:pt x="660" y="1"/>
                    <a:pt x="62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79"/>
            <p:cNvSpPr/>
            <p:nvPr/>
          </p:nvSpPr>
          <p:spPr>
            <a:xfrm>
              <a:off x="3870325" y="1102175"/>
              <a:ext cx="18575" cy="18125"/>
            </a:xfrm>
            <a:custGeom>
              <a:rect b="b" l="l" r="r" t="t"/>
              <a:pathLst>
                <a:path extrusionOk="0" h="725" w="743">
                  <a:moveTo>
                    <a:pt x="252" y="1"/>
                  </a:moveTo>
                  <a:cubicBezTo>
                    <a:pt x="227" y="1"/>
                    <a:pt x="198" y="24"/>
                    <a:pt x="198" y="64"/>
                  </a:cubicBezTo>
                  <a:cubicBezTo>
                    <a:pt x="198" y="135"/>
                    <a:pt x="198" y="237"/>
                    <a:pt x="228" y="332"/>
                  </a:cubicBezTo>
                  <a:cubicBezTo>
                    <a:pt x="174" y="386"/>
                    <a:pt x="102" y="410"/>
                    <a:pt x="49" y="458"/>
                  </a:cubicBezTo>
                  <a:cubicBezTo>
                    <a:pt x="1" y="482"/>
                    <a:pt x="25" y="535"/>
                    <a:pt x="79" y="535"/>
                  </a:cubicBezTo>
                  <a:lnTo>
                    <a:pt x="276" y="535"/>
                  </a:lnTo>
                  <a:cubicBezTo>
                    <a:pt x="276" y="583"/>
                    <a:pt x="299" y="631"/>
                    <a:pt x="299" y="685"/>
                  </a:cubicBezTo>
                  <a:cubicBezTo>
                    <a:pt x="313" y="712"/>
                    <a:pt x="338" y="724"/>
                    <a:pt x="360" y="724"/>
                  </a:cubicBezTo>
                  <a:cubicBezTo>
                    <a:pt x="376" y="724"/>
                    <a:pt x="391" y="718"/>
                    <a:pt x="401" y="708"/>
                  </a:cubicBezTo>
                  <a:cubicBezTo>
                    <a:pt x="449" y="685"/>
                    <a:pt x="473" y="607"/>
                    <a:pt x="496" y="535"/>
                  </a:cubicBezTo>
                  <a:cubicBezTo>
                    <a:pt x="550" y="559"/>
                    <a:pt x="598" y="559"/>
                    <a:pt x="676" y="559"/>
                  </a:cubicBezTo>
                  <a:cubicBezTo>
                    <a:pt x="680" y="563"/>
                    <a:pt x="685" y="565"/>
                    <a:pt x="690" y="565"/>
                  </a:cubicBezTo>
                  <a:cubicBezTo>
                    <a:pt x="714" y="565"/>
                    <a:pt x="743" y="526"/>
                    <a:pt x="723" y="482"/>
                  </a:cubicBezTo>
                  <a:cubicBezTo>
                    <a:pt x="676" y="434"/>
                    <a:pt x="622" y="410"/>
                    <a:pt x="598" y="362"/>
                  </a:cubicBezTo>
                  <a:cubicBezTo>
                    <a:pt x="622" y="285"/>
                    <a:pt x="646" y="237"/>
                    <a:pt x="676" y="159"/>
                  </a:cubicBezTo>
                  <a:cubicBezTo>
                    <a:pt x="695" y="140"/>
                    <a:pt x="663" y="105"/>
                    <a:pt x="625" y="105"/>
                  </a:cubicBezTo>
                  <a:cubicBezTo>
                    <a:pt x="616" y="105"/>
                    <a:pt x="607" y="107"/>
                    <a:pt x="598" y="111"/>
                  </a:cubicBezTo>
                  <a:cubicBezTo>
                    <a:pt x="550" y="135"/>
                    <a:pt x="496" y="183"/>
                    <a:pt x="449" y="213"/>
                  </a:cubicBezTo>
                  <a:cubicBezTo>
                    <a:pt x="401" y="135"/>
                    <a:pt x="347" y="88"/>
                    <a:pt x="276" y="10"/>
                  </a:cubicBezTo>
                  <a:cubicBezTo>
                    <a:pt x="269" y="4"/>
                    <a:pt x="261" y="1"/>
                    <a:pt x="25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79"/>
            <p:cNvSpPr/>
            <p:nvPr/>
          </p:nvSpPr>
          <p:spPr>
            <a:xfrm>
              <a:off x="3593625" y="1240475"/>
              <a:ext cx="6900" cy="5100"/>
            </a:xfrm>
            <a:custGeom>
              <a:rect b="b" l="l" r="r" t="t"/>
              <a:pathLst>
                <a:path extrusionOk="0" h="204" w="276">
                  <a:moveTo>
                    <a:pt x="150" y="0"/>
                  </a:moveTo>
                  <a:cubicBezTo>
                    <a:pt x="1" y="0"/>
                    <a:pt x="1" y="203"/>
                    <a:pt x="150" y="203"/>
                  </a:cubicBezTo>
                  <a:cubicBezTo>
                    <a:pt x="275" y="203"/>
                    <a:pt x="275" y="0"/>
                    <a:pt x="15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79"/>
            <p:cNvSpPr/>
            <p:nvPr/>
          </p:nvSpPr>
          <p:spPr>
            <a:xfrm>
              <a:off x="3769000" y="1127325"/>
              <a:ext cx="6875" cy="4950"/>
            </a:xfrm>
            <a:custGeom>
              <a:rect b="b" l="l" r="r" t="t"/>
              <a:pathLst>
                <a:path extrusionOk="0" h="198" w="275">
                  <a:moveTo>
                    <a:pt x="150" y="1"/>
                  </a:moveTo>
                  <a:cubicBezTo>
                    <a:pt x="0" y="1"/>
                    <a:pt x="0" y="198"/>
                    <a:pt x="150" y="198"/>
                  </a:cubicBezTo>
                  <a:cubicBezTo>
                    <a:pt x="275" y="198"/>
                    <a:pt x="275" y="1"/>
                    <a:pt x="15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79"/>
            <p:cNvSpPr/>
            <p:nvPr/>
          </p:nvSpPr>
          <p:spPr>
            <a:xfrm>
              <a:off x="3865400" y="1249875"/>
              <a:ext cx="6900" cy="4950"/>
            </a:xfrm>
            <a:custGeom>
              <a:rect b="b" l="l" r="r" t="t"/>
              <a:pathLst>
                <a:path extrusionOk="0" h="198" w="276">
                  <a:moveTo>
                    <a:pt x="150" y="0"/>
                  </a:moveTo>
                  <a:cubicBezTo>
                    <a:pt x="1" y="0"/>
                    <a:pt x="1" y="197"/>
                    <a:pt x="150" y="197"/>
                  </a:cubicBezTo>
                  <a:cubicBezTo>
                    <a:pt x="276" y="197"/>
                    <a:pt x="276" y="0"/>
                    <a:pt x="15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79"/>
            <p:cNvSpPr/>
            <p:nvPr/>
          </p:nvSpPr>
          <p:spPr>
            <a:xfrm>
              <a:off x="3555125" y="1652600"/>
              <a:ext cx="76450" cy="72575"/>
            </a:xfrm>
            <a:custGeom>
              <a:rect b="b" l="l" r="r" t="t"/>
              <a:pathLst>
                <a:path extrusionOk="0" h="2903" w="3058">
                  <a:moveTo>
                    <a:pt x="1359" y="0"/>
                  </a:moveTo>
                  <a:cubicBezTo>
                    <a:pt x="1345" y="0"/>
                    <a:pt x="1330" y="3"/>
                    <a:pt x="1314" y="10"/>
                  </a:cubicBezTo>
                  <a:cubicBezTo>
                    <a:pt x="920" y="255"/>
                    <a:pt x="472" y="458"/>
                    <a:pt x="72" y="702"/>
                  </a:cubicBezTo>
                  <a:cubicBezTo>
                    <a:pt x="24" y="732"/>
                    <a:pt x="1" y="804"/>
                    <a:pt x="24" y="828"/>
                  </a:cubicBezTo>
                  <a:cubicBezTo>
                    <a:pt x="395" y="1550"/>
                    <a:pt x="896" y="2147"/>
                    <a:pt x="1266" y="2846"/>
                  </a:cubicBezTo>
                  <a:cubicBezTo>
                    <a:pt x="1291" y="2886"/>
                    <a:pt x="1324" y="2903"/>
                    <a:pt x="1354" y="2903"/>
                  </a:cubicBezTo>
                  <a:cubicBezTo>
                    <a:pt x="1419" y="2903"/>
                    <a:pt x="1476" y="2829"/>
                    <a:pt x="1439" y="2744"/>
                  </a:cubicBezTo>
                  <a:cubicBezTo>
                    <a:pt x="1087" y="2079"/>
                    <a:pt x="615" y="1506"/>
                    <a:pt x="251" y="833"/>
                  </a:cubicBezTo>
                  <a:lnTo>
                    <a:pt x="251" y="833"/>
                  </a:lnTo>
                  <a:cubicBezTo>
                    <a:pt x="597" y="622"/>
                    <a:pt x="979" y="446"/>
                    <a:pt x="1331" y="235"/>
                  </a:cubicBezTo>
                  <a:lnTo>
                    <a:pt x="1331" y="235"/>
                  </a:lnTo>
                  <a:cubicBezTo>
                    <a:pt x="1849" y="1047"/>
                    <a:pt x="2263" y="1903"/>
                    <a:pt x="2836" y="2643"/>
                  </a:cubicBezTo>
                  <a:cubicBezTo>
                    <a:pt x="2860" y="2684"/>
                    <a:pt x="2895" y="2702"/>
                    <a:pt x="2928" y="2702"/>
                  </a:cubicBezTo>
                  <a:cubicBezTo>
                    <a:pt x="2996" y="2702"/>
                    <a:pt x="3057" y="2631"/>
                    <a:pt x="3009" y="2547"/>
                  </a:cubicBezTo>
                  <a:cubicBezTo>
                    <a:pt x="2412" y="1777"/>
                    <a:pt x="1988" y="882"/>
                    <a:pt x="1439" y="34"/>
                  </a:cubicBezTo>
                  <a:cubicBezTo>
                    <a:pt x="1422" y="17"/>
                    <a:pt x="1394" y="0"/>
                    <a:pt x="13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79"/>
            <p:cNvSpPr/>
            <p:nvPr/>
          </p:nvSpPr>
          <p:spPr>
            <a:xfrm>
              <a:off x="3585500" y="1668525"/>
              <a:ext cx="17025" cy="11600"/>
            </a:xfrm>
            <a:custGeom>
              <a:rect b="b" l="l" r="r" t="t"/>
              <a:pathLst>
                <a:path extrusionOk="0" h="464" w="681">
                  <a:moveTo>
                    <a:pt x="548" y="1"/>
                  </a:moveTo>
                  <a:cubicBezTo>
                    <a:pt x="532" y="1"/>
                    <a:pt x="516" y="6"/>
                    <a:pt x="499" y="18"/>
                  </a:cubicBezTo>
                  <a:cubicBezTo>
                    <a:pt x="350" y="119"/>
                    <a:pt x="200" y="191"/>
                    <a:pt x="75" y="316"/>
                  </a:cubicBezTo>
                  <a:cubicBezTo>
                    <a:pt x="0" y="377"/>
                    <a:pt x="57" y="464"/>
                    <a:pt x="134" y="464"/>
                  </a:cubicBezTo>
                  <a:cubicBezTo>
                    <a:pt x="156" y="464"/>
                    <a:pt x="178" y="457"/>
                    <a:pt x="200" y="442"/>
                  </a:cubicBezTo>
                  <a:cubicBezTo>
                    <a:pt x="326" y="340"/>
                    <a:pt x="451" y="268"/>
                    <a:pt x="600" y="191"/>
                  </a:cubicBezTo>
                  <a:cubicBezTo>
                    <a:pt x="680" y="131"/>
                    <a:pt x="627" y="1"/>
                    <a:pt x="5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79"/>
            <p:cNvSpPr/>
            <p:nvPr/>
          </p:nvSpPr>
          <p:spPr>
            <a:xfrm>
              <a:off x="3597350" y="1683675"/>
              <a:ext cx="13475" cy="9175"/>
            </a:xfrm>
            <a:custGeom>
              <a:rect b="b" l="l" r="r" t="t"/>
              <a:pathLst>
                <a:path extrusionOk="0" h="367" w="539">
                  <a:moveTo>
                    <a:pt x="383" y="0"/>
                  </a:moveTo>
                  <a:cubicBezTo>
                    <a:pt x="371" y="0"/>
                    <a:pt x="359" y="3"/>
                    <a:pt x="347" y="9"/>
                  </a:cubicBezTo>
                  <a:cubicBezTo>
                    <a:pt x="252" y="56"/>
                    <a:pt x="150" y="110"/>
                    <a:pt x="73" y="182"/>
                  </a:cubicBezTo>
                  <a:cubicBezTo>
                    <a:pt x="25" y="206"/>
                    <a:pt x="1" y="259"/>
                    <a:pt x="25" y="307"/>
                  </a:cubicBezTo>
                  <a:cubicBezTo>
                    <a:pt x="42" y="342"/>
                    <a:pt x="88" y="367"/>
                    <a:pt x="129" y="367"/>
                  </a:cubicBezTo>
                  <a:cubicBezTo>
                    <a:pt x="145" y="367"/>
                    <a:pt x="161" y="363"/>
                    <a:pt x="174" y="355"/>
                  </a:cubicBezTo>
                  <a:cubicBezTo>
                    <a:pt x="252" y="283"/>
                    <a:pt x="347" y="236"/>
                    <a:pt x="449" y="182"/>
                  </a:cubicBezTo>
                  <a:cubicBezTo>
                    <a:pt x="538" y="140"/>
                    <a:pt x="470" y="0"/>
                    <a:pt x="3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79"/>
            <p:cNvSpPr/>
            <p:nvPr/>
          </p:nvSpPr>
          <p:spPr>
            <a:xfrm>
              <a:off x="3609700" y="1703550"/>
              <a:ext cx="12875" cy="7550"/>
            </a:xfrm>
            <a:custGeom>
              <a:rect b="b" l="l" r="r" t="t"/>
              <a:pathLst>
                <a:path extrusionOk="0" h="302" w="515">
                  <a:moveTo>
                    <a:pt x="385" y="0"/>
                  </a:moveTo>
                  <a:cubicBezTo>
                    <a:pt x="375" y="0"/>
                    <a:pt x="365" y="3"/>
                    <a:pt x="355" y="8"/>
                  </a:cubicBezTo>
                  <a:cubicBezTo>
                    <a:pt x="253" y="38"/>
                    <a:pt x="176" y="61"/>
                    <a:pt x="104" y="109"/>
                  </a:cubicBezTo>
                  <a:cubicBezTo>
                    <a:pt x="1" y="173"/>
                    <a:pt x="51" y="302"/>
                    <a:pt x="143" y="302"/>
                  </a:cubicBezTo>
                  <a:cubicBezTo>
                    <a:pt x="162" y="302"/>
                    <a:pt x="183" y="296"/>
                    <a:pt x="205" y="282"/>
                  </a:cubicBezTo>
                  <a:cubicBezTo>
                    <a:pt x="253" y="235"/>
                    <a:pt x="325" y="211"/>
                    <a:pt x="402" y="187"/>
                  </a:cubicBezTo>
                  <a:cubicBezTo>
                    <a:pt x="514" y="160"/>
                    <a:pt x="465" y="0"/>
                    <a:pt x="3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79"/>
            <p:cNvSpPr/>
            <p:nvPr/>
          </p:nvSpPr>
          <p:spPr>
            <a:xfrm>
              <a:off x="3891075" y="981375"/>
              <a:ext cx="91300" cy="148025"/>
            </a:xfrm>
            <a:custGeom>
              <a:rect b="b" l="l" r="r" t="t"/>
              <a:pathLst>
                <a:path extrusionOk="0" h="5921" w="3652">
                  <a:moveTo>
                    <a:pt x="849" y="1235"/>
                  </a:moveTo>
                  <a:cubicBezTo>
                    <a:pt x="1094" y="1235"/>
                    <a:pt x="1358" y="1303"/>
                    <a:pt x="1583" y="1361"/>
                  </a:cubicBezTo>
                  <a:cubicBezTo>
                    <a:pt x="1757" y="1414"/>
                    <a:pt x="1909" y="1500"/>
                    <a:pt x="2042" y="1610"/>
                  </a:cubicBezTo>
                  <a:lnTo>
                    <a:pt x="2042" y="1610"/>
                  </a:lnTo>
                  <a:cubicBezTo>
                    <a:pt x="1814" y="1832"/>
                    <a:pt x="1563" y="2032"/>
                    <a:pt x="1260" y="2155"/>
                  </a:cubicBezTo>
                  <a:cubicBezTo>
                    <a:pt x="1215" y="2171"/>
                    <a:pt x="1167" y="2178"/>
                    <a:pt x="1119" y="2178"/>
                  </a:cubicBezTo>
                  <a:cubicBezTo>
                    <a:pt x="612" y="2178"/>
                    <a:pt x="0" y="1418"/>
                    <a:pt x="616" y="1260"/>
                  </a:cubicBezTo>
                  <a:cubicBezTo>
                    <a:pt x="690" y="1242"/>
                    <a:pt x="768" y="1235"/>
                    <a:pt x="849" y="1235"/>
                  </a:cubicBezTo>
                  <a:close/>
                  <a:moveTo>
                    <a:pt x="3508" y="0"/>
                  </a:moveTo>
                  <a:cubicBezTo>
                    <a:pt x="3478" y="0"/>
                    <a:pt x="3448" y="12"/>
                    <a:pt x="3428" y="42"/>
                  </a:cubicBezTo>
                  <a:cubicBezTo>
                    <a:pt x="3099" y="514"/>
                    <a:pt x="2705" y="914"/>
                    <a:pt x="2305" y="1338"/>
                  </a:cubicBezTo>
                  <a:cubicBezTo>
                    <a:pt x="2253" y="1394"/>
                    <a:pt x="2199" y="1451"/>
                    <a:pt x="2145" y="1507"/>
                  </a:cubicBezTo>
                  <a:lnTo>
                    <a:pt x="2145" y="1507"/>
                  </a:lnTo>
                  <a:cubicBezTo>
                    <a:pt x="1849" y="1263"/>
                    <a:pt x="1472" y="1102"/>
                    <a:pt x="1010" y="1063"/>
                  </a:cubicBezTo>
                  <a:cubicBezTo>
                    <a:pt x="956" y="1058"/>
                    <a:pt x="891" y="1054"/>
                    <a:pt x="821" y="1054"/>
                  </a:cubicBezTo>
                  <a:cubicBezTo>
                    <a:pt x="574" y="1054"/>
                    <a:pt x="266" y="1105"/>
                    <a:pt x="168" y="1338"/>
                  </a:cubicBezTo>
                  <a:cubicBezTo>
                    <a:pt x="43" y="1708"/>
                    <a:pt x="413" y="2209"/>
                    <a:pt x="765" y="2329"/>
                  </a:cubicBezTo>
                  <a:cubicBezTo>
                    <a:pt x="858" y="2364"/>
                    <a:pt x="950" y="2379"/>
                    <a:pt x="1040" y="2379"/>
                  </a:cubicBezTo>
                  <a:cubicBezTo>
                    <a:pt x="1409" y="2379"/>
                    <a:pt x="1753" y="2121"/>
                    <a:pt x="2031" y="1881"/>
                  </a:cubicBezTo>
                  <a:cubicBezTo>
                    <a:pt x="2082" y="1836"/>
                    <a:pt x="2133" y="1791"/>
                    <a:pt x="2184" y="1744"/>
                  </a:cubicBezTo>
                  <a:lnTo>
                    <a:pt x="2184" y="1744"/>
                  </a:lnTo>
                  <a:cubicBezTo>
                    <a:pt x="2581" y="2170"/>
                    <a:pt x="2760" y="2827"/>
                    <a:pt x="2777" y="3373"/>
                  </a:cubicBezTo>
                  <a:cubicBezTo>
                    <a:pt x="2831" y="4221"/>
                    <a:pt x="2556" y="5164"/>
                    <a:pt x="1959" y="5761"/>
                  </a:cubicBezTo>
                  <a:cubicBezTo>
                    <a:pt x="1882" y="5820"/>
                    <a:pt x="1950" y="5921"/>
                    <a:pt x="2021" y="5921"/>
                  </a:cubicBezTo>
                  <a:cubicBezTo>
                    <a:pt x="2043" y="5921"/>
                    <a:pt x="2066" y="5911"/>
                    <a:pt x="2084" y="5887"/>
                  </a:cubicBezTo>
                  <a:cubicBezTo>
                    <a:pt x="3167" y="4840"/>
                    <a:pt x="3320" y="2685"/>
                    <a:pt x="2293" y="1643"/>
                  </a:cubicBezTo>
                  <a:lnTo>
                    <a:pt x="2293" y="1643"/>
                  </a:lnTo>
                  <a:cubicBezTo>
                    <a:pt x="2770" y="1194"/>
                    <a:pt x="3222" y="669"/>
                    <a:pt x="3601" y="144"/>
                  </a:cubicBezTo>
                  <a:cubicBezTo>
                    <a:pt x="3651" y="72"/>
                    <a:pt x="3580" y="0"/>
                    <a:pt x="35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79"/>
            <p:cNvSpPr/>
            <p:nvPr/>
          </p:nvSpPr>
          <p:spPr>
            <a:xfrm>
              <a:off x="3955550" y="907550"/>
              <a:ext cx="97225" cy="39900"/>
            </a:xfrm>
            <a:custGeom>
              <a:rect b="b" l="l" r="r" t="t"/>
              <a:pathLst>
                <a:path extrusionOk="0" h="1596" w="3889">
                  <a:moveTo>
                    <a:pt x="3262" y="273"/>
                  </a:moveTo>
                  <a:cubicBezTo>
                    <a:pt x="2763" y="542"/>
                    <a:pt x="2252" y="786"/>
                    <a:pt x="1744" y="1031"/>
                  </a:cubicBezTo>
                  <a:cubicBezTo>
                    <a:pt x="1517" y="1156"/>
                    <a:pt x="1266" y="1252"/>
                    <a:pt x="1022" y="1353"/>
                  </a:cubicBezTo>
                  <a:cubicBezTo>
                    <a:pt x="1016" y="1357"/>
                    <a:pt x="1010" y="1359"/>
                    <a:pt x="1002" y="1359"/>
                  </a:cubicBezTo>
                  <a:cubicBezTo>
                    <a:pt x="888" y="1359"/>
                    <a:pt x="515" y="969"/>
                    <a:pt x="303" y="755"/>
                  </a:cubicBezTo>
                  <a:lnTo>
                    <a:pt x="303" y="755"/>
                  </a:lnTo>
                  <a:cubicBezTo>
                    <a:pt x="1289" y="596"/>
                    <a:pt x="2275" y="436"/>
                    <a:pt x="3262" y="273"/>
                  </a:cubicBezTo>
                  <a:close/>
                  <a:moveTo>
                    <a:pt x="3772" y="1"/>
                  </a:moveTo>
                  <a:cubicBezTo>
                    <a:pt x="3759" y="1"/>
                    <a:pt x="3746" y="4"/>
                    <a:pt x="3732" y="10"/>
                  </a:cubicBezTo>
                  <a:cubicBezTo>
                    <a:pt x="3729" y="12"/>
                    <a:pt x="3726" y="14"/>
                    <a:pt x="3723" y="15"/>
                  </a:cubicBezTo>
                  <a:lnTo>
                    <a:pt x="3723" y="15"/>
                  </a:lnTo>
                  <a:cubicBezTo>
                    <a:pt x="2516" y="210"/>
                    <a:pt x="1285" y="388"/>
                    <a:pt x="102" y="607"/>
                  </a:cubicBezTo>
                  <a:cubicBezTo>
                    <a:pt x="25" y="607"/>
                    <a:pt x="1" y="709"/>
                    <a:pt x="49" y="756"/>
                  </a:cubicBezTo>
                  <a:cubicBezTo>
                    <a:pt x="347" y="1007"/>
                    <a:pt x="622" y="1306"/>
                    <a:pt x="920" y="1550"/>
                  </a:cubicBezTo>
                  <a:cubicBezTo>
                    <a:pt x="934" y="1583"/>
                    <a:pt x="960" y="1596"/>
                    <a:pt x="988" y="1596"/>
                  </a:cubicBezTo>
                  <a:cubicBezTo>
                    <a:pt x="1006" y="1596"/>
                    <a:pt x="1026" y="1590"/>
                    <a:pt x="1046" y="1580"/>
                  </a:cubicBezTo>
                  <a:cubicBezTo>
                    <a:pt x="1989" y="1132"/>
                    <a:pt x="2908" y="685"/>
                    <a:pt x="3833" y="183"/>
                  </a:cubicBezTo>
                  <a:cubicBezTo>
                    <a:pt x="3837" y="180"/>
                    <a:pt x="3841" y="177"/>
                    <a:pt x="3844" y="174"/>
                  </a:cubicBezTo>
                  <a:lnTo>
                    <a:pt x="3844" y="174"/>
                  </a:lnTo>
                  <a:cubicBezTo>
                    <a:pt x="3889" y="150"/>
                    <a:pt x="3885" y="83"/>
                    <a:pt x="3850" y="42"/>
                  </a:cubicBezTo>
                  <a:lnTo>
                    <a:pt x="3850" y="42"/>
                  </a:lnTo>
                  <a:cubicBezTo>
                    <a:pt x="3831" y="18"/>
                    <a:pt x="3803" y="1"/>
                    <a:pt x="37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79"/>
            <p:cNvSpPr/>
            <p:nvPr/>
          </p:nvSpPr>
          <p:spPr>
            <a:xfrm>
              <a:off x="3978550" y="908200"/>
              <a:ext cx="74050" cy="68325"/>
            </a:xfrm>
            <a:custGeom>
              <a:rect b="b" l="l" r="r" t="t"/>
              <a:pathLst>
                <a:path extrusionOk="0" h="2733" w="2962">
                  <a:moveTo>
                    <a:pt x="2822" y="1"/>
                  </a:moveTo>
                  <a:cubicBezTo>
                    <a:pt x="2801" y="1"/>
                    <a:pt x="2781" y="10"/>
                    <a:pt x="2764" y="32"/>
                  </a:cubicBezTo>
                  <a:cubicBezTo>
                    <a:pt x="2263" y="533"/>
                    <a:pt x="1743" y="981"/>
                    <a:pt x="1170" y="1405"/>
                  </a:cubicBezTo>
                  <a:cubicBezTo>
                    <a:pt x="781" y="1685"/>
                    <a:pt x="540" y="2061"/>
                    <a:pt x="241" y="2413"/>
                  </a:cubicBezTo>
                  <a:lnTo>
                    <a:pt x="241" y="2413"/>
                  </a:lnTo>
                  <a:cubicBezTo>
                    <a:pt x="197" y="2117"/>
                    <a:pt x="197" y="1811"/>
                    <a:pt x="197" y="1501"/>
                  </a:cubicBezTo>
                  <a:cubicBezTo>
                    <a:pt x="197" y="1438"/>
                    <a:pt x="148" y="1406"/>
                    <a:pt x="99" y="1406"/>
                  </a:cubicBezTo>
                  <a:cubicBezTo>
                    <a:pt x="49" y="1406"/>
                    <a:pt x="0" y="1438"/>
                    <a:pt x="0" y="1501"/>
                  </a:cubicBezTo>
                  <a:cubicBezTo>
                    <a:pt x="0" y="1900"/>
                    <a:pt x="0" y="2271"/>
                    <a:pt x="78" y="2671"/>
                  </a:cubicBezTo>
                  <a:cubicBezTo>
                    <a:pt x="78" y="2713"/>
                    <a:pt x="113" y="2732"/>
                    <a:pt x="150" y="2732"/>
                  </a:cubicBezTo>
                  <a:cubicBezTo>
                    <a:pt x="181" y="2732"/>
                    <a:pt x="213" y="2719"/>
                    <a:pt x="227" y="2694"/>
                  </a:cubicBezTo>
                  <a:cubicBezTo>
                    <a:pt x="400" y="2545"/>
                    <a:pt x="496" y="2372"/>
                    <a:pt x="621" y="2199"/>
                  </a:cubicBezTo>
                  <a:cubicBezTo>
                    <a:pt x="872" y="1877"/>
                    <a:pt x="1194" y="1626"/>
                    <a:pt x="1517" y="1375"/>
                  </a:cubicBezTo>
                  <a:cubicBezTo>
                    <a:pt x="2018" y="1029"/>
                    <a:pt x="2466" y="605"/>
                    <a:pt x="2884" y="157"/>
                  </a:cubicBezTo>
                  <a:cubicBezTo>
                    <a:pt x="2962" y="102"/>
                    <a:pt x="2891" y="1"/>
                    <a:pt x="28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79"/>
            <p:cNvSpPr/>
            <p:nvPr/>
          </p:nvSpPr>
          <p:spPr>
            <a:xfrm>
              <a:off x="3995275" y="907725"/>
              <a:ext cx="57700" cy="75550"/>
            </a:xfrm>
            <a:custGeom>
              <a:rect b="b" l="l" r="r" t="t"/>
              <a:pathLst>
                <a:path extrusionOk="0" h="3022" w="2308">
                  <a:moveTo>
                    <a:pt x="2171" y="0"/>
                  </a:moveTo>
                  <a:cubicBezTo>
                    <a:pt x="2135" y="0"/>
                    <a:pt x="2104" y="16"/>
                    <a:pt x="2095" y="51"/>
                  </a:cubicBezTo>
                  <a:cubicBezTo>
                    <a:pt x="1807" y="968"/>
                    <a:pt x="1518" y="1903"/>
                    <a:pt x="1138" y="2773"/>
                  </a:cubicBezTo>
                  <a:lnTo>
                    <a:pt x="1138" y="2773"/>
                  </a:lnTo>
                  <a:cubicBezTo>
                    <a:pt x="808" y="2492"/>
                    <a:pt x="515" y="2162"/>
                    <a:pt x="203" y="1872"/>
                  </a:cubicBezTo>
                  <a:cubicBezTo>
                    <a:pt x="184" y="1847"/>
                    <a:pt x="161" y="1837"/>
                    <a:pt x="139" y="1837"/>
                  </a:cubicBezTo>
                  <a:cubicBezTo>
                    <a:pt x="68" y="1837"/>
                    <a:pt x="0" y="1937"/>
                    <a:pt x="77" y="1991"/>
                  </a:cubicBezTo>
                  <a:cubicBezTo>
                    <a:pt x="424" y="2343"/>
                    <a:pt x="752" y="2690"/>
                    <a:pt x="1122" y="2988"/>
                  </a:cubicBezTo>
                  <a:cubicBezTo>
                    <a:pt x="1144" y="3010"/>
                    <a:pt x="1171" y="3021"/>
                    <a:pt x="1197" y="3021"/>
                  </a:cubicBezTo>
                  <a:cubicBezTo>
                    <a:pt x="1229" y="3021"/>
                    <a:pt x="1258" y="3004"/>
                    <a:pt x="1271" y="2964"/>
                  </a:cubicBezTo>
                  <a:cubicBezTo>
                    <a:pt x="1695" y="2045"/>
                    <a:pt x="1970" y="1072"/>
                    <a:pt x="2292" y="129"/>
                  </a:cubicBezTo>
                  <a:cubicBezTo>
                    <a:pt x="2307" y="49"/>
                    <a:pt x="2233" y="0"/>
                    <a:pt x="21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79"/>
            <p:cNvSpPr/>
            <p:nvPr/>
          </p:nvSpPr>
          <p:spPr>
            <a:xfrm>
              <a:off x="3936300" y="961975"/>
              <a:ext cx="33000" cy="5625"/>
            </a:xfrm>
            <a:custGeom>
              <a:rect b="b" l="l" r="r" t="t"/>
              <a:pathLst>
                <a:path extrusionOk="0" h="225" w="1320">
                  <a:moveTo>
                    <a:pt x="150" y="0"/>
                  </a:moveTo>
                  <a:cubicBezTo>
                    <a:pt x="1" y="0"/>
                    <a:pt x="1" y="197"/>
                    <a:pt x="150" y="197"/>
                  </a:cubicBezTo>
                  <a:cubicBezTo>
                    <a:pt x="350" y="211"/>
                    <a:pt x="550" y="225"/>
                    <a:pt x="751" y="225"/>
                  </a:cubicBezTo>
                  <a:cubicBezTo>
                    <a:pt x="898" y="225"/>
                    <a:pt x="1046" y="217"/>
                    <a:pt x="1195" y="197"/>
                  </a:cubicBezTo>
                  <a:cubicBezTo>
                    <a:pt x="1320" y="197"/>
                    <a:pt x="1320" y="0"/>
                    <a:pt x="1195" y="0"/>
                  </a:cubicBezTo>
                  <a:cubicBezTo>
                    <a:pt x="1046" y="20"/>
                    <a:pt x="898" y="28"/>
                    <a:pt x="751" y="28"/>
                  </a:cubicBezTo>
                  <a:cubicBezTo>
                    <a:pt x="550" y="28"/>
                    <a:pt x="350" y="14"/>
                    <a:pt x="1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79"/>
            <p:cNvSpPr/>
            <p:nvPr/>
          </p:nvSpPr>
          <p:spPr>
            <a:xfrm>
              <a:off x="3952225" y="972000"/>
              <a:ext cx="18450" cy="11275"/>
            </a:xfrm>
            <a:custGeom>
              <a:rect b="b" l="l" r="r" t="t"/>
              <a:pathLst>
                <a:path extrusionOk="0" h="451" w="738">
                  <a:moveTo>
                    <a:pt x="605" y="0"/>
                  </a:moveTo>
                  <a:cubicBezTo>
                    <a:pt x="589" y="0"/>
                    <a:pt x="573" y="5"/>
                    <a:pt x="558" y="17"/>
                  </a:cubicBezTo>
                  <a:cubicBezTo>
                    <a:pt x="408" y="119"/>
                    <a:pt x="259" y="196"/>
                    <a:pt x="110" y="268"/>
                  </a:cubicBezTo>
                  <a:cubicBezTo>
                    <a:pt x="1" y="309"/>
                    <a:pt x="64" y="451"/>
                    <a:pt x="161" y="451"/>
                  </a:cubicBezTo>
                  <a:cubicBezTo>
                    <a:pt x="175" y="451"/>
                    <a:pt x="190" y="448"/>
                    <a:pt x="205" y="441"/>
                  </a:cubicBezTo>
                  <a:cubicBezTo>
                    <a:pt x="355" y="369"/>
                    <a:pt x="504" y="292"/>
                    <a:pt x="653" y="196"/>
                  </a:cubicBezTo>
                  <a:cubicBezTo>
                    <a:pt x="738" y="131"/>
                    <a:pt x="681" y="0"/>
                    <a:pt x="6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79"/>
            <p:cNvSpPr/>
            <p:nvPr/>
          </p:nvSpPr>
          <p:spPr>
            <a:xfrm>
              <a:off x="3989350" y="982725"/>
              <a:ext cx="7275" cy="29225"/>
            </a:xfrm>
            <a:custGeom>
              <a:rect b="b" l="l" r="r" t="t"/>
              <a:pathLst>
                <a:path extrusionOk="0" h="1169" w="291">
                  <a:moveTo>
                    <a:pt x="126" y="0"/>
                  </a:moveTo>
                  <a:cubicBezTo>
                    <a:pt x="65" y="0"/>
                    <a:pt x="1" y="58"/>
                    <a:pt x="16" y="137"/>
                  </a:cubicBezTo>
                  <a:cubicBezTo>
                    <a:pt x="64" y="436"/>
                    <a:pt x="94" y="758"/>
                    <a:pt x="94" y="1057"/>
                  </a:cubicBezTo>
                  <a:cubicBezTo>
                    <a:pt x="94" y="1131"/>
                    <a:pt x="143" y="1169"/>
                    <a:pt x="192" y="1169"/>
                  </a:cubicBezTo>
                  <a:cubicBezTo>
                    <a:pt x="241" y="1169"/>
                    <a:pt x="291" y="1131"/>
                    <a:pt x="291" y="1057"/>
                  </a:cubicBezTo>
                  <a:cubicBezTo>
                    <a:pt x="291" y="734"/>
                    <a:pt x="267" y="412"/>
                    <a:pt x="213" y="66"/>
                  </a:cubicBezTo>
                  <a:cubicBezTo>
                    <a:pt x="195" y="20"/>
                    <a:pt x="161" y="0"/>
                    <a:pt x="1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79"/>
            <p:cNvSpPr/>
            <p:nvPr/>
          </p:nvSpPr>
          <p:spPr>
            <a:xfrm>
              <a:off x="3995925" y="977600"/>
              <a:ext cx="18150" cy="14350"/>
            </a:xfrm>
            <a:custGeom>
              <a:rect b="b" l="l" r="r" t="t"/>
              <a:pathLst>
                <a:path extrusionOk="0" h="574" w="726">
                  <a:moveTo>
                    <a:pt x="139" y="1"/>
                  </a:moveTo>
                  <a:cubicBezTo>
                    <a:pt x="49" y="1"/>
                    <a:pt x="0" y="134"/>
                    <a:pt x="99" y="193"/>
                  </a:cubicBezTo>
                  <a:cubicBezTo>
                    <a:pt x="248" y="295"/>
                    <a:pt x="374" y="420"/>
                    <a:pt x="523" y="539"/>
                  </a:cubicBezTo>
                  <a:cubicBezTo>
                    <a:pt x="547" y="564"/>
                    <a:pt x="573" y="574"/>
                    <a:pt x="597" y="574"/>
                  </a:cubicBezTo>
                  <a:cubicBezTo>
                    <a:pt x="672" y="574"/>
                    <a:pt x="725" y="474"/>
                    <a:pt x="648" y="420"/>
                  </a:cubicBezTo>
                  <a:cubicBezTo>
                    <a:pt x="499" y="271"/>
                    <a:pt x="350" y="145"/>
                    <a:pt x="201" y="20"/>
                  </a:cubicBezTo>
                  <a:cubicBezTo>
                    <a:pt x="179" y="7"/>
                    <a:pt x="158" y="1"/>
                    <a:pt x="1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79"/>
            <p:cNvSpPr/>
            <p:nvPr/>
          </p:nvSpPr>
          <p:spPr>
            <a:xfrm>
              <a:off x="3886450" y="964975"/>
              <a:ext cx="25800" cy="25075"/>
            </a:xfrm>
            <a:custGeom>
              <a:rect b="b" l="l" r="r" t="t"/>
              <a:pathLst>
                <a:path extrusionOk="0" h="1003" w="1032">
                  <a:moveTo>
                    <a:pt x="402" y="1"/>
                  </a:moveTo>
                  <a:cubicBezTo>
                    <a:pt x="367" y="1"/>
                    <a:pt x="329" y="28"/>
                    <a:pt x="329" y="77"/>
                  </a:cubicBezTo>
                  <a:lnTo>
                    <a:pt x="329" y="376"/>
                  </a:lnTo>
                  <a:cubicBezTo>
                    <a:pt x="251" y="423"/>
                    <a:pt x="180" y="477"/>
                    <a:pt x="102" y="501"/>
                  </a:cubicBezTo>
                  <a:cubicBezTo>
                    <a:pt x="1" y="525"/>
                    <a:pt x="31" y="626"/>
                    <a:pt x="126" y="626"/>
                  </a:cubicBezTo>
                  <a:cubicBezTo>
                    <a:pt x="204" y="650"/>
                    <a:pt x="275" y="650"/>
                    <a:pt x="353" y="650"/>
                  </a:cubicBezTo>
                  <a:cubicBezTo>
                    <a:pt x="377" y="722"/>
                    <a:pt x="377" y="823"/>
                    <a:pt x="377" y="895"/>
                  </a:cubicBezTo>
                  <a:lnTo>
                    <a:pt x="377" y="925"/>
                  </a:lnTo>
                  <a:cubicBezTo>
                    <a:pt x="362" y="968"/>
                    <a:pt x="402" y="1002"/>
                    <a:pt x="446" y="1002"/>
                  </a:cubicBezTo>
                  <a:cubicBezTo>
                    <a:pt x="475" y="1002"/>
                    <a:pt x="507" y="987"/>
                    <a:pt x="526" y="949"/>
                  </a:cubicBezTo>
                  <a:cubicBezTo>
                    <a:pt x="550" y="847"/>
                    <a:pt x="598" y="776"/>
                    <a:pt x="651" y="674"/>
                  </a:cubicBezTo>
                  <a:cubicBezTo>
                    <a:pt x="723" y="674"/>
                    <a:pt x="825" y="698"/>
                    <a:pt x="896" y="746"/>
                  </a:cubicBezTo>
                  <a:cubicBezTo>
                    <a:pt x="907" y="757"/>
                    <a:pt x="919" y="761"/>
                    <a:pt x="932" y="761"/>
                  </a:cubicBezTo>
                  <a:cubicBezTo>
                    <a:pt x="981" y="761"/>
                    <a:pt x="1031" y="689"/>
                    <a:pt x="974" y="650"/>
                  </a:cubicBezTo>
                  <a:cubicBezTo>
                    <a:pt x="896" y="573"/>
                    <a:pt x="825" y="501"/>
                    <a:pt x="777" y="447"/>
                  </a:cubicBezTo>
                  <a:cubicBezTo>
                    <a:pt x="825" y="352"/>
                    <a:pt x="872" y="274"/>
                    <a:pt x="926" y="203"/>
                  </a:cubicBezTo>
                  <a:cubicBezTo>
                    <a:pt x="946" y="139"/>
                    <a:pt x="896" y="95"/>
                    <a:pt x="852" y="95"/>
                  </a:cubicBezTo>
                  <a:cubicBezTo>
                    <a:pt x="842" y="95"/>
                    <a:pt x="833" y="97"/>
                    <a:pt x="825" y="101"/>
                  </a:cubicBezTo>
                  <a:cubicBezTo>
                    <a:pt x="723" y="125"/>
                    <a:pt x="651" y="179"/>
                    <a:pt x="574" y="226"/>
                  </a:cubicBezTo>
                  <a:cubicBezTo>
                    <a:pt x="526" y="179"/>
                    <a:pt x="502" y="101"/>
                    <a:pt x="448" y="29"/>
                  </a:cubicBezTo>
                  <a:cubicBezTo>
                    <a:pt x="440" y="10"/>
                    <a:pt x="421" y="1"/>
                    <a:pt x="40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79"/>
            <p:cNvSpPr/>
            <p:nvPr/>
          </p:nvSpPr>
          <p:spPr>
            <a:xfrm>
              <a:off x="3979150" y="1041375"/>
              <a:ext cx="26725" cy="23450"/>
            </a:xfrm>
            <a:custGeom>
              <a:rect b="b" l="l" r="r" t="t"/>
              <a:pathLst>
                <a:path extrusionOk="0" h="938" w="1069">
                  <a:moveTo>
                    <a:pt x="323" y="1"/>
                  </a:moveTo>
                  <a:cubicBezTo>
                    <a:pt x="277" y="1"/>
                    <a:pt x="234" y="53"/>
                    <a:pt x="251" y="108"/>
                  </a:cubicBezTo>
                  <a:cubicBezTo>
                    <a:pt x="275" y="179"/>
                    <a:pt x="299" y="257"/>
                    <a:pt x="352" y="329"/>
                  </a:cubicBezTo>
                  <a:cubicBezTo>
                    <a:pt x="275" y="376"/>
                    <a:pt x="203" y="406"/>
                    <a:pt x="125" y="454"/>
                  </a:cubicBezTo>
                  <a:lnTo>
                    <a:pt x="102" y="454"/>
                  </a:lnTo>
                  <a:cubicBezTo>
                    <a:pt x="0" y="478"/>
                    <a:pt x="24" y="603"/>
                    <a:pt x="125" y="603"/>
                  </a:cubicBezTo>
                  <a:lnTo>
                    <a:pt x="424" y="603"/>
                  </a:lnTo>
                  <a:cubicBezTo>
                    <a:pt x="448" y="675"/>
                    <a:pt x="472" y="776"/>
                    <a:pt x="448" y="854"/>
                  </a:cubicBezTo>
                  <a:cubicBezTo>
                    <a:pt x="448" y="901"/>
                    <a:pt x="501" y="937"/>
                    <a:pt x="545" y="937"/>
                  </a:cubicBezTo>
                  <a:cubicBezTo>
                    <a:pt x="568" y="937"/>
                    <a:pt x="589" y="927"/>
                    <a:pt x="597" y="902"/>
                  </a:cubicBezTo>
                  <a:cubicBezTo>
                    <a:pt x="621" y="800"/>
                    <a:pt x="675" y="705"/>
                    <a:pt x="699" y="603"/>
                  </a:cubicBezTo>
                  <a:cubicBezTo>
                    <a:pt x="800" y="627"/>
                    <a:pt x="896" y="627"/>
                    <a:pt x="973" y="651"/>
                  </a:cubicBezTo>
                  <a:cubicBezTo>
                    <a:pt x="1045" y="651"/>
                    <a:pt x="1069" y="555"/>
                    <a:pt x="1021" y="526"/>
                  </a:cubicBezTo>
                  <a:cubicBezTo>
                    <a:pt x="973" y="454"/>
                    <a:pt x="896" y="406"/>
                    <a:pt x="824" y="352"/>
                  </a:cubicBezTo>
                  <a:cubicBezTo>
                    <a:pt x="848" y="305"/>
                    <a:pt x="896" y="227"/>
                    <a:pt x="949" y="155"/>
                  </a:cubicBezTo>
                  <a:cubicBezTo>
                    <a:pt x="991" y="114"/>
                    <a:pt x="937" y="49"/>
                    <a:pt x="875" y="49"/>
                  </a:cubicBezTo>
                  <a:cubicBezTo>
                    <a:pt x="866" y="49"/>
                    <a:pt x="857" y="51"/>
                    <a:pt x="848" y="54"/>
                  </a:cubicBezTo>
                  <a:cubicBezTo>
                    <a:pt x="746" y="108"/>
                    <a:pt x="675" y="155"/>
                    <a:pt x="573" y="203"/>
                  </a:cubicBezTo>
                  <a:cubicBezTo>
                    <a:pt x="502" y="155"/>
                    <a:pt x="424" y="108"/>
                    <a:pt x="376" y="30"/>
                  </a:cubicBezTo>
                  <a:cubicBezTo>
                    <a:pt x="361" y="9"/>
                    <a:pt x="341" y="1"/>
                    <a:pt x="32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79"/>
            <p:cNvSpPr/>
            <p:nvPr/>
          </p:nvSpPr>
          <p:spPr>
            <a:xfrm>
              <a:off x="3398425" y="921475"/>
              <a:ext cx="117000" cy="154475"/>
            </a:xfrm>
            <a:custGeom>
              <a:rect b="b" l="l" r="r" t="t"/>
              <a:pathLst>
                <a:path extrusionOk="0" h="6179" w="4680">
                  <a:moveTo>
                    <a:pt x="2267" y="0"/>
                  </a:moveTo>
                  <a:cubicBezTo>
                    <a:pt x="2249" y="0"/>
                    <a:pt x="2229" y="8"/>
                    <a:pt x="2209" y="26"/>
                  </a:cubicBezTo>
                  <a:cubicBezTo>
                    <a:pt x="1540" y="450"/>
                    <a:pt x="746" y="623"/>
                    <a:pt x="48" y="1023"/>
                  </a:cubicBezTo>
                  <a:cubicBezTo>
                    <a:pt x="24" y="1023"/>
                    <a:pt x="0" y="1095"/>
                    <a:pt x="0" y="1119"/>
                  </a:cubicBezTo>
                  <a:cubicBezTo>
                    <a:pt x="645" y="2838"/>
                    <a:pt x="1463" y="4456"/>
                    <a:pt x="2185" y="6122"/>
                  </a:cubicBezTo>
                  <a:cubicBezTo>
                    <a:pt x="2202" y="6162"/>
                    <a:pt x="2230" y="6179"/>
                    <a:pt x="2257" y="6179"/>
                  </a:cubicBezTo>
                  <a:cubicBezTo>
                    <a:pt x="2314" y="6179"/>
                    <a:pt x="2371" y="6105"/>
                    <a:pt x="2334" y="6020"/>
                  </a:cubicBezTo>
                  <a:cubicBezTo>
                    <a:pt x="1940" y="5053"/>
                    <a:pt x="1493" y="4104"/>
                    <a:pt x="1069" y="3137"/>
                  </a:cubicBezTo>
                  <a:cubicBezTo>
                    <a:pt x="794" y="2540"/>
                    <a:pt x="543" y="1943"/>
                    <a:pt x="299" y="1322"/>
                  </a:cubicBezTo>
                  <a:cubicBezTo>
                    <a:pt x="221" y="1119"/>
                    <a:pt x="245" y="1119"/>
                    <a:pt x="472" y="1023"/>
                  </a:cubicBezTo>
                  <a:cubicBezTo>
                    <a:pt x="693" y="922"/>
                    <a:pt x="967" y="820"/>
                    <a:pt x="1218" y="725"/>
                  </a:cubicBezTo>
                  <a:cubicBezTo>
                    <a:pt x="1585" y="586"/>
                    <a:pt x="1917" y="446"/>
                    <a:pt x="2240" y="244"/>
                  </a:cubicBezTo>
                  <a:lnTo>
                    <a:pt x="2240" y="244"/>
                  </a:lnTo>
                  <a:cubicBezTo>
                    <a:pt x="2681" y="996"/>
                    <a:pt x="2969" y="1898"/>
                    <a:pt x="3307" y="2689"/>
                  </a:cubicBezTo>
                  <a:cubicBezTo>
                    <a:pt x="3701" y="3632"/>
                    <a:pt x="4078" y="4551"/>
                    <a:pt x="4448" y="5501"/>
                  </a:cubicBezTo>
                  <a:cubicBezTo>
                    <a:pt x="4469" y="5548"/>
                    <a:pt x="4514" y="5569"/>
                    <a:pt x="4556" y="5569"/>
                  </a:cubicBezTo>
                  <a:cubicBezTo>
                    <a:pt x="4620" y="5569"/>
                    <a:pt x="4679" y="5522"/>
                    <a:pt x="4651" y="5447"/>
                  </a:cubicBezTo>
                  <a:cubicBezTo>
                    <a:pt x="4251" y="4480"/>
                    <a:pt x="3851" y="3507"/>
                    <a:pt x="3457" y="2540"/>
                  </a:cubicBezTo>
                  <a:cubicBezTo>
                    <a:pt x="3104" y="1716"/>
                    <a:pt x="2806" y="820"/>
                    <a:pt x="2334" y="50"/>
                  </a:cubicBezTo>
                  <a:cubicBezTo>
                    <a:pt x="2320" y="21"/>
                    <a:pt x="2296" y="0"/>
                    <a:pt x="22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79"/>
            <p:cNvSpPr/>
            <p:nvPr/>
          </p:nvSpPr>
          <p:spPr>
            <a:xfrm>
              <a:off x="3445400" y="943100"/>
              <a:ext cx="21025" cy="10950"/>
            </a:xfrm>
            <a:custGeom>
              <a:rect b="b" l="l" r="r" t="t"/>
              <a:pathLst>
                <a:path extrusionOk="0" h="438" w="841">
                  <a:moveTo>
                    <a:pt x="722" y="0"/>
                  </a:moveTo>
                  <a:cubicBezTo>
                    <a:pt x="710" y="0"/>
                    <a:pt x="697" y="3"/>
                    <a:pt x="682" y="9"/>
                  </a:cubicBezTo>
                  <a:cubicBezTo>
                    <a:pt x="479" y="81"/>
                    <a:pt x="282" y="128"/>
                    <a:pt x="109" y="254"/>
                  </a:cubicBezTo>
                  <a:cubicBezTo>
                    <a:pt x="0" y="300"/>
                    <a:pt x="62" y="437"/>
                    <a:pt x="163" y="437"/>
                  </a:cubicBezTo>
                  <a:cubicBezTo>
                    <a:pt x="178" y="437"/>
                    <a:pt x="194" y="434"/>
                    <a:pt x="211" y="427"/>
                  </a:cubicBezTo>
                  <a:cubicBezTo>
                    <a:pt x="360" y="331"/>
                    <a:pt x="557" y="254"/>
                    <a:pt x="730" y="206"/>
                  </a:cubicBezTo>
                  <a:cubicBezTo>
                    <a:pt x="841" y="164"/>
                    <a:pt x="816" y="0"/>
                    <a:pt x="7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79"/>
            <p:cNvSpPr/>
            <p:nvPr/>
          </p:nvSpPr>
          <p:spPr>
            <a:xfrm>
              <a:off x="3446500" y="966050"/>
              <a:ext cx="30300" cy="17850"/>
            </a:xfrm>
            <a:custGeom>
              <a:rect b="b" l="l" r="r" t="t"/>
              <a:pathLst>
                <a:path extrusionOk="0" h="714" w="1212">
                  <a:moveTo>
                    <a:pt x="1060" y="0"/>
                  </a:moveTo>
                  <a:cubicBezTo>
                    <a:pt x="1035" y="0"/>
                    <a:pt x="1008" y="10"/>
                    <a:pt x="984" y="34"/>
                  </a:cubicBezTo>
                  <a:cubicBezTo>
                    <a:pt x="883" y="160"/>
                    <a:pt x="710" y="231"/>
                    <a:pt x="584" y="285"/>
                  </a:cubicBezTo>
                  <a:cubicBezTo>
                    <a:pt x="411" y="357"/>
                    <a:pt x="238" y="434"/>
                    <a:pt x="89" y="530"/>
                  </a:cubicBezTo>
                  <a:cubicBezTo>
                    <a:pt x="1" y="576"/>
                    <a:pt x="66" y="713"/>
                    <a:pt x="151" y="713"/>
                  </a:cubicBezTo>
                  <a:cubicBezTo>
                    <a:pt x="164" y="713"/>
                    <a:pt x="177" y="710"/>
                    <a:pt x="190" y="703"/>
                  </a:cubicBezTo>
                  <a:cubicBezTo>
                    <a:pt x="489" y="506"/>
                    <a:pt x="913" y="434"/>
                    <a:pt x="1134" y="183"/>
                  </a:cubicBezTo>
                  <a:cubicBezTo>
                    <a:pt x="1211" y="106"/>
                    <a:pt x="1142" y="0"/>
                    <a:pt x="10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79"/>
            <p:cNvSpPr/>
            <p:nvPr/>
          </p:nvSpPr>
          <p:spPr>
            <a:xfrm>
              <a:off x="3468925" y="988625"/>
              <a:ext cx="18875" cy="9550"/>
            </a:xfrm>
            <a:custGeom>
              <a:rect b="b" l="l" r="r" t="t"/>
              <a:pathLst>
                <a:path extrusionOk="0" h="382" w="755">
                  <a:moveTo>
                    <a:pt x="604" y="1"/>
                  </a:moveTo>
                  <a:cubicBezTo>
                    <a:pt x="597" y="1"/>
                    <a:pt x="590" y="1"/>
                    <a:pt x="583" y="3"/>
                  </a:cubicBezTo>
                  <a:cubicBezTo>
                    <a:pt x="410" y="51"/>
                    <a:pt x="261" y="98"/>
                    <a:pt x="111" y="176"/>
                  </a:cubicBezTo>
                  <a:cubicBezTo>
                    <a:pt x="0" y="218"/>
                    <a:pt x="30" y="382"/>
                    <a:pt x="125" y="382"/>
                  </a:cubicBezTo>
                  <a:cubicBezTo>
                    <a:pt x="137" y="382"/>
                    <a:pt x="151" y="379"/>
                    <a:pt x="165" y="373"/>
                  </a:cubicBezTo>
                  <a:cubicBezTo>
                    <a:pt x="314" y="301"/>
                    <a:pt x="464" y="224"/>
                    <a:pt x="637" y="200"/>
                  </a:cubicBezTo>
                  <a:cubicBezTo>
                    <a:pt x="755" y="177"/>
                    <a:pt x="714" y="1"/>
                    <a:pt x="6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79"/>
            <p:cNvSpPr/>
            <p:nvPr/>
          </p:nvSpPr>
          <p:spPr>
            <a:xfrm>
              <a:off x="3468925" y="1013725"/>
              <a:ext cx="27175" cy="14300"/>
            </a:xfrm>
            <a:custGeom>
              <a:rect b="b" l="l" r="r" t="t"/>
              <a:pathLst>
                <a:path extrusionOk="0" h="572" w="1087">
                  <a:moveTo>
                    <a:pt x="944" y="0"/>
                  </a:moveTo>
                  <a:cubicBezTo>
                    <a:pt x="925" y="0"/>
                    <a:pt x="904" y="6"/>
                    <a:pt x="881" y="20"/>
                  </a:cubicBezTo>
                  <a:cubicBezTo>
                    <a:pt x="637" y="139"/>
                    <a:pt x="386" y="264"/>
                    <a:pt x="111" y="366"/>
                  </a:cubicBezTo>
                  <a:cubicBezTo>
                    <a:pt x="0" y="408"/>
                    <a:pt x="30" y="572"/>
                    <a:pt x="125" y="572"/>
                  </a:cubicBezTo>
                  <a:cubicBezTo>
                    <a:pt x="137" y="572"/>
                    <a:pt x="151" y="569"/>
                    <a:pt x="165" y="563"/>
                  </a:cubicBezTo>
                  <a:cubicBezTo>
                    <a:pt x="434" y="438"/>
                    <a:pt x="708" y="318"/>
                    <a:pt x="983" y="193"/>
                  </a:cubicBezTo>
                  <a:cubicBezTo>
                    <a:pt x="1086" y="129"/>
                    <a:pt x="1036" y="0"/>
                    <a:pt x="9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79"/>
            <p:cNvSpPr/>
            <p:nvPr/>
          </p:nvSpPr>
          <p:spPr>
            <a:xfrm>
              <a:off x="3484525" y="1039375"/>
              <a:ext cx="23000" cy="12375"/>
            </a:xfrm>
            <a:custGeom>
              <a:rect b="b" l="l" r="r" t="t"/>
              <a:pathLst>
                <a:path extrusionOk="0" h="495" w="920">
                  <a:moveTo>
                    <a:pt x="769" y="0"/>
                  </a:moveTo>
                  <a:cubicBezTo>
                    <a:pt x="758" y="0"/>
                    <a:pt x="746" y="3"/>
                    <a:pt x="735" y="9"/>
                  </a:cubicBezTo>
                  <a:cubicBezTo>
                    <a:pt x="508" y="110"/>
                    <a:pt x="311" y="212"/>
                    <a:pt x="84" y="307"/>
                  </a:cubicBezTo>
                  <a:cubicBezTo>
                    <a:pt x="0" y="354"/>
                    <a:pt x="64" y="494"/>
                    <a:pt x="150" y="494"/>
                  </a:cubicBezTo>
                  <a:cubicBezTo>
                    <a:pt x="162" y="494"/>
                    <a:pt x="174" y="492"/>
                    <a:pt x="186" y="486"/>
                  </a:cubicBezTo>
                  <a:cubicBezTo>
                    <a:pt x="407" y="385"/>
                    <a:pt x="610" y="283"/>
                    <a:pt x="831" y="188"/>
                  </a:cubicBezTo>
                  <a:cubicBezTo>
                    <a:pt x="920" y="140"/>
                    <a:pt x="852" y="0"/>
                    <a:pt x="76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79"/>
            <p:cNvSpPr/>
            <p:nvPr/>
          </p:nvSpPr>
          <p:spPr>
            <a:xfrm>
              <a:off x="3657050" y="938775"/>
              <a:ext cx="173650" cy="96500"/>
            </a:xfrm>
            <a:custGeom>
              <a:rect b="b" l="l" r="r" t="t"/>
              <a:pathLst>
                <a:path extrusionOk="0" h="3860" w="6946">
                  <a:moveTo>
                    <a:pt x="3662" y="0"/>
                  </a:moveTo>
                  <a:cubicBezTo>
                    <a:pt x="3610" y="0"/>
                    <a:pt x="3557" y="1"/>
                    <a:pt x="3505" y="3"/>
                  </a:cubicBezTo>
                  <a:cubicBezTo>
                    <a:pt x="2735" y="33"/>
                    <a:pt x="1864" y="278"/>
                    <a:pt x="1243" y="779"/>
                  </a:cubicBezTo>
                  <a:cubicBezTo>
                    <a:pt x="873" y="1101"/>
                    <a:pt x="598" y="1471"/>
                    <a:pt x="347" y="1919"/>
                  </a:cubicBezTo>
                  <a:cubicBezTo>
                    <a:pt x="49" y="2492"/>
                    <a:pt x="126" y="3089"/>
                    <a:pt x="1" y="3734"/>
                  </a:cubicBezTo>
                  <a:cubicBezTo>
                    <a:pt x="1" y="3810"/>
                    <a:pt x="64" y="3859"/>
                    <a:pt x="119" y="3859"/>
                  </a:cubicBezTo>
                  <a:cubicBezTo>
                    <a:pt x="155" y="3859"/>
                    <a:pt x="188" y="3838"/>
                    <a:pt x="198" y="3788"/>
                  </a:cubicBezTo>
                  <a:cubicBezTo>
                    <a:pt x="276" y="3316"/>
                    <a:pt x="222" y="2839"/>
                    <a:pt x="371" y="2391"/>
                  </a:cubicBezTo>
                  <a:cubicBezTo>
                    <a:pt x="496" y="1943"/>
                    <a:pt x="771" y="1549"/>
                    <a:pt x="1070" y="1197"/>
                  </a:cubicBezTo>
                  <a:cubicBezTo>
                    <a:pt x="1643" y="576"/>
                    <a:pt x="2461" y="301"/>
                    <a:pt x="3261" y="230"/>
                  </a:cubicBezTo>
                  <a:cubicBezTo>
                    <a:pt x="3399" y="215"/>
                    <a:pt x="3538" y="207"/>
                    <a:pt x="3678" y="207"/>
                  </a:cubicBezTo>
                  <a:cubicBezTo>
                    <a:pt x="4265" y="207"/>
                    <a:pt x="4853" y="339"/>
                    <a:pt x="5374" y="600"/>
                  </a:cubicBezTo>
                  <a:cubicBezTo>
                    <a:pt x="6019" y="928"/>
                    <a:pt x="6765" y="1770"/>
                    <a:pt x="6693" y="2540"/>
                  </a:cubicBezTo>
                  <a:cubicBezTo>
                    <a:pt x="6693" y="2594"/>
                    <a:pt x="6741" y="2618"/>
                    <a:pt x="6765" y="2642"/>
                  </a:cubicBezTo>
                  <a:lnTo>
                    <a:pt x="6789" y="2642"/>
                  </a:lnTo>
                  <a:cubicBezTo>
                    <a:pt x="6804" y="2649"/>
                    <a:pt x="6820" y="2651"/>
                    <a:pt x="6834" y="2651"/>
                  </a:cubicBezTo>
                  <a:cubicBezTo>
                    <a:pt x="6868" y="2651"/>
                    <a:pt x="6897" y="2635"/>
                    <a:pt x="6914" y="2618"/>
                  </a:cubicBezTo>
                  <a:lnTo>
                    <a:pt x="6914" y="2570"/>
                  </a:lnTo>
                  <a:cubicBezTo>
                    <a:pt x="6946" y="2529"/>
                    <a:pt x="6936" y="2487"/>
                    <a:pt x="6909" y="2460"/>
                  </a:cubicBezTo>
                  <a:lnTo>
                    <a:pt x="6909" y="2460"/>
                  </a:lnTo>
                  <a:cubicBezTo>
                    <a:pt x="6935" y="2430"/>
                    <a:pt x="6931" y="2373"/>
                    <a:pt x="6890" y="2295"/>
                  </a:cubicBezTo>
                  <a:cubicBezTo>
                    <a:pt x="6866" y="2170"/>
                    <a:pt x="6819" y="2045"/>
                    <a:pt x="6765" y="1943"/>
                  </a:cubicBezTo>
                  <a:cubicBezTo>
                    <a:pt x="6693" y="1746"/>
                    <a:pt x="6616" y="1549"/>
                    <a:pt x="6520" y="1376"/>
                  </a:cubicBezTo>
                  <a:cubicBezTo>
                    <a:pt x="6317" y="1048"/>
                    <a:pt x="6043" y="803"/>
                    <a:pt x="5774" y="600"/>
                  </a:cubicBezTo>
                  <a:cubicBezTo>
                    <a:pt x="5167" y="160"/>
                    <a:pt x="4393" y="0"/>
                    <a:pt x="36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79"/>
            <p:cNvSpPr/>
            <p:nvPr/>
          </p:nvSpPr>
          <p:spPr>
            <a:xfrm>
              <a:off x="3683175" y="949975"/>
              <a:ext cx="40475" cy="79200"/>
            </a:xfrm>
            <a:custGeom>
              <a:rect b="b" l="l" r="r" t="t"/>
              <a:pathLst>
                <a:path extrusionOk="0" h="3168" w="1619">
                  <a:moveTo>
                    <a:pt x="748" y="0"/>
                  </a:moveTo>
                  <a:cubicBezTo>
                    <a:pt x="640" y="0"/>
                    <a:pt x="606" y="154"/>
                    <a:pt x="723" y="182"/>
                  </a:cubicBezTo>
                  <a:cubicBezTo>
                    <a:pt x="1242" y="277"/>
                    <a:pt x="1416" y="725"/>
                    <a:pt x="1171" y="1173"/>
                  </a:cubicBezTo>
                  <a:cubicBezTo>
                    <a:pt x="1022" y="1471"/>
                    <a:pt x="645" y="1644"/>
                    <a:pt x="425" y="1871"/>
                  </a:cubicBezTo>
                  <a:cubicBezTo>
                    <a:pt x="1" y="2319"/>
                    <a:pt x="496" y="2719"/>
                    <a:pt x="645" y="3113"/>
                  </a:cubicBezTo>
                  <a:cubicBezTo>
                    <a:pt x="666" y="3151"/>
                    <a:pt x="706" y="3168"/>
                    <a:pt x="745" y="3168"/>
                  </a:cubicBezTo>
                  <a:cubicBezTo>
                    <a:pt x="812" y="3168"/>
                    <a:pt x="878" y="3120"/>
                    <a:pt x="848" y="3041"/>
                  </a:cubicBezTo>
                  <a:cubicBezTo>
                    <a:pt x="699" y="2641"/>
                    <a:pt x="222" y="2295"/>
                    <a:pt x="723" y="1871"/>
                  </a:cubicBezTo>
                  <a:cubicBezTo>
                    <a:pt x="968" y="1644"/>
                    <a:pt x="1296" y="1495"/>
                    <a:pt x="1416" y="1149"/>
                  </a:cubicBezTo>
                  <a:cubicBezTo>
                    <a:pt x="1619" y="600"/>
                    <a:pt x="1368" y="104"/>
                    <a:pt x="771" y="3"/>
                  </a:cubicBezTo>
                  <a:cubicBezTo>
                    <a:pt x="763" y="1"/>
                    <a:pt x="755" y="0"/>
                    <a:pt x="7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79"/>
            <p:cNvSpPr/>
            <p:nvPr/>
          </p:nvSpPr>
          <p:spPr>
            <a:xfrm>
              <a:off x="3726750" y="942150"/>
              <a:ext cx="56600" cy="71325"/>
            </a:xfrm>
            <a:custGeom>
              <a:rect b="b" l="l" r="r" t="t"/>
              <a:pathLst>
                <a:path extrusionOk="0" h="2853" w="2264">
                  <a:moveTo>
                    <a:pt x="1797" y="0"/>
                  </a:moveTo>
                  <a:cubicBezTo>
                    <a:pt x="1779" y="0"/>
                    <a:pt x="1759" y="5"/>
                    <a:pt x="1738" y="17"/>
                  </a:cubicBezTo>
                  <a:cubicBezTo>
                    <a:pt x="1267" y="345"/>
                    <a:pt x="1" y="1414"/>
                    <a:pt x="520" y="2107"/>
                  </a:cubicBezTo>
                  <a:cubicBezTo>
                    <a:pt x="670" y="2310"/>
                    <a:pt x="944" y="2310"/>
                    <a:pt x="1141" y="2310"/>
                  </a:cubicBezTo>
                  <a:cubicBezTo>
                    <a:pt x="1182" y="2312"/>
                    <a:pt x="1226" y="2313"/>
                    <a:pt x="1271" y="2313"/>
                  </a:cubicBezTo>
                  <a:cubicBezTo>
                    <a:pt x="1326" y="2313"/>
                    <a:pt x="1383" y="2312"/>
                    <a:pt x="1439" y="2312"/>
                  </a:cubicBezTo>
                  <a:cubicBezTo>
                    <a:pt x="1734" y="2312"/>
                    <a:pt x="2010" y="2343"/>
                    <a:pt x="1864" y="2733"/>
                  </a:cubicBezTo>
                  <a:cubicBezTo>
                    <a:pt x="1835" y="2805"/>
                    <a:pt x="1894" y="2853"/>
                    <a:pt x="1957" y="2853"/>
                  </a:cubicBezTo>
                  <a:cubicBezTo>
                    <a:pt x="1998" y="2853"/>
                    <a:pt x="2041" y="2831"/>
                    <a:pt x="2061" y="2781"/>
                  </a:cubicBezTo>
                  <a:cubicBezTo>
                    <a:pt x="2264" y="2208"/>
                    <a:pt x="1840" y="2107"/>
                    <a:pt x="1368" y="2107"/>
                  </a:cubicBezTo>
                  <a:cubicBezTo>
                    <a:pt x="1326" y="2107"/>
                    <a:pt x="1284" y="2107"/>
                    <a:pt x="1241" y="2107"/>
                  </a:cubicBezTo>
                  <a:cubicBezTo>
                    <a:pt x="899" y="2107"/>
                    <a:pt x="555" y="2083"/>
                    <a:pt x="646" y="1659"/>
                  </a:cubicBezTo>
                  <a:cubicBezTo>
                    <a:pt x="747" y="1062"/>
                    <a:pt x="1368" y="519"/>
                    <a:pt x="1840" y="196"/>
                  </a:cubicBezTo>
                  <a:cubicBezTo>
                    <a:pt x="1944" y="131"/>
                    <a:pt x="1891" y="0"/>
                    <a:pt x="17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79"/>
            <p:cNvSpPr/>
            <p:nvPr/>
          </p:nvSpPr>
          <p:spPr>
            <a:xfrm>
              <a:off x="3760950" y="978675"/>
              <a:ext cx="6125" cy="4950"/>
            </a:xfrm>
            <a:custGeom>
              <a:rect b="b" l="l" r="r" t="t"/>
              <a:pathLst>
                <a:path extrusionOk="0" h="198" w="245">
                  <a:moveTo>
                    <a:pt x="125" y="1"/>
                  </a:moveTo>
                  <a:cubicBezTo>
                    <a:pt x="0" y="1"/>
                    <a:pt x="0" y="198"/>
                    <a:pt x="125" y="198"/>
                  </a:cubicBezTo>
                  <a:cubicBezTo>
                    <a:pt x="245" y="198"/>
                    <a:pt x="245" y="1"/>
                    <a:pt x="1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79"/>
            <p:cNvSpPr/>
            <p:nvPr/>
          </p:nvSpPr>
          <p:spPr>
            <a:xfrm>
              <a:off x="3771525" y="961225"/>
              <a:ext cx="6750" cy="5100"/>
            </a:xfrm>
            <a:custGeom>
              <a:rect b="b" l="l" r="r" t="t"/>
              <a:pathLst>
                <a:path extrusionOk="0" h="204" w="270">
                  <a:moveTo>
                    <a:pt x="150" y="0"/>
                  </a:moveTo>
                  <a:cubicBezTo>
                    <a:pt x="1" y="0"/>
                    <a:pt x="1" y="203"/>
                    <a:pt x="150" y="203"/>
                  </a:cubicBezTo>
                  <a:cubicBezTo>
                    <a:pt x="270" y="203"/>
                    <a:pt x="270" y="0"/>
                    <a:pt x="1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79"/>
            <p:cNvSpPr/>
            <p:nvPr/>
          </p:nvSpPr>
          <p:spPr>
            <a:xfrm>
              <a:off x="3786450" y="961225"/>
              <a:ext cx="6750" cy="5100"/>
            </a:xfrm>
            <a:custGeom>
              <a:rect b="b" l="l" r="r" t="t"/>
              <a:pathLst>
                <a:path extrusionOk="0" h="204" w="270">
                  <a:moveTo>
                    <a:pt x="150" y="0"/>
                  </a:moveTo>
                  <a:cubicBezTo>
                    <a:pt x="1" y="0"/>
                    <a:pt x="1" y="203"/>
                    <a:pt x="150" y="203"/>
                  </a:cubicBezTo>
                  <a:cubicBezTo>
                    <a:pt x="270" y="203"/>
                    <a:pt x="270" y="0"/>
                    <a:pt x="1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79"/>
            <p:cNvSpPr/>
            <p:nvPr/>
          </p:nvSpPr>
          <p:spPr>
            <a:xfrm>
              <a:off x="3776450" y="975550"/>
              <a:ext cx="6900" cy="5100"/>
            </a:xfrm>
            <a:custGeom>
              <a:rect b="b" l="l" r="r" t="t"/>
              <a:pathLst>
                <a:path extrusionOk="0" h="204" w="276">
                  <a:moveTo>
                    <a:pt x="150" y="0"/>
                  </a:moveTo>
                  <a:cubicBezTo>
                    <a:pt x="1" y="0"/>
                    <a:pt x="1" y="203"/>
                    <a:pt x="150" y="203"/>
                  </a:cubicBezTo>
                  <a:cubicBezTo>
                    <a:pt x="276" y="203"/>
                    <a:pt x="276" y="0"/>
                    <a:pt x="1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79"/>
            <p:cNvSpPr/>
            <p:nvPr/>
          </p:nvSpPr>
          <p:spPr>
            <a:xfrm>
              <a:off x="3780200" y="990475"/>
              <a:ext cx="6875" cy="5100"/>
            </a:xfrm>
            <a:custGeom>
              <a:rect b="b" l="l" r="r" t="t"/>
              <a:pathLst>
                <a:path extrusionOk="0" h="204" w="275">
                  <a:moveTo>
                    <a:pt x="126" y="0"/>
                  </a:moveTo>
                  <a:cubicBezTo>
                    <a:pt x="0" y="0"/>
                    <a:pt x="0" y="203"/>
                    <a:pt x="126" y="203"/>
                  </a:cubicBezTo>
                  <a:lnTo>
                    <a:pt x="149" y="203"/>
                  </a:lnTo>
                  <a:cubicBezTo>
                    <a:pt x="275" y="203"/>
                    <a:pt x="275" y="0"/>
                    <a:pt x="1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79"/>
            <p:cNvSpPr/>
            <p:nvPr/>
          </p:nvSpPr>
          <p:spPr>
            <a:xfrm>
              <a:off x="3798850" y="976900"/>
              <a:ext cx="6875" cy="4950"/>
            </a:xfrm>
            <a:custGeom>
              <a:rect b="b" l="l" r="r" t="t"/>
              <a:pathLst>
                <a:path extrusionOk="0" h="198" w="275">
                  <a:moveTo>
                    <a:pt x="150" y="0"/>
                  </a:moveTo>
                  <a:cubicBezTo>
                    <a:pt x="0" y="0"/>
                    <a:pt x="0" y="197"/>
                    <a:pt x="150" y="197"/>
                  </a:cubicBezTo>
                  <a:cubicBezTo>
                    <a:pt x="275" y="197"/>
                    <a:pt x="275" y="0"/>
                    <a:pt x="1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79"/>
            <p:cNvSpPr/>
            <p:nvPr/>
          </p:nvSpPr>
          <p:spPr>
            <a:xfrm>
              <a:off x="3797650" y="994200"/>
              <a:ext cx="6150" cy="5100"/>
            </a:xfrm>
            <a:custGeom>
              <a:rect b="b" l="l" r="r" t="t"/>
              <a:pathLst>
                <a:path extrusionOk="0" h="204" w="246">
                  <a:moveTo>
                    <a:pt x="120" y="1"/>
                  </a:moveTo>
                  <a:cubicBezTo>
                    <a:pt x="1" y="1"/>
                    <a:pt x="1" y="204"/>
                    <a:pt x="120" y="204"/>
                  </a:cubicBezTo>
                  <a:cubicBezTo>
                    <a:pt x="245" y="204"/>
                    <a:pt x="245" y="1"/>
                    <a:pt x="1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79"/>
            <p:cNvSpPr/>
            <p:nvPr/>
          </p:nvSpPr>
          <p:spPr>
            <a:xfrm>
              <a:off x="3676900" y="1019125"/>
              <a:ext cx="6900" cy="4950"/>
            </a:xfrm>
            <a:custGeom>
              <a:rect b="b" l="l" r="r" t="t"/>
              <a:pathLst>
                <a:path extrusionOk="0" h="198" w="276">
                  <a:moveTo>
                    <a:pt x="150" y="1"/>
                  </a:moveTo>
                  <a:cubicBezTo>
                    <a:pt x="1" y="1"/>
                    <a:pt x="1" y="198"/>
                    <a:pt x="150" y="198"/>
                  </a:cubicBezTo>
                  <a:cubicBezTo>
                    <a:pt x="276" y="198"/>
                    <a:pt x="276" y="1"/>
                    <a:pt x="1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79"/>
            <p:cNvSpPr/>
            <p:nvPr/>
          </p:nvSpPr>
          <p:spPr>
            <a:xfrm>
              <a:off x="3668250" y="1004200"/>
              <a:ext cx="6300" cy="4950"/>
            </a:xfrm>
            <a:custGeom>
              <a:rect b="b" l="l" r="r" t="t"/>
              <a:pathLst>
                <a:path extrusionOk="0" h="198" w="252">
                  <a:moveTo>
                    <a:pt x="126" y="1"/>
                  </a:moveTo>
                  <a:cubicBezTo>
                    <a:pt x="1" y="1"/>
                    <a:pt x="1" y="198"/>
                    <a:pt x="126" y="198"/>
                  </a:cubicBezTo>
                  <a:cubicBezTo>
                    <a:pt x="251" y="198"/>
                    <a:pt x="251" y="1"/>
                    <a:pt x="1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79"/>
            <p:cNvSpPr/>
            <p:nvPr/>
          </p:nvSpPr>
          <p:spPr>
            <a:xfrm>
              <a:off x="3686325" y="988675"/>
              <a:ext cx="6125" cy="4950"/>
            </a:xfrm>
            <a:custGeom>
              <a:rect b="b" l="l" r="r" t="t"/>
              <a:pathLst>
                <a:path extrusionOk="0" h="198" w="245">
                  <a:moveTo>
                    <a:pt x="125" y="1"/>
                  </a:moveTo>
                  <a:cubicBezTo>
                    <a:pt x="0" y="1"/>
                    <a:pt x="0" y="198"/>
                    <a:pt x="125" y="198"/>
                  </a:cubicBezTo>
                  <a:cubicBezTo>
                    <a:pt x="245" y="198"/>
                    <a:pt x="245" y="1"/>
                    <a:pt x="1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79"/>
            <p:cNvSpPr/>
            <p:nvPr/>
          </p:nvSpPr>
          <p:spPr>
            <a:xfrm>
              <a:off x="3683775" y="973750"/>
              <a:ext cx="6300" cy="4950"/>
            </a:xfrm>
            <a:custGeom>
              <a:rect b="b" l="l" r="r" t="t"/>
              <a:pathLst>
                <a:path extrusionOk="0" h="198" w="252">
                  <a:moveTo>
                    <a:pt x="126" y="1"/>
                  </a:moveTo>
                  <a:cubicBezTo>
                    <a:pt x="1" y="1"/>
                    <a:pt x="1" y="198"/>
                    <a:pt x="126" y="198"/>
                  </a:cubicBezTo>
                  <a:cubicBezTo>
                    <a:pt x="251" y="198"/>
                    <a:pt x="251" y="1"/>
                    <a:pt x="1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79"/>
            <p:cNvSpPr/>
            <p:nvPr/>
          </p:nvSpPr>
          <p:spPr>
            <a:xfrm>
              <a:off x="3701825" y="966900"/>
              <a:ext cx="6900" cy="4950"/>
            </a:xfrm>
            <a:custGeom>
              <a:rect b="b" l="l" r="r" t="t"/>
              <a:pathLst>
                <a:path extrusionOk="0" h="198" w="276">
                  <a:moveTo>
                    <a:pt x="150" y="0"/>
                  </a:moveTo>
                  <a:cubicBezTo>
                    <a:pt x="1" y="0"/>
                    <a:pt x="1" y="197"/>
                    <a:pt x="150" y="197"/>
                  </a:cubicBezTo>
                  <a:cubicBezTo>
                    <a:pt x="276" y="197"/>
                    <a:pt x="276" y="0"/>
                    <a:pt x="1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79"/>
            <p:cNvSpPr/>
            <p:nvPr/>
          </p:nvSpPr>
          <p:spPr>
            <a:xfrm>
              <a:off x="3966750" y="1598075"/>
              <a:ext cx="6900" cy="4950"/>
            </a:xfrm>
            <a:custGeom>
              <a:rect b="b" l="l" r="r" t="t"/>
              <a:pathLst>
                <a:path extrusionOk="0" h="198" w="276">
                  <a:moveTo>
                    <a:pt x="126" y="0"/>
                  </a:moveTo>
                  <a:cubicBezTo>
                    <a:pt x="1" y="0"/>
                    <a:pt x="1" y="197"/>
                    <a:pt x="126" y="197"/>
                  </a:cubicBezTo>
                  <a:cubicBezTo>
                    <a:pt x="275" y="197"/>
                    <a:pt x="275" y="0"/>
                    <a:pt x="12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79"/>
            <p:cNvSpPr/>
            <p:nvPr/>
          </p:nvSpPr>
          <p:spPr>
            <a:xfrm>
              <a:off x="3973025" y="1586275"/>
              <a:ext cx="6150" cy="4950"/>
            </a:xfrm>
            <a:custGeom>
              <a:rect b="b" l="l" r="r" t="t"/>
              <a:pathLst>
                <a:path extrusionOk="0" h="198" w="246">
                  <a:moveTo>
                    <a:pt x="120" y="0"/>
                  </a:moveTo>
                  <a:cubicBezTo>
                    <a:pt x="0" y="0"/>
                    <a:pt x="0" y="197"/>
                    <a:pt x="120" y="197"/>
                  </a:cubicBezTo>
                  <a:cubicBezTo>
                    <a:pt x="245" y="197"/>
                    <a:pt x="245" y="0"/>
                    <a:pt x="12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79"/>
            <p:cNvSpPr/>
            <p:nvPr/>
          </p:nvSpPr>
          <p:spPr>
            <a:xfrm>
              <a:off x="3980475" y="1595525"/>
              <a:ext cx="6150" cy="5100"/>
            </a:xfrm>
            <a:custGeom>
              <a:rect b="b" l="l" r="r" t="t"/>
              <a:pathLst>
                <a:path extrusionOk="0" h="204" w="246">
                  <a:moveTo>
                    <a:pt x="120" y="1"/>
                  </a:moveTo>
                  <a:cubicBezTo>
                    <a:pt x="1" y="1"/>
                    <a:pt x="1" y="203"/>
                    <a:pt x="120" y="203"/>
                  </a:cubicBezTo>
                  <a:cubicBezTo>
                    <a:pt x="246" y="203"/>
                    <a:pt x="246" y="1"/>
                    <a:pt x="12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79"/>
            <p:cNvSpPr/>
            <p:nvPr/>
          </p:nvSpPr>
          <p:spPr>
            <a:xfrm>
              <a:off x="4052575" y="1562700"/>
              <a:ext cx="6275" cy="4950"/>
            </a:xfrm>
            <a:custGeom>
              <a:rect b="b" l="l" r="r" t="t"/>
              <a:pathLst>
                <a:path extrusionOk="0" h="198" w="251">
                  <a:moveTo>
                    <a:pt x="126" y="0"/>
                  </a:moveTo>
                  <a:cubicBezTo>
                    <a:pt x="0" y="0"/>
                    <a:pt x="0" y="197"/>
                    <a:pt x="126" y="197"/>
                  </a:cubicBezTo>
                  <a:cubicBezTo>
                    <a:pt x="251" y="197"/>
                    <a:pt x="251" y="0"/>
                    <a:pt x="12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79"/>
            <p:cNvSpPr/>
            <p:nvPr/>
          </p:nvSpPr>
          <p:spPr>
            <a:xfrm>
              <a:off x="4057500" y="1555225"/>
              <a:ext cx="6275" cy="4950"/>
            </a:xfrm>
            <a:custGeom>
              <a:rect b="b" l="l" r="r" t="t"/>
              <a:pathLst>
                <a:path extrusionOk="0" h="198" w="251">
                  <a:moveTo>
                    <a:pt x="126" y="1"/>
                  </a:moveTo>
                  <a:cubicBezTo>
                    <a:pt x="0" y="1"/>
                    <a:pt x="0" y="198"/>
                    <a:pt x="126" y="198"/>
                  </a:cubicBezTo>
                  <a:cubicBezTo>
                    <a:pt x="251" y="198"/>
                    <a:pt x="251" y="1"/>
                    <a:pt x="12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79"/>
            <p:cNvSpPr/>
            <p:nvPr/>
          </p:nvSpPr>
          <p:spPr>
            <a:xfrm>
              <a:off x="4061225" y="1563300"/>
              <a:ext cx="6900" cy="4950"/>
            </a:xfrm>
            <a:custGeom>
              <a:rect b="b" l="l" r="r" t="t"/>
              <a:pathLst>
                <a:path extrusionOk="0" h="198" w="276">
                  <a:moveTo>
                    <a:pt x="126" y="0"/>
                  </a:moveTo>
                  <a:cubicBezTo>
                    <a:pt x="0" y="0"/>
                    <a:pt x="0" y="197"/>
                    <a:pt x="126" y="197"/>
                  </a:cubicBezTo>
                  <a:cubicBezTo>
                    <a:pt x="275" y="197"/>
                    <a:pt x="275" y="0"/>
                    <a:pt x="12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79"/>
            <p:cNvSpPr/>
            <p:nvPr/>
          </p:nvSpPr>
          <p:spPr>
            <a:xfrm>
              <a:off x="3566925" y="941375"/>
              <a:ext cx="41650" cy="111175"/>
            </a:xfrm>
            <a:custGeom>
              <a:rect b="b" l="l" r="r" t="t"/>
              <a:pathLst>
                <a:path extrusionOk="0" h="4447" w="1666">
                  <a:moveTo>
                    <a:pt x="1564" y="0"/>
                  </a:moveTo>
                  <a:cubicBezTo>
                    <a:pt x="1140" y="48"/>
                    <a:pt x="693" y="48"/>
                    <a:pt x="275" y="102"/>
                  </a:cubicBezTo>
                  <a:cubicBezTo>
                    <a:pt x="221" y="102"/>
                    <a:pt x="173" y="150"/>
                    <a:pt x="173" y="197"/>
                  </a:cubicBezTo>
                  <a:cubicBezTo>
                    <a:pt x="72" y="1570"/>
                    <a:pt x="0" y="2961"/>
                    <a:pt x="48" y="4352"/>
                  </a:cubicBezTo>
                  <a:cubicBezTo>
                    <a:pt x="48" y="4415"/>
                    <a:pt x="97" y="4446"/>
                    <a:pt x="146" y="4446"/>
                  </a:cubicBezTo>
                  <a:cubicBezTo>
                    <a:pt x="196" y="4446"/>
                    <a:pt x="245" y="4415"/>
                    <a:pt x="245" y="4352"/>
                  </a:cubicBezTo>
                  <a:cubicBezTo>
                    <a:pt x="221" y="3684"/>
                    <a:pt x="245" y="3009"/>
                    <a:pt x="275" y="2341"/>
                  </a:cubicBezTo>
                  <a:cubicBezTo>
                    <a:pt x="275" y="1917"/>
                    <a:pt x="299" y="1493"/>
                    <a:pt x="323" y="1069"/>
                  </a:cubicBezTo>
                  <a:cubicBezTo>
                    <a:pt x="323" y="872"/>
                    <a:pt x="346" y="675"/>
                    <a:pt x="346" y="472"/>
                  </a:cubicBezTo>
                  <a:cubicBezTo>
                    <a:pt x="370" y="227"/>
                    <a:pt x="543" y="275"/>
                    <a:pt x="770" y="251"/>
                  </a:cubicBezTo>
                  <a:cubicBezTo>
                    <a:pt x="943" y="251"/>
                    <a:pt x="1093" y="227"/>
                    <a:pt x="1242" y="227"/>
                  </a:cubicBezTo>
                  <a:cubicBezTo>
                    <a:pt x="1310" y="220"/>
                    <a:pt x="1358" y="214"/>
                    <a:pt x="1392" y="214"/>
                  </a:cubicBezTo>
                  <a:cubicBezTo>
                    <a:pt x="1496" y="214"/>
                    <a:pt x="1469" y="265"/>
                    <a:pt x="1469" y="472"/>
                  </a:cubicBezTo>
                  <a:cubicBezTo>
                    <a:pt x="1439" y="920"/>
                    <a:pt x="1439" y="1367"/>
                    <a:pt x="1439" y="1815"/>
                  </a:cubicBezTo>
                  <a:cubicBezTo>
                    <a:pt x="1415" y="2585"/>
                    <a:pt x="1415" y="3361"/>
                    <a:pt x="1367" y="4108"/>
                  </a:cubicBezTo>
                  <a:cubicBezTo>
                    <a:pt x="1367" y="4167"/>
                    <a:pt x="1416" y="4197"/>
                    <a:pt x="1466" y="4197"/>
                  </a:cubicBezTo>
                  <a:cubicBezTo>
                    <a:pt x="1515" y="4197"/>
                    <a:pt x="1564" y="4167"/>
                    <a:pt x="1564" y="4108"/>
                  </a:cubicBezTo>
                  <a:cubicBezTo>
                    <a:pt x="1642" y="2788"/>
                    <a:pt x="1642" y="1445"/>
                    <a:pt x="1666" y="102"/>
                  </a:cubicBezTo>
                  <a:cubicBezTo>
                    <a:pt x="1666" y="48"/>
                    <a:pt x="1618" y="0"/>
                    <a:pt x="15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79"/>
            <p:cNvSpPr/>
            <p:nvPr/>
          </p:nvSpPr>
          <p:spPr>
            <a:xfrm>
              <a:off x="3571250" y="958775"/>
              <a:ext cx="37750" cy="7000"/>
            </a:xfrm>
            <a:custGeom>
              <a:rect b="b" l="l" r="r" t="t"/>
              <a:pathLst>
                <a:path extrusionOk="0" h="280" w="1510">
                  <a:moveTo>
                    <a:pt x="1364" y="1"/>
                  </a:moveTo>
                  <a:cubicBezTo>
                    <a:pt x="1358" y="1"/>
                    <a:pt x="1351" y="2"/>
                    <a:pt x="1343" y="3"/>
                  </a:cubicBezTo>
                  <a:cubicBezTo>
                    <a:pt x="1077" y="67"/>
                    <a:pt x="813" y="77"/>
                    <a:pt x="541" y="77"/>
                  </a:cubicBezTo>
                  <a:cubicBezTo>
                    <a:pt x="405" y="77"/>
                    <a:pt x="267" y="75"/>
                    <a:pt x="126" y="75"/>
                  </a:cubicBezTo>
                  <a:cubicBezTo>
                    <a:pt x="0" y="75"/>
                    <a:pt x="0" y="277"/>
                    <a:pt x="126" y="277"/>
                  </a:cubicBezTo>
                  <a:cubicBezTo>
                    <a:pt x="261" y="277"/>
                    <a:pt x="396" y="280"/>
                    <a:pt x="531" y="280"/>
                  </a:cubicBezTo>
                  <a:cubicBezTo>
                    <a:pt x="818" y="280"/>
                    <a:pt x="1103" y="269"/>
                    <a:pt x="1391" y="200"/>
                  </a:cubicBezTo>
                  <a:cubicBezTo>
                    <a:pt x="1509" y="177"/>
                    <a:pt x="1474" y="1"/>
                    <a:pt x="13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79"/>
            <p:cNvSpPr/>
            <p:nvPr/>
          </p:nvSpPr>
          <p:spPr>
            <a:xfrm>
              <a:off x="3580500" y="978075"/>
              <a:ext cx="13750" cy="70925"/>
            </a:xfrm>
            <a:custGeom>
              <a:rect b="b" l="l" r="r" t="t"/>
              <a:pathLst>
                <a:path extrusionOk="0" h="2837" w="550">
                  <a:moveTo>
                    <a:pt x="323" y="0"/>
                  </a:moveTo>
                  <a:cubicBezTo>
                    <a:pt x="124" y="0"/>
                    <a:pt x="30" y="2346"/>
                    <a:pt x="0" y="2837"/>
                  </a:cubicBezTo>
                  <a:lnTo>
                    <a:pt x="502" y="2735"/>
                  </a:lnTo>
                  <a:cubicBezTo>
                    <a:pt x="502" y="2192"/>
                    <a:pt x="550" y="1"/>
                    <a:pt x="329" y="1"/>
                  </a:cubicBezTo>
                  <a:cubicBezTo>
                    <a:pt x="327" y="1"/>
                    <a:pt x="325" y="0"/>
                    <a:pt x="32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79"/>
            <p:cNvSpPr/>
            <p:nvPr/>
          </p:nvSpPr>
          <p:spPr>
            <a:xfrm>
              <a:off x="4192725" y="1185050"/>
              <a:ext cx="35225" cy="34450"/>
            </a:xfrm>
            <a:custGeom>
              <a:rect b="b" l="l" r="r" t="t"/>
              <a:pathLst>
                <a:path extrusionOk="0" h="1378" w="1409">
                  <a:moveTo>
                    <a:pt x="846" y="1"/>
                  </a:moveTo>
                  <a:cubicBezTo>
                    <a:pt x="814" y="1"/>
                    <a:pt x="782" y="18"/>
                    <a:pt x="764" y="56"/>
                  </a:cubicBezTo>
                  <a:cubicBezTo>
                    <a:pt x="687" y="152"/>
                    <a:pt x="639" y="253"/>
                    <a:pt x="561" y="354"/>
                  </a:cubicBezTo>
                  <a:cubicBezTo>
                    <a:pt x="466" y="301"/>
                    <a:pt x="364" y="253"/>
                    <a:pt x="263" y="205"/>
                  </a:cubicBezTo>
                  <a:lnTo>
                    <a:pt x="239" y="205"/>
                  </a:lnTo>
                  <a:lnTo>
                    <a:pt x="239" y="181"/>
                  </a:lnTo>
                  <a:cubicBezTo>
                    <a:pt x="217" y="164"/>
                    <a:pt x="194" y="157"/>
                    <a:pt x="172" y="157"/>
                  </a:cubicBezTo>
                  <a:cubicBezTo>
                    <a:pt x="94" y="157"/>
                    <a:pt x="33" y="251"/>
                    <a:pt x="90" y="331"/>
                  </a:cubicBezTo>
                  <a:cubicBezTo>
                    <a:pt x="191" y="450"/>
                    <a:pt x="263" y="551"/>
                    <a:pt x="364" y="677"/>
                  </a:cubicBezTo>
                  <a:cubicBezTo>
                    <a:pt x="287" y="778"/>
                    <a:pt x="191" y="850"/>
                    <a:pt x="90" y="928"/>
                  </a:cubicBezTo>
                  <a:cubicBezTo>
                    <a:pt x="0" y="970"/>
                    <a:pt x="50" y="1109"/>
                    <a:pt x="132" y="1109"/>
                  </a:cubicBezTo>
                  <a:cubicBezTo>
                    <a:pt x="143" y="1109"/>
                    <a:pt x="155" y="1106"/>
                    <a:pt x="167" y="1101"/>
                  </a:cubicBezTo>
                  <a:cubicBezTo>
                    <a:pt x="316" y="1077"/>
                    <a:pt x="436" y="1023"/>
                    <a:pt x="561" y="975"/>
                  </a:cubicBezTo>
                  <a:cubicBezTo>
                    <a:pt x="639" y="1101"/>
                    <a:pt x="710" y="1196"/>
                    <a:pt x="764" y="1322"/>
                  </a:cubicBezTo>
                  <a:cubicBezTo>
                    <a:pt x="783" y="1361"/>
                    <a:pt x="817" y="1378"/>
                    <a:pt x="851" y="1378"/>
                  </a:cubicBezTo>
                  <a:cubicBezTo>
                    <a:pt x="905" y="1378"/>
                    <a:pt x="961" y="1336"/>
                    <a:pt x="961" y="1274"/>
                  </a:cubicBezTo>
                  <a:cubicBezTo>
                    <a:pt x="961" y="1148"/>
                    <a:pt x="961" y="1023"/>
                    <a:pt x="937" y="898"/>
                  </a:cubicBezTo>
                  <a:cubicBezTo>
                    <a:pt x="1063" y="874"/>
                    <a:pt x="1158" y="874"/>
                    <a:pt x="1284" y="874"/>
                  </a:cubicBezTo>
                  <a:cubicBezTo>
                    <a:pt x="1385" y="874"/>
                    <a:pt x="1409" y="725"/>
                    <a:pt x="1307" y="677"/>
                  </a:cubicBezTo>
                  <a:cubicBezTo>
                    <a:pt x="1182" y="599"/>
                    <a:pt x="1063" y="551"/>
                    <a:pt x="913" y="504"/>
                  </a:cubicBezTo>
                  <a:cubicBezTo>
                    <a:pt x="913" y="378"/>
                    <a:pt x="913" y="253"/>
                    <a:pt x="937" y="128"/>
                  </a:cubicBezTo>
                  <a:cubicBezTo>
                    <a:pt x="952" y="49"/>
                    <a:pt x="899" y="1"/>
                    <a:pt x="84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79"/>
            <p:cNvSpPr/>
            <p:nvPr/>
          </p:nvSpPr>
          <p:spPr>
            <a:xfrm>
              <a:off x="3158275" y="1071750"/>
              <a:ext cx="66925" cy="61225"/>
            </a:xfrm>
            <a:custGeom>
              <a:rect b="b" l="l" r="r" t="t"/>
              <a:pathLst>
                <a:path extrusionOk="0" h="2449" w="2677">
                  <a:moveTo>
                    <a:pt x="894" y="1"/>
                  </a:moveTo>
                  <a:cubicBezTo>
                    <a:pt x="788" y="1"/>
                    <a:pt x="691" y="101"/>
                    <a:pt x="723" y="236"/>
                  </a:cubicBezTo>
                  <a:cubicBezTo>
                    <a:pt x="747" y="457"/>
                    <a:pt x="800" y="654"/>
                    <a:pt x="872" y="857"/>
                  </a:cubicBezTo>
                  <a:cubicBezTo>
                    <a:pt x="675" y="928"/>
                    <a:pt x="472" y="1006"/>
                    <a:pt x="275" y="1078"/>
                  </a:cubicBezTo>
                  <a:lnTo>
                    <a:pt x="227" y="1078"/>
                  </a:lnTo>
                  <a:cubicBezTo>
                    <a:pt x="1" y="1131"/>
                    <a:pt x="1" y="1454"/>
                    <a:pt x="251" y="1478"/>
                  </a:cubicBezTo>
                  <a:cubicBezTo>
                    <a:pt x="502" y="1478"/>
                    <a:pt x="771" y="1525"/>
                    <a:pt x="1021" y="1549"/>
                  </a:cubicBezTo>
                  <a:cubicBezTo>
                    <a:pt x="1045" y="1776"/>
                    <a:pt x="1045" y="1997"/>
                    <a:pt x="997" y="2224"/>
                  </a:cubicBezTo>
                  <a:cubicBezTo>
                    <a:pt x="967" y="2351"/>
                    <a:pt x="1090" y="2448"/>
                    <a:pt x="1201" y="2448"/>
                  </a:cubicBezTo>
                  <a:cubicBezTo>
                    <a:pt x="1261" y="2448"/>
                    <a:pt x="1318" y="2419"/>
                    <a:pt x="1344" y="2349"/>
                  </a:cubicBezTo>
                  <a:cubicBezTo>
                    <a:pt x="1469" y="2122"/>
                    <a:pt x="1571" y="1902"/>
                    <a:pt x="1696" y="1675"/>
                  </a:cubicBezTo>
                  <a:cubicBezTo>
                    <a:pt x="1917" y="1728"/>
                    <a:pt x="2168" y="1800"/>
                    <a:pt x="2388" y="1878"/>
                  </a:cubicBezTo>
                  <a:cubicBezTo>
                    <a:pt x="2406" y="1882"/>
                    <a:pt x="2422" y="1884"/>
                    <a:pt x="2438" y="1884"/>
                  </a:cubicBezTo>
                  <a:cubicBezTo>
                    <a:pt x="2606" y="1884"/>
                    <a:pt x="2676" y="1664"/>
                    <a:pt x="2562" y="1549"/>
                  </a:cubicBezTo>
                  <a:cubicBezTo>
                    <a:pt x="2412" y="1376"/>
                    <a:pt x="2239" y="1227"/>
                    <a:pt x="2066" y="1078"/>
                  </a:cubicBezTo>
                  <a:cubicBezTo>
                    <a:pt x="2191" y="905"/>
                    <a:pt x="2317" y="755"/>
                    <a:pt x="2466" y="606"/>
                  </a:cubicBezTo>
                  <a:cubicBezTo>
                    <a:pt x="2580" y="493"/>
                    <a:pt x="2468" y="301"/>
                    <a:pt x="2313" y="301"/>
                  </a:cubicBezTo>
                  <a:cubicBezTo>
                    <a:pt x="2297" y="301"/>
                    <a:pt x="2280" y="303"/>
                    <a:pt x="2263" y="308"/>
                  </a:cubicBezTo>
                  <a:cubicBezTo>
                    <a:pt x="1994" y="385"/>
                    <a:pt x="1744" y="481"/>
                    <a:pt x="1493" y="606"/>
                  </a:cubicBezTo>
                  <a:cubicBezTo>
                    <a:pt x="1344" y="433"/>
                    <a:pt x="1171" y="284"/>
                    <a:pt x="1045" y="87"/>
                  </a:cubicBezTo>
                  <a:cubicBezTo>
                    <a:pt x="1003" y="26"/>
                    <a:pt x="947" y="1"/>
                    <a:pt x="89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79"/>
            <p:cNvSpPr/>
            <p:nvPr/>
          </p:nvSpPr>
          <p:spPr>
            <a:xfrm>
              <a:off x="4046325" y="1690150"/>
              <a:ext cx="67150" cy="61150"/>
            </a:xfrm>
            <a:custGeom>
              <a:rect b="b" l="l" r="r" t="t"/>
              <a:pathLst>
                <a:path extrusionOk="0" h="2446" w="2686">
                  <a:moveTo>
                    <a:pt x="1395" y="0"/>
                  </a:moveTo>
                  <a:cubicBezTo>
                    <a:pt x="1315" y="0"/>
                    <a:pt x="1231" y="51"/>
                    <a:pt x="1193" y="150"/>
                  </a:cubicBezTo>
                  <a:cubicBezTo>
                    <a:pt x="1122" y="323"/>
                    <a:pt x="1068" y="544"/>
                    <a:pt x="996" y="747"/>
                  </a:cubicBezTo>
                  <a:cubicBezTo>
                    <a:pt x="799" y="693"/>
                    <a:pt x="596" y="669"/>
                    <a:pt x="399" y="621"/>
                  </a:cubicBezTo>
                  <a:lnTo>
                    <a:pt x="352" y="621"/>
                  </a:lnTo>
                  <a:cubicBezTo>
                    <a:pt x="320" y="607"/>
                    <a:pt x="289" y="601"/>
                    <a:pt x="261" y="601"/>
                  </a:cubicBezTo>
                  <a:cubicBezTo>
                    <a:pt x="89" y="601"/>
                    <a:pt x="0" y="836"/>
                    <a:pt x="149" y="944"/>
                  </a:cubicBezTo>
                  <a:cubicBezTo>
                    <a:pt x="376" y="1093"/>
                    <a:pt x="573" y="1266"/>
                    <a:pt x="770" y="1439"/>
                  </a:cubicBezTo>
                  <a:cubicBezTo>
                    <a:pt x="698" y="1642"/>
                    <a:pt x="573" y="1815"/>
                    <a:pt x="423" y="1988"/>
                  </a:cubicBezTo>
                  <a:cubicBezTo>
                    <a:pt x="301" y="2111"/>
                    <a:pt x="412" y="2319"/>
                    <a:pt x="555" y="2319"/>
                  </a:cubicBezTo>
                  <a:cubicBezTo>
                    <a:pt x="586" y="2319"/>
                    <a:pt x="618" y="2309"/>
                    <a:pt x="650" y="2287"/>
                  </a:cubicBezTo>
                  <a:cubicBezTo>
                    <a:pt x="871" y="2138"/>
                    <a:pt x="1068" y="2012"/>
                    <a:pt x="1295" y="1863"/>
                  </a:cubicBezTo>
                  <a:cubicBezTo>
                    <a:pt x="1468" y="2036"/>
                    <a:pt x="1641" y="2215"/>
                    <a:pt x="1790" y="2388"/>
                  </a:cubicBezTo>
                  <a:cubicBezTo>
                    <a:pt x="1831" y="2429"/>
                    <a:pt x="1875" y="2446"/>
                    <a:pt x="1918" y="2446"/>
                  </a:cubicBezTo>
                  <a:cubicBezTo>
                    <a:pt x="2033" y="2446"/>
                    <a:pt x="2135" y="2324"/>
                    <a:pt x="2113" y="2215"/>
                  </a:cubicBezTo>
                  <a:cubicBezTo>
                    <a:pt x="2065" y="1988"/>
                    <a:pt x="1993" y="1768"/>
                    <a:pt x="1916" y="1541"/>
                  </a:cubicBezTo>
                  <a:cubicBezTo>
                    <a:pt x="2113" y="1469"/>
                    <a:pt x="2292" y="1391"/>
                    <a:pt x="2489" y="1344"/>
                  </a:cubicBezTo>
                  <a:cubicBezTo>
                    <a:pt x="2686" y="1290"/>
                    <a:pt x="2662" y="1021"/>
                    <a:pt x="2489" y="991"/>
                  </a:cubicBezTo>
                  <a:cubicBezTo>
                    <a:pt x="2214" y="920"/>
                    <a:pt x="1940" y="896"/>
                    <a:pt x="1695" y="842"/>
                  </a:cubicBezTo>
                  <a:cubicBezTo>
                    <a:pt x="1617" y="621"/>
                    <a:pt x="1570" y="394"/>
                    <a:pt x="1570" y="174"/>
                  </a:cubicBezTo>
                  <a:cubicBezTo>
                    <a:pt x="1557" y="57"/>
                    <a:pt x="1479" y="0"/>
                    <a:pt x="13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79"/>
            <p:cNvSpPr/>
            <p:nvPr/>
          </p:nvSpPr>
          <p:spPr>
            <a:xfrm>
              <a:off x="3329325" y="1802750"/>
              <a:ext cx="36575" cy="33475"/>
            </a:xfrm>
            <a:custGeom>
              <a:rect b="b" l="l" r="r" t="t"/>
              <a:pathLst>
                <a:path extrusionOk="0" h="1339" w="1463">
                  <a:moveTo>
                    <a:pt x="515" y="1"/>
                  </a:moveTo>
                  <a:cubicBezTo>
                    <a:pt x="456" y="1"/>
                    <a:pt x="400" y="55"/>
                    <a:pt x="400" y="123"/>
                  </a:cubicBezTo>
                  <a:cubicBezTo>
                    <a:pt x="424" y="249"/>
                    <a:pt x="448" y="344"/>
                    <a:pt x="472" y="469"/>
                  </a:cubicBezTo>
                  <a:cubicBezTo>
                    <a:pt x="376" y="493"/>
                    <a:pt x="275" y="547"/>
                    <a:pt x="149" y="571"/>
                  </a:cubicBezTo>
                  <a:lnTo>
                    <a:pt x="149" y="595"/>
                  </a:lnTo>
                  <a:lnTo>
                    <a:pt x="125" y="595"/>
                  </a:lnTo>
                  <a:cubicBezTo>
                    <a:pt x="0" y="595"/>
                    <a:pt x="0" y="768"/>
                    <a:pt x="125" y="792"/>
                  </a:cubicBezTo>
                  <a:cubicBezTo>
                    <a:pt x="275" y="792"/>
                    <a:pt x="424" y="816"/>
                    <a:pt x="549" y="845"/>
                  </a:cubicBezTo>
                  <a:cubicBezTo>
                    <a:pt x="573" y="965"/>
                    <a:pt x="573" y="1090"/>
                    <a:pt x="549" y="1216"/>
                  </a:cubicBezTo>
                  <a:cubicBezTo>
                    <a:pt x="513" y="1284"/>
                    <a:pt x="582" y="1338"/>
                    <a:pt x="645" y="1338"/>
                  </a:cubicBezTo>
                  <a:cubicBezTo>
                    <a:pt x="676" y="1338"/>
                    <a:pt x="707" y="1325"/>
                    <a:pt x="722" y="1293"/>
                  </a:cubicBezTo>
                  <a:cubicBezTo>
                    <a:pt x="794" y="1168"/>
                    <a:pt x="848" y="1042"/>
                    <a:pt x="919" y="941"/>
                  </a:cubicBezTo>
                  <a:cubicBezTo>
                    <a:pt x="1045" y="965"/>
                    <a:pt x="1170" y="995"/>
                    <a:pt x="1296" y="1042"/>
                  </a:cubicBezTo>
                  <a:cubicBezTo>
                    <a:pt x="1306" y="1045"/>
                    <a:pt x="1316" y="1045"/>
                    <a:pt x="1326" y="1045"/>
                  </a:cubicBezTo>
                  <a:cubicBezTo>
                    <a:pt x="1428" y="1045"/>
                    <a:pt x="1462" y="935"/>
                    <a:pt x="1391" y="869"/>
                  </a:cubicBezTo>
                  <a:cubicBezTo>
                    <a:pt x="1319" y="768"/>
                    <a:pt x="1218" y="696"/>
                    <a:pt x="1146" y="619"/>
                  </a:cubicBezTo>
                  <a:cubicBezTo>
                    <a:pt x="1194" y="517"/>
                    <a:pt x="1272" y="446"/>
                    <a:pt x="1343" y="368"/>
                  </a:cubicBezTo>
                  <a:cubicBezTo>
                    <a:pt x="1414" y="302"/>
                    <a:pt x="1355" y="192"/>
                    <a:pt x="1267" y="192"/>
                  </a:cubicBezTo>
                  <a:cubicBezTo>
                    <a:pt x="1259" y="192"/>
                    <a:pt x="1250" y="193"/>
                    <a:pt x="1242" y="195"/>
                  </a:cubicBezTo>
                  <a:cubicBezTo>
                    <a:pt x="1122" y="219"/>
                    <a:pt x="973" y="272"/>
                    <a:pt x="824" y="344"/>
                  </a:cubicBezTo>
                  <a:cubicBezTo>
                    <a:pt x="746" y="249"/>
                    <a:pt x="675" y="147"/>
                    <a:pt x="597" y="46"/>
                  </a:cubicBezTo>
                  <a:cubicBezTo>
                    <a:pt x="573" y="14"/>
                    <a:pt x="544" y="1"/>
                    <a:pt x="51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79"/>
            <p:cNvSpPr/>
            <p:nvPr/>
          </p:nvSpPr>
          <p:spPr>
            <a:xfrm>
              <a:off x="3634075" y="1848050"/>
              <a:ext cx="18675" cy="14950"/>
            </a:xfrm>
            <a:custGeom>
              <a:rect b="b" l="l" r="r" t="t"/>
              <a:pathLst>
                <a:path extrusionOk="0" h="598" w="747">
                  <a:moveTo>
                    <a:pt x="371" y="1"/>
                  </a:moveTo>
                  <a:cubicBezTo>
                    <a:pt x="1" y="1"/>
                    <a:pt x="1" y="598"/>
                    <a:pt x="371" y="598"/>
                  </a:cubicBezTo>
                  <a:cubicBezTo>
                    <a:pt x="747" y="598"/>
                    <a:pt x="747" y="1"/>
                    <a:pt x="37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79"/>
            <p:cNvSpPr/>
            <p:nvPr/>
          </p:nvSpPr>
          <p:spPr>
            <a:xfrm>
              <a:off x="3648400" y="1818200"/>
              <a:ext cx="19275" cy="14950"/>
            </a:xfrm>
            <a:custGeom>
              <a:rect b="b" l="l" r="r" t="t"/>
              <a:pathLst>
                <a:path extrusionOk="0" h="598" w="771">
                  <a:moveTo>
                    <a:pt x="395" y="1"/>
                  </a:moveTo>
                  <a:cubicBezTo>
                    <a:pt x="1" y="1"/>
                    <a:pt x="1" y="598"/>
                    <a:pt x="395" y="598"/>
                  </a:cubicBezTo>
                  <a:cubicBezTo>
                    <a:pt x="771" y="598"/>
                    <a:pt x="771" y="1"/>
                    <a:pt x="39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79"/>
            <p:cNvSpPr/>
            <p:nvPr/>
          </p:nvSpPr>
          <p:spPr>
            <a:xfrm>
              <a:off x="3660200" y="1848050"/>
              <a:ext cx="19275" cy="14950"/>
            </a:xfrm>
            <a:custGeom>
              <a:rect b="b" l="l" r="r" t="t"/>
              <a:pathLst>
                <a:path extrusionOk="0" h="598" w="771">
                  <a:moveTo>
                    <a:pt x="394" y="1"/>
                  </a:moveTo>
                  <a:cubicBezTo>
                    <a:pt x="0" y="1"/>
                    <a:pt x="0" y="598"/>
                    <a:pt x="394" y="598"/>
                  </a:cubicBezTo>
                  <a:cubicBezTo>
                    <a:pt x="770" y="598"/>
                    <a:pt x="770" y="1"/>
                    <a:pt x="39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79"/>
            <p:cNvSpPr/>
            <p:nvPr/>
          </p:nvSpPr>
          <p:spPr>
            <a:xfrm>
              <a:off x="3087375" y="1368675"/>
              <a:ext cx="19275" cy="14950"/>
            </a:xfrm>
            <a:custGeom>
              <a:rect b="b" l="l" r="r" t="t"/>
              <a:pathLst>
                <a:path extrusionOk="0" h="598" w="771">
                  <a:moveTo>
                    <a:pt x="401" y="0"/>
                  </a:moveTo>
                  <a:cubicBezTo>
                    <a:pt x="1" y="0"/>
                    <a:pt x="1" y="597"/>
                    <a:pt x="401" y="597"/>
                  </a:cubicBezTo>
                  <a:cubicBezTo>
                    <a:pt x="771" y="597"/>
                    <a:pt x="771" y="0"/>
                    <a:pt x="40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79"/>
            <p:cNvSpPr/>
            <p:nvPr/>
          </p:nvSpPr>
          <p:spPr>
            <a:xfrm>
              <a:off x="3102300" y="1339425"/>
              <a:ext cx="19275" cy="14950"/>
            </a:xfrm>
            <a:custGeom>
              <a:rect b="b" l="l" r="r" t="t"/>
              <a:pathLst>
                <a:path extrusionOk="0" h="598" w="771">
                  <a:moveTo>
                    <a:pt x="377" y="0"/>
                  </a:moveTo>
                  <a:cubicBezTo>
                    <a:pt x="1" y="0"/>
                    <a:pt x="1" y="597"/>
                    <a:pt x="377" y="597"/>
                  </a:cubicBezTo>
                  <a:cubicBezTo>
                    <a:pt x="771" y="597"/>
                    <a:pt x="771" y="0"/>
                    <a:pt x="37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79"/>
            <p:cNvSpPr/>
            <p:nvPr/>
          </p:nvSpPr>
          <p:spPr>
            <a:xfrm>
              <a:off x="3114100" y="1368675"/>
              <a:ext cx="19425" cy="14950"/>
            </a:xfrm>
            <a:custGeom>
              <a:rect b="b" l="l" r="r" t="t"/>
              <a:pathLst>
                <a:path extrusionOk="0" h="598" w="777">
                  <a:moveTo>
                    <a:pt x="377" y="0"/>
                  </a:moveTo>
                  <a:cubicBezTo>
                    <a:pt x="0" y="0"/>
                    <a:pt x="0" y="597"/>
                    <a:pt x="377" y="597"/>
                  </a:cubicBezTo>
                  <a:cubicBezTo>
                    <a:pt x="777" y="597"/>
                    <a:pt x="777" y="0"/>
                    <a:pt x="37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79"/>
            <p:cNvSpPr/>
            <p:nvPr/>
          </p:nvSpPr>
          <p:spPr>
            <a:xfrm>
              <a:off x="4120325" y="1088075"/>
              <a:ext cx="19275" cy="14950"/>
            </a:xfrm>
            <a:custGeom>
              <a:rect b="b" l="l" r="r" t="t"/>
              <a:pathLst>
                <a:path extrusionOk="0" h="598" w="771">
                  <a:moveTo>
                    <a:pt x="401" y="1"/>
                  </a:moveTo>
                  <a:cubicBezTo>
                    <a:pt x="1" y="1"/>
                    <a:pt x="1" y="598"/>
                    <a:pt x="401" y="598"/>
                  </a:cubicBezTo>
                  <a:cubicBezTo>
                    <a:pt x="771" y="598"/>
                    <a:pt x="771" y="1"/>
                    <a:pt x="40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79"/>
            <p:cNvSpPr/>
            <p:nvPr/>
          </p:nvSpPr>
          <p:spPr>
            <a:xfrm>
              <a:off x="4135250" y="1058975"/>
              <a:ext cx="19275" cy="14200"/>
            </a:xfrm>
            <a:custGeom>
              <a:rect b="b" l="l" r="r" t="t"/>
              <a:pathLst>
                <a:path extrusionOk="0" h="568" w="771">
                  <a:moveTo>
                    <a:pt x="377" y="1"/>
                  </a:moveTo>
                  <a:cubicBezTo>
                    <a:pt x="1" y="1"/>
                    <a:pt x="1" y="568"/>
                    <a:pt x="377" y="568"/>
                  </a:cubicBezTo>
                  <a:cubicBezTo>
                    <a:pt x="771" y="568"/>
                    <a:pt x="771" y="1"/>
                    <a:pt x="37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79"/>
            <p:cNvSpPr/>
            <p:nvPr/>
          </p:nvSpPr>
          <p:spPr>
            <a:xfrm>
              <a:off x="4147050" y="1088075"/>
              <a:ext cx="19275" cy="14950"/>
            </a:xfrm>
            <a:custGeom>
              <a:rect b="b" l="l" r="r" t="t"/>
              <a:pathLst>
                <a:path extrusionOk="0" h="598" w="771">
                  <a:moveTo>
                    <a:pt x="376" y="1"/>
                  </a:moveTo>
                  <a:cubicBezTo>
                    <a:pt x="0" y="1"/>
                    <a:pt x="0" y="598"/>
                    <a:pt x="376" y="598"/>
                  </a:cubicBezTo>
                  <a:cubicBezTo>
                    <a:pt x="770" y="598"/>
                    <a:pt x="770" y="1"/>
                    <a:pt x="3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79"/>
            <p:cNvSpPr/>
            <p:nvPr/>
          </p:nvSpPr>
          <p:spPr>
            <a:xfrm>
              <a:off x="3642725" y="824500"/>
              <a:ext cx="19275" cy="14950"/>
            </a:xfrm>
            <a:custGeom>
              <a:rect b="b" l="l" r="r" t="t"/>
              <a:pathLst>
                <a:path extrusionOk="0" h="598" w="771">
                  <a:moveTo>
                    <a:pt x="401" y="1"/>
                  </a:moveTo>
                  <a:cubicBezTo>
                    <a:pt x="1" y="1"/>
                    <a:pt x="1" y="598"/>
                    <a:pt x="401" y="598"/>
                  </a:cubicBezTo>
                  <a:cubicBezTo>
                    <a:pt x="771" y="598"/>
                    <a:pt x="771" y="1"/>
                    <a:pt x="40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79"/>
            <p:cNvSpPr/>
            <p:nvPr/>
          </p:nvSpPr>
          <p:spPr>
            <a:xfrm>
              <a:off x="3657650" y="795250"/>
              <a:ext cx="19275" cy="14350"/>
            </a:xfrm>
            <a:custGeom>
              <a:rect b="b" l="l" r="r" t="t"/>
              <a:pathLst>
                <a:path extrusionOk="0" h="574" w="771">
                  <a:moveTo>
                    <a:pt x="377" y="1"/>
                  </a:moveTo>
                  <a:cubicBezTo>
                    <a:pt x="1" y="1"/>
                    <a:pt x="1" y="574"/>
                    <a:pt x="377" y="574"/>
                  </a:cubicBezTo>
                  <a:cubicBezTo>
                    <a:pt x="771" y="574"/>
                    <a:pt x="771" y="1"/>
                    <a:pt x="37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79"/>
            <p:cNvSpPr/>
            <p:nvPr/>
          </p:nvSpPr>
          <p:spPr>
            <a:xfrm>
              <a:off x="3669450" y="824500"/>
              <a:ext cx="19275" cy="14950"/>
            </a:xfrm>
            <a:custGeom>
              <a:rect b="b" l="l" r="r" t="t"/>
              <a:pathLst>
                <a:path extrusionOk="0" h="598" w="771">
                  <a:moveTo>
                    <a:pt x="377" y="1"/>
                  </a:moveTo>
                  <a:cubicBezTo>
                    <a:pt x="0" y="1"/>
                    <a:pt x="0" y="598"/>
                    <a:pt x="377" y="598"/>
                  </a:cubicBezTo>
                  <a:cubicBezTo>
                    <a:pt x="771" y="598"/>
                    <a:pt x="771" y="1"/>
                    <a:pt x="37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79"/>
            <p:cNvSpPr/>
            <p:nvPr/>
          </p:nvSpPr>
          <p:spPr>
            <a:xfrm>
              <a:off x="4213825" y="1345175"/>
              <a:ext cx="26525" cy="23375"/>
            </a:xfrm>
            <a:custGeom>
              <a:rect b="b" l="l" r="r" t="t"/>
              <a:pathLst>
                <a:path extrusionOk="0" h="935" w="1061">
                  <a:moveTo>
                    <a:pt x="320" y="0"/>
                  </a:moveTo>
                  <a:cubicBezTo>
                    <a:pt x="264" y="0"/>
                    <a:pt x="224" y="60"/>
                    <a:pt x="242" y="116"/>
                  </a:cubicBezTo>
                  <a:cubicBezTo>
                    <a:pt x="266" y="194"/>
                    <a:pt x="290" y="266"/>
                    <a:pt x="314" y="343"/>
                  </a:cubicBezTo>
                  <a:cubicBezTo>
                    <a:pt x="242" y="367"/>
                    <a:pt x="189" y="415"/>
                    <a:pt x="117" y="439"/>
                  </a:cubicBezTo>
                  <a:lnTo>
                    <a:pt x="93" y="463"/>
                  </a:lnTo>
                  <a:cubicBezTo>
                    <a:pt x="1" y="490"/>
                    <a:pt x="12" y="591"/>
                    <a:pt x="92" y="591"/>
                  </a:cubicBezTo>
                  <a:cubicBezTo>
                    <a:pt x="100" y="591"/>
                    <a:pt x="108" y="590"/>
                    <a:pt x="117" y="588"/>
                  </a:cubicBezTo>
                  <a:lnTo>
                    <a:pt x="416" y="588"/>
                  </a:lnTo>
                  <a:cubicBezTo>
                    <a:pt x="440" y="690"/>
                    <a:pt x="463" y="761"/>
                    <a:pt x="440" y="863"/>
                  </a:cubicBezTo>
                  <a:cubicBezTo>
                    <a:pt x="440" y="907"/>
                    <a:pt x="481" y="934"/>
                    <a:pt x="521" y="934"/>
                  </a:cubicBezTo>
                  <a:cubicBezTo>
                    <a:pt x="550" y="934"/>
                    <a:pt x="579" y="919"/>
                    <a:pt x="589" y="887"/>
                  </a:cubicBezTo>
                  <a:cubicBezTo>
                    <a:pt x="613" y="791"/>
                    <a:pt x="637" y="713"/>
                    <a:pt x="690" y="612"/>
                  </a:cubicBezTo>
                  <a:cubicBezTo>
                    <a:pt x="786" y="612"/>
                    <a:pt x="863" y="642"/>
                    <a:pt x="965" y="666"/>
                  </a:cubicBezTo>
                  <a:cubicBezTo>
                    <a:pt x="1036" y="666"/>
                    <a:pt x="1060" y="564"/>
                    <a:pt x="1013" y="516"/>
                  </a:cubicBezTo>
                  <a:cubicBezTo>
                    <a:pt x="935" y="463"/>
                    <a:pt x="863" y="415"/>
                    <a:pt x="786" y="367"/>
                  </a:cubicBezTo>
                  <a:cubicBezTo>
                    <a:pt x="839" y="290"/>
                    <a:pt x="887" y="218"/>
                    <a:pt x="935" y="164"/>
                  </a:cubicBezTo>
                  <a:cubicBezTo>
                    <a:pt x="959" y="126"/>
                    <a:pt x="929" y="53"/>
                    <a:pt x="880" y="53"/>
                  </a:cubicBezTo>
                  <a:cubicBezTo>
                    <a:pt x="867" y="53"/>
                    <a:pt x="854" y="58"/>
                    <a:pt x="839" y="69"/>
                  </a:cubicBezTo>
                  <a:cubicBezTo>
                    <a:pt x="738" y="93"/>
                    <a:pt x="637" y="140"/>
                    <a:pt x="565" y="194"/>
                  </a:cubicBezTo>
                  <a:cubicBezTo>
                    <a:pt x="487" y="140"/>
                    <a:pt x="416" y="93"/>
                    <a:pt x="368" y="15"/>
                  </a:cubicBezTo>
                  <a:cubicBezTo>
                    <a:pt x="351" y="5"/>
                    <a:pt x="335" y="0"/>
                    <a:pt x="32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79"/>
            <p:cNvSpPr/>
            <p:nvPr/>
          </p:nvSpPr>
          <p:spPr>
            <a:xfrm>
              <a:off x="3204400" y="1202075"/>
              <a:ext cx="26600" cy="23375"/>
            </a:xfrm>
            <a:custGeom>
              <a:rect b="b" l="l" r="r" t="t"/>
              <a:pathLst>
                <a:path extrusionOk="0" h="935" w="1064">
                  <a:moveTo>
                    <a:pt x="302" y="1"/>
                  </a:moveTo>
                  <a:cubicBezTo>
                    <a:pt x="262" y="1"/>
                    <a:pt x="221" y="41"/>
                    <a:pt x="221" y="97"/>
                  </a:cubicBezTo>
                  <a:cubicBezTo>
                    <a:pt x="245" y="169"/>
                    <a:pt x="299" y="270"/>
                    <a:pt x="323" y="342"/>
                  </a:cubicBezTo>
                  <a:cubicBezTo>
                    <a:pt x="245" y="366"/>
                    <a:pt x="173" y="420"/>
                    <a:pt x="96" y="444"/>
                  </a:cubicBezTo>
                  <a:cubicBezTo>
                    <a:pt x="0" y="467"/>
                    <a:pt x="24" y="593"/>
                    <a:pt x="120" y="593"/>
                  </a:cubicBezTo>
                  <a:lnTo>
                    <a:pt x="418" y="593"/>
                  </a:lnTo>
                  <a:cubicBezTo>
                    <a:pt x="448" y="694"/>
                    <a:pt x="448" y="766"/>
                    <a:pt x="448" y="867"/>
                  </a:cubicBezTo>
                  <a:cubicBezTo>
                    <a:pt x="431" y="909"/>
                    <a:pt x="466" y="935"/>
                    <a:pt x="509" y="935"/>
                  </a:cubicBezTo>
                  <a:cubicBezTo>
                    <a:pt x="540" y="935"/>
                    <a:pt x="575" y="921"/>
                    <a:pt x="597" y="891"/>
                  </a:cubicBezTo>
                  <a:cubicBezTo>
                    <a:pt x="621" y="790"/>
                    <a:pt x="645" y="718"/>
                    <a:pt x="669" y="617"/>
                  </a:cubicBezTo>
                  <a:cubicBezTo>
                    <a:pt x="770" y="617"/>
                    <a:pt x="866" y="641"/>
                    <a:pt x="967" y="641"/>
                  </a:cubicBezTo>
                  <a:cubicBezTo>
                    <a:pt x="976" y="643"/>
                    <a:pt x="983" y="644"/>
                    <a:pt x="991" y="644"/>
                  </a:cubicBezTo>
                  <a:cubicBezTo>
                    <a:pt x="1049" y="644"/>
                    <a:pt x="1063" y="563"/>
                    <a:pt x="1015" y="515"/>
                  </a:cubicBezTo>
                  <a:cubicBezTo>
                    <a:pt x="943" y="467"/>
                    <a:pt x="866" y="420"/>
                    <a:pt x="794" y="366"/>
                  </a:cubicBezTo>
                  <a:cubicBezTo>
                    <a:pt x="842" y="294"/>
                    <a:pt x="866" y="217"/>
                    <a:pt x="920" y="169"/>
                  </a:cubicBezTo>
                  <a:cubicBezTo>
                    <a:pt x="961" y="106"/>
                    <a:pt x="912" y="39"/>
                    <a:pt x="863" y="39"/>
                  </a:cubicBezTo>
                  <a:cubicBezTo>
                    <a:pt x="856" y="39"/>
                    <a:pt x="849" y="41"/>
                    <a:pt x="842" y="44"/>
                  </a:cubicBezTo>
                  <a:cubicBezTo>
                    <a:pt x="746" y="97"/>
                    <a:pt x="645" y="145"/>
                    <a:pt x="543" y="193"/>
                  </a:cubicBezTo>
                  <a:cubicBezTo>
                    <a:pt x="496" y="145"/>
                    <a:pt x="418" y="97"/>
                    <a:pt x="346" y="20"/>
                  </a:cubicBezTo>
                  <a:cubicBezTo>
                    <a:pt x="333" y="7"/>
                    <a:pt x="318" y="1"/>
                    <a:pt x="30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79"/>
            <p:cNvSpPr/>
            <p:nvPr/>
          </p:nvSpPr>
          <p:spPr>
            <a:xfrm>
              <a:off x="3433200" y="844475"/>
              <a:ext cx="26575" cy="23450"/>
            </a:xfrm>
            <a:custGeom>
              <a:rect b="b" l="l" r="r" t="t"/>
              <a:pathLst>
                <a:path extrusionOk="0" h="938" w="1063">
                  <a:moveTo>
                    <a:pt x="298" y="1"/>
                  </a:moveTo>
                  <a:cubicBezTo>
                    <a:pt x="252" y="1"/>
                    <a:pt x="204" y="41"/>
                    <a:pt x="221" y="97"/>
                  </a:cubicBezTo>
                  <a:cubicBezTo>
                    <a:pt x="251" y="169"/>
                    <a:pt x="299" y="247"/>
                    <a:pt x="322" y="342"/>
                  </a:cubicBezTo>
                  <a:cubicBezTo>
                    <a:pt x="251" y="372"/>
                    <a:pt x="173" y="420"/>
                    <a:pt x="102" y="444"/>
                  </a:cubicBezTo>
                  <a:cubicBezTo>
                    <a:pt x="0" y="468"/>
                    <a:pt x="24" y="593"/>
                    <a:pt x="125" y="593"/>
                  </a:cubicBezTo>
                  <a:lnTo>
                    <a:pt x="424" y="593"/>
                  </a:lnTo>
                  <a:cubicBezTo>
                    <a:pt x="448" y="694"/>
                    <a:pt x="448" y="766"/>
                    <a:pt x="448" y="868"/>
                  </a:cubicBezTo>
                  <a:cubicBezTo>
                    <a:pt x="434" y="910"/>
                    <a:pt x="471" y="937"/>
                    <a:pt x="509" y="937"/>
                  </a:cubicBezTo>
                  <a:cubicBezTo>
                    <a:pt x="536" y="937"/>
                    <a:pt x="563" y="924"/>
                    <a:pt x="573" y="891"/>
                  </a:cubicBezTo>
                  <a:cubicBezTo>
                    <a:pt x="621" y="790"/>
                    <a:pt x="645" y="718"/>
                    <a:pt x="669" y="617"/>
                  </a:cubicBezTo>
                  <a:cubicBezTo>
                    <a:pt x="770" y="617"/>
                    <a:pt x="872" y="641"/>
                    <a:pt x="967" y="641"/>
                  </a:cubicBezTo>
                  <a:cubicBezTo>
                    <a:pt x="977" y="644"/>
                    <a:pt x="986" y="646"/>
                    <a:pt x="994" y="646"/>
                  </a:cubicBezTo>
                  <a:cubicBezTo>
                    <a:pt x="1050" y="646"/>
                    <a:pt x="1063" y="563"/>
                    <a:pt x="1021" y="521"/>
                  </a:cubicBezTo>
                  <a:cubicBezTo>
                    <a:pt x="943" y="468"/>
                    <a:pt x="872" y="420"/>
                    <a:pt x="794" y="372"/>
                  </a:cubicBezTo>
                  <a:cubicBezTo>
                    <a:pt x="848" y="294"/>
                    <a:pt x="872" y="223"/>
                    <a:pt x="919" y="169"/>
                  </a:cubicBezTo>
                  <a:cubicBezTo>
                    <a:pt x="961" y="106"/>
                    <a:pt x="912" y="39"/>
                    <a:pt x="867" y="39"/>
                  </a:cubicBezTo>
                  <a:cubicBezTo>
                    <a:pt x="860" y="39"/>
                    <a:pt x="854" y="41"/>
                    <a:pt x="848" y="44"/>
                  </a:cubicBezTo>
                  <a:cubicBezTo>
                    <a:pt x="746" y="97"/>
                    <a:pt x="645" y="145"/>
                    <a:pt x="549" y="193"/>
                  </a:cubicBezTo>
                  <a:cubicBezTo>
                    <a:pt x="472" y="145"/>
                    <a:pt x="424" y="97"/>
                    <a:pt x="346" y="20"/>
                  </a:cubicBezTo>
                  <a:cubicBezTo>
                    <a:pt x="333" y="7"/>
                    <a:pt x="316" y="1"/>
                    <a:pt x="29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79"/>
            <p:cNvSpPr/>
            <p:nvPr/>
          </p:nvSpPr>
          <p:spPr>
            <a:xfrm>
              <a:off x="3892950" y="1785450"/>
              <a:ext cx="26525" cy="23375"/>
            </a:xfrm>
            <a:custGeom>
              <a:rect b="b" l="l" r="r" t="t"/>
              <a:pathLst>
                <a:path extrusionOk="0" h="935" w="1061">
                  <a:moveTo>
                    <a:pt x="319" y="0"/>
                  </a:moveTo>
                  <a:cubicBezTo>
                    <a:pt x="264" y="0"/>
                    <a:pt x="223" y="60"/>
                    <a:pt x="242" y="117"/>
                  </a:cubicBezTo>
                  <a:cubicBezTo>
                    <a:pt x="266" y="194"/>
                    <a:pt x="290" y="266"/>
                    <a:pt x="314" y="344"/>
                  </a:cubicBezTo>
                  <a:cubicBezTo>
                    <a:pt x="242" y="367"/>
                    <a:pt x="188" y="415"/>
                    <a:pt x="117" y="439"/>
                  </a:cubicBezTo>
                  <a:lnTo>
                    <a:pt x="93" y="463"/>
                  </a:lnTo>
                  <a:cubicBezTo>
                    <a:pt x="1" y="490"/>
                    <a:pt x="12" y="591"/>
                    <a:pt x="91" y="591"/>
                  </a:cubicBezTo>
                  <a:cubicBezTo>
                    <a:pt x="99" y="591"/>
                    <a:pt x="108" y="590"/>
                    <a:pt x="117" y="588"/>
                  </a:cubicBezTo>
                  <a:lnTo>
                    <a:pt x="415" y="588"/>
                  </a:lnTo>
                  <a:cubicBezTo>
                    <a:pt x="439" y="690"/>
                    <a:pt x="463" y="761"/>
                    <a:pt x="439" y="863"/>
                  </a:cubicBezTo>
                  <a:cubicBezTo>
                    <a:pt x="439" y="908"/>
                    <a:pt x="481" y="934"/>
                    <a:pt x="520" y="934"/>
                  </a:cubicBezTo>
                  <a:cubicBezTo>
                    <a:pt x="550" y="934"/>
                    <a:pt x="578" y="920"/>
                    <a:pt x="588" y="887"/>
                  </a:cubicBezTo>
                  <a:cubicBezTo>
                    <a:pt x="612" y="791"/>
                    <a:pt x="636" y="714"/>
                    <a:pt x="690" y="612"/>
                  </a:cubicBezTo>
                  <a:cubicBezTo>
                    <a:pt x="785" y="612"/>
                    <a:pt x="863" y="642"/>
                    <a:pt x="965" y="666"/>
                  </a:cubicBezTo>
                  <a:cubicBezTo>
                    <a:pt x="1036" y="666"/>
                    <a:pt x="1060" y="564"/>
                    <a:pt x="1012" y="517"/>
                  </a:cubicBezTo>
                  <a:cubicBezTo>
                    <a:pt x="935" y="463"/>
                    <a:pt x="863" y="415"/>
                    <a:pt x="785" y="367"/>
                  </a:cubicBezTo>
                  <a:cubicBezTo>
                    <a:pt x="839" y="290"/>
                    <a:pt x="887" y="218"/>
                    <a:pt x="935" y="164"/>
                  </a:cubicBezTo>
                  <a:cubicBezTo>
                    <a:pt x="959" y="126"/>
                    <a:pt x="929" y="54"/>
                    <a:pt x="879" y="54"/>
                  </a:cubicBezTo>
                  <a:cubicBezTo>
                    <a:pt x="867" y="54"/>
                    <a:pt x="854" y="58"/>
                    <a:pt x="839" y="69"/>
                  </a:cubicBezTo>
                  <a:cubicBezTo>
                    <a:pt x="738" y="93"/>
                    <a:pt x="636" y="141"/>
                    <a:pt x="565" y="194"/>
                  </a:cubicBezTo>
                  <a:cubicBezTo>
                    <a:pt x="487" y="141"/>
                    <a:pt x="415" y="93"/>
                    <a:pt x="368" y="15"/>
                  </a:cubicBezTo>
                  <a:cubicBezTo>
                    <a:pt x="351" y="5"/>
                    <a:pt x="335" y="0"/>
                    <a:pt x="31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0" name="Google Shape;1490;p79"/>
          <p:cNvGrpSpPr/>
          <p:nvPr/>
        </p:nvGrpSpPr>
        <p:grpSpPr>
          <a:xfrm rot="131350">
            <a:off x="885688" y="1852797"/>
            <a:ext cx="7364800" cy="1982299"/>
            <a:chOff x="889515" y="539996"/>
            <a:chExt cx="7364580" cy="1982240"/>
          </a:xfrm>
        </p:grpSpPr>
        <p:grpSp>
          <p:nvGrpSpPr>
            <p:cNvPr id="1491" name="Google Shape;1491;p79"/>
            <p:cNvGrpSpPr/>
            <p:nvPr/>
          </p:nvGrpSpPr>
          <p:grpSpPr>
            <a:xfrm>
              <a:off x="889515" y="539996"/>
              <a:ext cx="7364580" cy="1982240"/>
              <a:chOff x="4627500" y="4136450"/>
              <a:chExt cx="797300" cy="241825"/>
            </a:xfrm>
          </p:grpSpPr>
          <p:sp>
            <p:nvSpPr>
              <p:cNvPr id="1492" name="Google Shape;1492;p79"/>
              <p:cNvSpPr/>
              <p:nvPr/>
            </p:nvSpPr>
            <p:spPr>
              <a:xfrm>
                <a:off x="5270450" y="4217500"/>
                <a:ext cx="151225" cy="141825"/>
              </a:xfrm>
              <a:custGeom>
                <a:rect b="b" l="l" r="r" t="t"/>
                <a:pathLst>
                  <a:path extrusionOk="0" h="5673" w="6049">
                    <a:moveTo>
                      <a:pt x="4878" y="1"/>
                    </a:moveTo>
                    <a:lnTo>
                      <a:pt x="4878" y="1"/>
                    </a:lnTo>
                    <a:cubicBezTo>
                      <a:pt x="3833" y="270"/>
                      <a:pt x="1368" y="544"/>
                      <a:pt x="299" y="747"/>
                    </a:cubicBezTo>
                    <a:lnTo>
                      <a:pt x="1" y="5672"/>
                    </a:lnTo>
                    <a:cubicBezTo>
                      <a:pt x="2042" y="5445"/>
                      <a:pt x="4030" y="4926"/>
                      <a:pt x="6048" y="4550"/>
                    </a:cubicBezTo>
                    <a:cubicBezTo>
                      <a:pt x="5153" y="3953"/>
                      <a:pt x="4305" y="3231"/>
                      <a:pt x="3338" y="2735"/>
                    </a:cubicBezTo>
                    <a:cubicBezTo>
                      <a:pt x="3857" y="1816"/>
                      <a:pt x="4478" y="968"/>
                      <a:pt x="487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79"/>
              <p:cNvSpPr/>
              <p:nvPr/>
            </p:nvSpPr>
            <p:spPr>
              <a:xfrm>
                <a:off x="5267700" y="4214975"/>
                <a:ext cx="157100" cy="147150"/>
              </a:xfrm>
              <a:custGeom>
                <a:rect b="b" l="l" r="r" t="t"/>
                <a:pathLst>
                  <a:path extrusionOk="0" h="5886" w="6284">
                    <a:moveTo>
                      <a:pt x="4814" y="243"/>
                    </a:moveTo>
                    <a:cubicBezTo>
                      <a:pt x="4419" y="1145"/>
                      <a:pt x="3835" y="1946"/>
                      <a:pt x="3346" y="2788"/>
                    </a:cubicBezTo>
                    <a:cubicBezTo>
                      <a:pt x="3322" y="2836"/>
                      <a:pt x="3346" y="2884"/>
                      <a:pt x="3394" y="2908"/>
                    </a:cubicBezTo>
                    <a:cubicBezTo>
                      <a:pt x="4295" y="3394"/>
                      <a:pt x="5083" y="4028"/>
                      <a:pt x="5905" y="4593"/>
                    </a:cubicBezTo>
                    <a:lnTo>
                      <a:pt x="5905" y="4593"/>
                    </a:lnTo>
                    <a:cubicBezTo>
                      <a:pt x="4023" y="4958"/>
                      <a:pt x="2144" y="5436"/>
                      <a:pt x="218" y="5660"/>
                    </a:cubicBezTo>
                    <a:lnTo>
                      <a:pt x="218" y="5660"/>
                    </a:lnTo>
                    <a:cubicBezTo>
                      <a:pt x="289" y="4323"/>
                      <a:pt x="387" y="2971"/>
                      <a:pt x="463" y="1642"/>
                    </a:cubicBezTo>
                    <a:cubicBezTo>
                      <a:pt x="487" y="1391"/>
                      <a:pt x="487" y="1147"/>
                      <a:pt x="511" y="896"/>
                    </a:cubicBezTo>
                    <a:lnTo>
                      <a:pt x="511" y="848"/>
                    </a:lnTo>
                    <a:cubicBezTo>
                      <a:pt x="511" y="902"/>
                      <a:pt x="532" y="917"/>
                      <a:pt x="563" y="917"/>
                    </a:cubicBezTo>
                    <a:cubicBezTo>
                      <a:pt x="602" y="917"/>
                      <a:pt x="655" y="896"/>
                      <a:pt x="708" y="896"/>
                    </a:cubicBezTo>
                    <a:cubicBezTo>
                      <a:pt x="982" y="848"/>
                      <a:pt x="1257" y="794"/>
                      <a:pt x="1508" y="770"/>
                    </a:cubicBezTo>
                    <a:cubicBezTo>
                      <a:pt x="2605" y="607"/>
                      <a:pt x="3729" y="487"/>
                      <a:pt x="4814" y="243"/>
                    </a:cubicBezTo>
                    <a:close/>
                    <a:moveTo>
                      <a:pt x="4964" y="0"/>
                    </a:moveTo>
                    <a:cubicBezTo>
                      <a:pt x="3448" y="371"/>
                      <a:pt x="1902" y="472"/>
                      <a:pt x="385" y="747"/>
                    </a:cubicBezTo>
                    <a:cubicBezTo>
                      <a:pt x="337" y="747"/>
                      <a:pt x="314" y="794"/>
                      <a:pt x="314" y="848"/>
                    </a:cubicBezTo>
                    <a:cubicBezTo>
                      <a:pt x="212" y="2490"/>
                      <a:pt x="111" y="4132"/>
                      <a:pt x="15" y="5773"/>
                    </a:cubicBezTo>
                    <a:cubicBezTo>
                      <a:pt x="0" y="5848"/>
                      <a:pt x="43" y="5885"/>
                      <a:pt x="93" y="5885"/>
                    </a:cubicBezTo>
                    <a:cubicBezTo>
                      <a:pt x="115" y="5885"/>
                      <a:pt x="139" y="5878"/>
                      <a:pt x="159" y="5864"/>
                    </a:cubicBezTo>
                    <a:lnTo>
                      <a:pt x="159" y="5864"/>
                    </a:lnTo>
                    <a:cubicBezTo>
                      <a:pt x="2184" y="5640"/>
                      <a:pt x="4180" y="5120"/>
                      <a:pt x="6206" y="4752"/>
                    </a:cubicBezTo>
                    <a:cubicBezTo>
                      <a:pt x="6283" y="4729"/>
                      <a:pt x="6283" y="4603"/>
                      <a:pt x="6206" y="4549"/>
                    </a:cubicBezTo>
                    <a:cubicBezTo>
                      <a:pt x="5337" y="3970"/>
                      <a:pt x="4513" y="3301"/>
                      <a:pt x="3581" y="2782"/>
                    </a:cubicBezTo>
                    <a:lnTo>
                      <a:pt x="3581" y="2782"/>
                    </a:lnTo>
                    <a:cubicBezTo>
                      <a:pt x="4114" y="1901"/>
                      <a:pt x="4704" y="1080"/>
                      <a:pt x="5089" y="126"/>
                    </a:cubicBezTo>
                    <a:cubicBezTo>
                      <a:pt x="5113" y="48"/>
                      <a:pt x="5012" y="0"/>
                      <a:pt x="49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79"/>
              <p:cNvSpPr/>
              <p:nvPr/>
            </p:nvSpPr>
            <p:spPr>
              <a:xfrm>
                <a:off x="4630625" y="4140350"/>
                <a:ext cx="141800" cy="131200"/>
              </a:xfrm>
              <a:custGeom>
                <a:rect b="b" l="l" r="r" t="t"/>
                <a:pathLst>
                  <a:path extrusionOk="0" h="5248" w="5672">
                    <a:moveTo>
                      <a:pt x="5672" y="0"/>
                    </a:moveTo>
                    <a:lnTo>
                      <a:pt x="5672" y="0"/>
                    </a:lnTo>
                    <a:cubicBezTo>
                      <a:pt x="3135" y="197"/>
                      <a:pt x="1690" y="448"/>
                      <a:pt x="1" y="550"/>
                    </a:cubicBezTo>
                    <a:cubicBezTo>
                      <a:pt x="245" y="848"/>
                      <a:pt x="1589" y="2042"/>
                      <a:pt x="2287" y="2687"/>
                    </a:cubicBezTo>
                    <a:cubicBezTo>
                      <a:pt x="1344" y="3630"/>
                      <a:pt x="544" y="4878"/>
                      <a:pt x="245" y="5248"/>
                    </a:cubicBezTo>
                    <a:cubicBezTo>
                      <a:pt x="1989" y="5027"/>
                      <a:pt x="3732" y="4776"/>
                      <a:pt x="4902" y="4729"/>
                    </a:cubicBezTo>
                    <a:lnTo>
                      <a:pt x="567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79"/>
              <p:cNvSpPr/>
              <p:nvPr/>
            </p:nvSpPr>
            <p:spPr>
              <a:xfrm>
                <a:off x="4627500" y="4137800"/>
                <a:ext cx="147325" cy="136300"/>
              </a:xfrm>
              <a:custGeom>
                <a:rect b="b" l="l" r="r" t="t"/>
                <a:pathLst>
                  <a:path extrusionOk="0" h="5452" w="5893">
                    <a:moveTo>
                      <a:pt x="5674" y="214"/>
                    </a:moveTo>
                    <a:cubicBezTo>
                      <a:pt x="5434" y="1712"/>
                      <a:pt x="5199" y="3235"/>
                      <a:pt x="4937" y="4732"/>
                    </a:cubicBezTo>
                    <a:lnTo>
                      <a:pt x="4937" y="4732"/>
                    </a:lnTo>
                    <a:cubicBezTo>
                      <a:pt x="3471" y="4785"/>
                      <a:pt x="2031" y="5030"/>
                      <a:pt x="587" y="5220"/>
                    </a:cubicBezTo>
                    <a:lnTo>
                      <a:pt x="587" y="5220"/>
                    </a:lnTo>
                    <a:cubicBezTo>
                      <a:pt x="1212" y="4415"/>
                      <a:pt x="1775" y="3597"/>
                      <a:pt x="2490" y="2861"/>
                    </a:cubicBezTo>
                    <a:cubicBezTo>
                      <a:pt x="2514" y="2813"/>
                      <a:pt x="2537" y="2765"/>
                      <a:pt x="2490" y="2711"/>
                    </a:cubicBezTo>
                    <a:cubicBezTo>
                      <a:pt x="1794" y="2065"/>
                      <a:pt x="968" y="1456"/>
                      <a:pt x="332" y="733"/>
                    </a:cubicBezTo>
                    <a:lnTo>
                      <a:pt x="332" y="733"/>
                    </a:lnTo>
                    <a:cubicBezTo>
                      <a:pt x="2109" y="605"/>
                      <a:pt x="3892" y="359"/>
                      <a:pt x="5674" y="214"/>
                    </a:cubicBezTo>
                    <a:close/>
                    <a:moveTo>
                      <a:pt x="5797" y="1"/>
                    </a:moveTo>
                    <a:cubicBezTo>
                      <a:pt x="3905" y="150"/>
                      <a:pt x="2012" y="425"/>
                      <a:pt x="126" y="550"/>
                    </a:cubicBezTo>
                    <a:cubicBezTo>
                      <a:pt x="24" y="550"/>
                      <a:pt x="0" y="652"/>
                      <a:pt x="48" y="723"/>
                    </a:cubicBezTo>
                    <a:cubicBezTo>
                      <a:pt x="645" y="1446"/>
                      <a:pt x="1415" y="2019"/>
                      <a:pt x="2114" y="2640"/>
                    </a:cubicBezTo>
                    <a:cubicBezTo>
                      <a:pt x="2161" y="2687"/>
                      <a:pt x="2311" y="2765"/>
                      <a:pt x="2239" y="2837"/>
                    </a:cubicBezTo>
                    <a:cubicBezTo>
                      <a:pt x="2114" y="2962"/>
                      <a:pt x="1988" y="3087"/>
                      <a:pt x="1893" y="3213"/>
                    </a:cubicBezTo>
                    <a:cubicBezTo>
                      <a:pt x="1666" y="3458"/>
                      <a:pt x="1445" y="3732"/>
                      <a:pt x="1242" y="3983"/>
                    </a:cubicBezTo>
                    <a:cubicBezTo>
                      <a:pt x="920" y="4407"/>
                      <a:pt x="621" y="4854"/>
                      <a:pt x="299" y="5278"/>
                    </a:cubicBezTo>
                    <a:cubicBezTo>
                      <a:pt x="251" y="5326"/>
                      <a:pt x="275" y="5451"/>
                      <a:pt x="370" y="5451"/>
                    </a:cubicBezTo>
                    <a:cubicBezTo>
                      <a:pt x="1917" y="5248"/>
                      <a:pt x="3457" y="4980"/>
                      <a:pt x="5027" y="4926"/>
                    </a:cubicBezTo>
                    <a:cubicBezTo>
                      <a:pt x="5030" y="4926"/>
                      <a:pt x="5032" y="4926"/>
                      <a:pt x="5035" y="4926"/>
                    </a:cubicBezTo>
                    <a:lnTo>
                      <a:pt x="5035" y="4926"/>
                    </a:lnTo>
                    <a:cubicBezTo>
                      <a:pt x="5035" y="4926"/>
                      <a:pt x="5036" y="4926"/>
                      <a:pt x="5037" y="4926"/>
                    </a:cubicBezTo>
                    <a:cubicBezTo>
                      <a:pt x="5076" y="4926"/>
                      <a:pt x="5113" y="4904"/>
                      <a:pt x="5122" y="4854"/>
                    </a:cubicBezTo>
                    <a:cubicBezTo>
                      <a:pt x="5373" y="3284"/>
                      <a:pt x="5648" y="1696"/>
                      <a:pt x="5893" y="126"/>
                    </a:cubicBezTo>
                    <a:cubicBezTo>
                      <a:pt x="5893" y="79"/>
                      <a:pt x="5869" y="1"/>
                      <a:pt x="57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79"/>
              <p:cNvSpPr/>
              <p:nvPr/>
            </p:nvSpPr>
            <p:spPr>
              <a:xfrm>
                <a:off x="4725700" y="4139150"/>
                <a:ext cx="585825" cy="236475"/>
              </a:xfrm>
              <a:custGeom>
                <a:rect b="b" l="l" r="r" t="t"/>
                <a:pathLst>
                  <a:path extrusionOk="0" h="9459" w="23433">
                    <a:moveTo>
                      <a:pt x="23337" y="1"/>
                    </a:moveTo>
                    <a:cubicBezTo>
                      <a:pt x="21295" y="795"/>
                      <a:pt x="19456" y="1690"/>
                      <a:pt x="17265" y="2162"/>
                    </a:cubicBezTo>
                    <a:cubicBezTo>
                      <a:pt x="14903" y="2692"/>
                      <a:pt x="12660" y="3024"/>
                      <a:pt x="10355" y="3024"/>
                    </a:cubicBezTo>
                    <a:cubicBezTo>
                      <a:pt x="9310" y="3024"/>
                      <a:pt x="8252" y="2955"/>
                      <a:pt x="7164" y="2807"/>
                    </a:cubicBezTo>
                    <a:cubicBezTo>
                      <a:pt x="5761" y="2614"/>
                      <a:pt x="4590" y="2161"/>
                      <a:pt x="3193" y="2161"/>
                    </a:cubicBezTo>
                    <a:cubicBezTo>
                      <a:pt x="3158" y="2161"/>
                      <a:pt x="3122" y="2161"/>
                      <a:pt x="3087" y="2162"/>
                    </a:cubicBezTo>
                    <a:cubicBezTo>
                      <a:pt x="1994" y="2210"/>
                      <a:pt x="1147" y="2359"/>
                      <a:pt x="150" y="2735"/>
                    </a:cubicBezTo>
                    <a:cubicBezTo>
                      <a:pt x="150" y="4000"/>
                      <a:pt x="0" y="6985"/>
                      <a:pt x="54" y="8532"/>
                    </a:cubicBezTo>
                    <a:cubicBezTo>
                      <a:pt x="318" y="8525"/>
                      <a:pt x="580" y="8522"/>
                      <a:pt x="843" y="8522"/>
                    </a:cubicBezTo>
                    <a:cubicBezTo>
                      <a:pt x="2857" y="8522"/>
                      <a:pt x="4843" y="8705"/>
                      <a:pt x="6866" y="9075"/>
                    </a:cubicBezTo>
                    <a:cubicBezTo>
                      <a:pt x="8038" y="9296"/>
                      <a:pt x="9668" y="9459"/>
                      <a:pt x="11503" y="9459"/>
                    </a:cubicBezTo>
                    <a:cubicBezTo>
                      <a:pt x="14032" y="9459"/>
                      <a:pt x="16952" y="9150"/>
                      <a:pt x="19606" y="8257"/>
                    </a:cubicBezTo>
                    <a:cubicBezTo>
                      <a:pt x="20447" y="7959"/>
                      <a:pt x="22238" y="7511"/>
                      <a:pt x="23283" y="6741"/>
                    </a:cubicBezTo>
                    <a:cubicBezTo>
                      <a:pt x="23432" y="3756"/>
                      <a:pt x="23337" y="1541"/>
                      <a:pt x="2333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79"/>
              <p:cNvSpPr/>
              <p:nvPr/>
            </p:nvSpPr>
            <p:spPr>
              <a:xfrm>
                <a:off x="4723300" y="4136450"/>
                <a:ext cx="589575" cy="241825"/>
              </a:xfrm>
              <a:custGeom>
                <a:rect b="b" l="l" r="r" t="t"/>
                <a:pathLst>
                  <a:path extrusionOk="0" h="9673" w="23583">
                    <a:moveTo>
                      <a:pt x="23334" y="238"/>
                    </a:moveTo>
                    <a:cubicBezTo>
                      <a:pt x="23357" y="1264"/>
                      <a:pt x="23379" y="2289"/>
                      <a:pt x="23379" y="3315"/>
                    </a:cubicBezTo>
                    <a:cubicBezTo>
                      <a:pt x="23379" y="3989"/>
                      <a:pt x="23355" y="4658"/>
                      <a:pt x="23355" y="5332"/>
                    </a:cubicBezTo>
                    <a:cubicBezTo>
                      <a:pt x="23331" y="5702"/>
                      <a:pt x="23331" y="6079"/>
                      <a:pt x="23307" y="6449"/>
                    </a:cubicBezTo>
                    <a:cubicBezTo>
                      <a:pt x="23284" y="6896"/>
                      <a:pt x="23009" y="6998"/>
                      <a:pt x="22633" y="7195"/>
                    </a:cubicBezTo>
                    <a:cubicBezTo>
                      <a:pt x="21612" y="7720"/>
                      <a:pt x="20472" y="8019"/>
                      <a:pt x="19349" y="8365"/>
                    </a:cubicBezTo>
                    <a:cubicBezTo>
                      <a:pt x="17958" y="8813"/>
                      <a:pt x="16514" y="9111"/>
                      <a:pt x="15045" y="9284"/>
                    </a:cubicBezTo>
                    <a:cubicBezTo>
                      <a:pt x="13898" y="9414"/>
                      <a:pt x="12728" y="9482"/>
                      <a:pt x="11557" y="9482"/>
                    </a:cubicBezTo>
                    <a:cubicBezTo>
                      <a:pt x="10242" y="9482"/>
                      <a:pt x="8925" y="9396"/>
                      <a:pt x="7636" y="9213"/>
                    </a:cubicBezTo>
                    <a:cubicBezTo>
                      <a:pt x="6269" y="9010"/>
                      <a:pt x="4950" y="8765"/>
                      <a:pt x="3553" y="8640"/>
                    </a:cubicBezTo>
                    <a:cubicBezTo>
                      <a:pt x="2807" y="8586"/>
                      <a:pt x="2061" y="8538"/>
                      <a:pt x="1290" y="8538"/>
                    </a:cubicBezTo>
                    <a:lnTo>
                      <a:pt x="246" y="8538"/>
                    </a:lnTo>
                    <a:lnTo>
                      <a:pt x="246" y="7690"/>
                    </a:lnTo>
                    <a:cubicBezTo>
                      <a:pt x="246" y="6106"/>
                      <a:pt x="344" y="4516"/>
                      <a:pt x="347" y="2926"/>
                    </a:cubicBezTo>
                    <a:lnTo>
                      <a:pt x="347" y="2926"/>
                    </a:lnTo>
                    <a:cubicBezTo>
                      <a:pt x="1198" y="2610"/>
                      <a:pt x="2078" y="2442"/>
                      <a:pt x="3010" y="2395"/>
                    </a:cubicBezTo>
                    <a:cubicBezTo>
                      <a:pt x="3140" y="2385"/>
                      <a:pt x="3269" y="2381"/>
                      <a:pt x="3398" y="2381"/>
                    </a:cubicBezTo>
                    <a:cubicBezTo>
                      <a:pt x="4278" y="2381"/>
                      <a:pt x="5125" y="2593"/>
                      <a:pt x="5995" y="2765"/>
                    </a:cubicBezTo>
                    <a:cubicBezTo>
                      <a:pt x="7468" y="3101"/>
                      <a:pt x="8968" y="3229"/>
                      <a:pt x="10467" y="3229"/>
                    </a:cubicBezTo>
                    <a:cubicBezTo>
                      <a:pt x="10966" y="3229"/>
                      <a:pt x="11466" y="3215"/>
                      <a:pt x="11965" y="3189"/>
                    </a:cubicBezTo>
                    <a:cubicBezTo>
                      <a:pt x="13976" y="3064"/>
                      <a:pt x="15994" y="2741"/>
                      <a:pt x="17934" y="2246"/>
                    </a:cubicBezTo>
                    <a:cubicBezTo>
                      <a:pt x="19800" y="1787"/>
                      <a:pt x="21547" y="949"/>
                      <a:pt x="23334" y="238"/>
                    </a:cubicBezTo>
                    <a:close/>
                    <a:moveTo>
                      <a:pt x="23441" y="1"/>
                    </a:moveTo>
                    <a:cubicBezTo>
                      <a:pt x="23429" y="1"/>
                      <a:pt x="23417" y="3"/>
                      <a:pt x="23403" y="7"/>
                    </a:cubicBezTo>
                    <a:cubicBezTo>
                      <a:pt x="21642" y="706"/>
                      <a:pt x="19899" y="1500"/>
                      <a:pt x="18060" y="2019"/>
                    </a:cubicBezTo>
                    <a:cubicBezTo>
                      <a:pt x="16042" y="2568"/>
                      <a:pt x="13881" y="2867"/>
                      <a:pt x="11791" y="2992"/>
                    </a:cubicBezTo>
                    <a:cubicBezTo>
                      <a:pt x="11377" y="3017"/>
                      <a:pt x="10963" y="3029"/>
                      <a:pt x="10550" y="3029"/>
                    </a:cubicBezTo>
                    <a:cubicBezTo>
                      <a:pt x="8855" y="3029"/>
                      <a:pt x="7179" y="2827"/>
                      <a:pt x="5523" y="2467"/>
                    </a:cubicBezTo>
                    <a:cubicBezTo>
                      <a:pt x="4759" y="2301"/>
                      <a:pt x="4013" y="2214"/>
                      <a:pt x="3275" y="2214"/>
                    </a:cubicBezTo>
                    <a:cubicBezTo>
                      <a:pt x="2254" y="2214"/>
                      <a:pt x="1247" y="2381"/>
                      <a:pt x="222" y="2741"/>
                    </a:cubicBezTo>
                    <a:cubicBezTo>
                      <a:pt x="210" y="2747"/>
                      <a:pt x="201" y="2755"/>
                      <a:pt x="193" y="2763"/>
                    </a:cubicBezTo>
                    <a:lnTo>
                      <a:pt x="193" y="2763"/>
                    </a:lnTo>
                    <a:cubicBezTo>
                      <a:pt x="168" y="2778"/>
                      <a:pt x="150" y="2805"/>
                      <a:pt x="150" y="2843"/>
                    </a:cubicBezTo>
                    <a:cubicBezTo>
                      <a:pt x="150" y="4783"/>
                      <a:pt x="1" y="6699"/>
                      <a:pt x="49" y="8640"/>
                    </a:cubicBezTo>
                    <a:cubicBezTo>
                      <a:pt x="73" y="8687"/>
                      <a:pt x="96" y="8735"/>
                      <a:pt x="150" y="8735"/>
                    </a:cubicBezTo>
                    <a:cubicBezTo>
                      <a:pt x="338" y="8732"/>
                      <a:pt x="525" y="8731"/>
                      <a:pt x="712" y="8731"/>
                    </a:cubicBezTo>
                    <a:cubicBezTo>
                      <a:pt x="2109" y="8731"/>
                      <a:pt x="3496" y="8809"/>
                      <a:pt x="4896" y="8962"/>
                    </a:cubicBezTo>
                    <a:cubicBezTo>
                      <a:pt x="6120" y="9111"/>
                      <a:pt x="7314" y="9386"/>
                      <a:pt x="8556" y="9511"/>
                    </a:cubicBezTo>
                    <a:cubicBezTo>
                      <a:pt x="9560" y="9620"/>
                      <a:pt x="10575" y="9673"/>
                      <a:pt x="11593" y="9673"/>
                    </a:cubicBezTo>
                    <a:cubicBezTo>
                      <a:pt x="13098" y="9673"/>
                      <a:pt x="14608" y="9557"/>
                      <a:pt x="16090" y="9332"/>
                    </a:cubicBezTo>
                    <a:cubicBezTo>
                      <a:pt x="17433" y="9135"/>
                      <a:pt x="18728" y="8789"/>
                      <a:pt x="20024" y="8365"/>
                    </a:cubicBezTo>
                    <a:cubicBezTo>
                      <a:pt x="21069" y="8019"/>
                      <a:pt x="22137" y="7720"/>
                      <a:pt x="23104" y="7147"/>
                    </a:cubicBezTo>
                    <a:cubicBezTo>
                      <a:pt x="23206" y="7093"/>
                      <a:pt x="23457" y="6998"/>
                      <a:pt x="23481" y="6873"/>
                    </a:cubicBezTo>
                    <a:cubicBezTo>
                      <a:pt x="23582" y="6574"/>
                      <a:pt x="23528" y="6198"/>
                      <a:pt x="23528" y="5876"/>
                    </a:cubicBezTo>
                    <a:cubicBezTo>
                      <a:pt x="23552" y="5129"/>
                      <a:pt x="23582" y="4383"/>
                      <a:pt x="23582" y="3637"/>
                    </a:cubicBezTo>
                    <a:cubicBezTo>
                      <a:pt x="23582" y="2521"/>
                      <a:pt x="23552" y="1422"/>
                      <a:pt x="23528" y="306"/>
                    </a:cubicBezTo>
                    <a:lnTo>
                      <a:pt x="23528" y="109"/>
                    </a:lnTo>
                    <a:cubicBezTo>
                      <a:pt x="23528" y="45"/>
                      <a:pt x="23496" y="1"/>
                      <a:pt x="234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79"/>
              <p:cNvSpPr/>
              <p:nvPr/>
            </p:nvSpPr>
            <p:spPr>
              <a:xfrm>
                <a:off x="5270449" y="4304274"/>
                <a:ext cx="40075" cy="55050"/>
              </a:xfrm>
              <a:custGeom>
                <a:rect b="b" l="l" r="r" t="t"/>
                <a:pathLst>
                  <a:path extrusionOk="0" h="2465" w="1827">
                    <a:moveTo>
                      <a:pt x="1695" y="1"/>
                    </a:moveTo>
                    <a:cubicBezTo>
                      <a:pt x="1665" y="1"/>
                      <a:pt x="1637" y="18"/>
                      <a:pt x="1622" y="58"/>
                    </a:cubicBezTo>
                    <a:cubicBezTo>
                      <a:pt x="1245" y="906"/>
                      <a:pt x="577" y="1551"/>
                      <a:pt x="51" y="2321"/>
                    </a:cubicBezTo>
                    <a:cubicBezTo>
                      <a:pt x="1" y="2392"/>
                      <a:pt x="73" y="2464"/>
                      <a:pt x="144" y="2464"/>
                    </a:cubicBezTo>
                    <a:cubicBezTo>
                      <a:pt x="174" y="2464"/>
                      <a:pt x="204" y="2452"/>
                      <a:pt x="225" y="2422"/>
                    </a:cubicBezTo>
                    <a:cubicBezTo>
                      <a:pt x="750" y="1652"/>
                      <a:pt x="1419" y="1007"/>
                      <a:pt x="1795" y="160"/>
                    </a:cubicBezTo>
                    <a:cubicBezTo>
                      <a:pt x="1827" y="75"/>
                      <a:pt x="1758" y="1"/>
                      <a:pt x="169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79"/>
              <p:cNvSpPr/>
              <p:nvPr/>
            </p:nvSpPr>
            <p:spPr>
              <a:xfrm>
                <a:off x="4708375" y="4247350"/>
                <a:ext cx="21075" cy="4950"/>
              </a:xfrm>
              <a:custGeom>
                <a:rect b="b" l="l" r="r" t="t"/>
                <a:pathLst>
                  <a:path extrusionOk="0" h="198" w="843">
                    <a:moveTo>
                      <a:pt x="120" y="1"/>
                    </a:moveTo>
                    <a:cubicBezTo>
                      <a:pt x="1" y="1"/>
                      <a:pt x="1" y="198"/>
                      <a:pt x="120" y="198"/>
                    </a:cubicBezTo>
                    <a:lnTo>
                      <a:pt x="717" y="198"/>
                    </a:lnTo>
                    <a:cubicBezTo>
                      <a:pt x="843" y="198"/>
                      <a:pt x="843" y="1"/>
                      <a:pt x="71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79"/>
              <p:cNvSpPr/>
              <p:nvPr/>
            </p:nvSpPr>
            <p:spPr>
              <a:xfrm>
                <a:off x="4712725" y="4234825"/>
                <a:ext cx="16725" cy="5100"/>
              </a:xfrm>
              <a:custGeom>
                <a:rect b="b" l="l" r="r" t="t"/>
                <a:pathLst>
                  <a:path extrusionOk="0" h="204" w="669">
                    <a:moveTo>
                      <a:pt x="125" y="0"/>
                    </a:moveTo>
                    <a:cubicBezTo>
                      <a:pt x="0" y="0"/>
                      <a:pt x="0" y="203"/>
                      <a:pt x="125" y="203"/>
                    </a:cubicBezTo>
                    <a:lnTo>
                      <a:pt x="543" y="203"/>
                    </a:lnTo>
                    <a:cubicBezTo>
                      <a:pt x="669" y="203"/>
                      <a:pt x="669" y="0"/>
                      <a:pt x="5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79"/>
              <p:cNvSpPr/>
              <p:nvPr/>
            </p:nvSpPr>
            <p:spPr>
              <a:xfrm>
                <a:off x="4707650" y="4216175"/>
                <a:ext cx="24350" cy="5100"/>
              </a:xfrm>
              <a:custGeom>
                <a:rect b="b" l="l" r="r" t="t"/>
                <a:pathLst>
                  <a:path extrusionOk="0" h="204" w="974">
                    <a:moveTo>
                      <a:pt x="125" y="0"/>
                    </a:moveTo>
                    <a:cubicBezTo>
                      <a:pt x="0" y="0"/>
                      <a:pt x="0" y="203"/>
                      <a:pt x="125" y="203"/>
                    </a:cubicBezTo>
                    <a:lnTo>
                      <a:pt x="848" y="203"/>
                    </a:lnTo>
                    <a:cubicBezTo>
                      <a:pt x="973" y="203"/>
                      <a:pt x="973" y="0"/>
                      <a:pt x="8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79"/>
              <p:cNvSpPr/>
              <p:nvPr/>
            </p:nvSpPr>
            <p:spPr>
              <a:xfrm>
                <a:off x="5306775" y="4248550"/>
                <a:ext cx="21025" cy="5625"/>
              </a:xfrm>
              <a:custGeom>
                <a:rect b="b" l="l" r="r" t="t"/>
                <a:pathLst>
                  <a:path extrusionOk="0" h="225" w="841">
                    <a:moveTo>
                      <a:pt x="715" y="1"/>
                    </a:moveTo>
                    <a:cubicBezTo>
                      <a:pt x="512" y="1"/>
                      <a:pt x="315" y="1"/>
                      <a:pt x="118" y="24"/>
                    </a:cubicBezTo>
                    <a:cubicBezTo>
                      <a:pt x="1" y="47"/>
                      <a:pt x="34" y="224"/>
                      <a:pt x="141" y="224"/>
                    </a:cubicBezTo>
                    <a:cubicBezTo>
                      <a:pt x="149" y="224"/>
                      <a:pt x="157" y="224"/>
                      <a:pt x="165" y="221"/>
                    </a:cubicBezTo>
                    <a:cubicBezTo>
                      <a:pt x="339" y="198"/>
                      <a:pt x="512" y="198"/>
                      <a:pt x="715" y="198"/>
                    </a:cubicBezTo>
                    <a:cubicBezTo>
                      <a:pt x="840" y="198"/>
                      <a:pt x="840" y="1"/>
                      <a:pt x="7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79"/>
              <p:cNvSpPr/>
              <p:nvPr/>
            </p:nvSpPr>
            <p:spPr>
              <a:xfrm>
                <a:off x="5308350" y="4264075"/>
                <a:ext cx="24950" cy="4950"/>
              </a:xfrm>
              <a:custGeom>
                <a:rect b="b" l="l" r="r" t="t"/>
                <a:pathLst>
                  <a:path extrusionOk="0" h="198" w="998">
                    <a:moveTo>
                      <a:pt x="150" y="0"/>
                    </a:moveTo>
                    <a:cubicBezTo>
                      <a:pt x="1" y="0"/>
                      <a:pt x="1" y="197"/>
                      <a:pt x="150" y="197"/>
                    </a:cubicBezTo>
                    <a:lnTo>
                      <a:pt x="873" y="197"/>
                    </a:lnTo>
                    <a:cubicBezTo>
                      <a:pt x="998" y="197"/>
                      <a:pt x="998" y="0"/>
                      <a:pt x="8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79"/>
              <p:cNvSpPr/>
              <p:nvPr/>
            </p:nvSpPr>
            <p:spPr>
              <a:xfrm>
                <a:off x="5305975" y="4278400"/>
                <a:ext cx="15550" cy="5550"/>
              </a:xfrm>
              <a:custGeom>
                <a:rect b="b" l="l" r="r" t="t"/>
                <a:pathLst>
                  <a:path extrusionOk="0" h="222" w="622">
                    <a:moveTo>
                      <a:pt x="496" y="1"/>
                    </a:moveTo>
                    <a:cubicBezTo>
                      <a:pt x="371" y="1"/>
                      <a:pt x="275" y="24"/>
                      <a:pt x="150" y="24"/>
                    </a:cubicBezTo>
                    <a:cubicBezTo>
                      <a:pt x="0" y="24"/>
                      <a:pt x="0" y="221"/>
                      <a:pt x="150" y="221"/>
                    </a:cubicBezTo>
                    <a:cubicBezTo>
                      <a:pt x="275" y="221"/>
                      <a:pt x="371" y="198"/>
                      <a:pt x="496" y="198"/>
                    </a:cubicBezTo>
                    <a:cubicBezTo>
                      <a:pt x="621" y="198"/>
                      <a:pt x="621" y="1"/>
                      <a:pt x="4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79"/>
              <p:cNvSpPr/>
              <p:nvPr/>
            </p:nvSpPr>
            <p:spPr>
              <a:xfrm>
                <a:off x="5307375" y="4293275"/>
                <a:ext cx="20800" cy="7000"/>
              </a:xfrm>
              <a:custGeom>
                <a:rect b="b" l="l" r="r" t="t"/>
                <a:pathLst>
                  <a:path extrusionOk="0" h="280" w="832">
                    <a:moveTo>
                      <a:pt x="689" y="0"/>
                    </a:moveTo>
                    <a:cubicBezTo>
                      <a:pt x="682" y="0"/>
                      <a:pt x="674" y="1"/>
                      <a:pt x="667" y="3"/>
                    </a:cubicBezTo>
                    <a:cubicBezTo>
                      <a:pt x="464" y="26"/>
                      <a:pt x="291" y="50"/>
                      <a:pt x="118" y="104"/>
                    </a:cubicBezTo>
                    <a:cubicBezTo>
                      <a:pt x="0" y="126"/>
                      <a:pt x="35" y="279"/>
                      <a:pt x="142" y="279"/>
                    </a:cubicBezTo>
                    <a:cubicBezTo>
                      <a:pt x="150" y="279"/>
                      <a:pt x="157" y="279"/>
                      <a:pt x="165" y="277"/>
                    </a:cubicBezTo>
                    <a:cubicBezTo>
                      <a:pt x="338" y="253"/>
                      <a:pt x="541" y="223"/>
                      <a:pt x="715" y="176"/>
                    </a:cubicBezTo>
                    <a:cubicBezTo>
                      <a:pt x="832" y="153"/>
                      <a:pt x="792" y="0"/>
                      <a:pt x="68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6" name="Google Shape;1506;p79"/>
            <p:cNvSpPr/>
            <p:nvPr/>
          </p:nvSpPr>
          <p:spPr>
            <a:xfrm>
              <a:off x="1844725" y="590600"/>
              <a:ext cx="391174" cy="523474"/>
            </a:xfrm>
            <a:custGeom>
              <a:rect b="b" l="l" r="r" t="t"/>
              <a:pathLst>
                <a:path extrusionOk="0" h="2465" w="1827">
                  <a:moveTo>
                    <a:pt x="1695" y="1"/>
                  </a:moveTo>
                  <a:cubicBezTo>
                    <a:pt x="1665" y="1"/>
                    <a:pt x="1637" y="18"/>
                    <a:pt x="1622" y="58"/>
                  </a:cubicBezTo>
                  <a:cubicBezTo>
                    <a:pt x="1245" y="906"/>
                    <a:pt x="577" y="1551"/>
                    <a:pt x="51" y="2321"/>
                  </a:cubicBezTo>
                  <a:cubicBezTo>
                    <a:pt x="1" y="2392"/>
                    <a:pt x="73" y="2464"/>
                    <a:pt x="144" y="2464"/>
                  </a:cubicBezTo>
                  <a:cubicBezTo>
                    <a:pt x="174" y="2464"/>
                    <a:pt x="204" y="2452"/>
                    <a:pt x="225" y="2422"/>
                  </a:cubicBezTo>
                  <a:cubicBezTo>
                    <a:pt x="750" y="1652"/>
                    <a:pt x="1419" y="1007"/>
                    <a:pt x="1795" y="160"/>
                  </a:cubicBezTo>
                  <a:cubicBezTo>
                    <a:pt x="1827" y="75"/>
                    <a:pt x="1758" y="1"/>
                    <a:pt x="169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07" name="Google Shape;1507;p79"/>
          <p:cNvGrpSpPr/>
          <p:nvPr/>
        </p:nvGrpSpPr>
        <p:grpSpPr>
          <a:xfrm>
            <a:off x="-152390" y="4113661"/>
            <a:ext cx="1652623" cy="1202646"/>
            <a:chOff x="-152390" y="4113661"/>
            <a:chExt cx="1652623" cy="1202646"/>
          </a:xfrm>
        </p:grpSpPr>
        <p:grpSp>
          <p:nvGrpSpPr>
            <p:cNvPr id="1508" name="Google Shape;1508;p79"/>
            <p:cNvGrpSpPr/>
            <p:nvPr/>
          </p:nvGrpSpPr>
          <p:grpSpPr>
            <a:xfrm>
              <a:off x="-67846" y="4222208"/>
              <a:ext cx="347593" cy="590371"/>
              <a:chOff x="3090275" y="4335350"/>
              <a:chExt cx="98675" cy="167600"/>
            </a:xfrm>
          </p:grpSpPr>
          <p:sp>
            <p:nvSpPr>
              <p:cNvPr id="1509" name="Google Shape;1509;p79"/>
              <p:cNvSpPr/>
              <p:nvPr/>
            </p:nvSpPr>
            <p:spPr>
              <a:xfrm>
                <a:off x="3090275" y="4451100"/>
                <a:ext cx="91650" cy="51850"/>
              </a:xfrm>
              <a:custGeom>
                <a:rect b="b" l="l" r="r" t="t"/>
                <a:pathLst>
                  <a:path extrusionOk="0" h="2074" w="3666">
                    <a:moveTo>
                      <a:pt x="53" y="1"/>
                    </a:moveTo>
                    <a:cubicBezTo>
                      <a:pt x="27" y="1"/>
                      <a:pt x="1" y="27"/>
                      <a:pt x="1" y="53"/>
                    </a:cubicBezTo>
                    <a:lnTo>
                      <a:pt x="1" y="86"/>
                    </a:lnTo>
                    <a:cubicBezTo>
                      <a:pt x="1" y="112"/>
                      <a:pt x="1" y="138"/>
                      <a:pt x="27" y="164"/>
                    </a:cubicBezTo>
                    <a:cubicBezTo>
                      <a:pt x="267" y="378"/>
                      <a:pt x="462" y="788"/>
                      <a:pt x="651" y="1087"/>
                    </a:cubicBezTo>
                    <a:cubicBezTo>
                      <a:pt x="866" y="1386"/>
                      <a:pt x="1054" y="1711"/>
                      <a:pt x="1217" y="2037"/>
                    </a:cubicBezTo>
                    <a:cubicBezTo>
                      <a:pt x="1235" y="2055"/>
                      <a:pt x="1270" y="2073"/>
                      <a:pt x="1298" y="2073"/>
                    </a:cubicBezTo>
                    <a:cubicBezTo>
                      <a:pt x="1309" y="2073"/>
                      <a:pt x="1320" y="2070"/>
                      <a:pt x="1327" y="2063"/>
                    </a:cubicBezTo>
                    <a:cubicBezTo>
                      <a:pt x="2056" y="1549"/>
                      <a:pt x="2901" y="1224"/>
                      <a:pt x="3604" y="677"/>
                    </a:cubicBezTo>
                    <a:cubicBezTo>
                      <a:pt x="3665" y="616"/>
                      <a:pt x="3630" y="517"/>
                      <a:pt x="3570" y="517"/>
                    </a:cubicBezTo>
                    <a:cubicBezTo>
                      <a:pt x="3554" y="517"/>
                      <a:pt x="3537" y="524"/>
                      <a:pt x="3519" y="541"/>
                    </a:cubicBezTo>
                    <a:cubicBezTo>
                      <a:pt x="2869" y="1029"/>
                      <a:pt x="2088" y="1354"/>
                      <a:pt x="1379" y="1815"/>
                    </a:cubicBezTo>
                    <a:cubicBezTo>
                      <a:pt x="1376" y="1817"/>
                      <a:pt x="1373" y="1818"/>
                      <a:pt x="1369" y="1818"/>
                    </a:cubicBezTo>
                    <a:cubicBezTo>
                      <a:pt x="1244" y="1818"/>
                      <a:pt x="754" y="947"/>
                      <a:pt x="703" y="840"/>
                    </a:cubicBezTo>
                    <a:cubicBezTo>
                      <a:pt x="593" y="703"/>
                      <a:pt x="488" y="541"/>
                      <a:pt x="378" y="411"/>
                    </a:cubicBezTo>
                    <a:cubicBezTo>
                      <a:pt x="326" y="300"/>
                      <a:pt x="241" y="190"/>
                      <a:pt x="189" y="112"/>
                    </a:cubicBezTo>
                    <a:cubicBezTo>
                      <a:pt x="182" y="95"/>
                      <a:pt x="174" y="86"/>
                      <a:pt x="167" y="83"/>
                    </a:cubicBezTo>
                    <a:lnTo>
                      <a:pt x="167" y="83"/>
                    </a:lnTo>
                    <a:cubicBezTo>
                      <a:pt x="161" y="42"/>
                      <a:pt x="125" y="1"/>
                      <a:pt x="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79"/>
              <p:cNvSpPr/>
              <p:nvPr/>
            </p:nvSpPr>
            <p:spPr>
              <a:xfrm>
                <a:off x="3137425" y="4335350"/>
                <a:ext cx="47350" cy="38800"/>
              </a:xfrm>
              <a:custGeom>
                <a:rect b="b" l="l" r="r" t="t"/>
                <a:pathLst>
                  <a:path extrusionOk="0" h="1552" w="1894">
                    <a:moveTo>
                      <a:pt x="100" y="0"/>
                    </a:moveTo>
                    <a:cubicBezTo>
                      <a:pt x="48" y="0"/>
                      <a:pt x="1" y="61"/>
                      <a:pt x="40" y="130"/>
                    </a:cubicBezTo>
                    <a:cubicBezTo>
                      <a:pt x="228" y="566"/>
                      <a:pt x="469" y="1028"/>
                      <a:pt x="632" y="1490"/>
                    </a:cubicBezTo>
                    <a:cubicBezTo>
                      <a:pt x="632" y="1528"/>
                      <a:pt x="663" y="1552"/>
                      <a:pt x="700" y="1552"/>
                    </a:cubicBezTo>
                    <a:cubicBezTo>
                      <a:pt x="714" y="1552"/>
                      <a:pt x="728" y="1549"/>
                      <a:pt x="742" y="1542"/>
                    </a:cubicBezTo>
                    <a:cubicBezTo>
                      <a:pt x="1093" y="1327"/>
                      <a:pt x="1445" y="1165"/>
                      <a:pt x="1828" y="1002"/>
                    </a:cubicBezTo>
                    <a:cubicBezTo>
                      <a:pt x="1894" y="953"/>
                      <a:pt x="1849" y="853"/>
                      <a:pt x="1783" y="853"/>
                    </a:cubicBezTo>
                    <a:cubicBezTo>
                      <a:pt x="1771" y="853"/>
                      <a:pt x="1757" y="857"/>
                      <a:pt x="1744" y="865"/>
                    </a:cubicBezTo>
                    <a:cubicBezTo>
                      <a:pt x="1395" y="992"/>
                      <a:pt x="1069" y="1140"/>
                      <a:pt x="739" y="1352"/>
                    </a:cubicBezTo>
                    <a:lnTo>
                      <a:pt x="739" y="1352"/>
                    </a:lnTo>
                    <a:cubicBezTo>
                      <a:pt x="581" y="922"/>
                      <a:pt x="378" y="487"/>
                      <a:pt x="170" y="52"/>
                    </a:cubicBezTo>
                    <a:cubicBezTo>
                      <a:pt x="152" y="16"/>
                      <a:pt x="126" y="0"/>
                      <a:pt x="1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79"/>
              <p:cNvSpPr/>
              <p:nvPr/>
            </p:nvSpPr>
            <p:spPr>
              <a:xfrm>
                <a:off x="3110450" y="4378125"/>
                <a:ext cx="78500" cy="64400"/>
              </a:xfrm>
              <a:custGeom>
                <a:rect b="b" l="l" r="r" t="t"/>
                <a:pathLst>
                  <a:path extrusionOk="0" h="2576" w="3140">
                    <a:moveTo>
                      <a:pt x="97" y="0"/>
                    </a:moveTo>
                    <a:cubicBezTo>
                      <a:pt x="49" y="0"/>
                      <a:pt x="1" y="36"/>
                      <a:pt x="33" y="104"/>
                    </a:cubicBezTo>
                    <a:cubicBezTo>
                      <a:pt x="306" y="917"/>
                      <a:pt x="598" y="1704"/>
                      <a:pt x="924" y="2517"/>
                    </a:cubicBezTo>
                    <a:cubicBezTo>
                      <a:pt x="924" y="2538"/>
                      <a:pt x="962" y="2576"/>
                      <a:pt x="990" y="2576"/>
                    </a:cubicBezTo>
                    <a:cubicBezTo>
                      <a:pt x="997" y="2576"/>
                      <a:pt x="1003" y="2574"/>
                      <a:pt x="1008" y="2569"/>
                    </a:cubicBezTo>
                    <a:cubicBezTo>
                      <a:pt x="1711" y="2296"/>
                      <a:pt x="2335" y="1834"/>
                      <a:pt x="3037" y="1567"/>
                    </a:cubicBezTo>
                    <a:cubicBezTo>
                      <a:pt x="3140" y="1543"/>
                      <a:pt x="3103" y="1402"/>
                      <a:pt x="3029" y="1402"/>
                    </a:cubicBezTo>
                    <a:cubicBezTo>
                      <a:pt x="3024" y="1402"/>
                      <a:pt x="3018" y="1403"/>
                      <a:pt x="3011" y="1405"/>
                    </a:cubicBezTo>
                    <a:cubicBezTo>
                      <a:pt x="2686" y="1541"/>
                      <a:pt x="2387" y="1671"/>
                      <a:pt x="2094" y="1866"/>
                    </a:cubicBezTo>
                    <a:cubicBezTo>
                      <a:pt x="1932" y="1944"/>
                      <a:pt x="1769" y="2029"/>
                      <a:pt x="1633" y="2107"/>
                    </a:cubicBezTo>
                    <a:cubicBezTo>
                      <a:pt x="1485" y="2181"/>
                      <a:pt x="1291" y="2324"/>
                      <a:pt x="1139" y="2324"/>
                    </a:cubicBezTo>
                    <a:cubicBezTo>
                      <a:pt x="1064" y="2324"/>
                      <a:pt x="999" y="2289"/>
                      <a:pt x="956" y="2192"/>
                    </a:cubicBezTo>
                    <a:cubicBezTo>
                      <a:pt x="683" y="1483"/>
                      <a:pt x="410" y="780"/>
                      <a:pt x="169" y="45"/>
                    </a:cubicBezTo>
                    <a:cubicBezTo>
                      <a:pt x="159" y="15"/>
                      <a:pt x="128" y="0"/>
                      <a:pt x="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79"/>
              <p:cNvSpPr/>
              <p:nvPr/>
            </p:nvSpPr>
            <p:spPr>
              <a:xfrm>
                <a:off x="3128825" y="4490450"/>
                <a:ext cx="8800" cy="6700"/>
              </a:xfrm>
              <a:custGeom>
                <a:rect b="b" l="l" r="r" t="t"/>
                <a:pathLst>
                  <a:path extrusionOk="0" h="268" w="352">
                    <a:moveTo>
                      <a:pt x="163" y="1"/>
                    </a:moveTo>
                    <a:cubicBezTo>
                      <a:pt x="0" y="1"/>
                      <a:pt x="0" y="267"/>
                      <a:pt x="163" y="267"/>
                    </a:cubicBezTo>
                    <a:cubicBezTo>
                      <a:pt x="351" y="267"/>
                      <a:pt x="351"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13" name="Google Shape;1513;p79"/>
            <p:cNvGrpSpPr/>
            <p:nvPr/>
          </p:nvGrpSpPr>
          <p:grpSpPr>
            <a:xfrm>
              <a:off x="-152390" y="4113661"/>
              <a:ext cx="1652623" cy="1202646"/>
              <a:chOff x="10" y="3961261"/>
              <a:chExt cx="1652623" cy="1202646"/>
            </a:xfrm>
          </p:grpSpPr>
          <p:grpSp>
            <p:nvGrpSpPr>
              <p:cNvPr id="1514" name="Google Shape;1514;p79"/>
              <p:cNvGrpSpPr/>
              <p:nvPr/>
            </p:nvGrpSpPr>
            <p:grpSpPr>
              <a:xfrm>
                <a:off x="10" y="3961261"/>
                <a:ext cx="1652623" cy="1202646"/>
                <a:chOff x="3067200" y="4305000"/>
                <a:chExt cx="463400" cy="337225"/>
              </a:xfrm>
            </p:grpSpPr>
            <p:sp>
              <p:nvSpPr>
                <p:cNvPr id="1515" name="Google Shape;1515;p79"/>
                <p:cNvSpPr/>
                <p:nvPr/>
              </p:nvSpPr>
              <p:spPr>
                <a:xfrm>
                  <a:off x="3182300" y="4513675"/>
                  <a:ext cx="348300" cy="128550"/>
                </a:xfrm>
                <a:custGeom>
                  <a:rect b="b" l="l" r="r" t="t"/>
                  <a:pathLst>
                    <a:path extrusionOk="0" h="5142" w="13932">
                      <a:moveTo>
                        <a:pt x="7764" y="0"/>
                      </a:moveTo>
                      <a:cubicBezTo>
                        <a:pt x="7219" y="0"/>
                        <a:pt x="6673" y="44"/>
                        <a:pt x="6127" y="151"/>
                      </a:cubicBezTo>
                      <a:cubicBezTo>
                        <a:pt x="4261" y="509"/>
                        <a:pt x="489" y="1810"/>
                        <a:pt x="1" y="3976"/>
                      </a:cubicBezTo>
                      <a:lnTo>
                        <a:pt x="59" y="3839"/>
                      </a:lnTo>
                      <a:cubicBezTo>
                        <a:pt x="274" y="4925"/>
                        <a:pt x="5041" y="5140"/>
                        <a:pt x="6075" y="5140"/>
                      </a:cubicBezTo>
                      <a:cubicBezTo>
                        <a:pt x="6133" y="5141"/>
                        <a:pt x="6191" y="5142"/>
                        <a:pt x="6248" y="5142"/>
                      </a:cubicBezTo>
                      <a:cubicBezTo>
                        <a:pt x="9607" y="5142"/>
                        <a:pt x="11533" y="2719"/>
                        <a:pt x="13932" y="724"/>
                      </a:cubicBezTo>
                      <a:cubicBezTo>
                        <a:pt x="11876" y="616"/>
                        <a:pt x="9820" y="0"/>
                        <a:pt x="776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79"/>
                <p:cNvSpPr/>
                <p:nvPr/>
              </p:nvSpPr>
              <p:spPr>
                <a:xfrm>
                  <a:off x="3183450" y="4515450"/>
                  <a:ext cx="212050" cy="123425"/>
                </a:xfrm>
                <a:custGeom>
                  <a:rect b="b" l="l" r="r" t="t"/>
                  <a:pathLst>
                    <a:path extrusionOk="0" h="4937" w="8482">
                      <a:moveTo>
                        <a:pt x="8367" y="1"/>
                      </a:moveTo>
                      <a:cubicBezTo>
                        <a:pt x="8346" y="1"/>
                        <a:pt x="8325" y="9"/>
                        <a:pt x="8305" y="28"/>
                      </a:cubicBezTo>
                      <a:cubicBezTo>
                        <a:pt x="7193" y="1303"/>
                        <a:pt x="5379" y="1329"/>
                        <a:pt x="3915" y="1953"/>
                      </a:cubicBezTo>
                      <a:cubicBezTo>
                        <a:pt x="2452" y="2552"/>
                        <a:pt x="1041" y="3553"/>
                        <a:pt x="39" y="4796"/>
                      </a:cubicBezTo>
                      <a:cubicBezTo>
                        <a:pt x="0" y="4859"/>
                        <a:pt x="49" y="4936"/>
                        <a:pt x="111" y="4936"/>
                      </a:cubicBezTo>
                      <a:cubicBezTo>
                        <a:pt x="132" y="4936"/>
                        <a:pt x="154" y="4927"/>
                        <a:pt x="176" y="4906"/>
                      </a:cubicBezTo>
                      <a:cubicBezTo>
                        <a:pt x="1255" y="3527"/>
                        <a:pt x="2855" y="2441"/>
                        <a:pt x="4507" y="1869"/>
                      </a:cubicBezTo>
                      <a:cubicBezTo>
                        <a:pt x="5893" y="1414"/>
                        <a:pt x="7408" y="1303"/>
                        <a:pt x="8442" y="139"/>
                      </a:cubicBezTo>
                      <a:cubicBezTo>
                        <a:pt x="8481" y="75"/>
                        <a:pt x="8428" y="1"/>
                        <a:pt x="83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79"/>
                <p:cNvSpPr/>
                <p:nvPr/>
              </p:nvSpPr>
              <p:spPr>
                <a:xfrm>
                  <a:off x="3334825" y="4501400"/>
                  <a:ext cx="49125" cy="91400"/>
                </a:xfrm>
                <a:custGeom>
                  <a:rect b="b" l="l" r="r" t="t"/>
                  <a:pathLst>
                    <a:path extrusionOk="0" h="3656" w="1965">
                      <a:moveTo>
                        <a:pt x="843" y="1"/>
                      </a:moveTo>
                      <a:cubicBezTo>
                        <a:pt x="813" y="1"/>
                        <a:pt x="787" y="17"/>
                        <a:pt x="787" y="51"/>
                      </a:cubicBezTo>
                      <a:cubicBezTo>
                        <a:pt x="651" y="590"/>
                        <a:pt x="0" y="1377"/>
                        <a:pt x="163" y="1976"/>
                      </a:cubicBezTo>
                      <a:cubicBezTo>
                        <a:pt x="351" y="2756"/>
                        <a:pt x="1249" y="3140"/>
                        <a:pt x="1789" y="3628"/>
                      </a:cubicBezTo>
                      <a:cubicBezTo>
                        <a:pt x="1808" y="3647"/>
                        <a:pt x="1829" y="3655"/>
                        <a:pt x="1850" y="3655"/>
                      </a:cubicBezTo>
                      <a:cubicBezTo>
                        <a:pt x="1912" y="3655"/>
                        <a:pt x="1964" y="3581"/>
                        <a:pt x="1925" y="3517"/>
                      </a:cubicBezTo>
                      <a:cubicBezTo>
                        <a:pt x="1379" y="3055"/>
                        <a:pt x="729" y="2730"/>
                        <a:pt x="377" y="2106"/>
                      </a:cubicBezTo>
                      <a:cubicBezTo>
                        <a:pt x="78" y="1566"/>
                        <a:pt x="787" y="675"/>
                        <a:pt x="924" y="103"/>
                      </a:cubicBezTo>
                      <a:cubicBezTo>
                        <a:pt x="939" y="36"/>
                        <a:pt x="887" y="1"/>
                        <a:pt x="84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79"/>
                <p:cNvSpPr/>
                <p:nvPr/>
              </p:nvSpPr>
              <p:spPr>
                <a:xfrm>
                  <a:off x="3338225" y="4547300"/>
                  <a:ext cx="66175" cy="13650"/>
                </a:xfrm>
                <a:custGeom>
                  <a:rect b="b" l="l" r="r" t="t"/>
                  <a:pathLst>
                    <a:path extrusionOk="0" h="546" w="2647">
                      <a:moveTo>
                        <a:pt x="236" y="1"/>
                      </a:moveTo>
                      <a:cubicBezTo>
                        <a:pt x="183" y="1"/>
                        <a:pt x="131" y="1"/>
                        <a:pt x="79" y="3"/>
                      </a:cubicBezTo>
                      <a:cubicBezTo>
                        <a:pt x="1" y="3"/>
                        <a:pt x="1" y="166"/>
                        <a:pt x="79" y="166"/>
                      </a:cubicBezTo>
                      <a:cubicBezTo>
                        <a:pt x="131" y="164"/>
                        <a:pt x="183" y="163"/>
                        <a:pt x="235" y="163"/>
                      </a:cubicBezTo>
                      <a:cubicBezTo>
                        <a:pt x="1019" y="163"/>
                        <a:pt x="1780" y="342"/>
                        <a:pt x="2518" y="543"/>
                      </a:cubicBezTo>
                      <a:cubicBezTo>
                        <a:pt x="2524" y="545"/>
                        <a:pt x="2530" y="546"/>
                        <a:pt x="2536" y="546"/>
                      </a:cubicBezTo>
                      <a:cubicBezTo>
                        <a:pt x="2609" y="546"/>
                        <a:pt x="2646" y="404"/>
                        <a:pt x="2544" y="380"/>
                      </a:cubicBezTo>
                      <a:cubicBezTo>
                        <a:pt x="1812" y="179"/>
                        <a:pt x="1023" y="1"/>
                        <a:pt x="2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79"/>
                <p:cNvSpPr/>
                <p:nvPr/>
              </p:nvSpPr>
              <p:spPr>
                <a:xfrm>
                  <a:off x="3373348" y="4585869"/>
                  <a:ext cx="16922" cy="13705"/>
                </a:xfrm>
                <a:custGeom>
                  <a:rect b="b" l="l" r="r" t="t"/>
                  <a:pathLst>
                    <a:path extrusionOk="0" h="547" w="684">
                      <a:moveTo>
                        <a:pt x="326" y="0"/>
                      </a:moveTo>
                      <a:cubicBezTo>
                        <a:pt x="1" y="0"/>
                        <a:pt x="1" y="547"/>
                        <a:pt x="326" y="547"/>
                      </a:cubicBezTo>
                      <a:cubicBezTo>
                        <a:pt x="683" y="547"/>
                        <a:pt x="683" y="0"/>
                        <a:pt x="3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79"/>
                <p:cNvSpPr/>
                <p:nvPr/>
              </p:nvSpPr>
              <p:spPr>
                <a:xfrm>
                  <a:off x="3067200" y="4305000"/>
                  <a:ext cx="133500" cy="307450"/>
                </a:xfrm>
                <a:custGeom>
                  <a:rect b="b" l="l" r="r" t="t"/>
                  <a:pathLst>
                    <a:path extrusionOk="0" h="12298" w="5340">
                      <a:moveTo>
                        <a:pt x="4288" y="228"/>
                      </a:moveTo>
                      <a:cubicBezTo>
                        <a:pt x="4382" y="228"/>
                        <a:pt x="4369" y="426"/>
                        <a:pt x="4390" y="532"/>
                      </a:cubicBezTo>
                      <a:cubicBezTo>
                        <a:pt x="4442" y="831"/>
                        <a:pt x="4501" y="1156"/>
                        <a:pt x="4527" y="1455"/>
                      </a:cubicBezTo>
                      <a:cubicBezTo>
                        <a:pt x="4605" y="1969"/>
                        <a:pt x="4637" y="2483"/>
                        <a:pt x="4663" y="3029"/>
                      </a:cubicBezTo>
                      <a:cubicBezTo>
                        <a:pt x="4689" y="4141"/>
                        <a:pt x="4605" y="5247"/>
                        <a:pt x="4416" y="6333"/>
                      </a:cubicBezTo>
                      <a:cubicBezTo>
                        <a:pt x="4046" y="8458"/>
                        <a:pt x="3150" y="10507"/>
                        <a:pt x="1636" y="12071"/>
                      </a:cubicBezTo>
                      <a:lnTo>
                        <a:pt x="1636" y="12071"/>
                      </a:lnTo>
                      <a:cubicBezTo>
                        <a:pt x="1634" y="12063"/>
                        <a:pt x="1630" y="12056"/>
                        <a:pt x="1626" y="12049"/>
                      </a:cubicBezTo>
                      <a:cubicBezTo>
                        <a:pt x="189" y="10534"/>
                        <a:pt x="761" y="7881"/>
                        <a:pt x="1028" y="6034"/>
                      </a:cubicBezTo>
                      <a:cubicBezTo>
                        <a:pt x="1385" y="3946"/>
                        <a:pt x="2276" y="1429"/>
                        <a:pt x="4202" y="265"/>
                      </a:cubicBezTo>
                      <a:cubicBezTo>
                        <a:pt x="4238" y="239"/>
                        <a:pt x="4266" y="228"/>
                        <a:pt x="4288" y="228"/>
                      </a:cubicBezTo>
                      <a:close/>
                      <a:moveTo>
                        <a:pt x="4399" y="1"/>
                      </a:moveTo>
                      <a:cubicBezTo>
                        <a:pt x="4381" y="1"/>
                        <a:pt x="4360" y="7"/>
                        <a:pt x="4338" y="18"/>
                      </a:cubicBezTo>
                      <a:cubicBezTo>
                        <a:pt x="3415" y="427"/>
                        <a:pt x="2764" y="1344"/>
                        <a:pt x="2224" y="2157"/>
                      </a:cubicBezTo>
                      <a:cubicBezTo>
                        <a:pt x="1516" y="3270"/>
                        <a:pt x="1138" y="4544"/>
                        <a:pt x="924" y="5819"/>
                      </a:cubicBezTo>
                      <a:cubicBezTo>
                        <a:pt x="572" y="7744"/>
                        <a:pt x="0" y="10586"/>
                        <a:pt x="1490" y="12160"/>
                      </a:cubicBezTo>
                      <a:cubicBezTo>
                        <a:pt x="1504" y="12174"/>
                        <a:pt x="1520" y="12182"/>
                        <a:pt x="1535" y="12185"/>
                      </a:cubicBezTo>
                      <a:lnTo>
                        <a:pt x="1535" y="12185"/>
                      </a:lnTo>
                      <a:cubicBezTo>
                        <a:pt x="1518" y="12239"/>
                        <a:pt x="1565" y="12297"/>
                        <a:pt x="1619" y="12297"/>
                      </a:cubicBezTo>
                      <a:cubicBezTo>
                        <a:pt x="1639" y="12297"/>
                        <a:pt x="1659" y="12289"/>
                        <a:pt x="1678" y="12271"/>
                      </a:cubicBezTo>
                      <a:cubicBezTo>
                        <a:pt x="4767" y="9097"/>
                        <a:pt x="5340" y="4245"/>
                        <a:pt x="4442" y="44"/>
                      </a:cubicBezTo>
                      <a:cubicBezTo>
                        <a:pt x="4442" y="13"/>
                        <a:pt x="4424" y="1"/>
                        <a:pt x="43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79"/>
                <p:cNvSpPr/>
                <p:nvPr/>
              </p:nvSpPr>
              <p:spPr>
                <a:xfrm>
                  <a:off x="3103775" y="4306225"/>
                  <a:ext cx="75625" cy="302100"/>
                </a:xfrm>
                <a:custGeom>
                  <a:rect b="b" l="l" r="r" t="t"/>
                  <a:pathLst>
                    <a:path extrusionOk="0" h="12084" w="3025">
                      <a:moveTo>
                        <a:pt x="2905" y="0"/>
                      </a:moveTo>
                      <a:cubicBezTo>
                        <a:pt x="2886" y="0"/>
                        <a:pt x="2867" y="8"/>
                        <a:pt x="2849" y="27"/>
                      </a:cubicBezTo>
                      <a:cubicBezTo>
                        <a:pt x="2361" y="483"/>
                        <a:pt x="2251" y="1243"/>
                        <a:pt x="2140" y="1868"/>
                      </a:cubicBezTo>
                      <a:cubicBezTo>
                        <a:pt x="1926" y="2954"/>
                        <a:pt x="1516" y="3981"/>
                        <a:pt x="1275" y="5035"/>
                      </a:cubicBezTo>
                      <a:cubicBezTo>
                        <a:pt x="1002" y="6232"/>
                        <a:pt x="735" y="7422"/>
                        <a:pt x="462" y="8612"/>
                      </a:cubicBezTo>
                      <a:cubicBezTo>
                        <a:pt x="189" y="9724"/>
                        <a:pt x="0" y="10862"/>
                        <a:pt x="0" y="12000"/>
                      </a:cubicBezTo>
                      <a:cubicBezTo>
                        <a:pt x="0" y="12056"/>
                        <a:pt x="41" y="12083"/>
                        <a:pt x="82" y="12083"/>
                      </a:cubicBezTo>
                      <a:cubicBezTo>
                        <a:pt x="122" y="12083"/>
                        <a:pt x="163" y="12056"/>
                        <a:pt x="163" y="12000"/>
                      </a:cubicBezTo>
                      <a:cubicBezTo>
                        <a:pt x="137" y="9809"/>
                        <a:pt x="898" y="7636"/>
                        <a:pt x="1327" y="5497"/>
                      </a:cubicBezTo>
                      <a:cubicBezTo>
                        <a:pt x="1548" y="4443"/>
                        <a:pt x="1926" y="3468"/>
                        <a:pt x="2166" y="2434"/>
                      </a:cubicBezTo>
                      <a:cubicBezTo>
                        <a:pt x="2361" y="1679"/>
                        <a:pt x="2361" y="704"/>
                        <a:pt x="2979" y="131"/>
                      </a:cubicBezTo>
                      <a:cubicBezTo>
                        <a:pt x="3024" y="91"/>
                        <a:pt x="2969" y="0"/>
                        <a:pt x="29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79"/>
                <p:cNvSpPr/>
                <p:nvPr/>
              </p:nvSpPr>
              <p:spPr>
                <a:xfrm>
                  <a:off x="3079175" y="4521650"/>
                  <a:ext cx="80675" cy="27375"/>
                </a:xfrm>
                <a:custGeom>
                  <a:rect b="b" l="l" r="r" t="t"/>
                  <a:pathLst>
                    <a:path extrusionOk="0" h="1095" w="3227">
                      <a:moveTo>
                        <a:pt x="139" y="1"/>
                      </a:moveTo>
                      <a:cubicBezTo>
                        <a:pt x="69" y="1"/>
                        <a:pt x="1" y="91"/>
                        <a:pt x="61" y="132"/>
                      </a:cubicBezTo>
                      <a:cubicBezTo>
                        <a:pt x="256" y="294"/>
                        <a:pt x="471" y="431"/>
                        <a:pt x="659" y="593"/>
                      </a:cubicBezTo>
                      <a:cubicBezTo>
                        <a:pt x="822" y="730"/>
                        <a:pt x="958" y="971"/>
                        <a:pt x="1147" y="1029"/>
                      </a:cubicBezTo>
                      <a:cubicBezTo>
                        <a:pt x="1262" y="1075"/>
                        <a:pt x="1386" y="1095"/>
                        <a:pt x="1514" y="1095"/>
                      </a:cubicBezTo>
                      <a:cubicBezTo>
                        <a:pt x="2050" y="1095"/>
                        <a:pt x="2667" y="756"/>
                        <a:pt x="3124" y="645"/>
                      </a:cubicBezTo>
                      <a:cubicBezTo>
                        <a:pt x="3227" y="621"/>
                        <a:pt x="3189" y="480"/>
                        <a:pt x="3116" y="480"/>
                      </a:cubicBezTo>
                      <a:cubicBezTo>
                        <a:pt x="3110" y="480"/>
                        <a:pt x="3104" y="481"/>
                        <a:pt x="3098" y="483"/>
                      </a:cubicBezTo>
                      <a:cubicBezTo>
                        <a:pt x="2588" y="606"/>
                        <a:pt x="2008" y="931"/>
                        <a:pt x="1460" y="931"/>
                      </a:cubicBezTo>
                      <a:cubicBezTo>
                        <a:pt x="1401" y="931"/>
                        <a:pt x="1342" y="927"/>
                        <a:pt x="1284" y="919"/>
                      </a:cubicBezTo>
                      <a:cubicBezTo>
                        <a:pt x="1095" y="893"/>
                        <a:pt x="822" y="541"/>
                        <a:pt x="685" y="405"/>
                      </a:cubicBezTo>
                      <a:cubicBezTo>
                        <a:pt x="523" y="268"/>
                        <a:pt x="334" y="158"/>
                        <a:pt x="198" y="28"/>
                      </a:cubicBezTo>
                      <a:cubicBezTo>
                        <a:pt x="180" y="8"/>
                        <a:pt x="159" y="1"/>
                        <a:pt x="1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79"/>
                <p:cNvSpPr/>
                <p:nvPr/>
              </p:nvSpPr>
              <p:spPr>
                <a:xfrm>
                  <a:off x="3099050" y="4395575"/>
                  <a:ext cx="230425" cy="237825"/>
                </a:xfrm>
                <a:custGeom>
                  <a:rect b="b" l="l" r="r" t="t"/>
                  <a:pathLst>
                    <a:path extrusionOk="0" h="9513" w="9217">
                      <a:moveTo>
                        <a:pt x="7606" y="0"/>
                      </a:moveTo>
                      <a:cubicBezTo>
                        <a:pt x="6719" y="0"/>
                        <a:pt x="5798" y="1875"/>
                        <a:pt x="5314" y="2359"/>
                      </a:cubicBezTo>
                      <a:cubicBezTo>
                        <a:pt x="5314" y="1484"/>
                        <a:pt x="4904" y="316"/>
                        <a:pt x="4299" y="316"/>
                      </a:cubicBezTo>
                      <a:cubicBezTo>
                        <a:pt x="4081" y="316"/>
                        <a:pt x="3837" y="468"/>
                        <a:pt x="3578" y="843"/>
                      </a:cubicBezTo>
                      <a:cubicBezTo>
                        <a:pt x="2928" y="1708"/>
                        <a:pt x="3467" y="3445"/>
                        <a:pt x="3142" y="4420"/>
                      </a:cubicBezTo>
                      <a:cubicBezTo>
                        <a:pt x="2969" y="3806"/>
                        <a:pt x="2511" y="2555"/>
                        <a:pt x="1828" y="2555"/>
                      </a:cubicBezTo>
                      <a:cubicBezTo>
                        <a:pt x="1665" y="2555"/>
                        <a:pt x="1489" y="2626"/>
                        <a:pt x="1302" y="2794"/>
                      </a:cubicBezTo>
                      <a:cubicBezTo>
                        <a:pt x="762" y="3224"/>
                        <a:pt x="1191" y="4960"/>
                        <a:pt x="1087" y="5610"/>
                      </a:cubicBezTo>
                      <a:cubicBezTo>
                        <a:pt x="866" y="6801"/>
                        <a:pt x="1" y="8426"/>
                        <a:pt x="1" y="9512"/>
                      </a:cubicBezTo>
                      <a:lnTo>
                        <a:pt x="111" y="9402"/>
                      </a:lnTo>
                      <a:cubicBezTo>
                        <a:pt x="1952" y="9402"/>
                        <a:pt x="4014" y="8973"/>
                        <a:pt x="5744" y="8537"/>
                      </a:cubicBezTo>
                      <a:cubicBezTo>
                        <a:pt x="6394" y="8322"/>
                        <a:pt x="8130" y="8101"/>
                        <a:pt x="8456" y="7236"/>
                      </a:cubicBezTo>
                      <a:cubicBezTo>
                        <a:pt x="8670" y="6261"/>
                        <a:pt x="7369" y="6371"/>
                        <a:pt x="6505" y="5936"/>
                      </a:cubicBezTo>
                      <a:cubicBezTo>
                        <a:pt x="7695" y="5500"/>
                        <a:pt x="8891" y="4960"/>
                        <a:pt x="9217" y="3549"/>
                      </a:cubicBezTo>
                      <a:cubicBezTo>
                        <a:pt x="9133" y="3180"/>
                        <a:pt x="8896" y="3075"/>
                        <a:pt x="8598" y="3075"/>
                      </a:cubicBezTo>
                      <a:cubicBezTo>
                        <a:pt x="8202" y="3075"/>
                        <a:pt x="7698" y="3261"/>
                        <a:pt x="7306" y="3261"/>
                      </a:cubicBezTo>
                      <a:cubicBezTo>
                        <a:pt x="7211" y="3261"/>
                        <a:pt x="7123" y="3250"/>
                        <a:pt x="7044" y="3224"/>
                      </a:cubicBezTo>
                      <a:cubicBezTo>
                        <a:pt x="7591" y="2684"/>
                        <a:pt x="8995" y="622"/>
                        <a:pt x="7916" y="82"/>
                      </a:cubicBezTo>
                      <a:cubicBezTo>
                        <a:pt x="7814" y="26"/>
                        <a:pt x="7710" y="0"/>
                        <a:pt x="76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79"/>
                <p:cNvSpPr/>
                <p:nvPr/>
              </p:nvSpPr>
              <p:spPr>
                <a:xfrm>
                  <a:off x="3086500" y="4424125"/>
                  <a:ext cx="192950" cy="215425"/>
                </a:xfrm>
                <a:custGeom>
                  <a:rect b="b" l="l" r="r" t="t"/>
                  <a:pathLst>
                    <a:path extrusionOk="0" h="8617" w="7718">
                      <a:moveTo>
                        <a:pt x="7605" y="0"/>
                      </a:moveTo>
                      <a:cubicBezTo>
                        <a:pt x="7579" y="0"/>
                        <a:pt x="7555" y="16"/>
                        <a:pt x="7546" y="52"/>
                      </a:cubicBezTo>
                      <a:cubicBezTo>
                        <a:pt x="6005" y="3441"/>
                        <a:pt x="3482" y="6771"/>
                        <a:pt x="93" y="8481"/>
                      </a:cubicBezTo>
                      <a:cubicBezTo>
                        <a:pt x="0" y="8504"/>
                        <a:pt x="53" y="8616"/>
                        <a:pt x="144" y="8616"/>
                      </a:cubicBezTo>
                      <a:cubicBezTo>
                        <a:pt x="155" y="8616"/>
                        <a:pt x="166" y="8615"/>
                        <a:pt x="178" y="8611"/>
                      </a:cubicBezTo>
                      <a:cubicBezTo>
                        <a:pt x="3592" y="6881"/>
                        <a:pt x="6142" y="3545"/>
                        <a:pt x="7683" y="130"/>
                      </a:cubicBezTo>
                      <a:cubicBezTo>
                        <a:pt x="7718" y="61"/>
                        <a:pt x="7657" y="0"/>
                        <a:pt x="76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79"/>
                <p:cNvSpPr/>
                <p:nvPr/>
              </p:nvSpPr>
              <p:spPr>
                <a:xfrm>
                  <a:off x="3203975" y="4440425"/>
                  <a:ext cx="94725" cy="78500"/>
                </a:xfrm>
                <a:custGeom>
                  <a:rect b="b" l="l" r="r" t="t"/>
                  <a:pathLst>
                    <a:path extrusionOk="0" h="3140" w="3789">
                      <a:moveTo>
                        <a:pt x="93" y="1"/>
                      </a:moveTo>
                      <a:cubicBezTo>
                        <a:pt x="46" y="1"/>
                        <a:pt x="0" y="37"/>
                        <a:pt x="31" y="103"/>
                      </a:cubicBezTo>
                      <a:cubicBezTo>
                        <a:pt x="408" y="1052"/>
                        <a:pt x="708" y="2002"/>
                        <a:pt x="708" y="3055"/>
                      </a:cubicBezTo>
                      <a:cubicBezTo>
                        <a:pt x="708" y="3114"/>
                        <a:pt x="760" y="3140"/>
                        <a:pt x="792" y="3140"/>
                      </a:cubicBezTo>
                      <a:cubicBezTo>
                        <a:pt x="1794" y="3003"/>
                        <a:pt x="2711" y="2652"/>
                        <a:pt x="3686" y="2431"/>
                      </a:cubicBezTo>
                      <a:cubicBezTo>
                        <a:pt x="3789" y="2407"/>
                        <a:pt x="3752" y="2266"/>
                        <a:pt x="3678" y="2266"/>
                      </a:cubicBezTo>
                      <a:cubicBezTo>
                        <a:pt x="3673" y="2266"/>
                        <a:pt x="3666" y="2267"/>
                        <a:pt x="3660" y="2268"/>
                      </a:cubicBezTo>
                      <a:cubicBezTo>
                        <a:pt x="3199" y="2379"/>
                        <a:pt x="2769" y="2516"/>
                        <a:pt x="2308" y="2652"/>
                      </a:cubicBezTo>
                      <a:cubicBezTo>
                        <a:pt x="2060" y="2704"/>
                        <a:pt x="1794" y="2789"/>
                        <a:pt x="1547" y="2841"/>
                      </a:cubicBezTo>
                      <a:cubicBezTo>
                        <a:pt x="1417" y="2879"/>
                        <a:pt x="1260" y="2930"/>
                        <a:pt x="1130" y="2930"/>
                      </a:cubicBezTo>
                      <a:cubicBezTo>
                        <a:pt x="992" y="2930"/>
                        <a:pt x="884" y="2872"/>
                        <a:pt x="870" y="2678"/>
                      </a:cubicBezTo>
                      <a:cubicBezTo>
                        <a:pt x="844" y="1755"/>
                        <a:pt x="519" y="890"/>
                        <a:pt x="168" y="51"/>
                      </a:cubicBezTo>
                      <a:cubicBezTo>
                        <a:pt x="157" y="17"/>
                        <a:pt x="125" y="1"/>
                        <a:pt x="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79"/>
                <p:cNvSpPr/>
                <p:nvPr/>
              </p:nvSpPr>
              <p:spPr>
                <a:xfrm>
                  <a:off x="3155100" y="4512450"/>
                  <a:ext cx="116475" cy="55325"/>
                </a:xfrm>
                <a:custGeom>
                  <a:rect b="b" l="l" r="r" t="t"/>
                  <a:pathLst>
                    <a:path extrusionOk="0" h="2213" w="4659">
                      <a:moveTo>
                        <a:pt x="100" y="1"/>
                      </a:moveTo>
                      <a:cubicBezTo>
                        <a:pt x="47" y="1"/>
                        <a:pt x="0" y="48"/>
                        <a:pt x="35" y="122"/>
                      </a:cubicBezTo>
                      <a:cubicBezTo>
                        <a:pt x="471" y="721"/>
                        <a:pt x="959" y="1339"/>
                        <a:pt x="1037" y="2126"/>
                      </a:cubicBezTo>
                      <a:cubicBezTo>
                        <a:pt x="1063" y="2184"/>
                        <a:pt x="1089" y="2210"/>
                        <a:pt x="1147" y="2210"/>
                      </a:cubicBezTo>
                      <a:cubicBezTo>
                        <a:pt x="1745" y="2123"/>
                        <a:pt x="2358" y="2065"/>
                        <a:pt x="2969" y="2065"/>
                      </a:cubicBezTo>
                      <a:cubicBezTo>
                        <a:pt x="3496" y="2065"/>
                        <a:pt x="4021" y="2108"/>
                        <a:pt x="4536" y="2210"/>
                      </a:cubicBezTo>
                      <a:cubicBezTo>
                        <a:pt x="4541" y="2212"/>
                        <a:pt x="4547" y="2213"/>
                        <a:pt x="4552" y="2213"/>
                      </a:cubicBezTo>
                      <a:cubicBezTo>
                        <a:pt x="4621" y="2213"/>
                        <a:pt x="4658" y="2072"/>
                        <a:pt x="4562" y="2047"/>
                      </a:cubicBezTo>
                      <a:cubicBezTo>
                        <a:pt x="4047" y="1942"/>
                        <a:pt x="3517" y="1904"/>
                        <a:pt x="2988" y="1904"/>
                      </a:cubicBezTo>
                      <a:cubicBezTo>
                        <a:pt x="2568" y="1904"/>
                        <a:pt x="2148" y="1928"/>
                        <a:pt x="1739" y="1963"/>
                      </a:cubicBezTo>
                      <a:cubicBezTo>
                        <a:pt x="1577" y="1989"/>
                        <a:pt x="1414" y="2021"/>
                        <a:pt x="1251" y="2021"/>
                      </a:cubicBezTo>
                      <a:cubicBezTo>
                        <a:pt x="1250" y="2022"/>
                        <a:pt x="1248" y="2022"/>
                        <a:pt x="1246" y="2022"/>
                      </a:cubicBezTo>
                      <a:cubicBezTo>
                        <a:pt x="1168" y="2022"/>
                        <a:pt x="1062" y="1474"/>
                        <a:pt x="1037" y="1423"/>
                      </a:cubicBezTo>
                      <a:cubicBezTo>
                        <a:pt x="848" y="909"/>
                        <a:pt x="497" y="474"/>
                        <a:pt x="172" y="38"/>
                      </a:cubicBezTo>
                      <a:cubicBezTo>
                        <a:pt x="152" y="12"/>
                        <a:pt x="125" y="1"/>
                        <a:pt x="1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79"/>
                <p:cNvSpPr/>
                <p:nvPr/>
              </p:nvSpPr>
              <p:spPr>
                <a:xfrm>
                  <a:off x="3141575" y="4548850"/>
                  <a:ext cx="64500" cy="53975"/>
                </a:xfrm>
                <a:custGeom>
                  <a:rect b="b" l="l" r="r" t="t"/>
                  <a:pathLst>
                    <a:path extrusionOk="0" h="2159" w="2580">
                      <a:moveTo>
                        <a:pt x="95" y="0"/>
                      </a:moveTo>
                      <a:cubicBezTo>
                        <a:pt x="47" y="0"/>
                        <a:pt x="1" y="36"/>
                        <a:pt x="36" y="104"/>
                      </a:cubicBezTo>
                      <a:cubicBezTo>
                        <a:pt x="277" y="754"/>
                        <a:pt x="225" y="1378"/>
                        <a:pt x="140" y="2055"/>
                      </a:cubicBezTo>
                      <a:cubicBezTo>
                        <a:pt x="114" y="2107"/>
                        <a:pt x="140" y="2159"/>
                        <a:pt x="199" y="2159"/>
                      </a:cubicBezTo>
                      <a:cubicBezTo>
                        <a:pt x="652" y="2112"/>
                        <a:pt x="1107" y="2103"/>
                        <a:pt x="1563" y="2103"/>
                      </a:cubicBezTo>
                      <a:cubicBezTo>
                        <a:pt x="1866" y="2103"/>
                        <a:pt x="2171" y="2107"/>
                        <a:pt x="2475" y="2107"/>
                      </a:cubicBezTo>
                      <a:cubicBezTo>
                        <a:pt x="2579" y="2107"/>
                        <a:pt x="2579" y="1944"/>
                        <a:pt x="2475" y="1944"/>
                      </a:cubicBezTo>
                      <a:cubicBezTo>
                        <a:pt x="2171" y="1944"/>
                        <a:pt x="1866" y="1940"/>
                        <a:pt x="1563" y="1940"/>
                      </a:cubicBezTo>
                      <a:cubicBezTo>
                        <a:pt x="1139" y="1940"/>
                        <a:pt x="716" y="1948"/>
                        <a:pt x="295" y="1987"/>
                      </a:cubicBezTo>
                      <a:lnTo>
                        <a:pt x="295" y="1987"/>
                      </a:lnTo>
                      <a:cubicBezTo>
                        <a:pt x="392" y="1327"/>
                        <a:pt x="424" y="689"/>
                        <a:pt x="166" y="45"/>
                      </a:cubicBezTo>
                      <a:cubicBezTo>
                        <a:pt x="156" y="15"/>
                        <a:pt x="125" y="0"/>
                        <a:pt x="9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79"/>
                <p:cNvSpPr/>
                <p:nvPr/>
              </p:nvSpPr>
              <p:spPr>
                <a:xfrm>
                  <a:off x="3241325" y="4531100"/>
                  <a:ext cx="8800" cy="6700"/>
                </a:xfrm>
                <a:custGeom>
                  <a:rect b="b" l="l" r="r" t="t"/>
                  <a:pathLst>
                    <a:path extrusionOk="0" h="268" w="352">
                      <a:moveTo>
                        <a:pt x="163" y="1"/>
                      </a:moveTo>
                      <a:cubicBezTo>
                        <a:pt x="1" y="1"/>
                        <a:pt x="1" y="267"/>
                        <a:pt x="163" y="267"/>
                      </a:cubicBezTo>
                      <a:cubicBezTo>
                        <a:pt x="352" y="267"/>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79"/>
                <p:cNvSpPr/>
                <p:nvPr/>
              </p:nvSpPr>
              <p:spPr>
                <a:xfrm>
                  <a:off x="3231900" y="4545900"/>
                  <a:ext cx="8800" cy="6850"/>
                </a:xfrm>
                <a:custGeom>
                  <a:rect b="b" l="l" r="r" t="t"/>
                  <a:pathLst>
                    <a:path extrusionOk="0" h="274" w="352">
                      <a:moveTo>
                        <a:pt x="163" y="1"/>
                      </a:moveTo>
                      <a:cubicBezTo>
                        <a:pt x="0" y="1"/>
                        <a:pt x="0"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79"/>
                <p:cNvSpPr/>
                <p:nvPr/>
              </p:nvSpPr>
              <p:spPr>
                <a:xfrm>
                  <a:off x="3226375" y="4533700"/>
                  <a:ext cx="8800" cy="6850"/>
                </a:xfrm>
                <a:custGeom>
                  <a:rect b="b" l="l" r="r" t="t"/>
                  <a:pathLst>
                    <a:path extrusionOk="0" h="274" w="352">
                      <a:moveTo>
                        <a:pt x="163" y="1"/>
                      </a:moveTo>
                      <a:cubicBezTo>
                        <a:pt x="0" y="1"/>
                        <a:pt x="0" y="274"/>
                        <a:pt x="163" y="274"/>
                      </a:cubicBezTo>
                      <a:cubicBezTo>
                        <a:pt x="351" y="274"/>
                        <a:pt x="351"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79"/>
                <p:cNvSpPr/>
                <p:nvPr/>
              </p:nvSpPr>
              <p:spPr>
                <a:xfrm>
                  <a:off x="3157275" y="4555500"/>
                  <a:ext cx="8800" cy="6675"/>
                </a:xfrm>
                <a:custGeom>
                  <a:rect b="b" l="l" r="r" t="t"/>
                  <a:pathLst>
                    <a:path extrusionOk="0" h="267" w="352">
                      <a:moveTo>
                        <a:pt x="163" y="0"/>
                      </a:moveTo>
                      <a:cubicBezTo>
                        <a:pt x="0" y="0"/>
                        <a:pt x="0" y="267"/>
                        <a:pt x="163" y="267"/>
                      </a:cubicBezTo>
                      <a:cubicBezTo>
                        <a:pt x="351" y="267"/>
                        <a:pt x="351"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79"/>
                <p:cNvSpPr/>
                <p:nvPr/>
              </p:nvSpPr>
              <p:spPr>
                <a:xfrm>
                  <a:off x="3185725" y="4579875"/>
                  <a:ext cx="8800" cy="6700"/>
                </a:xfrm>
                <a:custGeom>
                  <a:rect b="b" l="l" r="r" t="t"/>
                  <a:pathLst>
                    <a:path extrusionOk="0" h="268" w="352">
                      <a:moveTo>
                        <a:pt x="163" y="1"/>
                      </a:moveTo>
                      <a:cubicBezTo>
                        <a:pt x="0" y="1"/>
                        <a:pt x="0" y="267"/>
                        <a:pt x="163" y="267"/>
                      </a:cubicBezTo>
                      <a:cubicBezTo>
                        <a:pt x="352" y="267"/>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79"/>
                <p:cNvSpPr/>
                <p:nvPr/>
              </p:nvSpPr>
              <p:spPr>
                <a:xfrm>
                  <a:off x="3122150" y="4585250"/>
                  <a:ext cx="8800" cy="6850"/>
                </a:xfrm>
                <a:custGeom>
                  <a:rect b="b" l="l" r="r" t="t"/>
                  <a:pathLst>
                    <a:path extrusionOk="0" h="274" w="352">
                      <a:moveTo>
                        <a:pt x="163" y="0"/>
                      </a:moveTo>
                      <a:cubicBezTo>
                        <a:pt x="0" y="0"/>
                        <a:pt x="0" y="274"/>
                        <a:pt x="163" y="274"/>
                      </a:cubicBezTo>
                      <a:cubicBezTo>
                        <a:pt x="352" y="274"/>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4" name="Google Shape;1534;p79"/>
              <p:cNvSpPr/>
              <p:nvPr/>
            </p:nvSpPr>
            <p:spPr>
              <a:xfrm>
                <a:off x="1167725" y="4844625"/>
                <a:ext cx="60349" cy="48876"/>
              </a:xfrm>
              <a:custGeom>
                <a:rect b="b" l="l" r="r" t="t"/>
                <a:pathLst>
                  <a:path extrusionOk="0" h="547" w="684">
                    <a:moveTo>
                      <a:pt x="326" y="0"/>
                    </a:moveTo>
                    <a:cubicBezTo>
                      <a:pt x="1" y="0"/>
                      <a:pt x="1" y="547"/>
                      <a:pt x="326" y="547"/>
                    </a:cubicBezTo>
                    <a:cubicBezTo>
                      <a:pt x="683" y="547"/>
                      <a:pt x="683" y="0"/>
                      <a:pt x="3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79"/>
              <p:cNvSpPr/>
              <p:nvPr/>
            </p:nvSpPr>
            <p:spPr>
              <a:xfrm>
                <a:off x="1138300" y="4688700"/>
                <a:ext cx="60349" cy="48876"/>
              </a:xfrm>
              <a:custGeom>
                <a:rect b="b" l="l" r="r" t="t"/>
                <a:pathLst>
                  <a:path extrusionOk="0" h="547" w="684">
                    <a:moveTo>
                      <a:pt x="326" y="0"/>
                    </a:moveTo>
                    <a:cubicBezTo>
                      <a:pt x="1" y="0"/>
                      <a:pt x="1" y="547"/>
                      <a:pt x="326" y="547"/>
                    </a:cubicBezTo>
                    <a:cubicBezTo>
                      <a:pt x="683" y="547"/>
                      <a:pt x="683" y="0"/>
                      <a:pt x="3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79"/>
              <p:cNvSpPr/>
              <p:nvPr/>
            </p:nvSpPr>
            <p:spPr>
              <a:xfrm>
                <a:off x="1004925" y="4639825"/>
                <a:ext cx="60349" cy="48876"/>
              </a:xfrm>
              <a:custGeom>
                <a:rect b="b" l="l" r="r" t="t"/>
                <a:pathLst>
                  <a:path extrusionOk="0" h="547" w="684">
                    <a:moveTo>
                      <a:pt x="326" y="0"/>
                    </a:moveTo>
                    <a:cubicBezTo>
                      <a:pt x="1" y="0"/>
                      <a:pt x="1" y="547"/>
                      <a:pt x="326" y="547"/>
                    </a:cubicBezTo>
                    <a:cubicBezTo>
                      <a:pt x="683" y="547"/>
                      <a:pt x="683" y="0"/>
                      <a:pt x="3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37" name="Google Shape;1537;p79"/>
          <p:cNvGrpSpPr/>
          <p:nvPr/>
        </p:nvGrpSpPr>
        <p:grpSpPr>
          <a:xfrm>
            <a:off x="-152397" y="-152412"/>
            <a:ext cx="1222973" cy="1194265"/>
            <a:chOff x="-152397" y="-152412"/>
            <a:chExt cx="1222973" cy="1194265"/>
          </a:xfrm>
        </p:grpSpPr>
        <p:grpSp>
          <p:nvGrpSpPr>
            <p:cNvPr id="1538" name="Google Shape;1538;p79"/>
            <p:cNvGrpSpPr/>
            <p:nvPr/>
          </p:nvGrpSpPr>
          <p:grpSpPr>
            <a:xfrm>
              <a:off x="-152397" y="-152412"/>
              <a:ext cx="1222973" cy="1194265"/>
              <a:chOff x="3067850" y="3232250"/>
              <a:chExt cx="342925" cy="334875"/>
            </a:xfrm>
          </p:grpSpPr>
          <p:sp>
            <p:nvSpPr>
              <p:cNvPr id="1539" name="Google Shape;1539;p79"/>
              <p:cNvSpPr/>
              <p:nvPr/>
            </p:nvSpPr>
            <p:spPr>
              <a:xfrm>
                <a:off x="3183450" y="3233050"/>
                <a:ext cx="212050" cy="123375"/>
              </a:xfrm>
              <a:custGeom>
                <a:rect b="b" l="l" r="r" t="t"/>
                <a:pathLst>
                  <a:path extrusionOk="0" h="4935" w="8482">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79"/>
              <p:cNvSpPr/>
              <p:nvPr/>
            </p:nvSpPr>
            <p:spPr>
              <a:xfrm>
                <a:off x="3334825" y="3279150"/>
                <a:ext cx="49150" cy="91600"/>
              </a:xfrm>
              <a:custGeom>
                <a:rect b="b" l="l" r="r" t="t"/>
                <a:pathLst>
                  <a:path extrusionOk="0" h="3664" w="1966">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79"/>
              <p:cNvSpPr/>
              <p:nvPr/>
            </p:nvSpPr>
            <p:spPr>
              <a:xfrm>
                <a:off x="3338225" y="3310925"/>
                <a:ext cx="66125" cy="13675"/>
              </a:xfrm>
              <a:custGeom>
                <a:rect b="b" l="l" r="r" t="t"/>
                <a:pathLst>
                  <a:path extrusionOk="0" h="547" w="2645">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79"/>
              <p:cNvSpPr/>
              <p:nvPr/>
            </p:nvSpPr>
            <p:spPr>
              <a:xfrm>
                <a:off x="3373350" y="3272325"/>
                <a:ext cx="17100" cy="13525"/>
              </a:xfrm>
              <a:custGeom>
                <a:rect b="b" l="l" r="r" t="t"/>
                <a:pathLst>
                  <a:path extrusionOk="0" h="541" w="684">
                    <a:moveTo>
                      <a:pt x="326" y="1"/>
                    </a:moveTo>
                    <a:cubicBezTo>
                      <a:pt x="1" y="1"/>
                      <a:pt x="1" y="541"/>
                      <a:pt x="326" y="541"/>
                    </a:cubicBezTo>
                    <a:cubicBezTo>
                      <a:pt x="683" y="541"/>
                      <a:pt x="683"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79"/>
              <p:cNvSpPr/>
              <p:nvPr/>
            </p:nvSpPr>
            <p:spPr>
              <a:xfrm>
                <a:off x="3393675" y="3307625"/>
                <a:ext cx="17100" cy="13500"/>
              </a:xfrm>
              <a:custGeom>
                <a:rect b="b" l="l" r="r" t="t"/>
                <a:pathLst>
                  <a:path extrusionOk="0" h="540" w="684">
                    <a:moveTo>
                      <a:pt x="326" y="0"/>
                    </a:moveTo>
                    <a:cubicBezTo>
                      <a:pt x="0" y="0"/>
                      <a:pt x="0" y="540"/>
                      <a:pt x="326" y="540"/>
                    </a:cubicBezTo>
                    <a:cubicBezTo>
                      <a:pt x="683" y="540"/>
                      <a:pt x="683" y="0"/>
                      <a:pt x="3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79"/>
              <p:cNvSpPr/>
              <p:nvPr/>
            </p:nvSpPr>
            <p:spPr>
              <a:xfrm>
                <a:off x="3387000" y="3346150"/>
                <a:ext cx="16950" cy="13675"/>
              </a:xfrm>
              <a:custGeom>
                <a:rect b="b" l="l" r="r" t="t"/>
                <a:pathLst>
                  <a:path extrusionOk="0" h="547" w="678">
                    <a:moveTo>
                      <a:pt x="326" y="1"/>
                    </a:moveTo>
                    <a:cubicBezTo>
                      <a:pt x="1" y="1"/>
                      <a:pt x="1" y="547"/>
                      <a:pt x="326" y="547"/>
                    </a:cubicBezTo>
                    <a:cubicBezTo>
                      <a:pt x="677" y="547"/>
                      <a:pt x="677"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79"/>
              <p:cNvSpPr/>
              <p:nvPr/>
            </p:nvSpPr>
            <p:spPr>
              <a:xfrm>
                <a:off x="3347650" y="3363050"/>
                <a:ext cx="16950" cy="13700"/>
              </a:xfrm>
              <a:custGeom>
                <a:rect b="b" l="l" r="r" t="t"/>
                <a:pathLst>
                  <a:path extrusionOk="0" h="548" w="678">
                    <a:moveTo>
                      <a:pt x="326" y="1"/>
                    </a:moveTo>
                    <a:cubicBezTo>
                      <a:pt x="1" y="1"/>
                      <a:pt x="1" y="547"/>
                      <a:pt x="326" y="547"/>
                    </a:cubicBezTo>
                    <a:cubicBezTo>
                      <a:pt x="677" y="547"/>
                      <a:pt x="677"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79"/>
              <p:cNvSpPr/>
              <p:nvPr/>
            </p:nvSpPr>
            <p:spPr>
              <a:xfrm>
                <a:off x="3067850" y="3259450"/>
                <a:ext cx="132850" cy="307675"/>
              </a:xfrm>
              <a:custGeom>
                <a:rect b="b" l="l" r="r" t="t"/>
                <a:pathLst>
                  <a:path extrusionOk="0" h="12307" w="5314">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79"/>
              <p:cNvSpPr/>
              <p:nvPr/>
            </p:nvSpPr>
            <p:spPr>
              <a:xfrm>
                <a:off x="3103125" y="3263550"/>
                <a:ext cx="76225" cy="302225"/>
              </a:xfrm>
              <a:custGeom>
                <a:rect b="b" l="l" r="r" t="t"/>
                <a:pathLst>
                  <a:path extrusionOk="0" h="12089" w="3049">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79"/>
              <p:cNvSpPr/>
              <p:nvPr/>
            </p:nvSpPr>
            <p:spPr>
              <a:xfrm>
                <a:off x="3110450" y="3429550"/>
                <a:ext cx="78500" cy="64500"/>
              </a:xfrm>
              <a:custGeom>
                <a:rect b="b" l="l" r="r" t="t"/>
                <a:pathLst>
                  <a:path extrusionOk="0" h="2580" w="314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79"/>
              <p:cNvSpPr/>
              <p:nvPr/>
            </p:nvSpPr>
            <p:spPr>
              <a:xfrm>
                <a:off x="3090275" y="3369250"/>
                <a:ext cx="91725" cy="51625"/>
              </a:xfrm>
              <a:custGeom>
                <a:rect b="b" l="l" r="r" t="t"/>
                <a:pathLst>
                  <a:path extrusionOk="0" h="2065" w="3669">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79"/>
              <p:cNvSpPr/>
              <p:nvPr/>
            </p:nvSpPr>
            <p:spPr>
              <a:xfrm>
                <a:off x="3079225" y="3322925"/>
                <a:ext cx="80625" cy="27425"/>
              </a:xfrm>
              <a:custGeom>
                <a:rect b="b" l="l" r="r" t="t"/>
                <a:pathLst>
                  <a:path extrusionOk="0" h="1097" w="3225">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79"/>
              <p:cNvSpPr/>
              <p:nvPr/>
            </p:nvSpPr>
            <p:spPr>
              <a:xfrm>
                <a:off x="3099050" y="3238525"/>
                <a:ext cx="230425" cy="237825"/>
              </a:xfrm>
              <a:custGeom>
                <a:rect b="b" l="l" r="r" t="t"/>
                <a:pathLst>
                  <a:path extrusionOk="0" h="9513" w="9217">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79"/>
              <p:cNvSpPr/>
              <p:nvPr/>
            </p:nvSpPr>
            <p:spPr>
              <a:xfrm>
                <a:off x="3086425" y="3232250"/>
                <a:ext cx="193075" cy="215775"/>
              </a:xfrm>
              <a:custGeom>
                <a:rect b="b" l="l" r="r" t="t"/>
                <a:pathLst>
                  <a:path extrusionOk="0" h="8631" w="7723">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79"/>
              <p:cNvSpPr/>
              <p:nvPr/>
            </p:nvSpPr>
            <p:spPr>
              <a:xfrm>
                <a:off x="3203950" y="3352975"/>
                <a:ext cx="94750" cy="78400"/>
              </a:xfrm>
              <a:custGeom>
                <a:rect b="b" l="l" r="r" t="t"/>
                <a:pathLst>
                  <a:path extrusionOk="0" h="3136" w="379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79"/>
              <p:cNvSpPr/>
              <p:nvPr/>
            </p:nvSpPr>
            <p:spPr>
              <a:xfrm>
                <a:off x="3155050" y="3304125"/>
                <a:ext cx="116525" cy="55775"/>
              </a:xfrm>
              <a:custGeom>
                <a:rect b="b" l="l" r="r" t="t"/>
                <a:pathLst>
                  <a:path extrusionOk="0" h="2231" w="4661">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79"/>
              <p:cNvSpPr/>
              <p:nvPr/>
            </p:nvSpPr>
            <p:spPr>
              <a:xfrm>
                <a:off x="3141600" y="3268925"/>
                <a:ext cx="64475" cy="54125"/>
              </a:xfrm>
              <a:custGeom>
                <a:rect b="b" l="l" r="r" t="t"/>
                <a:pathLst>
                  <a:path extrusionOk="0" h="2165" w="2579">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79"/>
              <p:cNvSpPr/>
              <p:nvPr/>
            </p:nvSpPr>
            <p:spPr>
              <a:xfrm>
                <a:off x="3241325" y="3333950"/>
                <a:ext cx="8800" cy="6850"/>
              </a:xfrm>
              <a:custGeom>
                <a:rect b="b" l="l" r="r" t="t"/>
                <a:pathLst>
                  <a:path extrusionOk="0" h="274" w="352">
                    <a:moveTo>
                      <a:pt x="163" y="1"/>
                    </a:moveTo>
                    <a:cubicBezTo>
                      <a:pt x="1" y="1"/>
                      <a:pt x="1"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79"/>
              <p:cNvSpPr/>
              <p:nvPr/>
            </p:nvSpPr>
            <p:spPr>
              <a:xfrm>
                <a:off x="3231900" y="3319150"/>
                <a:ext cx="8800" cy="6700"/>
              </a:xfrm>
              <a:custGeom>
                <a:rect b="b" l="l" r="r" t="t"/>
                <a:pathLst>
                  <a:path extrusionOk="0" h="268" w="352">
                    <a:moveTo>
                      <a:pt x="163" y="1"/>
                    </a:moveTo>
                    <a:cubicBezTo>
                      <a:pt x="0" y="1"/>
                      <a:pt x="0" y="268"/>
                      <a:pt x="163" y="268"/>
                    </a:cubicBezTo>
                    <a:cubicBezTo>
                      <a:pt x="352" y="268"/>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79"/>
              <p:cNvSpPr/>
              <p:nvPr/>
            </p:nvSpPr>
            <p:spPr>
              <a:xfrm>
                <a:off x="3226375" y="3331350"/>
                <a:ext cx="8800" cy="6700"/>
              </a:xfrm>
              <a:custGeom>
                <a:rect b="b" l="l" r="r" t="t"/>
                <a:pathLst>
                  <a:path extrusionOk="0" h="268" w="352">
                    <a:moveTo>
                      <a:pt x="163" y="1"/>
                    </a:moveTo>
                    <a:cubicBezTo>
                      <a:pt x="0" y="1"/>
                      <a:pt x="0" y="267"/>
                      <a:pt x="163" y="267"/>
                    </a:cubicBezTo>
                    <a:cubicBezTo>
                      <a:pt x="351" y="267"/>
                      <a:pt x="351"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79"/>
              <p:cNvSpPr/>
              <p:nvPr/>
            </p:nvSpPr>
            <p:spPr>
              <a:xfrm>
                <a:off x="3142475" y="3378675"/>
                <a:ext cx="8800" cy="6850"/>
              </a:xfrm>
              <a:custGeom>
                <a:rect b="b" l="l" r="r" t="t"/>
                <a:pathLst>
                  <a:path extrusionOk="0" h="274" w="352">
                    <a:moveTo>
                      <a:pt x="163" y="0"/>
                    </a:moveTo>
                    <a:cubicBezTo>
                      <a:pt x="0" y="0"/>
                      <a:pt x="0" y="273"/>
                      <a:pt x="163" y="273"/>
                    </a:cubicBezTo>
                    <a:cubicBezTo>
                      <a:pt x="352" y="273"/>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79"/>
              <p:cNvSpPr/>
              <p:nvPr/>
            </p:nvSpPr>
            <p:spPr>
              <a:xfrm>
                <a:off x="3139700" y="3363875"/>
                <a:ext cx="8800" cy="6700"/>
              </a:xfrm>
              <a:custGeom>
                <a:rect b="b" l="l" r="r" t="t"/>
                <a:pathLst>
                  <a:path extrusionOk="0" h="268" w="352">
                    <a:moveTo>
                      <a:pt x="163" y="0"/>
                    </a:moveTo>
                    <a:cubicBezTo>
                      <a:pt x="1" y="0"/>
                      <a:pt x="1" y="267"/>
                      <a:pt x="163" y="267"/>
                    </a:cubicBezTo>
                    <a:cubicBezTo>
                      <a:pt x="352" y="267"/>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79"/>
              <p:cNvSpPr/>
              <p:nvPr/>
            </p:nvSpPr>
            <p:spPr>
              <a:xfrm>
                <a:off x="3128825" y="3374600"/>
                <a:ext cx="8800" cy="6850"/>
              </a:xfrm>
              <a:custGeom>
                <a:rect b="b" l="l" r="r" t="t"/>
                <a:pathLst>
                  <a:path extrusionOk="0" h="274" w="352">
                    <a:moveTo>
                      <a:pt x="163" y="1"/>
                    </a:moveTo>
                    <a:cubicBezTo>
                      <a:pt x="0" y="1"/>
                      <a:pt x="0" y="274"/>
                      <a:pt x="163" y="274"/>
                    </a:cubicBezTo>
                    <a:cubicBezTo>
                      <a:pt x="351" y="274"/>
                      <a:pt x="351"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79"/>
              <p:cNvSpPr/>
              <p:nvPr/>
            </p:nvSpPr>
            <p:spPr>
              <a:xfrm>
                <a:off x="3197925" y="3453300"/>
                <a:ext cx="8800" cy="6700"/>
              </a:xfrm>
              <a:custGeom>
                <a:rect b="b" l="l" r="r" t="t"/>
                <a:pathLst>
                  <a:path extrusionOk="0" h="268" w="352">
                    <a:moveTo>
                      <a:pt x="163" y="0"/>
                    </a:moveTo>
                    <a:cubicBezTo>
                      <a:pt x="0" y="0"/>
                      <a:pt x="0" y="267"/>
                      <a:pt x="163" y="267"/>
                    </a:cubicBezTo>
                    <a:cubicBezTo>
                      <a:pt x="351" y="267"/>
                      <a:pt x="351"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79"/>
              <p:cNvSpPr/>
              <p:nvPr/>
            </p:nvSpPr>
            <p:spPr>
              <a:xfrm>
                <a:off x="3191250" y="3442400"/>
                <a:ext cx="8800" cy="6850"/>
              </a:xfrm>
              <a:custGeom>
                <a:rect b="b" l="l" r="r" t="t"/>
                <a:pathLst>
                  <a:path extrusionOk="0" h="274" w="352">
                    <a:moveTo>
                      <a:pt x="163" y="1"/>
                    </a:moveTo>
                    <a:cubicBezTo>
                      <a:pt x="0" y="1"/>
                      <a:pt x="0"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79"/>
              <p:cNvSpPr/>
              <p:nvPr/>
            </p:nvSpPr>
            <p:spPr>
              <a:xfrm>
                <a:off x="3240025" y="3413950"/>
                <a:ext cx="8800" cy="6850"/>
              </a:xfrm>
              <a:custGeom>
                <a:rect b="b" l="l" r="r" t="t"/>
                <a:pathLst>
                  <a:path extrusionOk="0" h="274" w="352">
                    <a:moveTo>
                      <a:pt x="163" y="1"/>
                    </a:moveTo>
                    <a:cubicBezTo>
                      <a:pt x="1" y="1"/>
                      <a:pt x="1"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79"/>
              <p:cNvSpPr/>
              <p:nvPr/>
            </p:nvSpPr>
            <p:spPr>
              <a:xfrm>
                <a:off x="3288800" y="3445175"/>
                <a:ext cx="8800" cy="6675"/>
              </a:xfrm>
              <a:custGeom>
                <a:rect b="b" l="l" r="r" t="t"/>
                <a:pathLst>
                  <a:path extrusionOk="0" h="267" w="352">
                    <a:moveTo>
                      <a:pt x="163" y="0"/>
                    </a:moveTo>
                    <a:cubicBezTo>
                      <a:pt x="1" y="0"/>
                      <a:pt x="1" y="267"/>
                      <a:pt x="163" y="267"/>
                    </a:cubicBezTo>
                    <a:cubicBezTo>
                      <a:pt x="352" y="267"/>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79"/>
              <p:cNvSpPr/>
              <p:nvPr/>
            </p:nvSpPr>
            <p:spPr>
              <a:xfrm>
                <a:off x="3157275" y="3309575"/>
                <a:ext cx="8800" cy="6850"/>
              </a:xfrm>
              <a:custGeom>
                <a:rect b="b" l="l" r="r" t="t"/>
                <a:pathLst>
                  <a:path extrusionOk="0" h="274" w="352">
                    <a:moveTo>
                      <a:pt x="163" y="0"/>
                    </a:moveTo>
                    <a:cubicBezTo>
                      <a:pt x="0" y="0"/>
                      <a:pt x="0" y="273"/>
                      <a:pt x="163" y="273"/>
                    </a:cubicBezTo>
                    <a:cubicBezTo>
                      <a:pt x="351" y="273"/>
                      <a:pt x="351"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79"/>
              <p:cNvSpPr/>
              <p:nvPr/>
            </p:nvSpPr>
            <p:spPr>
              <a:xfrm>
                <a:off x="3185725" y="3285175"/>
                <a:ext cx="8800" cy="6850"/>
              </a:xfrm>
              <a:custGeom>
                <a:rect b="b" l="l" r="r" t="t"/>
                <a:pathLst>
                  <a:path extrusionOk="0" h="274" w="352">
                    <a:moveTo>
                      <a:pt x="163" y="1"/>
                    </a:moveTo>
                    <a:cubicBezTo>
                      <a:pt x="0" y="1"/>
                      <a:pt x="0"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79"/>
              <p:cNvSpPr/>
              <p:nvPr/>
            </p:nvSpPr>
            <p:spPr>
              <a:xfrm>
                <a:off x="3122150" y="3279825"/>
                <a:ext cx="8800" cy="6850"/>
              </a:xfrm>
              <a:custGeom>
                <a:rect b="b" l="l" r="r" t="t"/>
                <a:pathLst>
                  <a:path extrusionOk="0" h="274" w="352">
                    <a:moveTo>
                      <a:pt x="163" y="0"/>
                    </a:moveTo>
                    <a:cubicBezTo>
                      <a:pt x="0" y="0"/>
                      <a:pt x="0" y="273"/>
                      <a:pt x="163" y="273"/>
                    </a:cubicBezTo>
                    <a:cubicBezTo>
                      <a:pt x="352" y="273"/>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69" name="Google Shape;1569;p79"/>
            <p:cNvSpPr/>
            <p:nvPr/>
          </p:nvSpPr>
          <p:spPr>
            <a:xfrm>
              <a:off x="91600" y="779449"/>
              <a:ext cx="174076" cy="142576"/>
            </a:xfrm>
            <a:custGeom>
              <a:rect b="b" l="l" r="r" t="t"/>
              <a:pathLst>
                <a:path extrusionOk="0" h="1558" w="1902">
                  <a:moveTo>
                    <a:pt x="711" y="0"/>
                  </a:moveTo>
                  <a:cubicBezTo>
                    <a:pt x="670" y="0"/>
                    <a:pt x="634" y="41"/>
                    <a:pt x="634" y="62"/>
                  </a:cubicBezTo>
                  <a:cubicBezTo>
                    <a:pt x="471" y="550"/>
                    <a:pt x="230" y="985"/>
                    <a:pt x="42" y="1441"/>
                  </a:cubicBezTo>
                  <a:cubicBezTo>
                    <a:pt x="0" y="1501"/>
                    <a:pt x="57" y="1557"/>
                    <a:pt x="112" y="1557"/>
                  </a:cubicBezTo>
                  <a:cubicBezTo>
                    <a:pt x="134" y="1557"/>
                    <a:pt x="157" y="1548"/>
                    <a:pt x="172" y="1525"/>
                  </a:cubicBezTo>
                  <a:cubicBezTo>
                    <a:pt x="377" y="1072"/>
                    <a:pt x="577" y="664"/>
                    <a:pt x="735" y="217"/>
                  </a:cubicBezTo>
                  <a:lnTo>
                    <a:pt x="735" y="217"/>
                  </a:lnTo>
                  <a:cubicBezTo>
                    <a:pt x="1067" y="410"/>
                    <a:pt x="1395" y="561"/>
                    <a:pt x="1746" y="712"/>
                  </a:cubicBezTo>
                  <a:cubicBezTo>
                    <a:pt x="1753" y="715"/>
                    <a:pt x="1760" y="716"/>
                    <a:pt x="1767" y="716"/>
                  </a:cubicBezTo>
                  <a:cubicBezTo>
                    <a:pt x="1842" y="716"/>
                    <a:pt x="1902" y="597"/>
                    <a:pt x="1830" y="550"/>
                  </a:cubicBezTo>
                  <a:cubicBezTo>
                    <a:pt x="1447" y="413"/>
                    <a:pt x="1095" y="251"/>
                    <a:pt x="744" y="10"/>
                  </a:cubicBezTo>
                  <a:cubicBezTo>
                    <a:pt x="733" y="3"/>
                    <a:pt x="722" y="0"/>
                    <a:pt x="7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0" name="Google Shape;1570;p79"/>
          <p:cNvGrpSpPr/>
          <p:nvPr/>
        </p:nvGrpSpPr>
        <p:grpSpPr>
          <a:xfrm>
            <a:off x="8066097" y="-152412"/>
            <a:ext cx="1230293" cy="1194265"/>
            <a:chOff x="8066097" y="-152412"/>
            <a:chExt cx="1230293" cy="1194265"/>
          </a:xfrm>
        </p:grpSpPr>
        <p:grpSp>
          <p:nvGrpSpPr>
            <p:cNvPr id="1571" name="Google Shape;1571;p79"/>
            <p:cNvGrpSpPr/>
            <p:nvPr/>
          </p:nvGrpSpPr>
          <p:grpSpPr>
            <a:xfrm>
              <a:off x="8066097" y="-152412"/>
              <a:ext cx="1230293" cy="1194265"/>
              <a:chOff x="7913697" y="-12"/>
              <a:chExt cx="1230293" cy="1194265"/>
            </a:xfrm>
          </p:grpSpPr>
          <p:grpSp>
            <p:nvGrpSpPr>
              <p:cNvPr id="1572" name="Google Shape;1572;p79"/>
              <p:cNvGrpSpPr/>
              <p:nvPr/>
            </p:nvGrpSpPr>
            <p:grpSpPr>
              <a:xfrm>
                <a:off x="7941612" y="-12"/>
                <a:ext cx="1202378" cy="1194265"/>
                <a:chOff x="4158100" y="3232250"/>
                <a:chExt cx="337150" cy="334875"/>
              </a:xfrm>
            </p:grpSpPr>
            <p:sp>
              <p:nvSpPr>
                <p:cNvPr id="1573" name="Google Shape;1573;p79"/>
                <p:cNvSpPr/>
                <p:nvPr/>
              </p:nvSpPr>
              <p:spPr>
                <a:xfrm>
                  <a:off x="4167100" y="3233050"/>
                  <a:ext cx="212050" cy="123375"/>
                </a:xfrm>
                <a:custGeom>
                  <a:rect b="b" l="l" r="r" t="t"/>
                  <a:pathLst>
                    <a:path extrusionOk="0" h="4935" w="8482">
                      <a:moveTo>
                        <a:pt x="8369" y="0"/>
                      </a:moveTo>
                      <a:cubicBezTo>
                        <a:pt x="8348" y="0"/>
                        <a:pt x="8326" y="9"/>
                        <a:pt x="8306" y="31"/>
                      </a:cubicBezTo>
                      <a:cubicBezTo>
                        <a:pt x="7220" y="1409"/>
                        <a:pt x="5620" y="2495"/>
                        <a:pt x="3942" y="3061"/>
                      </a:cubicBezTo>
                      <a:cubicBezTo>
                        <a:pt x="2590" y="3523"/>
                        <a:pt x="1042" y="3634"/>
                        <a:pt x="40" y="4798"/>
                      </a:cubicBezTo>
                      <a:cubicBezTo>
                        <a:pt x="1" y="4857"/>
                        <a:pt x="51" y="4935"/>
                        <a:pt x="115" y="4935"/>
                      </a:cubicBezTo>
                      <a:cubicBezTo>
                        <a:pt x="135" y="4935"/>
                        <a:pt x="156" y="4927"/>
                        <a:pt x="177" y="4908"/>
                      </a:cubicBezTo>
                      <a:cubicBezTo>
                        <a:pt x="1256" y="3634"/>
                        <a:pt x="3103" y="3608"/>
                        <a:pt x="4567" y="3009"/>
                      </a:cubicBezTo>
                      <a:cubicBezTo>
                        <a:pt x="6030" y="2411"/>
                        <a:pt x="7435" y="1383"/>
                        <a:pt x="8443" y="135"/>
                      </a:cubicBezTo>
                      <a:cubicBezTo>
                        <a:pt x="8482" y="76"/>
                        <a:pt x="8430" y="0"/>
                        <a:pt x="836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79"/>
                <p:cNvSpPr/>
                <p:nvPr/>
              </p:nvSpPr>
              <p:spPr>
                <a:xfrm>
                  <a:off x="4178000" y="3279150"/>
                  <a:ext cx="49800" cy="91600"/>
                </a:xfrm>
                <a:custGeom>
                  <a:rect b="b" l="l" r="r" t="t"/>
                  <a:pathLst>
                    <a:path extrusionOk="0" h="3664" w="1992">
                      <a:moveTo>
                        <a:pt x="141" y="0"/>
                      </a:moveTo>
                      <a:cubicBezTo>
                        <a:pt x="68" y="0"/>
                        <a:pt x="1" y="92"/>
                        <a:pt x="66" y="138"/>
                      </a:cubicBezTo>
                      <a:cubicBezTo>
                        <a:pt x="580" y="593"/>
                        <a:pt x="1256" y="918"/>
                        <a:pt x="1607" y="1542"/>
                      </a:cubicBezTo>
                      <a:cubicBezTo>
                        <a:pt x="1907" y="2115"/>
                        <a:pt x="1204" y="3006"/>
                        <a:pt x="1068" y="3552"/>
                      </a:cubicBezTo>
                      <a:cubicBezTo>
                        <a:pt x="1051" y="3617"/>
                        <a:pt x="1098" y="3664"/>
                        <a:pt x="1142" y="3664"/>
                      </a:cubicBezTo>
                      <a:cubicBezTo>
                        <a:pt x="1168" y="3664"/>
                        <a:pt x="1194" y="3646"/>
                        <a:pt x="1204" y="3604"/>
                      </a:cubicBezTo>
                      <a:cubicBezTo>
                        <a:pt x="1341" y="3064"/>
                        <a:pt x="1991" y="2277"/>
                        <a:pt x="1828" y="1679"/>
                      </a:cubicBezTo>
                      <a:cubicBezTo>
                        <a:pt x="1633" y="918"/>
                        <a:pt x="742" y="515"/>
                        <a:pt x="203" y="27"/>
                      </a:cubicBezTo>
                      <a:cubicBezTo>
                        <a:pt x="184" y="8"/>
                        <a:pt x="162" y="0"/>
                        <a:pt x="1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79"/>
                <p:cNvSpPr/>
                <p:nvPr/>
              </p:nvSpPr>
              <p:spPr>
                <a:xfrm>
                  <a:off x="4158100" y="3310925"/>
                  <a:ext cx="66275" cy="13675"/>
                </a:xfrm>
                <a:custGeom>
                  <a:rect b="b" l="l" r="r" t="t"/>
                  <a:pathLst>
                    <a:path extrusionOk="0" h="547" w="2651">
                      <a:moveTo>
                        <a:pt x="107" y="1"/>
                      </a:moveTo>
                      <a:cubicBezTo>
                        <a:pt x="40" y="1"/>
                        <a:pt x="0" y="138"/>
                        <a:pt x="101" y="167"/>
                      </a:cubicBezTo>
                      <a:cubicBezTo>
                        <a:pt x="839" y="369"/>
                        <a:pt x="1600" y="547"/>
                        <a:pt x="2383" y="547"/>
                      </a:cubicBezTo>
                      <a:cubicBezTo>
                        <a:pt x="2435" y="547"/>
                        <a:pt x="2488" y="546"/>
                        <a:pt x="2540" y="545"/>
                      </a:cubicBezTo>
                      <a:cubicBezTo>
                        <a:pt x="2651" y="545"/>
                        <a:pt x="2651" y="382"/>
                        <a:pt x="2540" y="382"/>
                      </a:cubicBezTo>
                      <a:cubicBezTo>
                        <a:pt x="2489" y="384"/>
                        <a:pt x="2439" y="384"/>
                        <a:pt x="2388" y="384"/>
                      </a:cubicBezTo>
                      <a:cubicBezTo>
                        <a:pt x="1626" y="384"/>
                        <a:pt x="865" y="206"/>
                        <a:pt x="127" y="5"/>
                      </a:cubicBezTo>
                      <a:cubicBezTo>
                        <a:pt x="120" y="2"/>
                        <a:pt x="113" y="1"/>
                        <a:pt x="10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79"/>
                <p:cNvSpPr/>
                <p:nvPr/>
              </p:nvSpPr>
              <p:spPr>
                <a:xfrm>
                  <a:off x="4197850" y="3363050"/>
                  <a:ext cx="16925" cy="13700"/>
                </a:xfrm>
                <a:custGeom>
                  <a:rect b="b" l="l" r="r" t="t"/>
                  <a:pathLst>
                    <a:path extrusionOk="0" h="548" w="677">
                      <a:moveTo>
                        <a:pt x="326" y="1"/>
                      </a:moveTo>
                      <a:cubicBezTo>
                        <a:pt x="0" y="1"/>
                        <a:pt x="0" y="547"/>
                        <a:pt x="326" y="547"/>
                      </a:cubicBezTo>
                      <a:cubicBezTo>
                        <a:pt x="677" y="547"/>
                        <a:pt x="677"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79"/>
                <p:cNvSpPr/>
                <p:nvPr/>
              </p:nvSpPr>
              <p:spPr>
                <a:xfrm>
                  <a:off x="4361900" y="3259450"/>
                  <a:ext cx="133350" cy="307675"/>
                </a:xfrm>
                <a:custGeom>
                  <a:rect b="b" l="l" r="r" t="t"/>
                  <a:pathLst>
                    <a:path extrusionOk="0" h="12307" w="5334">
                      <a:moveTo>
                        <a:pt x="3702" y="232"/>
                      </a:moveTo>
                      <a:lnTo>
                        <a:pt x="3702" y="232"/>
                      </a:lnTo>
                      <a:cubicBezTo>
                        <a:pt x="3703" y="236"/>
                        <a:pt x="3705" y="239"/>
                        <a:pt x="3708" y="243"/>
                      </a:cubicBezTo>
                      <a:cubicBezTo>
                        <a:pt x="5145" y="1765"/>
                        <a:pt x="4579" y="4418"/>
                        <a:pt x="4280" y="6259"/>
                      </a:cubicBezTo>
                      <a:cubicBezTo>
                        <a:pt x="3955" y="8346"/>
                        <a:pt x="3057" y="10896"/>
                        <a:pt x="1139" y="12060"/>
                      </a:cubicBezTo>
                      <a:cubicBezTo>
                        <a:pt x="1107" y="12078"/>
                        <a:pt x="1082" y="12086"/>
                        <a:pt x="1061" y="12086"/>
                      </a:cubicBezTo>
                      <a:cubicBezTo>
                        <a:pt x="952" y="12086"/>
                        <a:pt x="971" y="11875"/>
                        <a:pt x="944" y="11761"/>
                      </a:cubicBezTo>
                      <a:cubicBezTo>
                        <a:pt x="892" y="11461"/>
                        <a:pt x="840" y="11169"/>
                        <a:pt x="814" y="10870"/>
                      </a:cubicBezTo>
                      <a:cubicBezTo>
                        <a:pt x="729" y="10323"/>
                        <a:pt x="703" y="9810"/>
                        <a:pt x="677" y="9296"/>
                      </a:cubicBezTo>
                      <a:cubicBezTo>
                        <a:pt x="618" y="8184"/>
                        <a:pt x="703" y="7072"/>
                        <a:pt x="892" y="5966"/>
                      </a:cubicBezTo>
                      <a:cubicBezTo>
                        <a:pt x="1293" y="3836"/>
                        <a:pt x="2183" y="1818"/>
                        <a:pt x="3702" y="232"/>
                      </a:cubicBezTo>
                      <a:close/>
                      <a:moveTo>
                        <a:pt x="3720" y="1"/>
                      </a:moveTo>
                      <a:cubicBezTo>
                        <a:pt x="3699" y="1"/>
                        <a:pt x="3677" y="9"/>
                        <a:pt x="3656" y="28"/>
                      </a:cubicBezTo>
                      <a:cubicBezTo>
                        <a:pt x="540" y="3202"/>
                        <a:pt x="1" y="8080"/>
                        <a:pt x="892" y="12248"/>
                      </a:cubicBezTo>
                      <a:cubicBezTo>
                        <a:pt x="892" y="12307"/>
                        <a:pt x="944" y="12307"/>
                        <a:pt x="1002" y="12307"/>
                      </a:cubicBezTo>
                      <a:cubicBezTo>
                        <a:pt x="1919" y="11871"/>
                        <a:pt x="2570" y="10948"/>
                        <a:pt x="3116" y="10135"/>
                      </a:cubicBezTo>
                      <a:cubicBezTo>
                        <a:pt x="3818" y="9023"/>
                        <a:pt x="4195" y="7780"/>
                        <a:pt x="4417" y="6480"/>
                      </a:cubicBezTo>
                      <a:cubicBezTo>
                        <a:pt x="4768" y="4555"/>
                        <a:pt x="5334" y="1739"/>
                        <a:pt x="3844" y="139"/>
                      </a:cubicBezTo>
                      <a:cubicBezTo>
                        <a:pt x="3831" y="125"/>
                        <a:pt x="3817" y="116"/>
                        <a:pt x="3804" y="112"/>
                      </a:cubicBezTo>
                      <a:lnTo>
                        <a:pt x="3804" y="112"/>
                      </a:lnTo>
                      <a:cubicBezTo>
                        <a:pt x="3817" y="56"/>
                        <a:pt x="3773" y="1"/>
                        <a:pt x="37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79"/>
                <p:cNvSpPr/>
                <p:nvPr/>
              </p:nvSpPr>
              <p:spPr>
                <a:xfrm>
                  <a:off x="4382725" y="3263550"/>
                  <a:ext cx="75950" cy="302225"/>
                </a:xfrm>
                <a:custGeom>
                  <a:rect b="b" l="l" r="r" t="t"/>
                  <a:pathLst>
                    <a:path extrusionOk="0" h="12089" w="3038">
                      <a:moveTo>
                        <a:pt x="2930" y="1"/>
                      </a:moveTo>
                      <a:cubicBezTo>
                        <a:pt x="2889" y="1"/>
                        <a:pt x="2849" y="27"/>
                        <a:pt x="2849" y="79"/>
                      </a:cubicBezTo>
                      <a:cubicBezTo>
                        <a:pt x="2907" y="2277"/>
                        <a:pt x="2146" y="4443"/>
                        <a:pt x="1684" y="6582"/>
                      </a:cubicBezTo>
                      <a:cubicBezTo>
                        <a:pt x="1470" y="7642"/>
                        <a:pt x="1119" y="8618"/>
                        <a:pt x="846" y="9646"/>
                      </a:cubicBezTo>
                      <a:cubicBezTo>
                        <a:pt x="657" y="10406"/>
                        <a:pt x="683" y="11382"/>
                        <a:pt x="59" y="11948"/>
                      </a:cubicBezTo>
                      <a:cubicBezTo>
                        <a:pt x="0" y="12011"/>
                        <a:pt x="58" y="12089"/>
                        <a:pt x="126" y="12089"/>
                      </a:cubicBezTo>
                      <a:cubicBezTo>
                        <a:pt x="149" y="12089"/>
                        <a:pt x="174" y="12080"/>
                        <a:pt x="195" y="12058"/>
                      </a:cubicBezTo>
                      <a:cubicBezTo>
                        <a:pt x="683" y="11597"/>
                        <a:pt x="793" y="10842"/>
                        <a:pt x="898" y="10218"/>
                      </a:cubicBezTo>
                      <a:cubicBezTo>
                        <a:pt x="1119" y="9132"/>
                        <a:pt x="1522" y="8104"/>
                        <a:pt x="1769" y="7044"/>
                      </a:cubicBezTo>
                      <a:cubicBezTo>
                        <a:pt x="2036" y="5854"/>
                        <a:pt x="2283" y="4664"/>
                        <a:pt x="2582" y="3493"/>
                      </a:cubicBezTo>
                      <a:cubicBezTo>
                        <a:pt x="2849" y="2355"/>
                        <a:pt x="3037" y="1249"/>
                        <a:pt x="3011" y="79"/>
                      </a:cubicBezTo>
                      <a:cubicBezTo>
                        <a:pt x="3011" y="27"/>
                        <a:pt x="2971" y="1"/>
                        <a:pt x="29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79"/>
                <p:cNvSpPr/>
                <p:nvPr/>
              </p:nvSpPr>
              <p:spPr>
                <a:xfrm>
                  <a:off x="4373475" y="3429550"/>
                  <a:ext cx="78675" cy="64500"/>
                </a:xfrm>
                <a:custGeom>
                  <a:rect b="b" l="l" r="r" t="t"/>
                  <a:pathLst>
                    <a:path extrusionOk="0" h="2580" w="3147">
                      <a:moveTo>
                        <a:pt x="2139" y="1"/>
                      </a:moveTo>
                      <a:cubicBezTo>
                        <a:pt x="1404" y="268"/>
                        <a:pt x="806" y="729"/>
                        <a:pt x="103" y="1002"/>
                      </a:cubicBezTo>
                      <a:cubicBezTo>
                        <a:pt x="1" y="1027"/>
                        <a:pt x="44" y="1168"/>
                        <a:pt x="113" y="1168"/>
                      </a:cubicBezTo>
                      <a:cubicBezTo>
                        <a:pt x="118" y="1168"/>
                        <a:pt x="124" y="1167"/>
                        <a:pt x="129" y="1165"/>
                      </a:cubicBezTo>
                      <a:cubicBezTo>
                        <a:pt x="455" y="1054"/>
                        <a:pt x="754" y="892"/>
                        <a:pt x="1053" y="729"/>
                      </a:cubicBezTo>
                      <a:cubicBezTo>
                        <a:pt x="1216" y="625"/>
                        <a:pt x="1378" y="541"/>
                        <a:pt x="1515" y="463"/>
                      </a:cubicBezTo>
                      <a:cubicBezTo>
                        <a:pt x="1658" y="389"/>
                        <a:pt x="1851" y="242"/>
                        <a:pt x="2003" y="242"/>
                      </a:cubicBezTo>
                      <a:cubicBezTo>
                        <a:pt x="2079" y="242"/>
                        <a:pt x="2146" y="279"/>
                        <a:pt x="2191" y="378"/>
                      </a:cubicBezTo>
                      <a:cubicBezTo>
                        <a:pt x="2464" y="1080"/>
                        <a:pt x="2731" y="1789"/>
                        <a:pt x="2978" y="2518"/>
                      </a:cubicBezTo>
                      <a:cubicBezTo>
                        <a:pt x="2988" y="2561"/>
                        <a:pt x="3019" y="2579"/>
                        <a:pt x="3050" y="2579"/>
                      </a:cubicBezTo>
                      <a:cubicBezTo>
                        <a:pt x="3098" y="2579"/>
                        <a:pt x="3146" y="2533"/>
                        <a:pt x="3115" y="2466"/>
                      </a:cubicBezTo>
                      <a:cubicBezTo>
                        <a:pt x="2841" y="1653"/>
                        <a:pt x="2542" y="866"/>
                        <a:pt x="2217" y="53"/>
                      </a:cubicBezTo>
                      <a:cubicBezTo>
                        <a:pt x="2217" y="27"/>
                        <a:pt x="2165" y="1"/>
                        <a:pt x="21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79"/>
                <p:cNvSpPr/>
                <p:nvPr/>
              </p:nvSpPr>
              <p:spPr>
                <a:xfrm>
                  <a:off x="4380475" y="3369250"/>
                  <a:ext cx="91850" cy="51625"/>
                </a:xfrm>
                <a:custGeom>
                  <a:rect b="b" l="l" r="r" t="t"/>
                  <a:pathLst>
                    <a:path extrusionOk="0" h="2065" w="3674">
                      <a:moveTo>
                        <a:pt x="2347" y="0"/>
                      </a:moveTo>
                      <a:cubicBezTo>
                        <a:pt x="1612" y="514"/>
                        <a:pt x="773" y="839"/>
                        <a:pt x="71" y="1379"/>
                      </a:cubicBezTo>
                      <a:cubicBezTo>
                        <a:pt x="0" y="1449"/>
                        <a:pt x="47" y="1556"/>
                        <a:pt x="110" y="1556"/>
                      </a:cubicBezTo>
                      <a:cubicBezTo>
                        <a:pt x="122" y="1556"/>
                        <a:pt x="135" y="1551"/>
                        <a:pt x="149" y="1541"/>
                      </a:cubicBezTo>
                      <a:cubicBezTo>
                        <a:pt x="799" y="1028"/>
                        <a:pt x="1586" y="702"/>
                        <a:pt x="2262" y="241"/>
                      </a:cubicBezTo>
                      <a:cubicBezTo>
                        <a:pt x="2266" y="239"/>
                        <a:pt x="2270" y="239"/>
                        <a:pt x="2274" y="239"/>
                      </a:cubicBezTo>
                      <a:cubicBezTo>
                        <a:pt x="2427" y="239"/>
                        <a:pt x="2914" y="1115"/>
                        <a:pt x="2965" y="1216"/>
                      </a:cubicBezTo>
                      <a:cubicBezTo>
                        <a:pt x="3075" y="1353"/>
                        <a:pt x="3186" y="1515"/>
                        <a:pt x="3290" y="1678"/>
                      </a:cubicBezTo>
                      <a:cubicBezTo>
                        <a:pt x="3348" y="1763"/>
                        <a:pt x="3400" y="1867"/>
                        <a:pt x="3485" y="1977"/>
                      </a:cubicBezTo>
                      <a:cubicBezTo>
                        <a:pt x="3488" y="1980"/>
                        <a:pt x="3491" y="1983"/>
                        <a:pt x="3494" y="1984"/>
                      </a:cubicBezTo>
                      <a:lnTo>
                        <a:pt x="3494" y="1984"/>
                      </a:lnTo>
                      <a:cubicBezTo>
                        <a:pt x="3494" y="2025"/>
                        <a:pt x="3522" y="2065"/>
                        <a:pt x="3567" y="2065"/>
                      </a:cubicBezTo>
                      <a:cubicBezTo>
                        <a:pt x="3574" y="2065"/>
                        <a:pt x="3581" y="2064"/>
                        <a:pt x="3589" y="2062"/>
                      </a:cubicBezTo>
                      <a:lnTo>
                        <a:pt x="3615" y="2062"/>
                      </a:lnTo>
                      <a:cubicBezTo>
                        <a:pt x="3648" y="2062"/>
                        <a:pt x="3648" y="2029"/>
                        <a:pt x="3674" y="2003"/>
                      </a:cubicBezTo>
                      <a:lnTo>
                        <a:pt x="3674" y="1977"/>
                      </a:lnTo>
                      <a:cubicBezTo>
                        <a:pt x="3674" y="1951"/>
                        <a:pt x="3674" y="1925"/>
                        <a:pt x="3648" y="1899"/>
                      </a:cubicBezTo>
                      <a:cubicBezTo>
                        <a:pt x="3400" y="1678"/>
                        <a:pt x="3212" y="1275"/>
                        <a:pt x="3023" y="976"/>
                      </a:cubicBezTo>
                      <a:cubicBezTo>
                        <a:pt x="2802" y="676"/>
                        <a:pt x="2613" y="377"/>
                        <a:pt x="2451" y="52"/>
                      </a:cubicBezTo>
                      <a:cubicBezTo>
                        <a:pt x="2425" y="0"/>
                        <a:pt x="2373" y="0"/>
                        <a:pt x="2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79"/>
                <p:cNvSpPr/>
                <p:nvPr/>
              </p:nvSpPr>
              <p:spPr>
                <a:xfrm>
                  <a:off x="4402750" y="3322800"/>
                  <a:ext cx="79975" cy="27550"/>
                </a:xfrm>
                <a:custGeom>
                  <a:rect b="b" l="l" r="r" t="t"/>
                  <a:pathLst>
                    <a:path extrusionOk="0" h="1102" w="3199">
                      <a:moveTo>
                        <a:pt x="1702" y="1"/>
                      </a:moveTo>
                      <a:cubicBezTo>
                        <a:pt x="1171" y="1"/>
                        <a:pt x="556" y="337"/>
                        <a:pt x="97" y="447"/>
                      </a:cubicBezTo>
                      <a:cubicBezTo>
                        <a:pt x="0" y="471"/>
                        <a:pt x="15" y="612"/>
                        <a:pt x="101" y="612"/>
                      </a:cubicBezTo>
                      <a:cubicBezTo>
                        <a:pt x="108" y="612"/>
                        <a:pt x="115" y="611"/>
                        <a:pt x="123" y="609"/>
                      </a:cubicBezTo>
                      <a:cubicBezTo>
                        <a:pt x="638" y="486"/>
                        <a:pt x="1217" y="168"/>
                        <a:pt x="1764" y="168"/>
                      </a:cubicBezTo>
                      <a:cubicBezTo>
                        <a:pt x="1825" y="168"/>
                        <a:pt x="1884" y="172"/>
                        <a:pt x="1944" y="180"/>
                      </a:cubicBezTo>
                      <a:cubicBezTo>
                        <a:pt x="2132" y="206"/>
                        <a:pt x="2373" y="583"/>
                        <a:pt x="2535" y="694"/>
                      </a:cubicBezTo>
                      <a:cubicBezTo>
                        <a:pt x="2698" y="830"/>
                        <a:pt x="2861" y="935"/>
                        <a:pt x="3023" y="1071"/>
                      </a:cubicBezTo>
                      <a:cubicBezTo>
                        <a:pt x="3045" y="1093"/>
                        <a:pt x="3067" y="1101"/>
                        <a:pt x="3088" y="1101"/>
                      </a:cubicBezTo>
                      <a:cubicBezTo>
                        <a:pt x="3150" y="1101"/>
                        <a:pt x="3199" y="1024"/>
                        <a:pt x="3160" y="961"/>
                      </a:cubicBezTo>
                      <a:cubicBezTo>
                        <a:pt x="2971" y="798"/>
                        <a:pt x="2757" y="668"/>
                        <a:pt x="2561" y="505"/>
                      </a:cubicBezTo>
                      <a:cubicBezTo>
                        <a:pt x="2399" y="369"/>
                        <a:pt x="2269" y="148"/>
                        <a:pt x="2074" y="70"/>
                      </a:cubicBezTo>
                      <a:cubicBezTo>
                        <a:pt x="1957" y="21"/>
                        <a:pt x="1832" y="1"/>
                        <a:pt x="170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79"/>
                <p:cNvSpPr/>
                <p:nvPr/>
              </p:nvSpPr>
              <p:spPr>
                <a:xfrm>
                  <a:off x="4232475" y="3238525"/>
                  <a:ext cx="230250" cy="237825"/>
                </a:xfrm>
                <a:custGeom>
                  <a:rect b="b" l="l" r="r" t="t"/>
                  <a:pathLst>
                    <a:path extrusionOk="0" h="9513" w="9210">
                      <a:moveTo>
                        <a:pt x="9210" y="0"/>
                      </a:moveTo>
                      <a:lnTo>
                        <a:pt x="9106" y="104"/>
                      </a:lnTo>
                      <a:cubicBezTo>
                        <a:pt x="7259" y="104"/>
                        <a:pt x="5204" y="540"/>
                        <a:pt x="3467" y="976"/>
                      </a:cubicBezTo>
                      <a:cubicBezTo>
                        <a:pt x="2817" y="1190"/>
                        <a:pt x="1080" y="1405"/>
                        <a:pt x="755" y="2276"/>
                      </a:cubicBezTo>
                      <a:cubicBezTo>
                        <a:pt x="540" y="3252"/>
                        <a:pt x="1841" y="3141"/>
                        <a:pt x="2706" y="3577"/>
                      </a:cubicBezTo>
                      <a:cubicBezTo>
                        <a:pt x="1516" y="4006"/>
                        <a:pt x="326" y="4553"/>
                        <a:pt x="1" y="5957"/>
                      </a:cubicBezTo>
                      <a:cubicBezTo>
                        <a:pt x="82" y="6327"/>
                        <a:pt x="319" y="6433"/>
                        <a:pt x="618" y="6433"/>
                      </a:cubicBezTo>
                      <a:cubicBezTo>
                        <a:pt x="1014" y="6433"/>
                        <a:pt x="1519" y="6247"/>
                        <a:pt x="1911" y="6247"/>
                      </a:cubicBezTo>
                      <a:cubicBezTo>
                        <a:pt x="2003" y="6247"/>
                        <a:pt x="2089" y="6257"/>
                        <a:pt x="2166" y="6283"/>
                      </a:cubicBezTo>
                      <a:cubicBezTo>
                        <a:pt x="1627" y="6829"/>
                        <a:pt x="215" y="8884"/>
                        <a:pt x="1301" y="9430"/>
                      </a:cubicBezTo>
                      <a:cubicBezTo>
                        <a:pt x="1404" y="9487"/>
                        <a:pt x="1507" y="9513"/>
                        <a:pt x="1611" y="9513"/>
                      </a:cubicBezTo>
                      <a:cubicBezTo>
                        <a:pt x="2497" y="9513"/>
                        <a:pt x="3414" y="7637"/>
                        <a:pt x="3903" y="7154"/>
                      </a:cubicBezTo>
                      <a:cubicBezTo>
                        <a:pt x="3903" y="8028"/>
                        <a:pt x="4310" y="9197"/>
                        <a:pt x="4912" y="9197"/>
                      </a:cubicBezTo>
                      <a:cubicBezTo>
                        <a:pt x="5130" y="9197"/>
                        <a:pt x="5374" y="9044"/>
                        <a:pt x="5633" y="8669"/>
                      </a:cubicBezTo>
                      <a:cubicBezTo>
                        <a:pt x="6283" y="7804"/>
                        <a:pt x="5743" y="6068"/>
                        <a:pt x="6069" y="5092"/>
                      </a:cubicBezTo>
                      <a:lnTo>
                        <a:pt x="6069" y="5092"/>
                      </a:lnTo>
                      <a:cubicBezTo>
                        <a:pt x="6242" y="5707"/>
                        <a:pt x="6700" y="6955"/>
                        <a:pt x="7384" y="6955"/>
                      </a:cubicBezTo>
                      <a:cubicBezTo>
                        <a:pt x="7547" y="6955"/>
                        <a:pt x="7722" y="6884"/>
                        <a:pt x="7909" y="6718"/>
                      </a:cubicBezTo>
                      <a:cubicBezTo>
                        <a:pt x="8455" y="6283"/>
                        <a:pt x="8020" y="4553"/>
                        <a:pt x="8130" y="3902"/>
                      </a:cubicBezTo>
                      <a:cubicBezTo>
                        <a:pt x="8345" y="2706"/>
                        <a:pt x="9210" y="1080"/>
                        <a:pt x="921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79"/>
                <p:cNvSpPr/>
                <p:nvPr/>
              </p:nvSpPr>
              <p:spPr>
                <a:xfrm>
                  <a:off x="4282950" y="3232250"/>
                  <a:ext cx="192600" cy="215775"/>
                </a:xfrm>
                <a:custGeom>
                  <a:rect b="b" l="l" r="r" t="t"/>
                  <a:pathLst>
                    <a:path extrusionOk="0" h="8631" w="7704">
                      <a:moveTo>
                        <a:pt x="7569" y="1"/>
                      </a:moveTo>
                      <a:cubicBezTo>
                        <a:pt x="7562" y="1"/>
                        <a:pt x="7555" y="2"/>
                        <a:pt x="7549" y="4"/>
                      </a:cubicBezTo>
                      <a:cubicBezTo>
                        <a:pt x="4134" y="1740"/>
                        <a:pt x="1585" y="5070"/>
                        <a:pt x="37" y="8517"/>
                      </a:cubicBezTo>
                      <a:cubicBezTo>
                        <a:pt x="0" y="8572"/>
                        <a:pt x="57" y="8630"/>
                        <a:pt x="112" y="8630"/>
                      </a:cubicBezTo>
                      <a:cubicBezTo>
                        <a:pt x="135" y="8630"/>
                        <a:pt x="158" y="8620"/>
                        <a:pt x="173" y="8595"/>
                      </a:cubicBezTo>
                      <a:cubicBezTo>
                        <a:pt x="1721" y="5181"/>
                        <a:pt x="4212" y="1877"/>
                        <a:pt x="7627" y="167"/>
                      </a:cubicBezTo>
                      <a:cubicBezTo>
                        <a:pt x="7704" y="119"/>
                        <a:pt x="7640" y="1"/>
                        <a:pt x="75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79"/>
                <p:cNvSpPr/>
                <p:nvPr/>
              </p:nvSpPr>
              <p:spPr>
                <a:xfrm>
                  <a:off x="4263750" y="3352975"/>
                  <a:ext cx="94900" cy="78400"/>
                </a:xfrm>
                <a:custGeom>
                  <a:rect b="b" l="l" r="r" t="t"/>
                  <a:pathLst>
                    <a:path extrusionOk="0" h="3136" w="3796">
                      <a:moveTo>
                        <a:pt x="2977" y="1"/>
                      </a:moveTo>
                      <a:cubicBezTo>
                        <a:pt x="2002" y="137"/>
                        <a:pt x="1052" y="488"/>
                        <a:pt x="102" y="703"/>
                      </a:cubicBezTo>
                      <a:cubicBezTo>
                        <a:pt x="0" y="727"/>
                        <a:pt x="20" y="868"/>
                        <a:pt x="107" y="868"/>
                      </a:cubicBezTo>
                      <a:cubicBezTo>
                        <a:pt x="114" y="868"/>
                        <a:pt x="121" y="868"/>
                        <a:pt x="128" y="866"/>
                      </a:cubicBezTo>
                      <a:cubicBezTo>
                        <a:pt x="590" y="762"/>
                        <a:pt x="1026" y="625"/>
                        <a:pt x="1488" y="488"/>
                      </a:cubicBezTo>
                      <a:cubicBezTo>
                        <a:pt x="1728" y="436"/>
                        <a:pt x="1975" y="352"/>
                        <a:pt x="2242" y="300"/>
                      </a:cubicBezTo>
                      <a:cubicBezTo>
                        <a:pt x="2379" y="271"/>
                        <a:pt x="2541" y="215"/>
                        <a:pt x="2673" y="215"/>
                      </a:cubicBezTo>
                      <a:cubicBezTo>
                        <a:pt x="2805" y="215"/>
                        <a:pt x="2906" y="271"/>
                        <a:pt x="2919" y="462"/>
                      </a:cubicBezTo>
                      <a:cubicBezTo>
                        <a:pt x="2951" y="1379"/>
                        <a:pt x="3276" y="2251"/>
                        <a:pt x="3627" y="3090"/>
                      </a:cubicBezTo>
                      <a:cubicBezTo>
                        <a:pt x="3638" y="3121"/>
                        <a:pt x="3669" y="3135"/>
                        <a:pt x="3700" y="3135"/>
                      </a:cubicBezTo>
                      <a:cubicBezTo>
                        <a:pt x="3748" y="3135"/>
                        <a:pt x="3795" y="3101"/>
                        <a:pt x="3764" y="3038"/>
                      </a:cubicBezTo>
                      <a:cubicBezTo>
                        <a:pt x="3380" y="2088"/>
                        <a:pt x="3081" y="1139"/>
                        <a:pt x="3055" y="79"/>
                      </a:cubicBezTo>
                      <a:cubicBezTo>
                        <a:pt x="3055" y="53"/>
                        <a:pt x="3029" y="1"/>
                        <a:pt x="29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79"/>
                <p:cNvSpPr/>
                <p:nvPr/>
              </p:nvSpPr>
              <p:spPr>
                <a:xfrm>
                  <a:off x="4290900" y="3304125"/>
                  <a:ext cx="116650" cy="55775"/>
                </a:xfrm>
                <a:custGeom>
                  <a:rect b="b" l="l" r="r" t="t"/>
                  <a:pathLst>
                    <a:path extrusionOk="0" h="2231" w="4666">
                      <a:moveTo>
                        <a:pt x="106" y="1"/>
                      </a:moveTo>
                      <a:cubicBezTo>
                        <a:pt x="15" y="1"/>
                        <a:pt x="0" y="142"/>
                        <a:pt x="103" y="166"/>
                      </a:cubicBezTo>
                      <a:cubicBezTo>
                        <a:pt x="606" y="270"/>
                        <a:pt x="1119" y="309"/>
                        <a:pt x="1637" y="309"/>
                      </a:cubicBezTo>
                      <a:cubicBezTo>
                        <a:pt x="2062" y="309"/>
                        <a:pt x="2490" y="282"/>
                        <a:pt x="2919" y="244"/>
                      </a:cubicBezTo>
                      <a:cubicBezTo>
                        <a:pt x="3081" y="218"/>
                        <a:pt x="3244" y="218"/>
                        <a:pt x="3406" y="192"/>
                      </a:cubicBezTo>
                      <a:cubicBezTo>
                        <a:pt x="3408" y="192"/>
                        <a:pt x="3410" y="191"/>
                        <a:pt x="3412" y="191"/>
                      </a:cubicBezTo>
                      <a:cubicBezTo>
                        <a:pt x="3496" y="191"/>
                        <a:pt x="3596" y="733"/>
                        <a:pt x="3621" y="791"/>
                      </a:cubicBezTo>
                      <a:cubicBezTo>
                        <a:pt x="3816" y="1304"/>
                        <a:pt x="4167" y="1740"/>
                        <a:pt x="4493" y="2195"/>
                      </a:cubicBezTo>
                      <a:cubicBezTo>
                        <a:pt x="4508" y="2220"/>
                        <a:pt x="4531" y="2231"/>
                        <a:pt x="4554" y="2231"/>
                      </a:cubicBezTo>
                      <a:cubicBezTo>
                        <a:pt x="4609" y="2231"/>
                        <a:pt x="4666" y="2172"/>
                        <a:pt x="4629" y="2117"/>
                      </a:cubicBezTo>
                      <a:cubicBezTo>
                        <a:pt x="4167" y="1493"/>
                        <a:pt x="3706" y="869"/>
                        <a:pt x="3595" y="82"/>
                      </a:cubicBezTo>
                      <a:cubicBezTo>
                        <a:pt x="3595" y="30"/>
                        <a:pt x="3569" y="4"/>
                        <a:pt x="3517" y="4"/>
                      </a:cubicBezTo>
                      <a:cubicBezTo>
                        <a:pt x="2943" y="101"/>
                        <a:pt x="2355" y="155"/>
                        <a:pt x="1768" y="155"/>
                      </a:cubicBezTo>
                      <a:cubicBezTo>
                        <a:pt x="1217" y="155"/>
                        <a:pt x="667" y="107"/>
                        <a:pt x="129" y="4"/>
                      </a:cubicBezTo>
                      <a:cubicBezTo>
                        <a:pt x="120" y="2"/>
                        <a:pt x="113" y="1"/>
                        <a:pt x="1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79"/>
                <p:cNvSpPr/>
                <p:nvPr/>
              </p:nvSpPr>
              <p:spPr>
                <a:xfrm>
                  <a:off x="4356375" y="3268925"/>
                  <a:ext cx="64550" cy="54125"/>
                </a:xfrm>
                <a:custGeom>
                  <a:rect b="b" l="l" r="r" t="t"/>
                  <a:pathLst>
                    <a:path extrusionOk="0" h="2165" w="2582">
                      <a:moveTo>
                        <a:pt x="2361" y="0"/>
                      </a:moveTo>
                      <a:cubicBezTo>
                        <a:pt x="1969" y="57"/>
                        <a:pt x="1586" y="71"/>
                        <a:pt x="1199" y="71"/>
                      </a:cubicBezTo>
                      <a:cubicBezTo>
                        <a:pt x="834" y="71"/>
                        <a:pt x="467" y="59"/>
                        <a:pt x="85" y="59"/>
                      </a:cubicBezTo>
                      <a:cubicBezTo>
                        <a:pt x="0" y="59"/>
                        <a:pt x="0" y="221"/>
                        <a:pt x="85" y="221"/>
                      </a:cubicBezTo>
                      <a:cubicBezTo>
                        <a:pt x="467" y="221"/>
                        <a:pt x="834" y="234"/>
                        <a:pt x="1199" y="234"/>
                      </a:cubicBezTo>
                      <a:cubicBezTo>
                        <a:pt x="1561" y="234"/>
                        <a:pt x="1920" y="222"/>
                        <a:pt x="2286" y="173"/>
                      </a:cubicBezTo>
                      <a:lnTo>
                        <a:pt x="2286" y="173"/>
                      </a:lnTo>
                      <a:cubicBezTo>
                        <a:pt x="2193" y="835"/>
                        <a:pt x="2155" y="1474"/>
                        <a:pt x="2413" y="2114"/>
                      </a:cubicBezTo>
                      <a:cubicBezTo>
                        <a:pt x="2424" y="2148"/>
                        <a:pt x="2456" y="2164"/>
                        <a:pt x="2488" y="2164"/>
                      </a:cubicBezTo>
                      <a:cubicBezTo>
                        <a:pt x="2535" y="2164"/>
                        <a:pt x="2581" y="2128"/>
                        <a:pt x="2550" y="2062"/>
                      </a:cubicBezTo>
                      <a:cubicBezTo>
                        <a:pt x="2303" y="1412"/>
                        <a:pt x="2361" y="787"/>
                        <a:pt x="2439" y="111"/>
                      </a:cubicBezTo>
                      <a:cubicBezTo>
                        <a:pt x="2465" y="59"/>
                        <a:pt x="2439" y="0"/>
                        <a:pt x="23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79"/>
                <p:cNvSpPr/>
                <p:nvPr/>
              </p:nvSpPr>
              <p:spPr>
                <a:xfrm>
                  <a:off x="4312300" y="3333950"/>
                  <a:ext cx="8975" cy="6850"/>
                </a:xfrm>
                <a:custGeom>
                  <a:rect b="b" l="l" r="r" t="t"/>
                  <a:pathLst>
                    <a:path extrusionOk="0" h="274" w="359">
                      <a:moveTo>
                        <a:pt x="164" y="1"/>
                      </a:moveTo>
                      <a:cubicBezTo>
                        <a:pt x="1" y="1"/>
                        <a:pt x="1" y="274"/>
                        <a:pt x="164" y="274"/>
                      </a:cubicBezTo>
                      <a:cubicBezTo>
                        <a:pt x="359" y="274"/>
                        <a:pt x="359" y="1"/>
                        <a:pt x="16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79"/>
                <p:cNvSpPr/>
                <p:nvPr/>
              </p:nvSpPr>
              <p:spPr>
                <a:xfrm>
                  <a:off x="4321900" y="3319150"/>
                  <a:ext cx="8800" cy="6700"/>
                </a:xfrm>
                <a:custGeom>
                  <a:rect b="b" l="l" r="r" t="t"/>
                  <a:pathLst>
                    <a:path extrusionOk="0" h="268" w="352">
                      <a:moveTo>
                        <a:pt x="163" y="1"/>
                      </a:moveTo>
                      <a:cubicBezTo>
                        <a:pt x="1" y="1"/>
                        <a:pt x="1" y="268"/>
                        <a:pt x="163" y="268"/>
                      </a:cubicBezTo>
                      <a:cubicBezTo>
                        <a:pt x="352" y="268"/>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79"/>
                <p:cNvSpPr/>
                <p:nvPr/>
              </p:nvSpPr>
              <p:spPr>
                <a:xfrm>
                  <a:off x="4327275" y="3331350"/>
                  <a:ext cx="8800" cy="6700"/>
                </a:xfrm>
                <a:custGeom>
                  <a:rect b="b" l="l" r="r" t="t"/>
                  <a:pathLst>
                    <a:path extrusionOk="0" h="268" w="352">
                      <a:moveTo>
                        <a:pt x="163" y="1"/>
                      </a:moveTo>
                      <a:cubicBezTo>
                        <a:pt x="0" y="1"/>
                        <a:pt x="0" y="267"/>
                        <a:pt x="163" y="267"/>
                      </a:cubicBezTo>
                      <a:cubicBezTo>
                        <a:pt x="352" y="267"/>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79"/>
                <p:cNvSpPr/>
                <p:nvPr/>
              </p:nvSpPr>
              <p:spPr>
                <a:xfrm>
                  <a:off x="4411325" y="3378675"/>
                  <a:ext cx="8800" cy="6850"/>
                </a:xfrm>
                <a:custGeom>
                  <a:rect b="b" l="l" r="r" t="t"/>
                  <a:pathLst>
                    <a:path extrusionOk="0" h="274" w="352">
                      <a:moveTo>
                        <a:pt x="163" y="0"/>
                      </a:moveTo>
                      <a:cubicBezTo>
                        <a:pt x="1" y="0"/>
                        <a:pt x="1" y="273"/>
                        <a:pt x="163" y="273"/>
                      </a:cubicBezTo>
                      <a:cubicBezTo>
                        <a:pt x="352" y="273"/>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79"/>
                <p:cNvSpPr/>
                <p:nvPr/>
              </p:nvSpPr>
              <p:spPr>
                <a:xfrm>
                  <a:off x="4413925" y="3363875"/>
                  <a:ext cx="8975" cy="6700"/>
                </a:xfrm>
                <a:custGeom>
                  <a:rect b="b" l="l" r="r" t="t"/>
                  <a:pathLst>
                    <a:path extrusionOk="0" h="268" w="359">
                      <a:moveTo>
                        <a:pt x="163" y="0"/>
                      </a:moveTo>
                      <a:cubicBezTo>
                        <a:pt x="1" y="0"/>
                        <a:pt x="1" y="267"/>
                        <a:pt x="163" y="267"/>
                      </a:cubicBezTo>
                      <a:cubicBezTo>
                        <a:pt x="358" y="267"/>
                        <a:pt x="358"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79"/>
                <p:cNvSpPr/>
                <p:nvPr/>
              </p:nvSpPr>
              <p:spPr>
                <a:xfrm>
                  <a:off x="4424825" y="3374600"/>
                  <a:ext cx="8800" cy="6850"/>
                </a:xfrm>
                <a:custGeom>
                  <a:rect b="b" l="l" r="r" t="t"/>
                  <a:pathLst>
                    <a:path extrusionOk="0" h="274" w="352">
                      <a:moveTo>
                        <a:pt x="163" y="1"/>
                      </a:moveTo>
                      <a:cubicBezTo>
                        <a:pt x="0" y="1"/>
                        <a:pt x="0"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79"/>
                <p:cNvSpPr/>
                <p:nvPr/>
              </p:nvSpPr>
              <p:spPr>
                <a:xfrm>
                  <a:off x="4355725" y="3453300"/>
                  <a:ext cx="8800" cy="6700"/>
                </a:xfrm>
                <a:custGeom>
                  <a:rect b="b" l="l" r="r" t="t"/>
                  <a:pathLst>
                    <a:path extrusionOk="0" h="268" w="352">
                      <a:moveTo>
                        <a:pt x="163" y="0"/>
                      </a:moveTo>
                      <a:cubicBezTo>
                        <a:pt x="0" y="0"/>
                        <a:pt x="0" y="267"/>
                        <a:pt x="163" y="267"/>
                      </a:cubicBezTo>
                      <a:cubicBezTo>
                        <a:pt x="352" y="267"/>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79"/>
                <p:cNvSpPr/>
                <p:nvPr/>
              </p:nvSpPr>
              <p:spPr>
                <a:xfrm>
                  <a:off x="4362550" y="3442400"/>
                  <a:ext cx="8800" cy="6850"/>
                </a:xfrm>
                <a:custGeom>
                  <a:rect b="b" l="l" r="r" t="t"/>
                  <a:pathLst>
                    <a:path extrusionOk="0" h="274" w="352">
                      <a:moveTo>
                        <a:pt x="163" y="1"/>
                      </a:moveTo>
                      <a:cubicBezTo>
                        <a:pt x="1" y="1"/>
                        <a:pt x="1"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79"/>
                <p:cNvSpPr/>
                <p:nvPr/>
              </p:nvSpPr>
              <p:spPr>
                <a:xfrm>
                  <a:off x="4313775" y="3413950"/>
                  <a:ext cx="8800" cy="6850"/>
                </a:xfrm>
                <a:custGeom>
                  <a:rect b="b" l="l" r="r" t="t"/>
                  <a:pathLst>
                    <a:path extrusionOk="0" h="274" w="352">
                      <a:moveTo>
                        <a:pt x="163" y="1"/>
                      </a:moveTo>
                      <a:cubicBezTo>
                        <a:pt x="1" y="1"/>
                        <a:pt x="1"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79"/>
                <p:cNvSpPr/>
                <p:nvPr/>
              </p:nvSpPr>
              <p:spPr>
                <a:xfrm>
                  <a:off x="4265000" y="3445175"/>
                  <a:ext cx="8800" cy="6675"/>
                </a:xfrm>
                <a:custGeom>
                  <a:rect b="b" l="l" r="r" t="t"/>
                  <a:pathLst>
                    <a:path extrusionOk="0" h="267" w="352">
                      <a:moveTo>
                        <a:pt x="163" y="0"/>
                      </a:moveTo>
                      <a:cubicBezTo>
                        <a:pt x="0" y="0"/>
                        <a:pt x="0" y="267"/>
                        <a:pt x="163" y="267"/>
                      </a:cubicBezTo>
                      <a:cubicBezTo>
                        <a:pt x="352" y="267"/>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79"/>
                <p:cNvSpPr/>
                <p:nvPr/>
              </p:nvSpPr>
              <p:spPr>
                <a:xfrm>
                  <a:off x="4396375" y="3309575"/>
                  <a:ext cx="8800" cy="6850"/>
                </a:xfrm>
                <a:custGeom>
                  <a:rect b="b" l="l" r="r" t="t"/>
                  <a:pathLst>
                    <a:path extrusionOk="0" h="274" w="352">
                      <a:moveTo>
                        <a:pt x="163" y="0"/>
                      </a:moveTo>
                      <a:cubicBezTo>
                        <a:pt x="0" y="0"/>
                        <a:pt x="0" y="273"/>
                        <a:pt x="163" y="273"/>
                      </a:cubicBezTo>
                      <a:cubicBezTo>
                        <a:pt x="352" y="273"/>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79"/>
                <p:cNvSpPr/>
                <p:nvPr/>
              </p:nvSpPr>
              <p:spPr>
                <a:xfrm>
                  <a:off x="4367925" y="3285175"/>
                  <a:ext cx="8800" cy="6850"/>
                </a:xfrm>
                <a:custGeom>
                  <a:rect b="b" l="l" r="r" t="t"/>
                  <a:pathLst>
                    <a:path extrusionOk="0" h="274" w="352">
                      <a:moveTo>
                        <a:pt x="163" y="1"/>
                      </a:moveTo>
                      <a:cubicBezTo>
                        <a:pt x="0" y="1"/>
                        <a:pt x="0" y="274"/>
                        <a:pt x="163" y="274"/>
                      </a:cubicBezTo>
                      <a:cubicBezTo>
                        <a:pt x="351" y="274"/>
                        <a:pt x="351"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79"/>
                <p:cNvSpPr/>
                <p:nvPr/>
              </p:nvSpPr>
              <p:spPr>
                <a:xfrm>
                  <a:off x="4431650" y="3279825"/>
                  <a:ext cx="8800" cy="6850"/>
                </a:xfrm>
                <a:custGeom>
                  <a:rect b="b" l="l" r="r" t="t"/>
                  <a:pathLst>
                    <a:path extrusionOk="0" h="274" w="352">
                      <a:moveTo>
                        <a:pt x="163" y="0"/>
                      </a:moveTo>
                      <a:cubicBezTo>
                        <a:pt x="1" y="0"/>
                        <a:pt x="1" y="273"/>
                        <a:pt x="163" y="273"/>
                      </a:cubicBezTo>
                      <a:cubicBezTo>
                        <a:pt x="352" y="273"/>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00" name="Google Shape;1600;p79"/>
              <p:cNvSpPr/>
              <p:nvPr/>
            </p:nvSpPr>
            <p:spPr>
              <a:xfrm>
                <a:off x="7991172" y="145760"/>
                <a:ext cx="60360" cy="48858"/>
              </a:xfrm>
              <a:custGeom>
                <a:rect b="b" l="l" r="r" t="t"/>
                <a:pathLst>
                  <a:path extrusionOk="0" h="548" w="677">
                    <a:moveTo>
                      <a:pt x="326" y="1"/>
                    </a:moveTo>
                    <a:cubicBezTo>
                      <a:pt x="0" y="1"/>
                      <a:pt x="0" y="547"/>
                      <a:pt x="326" y="547"/>
                    </a:cubicBezTo>
                    <a:cubicBezTo>
                      <a:pt x="677" y="547"/>
                      <a:pt x="677"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79"/>
              <p:cNvSpPr/>
              <p:nvPr/>
            </p:nvSpPr>
            <p:spPr>
              <a:xfrm>
                <a:off x="7952922" y="409560"/>
                <a:ext cx="60360" cy="48858"/>
              </a:xfrm>
              <a:custGeom>
                <a:rect b="b" l="l" r="r" t="t"/>
                <a:pathLst>
                  <a:path extrusionOk="0" h="548" w="677">
                    <a:moveTo>
                      <a:pt x="326" y="1"/>
                    </a:moveTo>
                    <a:cubicBezTo>
                      <a:pt x="0" y="1"/>
                      <a:pt x="0" y="547"/>
                      <a:pt x="326" y="547"/>
                    </a:cubicBezTo>
                    <a:cubicBezTo>
                      <a:pt x="677" y="547"/>
                      <a:pt x="677"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79"/>
              <p:cNvSpPr/>
              <p:nvPr/>
            </p:nvSpPr>
            <p:spPr>
              <a:xfrm>
                <a:off x="7913697" y="265385"/>
                <a:ext cx="60360" cy="48858"/>
              </a:xfrm>
              <a:custGeom>
                <a:rect b="b" l="l" r="r" t="t"/>
                <a:pathLst>
                  <a:path extrusionOk="0" h="548" w="677">
                    <a:moveTo>
                      <a:pt x="326" y="1"/>
                    </a:moveTo>
                    <a:cubicBezTo>
                      <a:pt x="0" y="1"/>
                      <a:pt x="0" y="547"/>
                      <a:pt x="326" y="547"/>
                    </a:cubicBezTo>
                    <a:cubicBezTo>
                      <a:pt x="677" y="547"/>
                      <a:pt x="677"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03" name="Google Shape;1603;p79"/>
            <p:cNvSpPr/>
            <p:nvPr/>
          </p:nvSpPr>
          <p:spPr>
            <a:xfrm>
              <a:off x="8863076" y="726575"/>
              <a:ext cx="206026" cy="166500"/>
            </a:xfrm>
            <a:custGeom>
              <a:rect b="b" l="l" r="r" t="t"/>
              <a:pathLst>
                <a:path extrusionOk="0" h="1558" w="1928">
                  <a:moveTo>
                    <a:pt x="1220" y="0"/>
                  </a:moveTo>
                  <a:cubicBezTo>
                    <a:pt x="1210" y="0"/>
                    <a:pt x="1199" y="3"/>
                    <a:pt x="1188" y="10"/>
                  </a:cubicBezTo>
                  <a:cubicBezTo>
                    <a:pt x="830" y="251"/>
                    <a:pt x="479" y="413"/>
                    <a:pt x="102" y="550"/>
                  </a:cubicBezTo>
                  <a:cubicBezTo>
                    <a:pt x="1" y="597"/>
                    <a:pt x="63" y="716"/>
                    <a:pt x="154" y="716"/>
                  </a:cubicBezTo>
                  <a:cubicBezTo>
                    <a:pt x="162" y="716"/>
                    <a:pt x="171" y="715"/>
                    <a:pt x="180" y="712"/>
                  </a:cubicBezTo>
                  <a:cubicBezTo>
                    <a:pt x="536" y="561"/>
                    <a:pt x="865" y="410"/>
                    <a:pt x="1191" y="218"/>
                  </a:cubicBezTo>
                  <a:lnTo>
                    <a:pt x="1191" y="218"/>
                  </a:lnTo>
                  <a:cubicBezTo>
                    <a:pt x="1350" y="664"/>
                    <a:pt x="1555" y="1072"/>
                    <a:pt x="1754" y="1525"/>
                  </a:cubicBezTo>
                  <a:cubicBezTo>
                    <a:pt x="1761" y="1548"/>
                    <a:pt x="1781" y="1557"/>
                    <a:pt x="1803" y="1557"/>
                  </a:cubicBezTo>
                  <a:cubicBezTo>
                    <a:pt x="1856" y="1557"/>
                    <a:pt x="1927" y="1501"/>
                    <a:pt x="1890" y="1441"/>
                  </a:cubicBezTo>
                  <a:cubicBezTo>
                    <a:pt x="1702" y="985"/>
                    <a:pt x="1455" y="550"/>
                    <a:pt x="1292" y="62"/>
                  </a:cubicBezTo>
                  <a:cubicBezTo>
                    <a:pt x="1292" y="41"/>
                    <a:pt x="1259" y="0"/>
                    <a:pt x="122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4" name="Google Shape;1604;p79"/>
          <p:cNvGrpSpPr/>
          <p:nvPr/>
        </p:nvGrpSpPr>
        <p:grpSpPr>
          <a:xfrm>
            <a:off x="7573606" y="4093261"/>
            <a:ext cx="1722790" cy="1202646"/>
            <a:chOff x="7573606" y="4093261"/>
            <a:chExt cx="1722790" cy="1202646"/>
          </a:xfrm>
        </p:grpSpPr>
        <p:grpSp>
          <p:nvGrpSpPr>
            <p:cNvPr id="1605" name="Google Shape;1605;p79"/>
            <p:cNvGrpSpPr/>
            <p:nvPr/>
          </p:nvGrpSpPr>
          <p:grpSpPr>
            <a:xfrm>
              <a:off x="7573607" y="4093261"/>
              <a:ext cx="1722790" cy="1202646"/>
              <a:chOff x="4011525" y="4305000"/>
              <a:chExt cx="483075" cy="337225"/>
            </a:xfrm>
          </p:grpSpPr>
          <p:sp>
            <p:nvSpPr>
              <p:cNvPr id="1606" name="Google Shape;1606;p79"/>
              <p:cNvSpPr/>
              <p:nvPr/>
            </p:nvSpPr>
            <p:spPr>
              <a:xfrm>
                <a:off x="4011525" y="4513675"/>
                <a:ext cx="348300" cy="128550"/>
              </a:xfrm>
              <a:custGeom>
                <a:rect b="b" l="l" r="r" t="t"/>
                <a:pathLst>
                  <a:path extrusionOk="0" h="5142" w="13932">
                    <a:moveTo>
                      <a:pt x="6167" y="0"/>
                    </a:moveTo>
                    <a:cubicBezTo>
                      <a:pt x="4112" y="0"/>
                      <a:pt x="2056" y="616"/>
                      <a:pt x="0" y="724"/>
                    </a:cubicBezTo>
                    <a:cubicBezTo>
                      <a:pt x="2398" y="2719"/>
                      <a:pt x="4325" y="5142"/>
                      <a:pt x="7690" y="5142"/>
                    </a:cubicBezTo>
                    <a:cubicBezTo>
                      <a:pt x="7748" y="5142"/>
                      <a:pt x="7805" y="5141"/>
                      <a:pt x="7863" y="5140"/>
                    </a:cubicBezTo>
                    <a:cubicBezTo>
                      <a:pt x="8891" y="5140"/>
                      <a:pt x="13658" y="4925"/>
                      <a:pt x="13879" y="3839"/>
                    </a:cubicBezTo>
                    <a:lnTo>
                      <a:pt x="13931" y="3976"/>
                    </a:lnTo>
                    <a:cubicBezTo>
                      <a:pt x="13443" y="1810"/>
                      <a:pt x="9678" y="509"/>
                      <a:pt x="7805" y="151"/>
                    </a:cubicBezTo>
                    <a:cubicBezTo>
                      <a:pt x="7259" y="44"/>
                      <a:pt x="6713" y="0"/>
                      <a:pt x="616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79"/>
              <p:cNvSpPr/>
              <p:nvPr/>
            </p:nvSpPr>
            <p:spPr>
              <a:xfrm>
                <a:off x="4167125" y="4515450"/>
                <a:ext cx="212025" cy="123425"/>
              </a:xfrm>
              <a:custGeom>
                <a:rect b="b" l="l" r="r" t="t"/>
                <a:pathLst>
                  <a:path extrusionOk="0" h="4937" w="8481">
                    <a:moveTo>
                      <a:pt x="112" y="1"/>
                    </a:moveTo>
                    <a:cubicBezTo>
                      <a:pt x="49" y="1"/>
                      <a:pt x="0" y="75"/>
                      <a:pt x="39" y="139"/>
                    </a:cubicBezTo>
                    <a:cubicBezTo>
                      <a:pt x="1041" y="1277"/>
                      <a:pt x="2589" y="1440"/>
                      <a:pt x="3941" y="1869"/>
                    </a:cubicBezTo>
                    <a:cubicBezTo>
                      <a:pt x="5619" y="2415"/>
                      <a:pt x="7219" y="3553"/>
                      <a:pt x="8305" y="4906"/>
                    </a:cubicBezTo>
                    <a:cubicBezTo>
                      <a:pt x="8325" y="4927"/>
                      <a:pt x="8347" y="4936"/>
                      <a:pt x="8368" y="4936"/>
                    </a:cubicBezTo>
                    <a:cubicBezTo>
                      <a:pt x="8429" y="4936"/>
                      <a:pt x="8481" y="4859"/>
                      <a:pt x="8442" y="4796"/>
                    </a:cubicBezTo>
                    <a:cubicBezTo>
                      <a:pt x="7434" y="3553"/>
                      <a:pt x="6029" y="2552"/>
                      <a:pt x="4566" y="1953"/>
                    </a:cubicBezTo>
                    <a:cubicBezTo>
                      <a:pt x="3102" y="1329"/>
                      <a:pt x="1255" y="1303"/>
                      <a:pt x="176" y="28"/>
                    </a:cubicBezTo>
                    <a:cubicBezTo>
                      <a:pt x="155" y="9"/>
                      <a:pt x="133" y="1"/>
                      <a:pt x="1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79"/>
              <p:cNvSpPr/>
              <p:nvPr/>
            </p:nvSpPr>
            <p:spPr>
              <a:xfrm>
                <a:off x="4178050" y="4501400"/>
                <a:ext cx="48925" cy="91400"/>
              </a:xfrm>
              <a:custGeom>
                <a:rect b="b" l="l" r="r" t="t"/>
                <a:pathLst>
                  <a:path extrusionOk="0" h="3656" w="1957">
                    <a:moveTo>
                      <a:pt x="1135" y="1"/>
                    </a:moveTo>
                    <a:cubicBezTo>
                      <a:pt x="1093" y="1"/>
                      <a:pt x="1050" y="36"/>
                      <a:pt x="1066" y="103"/>
                    </a:cubicBezTo>
                    <a:cubicBezTo>
                      <a:pt x="1202" y="701"/>
                      <a:pt x="1631" y="1241"/>
                      <a:pt x="1664" y="1865"/>
                    </a:cubicBezTo>
                    <a:cubicBezTo>
                      <a:pt x="1716" y="2541"/>
                      <a:pt x="526" y="3114"/>
                      <a:pt x="64" y="3517"/>
                    </a:cubicBezTo>
                    <a:cubicBezTo>
                      <a:pt x="0" y="3581"/>
                      <a:pt x="62" y="3655"/>
                      <a:pt x="132" y="3655"/>
                    </a:cubicBezTo>
                    <a:cubicBezTo>
                      <a:pt x="155" y="3655"/>
                      <a:pt x="180" y="3647"/>
                      <a:pt x="201" y="3628"/>
                    </a:cubicBezTo>
                    <a:cubicBezTo>
                      <a:pt x="688" y="3192"/>
                      <a:pt x="1631" y="2756"/>
                      <a:pt x="1794" y="2054"/>
                    </a:cubicBezTo>
                    <a:cubicBezTo>
                      <a:pt x="1957" y="1403"/>
                      <a:pt x="1365" y="675"/>
                      <a:pt x="1202" y="51"/>
                    </a:cubicBezTo>
                    <a:cubicBezTo>
                      <a:pt x="1192" y="17"/>
                      <a:pt x="1163" y="1"/>
                      <a:pt x="11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79"/>
              <p:cNvSpPr/>
              <p:nvPr/>
            </p:nvSpPr>
            <p:spPr>
              <a:xfrm>
                <a:off x="4158050" y="4547300"/>
                <a:ext cx="66325" cy="13650"/>
              </a:xfrm>
              <a:custGeom>
                <a:rect b="b" l="l" r="r" t="t"/>
                <a:pathLst>
                  <a:path extrusionOk="0" h="546" w="2653">
                    <a:moveTo>
                      <a:pt x="2385" y="1"/>
                    </a:moveTo>
                    <a:cubicBezTo>
                      <a:pt x="1602" y="1"/>
                      <a:pt x="841" y="179"/>
                      <a:pt x="103" y="380"/>
                    </a:cubicBezTo>
                    <a:cubicBezTo>
                      <a:pt x="1" y="404"/>
                      <a:pt x="43" y="546"/>
                      <a:pt x="112" y="546"/>
                    </a:cubicBezTo>
                    <a:cubicBezTo>
                      <a:pt x="118" y="546"/>
                      <a:pt x="123" y="545"/>
                      <a:pt x="129" y="543"/>
                    </a:cubicBezTo>
                    <a:cubicBezTo>
                      <a:pt x="867" y="342"/>
                      <a:pt x="1628" y="163"/>
                      <a:pt x="2390" y="163"/>
                    </a:cubicBezTo>
                    <a:cubicBezTo>
                      <a:pt x="2441" y="163"/>
                      <a:pt x="2491" y="164"/>
                      <a:pt x="2542" y="166"/>
                    </a:cubicBezTo>
                    <a:cubicBezTo>
                      <a:pt x="2653" y="166"/>
                      <a:pt x="2653" y="3"/>
                      <a:pt x="2542" y="3"/>
                    </a:cubicBezTo>
                    <a:cubicBezTo>
                      <a:pt x="2490" y="1"/>
                      <a:pt x="2437" y="1"/>
                      <a:pt x="238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79"/>
              <p:cNvSpPr/>
              <p:nvPr/>
            </p:nvSpPr>
            <p:spPr>
              <a:xfrm>
                <a:off x="4172150" y="4585900"/>
                <a:ext cx="16950" cy="13675"/>
              </a:xfrm>
              <a:custGeom>
                <a:rect b="b" l="l" r="r" t="t"/>
                <a:pathLst>
                  <a:path extrusionOk="0" h="547" w="678">
                    <a:moveTo>
                      <a:pt x="326" y="0"/>
                    </a:moveTo>
                    <a:cubicBezTo>
                      <a:pt x="1" y="0"/>
                      <a:pt x="1" y="547"/>
                      <a:pt x="326" y="547"/>
                    </a:cubicBezTo>
                    <a:cubicBezTo>
                      <a:pt x="677" y="547"/>
                      <a:pt x="677" y="0"/>
                      <a:pt x="3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79"/>
              <p:cNvSpPr/>
              <p:nvPr/>
            </p:nvSpPr>
            <p:spPr>
              <a:xfrm>
                <a:off x="4151825" y="4550775"/>
                <a:ext cx="16950" cy="13525"/>
              </a:xfrm>
              <a:custGeom>
                <a:rect b="b" l="l" r="r" t="t"/>
                <a:pathLst>
                  <a:path extrusionOk="0" h="541" w="678">
                    <a:moveTo>
                      <a:pt x="326" y="1"/>
                    </a:moveTo>
                    <a:cubicBezTo>
                      <a:pt x="1" y="1"/>
                      <a:pt x="1" y="540"/>
                      <a:pt x="326" y="540"/>
                    </a:cubicBezTo>
                    <a:cubicBezTo>
                      <a:pt x="677" y="540"/>
                      <a:pt x="677"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79"/>
              <p:cNvSpPr/>
              <p:nvPr/>
            </p:nvSpPr>
            <p:spPr>
              <a:xfrm>
                <a:off x="4158675" y="4512075"/>
                <a:ext cx="16925" cy="13525"/>
              </a:xfrm>
              <a:custGeom>
                <a:rect b="b" l="l" r="r" t="t"/>
                <a:pathLst>
                  <a:path extrusionOk="0" h="541" w="677">
                    <a:moveTo>
                      <a:pt x="325" y="1"/>
                    </a:moveTo>
                    <a:cubicBezTo>
                      <a:pt x="0" y="1"/>
                      <a:pt x="0" y="541"/>
                      <a:pt x="325" y="541"/>
                    </a:cubicBezTo>
                    <a:cubicBezTo>
                      <a:pt x="676" y="541"/>
                      <a:pt x="676" y="1"/>
                      <a:pt x="3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79"/>
              <p:cNvSpPr/>
              <p:nvPr/>
            </p:nvSpPr>
            <p:spPr>
              <a:xfrm>
                <a:off x="4197850" y="4495175"/>
                <a:ext cx="16925" cy="13525"/>
              </a:xfrm>
              <a:custGeom>
                <a:rect b="b" l="l" r="r" t="t"/>
                <a:pathLst>
                  <a:path extrusionOk="0" h="541" w="677">
                    <a:moveTo>
                      <a:pt x="326" y="0"/>
                    </a:moveTo>
                    <a:cubicBezTo>
                      <a:pt x="0" y="0"/>
                      <a:pt x="0" y="540"/>
                      <a:pt x="326" y="540"/>
                    </a:cubicBezTo>
                    <a:cubicBezTo>
                      <a:pt x="677" y="540"/>
                      <a:pt x="677" y="0"/>
                      <a:pt x="3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79"/>
              <p:cNvSpPr/>
              <p:nvPr/>
            </p:nvSpPr>
            <p:spPr>
              <a:xfrm>
                <a:off x="4361900" y="4305000"/>
                <a:ext cx="132700" cy="307450"/>
              </a:xfrm>
              <a:custGeom>
                <a:rect b="b" l="l" r="r" t="t"/>
                <a:pathLst>
                  <a:path extrusionOk="0" h="12298" w="5308">
                    <a:moveTo>
                      <a:pt x="1059" y="237"/>
                    </a:moveTo>
                    <a:cubicBezTo>
                      <a:pt x="1081" y="237"/>
                      <a:pt x="1108" y="246"/>
                      <a:pt x="1139" y="265"/>
                    </a:cubicBezTo>
                    <a:cubicBezTo>
                      <a:pt x="2004" y="727"/>
                      <a:pt x="2628" y="1670"/>
                      <a:pt x="3142" y="2515"/>
                    </a:cubicBezTo>
                    <a:cubicBezTo>
                      <a:pt x="3740" y="3517"/>
                      <a:pt x="4065" y="4681"/>
                      <a:pt x="4254" y="5845"/>
                    </a:cubicBezTo>
                    <a:cubicBezTo>
                      <a:pt x="4579" y="7718"/>
                      <a:pt x="5171" y="10508"/>
                      <a:pt x="3708" y="12049"/>
                    </a:cubicBezTo>
                    <a:cubicBezTo>
                      <a:pt x="3704" y="12055"/>
                      <a:pt x="3702" y="12060"/>
                      <a:pt x="3700" y="12066"/>
                    </a:cubicBezTo>
                    <a:lnTo>
                      <a:pt x="3700" y="12066"/>
                    </a:lnTo>
                    <a:cubicBezTo>
                      <a:pt x="2209" y="10531"/>
                      <a:pt x="1345" y="8566"/>
                      <a:pt x="944" y="6495"/>
                    </a:cubicBezTo>
                    <a:cubicBezTo>
                      <a:pt x="729" y="5409"/>
                      <a:pt x="651" y="4271"/>
                      <a:pt x="677" y="3165"/>
                    </a:cubicBezTo>
                    <a:cubicBezTo>
                      <a:pt x="677" y="2645"/>
                      <a:pt x="729" y="2131"/>
                      <a:pt x="781" y="1592"/>
                    </a:cubicBezTo>
                    <a:cubicBezTo>
                      <a:pt x="814" y="1292"/>
                      <a:pt x="866" y="993"/>
                      <a:pt x="918" y="694"/>
                    </a:cubicBezTo>
                    <a:cubicBezTo>
                      <a:pt x="940" y="554"/>
                      <a:pt x="924" y="237"/>
                      <a:pt x="1059" y="237"/>
                    </a:cubicBezTo>
                    <a:close/>
                    <a:moveTo>
                      <a:pt x="936" y="1"/>
                    </a:moveTo>
                    <a:cubicBezTo>
                      <a:pt x="909" y="1"/>
                      <a:pt x="892" y="13"/>
                      <a:pt x="892" y="44"/>
                    </a:cubicBezTo>
                    <a:cubicBezTo>
                      <a:pt x="1" y="4245"/>
                      <a:pt x="540" y="9097"/>
                      <a:pt x="3656" y="12271"/>
                    </a:cubicBezTo>
                    <a:cubicBezTo>
                      <a:pt x="3676" y="12289"/>
                      <a:pt x="3697" y="12297"/>
                      <a:pt x="3718" y="12297"/>
                    </a:cubicBezTo>
                    <a:cubicBezTo>
                      <a:pt x="3773" y="12297"/>
                      <a:pt x="3818" y="12239"/>
                      <a:pt x="3803" y="12185"/>
                    </a:cubicBezTo>
                    <a:lnTo>
                      <a:pt x="3803" y="12185"/>
                    </a:lnTo>
                    <a:cubicBezTo>
                      <a:pt x="3817" y="12181"/>
                      <a:pt x="3831" y="12173"/>
                      <a:pt x="3844" y="12160"/>
                    </a:cubicBezTo>
                    <a:cubicBezTo>
                      <a:pt x="5308" y="10586"/>
                      <a:pt x="4742" y="7907"/>
                      <a:pt x="4443" y="6008"/>
                    </a:cubicBezTo>
                    <a:cubicBezTo>
                      <a:pt x="4254" y="4707"/>
                      <a:pt x="3870" y="3432"/>
                      <a:pt x="3194" y="2294"/>
                    </a:cubicBezTo>
                    <a:cubicBezTo>
                      <a:pt x="2680" y="1429"/>
                      <a:pt x="1952" y="453"/>
                      <a:pt x="1002" y="18"/>
                    </a:cubicBezTo>
                    <a:cubicBezTo>
                      <a:pt x="978" y="7"/>
                      <a:pt x="955" y="1"/>
                      <a:pt x="9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79"/>
              <p:cNvSpPr/>
              <p:nvPr/>
            </p:nvSpPr>
            <p:spPr>
              <a:xfrm>
                <a:off x="4382675" y="4306225"/>
                <a:ext cx="76800" cy="302100"/>
              </a:xfrm>
              <a:custGeom>
                <a:rect b="b" l="l" r="r" t="t"/>
                <a:pathLst>
                  <a:path extrusionOk="0" h="12084" w="3072">
                    <a:moveTo>
                      <a:pt x="136" y="0"/>
                    </a:moveTo>
                    <a:cubicBezTo>
                      <a:pt x="64" y="0"/>
                      <a:pt x="0" y="91"/>
                      <a:pt x="61" y="131"/>
                    </a:cubicBezTo>
                    <a:cubicBezTo>
                      <a:pt x="633" y="678"/>
                      <a:pt x="685" y="1595"/>
                      <a:pt x="822" y="2304"/>
                    </a:cubicBezTo>
                    <a:cubicBezTo>
                      <a:pt x="1036" y="3305"/>
                      <a:pt x="1446" y="4281"/>
                      <a:pt x="1660" y="5282"/>
                    </a:cubicBezTo>
                    <a:cubicBezTo>
                      <a:pt x="2148" y="7474"/>
                      <a:pt x="2909" y="9750"/>
                      <a:pt x="2851" y="12000"/>
                    </a:cubicBezTo>
                    <a:cubicBezTo>
                      <a:pt x="2851" y="12056"/>
                      <a:pt x="2891" y="12083"/>
                      <a:pt x="2932" y="12083"/>
                    </a:cubicBezTo>
                    <a:cubicBezTo>
                      <a:pt x="2973" y="12083"/>
                      <a:pt x="3013" y="12056"/>
                      <a:pt x="3013" y="12000"/>
                    </a:cubicBezTo>
                    <a:cubicBezTo>
                      <a:pt x="3072" y="9724"/>
                      <a:pt x="2285" y="7448"/>
                      <a:pt x="1823" y="5256"/>
                    </a:cubicBezTo>
                    <a:cubicBezTo>
                      <a:pt x="1576" y="4144"/>
                      <a:pt x="1147" y="3116"/>
                      <a:pt x="926" y="2004"/>
                    </a:cubicBezTo>
                    <a:cubicBezTo>
                      <a:pt x="795" y="1328"/>
                      <a:pt x="711" y="515"/>
                      <a:pt x="197" y="27"/>
                    </a:cubicBezTo>
                    <a:cubicBezTo>
                      <a:pt x="178" y="8"/>
                      <a:pt x="156" y="0"/>
                      <a:pt x="1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79"/>
              <p:cNvSpPr/>
              <p:nvPr/>
            </p:nvSpPr>
            <p:spPr>
              <a:xfrm>
                <a:off x="4373475" y="4378125"/>
                <a:ext cx="78675" cy="64400"/>
              </a:xfrm>
              <a:custGeom>
                <a:rect b="b" l="l" r="r" t="t"/>
                <a:pathLst>
                  <a:path extrusionOk="0" h="2576" w="3147">
                    <a:moveTo>
                      <a:pt x="3050" y="0"/>
                    </a:moveTo>
                    <a:cubicBezTo>
                      <a:pt x="3019" y="0"/>
                      <a:pt x="2988" y="15"/>
                      <a:pt x="2978" y="45"/>
                    </a:cubicBezTo>
                    <a:cubicBezTo>
                      <a:pt x="2731" y="780"/>
                      <a:pt x="2464" y="1483"/>
                      <a:pt x="2191" y="2192"/>
                    </a:cubicBezTo>
                    <a:cubicBezTo>
                      <a:pt x="2147" y="2299"/>
                      <a:pt x="2089" y="2337"/>
                      <a:pt x="2023" y="2337"/>
                    </a:cubicBezTo>
                    <a:cubicBezTo>
                      <a:pt x="1924" y="2337"/>
                      <a:pt x="1805" y="2254"/>
                      <a:pt x="1677" y="2192"/>
                    </a:cubicBezTo>
                    <a:cubicBezTo>
                      <a:pt x="1456" y="2107"/>
                      <a:pt x="1268" y="1970"/>
                      <a:pt x="1053" y="1866"/>
                    </a:cubicBezTo>
                    <a:cubicBezTo>
                      <a:pt x="754" y="1671"/>
                      <a:pt x="455" y="1541"/>
                      <a:pt x="129" y="1405"/>
                    </a:cubicBezTo>
                    <a:cubicBezTo>
                      <a:pt x="124" y="1403"/>
                      <a:pt x="118" y="1402"/>
                      <a:pt x="113" y="1402"/>
                    </a:cubicBezTo>
                    <a:cubicBezTo>
                      <a:pt x="44" y="1402"/>
                      <a:pt x="1" y="1543"/>
                      <a:pt x="103" y="1567"/>
                    </a:cubicBezTo>
                    <a:cubicBezTo>
                      <a:pt x="806" y="1834"/>
                      <a:pt x="1404" y="2296"/>
                      <a:pt x="2139" y="2569"/>
                    </a:cubicBezTo>
                    <a:cubicBezTo>
                      <a:pt x="2144" y="2574"/>
                      <a:pt x="2150" y="2576"/>
                      <a:pt x="2156" y="2576"/>
                    </a:cubicBezTo>
                    <a:cubicBezTo>
                      <a:pt x="2183" y="2576"/>
                      <a:pt x="2217" y="2538"/>
                      <a:pt x="2217" y="2517"/>
                    </a:cubicBezTo>
                    <a:cubicBezTo>
                      <a:pt x="2542" y="1704"/>
                      <a:pt x="2841" y="917"/>
                      <a:pt x="3115" y="104"/>
                    </a:cubicBezTo>
                    <a:cubicBezTo>
                      <a:pt x="3146" y="36"/>
                      <a:pt x="3098" y="0"/>
                      <a:pt x="30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79"/>
              <p:cNvSpPr/>
              <p:nvPr/>
            </p:nvSpPr>
            <p:spPr>
              <a:xfrm>
                <a:off x="4380550" y="4451100"/>
                <a:ext cx="91775" cy="51850"/>
              </a:xfrm>
              <a:custGeom>
                <a:rect b="b" l="l" r="r" t="t"/>
                <a:pathLst>
                  <a:path extrusionOk="0" h="2074" w="3671">
                    <a:moveTo>
                      <a:pt x="3586" y="1"/>
                    </a:moveTo>
                    <a:cubicBezTo>
                      <a:pt x="3482" y="1"/>
                      <a:pt x="3449" y="138"/>
                      <a:pt x="3560" y="164"/>
                    </a:cubicBezTo>
                    <a:cubicBezTo>
                      <a:pt x="3466" y="148"/>
                      <a:pt x="3489" y="70"/>
                      <a:pt x="3484" y="70"/>
                    </a:cubicBezTo>
                    <a:lnTo>
                      <a:pt x="3484" y="70"/>
                    </a:lnTo>
                    <a:cubicBezTo>
                      <a:pt x="3481" y="70"/>
                      <a:pt x="3462" y="111"/>
                      <a:pt x="3371" y="248"/>
                    </a:cubicBezTo>
                    <a:cubicBezTo>
                      <a:pt x="3235" y="463"/>
                      <a:pt x="3098" y="651"/>
                      <a:pt x="2962" y="840"/>
                    </a:cubicBezTo>
                    <a:cubicBezTo>
                      <a:pt x="2911" y="947"/>
                      <a:pt x="2402" y="1818"/>
                      <a:pt x="2271" y="1818"/>
                    </a:cubicBezTo>
                    <a:cubicBezTo>
                      <a:pt x="2266" y="1818"/>
                      <a:pt x="2263" y="1817"/>
                      <a:pt x="2259" y="1815"/>
                    </a:cubicBezTo>
                    <a:cubicBezTo>
                      <a:pt x="1583" y="1354"/>
                      <a:pt x="796" y="1029"/>
                      <a:pt x="146" y="541"/>
                    </a:cubicBezTo>
                    <a:cubicBezTo>
                      <a:pt x="129" y="524"/>
                      <a:pt x="113" y="517"/>
                      <a:pt x="97" y="517"/>
                    </a:cubicBezTo>
                    <a:cubicBezTo>
                      <a:pt x="39" y="517"/>
                      <a:pt x="1" y="616"/>
                      <a:pt x="68" y="677"/>
                    </a:cubicBezTo>
                    <a:cubicBezTo>
                      <a:pt x="770" y="1224"/>
                      <a:pt x="1609" y="1549"/>
                      <a:pt x="2344" y="2063"/>
                    </a:cubicBezTo>
                    <a:cubicBezTo>
                      <a:pt x="2351" y="2070"/>
                      <a:pt x="2361" y="2073"/>
                      <a:pt x="2372" y="2073"/>
                    </a:cubicBezTo>
                    <a:cubicBezTo>
                      <a:pt x="2398" y="2073"/>
                      <a:pt x="2429" y="2055"/>
                      <a:pt x="2448" y="2037"/>
                    </a:cubicBezTo>
                    <a:cubicBezTo>
                      <a:pt x="2610" y="1711"/>
                      <a:pt x="2799" y="1386"/>
                      <a:pt x="3020" y="1087"/>
                    </a:cubicBezTo>
                    <a:cubicBezTo>
                      <a:pt x="3209" y="788"/>
                      <a:pt x="3397" y="378"/>
                      <a:pt x="3645" y="164"/>
                    </a:cubicBezTo>
                    <a:cubicBezTo>
                      <a:pt x="3671" y="138"/>
                      <a:pt x="3671" y="112"/>
                      <a:pt x="3671" y="86"/>
                    </a:cubicBezTo>
                    <a:lnTo>
                      <a:pt x="3671" y="53"/>
                    </a:lnTo>
                    <a:cubicBezTo>
                      <a:pt x="3645" y="27"/>
                      <a:pt x="3645" y="1"/>
                      <a:pt x="36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79"/>
              <p:cNvSpPr/>
              <p:nvPr/>
            </p:nvSpPr>
            <p:spPr>
              <a:xfrm>
                <a:off x="4402750" y="4521650"/>
                <a:ext cx="80000" cy="27350"/>
              </a:xfrm>
              <a:custGeom>
                <a:rect b="b" l="l" r="r" t="t"/>
                <a:pathLst>
                  <a:path extrusionOk="0" h="1094" w="3200">
                    <a:moveTo>
                      <a:pt x="3082" y="1"/>
                    </a:moveTo>
                    <a:cubicBezTo>
                      <a:pt x="3063" y="1"/>
                      <a:pt x="3042" y="8"/>
                      <a:pt x="3023" y="28"/>
                    </a:cubicBezTo>
                    <a:cubicBezTo>
                      <a:pt x="2724" y="294"/>
                      <a:pt x="2431" y="483"/>
                      <a:pt x="2158" y="782"/>
                    </a:cubicBezTo>
                    <a:cubicBezTo>
                      <a:pt x="2055" y="892"/>
                      <a:pt x="1904" y="935"/>
                      <a:pt x="1730" y="935"/>
                    </a:cubicBezTo>
                    <a:cubicBezTo>
                      <a:pt x="1214" y="935"/>
                      <a:pt x="487" y="565"/>
                      <a:pt x="123" y="483"/>
                    </a:cubicBezTo>
                    <a:cubicBezTo>
                      <a:pt x="115" y="481"/>
                      <a:pt x="108" y="480"/>
                      <a:pt x="101" y="480"/>
                    </a:cubicBezTo>
                    <a:cubicBezTo>
                      <a:pt x="15" y="480"/>
                      <a:pt x="0" y="621"/>
                      <a:pt x="97" y="645"/>
                    </a:cubicBezTo>
                    <a:cubicBezTo>
                      <a:pt x="637" y="769"/>
                      <a:pt x="1219" y="1093"/>
                      <a:pt x="1805" y="1093"/>
                    </a:cubicBezTo>
                    <a:cubicBezTo>
                      <a:pt x="1869" y="1093"/>
                      <a:pt x="1932" y="1089"/>
                      <a:pt x="1996" y="1081"/>
                    </a:cubicBezTo>
                    <a:cubicBezTo>
                      <a:pt x="2158" y="1055"/>
                      <a:pt x="2321" y="840"/>
                      <a:pt x="2431" y="704"/>
                    </a:cubicBezTo>
                    <a:cubicBezTo>
                      <a:pt x="2646" y="483"/>
                      <a:pt x="2919" y="353"/>
                      <a:pt x="3160" y="132"/>
                    </a:cubicBezTo>
                    <a:cubicBezTo>
                      <a:pt x="3200" y="91"/>
                      <a:pt x="3147" y="1"/>
                      <a:pt x="30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79"/>
              <p:cNvSpPr/>
              <p:nvPr/>
            </p:nvSpPr>
            <p:spPr>
              <a:xfrm>
                <a:off x="4232475" y="4395575"/>
                <a:ext cx="230250" cy="237825"/>
              </a:xfrm>
              <a:custGeom>
                <a:rect b="b" l="l" r="r" t="t"/>
                <a:pathLst>
                  <a:path extrusionOk="0" h="9513" w="9210">
                    <a:moveTo>
                      <a:pt x="1611" y="0"/>
                    </a:moveTo>
                    <a:cubicBezTo>
                      <a:pt x="1507" y="0"/>
                      <a:pt x="1404" y="26"/>
                      <a:pt x="1301" y="82"/>
                    </a:cubicBezTo>
                    <a:cubicBezTo>
                      <a:pt x="215" y="622"/>
                      <a:pt x="1627" y="2684"/>
                      <a:pt x="2166" y="3224"/>
                    </a:cubicBezTo>
                    <a:cubicBezTo>
                      <a:pt x="2088" y="3250"/>
                      <a:pt x="2000" y="3261"/>
                      <a:pt x="1905" y="3261"/>
                    </a:cubicBezTo>
                    <a:cubicBezTo>
                      <a:pt x="1513" y="3261"/>
                      <a:pt x="1009" y="3075"/>
                      <a:pt x="615" y="3075"/>
                    </a:cubicBezTo>
                    <a:cubicBezTo>
                      <a:pt x="317" y="3075"/>
                      <a:pt x="82" y="3180"/>
                      <a:pt x="1" y="3549"/>
                    </a:cubicBezTo>
                    <a:cubicBezTo>
                      <a:pt x="326" y="4960"/>
                      <a:pt x="1516" y="5500"/>
                      <a:pt x="2706" y="5936"/>
                    </a:cubicBezTo>
                    <a:cubicBezTo>
                      <a:pt x="1841" y="6371"/>
                      <a:pt x="540" y="6261"/>
                      <a:pt x="755" y="7236"/>
                    </a:cubicBezTo>
                    <a:cubicBezTo>
                      <a:pt x="1080" y="8101"/>
                      <a:pt x="2817" y="8322"/>
                      <a:pt x="3467" y="8537"/>
                    </a:cubicBezTo>
                    <a:cubicBezTo>
                      <a:pt x="5204" y="8973"/>
                      <a:pt x="7259" y="9402"/>
                      <a:pt x="9106" y="9402"/>
                    </a:cubicBezTo>
                    <a:lnTo>
                      <a:pt x="9210" y="9512"/>
                    </a:lnTo>
                    <a:cubicBezTo>
                      <a:pt x="9210" y="8426"/>
                      <a:pt x="8345" y="6801"/>
                      <a:pt x="8130" y="5610"/>
                    </a:cubicBezTo>
                    <a:cubicBezTo>
                      <a:pt x="8020" y="4960"/>
                      <a:pt x="8455" y="3224"/>
                      <a:pt x="7909" y="2794"/>
                    </a:cubicBezTo>
                    <a:cubicBezTo>
                      <a:pt x="7721" y="2626"/>
                      <a:pt x="7545" y="2555"/>
                      <a:pt x="7383" y="2555"/>
                    </a:cubicBezTo>
                    <a:cubicBezTo>
                      <a:pt x="6699" y="2555"/>
                      <a:pt x="6242" y="3806"/>
                      <a:pt x="6069" y="4420"/>
                    </a:cubicBezTo>
                    <a:cubicBezTo>
                      <a:pt x="5743" y="3445"/>
                      <a:pt x="6283" y="1708"/>
                      <a:pt x="5633" y="843"/>
                    </a:cubicBezTo>
                    <a:cubicBezTo>
                      <a:pt x="5374" y="468"/>
                      <a:pt x="5130" y="316"/>
                      <a:pt x="4912" y="316"/>
                    </a:cubicBezTo>
                    <a:cubicBezTo>
                      <a:pt x="4310" y="316"/>
                      <a:pt x="3903" y="1484"/>
                      <a:pt x="3903" y="2359"/>
                    </a:cubicBezTo>
                    <a:cubicBezTo>
                      <a:pt x="3414" y="1875"/>
                      <a:pt x="2497" y="0"/>
                      <a:pt x="161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79"/>
              <p:cNvSpPr/>
              <p:nvPr/>
            </p:nvSpPr>
            <p:spPr>
              <a:xfrm>
                <a:off x="4283000" y="4424125"/>
                <a:ext cx="192525" cy="215425"/>
              </a:xfrm>
              <a:custGeom>
                <a:rect b="b" l="l" r="r" t="t"/>
                <a:pathLst>
                  <a:path extrusionOk="0" h="8617" w="7701">
                    <a:moveTo>
                      <a:pt x="101" y="0"/>
                    </a:moveTo>
                    <a:cubicBezTo>
                      <a:pt x="49" y="0"/>
                      <a:pt x="0" y="61"/>
                      <a:pt x="35" y="130"/>
                    </a:cubicBezTo>
                    <a:cubicBezTo>
                      <a:pt x="1583" y="3545"/>
                      <a:pt x="4132" y="6881"/>
                      <a:pt x="7547" y="8611"/>
                    </a:cubicBezTo>
                    <a:cubicBezTo>
                      <a:pt x="7555" y="8615"/>
                      <a:pt x="7563" y="8616"/>
                      <a:pt x="7571" y="8616"/>
                    </a:cubicBezTo>
                    <a:cubicBezTo>
                      <a:pt x="7641" y="8616"/>
                      <a:pt x="7700" y="8504"/>
                      <a:pt x="7625" y="8481"/>
                    </a:cubicBezTo>
                    <a:cubicBezTo>
                      <a:pt x="4210" y="6771"/>
                      <a:pt x="1719" y="3441"/>
                      <a:pt x="171" y="52"/>
                    </a:cubicBezTo>
                    <a:cubicBezTo>
                      <a:pt x="154" y="16"/>
                      <a:pt x="127" y="0"/>
                      <a:pt x="1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79"/>
              <p:cNvSpPr/>
              <p:nvPr/>
            </p:nvSpPr>
            <p:spPr>
              <a:xfrm>
                <a:off x="4263750" y="4440425"/>
                <a:ext cx="94900" cy="78500"/>
              </a:xfrm>
              <a:custGeom>
                <a:rect b="b" l="l" r="r" t="t"/>
                <a:pathLst>
                  <a:path extrusionOk="0" h="3140" w="3796">
                    <a:moveTo>
                      <a:pt x="3702" y="1"/>
                    </a:moveTo>
                    <a:cubicBezTo>
                      <a:pt x="3670" y="1"/>
                      <a:pt x="3638" y="17"/>
                      <a:pt x="3627" y="51"/>
                    </a:cubicBezTo>
                    <a:cubicBezTo>
                      <a:pt x="3276" y="864"/>
                      <a:pt x="3029" y="1651"/>
                      <a:pt x="2919" y="2516"/>
                    </a:cubicBezTo>
                    <a:lnTo>
                      <a:pt x="2919" y="2867"/>
                    </a:lnTo>
                    <a:cubicBezTo>
                      <a:pt x="2830" y="2913"/>
                      <a:pt x="2741" y="2934"/>
                      <a:pt x="2652" y="2934"/>
                    </a:cubicBezTo>
                    <a:cubicBezTo>
                      <a:pt x="2578" y="2934"/>
                      <a:pt x="2505" y="2919"/>
                      <a:pt x="2431" y="2893"/>
                    </a:cubicBezTo>
                    <a:cubicBezTo>
                      <a:pt x="2164" y="2841"/>
                      <a:pt x="1917" y="2756"/>
                      <a:pt x="1676" y="2704"/>
                    </a:cubicBezTo>
                    <a:cubicBezTo>
                      <a:pt x="1163" y="2568"/>
                      <a:pt x="642" y="2405"/>
                      <a:pt x="128" y="2268"/>
                    </a:cubicBezTo>
                    <a:cubicBezTo>
                      <a:pt x="121" y="2267"/>
                      <a:pt x="114" y="2266"/>
                      <a:pt x="107" y="2266"/>
                    </a:cubicBezTo>
                    <a:cubicBezTo>
                      <a:pt x="20" y="2266"/>
                      <a:pt x="0" y="2407"/>
                      <a:pt x="102" y="2431"/>
                    </a:cubicBezTo>
                    <a:cubicBezTo>
                      <a:pt x="1052" y="2652"/>
                      <a:pt x="2002" y="3003"/>
                      <a:pt x="2977" y="3140"/>
                    </a:cubicBezTo>
                    <a:cubicBezTo>
                      <a:pt x="3029" y="3140"/>
                      <a:pt x="3055" y="3114"/>
                      <a:pt x="3055" y="3055"/>
                    </a:cubicBezTo>
                    <a:cubicBezTo>
                      <a:pt x="3081" y="2002"/>
                      <a:pt x="3380" y="1052"/>
                      <a:pt x="3764" y="103"/>
                    </a:cubicBezTo>
                    <a:cubicBezTo>
                      <a:pt x="3795" y="37"/>
                      <a:pt x="3749" y="1"/>
                      <a:pt x="370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79"/>
              <p:cNvSpPr/>
              <p:nvPr/>
            </p:nvSpPr>
            <p:spPr>
              <a:xfrm>
                <a:off x="4290900" y="4512450"/>
                <a:ext cx="116600" cy="55325"/>
              </a:xfrm>
              <a:custGeom>
                <a:rect b="b" l="l" r="r" t="t"/>
                <a:pathLst>
                  <a:path extrusionOk="0" h="2213" w="4664">
                    <a:moveTo>
                      <a:pt x="4562" y="1"/>
                    </a:moveTo>
                    <a:cubicBezTo>
                      <a:pt x="4536" y="1"/>
                      <a:pt x="4510" y="12"/>
                      <a:pt x="4493" y="38"/>
                    </a:cubicBezTo>
                    <a:cubicBezTo>
                      <a:pt x="4167" y="474"/>
                      <a:pt x="3842" y="909"/>
                      <a:pt x="3621" y="1397"/>
                    </a:cubicBezTo>
                    <a:cubicBezTo>
                      <a:pt x="3543" y="1586"/>
                      <a:pt x="3517" y="1748"/>
                      <a:pt x="3458" y="1937"/>
                    </a:cubicBezTo>
                    <a:cubicBezTo>
                      <a:pt x="3447" y="2006"/>
                      <a:pt x="3398" y="2026"/>
                      <a:pt x="3336" y="2026"/>
                    </a:cubicBezTo>
                    <a:cubicBezTo>
                      <a:pt x="3252" y="2026"/>
                      <a:pt x="3145" y="1989"/>
                      <a:pt x="3081" y="1989"/>
                    </a:cubicBezTo>
                    <a:cubicBezTo>
                      <a:pt x="2639" y="1930"/>
                      <a:pt x="2185" y="1898"/>
                      <a:pt x="1731" y="1898"/>
                    </a:cubicBezTo>
                    <a:cubicBezTo>
                      <a:pt x="1184" y="1898"/>
                      <a:pt x="636" y="1944"/>
                      <a:pt x="103" y="2047"/>
                    </a:cubicBezTo>
                    <a:cubicBezTo>
                      <a:pt x="0" y="2072"/>
                      <a:pt x="15" y="2213"/>
                      <a:pt x="106" y="2213"/>
                    </a:cubicBezTo>
                    <a:cubicBezTo>
                      <a:pt x="113" y="2213"/>
                      <a:pt x="120" y="2212"/>
                      <a:pt x="129" y="2210"/>
                    </a:cubicBezTo>
                    <a:cubicBezTo>
                      <a:pt x="643" y="2108"/>
                      <a:pt x="1168" y="2065"/>
                      <a:pt x="1695" y="2065"/>
                    </a:cubicBezTo>
                    <a:cubicBezTo>
                      <a:pt x="2306" y="2065"/>
                      <a:pt x="2919" y="2123"/>
                      <a:pt x="3517" y="2210"/>
                    </a:cubicBezTo>
                    <a:cubicBezTo>
                      <a:pt x="3569" y="2210"/>
                      <a:pt x="3595" y="2184"/>
                      <a:pt x="3595" y="2126"/>
                    </a:cubicBezTo>
                    <a:cubicBezTo>
                      <a:pt x="3706" y="1339"/>
                      <a:pt x="4167" y="721"/>
                      <a:pt x="4629" y="122"/>
                    </a:cubicBezTo>
                    <a:cubicBezTo>
                      <a:pt x="4664" y="48"/>
                      <a:pt x="4614" y="1"/>
                      <a:pt x="45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79"/>
              <p:cNvSpPr/>
              <p:nvPr/>
            </p:nvSpPr>
            <p:spPr>
              <a:xfrm>
                <a:off x="4356375" y="4548850"/>
                <a:ext cx="64550" cy="53975"/>
              </a:xfrm>
              <a:custGeom>
                <a:rect b="b" l="l" r="r" t="t"/>
                <a:pathLst>
                  <a:path extrusionOk="0" h="2159" w="2582">
                    <a:moveTo>
                      <a:pt x="2485" y="0"/>
                    </a:moveTo>
                    <a:cubicBezTo>
                      <a:pt x="2454" y="0"/>
                      <a:pt x="2423" y="15"/>
                      <a:pt x="2413" y="45"/>
                    </a:cubicBezTo>
                    <a:cubicBezTo>
                      <a:pt x="2155" y="690"/>
                      <a:pt x="2193" y="1328"/>
                      <a:pt x="2286" y="1989"/>
                    </a:cubicBezTo>
                    <a:lnTo>
                      <a:pt x="2286" y="1989"/>
                    </a:lnTo>
                    <a:cubicBezTo>
                      <a:pt x="1856" y="1948"/>
                      <a:pt x="1435" y="1940"/>
                      <a:pt x="1007" y="1940"/>
                    </a:cubicBezTo>
                    <a:cubicBezTo>
                      <a:pt x="705" y="1940"/>
                      <a:pt x="400" y="1944"/>
                      <a:pt x="85" y="1944"/>
                    </a:cubicBezTo>
                    <a:cubicBezTo>
                      <a:pt x="0" y="1944"/>
                      <a:pt x="0" y="2107"/>
                      <a:pt x="85" y="2107"/>
                    </a:cubicBezTo>
                    <a:cubicBezTo>
                      <a:pt x="400" y="2107"/>
                      <a:pt x="705" y="2103"/>
                      <a:pt x="1007" y="2103"/>
                    </a:cubicBezTo>
                    <a:cubicBezTo>
                      <a:pt x="1460" y="2103"/>
                      <a:pt x="1905" y="2112"/>
                      <a:pt x="2361" y="2159"/>
                    </a:cubicBezTo>
                    <a:cubicBezTo>
                      <a:pt x="2439" y="2159"/>
                      <a:pt x="2465" y="2107"/>
                      <a:pt x="2439" y="2055"/>
                    </a:cubicBezTo>
                    <a:cubicBezTo>
                      <a:pt x="2361" y="1378"/>
                      <a:pt x="2303" y="754"/>
                      <a:pt x="2550" y="104"/>
                    </a:cubicBezTo>
                    <a:cubicBezTo>
                      <a:pt x="2582" y="36"/>
                      <a:pt x="2533" y="0"/>
                      <a:pt x="24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79"/>
              <p:cNvSpPr/>
              <p:nvPr/>
            </p:nvSpPr>
            <p:spPr>
              <a:xfrm>
                <a:off x="4312300" y="4531100"/>
                <a:ext cx="8975" cy="6700"/>
              </a:xfrm>
              <a:custGeom>
                <a:rect b="b" l="l" r="r" t="t"/>
                <a:pathLst>
                  <a:path extrusionOk="0" h="268" w="359">
                    <a:moveTo>
                      <a:pt x="164" y="1"/>
                    </a:moveTo>
                    <a:cubicBezTo>
                      <a:pt x="1" y="1"/>
                      <a:pt x="1" y="267"/>
                      <a:pt x="164" y="267"/>
                    </a:cubicBezTo>
                    <a:cubicBezTo>
                      <a:pt x="359" y="267"/>
                      <a:pt x="359" y="1"/>
                      <a:pt x="16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79"/>
              <p:cNvSpPr/>
              <p:nvPr/>
            </p:nvSpPr>
            <p:spPr>
              <a:xfrm>
                <a:off x="4321900" y="4545900"/>
                <a:ext cx="8800" cy="6850"/>
              </a:xfrm>
              <a:custGeom>
                <a:rect b="b" l="l" r="r" t="t"/>
                <a:pathLst>
                  <a:path extrusionOk="0" h="274" w="352">
                    <a:moveTo>
                      <a:pt x="163" y="1"/>
                    </a:moveTo>
                    <a:cubicBezTo>
                      <a:pt x="1" y="1"/>
                      <a:pt x="1"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79"/>
              <p:cNvSpPr/>
              <p:nvPr/>
            </p:nvSpPr>
            <p:spPr>
              <a:xfrm>
                <a:off x="4327275" y="4533700"/>
                <a:ext cx="8800" cy="6850"/>
              </a:xfrm>
              <a:custGeom>
                <a:rect b="b" l="l" r="r" t="t"/>
                <a:pathLst>
                  <a:path extrusionOk="0" h="274" w="352">
                    <a:moveTo>
                      <a:pt x="163" y="1"/>
                    </a:moveTo>
                    <a:cubicBezTo>
                      <a:pt x="0" y="1"/>
                      <a:pt x="0"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79"/>
              <p:cNvSpPr/>
              <p:nvPr/>
            </p:nvSpPr>
            <p:spPr>
              <a:xfrm>
                <a:off x="4411325" y="4486400"/>
                <a:ext cx="8800" cy="6675"/>
              </a:xfrm>
              <a:custGeom>
                <a:rect b="b" l="l" r="r" t="t"/>
                <a:pathLst>
                  <a:path extrusionOk="0" h="267" w="352">
                    <a:moveTo>
                      <a:pt x="163" y="0"/>
                    </a:moveTo>
                    <a:cubicBezTo>
                      <a:pt x="1" y="0"/>
                      <a:pt x="1" y="267"/>
                      <a:pt x="163" y="267"/>
                    </a:cubicBezTo>
                    <a:cubicBezTo>
                      <a:pt x="352" y="267"/>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79"/>
              <p:cNvSpPr/>
              <p:nvPr/>
            </p:nvSpPr>
            <p:spPr>
              <a:xfrm>
                <a:off x="4413925" y="4501200"/>
                <a:ext cx="8975" cy="6850"/>
              </a:xfrm>
              <a:custGeom>
                <a:rect b="b" l="l" r="r" t="t"/>
                <a:pathLst>
                  <a:path extrusionOk="0" h="274" w="359">
                    <a:moveTo>
                      <a:pt x="163" y="0"/>
                    </a:moveTo>
                    <a:cubicBezTo>
                      <a:pt x="1" y="0"/>
                      <a:pt x="1" y="273"/>
                      <a:pt x="163" y="273"/>
                    </a:cubicBezTo>
                    <a:cubicBezTo>
                      <a:pt x="358" y="273"/>
                      <a:pt x="358"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79"/>
              <p:cNvSpPr/>
              <p:nvPr/>
            </p:nvSpPr>
            <p:spPr>
              <a:xfrm>
                <a:off x="4424825" y="4490450"/>
                <a:ext cx="8800" cy="6700"/>
              </a:xfrm>
              <a:custGeom>
                <a:rect b="b" l="l" r="r" t="t"/>
                <a:pathLst>
                  <a:path extrusionOk="0" h="268" w="352">
                    <a:moveTo>
                      <a:pt x="163" y="1"/>
                    </a:moveTo>
                    <a:cubicBezTo>
                      <a:pt x="0" y="1"/>
                      <a:pt x="0" y="267"/>
                      <a:pt x="163" y="267"/>
                    </a:cubicBezTo>
                    <a:cubicBezTo>
                      <a:pt x="352" y="267"/>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79"/>
              <p:cNvSpPr/>
              <p:nvPr/>
            </p:nvSpPr>
            <p:spPr>
              <a:xfrm>
                <a:off x="4355725" y="4411775"/>
                <a:ext cx="8800" cy="6850"/>
              </a:xfrm>
              <a:custGeom>
                <a:rect b="b" l="l" r="r" t="t"/>
                <a:pathLst>
                  <a:path extrusionOk="0" h="274" w="352">
                    <a:moveTo>
                      <a:pt x="163" y="0"/>
                    </a:moveTo>
                    <a:cubicBezTo>
                      <a:pt x="0" y="0"/>
                      <a:pt x="0" y="273"/>
                      <a:pt x="163" y="273"/>
                    </a:cubicBezTo>
                    <a:cubicBezTo>
                      <a:pt x="352" y="273"/>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79"/>
              <p:cNvSpPr/>
              <p:nvPr/>
            </p:nvSpPr>
            <p:spPr>
              <a:xfrm>
                <a:off x="4362550" y="4422650"/>
                <a:ext cx="8800" cy="6850"/>
              </a:xfrm>
              <a:custGeom>
                <a:rect b="b" l="l" r="r" t="t"/>
                <a:pathLst>
                  <a:path extrusionOk="0" h="274" w="352">
                    <a:moveTo>
                      <a:pt x="163" y="1"/>
                    </a:moveTo>
                    <a:cubicBezTo>
                      <a:pt x="1" y="1"/>
                      <a:pt x="1"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79"/>
              <p:cNvSpPr/>
              <p:nvPr/>
            </p:nvSpPr>
            <p:spPr>
              <a:xfrm>
                <a:off x="4313775" y="4451100"/>
                <a:ext cx="8800" cy="6875"/>
              </a:xfrm>
              <a:custGeom>
                <a:rect b="b" l="l" r="r" t="t"/>
                <a:pathLst>
                  <a:path extrusionOk="0" h="275" w="352">
                    <a:moveTo>
                      <a:pt x="163" y="1"/>
                    </a:moveTo>
                    <a:cubicBezTo>
                      <a:pt x="1" y="1"/>
                      <a:pt x="1"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79"/>
              <p:cNvSpPr/>
              <p:nvPr/>
            </p:nvSpPr>
            <p:spPr>
              <a:xfrm>
                <a:off x="4265000" y="4419900"/>
                <a:ext cx="8800" cy="6850"/>
              </a:xfrm>
              <a:custGeom>
                <a:rect b="b" l="l" r="r" t="t"/>
                <a:pathLst>
                  <a:path extrusionOk="0" h="274" w="352">
                    <a:moveTo>
                      <a:pt x="163" y="0"/>
                    </a:moveTo>
                    <a:cubicBezTo>
                      <a:pt x="0" y="0"/>
                      <a:pt x="0" y="273"/>
                      <a:pt x="163" y="273"/>
                    </a:cubicBezTo>
                    <a:cubicBezTo>
                      <a:pt x="352" y="273"/>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79"/>
              <p:cNvSpPr/>
              <p:nvPr/>
            </p:nvSpPr>
            <p:spPr>
              <a:xfrm>
                <a:off x="4396375" y="4555500"/>
                <a:ext cx="8800" cy="6675"/>
              </a:xfrm>
              <a:custGeom>
                <a:rect b="b" l="l" r="r" t="t"/>
                <a:pathLst>
                  <a:path extrusionOk="0" h="267" w="352">
                    <a:moveTo>
                      <a:pt x="163" y="0"/>
                    </a:moveTo>
                    <a:cubicBezTo>
                      <a:pt x="0" y="0"/>
                      <a:pt x="0" y="267"/>
                      <a:pt x="163" y="267"/>
                    </a:cubicBezTo>
                    <a:cubicBezTo>
                      <a:pt x="352" y="267"/>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79"/>
              <p:cNvSpPr/>
              <p:nvPr/>
            </p:nvSpPr>
            <p:spPr>
              <a:xfrm>
                <a:off x="4367925" y="4579875"/>
                <a:ext cx="8800" cy="6700"/>
              </a:xfrm>
              <a:custGeom>
                <a:rect b="b" l="l" r="r" t="t"/>
                <a:pathLst>
                  <a:path extrusionOk="0" h="268" w="352">
                    <a:moveTo>
                      <a:pt x="163" y="1"/>
                    </a:moveTo>
                    <a:cubicBezTo>
                      <a:pt x="0" y="1"/>
                      <a:pt x="0" y="267"/>
                      <a:pt x="163" y="267"/>
                    </a:cubicBezTo>
                    <a:cubicBezTo>
                      <a:pt x="351" y="267"/>
                      <a:pt x="351"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79"/>
              <p:cNvSpPr/>
              <p:nvPr/>
            </p:nvSpPr>
            <p:spPr>
              <a:xfrm>
                <a:off x="4431650" y="4585250"/>
                <a:ext cx="8800" cy="6850"/>
              </a:xfrm>
              <a:custGeom>
                <a:rect b="b" l="l" r="r" t="t"/>
                <a:pathLst>
                  <a:path extrusionOk="0" h="274" w="352">
                    <a:moveTo>
                      <a:pt x="163" y="0"/>
                    </a:moveTo>
                    <a:cubicBezTo>
                      <a:pt x="1" y="0"/>
                      <a:pt x="1" y="274"/>
                      <a:pt x="163" y="274"/>
                    </a:cubicBezTo>
                    <a:cubicBezTo>
                      <a:pt x="352" y="274"/>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37" name="Google Shape;1637;p79"/>
            <p:cNvSpPr/>
            <p:nvPr/>
          </p:nvSpPr>
          <p:spPr>
            <a:xfrm>
              <a:off x="8886851" y="4172946"/>
              <a:ext cx="134315" cy="108741"/>
            </a:xfrm>
            <a:custGeom>
              <a:rect b="b" l="l" r="r" t="t"/>
              <a:pathLst>
                <a:path extrusionOk="0" h="1552" w="1917">
                  <a:moveTo>
                    <a:pt x="1803" y="0"/>
                  </a:moveTo>
                  <a:cubicBezTo>
                    <a:pt x="1777" y="0"/>
                    <a:pt x="1754" y="16"/>
                    <a:pt x="1745" y="52"/>
                  </a:cubicBezTo>
                  <a:cubicBezTo>
                    <a:pt x="1543" y="487"/>
                    <a:pt x="1335" y="922"/>
                    <a:pt x="1176" y="1351"/>
                  </a:cubicBezTo>
                  <a:lnTo>
                    <a:pt x="1176" y="1351"/>
                  </a:lnTo>
                  <a:cubicBezTo>
                    <a:pt x="852" y="1140"/>
                    <a:pt x="525" y="991"/>
                    <a:pt x="171" y="865"/>
                  </a:cubicBezTo>
                  <a:cubicBezTo>
                    <a:pt x="154" y="857"/>
                    <a:pt x="138" y="853"/>
                    <a:pt x="123" y="853"/>
                  </a:cubicBezTo>
                  <a:cubicBezTo>
                    <a:pt x="45" y="853"/>
                    <a:pt x="0" y="953"/>
                    <a:pt x="93" y="1002"/>
                  </a:cubicBezTo>
                  <a:cubicBezTo>
                    <a:pt x="470" y="1165"/>
                    <a:pt x="821" y="1327"/>
                    <a:pt x="1179" y="1542"/>
                  </a:cubicBezTo>
                  <a:cubicBezTo>
                    <a:pt x="1193" y="1549"/>
                    <a:pt x="1207" y="1552"/>
                    <a:pt x="1220" y="1552"/>
                  </a:cubicBezTo>
                  <a:cubicBezTo>
                    <a:pt x="1255" y="1552"/>
                    <a:pt x="1283" y="1528"/>
                    <a:pt x="1283" y="1490"/>
                  </a:cubicBezTo>
                  <a:cubicBezTo>
                    <a:pt x="1446" y="1028"/>
                    <a:pt x="1693" y="566"/>
                    <a:pt x="1881" y="130"/>
                  </a:cubicBezTo>
                  <a:cubicBezTo>
                    <a:pt x="1916" y="61"/>
                    <a:pt x="1855" y="0"/>
                    <a:pt x="18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38" name="Google Shape;1638;p79"/>
          <p:cNvSpPr txBox="1"/>
          <p:nvPr>
            <p:ph type="ctrTitle"/>
          </p:nvPr>
        </p:nvSpPr>
        <p:spPr>
          <a:xfrm>
            <a:off x="720000" y="2450438"/>
            <a:ext cx="7704000" cy="7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36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639" name="Google Shape;1639;p79"/>
          <p:cNvSpPr txBox="1"/>
          <p:nvPr>
            <p:ph idx="1" type="subTitle"/>
          </p:nvPr>
        </p:nvSpPr>
        <p:spPr>
          <a:xfrm>
            <a:off x="720000" y="3117950"/>
            <a:ext cx="77040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640" name="Google Shape;1640;p79"/>
          <p:cNvSpPr/>
          <p:nvPr/>
        </p:nvSpPr>
        <p:spPr>
          <a:xfrm>
            <a:off x="2406975" y="3647350"/>
            <a:ext cx="17575" cy="17575"/>
          </a:xfrm>
          <a:custGeom>
            <a:rect b="b" l="l" r="r" t="t"/>
            <a:pathLst>
              <a:path extrusionOk="0" h="703" w="703">
                <a:moveTo>
                  <a:pt x="351" y="0"/>
                </a:moveTo>
                <a:cubicBezTo>
                  <a:pt x="293" y="0"/>
                  <a:pt x="241" y="0"/>
                  <a:pt x="215" y="26"/>
                </a:cubicBezTo>
                <a:cubicBezTo>
                  <a:pt x="163" y="26"/>
                  <a:pt x="130" y="52"/>
                  <a:pt x="78" y="78"/>
                </a:cubicBezTo>
                <a:cubicBezTo>
                  <a:pt x="52" y="137"/>
                  <a:pt x="26" y="163"/>
                  <a:pt x="26" y="215"/>
                </a:cubicBezTo>
                <a:cubicBezTo>
                  <a:pt x="0" y="241"/>
                  <a:pt x="0" y="299"/>
                  <a:pt x="0" y="351"/>
                </a:cubicBezTo>
                <a:lnTo>
                  <a:pt x="0" y="436"/>
                </a:lnTo>
                <a:cubicBezTo>
                  <a:pt x="26" y="488"/>
                  <a:pt x="52" y="540"/>
                  <a:pt x="78" y="598"/>
                </a:cubicBezTo>
                <a:cubicBezTo>
                  <a:pt x="104" y="598"/>
                  <a:pt x="130" y="624"/>
                  <a:pt x="163" y="650"/>
                </a:cubicBezTo>
                <a:cubicBezTo>
                  <a:pt x="215" y="676"/>
                  <a:pt x="267" y="702"/>
                  <a:pt x="351" y="702"/>
                </a:cubicBezTo>
                <a:cubicBezTo>
                  <a:pt x="378" y="702"/>
                  <a:pt x="430" y="676"/>
                  <a:pt x="488" y="650"/>
                </a:cubicBezTo>
                <a:cubicBezTo>
                  <a:pt x="514" y="650"/>
                  <a:pt x="566" y="624"/>
                  <a:pt x="592" y="598"/>
                </a:cubicBezTo>
                <a:cubicBezTo>
                  <a:pt x="618" y="566"/>
                  <a:pt x="651" y="514"/>
                  <a:pt x="677" y="488"/>
                </a:cubicBezTo>
                <a:cubicBezTo>
                  <a:pt x="677" y="436"/>
                  <a:pt x="703" y="377"/>
                  <a:pt x="703" y="351"/>
                </a:cubicBezTo>
                <a:cubicBezTo>
                  <a:pt x="677" y="299"/>
                  <a:pt x="677" y="273"/>
                  <a:pt x="677" y="241"/>
                </a:cubicBezTo>
                <a:cubicBezTo>
                  <a:pt x="677" y="189"/>
                  <a:pt x="618" y="137"/>
                  <a:pt x="592" y="78"/>
                </a:cubicBezTo>
                <a:cubicBezTo>
                  <a:pt x="566" y="78"/>
                  <a:pt x="540" y="52"/>
                  <a:pt x="514" y="26"/>
                </a:cubicBezTo>
                <a:cubicBezTo>
                  <a:pt x="456" y="0"/>
                  <a:pt x="404" y="0"/>
                  <a:pt x="35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41" name="Shape 1641"/>
        <p:cNvGrpSpPr/>
        <p:nvPr/>
      </p:nvGrpSpPr>
      <p:grpSpPr>
        <a:xfrm>
          <a:off x="0" y="0"/>
          <a:ext cx="0" cy="0"/>
          <a:chOff x="0" y="0"/>
          <a:chExt cx="0" cy="0"/>
        </a:xfrm>
      </p:grpSpPr>
      <p:sp>
        <p:nvSpPr>
          <p:cNvPr id="1642" name="Google Shape;1642;p80"/>
          <p:cNvSpPr txBox="1"/>
          <p:nvPr>
            <p:ph type="title"/>
          </p:nvPr>
        </p:nvSpPr>
        <p:spPr>
          <a:xfrm>
            <a:off x="4489850" y="1441125"/>
            <a:ext cx="3680100" cy="1903200"/>
          </a:xfrm>
          <a:prstGeom prst="rect">
            <a:avLst/>
          </a:prstGeom>
        </p:spPr>
        <p:txBody>
          <a:bodyPr anchorCtr="0" anchor="ctr" bIns="91425" lIns="91425" spcFirstLastPara="1" rIns="91425" wrap="square" tIns="91425">
            <a:noAutofit/>
          </a:bodyPr>
          <a:lstStyle>
            <a:lvl1pPr lvl="0" marR="47625" rtl="0" algn="r">
              <a:spcBef>
                <a:spcPts val="0"/>
              </a:spcBef>
              <a:spcAft>
                <a:spcPts val="0"/>
              </a:spcAft>
              <a:buSzPts val="4800"/>
              <a:buNone/>
              <a:defRPr sz="44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grpSp>
        <p:nvGrpSpPr>
          <p:cNvPr id="1643" name="Google Shape;1643;p80"/>
          <p:cNvGrpSpPr/>
          <p:nvPr/>
        </p:nvGrpSpPr>
        <p:grpSpPr>
          <a:xfrm>
            <a:off x="296537" y="125187"/>
            <a:ext cx="1551786" cy="1043330"/>
            <a:chOff x="423128" y="-50505"/>
            <a:chExt cx="1593210" cy="1071181"/>
          </a:xfrm>
        </p:grpSpPr>
        <p:sp>
          <p:nvSpPr>
            <p:cNvPr id="1644" name="Google Shape;1644;p80"/>
            <p:cNvSpPr/>
            <p:nvPr/>
          </p:nvSpPr>
          <p:spPr>
            <a:xfrm>
              <a:off x="768812" y="210058"/>
              <a:ext cx="292735" cy="79228"/>
            </a:xfrm>
            <a:custGeom>
              <a:rect b="b" l="l" r="r" t="t"/>
              <a:pathLst>
                <a:path extrusionOk="0" h="419" w="1548">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80"/>
            <p:cNvSpPr/>
            <p:nvPr/>
          </p:nvSpPr>
          <p:spPr>
            <a:xfrm>
              <a:off x="1086130" y="149739"/>
              <a:ext cx="242433" cy="75446"/>
            </a:xfrm>
            <a:custGeom>
              <a:rect b="b" l="l" r="r" t="t"/>
              <a:pathLst>
                <a:path extrusionOk="0" h="399" w="1282">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80"/>
            <p:cNvSpPr/>
            <p:nvPr/>
          </p:nvSpPr>
          <p:spPr>
            <a:xfrm>
              <a:off x="1071569" y="392527"/>
              <a:ext cx="221064" cy="71286"/>
            </a:xfrm>
            <a:custGeom>
              <a:rect b="b" l="l" r="r" t="t"/>
              <a:pathLst>
                <a:path extrusionOk="0" h="377" w="1169">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80"/>
            <p:cNvSpPr/>
            <p:nvPr/>
          </p:nvSpPr>
          <p:spPr>
            <a:xfrm>
              <a:off x="1285447" y="307060"/>
              <a:ext cx="221064" cy="71286"/>
            </a:xfrm>
            <a:custGeom>
              <a:rect b="b" l="l" r="r" t="t"/>
              <a:pathLst>
                <a:path extrusionOk="0" h="377" w="1169">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80"/>
            <p:cNvSpPr/>
            <p:nvPr/>
          </p:nvSpPr>
          <p:spPr>
            <a:xfrm>
              <a:off x="1203375" y="17189"/>
              <a:ext cx="274770" cy="94544"/>
            </a:xfrm>
            <a:custGeom>
              <a:rect b="b" l="l" r="r" t="t"/>
              <a:pathLst>
                <a:path extrusionOk="0" h="500" w="1453">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80"/>
            <p:cNvSpPr/>
            <p:nvPr/>
          </p:nvSpPr>
          <p:spPr>
            <a:xfrm>
              <a:off x="1681622" y="177535"/>
              <a:ext cx="199506" cy="91329"/>
            </a:xfrm>
            <a:custGeom>
              <a:rect b="b" l="l" r="r" t="t"/>
              <a:pathLst>
                <a:path extrusionOk="0" h="483" w="1055">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80"/>
            <p:cNvSpPr/>
            <p:nvPr/>
          </p:nvSpPr>
          <p:spPr>
            <a:xfrm>
              <a:off x="1520693" y="527158"/>
              <a:ext cx="185890" cy="71097"/>
            </a:xfrm>
            <a:custGeom>
              <a:rect b="b" l="l" r="r" t="t"/>
              <a:pathLst>
                <a:path extrusionOk="0" h="376" w="983">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80"/>
            <p:cNvSpPr/>
            <p:nvPr/>
          </p:nvSpPr>
          <p:spPr>
            <a:xfrm>
              <a:off x="1841604" y="355844"/>
              <a:ext cx="174733" cy="80551"/>
            </a:xfrm>
            <a:custGeom>
              <a:rect b="b" l="l" r="r" t="t"/>
              <a:pathLst>
                <a:path extrusionOk="0" h="426" w="924">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80"/>
            <p:cNvSpPr/>
            <p:nvPr/>
          </p:nvSpPr>
          <p:spPr>
            <a:xfrm>
              <a:off x="961321" y="683344"/>
              <a:ext cx="210663" cy="79795"/>
            </a:xfrm>
            <a:custGeom>
              <a:rect b="b" l="l" r="r" t="t"/>
              <a:pathLst>
                <a:path extrusionOk="0" h="422" w="1114">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80"/>
            <p:cNvSpPr/>
            <p:nvPr/>
          </p:nvSpPr>
          <p:spPr>
            <a:xfrm>
              <a:off x="594268" y="502954"/>
              <a:ext cx="227682" cy="82253"/>
            </a:xfrm>
            <a:custGeom>
              <a:rect b="b" l="l" r="r" t="t"/>
              <a:pathLst>
                <a:path extrusionOk="0" h="435" w="1204">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80"/>
            <p:cNvSpPr/>
            <p:nvPr/>
          </p:nvSpPr>
          <p:spPr>
            <a:xfrm>
              <a:off x="1260674" y="651766"/>
              <a:ext cx="224279" cy="97758"/>
            </a:xfrm>
            <a:custGeom>
              <a:rect b="b" l="l" r="r" t="t"/>
              <a:pathLst>
                <a:path extrusionOk="0" h="517" w="1186">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80"/>
            <p:cNvSpPr/>
            <p:nvPr/>
          </p:nvSpPr>
          <p:spPr>
            <a:xfrm>
              <a:off x="1752536" y="681831"/>
              <a:ext cx="181541" cy="77904"/>
            </a:xfrm>
            <a:custGeom>
              <a:rect b="b" l="l" r="r" t="t"/>
              <a:pathLst>
                <a:path extrusionOk="0" h="412" w="96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80"/>
            <p:cNvSpPr/>
            <p:nvPr/>
          </p:nvSpPr>
          <p:spPr>
            <a:xfrm>
              <a:off x="719266" y="-50505"/>
              <a:ext cx="238840" cy="98136"/>
            </a:xfrm>
            <a:custGeom>
              <a:rect b="b" l="l" r="r" t="t"/>
              <a:pathLst>
                <a:path extrusionOk="0" h="519" w="1263">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80"/>
            <p:cNvSpPr/>
            <p:nvPr/>
          </p:nvSpPr>
          <p:spPr>
            <a:xfrm>
              <a:off x="1527690" y="893987"/>
              <a:ext cx="175489" cy="87169"/>
            </a:xfrm>
            <a:custGeom>
              <a:rect b="b" l="l" r="r" t="t"/>
              <a:pathLst>
                <a:path extrusionOk="0" h="461" w="928">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80"/>
            <p:cNvSpPr/>
            <p:nvPr/>
          </p:nvSpPr>
          <p:spPr>
            <a:xfrm>
              <a:off x="423128" y="298551"/>
              <a:ext cx="227872" cy="91140"/>
            </a:xfrm>
            <a:custGeom>
              <a:rect b="b" l="l" r="r" t="t"/>
              <a:pathLst>
                <a:path extrusionOk="0" h="482" w="1205">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80"/>
            <p:cNvSpPr/>
            <p:nvPr/>
          </p:nvSpPr>
          <p:spPr>
            <a:xfrm>
              <a:off x="1025427" y="940125"/>
              <a:ext cx="199506" cy="80551"/>
            </a:xfrm>
            <a:custGeom>
              <a:rect b="b" l="l" r="r" t="t"/>
              <a:pathLst>
                <a:path extrusionOk="0" h="426" w="1055">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80"/>
            <p:cNvSpPr/>
            <p:nvPr/>
          </p:nvSpPr>
          <p:spPr>
            <a:xfrm>
              <a:off x="590864" y="720216"/>
              <a:ext cx="224279" cy="79228"/>
            </a:xfrm>
            <a:custGeom>
              <a:rect b="b" l="l" r="r" t="t"/>
              <a:pathLst>
                <a:path extrusionOk="0" h="419" w="1186">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61" name="Google Shape;1661;p80"/>
          <p:cNvGrpSpPr/>
          <p:nvPr/>
        </p:nvGrpSpPr>
        <p:grpSpPr>
          <a:xfrm>
            <a:off x="7452833" y="109838"/>
            <a:ext cx="1525066" cy="1089987"/>
            <a:chOff x="3287500" y="1126625"/>
            <a:chExt cx="222800" cy="159250"/>
          </a:xfrm>
        </p:grpSpPr>
        <p:sp>
          <p:nvSpPr>
            <p:cNvPr id="1662" name="Google Shape;1662;p80"/>
            <p:cNvSpPr/>
            <p:nvPr/>
          </p:nvSpPr>
          <p:spPr>
            <a:xfrm>
              <a:off x="3337825" y="1214725"/>
              <a:ext cx="15625" cy="15625"/>
            </a:xfrm>
            <a:custGeom>
              <a:rect b="b" l="l" r="r" t="t"/>
              <a:pathLst>
                <a:path extrusionOk="0" h="625" w="625">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80"/>
            <p:cNvSpPr/>
            <p:nvPr/>
          </p:nvSpPr>
          <p:spPr>
            <a:xfrm>
              <a:off x="3356700" y="1177075"/>
              <a:ext cx="13725" cy="13700"/>
            </a:xfrm>
            <a:custGeom>
              <a:rect b="b" l="l" r="r" t="t"/>
              <a:pathLst>
                <a:path extrusionOk="0" h="548" w="549">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80"/>
            <p:cNvSpPr/>
            <p:nvPr/>
          </p:nvSpPr>
          <p:spPr>
            <a:xfrm>
              <a:off x="3409075" y="1193000"/>
              <a:ext cx="12225" cy="12350"/>
            </a:xfrm>
            <a:custGeom>
              <a:rect b="b" l="l" r="r" t="t"/>
              <a:pathLst>
                <a:path extrusionOk="0" h="494" w="489">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80"/>
            <p:cNvSpPr/>
            <p:nvPr/>
          </p:nvSpPr>
          <p:spPr>
            <a:xfrm>
              <a:off x="3418450" y="1148800"/>
              <a:ext cx="9875" cy="9850"/>
            </a:xfrm>
            <a:custGeom>
              <a:rect b="b" l="l" r="r" t="t"/>
              <a:pathLst>
                <a:path extrusionOk="0" h="394" w="395">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80"/>
            <p:cNvSpPr/>
            <p:nvPr/>
          </p:nvSpPr>
          <p:spPr>
            <a:xfrm>
              <a:off x="3381250" y="1238050"/>
              <a:ext cx="7025" cy="7075"/>
            </a:xfrm>
            <a:custGeom>
              <a:rect b="b" l="l" r="r" t="t"/>
              <a:pathLst>
                <a:path extrusionOk="0" h="283" w="281">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80"/>
            <p:cNvSpPr/>
            <p:nvPr/>
          </p:nvSpPr>
          <p:spPr>
            <a:xfrm>
              <a:off x="3390175" y="1183175"/>
              <a:ext cx="9425" cy="9600"/>
            </a:xfrm>
            <a:custGeom>
              <a:rect b="b" l="l" r="r" t="t"/>
              <a:pathLst>
                <a:path extrusionOk="0" h="384" w="377">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80"/>
            <p:cNvSpPr/>
            <p:nvPr/>
          </p:nvSpPr>
          <p:spPr>
            <a:xfrm>
              <a:off x="3327525" y="1165750"/>
              <a:ext cx="9875" cy="10200"/>
            </a:xfrm>
            <a:custGeom>
              <a:rect b="b" l="l" r="r" t="t"/>
              <a:pathLst>
                <a:path extrusionOk="0" h="408" w="395">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80"/>
            <p:cNvSpPr/>
            <p:nvPr/>
          </p:nvSpPr>
          <p:spPr>
            <a:xfrm>
              <a:off x="3287500" y="1206700"/>
              <a:ext cx="7475" cy="7150"/>
            </a:xfrm>
            <a:custGeom>
              <a:rect b="b" l="l" r="r" t="t"/>
              <a:pathLst>
                <a:path extrusionOk="0" h="286" w="299">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80"/>
            <p:cNvSpPr/>
            <p:nvPr/>
          </p:nvSpPr>
          <p:spPr>
            <a:xfrm>
              <a:off x="3344500" y="1140750"/>
              <a:ext cx="15950" cy="16100"/>
            </a:xfrm>
            <a:custGeom>
              <a:rect b="b" l="l" r="r" t="t"/>
              <a:pathLst>
                <a:path extrusionOk="0" h="644" w="638">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80"/>
            <p:cNvSpPr/>
            <p:nvPr/>
          </p:nvSpPr>
          <p:spPr>
            <a:xfrm>
              <a:off x="3443450" y="1197725"/>
              <a:ext cx="9850" cy="8850"/>
            </a:xfrm>
            <a:custGeom>
              <a:rect b="b" l="l" r="r" t="t"/>
              <a:pathLst>
                <a:path extrusionOk="0" h="354" w="394">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80"/>
            <p:cNvSpPr/>
            <p:nvPr/>
          </p:nvSpPr>
          <p:spPr>
            <a:xfrm>
              <a:off x="3430675" y="1243000"/>
              <a:ext cx="19350" cy="18600"/>
            </a:xfrm>
            <a:custGeom>
              <a:rect b="b" l="l" r="r" t="t"/>
              <a:pathLst>
                <a:path extrusionOk="0" h="744" w="774">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80"/>
            <p:cNvSpPr/>
            <p:nvPr/>
          </p:nvSpPr>
          <p:spPr>
            <a:xfrm>
              <a:off x="3473525" y="1186900"/>
              <a:ext cx="8500" cy="9525"/>
            </a:xfrm>
            <a:custGeom>
              <a:rect b="b" l="l" r="r" t="t"/>
              <a:pathLst>
                <a:path extrusionOk="0" h="381" w="34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80"/>
            <p:cNvSpPr/>
            <p:nvPr/>
          </p:nvSpPr>
          <p:spPr>
            <a:xfrm>
              <a:off x="3476350" y="1223650"/>
              <a:ext cx="14725" cy="11350"/>
            </a:xfrm>
            <a:custGeom>
              <a:rect b="b" l="l" r="r" t="t"/>
              <a:pathLst>
                <a:path extrusionOk="0" h="454" w="589">
                  <a:moveTo>
                    <a:pt x="304" y="1"/>
                  </a:moveTo>
                  <a:cubicBezTo>
                    <a:pt x="1" y="1"/>
                    <a:pt x="1" y="453"/>
                    <a:pt x="304" y="453"/>
                  </a:cubicBezTo>
                  <a:cubicBezTo>
                    <a:pt x="589" y="453"/>
                    <a:pt x="589" y="1"/>
                    <a:pt x="30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80"/>
            <p:cNvSpPr/>
            <p:nvPr/>
          </p:nvSpPr>
          <p:spPr>
            <a:xfrm>
              <a:off x="3343025" y="1267550"/>
              <a:ext cx="12350" cy="11775"/>
            </a:xfrm>
            <a:custGeom>
              <a:rect b="b" l="l" r="r" t="t"/>
              <a:pathLst>
                <a:path extrusionOk="0" h="471" w="494">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80"/>
            <p:cNvSpPr/>
            <p:nvPr/>
          </p:nvSpPr>
          <p:spPr>
            <a:xfrm>
              <a:off x="3395825" y="1278400"/>
              <a:ext cx="8075" cy="7475"/>
            </a:xfrm>
            <a:custGeom>
              <a:rect b="b" l="l" r="r" t="t"/>
              <a:pathLst>
                <a:path extrusionOk="0" h="299" w="323">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80"/>
            <p:cNvSpPr/>
            <p:nvPr/>
          </p:nvSpPr>
          <p:spPr>
            <a:xfrm>
              <a:off x="3462775" y="1252950"/>
              <a:ext cx="21625" cy="21625"/>
            </a:xfrm>
            <a:custGeom>
              <a:rect b="b" l="l" r="r" t="t"/>
              <a:pathLst>
                <a:path extrusionOk="0" h="865" w="865">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80"/>
            <p:cNvSpPr/>
            <p:nvPr/>
          </p:nvSpPr>
          <p:spPr>
            <a:xfrm>
              <a:off x="3297325" y="1241075"/>
              <a:ext cx="13250" cy="13250"/>
            </a:xfrm>
            <a:custGeom>
              <a:rect b="b" l="l" r="r" t="t"/>
              <a:pathLst>
                <a:path extrusionOk="0" h="530" w="53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80"/>
            <p:cNvSpPr/>
            <p:nvPr/>
          </p:nvSpPr>
          <p:spPr>
            <a:xfrm>
              <a:off x="3377975" y="1126625"/>
              <a:ext cx="12225" cy="12225"/>
            </a:xfrm>
            <a:custGeom>
              <a:rect b="b" l="l" r="r" t="t"/>
              <a:pathLst>
                <a:path extrusionOk="0" h="489" w="489">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80"/>
            <p:cNvSpPr/>
            <p:nvPr/>
          </p:nvSpPr>
          <p:spPr>
            <a:xfrm>
              <a:off x="3460400" y="1153425"/>
              <a:ext cx="15525" cy="16075"/>
            </a:xfrm>
            <a:custGeom>
              <a:rect b="b" l="l" r="r" t="t"/>
              <a:pathLst>
                <a:path extrusionOk="0" h="643" w="621">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80"/>
            <p:cNvSpPr/>
            <p:nvPr/>
          </p:nvSpPr>
          <p:spPr>
            <a:xfrm>
              <a:off x="3501800" y="1203425"/>
              <a:ext cx="8500" cy="7600"/>
            </a:xfrm>
            <a:custGeom>
              <a:rect b="b" l="l" r="r" t="t"/>
              <a:pathLst>
                <a:path extrusionOk="0" h="304" w="34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80"/>
            <p:cNvSpPr/>
            <p:nvPr/>
          </p:nvSpPr>
          <p:spPr>
            <a:xfrm>
              <a:off x="3370850" y="1211000"/>
              <a:ext cx="8950" cy="8950"/>
            </a:xfrm>
            <a:custGeom>
              <a:rect b="b" l="l" r="r" t="t"/>
              <a:pathLst>
                <a:path extrusionOk="0" h="358" w="358">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83" name="Google Shape;1683;p80"/>
          <p:cNvSpPr/>
          <p:nvPr/>
        </p:nvSpPr>
        <p:spPr>
          <a:xfrm rot="1800004">
            <a:off x="-1178625" y="4149010"/>
            <a:ext cx="2539604" cy="1045366"/>
          </a:xfrm>
          <a:custGeom>
            <a:rect b="b" l="l" r="r" t="t"/>
            <a:pathLst>
              <a:path extrusionOk="0" h="6961" w="16911">
                <a:moveTo>
                  <a:pt x="9306" y="0"/>
                </a:moveTo>
                <a:cubicBezTo>
                  <a:pt x="9111" y="0"/>
                  <a:pt x="8916" y="29"/>
                  <a:pt x="8727" y="88"/>
                </a:cubicBezTo>
                <a:cubicBezTo>
                  <a:pt x="7506" y="468"/>
                  <a:pt x="6524" y="1843"/>
                  <a:pt x="5881" y="3462"/>
                </a:cubicBezTo>
                <a:cubicBezTo>
                  <a:pt x="5359" y="2585"/>
                  <a:pt x="4588" y="2102"/>
                  <a:pt x="3816" y="2102"/>
                </a:cubicBezTo>
                <a:cubicBezTo>
                  <a:pt x="3446" y="2102"/>
                  <a:pt x="3076" y="2213"/>
                  <a:pt x="2733" y="2445"/>
                </a:cubicBezTo>
                <a:cubicBezTo>
                  <a:pt x="1679" y="3164"/>
                  <a:pt x="1" y="6498"/>
                  <a:pt x="1150" y="6688"/>
                </a:cubicBezTo>
                <a:cubicBezTo>
                  <a:pt x="2175" y="6870"/>
                  <a:pt x="4434" y="6960"/>
                  <a:pt x="6935" y="6960"/>
                </a:cubicBezTo>
                <a:cubicBezTo>
                  <a:pt x="10646" y="6960"/>
                  <a:pt x="14888" y="6761"/>
                  <a:pt x="16417" y="6367"/>
                </a:cubicBezTo>
                <a:cubicBezTo>
                  <a:pt x="16911" y="6236"/>
                  <a:pt x="15929" y="3105"/>
                  <a:pt x="15327" y="2445"/>
                </a:cubicBezTo>
                <a:cubicBezTo>
                  <a:pt x="14799" y="1857"/>
                  <a:pt x="14145" y="1559"/>
                  <a:pt x="13493" y="1559"/>
                </a:cubicBezTo>
                <a:cubicBezTo>
                  <a:pt x="12910" y="1559"/>
                  <a:pt x="12328" y="1797"/>
                  <a:pt x="11839" y="2277"/>
                </a:cubicBezTo>
                <a:cubicBezTo>
                  <a:pt x="11427" y="831"/>
                  <a:pt x="10356" y="0"/>
                  <a:pt x="930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84" name="Shape 1684"/>
        <p:cNvGrpSpPr/>
        <p:nvPr/>
      </p:nvGrpSpPr>
      <p:grpSpPr>
        <a:xfrm>
          <a:off x="0" y="0"/>
          <a:ext cx="0" cy="0"/>
          <a:chOff x="0" y="0"/>
          <a:chExt cx="0" cy="0"/>
        </a:xfrm>
      </p:grpSpPr>
      <p:sp>
        <p:nvSpPr>
          <p:cNvPr id="1685" name="Google Shape;1685;p81"/>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86" name="Google Shape;1686;p81"/>
          <p:cNvSpPr txBox="1"/>
          <p:nvPr>
            <p:ph idx="1" type="body"/>
          </p:nvPr>
        </p:nvSpPr>
        <p:spPr>
          <a:xfrm>
            <a:off x="720000" y="1152475"/>
            <a:ext cx="7704000" cy="34509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chemeClr val="accent1"/>
              </a:buClr>
              <a:buSzPts val="1200"/>
              <a:buFont typeface="Livvic"/>
              <a:buChar char="●"/>
              <a:defRPr sz="1200">
                <a:solidFill>
                  <a:schemeClr val="accent1"/>
                </a:solidFill>
              </a:defRPr>
            </a:lvl1pPr>
            <a:lvl2pPr indent="-304800" lvl="1" marL="914400" rtl="0">
              <a:lnSpc>
                <a:spcPct val="100000"/>
              </a:lnSpc>
              <a:spcBef>
                <a:spcPts val="1600"/>
              </a:spcBef>
              <a:spcAft>
                <a:spcPts val="0"/>
              </a:spcAft>
              <a:buClr>
                <a:schemeClr val="accent1"/>
              </a:buClr>
              <a:buSzPts val="1200"/>
              <a:buFont typeface="Roboto Condensed Light"/>
              <a:buChar char="○"/>
              <a:defRPr>
                <a:solidFill>
                  <a:schemeClr val="accent1"/>
                </a:solidFill>
              </a:defRPr>
            </a:lvl2pPr>
            <a:lvl3pPr indent="-304800" lvl="2" marL="1371600" rtl="0">
              <a:lnSpc>
                <a:spcPct val="100000"/>
              </a:lnSpc>
              <a:spcBef>
                <a:spcPts val="1600"/>
              </a:spcBef>
              <a:spcAft>
                <a:spcPts val="0"/>
              </a:spcAft>
              <a:buClr>
                <a:schemeClr val="accent1"/>
              </a:buClr>
              <a:buSzPts val="1200"/>
              <a:buFont typeface="Roboto Condensed Light"/>
              <a:buChar char="■"/>
              <a:defRPr>
                <a:solidFill>
                  <a:schemeClr val="accent1"/>
                </a:solidFill>
              </a:defRPr>
            </a:lvl3pPr>
            <a:lvl4pPr indent="-304800" lvl="3" marL="1828800" rtl="0">
              <a:lnSpc>
                <a:spcPct val="100000"/>
              </a:lnSpc>
              <a:spcBef>
                <a:spcPts val="1600"/>
              </a:spcBef>
              <a:spcAft>
                <a:spcPts val="0"/>
              </a:spcAft>
              <a:buClr>
                <a:schemeClr val="accent1"/>
              </a:buClr>
              <a:buSzPts val="1200"/>
              <a:buFont typeface="Roboto Condensed Light"/>
              <a:buChar char="●"/>
              <a:defRPr>
                <a:solidFill>
                  <a:schemeClr val="accent1"/>
                </a:solidFill>
              </a:defRPr>
            </a:lvl4pPr>
            <a:lvl5pPr indent="-304800" lvl="4" marL="2286000" rtl="0">
              <a:lnSpc>
                <a:spcPct val="100000"/>
              </a:lnSpc>
              <a:spcBef>
                <a:spcPts val="1600"/>
              </a:spcBef>
              <a:spcAft>
                <a:spcPts val="0"/>
              </a:spcAft>
              <a:buClr>
                <a:schemeClr val="accent1"/>
              </a:buClr>
              <a:buSzPts val="1200"/>
              <a:buFont typeface="Roboto Condensed Light"/>
              <a:buChar char="○"/>
              <a:defRPr>
                <a:solidFill>
                  <a:schemeClr val="accent1"/>
                </a:solidFill>
              </a:defRPr>
            </a:lvl5pPr>
            <a:lvl6pPr indent="-304800" lvl="5" marL="2743200" rtl="0">
              <a:lnSpc>
                <a:spcPct val="100000"/>
              </a:lnSpc>
              <a:spcBef>
                <a:spcPts val="1600"/>
              </a:spcBef>
              <a:spcAft>
                <a:spcPts val="0"/>
              </a:spcAft>
              <a:buClr>
                <a:schemeClr val="accent1"/>
              </a:buClr>
              <a:buSzPts val="1200"/>
              <a:buFont typeface="Roboto Condensed Light"/>
              <a:buChar char="■"/>
              <a:defRPr>
                <a:solidFill>
                  <a:schemeClr val="accent1"/>
                </a:solidFill>
              </a:defRPr>
            </a:lvl6pPr>
            <a:lvl7pPr indent="-304800" lvl="6" marL="3200400" rtl="0">
              <a:lnSpc>
                <a:spcPct val="100000"/>
              </a:lnSpc>
              <a:spcBef>
                <a:spcPts val="1600"/>
              </a:spcBef>
              <a:spcAft>
                <a:spcPts val="0"/>
              </a:spcAft>
              <a:buClr>
                <a:schemeClr val="accent1"/>
              </a:buClr>
              <a:buSzPts val="1200"/>
              <a:buFont typeface="Roboto Condensed Light"/>
              <a:buChar char="●"/>
              <a:defRPr>
                <a:solidFill>
                  <a:schemeClr val="accent1"/>
                </a:solidFill>
              </a:defRPr>
            </a:lvl7pPr>
            <a:lvl8pPr indent="-304800" lvl="7" marL="3657600" rtl="0">
              <a:lnSpc>
                <a:spcPct val="100000"/>
              </a:lnSpc>
              <a:spcBef>
                <a:spcPts val="1600"/>
              </a:spcBef>
              <a:spcAft>
                <a:spcPts val="0"/>
              </a:spcAft>
              <a:buClr>
                <a:schemeClr val="accent1"/>
              </a:buClr>
              <a:buSzPts val="1200"/>
              <a:buFont typeface="Roboto Condensed Light"/>
              <a:buChar char="○"/>
              <a:defRPr>
                <a:solidFill>
                  <a:schemeClr val="accent1"/>
                </a:solidFill>
              </a:defRPr>
            </a:lvl8pPr>
            <a:lvl9pPr indent="-304800" lvl="8" marL="4114800" rtl="0">
              <a:lnSpc>
                <a:spcPct val="100000"/>
              </a:lnSpc>
              <a:spcBef>
                <a:spcPts val="1600"/>
              </a:spcBef>
              <a:spcAft>
                <a:spcPts val="1600"/>
              </a:spcAft>
              <a:buClr>
                <a:schemeClr val="accent1"/>
              </a:buClr>
              <a:buSzPts val="1200"/>
              <a:buFont typeface="Roboto Condensed Light"/>
              <a:buChar char="■"/>
              <a:defRPr>
                <a:solidFill>
                  <a:schemeClr val="accent1"/>
                </a:solidFill>
              </a:defRPr>
            </a:lvl9pPr>
          </a:lstStyle>
          <a:p/>
        </p:txBody>
      </p:sp>
      <p:grpSp>
        <p:nvGrpSpPr>
          <p:cNvPr id="1687" name="Google Shape;1687;p81"/>
          <p:cNvGrpSpPr/>
          <p:nvPr/>
        </p:nvGrpSpPr>
        <p:grpSpPr>
          <a:xfrm rot="9401011">
            <a:off x="123746" y="91426"/>
            <a:ext cx="973981" cy="753848"/>
            <a:chOff x="1642400" y="1129775"/>
            <a:chExt cx="193200" cy="144025"/>
          </a:xfrm>
        </p:grpSpPr>
        <p:sp>
          <p:nvSpPr>
            <p:cNvPr id="1688" name="Google Shape;1688;p81"/>
            <p:cNvSpPr/>
            <p:nvPr/>
          </p:nvSpPr>
          <p:spPr>
            <a:xfrm>
              <a:off x="1689450" y="1135650"/>
              <a:ext cx="36800" cy="21925"/>
            </a:xfrm>
            <a:custGeom>
              <a:rect b="b" l="l" r="r" t="t"/>
              <a:pathLst>
                <a:path extrusionOk="0" h="877" w="1472">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81"/>
            <p:cNvSpPr/>
            <p:nvPr/>
          </p:nvSpPr>
          <p:spPr>
            <a:xfrm>
              <a:off x="1731425" y="1143750"/>
              <a:ext cx="30675" cy="19025"/>
            </a:xfrm>
            <a:custGeom>
              <a:rect b="b" l="l" r="r" t="t"/>
              <a:pathLst>
                <a:path extrusionOk="0" h="761" w="1227">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81"/>
            <p:cNvSpPr/>
            <p:nvPr/>
          </p:nvSpPr>
          <p:spPr>
            <a:xfrm>
              <a:off x="1718300" y="1173100"/>
              <a:ext cx="27725" cy="16800"/>
            </a:xfrm>
            <a:custGeom>
              <a:rect b="b" l="l" r="r" t="t"/>
              <a:pathLst>
                <a:path extrusionOk="0" h="672" w="1109">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81"/>
            <p:cNvSpPr/>
            <p:nvPr/>
          </p:nvSpPr>
          <p:spPr>
            <a:xfrm>
              <a:off x="1748375" y="1173375"/>
              <a:ext cx="27850" cy="16775"/>
            </a:xfrm>
            <a:custGeom>
              <a:rect b="b" l="l" r="r" t="t"/>
              <a:pathLst>
                <a:path extrusionOk="0" h="671" w="1114">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81"/>
            <p:cNvSpPr/>
            <p:nvPr/>
          </p:nvSpPr>
          <p:spPr>
            <a:xfrm>
              <a:off x="1752675" y="1133525"/>
              <a:ext cx="32950" cy="22375"/>
            </a:xfrm>
            <a:custGeom>
              <a:rect b="b" l="l" r="r" t="t"/>
              <a:pathLst>
                <a:path extrusionOk="0" h="895" w="1318">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81"/>
            <p:cNvSpPr/>
            <p:nvPr/>
          </p:nvSpPr>
          <p:spPr>
            <a:xfrm>
              <a:off x="1803575" y="1176475"/>
              <a:ext cx="23550" cy="18625"/>
            </a:xfrm>
            <a:custGeom>
              <a:rect b="b" l="l" r="r" t="t"/>
              <a:pathLst>
                <a:path extrusionOk="0" h="745" w="942">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81"/>
            <p:cNvSpPr/>
            <p:nvPr/>
          </p:nvSpPr>
          <p:spPr>
            <a:xfrm>
              <a:off x="1766825" y="1211750"/>
              <a:ext cx="23075" cy="15100"/>
            </a:xfrm>
            <a:custGeom>
              <a:rect b="b" l="l" r="r" t="t"/>
              <a:pathLst>
                <a:path extrusionOk="0" h="604" w="923">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81"/>
            <p:cNvSpPr/>
            <p:nvPr/>
          </p:nvSpPr>
          <p:spPr>
            <a:xfrm>
              <a:off x="1814875" y="1206525"/>
              <a:ext cx="20725" cy="15925"/>
            </a:xfrm>
            <a:custGeom>
              <a:rect b="b" l="l" r="r" t="t"/>
              <a:pathLst>
                <a:path extrusionOk="0" h="637" w="829">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81"/>
            <p:cNvSpPr/>
            <p:nvPr/>
          </p:nvSpPr>
          <p:spPr>
            <a:xfrm>
              <a:off x="1690475" y="1203275"/>
              <a:ext cx="25475" cy="17725"/>
            </a:xfrm>
            <a:custGeom>
              <a:rect b="b" l="l" r="r" t="t"/>
              <a:pathLst>
                <a:path extrusionOk="0" h="709" w="1019">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81"/>
            <p:cNvSpPr/>
            <p:nvPr/>
          </p:nvSpPr>
          <p:spPr>
            <a:xfrm>
              <a:off x="1654175" y="1163225"/>
              <a:ext cx="27400" cy="18725"/>
            </a:xfrm>
            <a:custGeom>
              <a:rect b="b" l="l" r="r" t="t"/>
              <a:pathLst>
                <a:path extrusionOk="0" h="749" w="1096">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81"/>
            <p:cNvSpPr/>
            <p:nvPr/>
          </p:nvSpPr>
          <p:spPr>
            <a:xfrm>
              <a:off x="1729050" y="1214125"/>
              <a:ext cx="26025" cy="20550"/>
            </a:xfrm>
            <a:custGeom>
              <a:rect b="b" l="l" r="r" t="t"/>
              <a:pathLst>
                <a:path extrusionOk="0" h="822" w="1041">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81"/>
            <p:cNvSpPr/>
            <p:nvPr/>
          </p:nvSpPr>
          <p:spPr>
            <a:xfrm>
              <a:off x="1787975" y="1242100"/>
              <a:ext cx="21725" cy="15975"/>
            </a:xfrm>
            <a:custGeom>
              <a:rect b="b" l="l" r="r" t="t"/>
              <a:pathLst>
                <a:path extrusionOk="0" h="639" w="869">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81"/>
            <p:cNvSpPr/>
            <p:nvPr/>
          </p:nvSpPr>
          <p:spPr>
            <a:xfrm>
              <a:off x="1749850" y="1257250"/>
              <a:ext cx="20725" cy="16550"/>
            </a:xfrm>
            <a:custGeom>
              <a:rect b="b" l="l" r="r" t="t"/>
              <a:pathLst>
                <a:path extrusionOk="0" h="662" w="829">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81"/>
            <p:cNvSpPr/>
            <p:nvPr/>
          </p:nvSpPr>
          <p:spPr>
            <a:xfrm>
              <a:off x="1642875" y="1129775"/>
              <a:ext cx="27375" cy="20075"/>
            </a:xfrm>
            <a:custGeom>
              <a:rect b="b" l="l" r="r" t="t"/>
              <a:pathLst>
                <a:path extrusionOk="0" h="803" w="1095">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81"/>
            <p:cNvSpPr/>
            <p:nvPr/>
          </p:nvSpPr>
          <p:spPr>
            <a:xfrm>
              <a:off x="1685725" y="1238125"/>
              <a:ext cx="24125" cy="17325"/>
            </a:xfrm>
            <a:custGeom>
              <a:rect b="b" l="l" r="r" t="t"/>
              <a:pathLst>
                <a:path extrusionOk="0" h="693" w="965">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81"/>
            <p:cNvSpPr/>
            <p:nvPr/>
          </p:nvSpPr>
          <p:spPr>
            <a:xfrm>
              <a:off x="1642400" y="1189625"/>
              <a:ext cx="28300" cy="18475"/>
            </a:xfrm>
            <a:custGeom>
              <a:rect b="b" l="l" r="r" t="t"/>
              <a:pathLst>
                <a:path extrusionOk="0" h="739" w="1132">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04" name="Google Shape;1704;p81"/>
          <p:cNvGrpSpPr/>
          <p:nvPr/>
        </p:nvGrpSpPr>
        <p:grpSpPr>
          <a:xfrm rot="1024943">
            <a:off x="7935185" y="51235"/>
            <a:ext cx="1167069" cy="834182"/>
            <a:chOff x="3287500" y="1126625"/>
            <a:chExt cx="222800" cy="159250"/>
          </a:xfrm>
        </p:grpSpPr>
        <p:sp>
          <p:nvSpPr>
            <p:cNvPr id="1705" name="Google Shape;1705;p81"/>
            <p:cNvSpPr/>
            <p:nvPr/>
          </p:nvSpPr>
          <p:spPr>
            <a:xfrm>
              <a:off x="3337825" y="1214725"/>
              <a:ext cx="15625" cy="15625"/>
            </a:xfrm>
            <a:custGeom>
              <a:rect b="b" l="l" r="r" t="t"/>
              <a:pathLst>
                <a:path extrusionOk="0" h="625" w="625">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81"/>
            <p:cNvSpPr/>
            <p:nvPr/>
          </p:nvSpPr>
          <p:spPr>
            <a:xfrm>
              <a:off x="3356700" y="1177075"/>
              <a:ext cx="13725" cy="13700"/>
            </a:xfrm>
            <a:custGeom>
              <a:rect b="b" l="l" r="r" t="t"/>
              <a:pathLst>
                <a:path extrusionOk="0" h="548" w="549">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81"/>
            <p:cNvSpPr/>
            <p:nvPr/>
          </p:nvSpPr>
          <p:spPr>
            <a:xfrm>
              <a:off x="3409075" y="1193000"/>
              <a:ext cx="12225" cy="12350"/>
            </a:xfrm>
            <a:custGeom>
              <a:rect b="b" l="l" r="r" t="t"/>
              <a:pathLst>
                <a:path extrusionOk="0" h="494" w="489">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81"/>
            <p:cNvSpPr/>
            <p:nvPr/>
          </p:nvSpPr>
          <p:spPr>
            <a:xfrm>
              <a:off x="3418450" y="1148800"/>
              <a:ext cx="9875" cy="9850"/>
            </a:xfrm>
            <a:custGeom>
              <a:rect b="b" l="l" r="r" t="t"/>
              <a:pathLst>
                <a:path extrusionOk="0" h="394" w="395">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81"/>
            <p:cNvSpPr/>
            <p:nvPr/>
          </p:nvSpPr>
          <p:spPr>
            <a:xfrm>
              <a:off x="3381250" y="1238050"/>
              <a:ext cx="7025" cy="7075"/>
            </a:xfrm>
            <a:custGeom>
              <a:rect b="b" l="l" r="r" t="t"/>
              <a:pathLst>
                <a:path extrusionOk="0" h="283" w="281">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81"/>
            <p:cNvSpPr/>
            <p:nvPr/>
          </p:nvSpPr>
          <p:spPr>
            <a:xfrm>
              <a:off x="3390175" y="1183175"/>
              <a:ext cx="9425" cy="9600"/>
            </a:xfrm>
            <a:custGeom>
              <a:rect b="b" l="l" r="r" t="t"/>
              <a:pathLst>
                <a:path extrusionOk="0" h="384" w="377">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81"/>
            <p:cNvSpPr/>
            <p:nvPr/>
          </p:nvSpPr>
          <p:spPr>
            <a:xfrm>
              <a:off x="3327525" y="1165750"/>
              <a:ext cx="9875" cy="10200"/>
            </a:xfrm>
            <a:custGeom>
              <a:rect b="b" l="l" r="r" t="t"/>
              <a:pathLst>
                <a:path extrusionOk="0" h="408" w="395">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81"/>
            <p:cNvSpPr/>
            <p:nvPr/>
          </p:nvSpPr>
          <p:spPr>
            <a:xfrm>
              <a:off x="3287500" y="1206700"/>
              <a:ext cx="7475" cy="7150"/>
            </a:xfrm>
            <a:custGeom>
              <a:rect b="b" l="l" r="r" t="t"/>
              <a:pathLst>
                <a:path extrusionOk="0" h="286" w="299">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81"/>
            <p:cNvSpPr/>
            <p:nvPr/>
          </p:nvSpPr>
          <p:spPr>
            <a:xfrm>
              <a:off x="3344500" y="1140750"/>
              <a:ext cx="15950" cy="16100"/>
            </a:xfrm>
            <a:custGeom>
              <a:rect b="b" l="l" r="r" t="t"/>
              <a:pathLst>
                <a:path extrusionOk="0" h="644" w="638">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81"/>
            <p:cNvSpPr/>
            <p:nvPr/>
          </p:nvSpPr>
          <p:spPr>
            <a:xfrm>
              <a:off x="3443450" y="1197725"/>
              <a:ext cx="9850" cy="8850"/>
            </a:xfrm>
            <a:custGeom>
              <a:rect b="b" l="l" r="r" t="t"/>
              <a:pathLst>
                <a:path extrusionOk="0" h="354" w="394">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81"/>
            <p:cNvSpPr/>
            <p:nvPr/>
          </p:nvSpPr>
          <p:spPr>
            <a:xfrm>
              <a:off x="3430675" y="1243000"/>
              <a:ext cx="19350" cy="18600"/>
            </a:xfrm>
            <a:custGeom>
              <a:rect b="b" l="l" r="r" t="t"/>
              <a:pathLst>
                <a:path extrusionOk="0" h="744" w="774">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81"/>
            <p:cNvSpPr/>
            <p:nvPr/>
          </p:nvSpPr>
          <p:spPr>
            <a:xfrm>
              <a:off x="3473525" y="1186900"/>
              <a:ext cx="8500" cy="9525"/>
            </a:xfrm>
            <a:custGeom>
              <a:rect b="b" l="l" r="r" t="t"/>
              <a:pathLst>
                <a:path extrusionOk="0" h="381" w="34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81"/>
            <p:cNvSpPr/>
            <p:nvPr/>
          </p:nvSpPr>
          <p:spPr>
            <a:xfrm>
              <a:off x="3476350" y="1223650"/>
              <a:ext cx="14725" cy="11350"/>
            </a:xfrm>
            <a:custGeom>
              <a:rect b="b" l="l" r="r" t="t"/>
              <a:pathLst>
                <a:path extrusionOk="0" h="454" w="589">
                  <a:moveTo>
                    <a:pt x="304" y="1"/>
                  </a:moveTo>
                  <a:cubicBezTo>
                    <a:pt x="1" y="1"/>
                    <a:pt x="1" y="453"/>
                    <a:pt x="304" y="453"/>
                  </a:cubicBezTo>
                  <a:cubicBezTo>
                    <a:pt x="589" y="453"/>
                    <a:pt x="589" y="1"/>
                    <a:pt x="30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81"/>
            <p:cNvSpPr/>
            <p:nvPr/>
          </p:nvSpPr>
          <p:spPr>
            <a:xfrm>
              <a:off x="3343025" y="1267550"/>
              <a:ext cx="12350" cy="11775"/>
            </a:xfrm>
            <a:custGeom>
              <a:rect b="b" l="l" r="r" t="t"/>
              <a:pathLst>
                <a:path extrusionOk="0" h="471" w="494">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81"/>
            <p:cNvSpPr/>
            <p:nvPr/>
          </p:nvSpPr>
          <p:spPr>
            <a:xfrm>
              <a:off x="3395825" y="1278400"/>
              <a:ext cx="8075" cy="7475"/>
            </a:xfrm>
            <a:custGeom>
              <a:rect b="b" l="l" r="r" t="t"/>
              <a:pathLst>
                <a:path extrusionOk="0" h="299" w="323">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81"/>
            <p:cNvSpPr/>
            <p:nvPr/>
          </p:nvSpPr>
          <p:spPr>
            <a:xfrm>
              <a:off x="3462775" y="1252950"/>
              <a:ext cx="21625" cy="21625"/>
            </a:xfrm>
            <a:custGeom>
              <a:rect b="b" l="l" r="r" t="t"/>
              <a:pathLst>
                <a:path extrusionOk="0" h="865" w="865">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81"/>
            <p:cNvSpPr/>
            <p:nvPr/>
          </p:nvSpPr>
          <p:spPr>
            <a:xfrm>
              <a:off x="3297325" y="1241075"/>
              <a:ext cx="13250" cy="13250"/>
            </a:xfrm>
            <a:custGeom>
              <a:rect b="b" l="l" r="r" t="t"/>
              <a:pathLst>
                <a:path extrusionOk="0" h="530" w="53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81"/>
            <p:cNvSpPr/>
            <p:nvPr/>
          </p:nvSpPr>
          <p:spPr>
            <a:xfrm>
              <a:off x="3377975" y="1126625"/>
              <a:ext cx="12225" cy="12225"/>
            </a:xfrm>
            <a:custGeom>
              <a:rect b="b" l="l" r="r" t="t"/>
              <a:pathLst>
                <a:path extrusionOk="0" h="489" w="489">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81"/>
            <p:cNvSpPr/>
            <p:nvPr/>
          </p:nvSpPr>
          <p:spPr>
            <a:xfrm>
              <a:off x="3460400" y="1153425"/>
              <a:ext cx="15525" cy="16075"/>
            </a:xfrm>
            <a:custGeom>
              <a:rect b="b" l="l" r="r" t="t"/>
              <a:pathLst>
                <a:path extrusionOk="0" h="643" w="621">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81"/>
            <p:cNvSpPr/>
            <p:nvPr/>
          </p:nvSpPr>
          <p:spPr>
            <a:xfrm>
              <a:off x="3501800" y="1203425"/>
              <a:ext cx="8500" cy="7600"/>
            </a:xfrm>
            <a:custGeom>
              <a:rect b="b" l="l" r="r" t="t"/>
              <a:pathLst>
                <a:path extrusionOk="0" h="304" w="34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81"/>
            <p:cNvSpPr/>
            <p:nvPr/>
          </p:nvSpPr>
          <p:spPr>
            <a:xfrm>
              <a:off x="3370850" y="1211000"/>
              <a:ext cx="8950" cy="8950"/>
            </a:xfrm>
            <a:custGeom>
              <a:rect b="b" l="l" r="r" t="t"/>
              <a:pathLst>
                <a:path extrusionOk="0" h="358" w="358">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26" name="Google Shape;1726;p81"/>
          <p:cNvSpPr/>
          <p:nvPr/>
        </p:nvSpPr>
        <p:spPr>
          <a:xfrm>
            <a:off x="-448425" y="4042624"/>
            <a:ext cx="1006830" cy="1191316"/>
          </a:xfrm>
          <a:custGeom>
            <a:rect b="b" l="l" r="r" t="t"/>
            <a:pathLst>
              <a:path extrusionOk="0" h="8678" w="7334">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27" name="Google Shape;1727;p81"/>
          <p:cNvGrpSpPr/>
          <p:nvPr/>
        </p:nvGrpSpPr>
        <p:grpSpPr>
          <a:xfrm>
            <a:off x="8185518" y="4127845"/>
            <a:ext cx="882445" cy="951313"/>
            <a:chOff x="301225" y="1363100"/>
            <a:chExt cx="229600" cy="247525"/>
          </a:xfrm>
        </p:grpSpPr>
        <p:sp>
          <p:nvSpPr>
            <p:cNvPr id="1728" name="Google Shape;1728;p81"/>
            <p:cNvSpPr/>
            <p:nvPr/>
          </p:nvSpPr>
          <p:spPr>
            <a:xfrm>
              <a:off x="301225" y="1472875"/>
              <a:ext cx="37800" cy="28500"/>
            </a:xfrm>
            <a:custGeom>
              <a:rect b="b" l="l" r="r" t="t"/>
              <a:pathLst>
                <a:path extrusionOk="0" h="1140" w="1512">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81"/>
            <p:cNvSpPr/>
            <p:nvPr/>
          </p:nvSpPr>
          <p:spPr>
            <a:xfrm>
              <a:off x="338825" y="1530800"/>
              <a:ext cx="41575" cy="33275"/>
            </a:xfrm>
            <a:custGeom>
              <a:rect b="b" l="l" r="r" t="t"/>
              <a:pathLst>
                <a:path extrusionOk="0" h="1331" w="1663">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81"/>
            <p:cNvSpPr/>
            <p:nvPr/>
          </p:nvSpPr>
          <p:spPr>
            <a:xfrm>
              <a:off x="388425" y="1570900"/>
              <a:ext cx="46275" cy="39725"/>
            </a:xfrm>
            <a:custGeom>
              <a:rect b="b" l="l" r="r" t="t"/>
              <a:pathLst>
                <a:path extrusionOk="0" h="1589" w="1851">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81"/>
            <p:cNvSpPr/>
            <p:nvPr/>
          </p:nvSpPr>
          <p:spPr>
            <a:xfrm>
              <a:off x="448325" y="1484475"/>
              <a:ext cx="51400" cy="37925"/>
            </a:xfrm>
            <a:custGeom>
              <a:rect b="b" l="l" r="r" t="t"/>
              <a:pathLst>
                <a:path extrusionOk="0" h="1517" w="2056">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81"/>
            <p:cNvSpPr/>
            <p:nvPr/>
          </p:nvSpPr>
          <p:spPr>
            <a:xfrm>
              <a:off x="387500" y="1460175"/>
              <a:ext cx="47650" cy="42525"/>
            </a:xfrm>
            <a:custGeom>
              <a:rect b="b" l="l" r="r" t="t"/>
              <a:pathLst>
                <a:path extrusionOk="0" h="1701" w="1906">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81"/>
            <p:cNvSpPr/>
            <p:nvPr/>
          </p:nvSpPr>
          <p:spPr>
            <a:xfrm>
              <a:off x="484175" y="1551650"/>
              <a:ext cx="46650" cy="44275"/>
            </a:xfrm>
            <a:custGeom>
              <a:rect b="b" l="l" r="r" t="t"/>
              <a:pathLst>
                <a:path extrusionOk="0" h="1771" w="1866">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81"/>
            <p:cNvSpPr/>
            <p:nvPr/>
          </p:nvSpPr>
          <p:spPr>
            <a:xfrm>
              <a:off x="349400" y="1408650"/>
              <a:ext cx="27725" cy="23625"/>
            </a:xfrm>
            <a:custGeom>
              <a:rect b="b" l="l" r="r" t="t"/>
              <a:pathLst>
                <a:path extrusionOk="0" h="945" w="1109">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81"/>
            <p:cNvSpPr/>
            <p:nvPr/>
          </p:nvSpPr>
          <p:spPr>
            <a:xfrm>
              <a:off x="390350" y="1363100"/>
              <a:ext cx="56550" cy="41350"/>
            </a:xfrm>
            <a:custGeom>
              <a:rect b="b" l="l" r="r" t="t"/>
              <a:pathLst>
                <a:path extrusionOk="0" h="1654" w="2262">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81"/>
            <p:cNvSpPr/>
            <p:nvPr/>
          </p:nvSpPr>
          <p:spPr>
            <a:xfrm>
              <a:off x="441225" y="1554900"/>
              <a:ext cx="20725" cy="17000"/>
            </a:xfrm>
            <a:custGeom>
              <a:rect b="b" l="l" r="r" t="t"/>
              <a:pathLst>
                <a:path extrusionOk="0" h="680" w="829">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81"/>
            <p:cNvSpPr/>
            <p:nvPr/>
          </p:nvSpPr>
          <p:spPr>
            <a:xfrm>
              <a:off x="464300" y="1411200"/>
              <a:ext cx="32600" cy="22300"/>
            </a:xfrm>
            <a:custGeom>
              <a:rect b="b" l="l" r="r" t="t"/>
              <a:pathLst>
                <a:path extrusionOk="0" h="892" w="1304">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38" name="Shape 1738"/>
        <p:cNvGrpSpPr/>
        <p:nvPr/>
      </p:nvGrpSpPr>
      <p:grpSpPr>
        <a:xfrm>
          <a:off x="0" y="0"/>
          <a:ext cx="0" cy="0"/>
          <a:chOff x="0" y="0"/>
          <a:chExt cx="0" cy="0"/>
        </a:xfrm>
      </p:grpSpPr>
      <p:sp>
        <p:nvSpPr>
          <p:cNvPr id="1739" name="Google Shape;1739;p82"/>
          <p:cNvSpPr/>
          <p:nvPr/>
        </p:nvSpPr>
        <p:spPr>
          <a:xfrm flipH="1" rot="9899998">
            <a:off x="7935995" y="-890833"/>
            <a:ext cx="2578301" cy="2375827"/>
          </a:xfrm>
          <a:custGeom>
            <a:rect b="b" l="l" r="r" t="t"/>
            <a:pathLst>
              <a:path extrusionOk="0" h="10455" w="11346">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82"/>
          <p:cNvSpPr/>
          <p:nvPr/>
        </p:nvSpPr>
        <p:spPr>
          <a:xfrm rot="-9899998">
            <a:off x="-1269230" y="-890833"/>
            <a:ext cx="2578301" cy="2375827"/>
          </a:xfrm>
          <a:custGeom>
            <a:rect b="b" l="l" r="r" t="t"/>
            <a:pathLst>
              <a:path extrusionOk="0" h="10455" w="11346">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82"/>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42" name="Google Shape;1742;p82"/>
          <p:cNvSpPr txBox="1"/>
          <p:nvPr>
            <p:ph idx="1" type="subTitle"/>
          </p:nvPr>
        </p:nvSpPr>
        <p:spPr>
          <a:xfrm>
            <a:off x="1818900" y="2993050"/>
            <a:ext cx="2458500" cy="1053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743" name="Google Shape;1743;p82"/>
          <p:cNvSpPr txBox="1"/>
          <p:nvPr>
            <p:ph idx="2" type="title"/>
          </p:nvPr>
        </p:nvSpPr>
        <p:spPr>
          <a:xfrm>
            <a:off x="1524300" y="2766200"/>
            <a:ext cx="3047700" cy="243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1744" name="Google Shape;1744;p82"/>
          <p:cNvSpPr txBox="1"/>
          <p:nvPr>
            <p:ph idx="3" type="subTitle"/>
          </p:nvPr>
        </p:nvSpPr>
        <p:spPr>
          <a:xfrm>
            <a:off x="4866612" y="2993050"/>
            <a:ext cx="2458500" cy="1053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745" name="Google Shape;1745;p82"/>
          <p:cNvSpPr txBox="1"/>
          <p:nvPr>
            <p:ph idx="4" type="title"/>
          </p:nvPr>
        </p:nvSpPr>
        <p:spPr>
          <a:xfrm>
            <a:off x="4572004" y="2766200"/>
            <a:ext cx="3047700" cy="243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grpSp>
        <p:nvGrpSpPr>
          <p:cNvPr id="1746" name="Google Shape;1746;p82"/>
          <p:cNvGrpSpPr/>
          <p:nvPr/>
        </p:nvGrpSpPr>
        <p:grpSpPr>
          <a:xfrm>
            <a:off x="7217662" y="3775244"/>
            <a:ext cx="3196958" cy="3284371"/>
            <a:chOff x="7217662" y="3775244"/>
            <a:chExt cx="3196958" cy="3284371"/>
          </a:xfrm>
        </p:grpSpPr>
        <p:sp>
          <p:nvSpPr>
            <p:cNvPr id="1747" name="Google Shape;1747;p82"/>
            <p:cNvSpPr/>
            <p:nvPr/>
          </p:nvSpPr>
          <p:spPr>
            <a:xfrm flipH="1" rot="-7003625">
              <a:off x="7560236" y="4260144"/>
              <a:ext cx="2511809" cy="2314569"/>
            </a:xfrm>
            <a:custGeom>
              <a:rect b="b" l="l" r="r" t="t"/>
              <a:pathLst>
                <a:path extrusionOk="0" h="10455" w="11346">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48" name="Google Shape;1748;p82"/>
            <p:cNvGrpSpPr/>
            <p:nvPr/>
          </p:nvGrpSpPr>
          <p:grpSpPr>
            <a:xfrm flipH="1" rot="10800000">
              <a:off x="7967975" y="3899233"/>
              <a:ext cx="1404941" cy="1004250"/>
              <a:chOff x="8090250" y="1355275"/>
              <a:chExt cx="1404941" cy="1004250"/>
            </a:xfrm>
          </p:grpSpPr>
          <p:sp>
            <p:nvSpPr>
              <p:cNvPr id="1749" name="Google Shape;1749;p82"/>
              <p:cNvSpPr/>
              <p:nvPr/>
            </p:nvSpPr>
            <p:spPr>
              <a:xfrm>
                <a:off x="8404718" y="1910757"/>
                <a:ext cx="101354" cy="98675"/>
              </a:xfrm>
              <a:custGeom>
                <a:rect b="b" l="l" r="r" t="t"/>
                <a:pathLst>
                  <a:path extrusionOk="0" h="626" w="643">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82"/>
              <p:cNvSpPr/>
              <p:nvPr/>
            </p:nvSpPr>
            <p:spPr>
              <a:xfrm>
                <a:off x="8526565" y="1673369"/>
                <a:ext cx="86537" cy="86380"/>
              </a:xfrm>
              <a:custGeom>
                <a:rect b="b" l="l" r="r" t="t"/>
                <a:pathLst>
                  <a:path extrusionOk="0" h="548" w="549">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82"/>
              <p:cNvSpPr/>
              <p:nvPr/>
            </p:nvSpPr>
            <p:spPr>
              <a:xfrm>
                <a:off x="8856797" y="1773936"/>
                <a:ext cx="77237" cy="77868"/>
              </a:xfrm>
              <a:custGeom>
                <a:rect b="b" l="l" r="r" t="t"/>
                <a:pathLst>
                  <a:path extrusionOk="0" h="494" w="49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82"/>
              <p:cNvSpPr/>
              <p:nvPr/>
            </p:nvSpPr>
            <p:spPr>
              <a:xfrm>
                <a:off x="8915907" y="1495091"/>
                <a:ext cx="59426" cy="62263"/>
              </a:xfrm>
              <a:custGeom>
                <a:rect b="b" l="l" r="r" t="t"/>
                <a:pathLst>
                  <a:path extrusionOk="0" h="395" w="377">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82"/>
              <p:cNvSpPr/>
              <p:nvPr/>
            </p:nvSpPr>
            <p:spPr>
              <a:xfrm>
                <a:off x="8681356" y="2057824"/>
                <a:ext cx="44451" cy="44766"/>
              </a:xfrm>
              <a:custGeom>
                <a:rect b="b" l="l" r="r" t="t"/>
                <a:pathLst>
                  <a:path extrusionOk="0" h="284" w="282">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82"/>
              <p:cNvSpPr/>
              <p:nvPr/>
            </p:nvSpPr>
            <p:spPr>
              <a:xfrm>
                <a:off x="8737629" y="1711830"/>
                <a:ext cx="59426" cy="60687"/>
              </a:xfrm>
              <a:custGeom>
                <a:rect b="b" l="l" r="r" t="t"/>
                <a:pathLst>
                  <a:path extrusionOk="0" h="385" w="377">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82"/>
              <p:cNvSpPr/>
              <p:nvPr/>
            </p:nvSpPr>
            <p:spPr>
              <a:xfrm>
                <a:off x="8339776" y="1602121"/>
                <a:ext cx="65100" cy="64312"/>
              </a:xfrm>
              <a:custGeom>
                <a:rect b="b" l="l" r="r" t="t"/>
                <a:pathLst>
                  <a:path extrusionOk="0" h="408" w="413">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82"/>
              <p:cNvSpPr/>
              <p:nvPr/>
            </p:nvSpPr>
            <p:spPr>
              <a:xfrm>
                <a:off x="8090250" y="1860158"/>
                <a:ext cx="47131" cy="45081"/>
              </a:xfrm>
              <a:custGeom>
                <a:rect b="b" l="l" r="r" t="t"/>
                <a:pathLst>
                  <a:path extrusionOk="0" h="286" w="299">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82"/>
              <p:cNvSpPr/>
              <p:nvPr/>
            </p:nvSpPr>
            <p:spPr>
              <a:xfrm>
                <a:off x="8449643" y="1444493"/>
                <a:ext cx="100724" cy="101354"/>
              </a:xfrm>
              <a:custGeom>
                <a:rect b="b" l="l" r="r" t="t"/>
                <a:pathLst>
                  <a:path extrusionOk="0" h="643" w="639">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82"/>
              <p:cNvSpPr/>
              <p:nvPr/>
            </p:nvSpPr>
            <p:spPr>
              <a:xfrm>
                <a:off x="9073535" y="1803570"/>
                <a:ext cx="62263" cy="55800"/>
              </a:xfrm>
              <a:custGeom>
                <a:rect b="b" l="l" r="r" t="t"/>
                <a:pathLst>
                  <a:path extrusionOk="0" h="354" w="395">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82"/>
              <p:cNvSpPr/>
              <p:nvPr/>
            </p:nvSpPr>
            <p:spPr>
              <a:xfrm>
                <a:off x="8992987" y="2089035"/>
                <a:ext cx="122161" cy="117432"/>
              </a:xfrm>
              <a:custGeom>
                <a:rect b="b" l="l" r="r" t="t"/>
                <a:pathLst>
                  <a:path extrusionOk="0" h="745" w="775">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82"/>
              <p:cNvSpPr/>
              <p:nvPr/>
            </p:nvSpPr>
            <p:spPr>
              <a:xfrm>
                <a:off x="9263320" y="1735317"/>
                <a:ext cx="53593" cy="60056"/>
              </a:xfrm>
              <a:custGeom>
                <a:rect b="b" l="l" r="r" t="t"/>
                <a:pathLst>
                  <a:path extrusionOk="0" h="381" w="34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82"/>
              <p:cNvSpPr/>
              <p:nvPr/>
            </p:nvSpPr>
            <p:spPr>
              <a:xfrm>
                <a:off x="9281132" y="1967188"/>
                <a:ext cx="92843" cy="71405"/>
              </a:xfrm>
              <a:custGeom>
                <a:rect b="b" l="l" r="r" t="t"/>
                <a:pathLst>
                  <a:path extrusionOk="0" h="453" w="589">
                    <a:moveTo>
                      <a:pt x="303" y="0"/>
                    </a:moveTo>
                    <a:cubicBezTo>
                      <a:pt x="0" y="0"/>
                      <a:pt x="0" y="453"/>
                      <a:pt x="303" y="453"/>
                    </a:cubicBezTo>
                    <a:cubicBezTo>
                      <a:pt x="588" y="453"/>
                      <a:pt x="588" y="0"/>
                      <a:pt x="3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82"/>
              <p:cNvSpPr/>
              <p:nvPr/>
            </p:nvSpPr>
            <p:spPr>
              <a:xfrm>
                <a:off x="8440342" y="2242565"/>
                <a:ext cx="77868" cy="75504"/>
              </a:xfrm>
              <a:custGeom>
                <a:rect b="b" l="l" r="r" t="t"/>
                <a:pathLst>
                  <a:path extrusionOk="0" h="479" w="494">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82"/>
              <p:cNvSpPr/>
              <p:nvPr/>
            </p:nvSpPr>
            <p:spPr>
              <a:xfrm>
                <a:off x="8773411" y="2312237"/>
                <a:ext cx="50756" cy="47288"/>
              </a:xfrm>
              <a:custGeom>
                <a:rect b="b" l="l" r="r" t="t"/>
                <a:pathLst>
                  <a:path extrusionOk="0" h="300" w="322">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82"/>
              <p:cNvSpPr/>
              <p:nvPr/>
            </p:nvSpPr>
            <p:spPr>
              <a:xfrm>
                <a:off x="9195540" y="2151771"/>
                <a:ext cx="136348" cy="136348"/>
              </a:xfrm>
              <a:custGeom>
                <a:rect b="b" l="l" r="r" t="t"/>
                <a:pathLst>
                  <a:path extrusionOk="0" h="865" w="865">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82"/>
              <p:cNvSpPr/>
              <p:nvPr/>
            </p:nvSpPr>
            <p:spPr>
              <a:xfrm>
                <a:off x="8152198" y="2076897"/>
                <a:ext cx="83700" cy="83700"/>
              </a:xfrm>
              <a:custGeom>
                <a:rect b="b" l="l" r="r" t="t"/>
                <a:pathLst>
                  <a:path extrusionOk="0" h="531" w="531">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82"/>
              <p:cNvSpPr/>
              <p:nvPr/>
            </p:nvSpPr>
            <p:spPr>
              <a:xfrm>
                <a:off x="8657081" y="1355275"/>
                <a:ext cx="80705" cy="77237"/>
              </a:xfrm>
              <a:custGeom>
                <a:rect b="b" l="l" r="r" t="t"/>
                <a:pathLst>
                  <a:path extrusionOk="0" h="490" w="512">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82"/>
              <p:cNvSpPr/>
              <p:nvPr/>
            </p:nvSpPr>
            <p:spPr>
              <a:xfrm>
                <a:off x="9177728" y="1524253"/>
                <a:ext cx="100724" cy="101512"/>
              </a:xfrm>
              <a:custGeom>
                <a:rect b="b" l="l" r="r" t="t"/>
                <a:pathLst>
                  <a:path extrusionOk="0" h="644" w="639">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82"/>
              <p:cNvSpPr/>
              <p:nvPr/>
            </p:nvSpPr>
            <p:spPr>
              <a:xfrm>
                <a:off x="9438603" y="1839509"/>
                <a:ext cx="56588" cy="47919"/>
              </a:xfrm>
              <a:custGeom>
                <a:rect b="b" l="l" r="r" t="t"/>
                <a:pathLst>
                  <a:path extrusionOk="0" h="304" w="359">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82"/>
              <p:cNvSpPr/>
              <p:nvPr/>
            </p:nvSpPr>
            <p:spPr>
              <a:xfrm>
                <a:off x="8612945" y="1887271"/>
                <a:ext cx="59268" cy="56431"/>
              </a:xfrm>
              <a:custGeom>
                <a:rect b="b" l="l" r="r" t="t"/>
                <a:pathLst>
                  <a:path extrusionOk="0" h="358" w="376">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770" name="Google Shape;1770;p82"/>
          <p:cNvSpPr/>
          <p:nvPr/>
        </p:nvSpPr>
        <p:spPr>
          <a:xfrm flipH="1" rot="1565542">
            <a:off x="-367420" y="4512676"/>
            <a:ext cx="2065233" cy="1105851"/>
          </a:xfrm>
          <a:custGeom>
            <a:rect b="b" l="l" r="r" t="t"/>
            <a:pathLst>
              <a:path extrusionOk="0" h="6410" w="11971">
                <a:moveTo>
                  <a:pt x="6067" y="1"/>
                </a:moveTo>
                <a:cubicBezTo>
                  <a:pt x="5760" y="1"/>
                  <a:pt x="5454" y="90"/>
                  <a:pt x="5203" y="264"/>
                </a:cubicBezTo>
                <a:cubicBezTo>
                  <a:pt x="4864" y="509"/>
                  <a:pt x="4638" y="884"/>
                  <a:pt x="4335" y="1169"/>
                </a:cubicBezTo>
                <a:cubicBezTo>
                  <a:pt x="4122" y="1366"/>
                  <a:pt x="3826" y="1528"/>
                  <a:pt x="3539" y="1528"/>
                </a:cubicBezTo>
                <a:cubicBezTo>
                  <a:pt x="3417" y="1528"/>
                  <a:pt x="3297" y="1499"/>
                  <a:pt x="3185" y="1431"/>
                </a:cubicBezTo>
                <a:cubicBezTo>
                  <a:pt x="2882" y="1264"/>
                  <a:pt x="2769" y="884"/>
                  <a:pt x="2525" y="640"/>
                </a:cubicBezTo>
                <a:cubicBezTo>
                  <a:pt x="2356" y="489"/>
                  <a:pt x="2148" y="424"/>
                  <a:pt x="1928" y="424"/>
                </a:cubicBezTo>
                <a:cubicBezTo>
                  <a:pt x="1488" y="424"/>
                  <a:pt x="1005" y="685"/>
                  <a:pt x="715" y="1038"/>
                </a:cubicBezTo>
                <a:cubicBezTo>
                  <a:pt x="114" y="1789"/>
                  <a:pt x="1" y="2938"/>
                  <a:pt x="471" y="3788"/>
                </a:cubicBezTo>
                <a:cubicBezTo>
                  <a:pt x="1172" y="5025"/>
                  <a:pt x="6163" y="6409"/>
                  <a:pt x="7926" y="6409"/>
                </a:cubicBezTo>
                <a:cubicBezTo>
                  <a:pt x="7962" y="6409"/>
                  <a:pt x="7997" y="6409"/>
                  <a:pt x="8030" y="6408"/>
                </a:cubicBezTo>
                <a:cubicBezTo>
                  <a:pt x="9763" y="6353"/>
                  <a:pt x="11591" y="5259"/>
                  <a:pt x="11876" y="3544"/>
                </a:cubicBezTo>
                <a:cubicBezTo>
                  <a:pt x="11971" y="3033"/>
                  <a:pt x="11894" y="2467"/>
                  <a:pt x="11591" y="2056"/>
                </a:cubicBezTo>
                <a:cubicBezTo>
                  <a:pt x="11357" y="1715"/>
                  <a:pt x="10944" y="1491"/>
                  <a:pt x="10542" y="1491"/>
                </a:cubicBezTo>
                <a:cubicBezTo>
                  <a:pt x="10431" y="1491"/>
                  <a:pt x="10321" y="1508"/>
                  <a:pt x="10215" y="1545"/>
                </a:cubicBezTo>
                <a:cubicBezTo>
                  <a:pt x="9840" y="1658"/>
                  <a:pt x="9555" y="1997"/>
                  <a:pt x="9311" y="2318"/>
                </a:cubicBezTo>
                <a:cubicBezTo>
                  <a:pt x="9066" y="2639"/>
                  <a:pt x="8822" y="2979"/>
                  <a:pt x="8465" y="3146"/>
                </a:cubicBezTo>
                <a:cubicBezTo>
                  <a:pt x="8338" y="3203"/>
                  <a:pt x="8197" y="3233"/>
                  <a:pt x="8058" y="3233"/>
                </a:cubicBezTo>
                <a:cubicBezTo>
                  <a:pt x="7783" y="3233"/>
                  <a:pt x="7521" y="3115"/>
                  <a:pt x="7406" y="2866"/>
                </a:cubicBezTo>
                <a:cubicBezTo>
                  <a:pt x="7257" y="2526"/>
                  <a:pt x="7465" y="2146"/>
                  <a:pt x="7537" y="1789"/>
                </a:cubicBezTo>
                <a:cubicBezTo>
                  <a:pt x="7650" y="1205"/>
                  <a:pt x="7388" y="563"/>
                  <a:pt x="6900" y="246"/>
                </a:cubicBezTo>
                <a:cubicBezTo>
                  <a:pt x="6651" y="81"/>
                  <a:pt x="6358" y="1"/>
                  <a:pt x="606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82"/>
          <p:cNvSpPr/>
          <p:nvPr/>
        </p:nvSpPr>
        <p:spPr>
          <a:xfrm>
            <a:off x="854687" y="4287928"/>
            <a:ext cx="41305" cy="32201"/>
          </a:xfrm>
          <a:custGeom>
            <a:rect b="b" l="l" r="r" t="t"/>
            <a:pathLst>
              <a:path extrusionOk="0" h="191" w="245">
                <a:moveTo>
                  <a:pt x="113" y="1"/>
                </a:moveTo>
                <a:cubicBezTo>
                  <a:pt x="0" y="1"/>
                  <a:pt x="0" y="191"/>
                  <a:pt x="113" y="191"/>
                </a:cubicBezTo>
                <a:cubicBezTo>
                  <a:pt x="244" y="191"/>
                  <a:pt x="244" y="1"/>
                  <a:pt x="1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72" name="Google Shape;1772;p82"/>
          <p:cNvGrpSpPr/>
          <p:nvPr/>
        </p:nvGrpSpPr>
        <p:grpSpPr>
          <a:xfrm>
            <a:off x="271005" y="1381852"/>
            <a:ext cx="739041" cy="2397217"/>
            <a:chOff x="271005" y="1381852"/>
            <a:chExt cx="739041" cy="2397217"/>
          </a:xfrm>
        </p:grpSpPr>
        <p:sp>
          <p:nvSpPr>
            <p:cNvPr id="1773" name="Google Shape;1773;p82"/>
            <p:cNvSpPr/>
            <p:nvPr/>
          </p:nvSpPr>
          <p:spPr>
            <a:xfrm>
              <a:off x="699345" y="2871603"/>
              <a:ext cx="41305" cy="32201"/>
            </a:xfrm>
            <a:custGeom>
              <a:rect b="b" l="l" r="r" t="t"/>
              <a:pathLst>
                <a:path extrusionOk="0" h="191" w="245">
                  <a:moveTo>
                    <a:pt x="131" y="1"/>
                  </a:moveTo>
                  <a:cubicBezTo>
                    <a:pt x="0" y="1"/>
                    <a:pt x="0" y="191"/>
                    <a:pt x="131" y="191"/>
                  </a:cubicBezTo>
                  <a:cubicBezTo>
                    <a:pt x="244" y="191"/>
                    <a:pt x="244" y="1"/>
                    <a:pt x="1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82"/>
            <p:cNvSpPr/>
            <p:nvPr/>
          </p:nvSpPr>
          <p:spPr>
            <a:xfrm>
              <a:off x="697746" y="3491630"/>
              <a:ext cx="44508" cy="35404"/>
            </a:xfrm>
            <a:custGeom>
              <a:rect b="b" l="l" r="r" t="t"/>
              <a:pathLst>
                <a:path extrusionOk="0" h="210" w="264">
                  <a:moveTo>
                    <a:pt x="132" y="1"/>
                  </a:moveTo>
                  <a:cubicBezTo>
                    <a:pt x="1" y="1"/>
                    <a:pt x="1" y="209"/>
                    <a:pt x="132" y="209"/>
                  </a:cubicBezTo>
                  <a:cubicBezTo>
                    <a:pt x="263" y="209"/>
                    <a:pt x="263"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82"/>
            <p:cNvSpPr/>
            <p:nvPr/>
          </p:nvSpPr>
          <p:spPr>
            <a:xfrm>
              <a:off x="382276" y="3743833"/>
              <a:ext cx="41305" cy="35236"/>
            </a:xfrm>
            <a:custGeom>
              <a:rect b="b" l="l" r="r" t="t"/>
              <a:pathLst>
                <a:path extrusionOk="0" h="209" w="245">
                  <a:moveTo>
                    <a:pt x="132" y="1"/>
                  </a:moveTo>
                  <a:cubicBezTo>
                    <a:pt x="1" y="1"/>
                    <a:pt x="1" y="209"/>
                    <a:pt x="132" y="209"/>
                  </a:cubicBezTo>
                  <a:cubicBezTo>
                    <a:pt x="245" y="209"/>
                    <a:pt x="245"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82"/>
            <p:cNvSpPr/>
            <p:nvPr/>
          </p:nvSpPr>
          <p:spPr>
            <a:xfrm>
              <a:off x="430325" y="3657682"/>
              <a:ext cx="41305" cy="32201"/>
            </a:xfrm>
            <a:custGeom>
              <a:rect b="b" l="l" r="r" t="t"/>
              <a:pathLst>
                <a:path extrusionOk="0" h="191" w="245">
                  <a:moveTo>
                    <a:pt x="114" y="0"/>
                  </a:moveTo>
                  <a:cubicBezTo>
                    <a:pt x="1" y="0"/>
                    <a:pt x="1" y="190"/>
                    <a:pt x="114" y="190"/>
                  </a:cubicBezTo>
                  <a:cubicBezTo>
                    <a:pt x="245" y="190"/>
                    <a:pt x="245" y="0"/>
                    <a:pt x="1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82"/>
            <p:cNvSpPr/>
            <p:nvPr/>
          </p:nvSpPr>
          <p:spPr>
            <a:xfrm>
              <a:off x="490681" y="3743833"/>
              <a:ext cx="41305" cy="35236"/>
            </a:xfrm>
            <a:custGeom>
              <a:rect b="b" l="l" r="r" t="t"/>
              <a:pathLst>
                <a:path extrusionOk="0" h="209" w="245">
                  <a:moveTo>
                    <a:pt x="131" y="1"/>
                  </a:moveTo>
                  <a:cubicBezTo>
                    <a:pt x="0" y="1"/>
                    <a:pt x="0" y="209"/>
                    <a:pt x="131" y="209"/>
                  </a:cubicBezTo>
                  <a:cubicBezTo>
                    <a:pt x="244" y="209"/>
                    <a:pt x="244" y="1"/>
                    <a:pt x="1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82"/>
            <p:cNvSpPr/>
            <p:nvPr/>
          </p:nvSpPr>
          <p:spPr>
            <a:xfrm>
              <a:off x="832183" y="2041053"/>
              <a:ext cx="86319" cy="66594"/>
            </a:xfrm>
            <a:custGeom>
              <a:rect b="b" l="l" r="r" t="t"/>
              <a:pathLst>
                <a:path extrusionOk="0" h="395" w="512">
                  <a:moveTo>
                    <a:pt x="250" y="1"/>
                  </a:moveTo>
                  <a:cubicBezTo>
                    <a:pt x="1" y="1"/>
                    <a:pt x="1" y="394"/>
                    <a:pt x="250" y="394"/>
                  </a:cubicBezTo>
                  <a:cubicBezTo>
                    <a:pt x="512" y="394"/>
                    <a:pt x="512" y="1"/>
                    <a:pt x="2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82"/>
            <p:cNvSpPr/>
            <p:nvPr/>
          </p:nvSpPr>
          <p:spPr>
            <a:xfrm>
              <a:off x="832182" y="1384879"/>
              <a:ext cx="177865" cy="171459"/>
            </a:xfrm>
            <a:custGeom>
              <a:rect b="b" l="l" r="r" t="t"/>
              <a:pathLst>
                <a:path extrusionOk="0" h="1017" w="1055">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82"/>
            <p:cNvSpPr/>
            <p:nvPr/>
          </p:nvSpPr>
          <p:spPr>
            <a:xfrm>
              <a:off x="325124" y="1381852"/>
              <a:ext cx="174830" cy="177528"/>
            </a:xfrm>
            <a:custGeom>
              <a:rect b="b" l="l" r="r" t="t"/>
              <a:pathLst>
                <a:path extrusionOk="0" h="1053" w="1037">
                  <a:moveTo>
                    <a:pt x="750" y="0"/>
                  </a:moveTo>
                  <a:cubicBezTo>
                    <a:pt x="739" y="0"/>
                    <a:pt x="729" y="2"/>
                    <a:pt x="720" y="5"/>
                  </a:cubicBezTo>
                  <a:cubicBezTo>
                    <a:pt x="625" y="64"/>
                    <a:pt x="530" y="118"/>
                    <a:pt x="435" y="177"/>
                  </a:cubicBezTo>
                  <a:cubicBezTo>
                    <a:pt x="398" y="154"/>
                    <a:pt x="358" y="136"/>
                    <a:pt x="303" y="118"/>
                  </a:cubicBezTo>
                  <a:cubicBezTo>
                    <a:pt x="292" y="113"/>
                    <a:pt x="280" y="110"/>
                    <a:pt x="269" y="110"/>
                  </a:cubicBezTo>
                  <a:cubicBezTo>
                    <a:pt x="207" y="110"/>
                    <a:pt x="157" y="188"/>
                    <a:pt x="172" y="249"/>
                  </a:cubicBezTo>
                  <a:cubicBezTo>
                    <a:pt x="190" y="290"/>
                    <a:pt x="208" y="326"/>
                    <a:pt x="227" y="362"/>
                  </a:cubicBezTo>
                  <a:cubicBezTo>
                    <a:pt x="154" y="421"/>
                    <a:pt x="95" y="494"/>
                    <a:pt x="41" y="552"/>
                  </a:cubicBezTo>
                  <a:cubicBezTo>
                    <a:pt x="0" y="589"/>
                    <a:pt x="18" y="666"/>
                    <a:pt x="59" y="702"/>
                  </a:cubicBezTo>
                  <a:cubicBezTo>
                    <a:pt x="77" y="720"/>
                    <a:pt x="113" y="742"/>
                    <a:pt x="154" y="742"/>
                  </a:cubicBezTo>
                  <a:cubicBezTo>
                    <a:pt x="227" y="720"/>
                    <a:pt x="303" y="720"/>
                    <a:pt x="358" y="702"/>
                  </a:cubicBezTo>
                  <a:cubicBezTo>
                    <a:pt x="417" y="815"/>
                    <a:pt x="471" y="910"/>
                    <a:pt x="548" y="1005"/>
                  </a:cubicBezTo>
                  <a:cubicBezTo>
                    <a:pt x="563" y="1038"/>
                    <a:pt x="594" y="1053"/>
                    <a:pt x="625" y="1053"/>
                  </a:cubicBezTo>
                  <a:cubicBezTo>
                    <a:pt x="665" y="1053"/>
                    <a:pt x="707" y="1028"/>
                    <a:pt x="720" y="987"/>
                  </a:cubicBezTo>
                  <a:cubicBezTo>
                    <a:pt x="738" y="874"/>
                    <a:pt x="774" y="761"/>
                    <a:pt x="810" y="629"/>
                  </a:cubicBezTo>
                  <a:cubicBezTo>
                    <a:pt x="851" y="629"/>
                    <a:pt x="887" y="629"/>
                    <a:pt x="923" y="607"/>
                  </a:cubicBezTo>
                  <a:cubicBezTo>
                    <a:pt x="1036" y="589"/>
                    <a:pt x="1036" y="457"/>
                    <a:pt x="946" y="421"/>
                  </a:cubicBezTo>
                  <a:cubicBezTo>
                    <a:pt x="923" y="403"/>
                    <a:pt x="887" y="403"/>
                    <a:pt x="869" y="381"/>
                  </a:cubicBezTo>
                  <a:cubicBezTo>
                    <a:pt x="869" y="290"/>
                    <a:pt x="869" y="195"/>
                    <a:pt x="851" y="82"/>
                  </a:cubicBezTo>
                  <a:cubicBezTo>
                    <a:pt x="851" y="33"/>
                    <a:pt x="799" y="0"/>
                    <a:pt x="75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82"/>
            <p:cNvSpPr/>
            <p:nvPr/>
          </p:nvSpPr>
          <p:spPr>
            <a:xfrm>
              <a:off x="271005" y="2959035"/>
              <a:ext cx="89354" cy="66594"/>
            </a:xfrm>
            <a:custGeom>
              <a:rect b="b" l="l" r="r" t="t"/>
              <a:pathLst>
                <a:path extrusionOk="0" h="395" w="530">
                  <a:moveTo>
                    <a:pt x="267" y="1"/>
                  </a:moveTo>
                  <a:cubicBezTo>
                    <a:pt x="0" y="1"/>
                    <a:pt x="0" y="394"/>
                    <a:pt x="267" y="394"/>
                  </a:cubicBezTo>
                  <a:cubicBezTo>
                    <a:pt x="529" y="394"/>
                    <a:pt x="529" y="1"/>
                    <a:pt x="26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82"/>
            <p:cNvSpPr/>
            <p:nvPr/>
          </p:nvSpPr>
          <p:spPr>
            <a:xfrm>
              <a:off x="287022" y="3146678"/>
              <a:ext cx="86319" cy="69629"/>
            </a:xfrm>
            <a:custGeom>
              <a:rect b="b" l="l" r="r" t="t"/>
              <a:pathLst>
                <a:path extrusionOk="0" h="413" w="512">
                  <a:moveTo>
                    <a:pt x="244" y="1"/>
                  </a:moveTo>
                  <a:cubicBezTo>
                    <a:pt x="0" y="1"/>
                    <a:pt x="0" y="412"/>
                    <a:pt x="244" y="412"/>
                  </a:cubicBezTo>
                  <a:cubicBezTo>
                    <a:pt x="511" y="412"/>
                    <a:pt x="511" y="1"/>
                    <a:pt x="24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83" name="Google Shape;1783;p82"/>
          <p:cNvSpPr/>
          <p:nvPr/>
        </p:nvSpPr>
        <p:spPr>
          <a:xfrm flipH="1">
            <a:off x="7879806" y="3352530"/>
            <a:ext cx="44508" cy="35404"/>
          </a:xfrm>
          <a:custGeom>
            <a:rect b="b" l="l" r="r" t="t"/>
            <a:pathLst>
              <a:path extrusionOk="0" h="210" w="264">
                <a:moveTo>
                  <a:pt x="132" y="1"/>
                </a:moveTo>
                <a:cubicBezTo>
                  <a:pt x="1" y="1"/>
                  <a:pt x="1" y="209"/>
                  <a:pt x="132" y="209"/>
                </a:cubicBezTo>
                <a:cubicBezTo>
                  <a:pt x="263" y="209"/>
                  <a:pt x="263"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82"/>
          <p:cNvSpPr/>
          <p:nvPr/>
        </p:nvSpPr>
        <p:spPr>
          <a:xfrm flipH="1">
            <a:off x="7793655" y="3381528"/>
            <a:ext cx="41305" cy="32201"/>
          </a:xfrm>
          <a:custGeom>
            <a:rect b="b" l="l" r="r" t="t"/>
            <a:pathLst>
              <a:path extrusionOk="0" h="191" w="245">
                <a:moveTo>
                  <a:pt x="113" y="1"/>
                </a:moveTo>
                <a:cubicBezTo>
                  <a:pt x="0" y="1"/>
                  <a:pt x="0" y="191"/>
                  <a:pt x="113" y="191"/>
                </a:cubicBezTo>
                <a:cubicBezTo>
                  <a:pt x="244" y="191"/>
                  <a:pt x="244" y="1"/>
                  <a:pt x="1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85" name="Google Shape;1785;p82"/>
          <p:cNvGrpSpPr/>
          <p:nvPr/>
        </p:nvGrpSpPr>
        <p:grpSpPr>
          <a:xfrm>
            <a:off x="8223970" y="368541"/>
            <a:ext cx="736021" cy="3410527"/>
            <a:chOff x="8223970" y="368541"/>
            <a:chExt cx="736021" cy="3410527"/>
          </a:xfrm>
        </p:grpSpPr>
        <p:sp>
          <p:nvSpPr>
            <p:cNvPr id="1786" name="Google Shape;1786;p82"/>
            <p:cNvSpPr/>
            <p:nvPr/>
          </p:nvSpPr>
          <p:spPr>
            <a:xfrm flipH="1">
              <a:off x="8401742" y="2378805"/>
              <a:ext cx="44508" cy="35236"/>
            </a:xfrm>
            <a:custGeom>
              <a:rect b="b" l="l" r="r" t="t"/>
              <a:pathLst>
                <a:path extrusionOk="0" h="209" w="264">
                  <a:moveTo>
                    <a:pt x="132" y="1"/>
                  </a:moveTo>
                  <a:cubicBezTo>
                    <a:pt x="1" y="1"/>
                    <a:pt x="1" y="209"/>
                    <a:pt x="132" y="209"/>
                  </a:cubicBezTo>
                  <a:cubicBezTo>
                    <a:pt x="263" y="209"/>
                    <a:pt x="263"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82"/>
            <p:cNvSpPr/>
            <p:nvPr/>
          </p:nvSpPr>
          <p:spPr>
            <a:xfrm flipH="1">
              <a:off x="8446259" y="2734003"/>
              <a:ext cx="41305" cy="32201"/>
            </a:xfrm>
            <a:custGeom>
              <a:rect b="b" l="l" r="r" t="t"/>
              <a:pathLst>
                <a:path extrusionOk="0" h="191" w="245">
                  <a:moveTo>
                    <a:pt x="131" y="1"/>
                  </a:moveTo>
                  <a:cubicBezTo>
                    <a:pt x="0" y="1"/>
                    <a:pt x="0" y="191"/>
                    <a:pt x="131" y="191"/>
                  </a:cubicBezTo>
                  <a:cubicBezTo>
                    <a:pt x="244" y="191"/>
                    <a:pt x="244" y="1"/>
                    <a:pt x="1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82"/>
            <p:cNvSpPr/>
            <p:nvPr/>
          </p:nvSpPr>
          <p:spPr>
            <a:xfrm flipH="1">
              <a:off x="8718891" y="3743833"/>
              <a:ext cx="41305" cy="35236"/>
            </a:xfrm>
            <a:custGeom>
              <a:rect b="b" l="l" r="r" t="t"/>
              <a:pathLst>
                <a:path extrusionOk="0" h="209" w="245">
                  <a:moveTo>
                    <a:pt x="132" y="1"/>
                  </a:moveTo>
                  <a:cubicBezTo>
                    <a:pt x="1" y="1"/>
                    <a:pt x="1" y="209"/>
                    <a:pt x="132" y="209"/>
                  </a:cubicBezTo>
                  <a:cubicBezTo>
                    <a:pt x="245" y="209"/>
                    <a:pt x="245"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82"/>
            <p:cNvSpPr/>
            <p:nvPr/>
          </p:nvSpPr>
          <p:spPr>
            <a:xfrm flipH="1">
              <a:off x="8670842" y="3657682"/>
              <a:ext cx="41305" cy="32201"/>
            </a:xfrm>
            <a:custGeom>
              <a:rect b="b" l="l" r="r" t="t"/>
              <a:pathLst>
                <a:path extrusionOk="0" h="191" w="245">
                  <a:moveTo>
                    <a:pt x="114" y="0"/>
                  </a:moveTo>
                  <a:cubicBezTo>
                    <a:pt x="1" y="0"/>
                    <a:pt x="1" y="190"/>
                    <a:pt x="114" y="190"/>
                  </a:cubicBezTo>
                  <a:cubicBezTo>
                    <a:pt x="245" y="190"/>
                    <a:pt x="245" y="0"/>
                    <a:pt x="1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82"/>
            <p:cNvSpPr/>
            <p:nvPr/>
          </p:nvSpPr>
          <p:spPr>
            <a:xfrm flipH="1">
              <a:off x="8610486" y="3743833"/>
              <a:ext cx="41305" cy="35236"/>
            </a:xfrm>
            <a:custGeom>
              <a:rect b="b" l="l" r="r" t="t"/>
              <a:pathLst>
                <a:path extrusionOk="0" h="209" w="245">
                  <a:moveTo>
                    <a:pt x="131" y="1"/>
                  </a:moveTo>
                  <a:cubicBezTo>
                    <a:pt x="0" y="1"/>
                    <a:pt x="0" y="209"/>
                    <a:pt x="131" y="209"/>
                  </a:cubicBezTo>
                  <a:cubicBezTo>
                    <a:pt x="244" y="209"/>
                    <a:pt x="244" y="1"/>
                    <a:pt x="1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82"/>
            <p:cNvSpPr/>
            <p:nvPr/>
          </p:nvSpPr>
          <p:spPr>
            <a:xfrm flipH="1">
              <a:off x="8223970" y="2041053"/>
              <a:ext cx="86319" cy="66594"/>
            </a:xfrm>
            <a:custGeom>
              <a:rect b="b" l="l" r="r" t="t"/>
              <a:pathLst>
                <a:path extrusionOk="0" h="395" w="512">
                  <a:moveTo>
                    <a:pt x="250" y="1"/>
                  </a:moveTo>
                  <a:cubicBezTo>
                    <a:pt x="1" y="1"/>
                    <a:pt x="1" y="394"/>
                    <a:pt x="250" y="394"/>
                  </a:cubicBezTo>
                  <a:cubicBezTo>
                    <a:pt x="512" y="394"/>
                    <a:pt x="512" y="1"/>
                    <a:pt x="2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82"/>
            <p:cNvSpPr/>
            <p:nvPr/>
          </p:nvSpPr>
          <p:spPr>
            <a:xfrm flipH="1">
              <a:off x="8782126" y="368541"/>
              <a:ext cx="177865" cy="171459"/>
            </a:xfrm>
            <a:custGeom>
              <a:rect b="b" l="l" r="r" t="t"/>
              <a:pathLst>
                <a:path extrusionOk="0" h="1017" w="1055">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82"/>
            <p:cNvSpPr/>
            <p:nvPr/>
          </p:nvSpPr>
          <p:spPr>
            <a:xfrm flipH="1">
              <a:off x="8642519" y="1381852"/>
              <a:ext cx="174830" cy="177528"/>
            </a:xfrm>
            <a:custGeom>
              <a:rect b="b" l="l" r="r" t="t"/>
              <a:pathLst>
                <a:path extrusionOk="0" h="1053" w="1037">
                  <a:moveTo>
                    <a:pt x="750" y="0"/>
                  </a:moveTo>
                  <a:cubicBezTo>
                    <a:pt x="739" y="0"/>
                    <a:pt x="729" y="2"/>
                    <a:pt x="720" y="5"/>
                  </a:cubicBezTo>
                  <a:cubicBezTo>
                    <a:pt x="625" y="64"/>
                    <a:pt x="530" y="118"/>
                    <a:pt x="435" y="177"/>
                  </a:cubicBezTo>
                  <a:cubicBezTo>
                    <a:pt x="398" y="154"/>
                    <a:pt x="358" y="136"/>
                    <a:pt x="303" y="118"/>
                  </a:cubicBezTo>
                  <a:cubicBezTo>
                    <a:pt x="292" y="113"/>
                    <a:pt x="280" y="110"/>
                    <a:pt x="269" y="110"/>
                  </a:cubicBezTo>
                  <a:cubicBezTo>
                    <a:pt x="207" y="110"/>
                    <a:pt x="157" y="188"/>
                    <a:pt x="172" y="249"/>
                  </a:cubicBezTo>
                  <a:cubicBezTo>
                    <a:pt x="190" y="290"/>
                    <a:pt x="208" y="326"/>
                    <a:pt x="227" y="362"/>
                  </a:cubicBezTo>
                  <a:cubicBezTo>
                    <a:pt x="154" y="421"/>
                    <a:pt x="95" y="494"/>
                    <a:pt x="41" y="552"/>
                  </a:cubicBezTo>
                  <a:cubicBezTo>
                    <a:pt x="0" y="589"/>
                    <a:pt x="18" y="666"/>
                    <a:pt x="59" y="702"/>
                  </a:cubicBezTo>
                  <a:cubicBezTo>
                    <a:pt x="77" y="720"/>
                    <a:pt x="113" y="742"/>
                    <a:pt x="154" y="742"/>
                  </a:cubicBezTo>
                  <a:cubicBezTo>
                    <a:pt x="227" y="720"/>
                    <a:pt x="303" y="720"/>
                    <a:pt x="358" y="702"/>
                  </a:cubicBezTo>
                  <a:cubicBezTo>
                    <a:pt x="417" y="815"/>
                    <a:pt x="471" y="910"/>
                    <a:pt x="548" y="1005"/>
                  </a:cubicBezTo>
                  <a:cubicBezTo>
                    <a:pt x="563" y="1038"/>
                    <a:pt x="594" y="1053"/>
                    <a:pt x="625" y="1053"/>
                  </a:cubicBezTo>
                  <a:cubicBezTo>
                    <a:pt x="665" y="1053"/>
                    <a:pt x="707" y="1028"/>
                    <a:pt x="720" y="987"/>
                  </a:cubicBezTo>
                  <a:cubicBezTo>
                    <a:pt x="738" y="874"/>
                    <a:pt x="774" y="761"/>
                    <a:pt x="810" y="629"/>
                  </a:cubicBezTo>
                  <a:cubicBezTo>
                    <a:pt x="851" y="629"/>
                    <a:pt x="887" y="629"/>
                    <a:pt x="923" y="607"/>
                  </a:cubicBezTo>
                  <a:cubicBezTo>
                    <a:pt x="1036" y="589"/>
                    <a:pt x="1036" y="457"/>
                    <a:pt x="946" y="421"/>
                  </a:cubicBezTo>
                  <a:cubicBezTo>
                    <a:pt x="923" y="403"/>
                    <a:pt x="887" y="403"/>
                    <a:pt x="869" y="381"/>
                  </a:cubicBezTo>
                  <a:cubicBezTo>
                    <a:pt x="869" y="290"/>
                    <a:pt x="869" y="195"/>
                    <a:pt x="851" y="82"/>
                  </a:cubicBezTo>
                  <a:cubicBezTo>
                    <a:pt x="851" y="33"/>
                    <a:pt x="799" y="0"/>
                    <a:pt x="75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82"/>
            <p:cNvSpPr/>
            <p:nvPr/>
          </p:nvSpPr>
          <p:spPr>
            <a:xfrm flipH="1">
              <a:off x="8782113" y="2959035"/>
              <a:ext cx="89354" cy="66594"/>
            </a:xfrm>
            <a:custGeom>
              <a:rect b="b" l="l" r="r" t="t"/>
              <a:pathLst>
                <a:path extrusionOk="0" h="395" w="530">
                  <a:moveTo>
                    <a:pt x="267" y="1"/>
                  </a:moveTo>
                  <a:cubicBezTo>
                    <a:pt x="0" y="1"/>
                    <a:pt x="0" y="394"/>
                    <a:pt x="267" y="394"/>
                  </a:cubicBezTo>
                  <a:cubicBezTo>
                    <a:pt x="529" y="394"/>
                    <a:pt x="529" y="1"/>
                    <a:pt x="26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82"/>
            <p:cNvSpPr/>
            <p:nvPr/>
          </p:nvSpPr>
          <p:spPr>
            <a:xfrm flipH="1">
              <a:off x="8769132" y="3146678"/>
              <a:ext cx="86319" cy="69629"/>
            </a:xfrm>
            <a:custGeom>
              <a:rect b="b" l="l" r="r" t="t"/>
              <a:pathLst>
                <a:path extrusionOk="0" h="413" w="512">
                  <a:moveTo>
                    <a:pt x="244" y="1"/>
                  </a:moveTo>
                  <a:cubicBezTo>
                    <a:pt x="0" y="1"/>
                    <a:pt x="0" y="412"/>
                    <a:pt x="244" y="412"/>
                  </a:cubicBezTo>
                  <a:cubicBezTo>
                    <a:pt x="511" y="412"/>
                    <a:pt x="511" y="1"/>
                    <a:pt x="24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96" name="Google Shape;1796;p82"/>
          <p:cNvGrpSpPr/>
          <p:nvPr/>
        </p:nvGrpSpPr>
        <p:grpSpPr>
          <a:xfrm>
            <a:off x="-9" y="4165195"/>
            <a:ext cx="1136990" cy="1476006"/>
            <a:chOff x="4468500" y="3085500"/>
            <a:chExt cx="219925" cy="285500"/>
          </a:xfrm>
        </p:grpSpPr>
        <p:sp>
          <p:nvSpPr>
            <p:cNvPr id="1797" name="Google Shape;1797;p82"/>
            <p:cNvSpPr/>
            <p:nvPr/>
          </p:nvSpPr>
          <p:spPr>
            <a:xfrm>
              <a:off x="4472150" y="3085500"/>
              <a:ext cx="216275" cy="275225"/>
            </a:xfrm>
            <a:custGeom>
              <a:rect b="b" l="l" r="r" t="t"/>
              <a:pathLst>
                <a:path extrusionOk="0" h="11009" w="8651">
                  <a:moveTo>
                    <a:pt x="7215" y="1"/>
                  </a:moveTo>
                  <a:cubicBezTo>
                    <a:pt x="6289" y="1"/>
                    <a:pt x="5185" y="1873"/>
                    <a:pt x="4751" y="2508"/>
                  </a:cubicBezTo>
                  <a:cubicBezTo>
                    <a:pt x="4512" y="1584"/>
                    <a:pt x="4262" y="1231"/>
                    <a:pt x="4019" y="1231"/>
                  </a:cubicBezTo>
                  <a:cubicBezTo>
                    <a:pt x="3413" y="1231"/>
                    <a:pt x="2849" y="3425"/>
                    <a:pt x="2620" y="4449"/>
                  </a:cubicBezTo>
                  <a:cubicBezTo>
                    <a:pt x="2353" y="4127"/>
                    <a:pt x="2127" y="2621"/>
                    <a:pt x="1675" y="2621"/>
                  </a:cubicBezTo>
                  <a:cubicBezTo>
                    <a:pt x="1150" y="2621"/>
                    <a:pt x="829" y="3657"/>
                    <a:pt x="697" y="3978"/>
                  </a:cubicBezTo>
                  <a:cubicBezTo>
                    <a:pt x="453" y="4937"/>
                    <a:pt x="376" y="6032"/>
                    <a:pt x="317" y="7014"/>
                  </a:cubicBezTo>
                  <a:cubicBezTo>
                    <a:pt x="186" y="8294"/>
                    <a:pt x="245" y="9728"/>
                    <a:pt x="1" y="11008"/>
                  </a:cubicBezTo>
                  <a:lnTo>
                    <a:pt x="186" y="11008"/>
                  </a:lnTo>
                  <a:cubicBezTo>
                    <a:pt x="1245" y="9859"/>
                    <a:pt x="2715" y="8615"/>
                    <a:pt x="3864" y="7787"/>
                  </a:cubicBezTo>
                  <a:cubicBezTo>
                    <a:pt x="4258" y="7520"/>
                    <a:pt x="5882" y="6692"/>
                    <a:pt x="5882" y="6240"/>
                  </a:cubicBezTo>
                  <a:cubicBezTo>
                    <a:pt x="5915" y="5692"/>
                    <a:pt x="5477" y="5600"/>
                    <a:pt x="5027" y="5600"/>
                  </a:cubicBezTo>
                  <a:cubicBezTo>
                    <a:pt x="4802" y="5600"/>
                    <a:pt x="4573" y="5623"/>
                    <a:pt x="4399" y="5623"/>
                  </a:cubicBezTo>
                  <a:cubicBezTo>
                    <a:pt x="4346" y="5623"/>
                    <a:pt x="4299" y="5621"/>
                    <a:pt x="4258" y="5616"/>
                  </a:cubicBezTo>
                  <a:cubicBezTo>
                    <a:pt x="5276" y="5163"/>
                    <a:pt x="6067" y="4937"/>
                    <a:pt x="6900" y="4485"/>
                  </a:cubicBezTo>
                  <a:cubicBezTo>
                    <a:pt x="7424" y="4222"/>
                    <a:pt x="8257" y="3770"/>
                    <a:pt x="7483" y="3205"/>
                  </a:cubicBezTo>
                  <a:cubicBezTo>
                    <a:pt x="7352" y="3128"/>
                    <a:pt x="7189" y="3101"/>
                    <a:pt x="7012" y="3101"/>
                  </a:cubicBezTo>
                  <a:cubicBezTo>
                    <a:pt x="6580" y="3101"/>
                    <a:pt x="6067" y="3263"/>
                    <a:pt x="5746" y="3263"/>
                  </a:cubicBezTo>
                  <a:cubicBezTo>
                    <a:pt x="5936" y="2544"/>
                    <a:pt x="8650" y="735"/>
                    <a:pt x="7556" y="97"/>
                  </a:cubicBezTo>
                  <a:cubicBezTo>
                    <a:pt x="7446" y="31"/>
                    <a:pt x="7332" y="1"/>
                    <a:pt x="72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82"/>
            <p:cNvSpPr/>
            <p:nvPr/>
          </p:nvSpPr>
          <p:spPr>
            <a:xfrm>
              <a:off x="4468500" y="3104225"/>
              <a:ext cx="180475" cy="266775"/>
            </a:xfrm>
            <a:custGeom>
              <a:rect b="b" l="l" r="r" t="t"/>
              <a:pathLst>
                <a:path extrusionOk="0" h="10671" w="7219">
                  <a:moveTo>
                    <a:pt x="7109" y="1"/>
                  </a:moveTo>
                  <a:cubicBezTo>
                    <a:pt x="7093" y="1"/>
                    <a:pt x="7076" y="8"/>
                    <a:pt x="7064" y="26"/>
                  </a:cubicBezTo>
                  <a:cubicBezTo>
                    <a:pt x="5707" y="1700"/>
                    <a:pt x="4331" y="3378"/>
                    <a:pt x="3010" y="5093"/>
                  </a:cubicBezTo>
                  <a:cubicBezTo>
                    <a:pt x="2368" y="5925"/>
                    <a:pt x="1784" y="6789"/>
                    <a:pt x="1332" y="7735"/>
                  </a:cubicBezTo>
                  <a:cubicBezTo>
                    <a:pt x="898" y="8658"/>
                    <a:pt x="260" y="9580"/>
                    <a:pt x="11" y="10562"/>
                  </a:cubicBezTo>
                  <a:cubicBezTo>
                    <a:pt x="0" y="10631"/>
                    <a:pt x="52" y="10671"/>
                    <a:pt x="103" y="10671"/>
                  </a:cubicBezTo>
                  <a:cubicBezTo>
                    <a:pt x="136" y="10671"/>
                    <a:pt x="169" y="10654"/>
                    <a:pt x="183" y="10616"/>
                  </a:cubicBezTo>
                  <a:cubicBezTo>
                    <a:pt x="409" y="9639"/>
                    <a:pt x="1052" y="8712"/>
                    <a:pt x="1463" y="7830"/>
                  </a:cubicBezTo>
                  <a:cubicBezTo>
                    <a:pt x="1879" y="6943"/>
                    <a:pt x="2427" y="6133"/>
                    <a:pt x="3028" y="5360"/>
                  </a:cubicBezTo>
                  <a:cubicBezTo>
                    <a:pt x="4368" y="3586"/>
                    <a:pt x="5779" y="1872"/>
                    <a:pt x="7177" y="139"/>
                  </a:cubicBezTo>
                  <a:cubicBezTo>
                    <a:pt x="7218" y="81"/>
                    <a:pt x="7162" y="1"/>
                    <a:pt x="710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82"/>
            <p:cNvSpPr/>
            <p:nvPr/>
          </p:nvSpPr>
          <p:spPr>
            <a:xfrm>
              <a:off x="4566825" y="3156475"/>
              <a:ext cx="57025" cy="48275"/>
            </a:xfrm>
            <a:custGeom>
              <a:rect b="b" l="l" r="r" t="t"/>
              <a:pathLst>
                <a:path extrusionOk="0" h="1931" w="2281">
                  <a:moveTo>
                    <a:pt x="104" y="0"/>
                  </a:moveTo>
                  <a:cubicBezTo>
                    <a:pt x="61" y="0"/>
                    <a:pt x="18" y="29"/>
                    <a:pt x="18" y="85"/>
                  </a:cubicBezTo>
                  <a:cubicBezTo>
                    <a:pt x="0" y="669"/>
                    <a:pt x="18" y="1252"/>
                    <a:pt x="18" y="1836"/>
                  </a:cubicBezTo>
                  <a:cubicBezTo>
                    <a:pt x="18" y="1872"/>
                    <a:pt x="59" y="1931"/>
                    <a:pt x="95" y="1931"/>
                  </a:cubicBezTo>
                  <a:cubicBezTo>
                    <a:pt x="792" y="1836"/>
                    <a:pt x="1489" y="1741"/>
                    <a:pt x="2167" y="1646"/>
                  </a:cubicBezTo>
                  <a:cubicBezTo>
                    <a:pt x="2280" y="1628"/>
                    <a:pt x="2226" y="1478"/>
                    <a:pt x="2131" y="1478"/>
                  </a:cubicBezTo>
                  <a:cubicBezTo>
                    <a:pt x="1507" y="1573"/>
                    <a:pt x="887" y="1668"/>
                    <a:pt x="263" y="1741"/>
                  </a:cubicBezTo>
                  <a:cubicBezTo>
                    <a:pt x="261" y="1741"/>
                    <a:pt x="259" y="1741"/>
                    <a:pt x="258" y="1741"/>
                  </a:cubicBezTo>
                  <a:cubicBezTo>
                    <a:pt x="132" y="1741"/>
                    <a:pt x="172" y="1061"/>
                    <a:pt x="172" y="967"/>
                  </a:cubicBezTo>
                  <a:cubicBezTo>
                    <a:pt x="172" y="669"/>
                    <a:pt x="172" y="366"/>
                    <a:pt x="190" y="85"/>
                  </a:cubicBezTo>
                  <a:cubicBezTo>
                    <a:pt x="190" y="29"/>
                    <a:pt x="147" y="0"/>
                    <a:pt x="10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82"/>
            <p:cNvSpPr/>
            <p:nvPr/>
          </p:nvSpPr>
          <p:spPr>
            <a:xfrm>
              <a:off x="4505816" y="3194499"/>
              <a:ext cx="66375" cy="86225"/>
            </a:xfrm>
            <a:custGeom>
              <a:rect b="b" l="l" r="r" t="t"/>
              <a:pathLst>
                <a:path extrusionOk="0" h="3449" w="2655">
                  <a:moveTo>
                    <a:pt x="116" y="1"/>
                  </a:moveTo>
                  <a:cubicBezTo>
                    <a:pt x="78" y="1"/>
                    <a:pt x="41" y="23"/>
                    <a:pt x="41" y="69"/>
                  </a:cubicBezTo>
                  <a:cubicBezTo>
                    <a:pt x="0" y="1182"/>
                    <a:pt x="208" y="2276"/>
                    <a:pt x="227" y="3371"/>
                  </a:cubicBezTo>
                  <a:cubicBezTo>
                    <a:pt x="227" y="3416"/>
                    <a:pt x="266" y="3448"/>
                    <a:pt x="301" y="3448"/>
                  </a:cubicBezTo>
                  <a:cubicBezTo>
                    <a:pt x="308" y="3448"/>
                    <a:pt x="315" y="3447"/>
                    <a:pt x="322" y="3443"/>
                  </a:cubicBezTo>
                  <a:cubicBezTo>
                    <a:pt x="1077" y="3235"/>
                    <a:pt x="1828" y="3122"/>
                    <a:pt x="2565" y="2896"/>
                  </a:cubicBezTo>
                  <a:cubicBezTo>
                    <a:pt x="2655" y="2862"/>
                    <a:pt x="2624" y="2727"/>
                    <a:pt x="2544" y="2727"/>
                  </a:cubicBezTo>
                  <a:cubicBezTo>
                    <a:pt x="2539" y="2727"/>
                    <a:pt x="2534" y="2728"/>
                    <a:pt x="2529" y="2729"/>
                  </a:cubicBezTo>
                  <a:cubicBezTo>
                    <a:pt x="2149" y="2842"/>
                    <a:pt x="1792" y="2937"/>
                    <a:pt x="1416" y="3032"/>
                  </a:cubicBezTo>
                  <a:cubicBezTo>
                    <a:pt x="1187" y="3073"/>
                    <a:pt x="884" y="3210"/>
                    <a:pt x="665" y="3210"/>
                  </a:cubicBezTo>
                  <a:cubicBezTo>
                    <a:pt x="504" y="3210"/>
                    <a:pt x="388" y="3136"/>
                    <a:pt x="380" y="2896"/>
                  </a:cubicBezTo>
                  <a:cubicBezTo>
                    <a:pt x="340" y="1955"/>
                    <a:pt x="172" y="1032"/>
                    <a:pt x="190" y="69"/>
                  </a:cubicBezTo>
                  <a:cubicBezTo>
                    <a:pt x="190" y="23"/>
                    <a:pt x="153" y="1"/>
                    <a:pt x="11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82"/>
            <p:cNvSpPr/>
            <p:nvPr/>
          </p:nvSpPr>
          <p:spPr>
            <a:xfrm>
              <a:off x="4563075" y="3138225"/>
              <a:ext cx="6150" cy="4775"/>
            </a:xfrm>
            <a:custGeom>
              <a:rect b="b" l="l" r="r" t="t"/>
              <a:pathLst>
                <a:path extrusionOk="0" h="191" w="246">
                  <a:moveTo>
                    <a:pt x="132" y="1"/>
                  </a:moveTo>
                  <a:cubicBezTo>
                    <a:pt x="1" y="1"/>
                    <a:pt x="1" y="191"/>
                    <a:pt x="132" y="191"/>
                  </a:cubicBezTo>
                  <a:cubicBezTo>
                    <a:pt x="245" y="191"/>
                    <a:pt x="245" y="1"/>
                    <a:pt x="1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82"/>
            <p:cNvSpPr/>
            <p:nvPr/>
          </p:nvSpPr>
          <p:spPr>
            <a:xfrm>
              <a:off x="4570550" y="3131675"/>
              <a:ext cx="6250" cy="4775"/>
            </a:xfrm>
            <a:custGeom>
              <a:rect b="b" l="l" r="r" t="t"/>
              <a:pathLst>
                <a:path extrusionOk="0" h="191" w="250">
                  <a:moveTo>
                    <a:pt x="136" y="0"/>
                  </a:moveTo>
                  <a:cubicBezTo>
                    <a:pt x="1" y="0"/>
                    <a:pt x="1" y="190"/>
                    <a:pt x="136" y="190"/>
                  </a:cubicBezTo>
                  <a:cubicBezTo>
                    <a:pt x="249" y="190"/>
                    <a:pt x="249" y="0"/>
                    <a:pt x="1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82"/>
            <p:cNvSpPr/>
            <p:nvPr/>
          </p:nvSpPr>
          <p:spPr>
            <a:xfrm>
              <a:off x="4572025" y="3141050"/>
              <a:ext cx="6575" cy="4775"/>
            </a:xfrm>
            <a:custGeom>
              <a:rect b="b" l="l" r="r" t="t"/>
              <a:pathLst>
                <a:path extrusionOk="0" h="191" w="263">
                  <a:moveTo>
                    <a:pt x="132" y="1"/>
                  </a:moveTo>
                  <a:cubicBezTo>
                    <a:pt x="0" y="1"/>
                    <a:pt x="0" y="191"/>
                    <a:pt x="132" y="191"/>
                  </a:cubicBezTo>
                  <a:cubicBezTo>
                    <a:pt x="263" y="191"/>
                    <a:pt x="263" y="1"/>
                    <a:pt x="1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82"/>
            <p:cNvSpPr/>
            <p:nvPr/>
          </p:nvSpPr>
          <p:spPr>
            <a:xfrm>
              <a:off x="4628575" y="3181200"/>
              <a:ext cx="6575" cy="5125"/>
            </a:xfrm>
            <a:custGeom>
              <a:rect b="b" l="l" r="r" t="t"/>
              <a:pathLst>
                <a:path extrusionOk="0" h="205" w="263">
                  <a:moveTo>
                    <a:pt x="131" y="1"/>
                  </a:moveTo>
                  <a:cubicBezTo>
                    <a:pt x="0" y="1"/>
                    <a:pt x="0" y="204"/>
                    <a:pt x="131" y="204"/>
                  </a:cubicBezTo>
                  <a:cubicBezTo>
                    <a:pt x="263" y="204"/>
                    <a:pt x="263" y="1"/>
                    <a:pt x="13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82"/>
            <p:cNvSpPr/>
            <p:nvPr/>
          </p:nvSpPr>
          <p:spPr>
            <a:xfrm>
              <a:off x="4635575" y="3172725"/>
              <a:ext cx="6250" cy="4650"/>
            </a:xfrm>
            <a:custGeom>
              <a:rect b="b" l="l" r="r" t="t"/>
              <a:pathLst>
                <a:path extrusionOk="0" h="186" w="250">
                  <a:moveTo>
                    <a:pt x="136" y="1"/>
                  </a:moveTo>
                  <a:cubicBezTo>
                    <a:pt x="1" y="1"/>
                    <a:pt x="1" y="186"/>
                    <a:pt x="136" y="186"/>
                  </a:cubicBezTo>
                  <a:cubicBezTo>
                    <a:pt x="250" y="186"/>
                    <a:pt x="250" y="1"/>
                    <a:pt x="13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82"/>
            <p:cNvSpPr/>
            <p:nvPr/>
          </p:nvSpPr>
          <p:spPr>
            <a:xfrm>
              <a:off x="4638975" y="3183025"/>
              <a:ext cx="6125" cy="4775"/>
            </a:xfrm>
            <a:custGeom>
              <a:rect b="b" l="l" r="r" t="t"/>
              <a:pathLst>
                <a:path extrusionOk="0" h="191" w="245">
                  <a:moveTo>
                    <a:pt x="132" y="0"/>
                  </a:moveTo>
                  <a:cubicBezTo>
                    <a:pt x="0" y="0"/>
                    <a:pt x="0" y="190"/>
                    <a:pt x="132" y="190"/>
                  </a:cubicBezTo>
                  <a:cubicBezTo>
                    <a:pt x="245" y="190"/>
                    <a:pt x="245" y="0"/>
                    <a:pt x="13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82"/>
            <p:cNvSpPr/>
            <p:nvPr/>
          </p:nvSpPr>
          <p:spPr>
            <a:xfrm>
              <a:off x="4530525" y="3221250"/>
              <a:ext cx="6675" cy="4650"/>
            </a:xfrm>
            <a:custGeom>
              <a:rect b="b" l="l" r="r" t="t"/>
              <a:pathLst>
                <a:path extrusionOk="0" h="186" w="267">
                  <a:moveTo>
                    <a:pt x="131" y="0"/>
                  </a:moveTo>
                  <a:cubicBezTo>
                    <a:pt x="0" y="0"/>
                    <a:pt x="0" y="186"/>
                    <a:pt x="131" y="186"/>
                  </a:cubicBezTo>
                  <a:cubicBezTo>
                    <a:pt x="267" y="186"/>
                    <a:pt x="267" y="0"/>
                    <a:pt x="13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82"/>
            <p:cNvSpPr/>
            <p:nvPr/>
          </p:nvSpPr>
          <p:spPr>
            <a:xfrm>
              <a:off x="4536175" y="3212750"/>
              <a:ext cx="6125" cy="4675"/>
            </a:xfrm>
            <a:custGeom>
              <a:rect b="b" l="l" r="r" t="t"/>
              <a:pathLst>
                <a:path extrusionOk="0" h="187" w="245">
                  <a:moveTo>
                    <a:pt x="131" y="1"/>
                  </a:moveTo>
                  <a:cubicBezTo>
                    <a:pt x="0" y="1"/>
                    <a:pt x="0" y="186"/>
                    <a:pt x="131" y="186"/>
                  </a:cubicBezTo>
                  <a:cubicBezTo>
                    <a:pt x="245" y="186"/>
                    <a:pt x="245" y="1"/>
                    <a:pt x="13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82"/>
            <p:cNvSpPr/>
            <p:nvPr/>
          </p:nvSpPr>
          <p:spPr>
            <a:xfrm>
              <a:off x="4575300" y="3239100"/>
              <a:ext cx="6575" cy="4775"/>
            </a:xfrm>
            <a:custGeom>
              <a:rect b="b" l="l" r="r" t="t"/>
              <a:pathLst>
                <a:path extrusionOk="0" h="191" w="263">
                  <a:moveTo>
                    <a:pt x="132" y="1"/>
                  </a:moveTo>
                  <a:cubicBezTo>
                    <a:pt x="1" y="1"/>
                    <a:pt x="1" y="191"/>
                    <a:pt x="132" y="191"/>
                  </a:cubicBezTo>
                  <a:cubicBezTo>
                    <a:pt x="263" y="191"/>
                    <a:pt x="263" y="1"/>
                    <a:pt x="1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82"/>
            <p:cNvSpPr/>
            <p:nvPr/>
          </p:nvSpPr>
          <p:spPr>
            <a:xfrm>
              <a:off x="4579025" y="3248500"/>
              <a:ext cx="6700" cy="4775"/>
            </a:xfrm>
            <a:custGeom>
              <a:rect b="b" l="l" r="r" t="t"/>
              <a:pathLst>
                <a:path extrusionOk="0" h="191" w="268">
                  <a:moveTo>
                    <a:pt x="137" y="0"/>
                  </a:moveTo>
                  <a:cubicBezTo>
                    <a:pt x="1" y="0"/>
                    <a:pt x="1" y="190"/>
                    <a:pt x="137" y="190"/>
                  </a:cubicBezTo>
                  <a:cubicBezTo>
                    <a:pt x="268" y="190"/>
                    <a:pt x="268" y="0"/>
                    <a:pt x="13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82"/>
            <p:cNvSpPr/>
            <p:nvPr/>
          </p:nvSpPr>
          <p:spPr>
            <a:xfrm>
              <a:off x="4585700" y="3240575"/>
              <a:ext cx="6125" cy="4675"/>
            </a:xfrm>
            <a:custGeom>
              <a:rect b="b" l="l" r="r" t="t"/>
              <a:pathLst>
                <a:path extrusionOk="0" h="187" w="245">
                  <a:moveTo>
                    <a:pt x="132" y="1"/>
                  </a:moveTo>
                  <a:cubicBezTo>
                    <a:pt x="1" y="1"/>
                    <a:pt x="1" y="186"/>
                    <a:pt x="132" y="186"/>
                  </a:cubicBezTo>
                  <a:cubicBezTo>
                    <a:pt x="245" y="186"/>
                    <a:pt x="245" y="1"/>
                    <a:pt x="1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82"/>
            <p:cNvSpPr/>
            <p:nvPr/>
          </p:nvSpPr>
          <p:spPr>
            <a:xfrm>
              <a:off x="4490475" y="3258900"/>
              <a:ext cx="6125" cy="4775"/>
            </a:xfrm>
            <a:custGeom>
              <a:rect b="b" l="l" r="r" t="t"/>
              <a:pathLst>
                <a:path extrusionOk="0" h="191" w="245">
                  <a:moveTo>
                    <a:pt x="114" y="1"/>
                  </a:moveTo>
                  <a:cubicBezTo>
                    <a:pt x="1" y="1"/>
                    <a:pt x="1" y="191"/>
                    <a:pt x="114" y="191"/>
                  </a:cubicBezTo>
                  <a:cubicBezTo>
                    <a:pt x="245" y="191"/>
                    <a:pt x="245" y="1"/>
                    <a:pt x="11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82"/>
            <p:cNvSpPr/>
            <p:nvPr/>
          </p:nvSpPr>
          <p:spPr>
            <a:xfrm>
              <a:off x="4492400" y="3267850"/>
              <a:ext cx="6575" cy="4775"/>
            </a:xfrm>
            <a:custGeom>
              <a:rect b="b" l="l" r="r" t="t"/>
              <a:pathLst>
                <a:path extrusionOk="0" h="191" w="263">
                  <a:moveTo>
                    <a:pt x="132" y="0"/>
                  </a:moveTo>
                  <a:cubicBezTo>
                    <a:pt x="1" y="0"/>
                    <a:pt x="1" y="190"/>
                    <a:pt x="132" y="190"/>
                  </a:cubicBezTo>
                  <a:cubicBezTo>
                    <a:pt x="263" y="190"/>
                    <a:pt x="263" y="0"/>
                    <a:pt x="13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14" name="Google Shape;1814;p82"/>
          <p:cNvGrpSpPr/>
          <p:nvPr/>
        </p:nvGrpSpPr>
        <p:grpSpPr>
          <a:xfrm>
            <a:off x="8056638" y="3775251"/>
            <a:ext cx="1365815" cy="1769007"/>
            <a:chOff x="4291200" y="3137775"/>
            <a:chExt cx="177600" cy="230025"/>
          </a:xfrm>
        </p:grpSpPr>
        <p:sp>
          <p:nvSpPr>
            <p:cNvPr id="1815" name="Google Shape;1815;p82"/>
            <p:cNvSpPr/>
            <p:nvPr/>
          </p:nvSpPr>
          <p:spPr>
            <a:xfrm>
              <a:off x="4291200" y="3137775"/>
              <a:ext cx="177600" cy="226225"/>
            </a:xfrm>
            <a:custGeom>
              <a:rect b="b" l="l" r="r" t="t"/>
              <a:pathLst>
                <a:path extrusionOk="0" h="9049" w="7104">
                  <a:moveTo>
                    <a:pt x="1" y="1"/>
                  </a:moveTo>
                  <a:cubicBezTo>
                    <a:pt x="227" y="946"/>
                    <a:pt x="602" y="1941"/>
                    <a:pt x="906" y="2887"/>
                  </a:cubicBezTo>
                  <a:cubicBezTo>
                    <a:pt x="1448" y="4714"/>
                    <a:pt x="2996" y="5393"/>
                    <a:pt x="4353" y="6524"/>
                  </a:cubicBezTo>
                  <a:cubicBezTo>
                    <a:pt x="4977" y="7013"/>
                    <a:pt x="5560" y="7465"/>
                    <a:pt x="6126" y="8012"/>
                  </a:cubicBezTo>
                  <a:cubicBezTo>
                    <a:pt x="6430" y="8300"/>
                    <a:pt x="6658" y="8694"/>
                    <a:pt x="6986" y="8936"/>
                  </a:cubicBezTo>
                  <a:lnTo>
                    <a:pt x="6986" y="8936"/>
                  </a:lnTo>
                  <a:cubicBezTo>
                    <a:pt x="6915" y="8812"/>
                    <a:pt x="6823" y="8618"/>
                    <a:pt x="6786" y="8501"/>
                  </a:cubicBezTo>
                  <a:cubicBezTo>
                    <a:pt x="6257" y="7013"/>
                    <a:pt x="6198" y="5470"/>
                    <a:pt x="5560" y="3977"/>
                  </a:cubicBezTo>
                  <a:cubicBezTo>
                    <a:pt x="4525" y="1566"/>
                    <a:pt x="2127" y="1037"/>
                    <a:pt x="1" y="1"/>
                  </a:cubicBezTo>
                  <a:close/>
                  <a:moveTo>
                    <a:pt x="6986" y="8936"/>
                  </a:moveTo>
                  <a:cubicBezTo>
                    <a:pt x="7020" y="8994"/>
                    <a:pt x="7050" y="9037"/>
                    <a:pt x="7067" y="9048"/>
                  </a:cubicBezTo>
                  <a:lnTo>
                    <a:pt x="7103" y="9012"/>
                  </a:lnTo>
                  <a:cubicBezTo>
                    <a:pt x="7063" y="8989"/>
                    <a:pt x="7024" y="8963"/>
                    <a:pt x="6986" y="893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82"/>
            <p:cNvSpPr/>
            <p:nvPr/>
          </p:nvSpPr>
          <p:spPr>
            <a:xfrm>
              <a:off x="4313250" y="3166425"/>
              <a:ext cx="154825" cy="201375"/>
            </a:xfrm>
            <a:custGeom>
              <a:rect b="b" l="l" r="r" t="t"/>
              <a:pathLst>
                <a:path extrusionOk="0" h="8055" w="6193">
                  <a:moveTo>
                    <a:pt x="115" y="1"/>
                  </a:moveTo>
                  <a:cubicBezTo>
                    <a:pt x="53" y="1"/>
                    <a:pt x="1" y="81"/>
                    <a:pt x="60" y="139"/>
                  </a:cubicBezTo>
                  <a:cubicBezTo>
                    <a:pt x="1154" y="1343"/>
                    <a:pt x="2358" y="2456"/>
                    <a:pt x="3471" y="3663"/>
                  </a:cubicBezTo>
                  <a:cubicBezTo>
                    <a:pt x="4583" y="4889"/>
                    <a:pt x="5280" y="6545"/>
                    <a:pt x="6018" y="8015"/>
                  </a:cubicBezTo>
                  <a:cubicBezTo>
                    <a:pt x="6033" y="8043"/>
                    <a:pt x="6056" y="8055"/>
                    <a:pt x="6079" y="8055"/>
                  </a:cubicBezTo>
                  <a:cubicBezTo>
                    <a:pt x="6134" y="8055"/>
                    <a:pt x="6192" y="7988"/>
                    <a:pt x="6167" y="7920"/>
                  </a:cubicBezTo>
                  <a:cubicBezTo>
                    <a:pt x="5452" y="6509"/>
                    <a:pt x="4751" y="4944"/>
                    <a:pt x="3733" y="3718"/>
                  </a:cubicBezTo>
                  <a:cubicBezTo>
                    <a:pt x="2625" y="2401"/>
                    <a:pt x="1322" y="1288"/>
                    <a:pt x="173" y="26"/>
                  </a:cubicBezTo>
                  <a:cubicBezTo>
                    <a:pt x="155" y="8"/>
                    <a:pt x="135" y="1"/>
                    <a:pt x="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82"/>
            <p:cNvSpPr/>
            <p:nvPr/>
          </p:nvSpPr>
          <p:spPr>
            <a:xfrm>
              <a:off x="4317325" y="3179550"/>
              <a:ext cx="47875" cy="38800"/>
            </a:xfrm>
            <a:custGeom>
              <a:rect b="b" l="l" r="r" t="t"/>
              <a:pathLst>
                <a:path extrusionOk="0" h="1552" w="1915">
                  <a:moveTo>
                    <a:pt x="1828" y="0"/>
                  </a:moveTo>
                  <a:cubicBezTo>
                    <a:pt x="1785" y="0"/>
                    <a:pt x="1742" y="28"/>
                    <a:pt x="1742" y="85"/>
                  </a:cubicBezTo>
                  <a:lnTo>
                    <a:pt x="1742" y="1345"/>
                  </a:lnTo>
                  <a:lnTo>
                    <a:pt x="1742" y="1345"/>
                  </a:lnTo>
                  <a:cubicBezTo>
                    <a:pt x="1230" y="1095"/>
                    <a:pt x="701" y="923"/>
                    <a:pt x="141" y="818"/>
                  </a:cubicBezTo>
                  <a:cubicBezTo>
                    <a:pt x="130" y="814"/>
                    <a:pt x="120" y="813"/>
                    <a:pt x="110" y="813"/>
                  </a:cubicBezTo>
                  <a:cubicBezTo>
                    <a:pt x="22" y="813"/>
                    <a:pt x="1" y="951"/>
                    <a:pt x="87" y="972"/>
                  </a:cubicBezTo>
                  <a:cubicBezTo>
                    <a:pt x="688" y="1103"/>
                    <a:pt x="1236" y="1270"/>
                    <a:pt x="1783" y="1537"/>
                  </a:cubicBezTo>
                  <a:cubicBezTo>
                    <a:pt x="1798" y="1547"/>
                    <a:pt x="1815" y="1552"/>
                    <a:pt x="1831" y="1552"/>
                  </a:cubicBezTo>
                  <a:cubicBezTo>
                    <a:pt x="1874" y="1552"/>
                    <a:pt x="1914" y="1521"/>
                    <a:pt x="1914" y="1478"/>
                  </a:cubicBezTo>
                  <a:lnTo>
                    <a:pt x="1914" y="85"/>
                  </a:lnTo>
                  <a:cubicBezTo>
                    <a:pt x="1914" y="28"/>
                    <a:pt x="1871" y="0"/>
                    <a:pt x="18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82"/>
            <p:cNvSpPr/>
            <p:nvPr/>
          </p:nvSpPr>
          <p:spPr>
            <a:xfrm>
              <a:off x="4338700" y="3212875"/>
              <a:ext cx="64150" cy="43350"/>
            </a:xfrm>
            <a:custGeom>
              <a:rect b="b" l="l" r="r" t="t"/>
              <a:pathLst>
                <a:path extrusionOk="0" h="1734" w="2566">
                  <a:moveTo>
                    <a:pt x="2491" y="0"/>
                  </a:moveTo>
                  <a:cubicBezTo>
                    <a:pt x="2454" y="0"/>
                    <a:pt x="2416" y="23"/>
                    <a:pt x="2416" y="68"/>
                  </a:cubicBezTo>
                  <a:cubicBezTo>
                    <a:pt x="2400" y="552"/>
                    <a:pt x="2334" y="1035"/>
                    <a:pt x="2309" y="1515"/>
                  </a:cubicBezTo>
                  <a:lnTo>
                    <a:pt x="2309" y="1515"/>
                  </a:lnTo>
                  <a:cubicBezTo>
                    <a:pt x="1625" y="1178"/>
                    <a:pt x="859" y="1009"/>
                    <a:pt x="96" y="937"/>
                  </a:cubicBezTo>
                  <a:cubicBezTo>
                    <a:pt x="91" y="936"/>
                    <a:pt x="86" y="936"/>
                    <a:pt x="82" y="936"/>
                  </a:cubicBezTo>
                  <a:cubicBezTo>
                    <a:pt x="1" y="936"/>
                    <a:pt x="6" y="1086"/>
                    <a:pt x="96" y="1086"/>
                  </a:cubicBezTo>
                  <a:cubicBezTo>
                    <a:pt x="869" y="1163"/>
                    <a:pt x="1661" y="1353"/>
                    <a:pt x="2358" y="1729"/>
                  </a:cubicBezTo>
                  <a:cubicBezTo>
                    <a:pt x="2365" y="1732"/>
                    <a:pt x="2373" y="1733"/>
                    <a:pt x="2381" y="1733"/>
                  </a:cubicBezTo>
                  <a:cubicBezTo>
                    <a:pt x="2422" y="1733"/>
                    <a:pt x="2471" y="1700"/>
                    <a:pt x="2471" y="1652"/>
                  </a:cubicBezTo>
                  <a:cubicBezTo>
                    <a:pt x="2489" y="1127"/>
                    <a:pt x="2566" y="598"/>
                    <a:pt x="2566" y="68"/>
                  </a:cubicBezTo>
                  <a:cubicBezTo>
                    <a:pt x="2566" y="23"/>
                    <a:pt x="2528" y="0"/>
                    <a:pt x="249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82"/>
            <p:cNvSpPr/>
            <p:nvPr/>
          </p:nvSpPr>
          <p:spPr>
            <a:xfrm>
              <a:off x="4381800" y="3249775"/>
              <a:ext cx="47225" cy="39475"/>
            </a:xfrm>
            <a:custGeom>
              <a:rect b="b" l="l" r="r" t="t"/>
              <a:pathLst>
                <a:path extrusionOk="0" h="1579" w="1889">
                  <a:moveTo>
                    <a:pt x="1791" y="1"/>
                  </a:moveTo>
                  <a:cubicBezTo>
                    <a:pt x="1762" y="1"/>
                    <a:pt x="1735" y="19"/>
                    <a:pt x="1728" y="63"/>
                  </a:cubicBezTo>
                  <a:cubicBezTo>
                    <a:pt x="1640" y="504"/>
                    <a:pt x="1650" y="957"/>
                    <a:pt x="1651" y="1396"/>
                  </a:cubicBezTo>
                  <a:lnTo>
                    <a:pt x="1651" y="1396"/>
                  </a:lnTo>
                  <a:cubicBezTo>
                    <a:pt x="1138" y="1267"/>
                    <a:pt x="644" y="1093"/>
                    <a:pt x="145" y="931"/>
                  </a:cubicBezTo>
                  <a:cubicBezTo>
                    <a:pt x="139" y="930"/>
                    <a:pt x="132" y="930"/>
                    <a:pt x="127" y="930"/>
                  </a:cubicBezTo>
                  <a:cubicBezTo>
                    <a:pt x="28" y="930"/>
                    <a:pt x="1" y="1065"/>
                    <a:pt x="86" y="1103"/>
                  </a:cubicBezTo>
                  <a:cubicBezTo>
                    <a:pt x="634" y="1252"/>
                    <a:pt x="1163" y="1442"/>
                    <a:pt x="1710" y="1573"/>
                  </a:cubicBezTo>
                  <a:cubicBezTo>
                    <a:pt x="1720" y="1577"/>
                    <a:pt x="1730" y="1578"/>
                    <a:pt x="1739" y="1578"/>
                  </a:cubicBezTo>
                  <a:cubicBezTo>
                    <a:pt x="1783" y="1578"/>
                    <a:pt x="1823" y="1545"/>
                    <a:pt x="1823" y="1497"/>
                  </a:cubicBezTo>
                  <a:cubicBezTo>
                    <a:pt x="1805" y="1026"/>
                    <a:pt x="1783" y="574"/>
                    <a:pt x="1878" y="103"/>
                  </a:cubicBezTo>
                  <a:cubicBezTo>
                    <a:pt x="1889" y="45"/>
                    <a:pt x="1837" y="1"/>
                    <a:pt x="17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82"/>
            <p:cNvSpPr/>
            <p:nvPr/>
          </p:nvSpPr>
          <p:spPr>
            <a:xfrm>
              <a:off x="4381675" y="3210850"/>
              <a:ext cx="6600" cy="5225"/>
            </a:xfrm>
            <a:custGeom>
              <a:rect b="b" l="l" r="r" t="t"/>
              <a:pathLst>
                <a:path extrusionOk="0" h="209" w="264">
                  <a:moveTo>
                    <a:pt x="132" y="0"/>
                  </a:moveTo>
                  <a:cubicBezTo>
                    <a:pt x="1" y="0"/>
                    <a:pt x="1" y="208"/>
                    <a:pt x="132" y="208"/>
                  </a:cubicBezTo>
                  <a:cubicBezTo>
                    <a:pt x="263" y="208"/>
                    <a:pt x="263"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82"/>
            <p:cNvSpPr/>
            <p:nvPr/>
          </p:nvSpPr>
          <p:spPr>
            <a:xfrm>
              <a:off x="4384950" y="3197150"/>
              <a:ext cx="6150" cy="4775"/>
            </a:xfrm>
            <a:custGeom>
              <a:rect b="b" l="l" r="r" t="t"/>
              <a:pathLst>
                <a:path extrusionOk="0" h="191" w="246">
                  <a:moveTo>
                    <a:pt x="132" y="1"/>
                  </a:moveTo>
                  <a:cubicBezTo>
                    <a:pt x="1" y="1"/>
                    <a:pt x="1" y="191"/>
                    <a:pt x="132" y="191"/>
                  </a:cubicBezTo>
                  <a:cubicBezTo>
                    <a:pt x="245" y="191"/>
                    <a:pt x="245"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82"/>
            <p:cNvSpPr/>
            <p:nvPr/>
          </p:nvSpPr>
          <p:spPr>
            <a:xfrm>
              <a:off x="4311900" y="3187775"/>
              <a:ext cx="6125" cy="5225"/>
            </a:xfrm>
            <a:custGeom>
              <a:rect b="b" l="l" r="r" t="t"/>
              <a:pathLst>
                <a:path extrusionOk="0" h="209" w="245">
                  <a:moveTo>
                    <a:pt x="132" y="0"/>
                  </a:moveTo>
                  <a:cubicBezTo>
                    <a:pt x="1" y="0"/>
                    <a:pt x="1" y="208"/>
                    <a:pt x="132" y="208"/>
                  </a:cubicBezTo>
                  <a:cubicBezTo>
                    <a:pt x="245" y="208"/>
                    <a:pt x="245"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82"/>
            <p:cNvSpPr/>
            <p:nvPr/>
          </p:nvSpPr>
          <p:spPr>
            <a:xfrm>
              <a:off x="4338700" y="3223050"/>
              <a:ext cx="6700" cy="4775"/>
            </a:xfrm>
            <a:custGeom>
              <a:rect b="b" l="l" r="r" t="t"/>
              <a:pathLst>
                <a:path extrusionOk="0" h="191" w="268">
                  <a:moveTo>
                    <a:pt x="136" y="1"/>
                  </a:moveTo>
                  <a:cubicBezTo>
                    <a:pt x="1" y="1"/>
                    <a:pt x="1" y="191"/>
                    <a:pt x="136" y="191"/>
                  </a:cubicBezTo>
                  <a:cubicBezTo>
                    <a:pt x="268" y="191"/>
                    <a:pt x="268" y="1"/>
                    <a:pt x="1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82"/>
            <p:cNvSpPr/>
            <p:nvPr/>
          </p:nvSpPr>
          <p:spPr>
            <a:xfrm>
              <a:off x="4349575" y="3226900"/>
              <a:ext cx="6675" cy="5225"/>
            </a:xfrm>
            <a:custGeom>
              <a:rect b="b" l="l" r="r" t="t"/>
              <a:pathLst>
                <a:path extrusionOk="0" h="209" w="267">
                  <a:moveTo>
                    <a:pt x="131" y="0"/>
                  </a:moveTo>
                  <a:cubicBezTo>
                    <a:pt x="0" y="0"/>
                    <a:pt x="0" y="209"/>
                    <a:pt x="131" y="209"/>
                  </a:cubicBezTo>
                  <a:cubicBezTo>
                    <a:pt x="267" y="209"/>
                    <a:pt x="267" y="0"/>
                    <a:pt x="1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82"/>
            <p:cNvSpPr/>
            <p:nvPr/>
          </p:nvSpPr>
          <p:spPr>
            <a:xfrm>
              <a:off x="4434825" y="3281975"/>
              <a:ext cx="6700" cy="5225"/>
            </a:xfrm>
            <a:custGeom>
              <a:rect b="b" l="l" r="r" t="t"/>
              <a:pathLst>
                <a:path extrusionOk="0" h="209" w="268">
                  <a:moveTo>
                    <a:pt x="137" y="0"/>
                  </a:moveTo>
                  <a:cubicBezTo>
                    <a:pt x="1" y="0"/>
                    <a:pt x="1" y="209"/>
                    <a:pt x="137" y="209"/>
                  </a:cubicBezTo>
                  <a:cubicBezTo>
                    <a:pt x="268" y="209"/>
                    <a:pt x="268" y="0"/>
                    <a:pt x="1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82"/>
            <p:cNvSpPr/>
            <p:nvPr/>
          </p:nvSpPr>
          <p:spPr>
            <a:xfrm>
              <a:off x="4412775" y="3295200"/>
              <a:ext cx="6600" cy="4775"/>
            </a:xfrm>
            <a:custGeom>
              <a:rect b="b" l="l" r="r" t="t"/>
              <a:pathLst>
                <a:path extrusionOk="0" h="191" w="264">
                  <a:moveTo>
                    <a:pt x="132" y="1"/>
                  </a:moveTo>
                  <a:cubicBezTo>
                    <a:pt x="1" y="1"/>
                    <a:pt x="1" y="191"/>
                    <a:pt x="132" y="191"/>
                  </a:cubicBezTo>
                  <a:cubicBezTo>
                    <a:pt x="263" y="191"/>
                    <a:pt x="263"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27" name="Google Shape;1827;p82"/>
          <p:cNvSpPr/>
          <p:nvPr/>
        </p:nvSpPr>
        <p:spPr>
          <a:xfrm rot="2099721">
            <a:off x="7801063" y="452790"/>
            <a:ext cx="836903" cy="522515"/>
          </a:xfrm>
          <a:custGeom>
            <a:rect b="b" l="l" r="r" t="t"/>
            <a:pathLst>
              <a:path extrusionOk="0" h="5497" w="8804">
                <a:moveTo>
                  <a:pt x="4418" y="0"/>
                </a:moveTo>
                <a:cubicBezTo>
                  <a:pt x="3635" y="0"/>
                  <a:pt x="2862" y="206"/>
                  <a:pt x="2172" y="638"/>
                </a:cubicBezTo>
                <a:cubicBezTo>
                  <a:pt x="1154" y="1263"/>
                  <a:pt x="399" y="2317"/>
                  <a:pt x="114" y="3466"/>
                </a:cubicBezTo>
                <a:cubicBezTo>
                  <a:pt x="41" y="3751"/>
                  <a:pt x="1" y="4049"/>
                  <a:pt x="1" y="4334"/>
                </a:cubicBezTo>
                <a:cubicBezTo>
                  <a:pt x="1" y="4429"/>
                  <a:pt x="59" y="4520"/>
                  <a:pt x="154" y="4543"/>
                </a:cubicBezTo>
                <a:cubicBezTo>
                  <a:pt x="164" y="4544"/>
                  <a:pt x="174" y="4545"/>
                  <a:pt x="184" y="4545"/>
                </a:cubicBezTo>
                <a:cubicBezTo>
                  <a:pt x="274" y="4545"/>
                  <a:pt x="381" y="4474"/>
                  <a:pt x="381" y="4389"/>
                </a:cubicBezTo>
                <a:cubicBezTo>
                  <a:pt x="399" y="3240"/>
                  <a:pt x="946" y="2145"/>
                  <a:pt x="1792" y="1376"/>
                </a:cubicBezTo>
                <a:cubicBezTo>
                  <a:pt x="2226" y="996"/>
                  <a:pt x="2715" y="715"/>
                  <a:pt x="3262" y="543"/>
                </a:cubicBezTo>
                <a:cubicBezTo>
                  <a:pt x="3633" y="430"/>
                  <a:pt x="4012" y="375"/>
                  <a:pt x="4393" y="375"/>
                </a:cubicBezTo>
                <a:cubicBezTo>
                  <a:pt x="4575" y="375"/>
                  <a:pt x="4758" y="387"/>
                  <a:pt x="4940" y="412"/>
                </a:cubicBezTo>
                <a:cubicBezTo>
                  <a:pt x="6071" y="562"/>
                  <a:pt x="7148" y="1168"/>
                  <a:pt x="7804" y="2109"/>
                </a:cubicBezTo>
                <a:cubicBezTo>
                  <a:pt x="8166" y="2620"/>
                  <a:pt x="8410" y="3258"/>
                  <a:pt x="8315" y="3882"/>
                </a:cubicBezTo>
                <a:cubicBezTo>
                  <a:pt x="8279" y="4108"/>
                  <a:pt x="8220" y="4316"/>
                  <a:pt x="8107" y="4520"/>
                </a:cubicBezTo>
                <a:cubicBezTo>
                  <a:pt x="8071" y="4633"/>
                  <a:pt x="8012" y="4728"/>
                  <a:pt x="7958" y="4823"/>
                </a:cubicBezTo>
                <a:cubicBezTo>
                  <a:pt x="7881" y="4918"/>
                  <a:pt x="7827" y="4972"/>
                  <a:pt x="7750" y="5031"/>
                </a:cubicBezTo>
                <a:cubicBezTo>
                  <a:pt x="7732" y="5049"/>
                  <a:pt x="7714" y="5067"/>
                  <a:pt x="7691" y="5067"/>
                </a:cubicBezTo>
                <a:cubicBezTo>
                  <a:pt x="7691" y="5067"/>
                  <a:pt x="7691" y="5067"/>
                  <a:pt x="7691" y="5067"/>
                </a:cubicBezTo>
                <a:lnTo>
                  <a:pt x="7691" y="5067"/>
                </a:lnTo>
                <a:cubicBezTo>
                  <a:pt x="7682" y="5076"/>
                  <a:pt x="7682" y="5081"/>
                  <a:pt x="7684" y="5081"/>
                </a:cubicBezTo>
                <a:cubicBezTo>
                  <a:pt x="7685" y="5081"/>
                  <a:pt x="7686" y="5080"/>
                  <a:pt x="7687" y="5080"/>
                </a:cubicBezTo>
                <a:lnTo>
                  <a:pt x="7687" y="5080"/>
                </a:lnTo>
                <a:cubicBezTo>
                  <a:pt x="7681" y="5085"/>
                  <a:pt x="7673" y="5085"/>
                  <a:pt x="7673" y="5085"/>
                </a:cubicBezTo>
                <a:cubicBezTo>
                  <a:pt x="7655" y="5108"/>
                  <a:pt x="7637" y="5108"/>
                  <a:pt x="7600" y="5126"/>
                </a:cubicBezTo>
                <a:cubicBezTo>
                  <a:pt x="7613" y="5120"/>
                  <a:pt x="7614" y="5118"/>
                  <a:pt x="7610" y="5118"/>
                </a:cubicBezTo>
                <a:cubicBezTo>
                  <a:pt x="7602" y="5118"/>
                  <a:pt x="7572" y="5126"/>
                  <a:pt x="7560" y="5126"/>
                </a:cubicBezTo>
                <a:lnTo>
                  <a:pt x="7542" y="5126"/>
                </a:lnTo>
                <a:cubicBezTo>
                  <a:pt x="7542" y="5126"/>
                  <a:pt x="7518" y="5118"/>
                  <a:pt x="7512" y="5118"/>
                </a:cubicBezTo>
                <a:cubicBezTo>
                  <a:pt x="7510" y="5118"/>
                  <a:pt x="7512" y="5120"/>
                  <a:pt x="7524" y="5126"/>
                </a:cubicBezTo>
                <a:cubicBezTo>
                  <a:pt x="7487" y="5108"/>
                  <a:pt x="7465" y="5108"/>
                  <a:pt x="7447" y="5085"/>
                </a:cubicBezTo>
                <a:cubicBezTo>
                  <a:pt x="7429" y="5085"/>
                  <a:pt x="7410" y="5067"/>
                  <a:pt x="7410" y="5067"/>
                </a:cubicBezTo>
                <a:cubicBezTo>
                  <a:pt x="7404" y="5064"/>
                  <a:pt x="7400" y="5063"/>
                  <a:pt x="7398" y="5062"/>
                </a:cubicBezTo>
                <a:lnTo>
                  <a:pt x="7398" y="5062"/>
                </a:lnTo>
                <a:cubicBezTo>
                  <a:pt x="7397" y="5060"/>
                  <a:pt x="7396" y="5055"/>
                  <a:pt x="7392" y="5049"/>
                </a:cubicBezTo>
                <a:lnTo>
                  <a:pt x="7374" y="5031"/>
                </a:lnTo>
                <a:cubicBezTo>
                  <a:pt x="7374" y="5013"/>
                  <a:pt x="7374" y="5031"/>
                  <a:pt x="7352" y="4995"/>
                </a:cubicBezTo>
                <a:cubicBezTo>
                  <a:pt x="7334" y="4954"/>
                  <a:pt x="7334" y="4918"/>
                  <a:pt x="7334" y="4859"/>
                </a:cubicBezTo>
                <a:cubicBezTo>
                  <a:pt x="7315" y="4769"/>
                  <a:pt x="7334" y="4656"/>
                  <a:pt x="7352" y="4543"/>
                </a:cubicBezTo>
                <a:cubicBezTo>
                  <a:pt x="7374" y="4258"/>
                  <a:pt x="7392" y="4013"/>
                  <a:pt x="7334" y="3751"/>
                </a:cubicBezTo>
                <a:cubicBezTo>
                  <a:pt x="7279" y="3466"/>
                  <a:pt x="7184" y="3185"/>
                  <a:pt x="7035" y="2918"/>
                </a:cubicBezTo>
                <a:cubicBezTo>
                  <a:pt x="6496" y="1915"/>
                  <a:pt x="5445" y="1235"/>
                  <a:pt x="4303" y="1235"/>
                </a:cubicBezTo>
                <a:cubicBezTo>
                  <a:pt x="4246" y="1235"/>
                  <a:pt x="4188" y="1237"/>
                  <a:pt x="4131" y="1240"/>
                </a:cubicBezTo>
                <a:cubicBezTo>
                  <a:pt x="2964" y="1299"/>
                  <a:pt x="1833" y="2073"/>
                  <a:pt x="1380" y="3163"/>
                </a:cubicBezTo>
                <a:cubicBezTo>
                  <a:pt x="1245" y="3502"/>
                  <a:pt x="1190" y="3900"/>
                  <a:pt x="1380" y="4221"/>
                </a:cubicBezTo>
                <a:cubicBezTo>
                  <a:pt x="1507" y="4419"/>
                  <a:pt x="1731" y="4543"/>
                  <a:pt x="1963" y="4543"/>
                </a:cubicBezTo>
                <a:cubicBezTo>
                  <a:pt x="2039" y="4543"/>
                  <a:pt x="2116" y="4530"/>
                  <a:pt x="2190" y="4502"/>
                </a:cubicBezTo>
                <a:cubicBezTo>
                  <a:pt x="2452" y="4407"/>
                  <a:pt x="2624" y="4144"/>
                  <a:pt x="2774" y="3918"/>
                </a:cubicBezTo>
                <a:cubicBezTo>
                  <a:pt x="2923" y="3674"/>
                  <a:pt x="3113" y="3466"/>
                  <a:pt x="3339" y="3276"/>
                </a:cubicBezTo>
                <a:cubicBezTo>
                  <a:pt x="3670" y="3017"/>
                  <a:pt x="4087" y="2848"/>
                  <a:pt x="4509" y="2848"/>
                </a:cubicBezTo>
                <a:cubicBezTo>
                  <a:pt x="4641" y="2848"/>
                  <a:pt x="4774" y="2865"/>
                  <a:pt x="4904" y="2900"/>
                </a:cubicBezTo>
                <a:cubicBezTo>
                  <a:pt x="5411" y="3032"/>
                  <a:pt x="5881" y="3466"/>
                  <a:pt x="5976" y="3977"/>
                </a:cubicBezTo>
                <a:cubicBezTo>
                  <a:pt x="6035" y="4203"/>
                  <a:pt x="6017" y="4466"/>
                  <a:pt x="5845" y="4633"/>
                </a:cubicBezTo>
                <a:cubicBezTo>
                  <a:pt x="5805" y="4663"/>
                  <a:pt x="5763" y="4681"/>
                  <a:pt x="5712" y="4681"/>
                </a:cubicBezTo>
                <a:cubicBezTo>
                  <a:pt x="5694" y="4681"/>
                  <a:pt x="5675" y="4678"/>
                  <a:pt x="5655" y="4674"/>
                </a:cubicBezTo>
                <a:cubicBezTo>
                  <a:pt x="5565" y="4633"/>
                  <a:pt x="5506" y="4520"/>
                  <a:pt x="5452" y="4429"/>
                </a:cubicBezTo>
                <a:cubicBezTo>
                  <a:pt x="5375" y="4276"/>
                  <a:pt x="5316" y="4144"/>
                  <a:pt x="5225" y="4013"/>
                </a:cubicBezTo>
                <a:cubicBezTo>
                  <a:pt x="5112" y="3882"/>
                  <a:pt x="4977" y="3769"/>
                  <a:pt x="4827" y="3692"/>
                </a:cubicBezTo>
                <a:cubicBezTo>
                  <a:pt x="4684" y="3601"/>
                  <a:pt x="4513" y="3552"/>
                  <a:pt x="4340" y="3552"/>
                </a:cubicBezTo>
                <a:cubicBezTo>
                  <a:pt x="4197" y="3552"/>
                  <a:pt x="4052" y="3586"/>
                  <a:pt x="3923" y="3656"/>
                </a:cubicBezTo>
                <a:cubicBezTo>
                  <a:pt x="3660" y="3823"/>
                  <a:pt x="3470" y="4090"/>
                  <a:pt x="3506" y="4407"/>
                </a:cubicBezTo>
                <a:cubicBezTo>
                  <a:pt x="3517" y="4519"/>
                  <a:pt x="3599" y="4569"/>
                  <a:pt x="3684" y="4569"/>
                </a:cubicBezTo>
                <a:cubicBezTo>
                  <a:pt x="3788" y="4569"/>
                  <a:pt x="3896" y="4495"/>
                  <a:pt x="3886" y="4371"/>
                </a:cubicBezTo>
                <a:cubicBezTo>
                  <a:pt x="3846" y="4126"/>
                  <a:pt x="4113" y="3936"/>
                  <a:pt x="4339" y="3918"/>
                </a:cubicBezTo>
                <a:cubicBezTo>
                  <a:pt x="4619" y="3918"/>
                  <a:pt x="4864" y="4144"/>
                  <a:pt x="5017" y="4389"/>
                </a:cubicBezTo>
                <a:cubicBezTo>
                  <a:pt x="5167" y="4656"/>
                  <a:pt x="5280" y="4972"/>
                  <a:pt x="5619" y="5049"/>
                </a:cubicBezTo>
                <a:cubicBezTo>
                  <a:pt x="5652" y="5056"/>
                  <a:pt x="5685" y="5059"/>
                  <a:pt x="5716" y="5059"/>
                </a:cubicBezTo>
                <a:cubicBezTo>
                  <a:pt x="5959" y="5059"/>
                  <a:pt x="6164" y="4872"/>
                  <a:pt x="6280" y="4656"/>
                </a:cubicBezTo>
                <a:cubicBezTo>
                  <a:pt x="6542" y="4126"/>
                  <a:pt x="6280" y="3466"/>
                  <a:pt x="5904" y="3072"/>
                </a:cubicBezTo>
                <a:cubicBezTo>
                  <a:pt x="5526" y="2679"/>
                  <a:pt x="5005" y="2470"/>
                  <a:pt x="4467" y="2470"/>
                </a:cubicBezTo>
                <a:cubicBezTo>
                  <a:pt x="4387" y="2470"/>
                  <a:pt x="4306" y="2475"/>
                  <a:pt x="4226" y="2484"/>
                </a:cubicBezTo>
                <a:cubicBezTo>
                  <a:pt x="3601" y="2579"/>
                  <a:pt x="3036" y="2937"/>
                  <a:pt x="2642" y="3448"/>
                </a:cubicBezTo>
                <a:cubicBezTo>
                  <a:pt x="2489" y="3656"/>
                  <a:pt x="2376" y="3918"/>
                  <a:pt x="2172" y="4090"/>
                </a:cubicBezTo>
                <a:cubicBezTo>
                  <a:pt x="2094" y="4135"/>
                  <a:pt x="2028" y="4167"/>
                  <a:pt x="1944" y="4167"/>
                </a:cubicBezTo>
                <a:cubicBezTo>
                  <a:pt x="1926" y="4167"/>
                  <a:pt x="1907" y="4166"/>
                  <a:pt x="1887" y="4163"/>
                </a:cubicBezTo>
                <a:cubicBezTo>
                  <a:pt x="1774" y="4144"/>
                  <a:pt x="1697" y="4031"/>
                  <a:pt x="1661" y="3918"/>
                </a:cubicBezTo>
                <a:cubicBezTo>
                  <a:pt x="1548" y="3638"/>
                  <a:pt x="1738" y="3276"/>
                  <a:pt x="1869" y="3032"/>
                </a:cubicBezTo>
                <a:cubicBezTo>
                  <a:pt x="2000" y="2787"/>
                  <a:pt x="2190" y="2561"/>
                  <a:pt x="2376" y="2371"/>
                </a:cubicBezTo>
                <a:cubicBezTo>
                  <a:pt x="2810" y="1996"/>
                  <a:pt x="3339" y="1733"/>
                  <a:pt x="3905" y="1638"/>
                </a:cubicBezTo>
                <a:cubicBezTo>
                  <a:pt x="4030" y="1619"/>
                  <a:pt x="4156" y="1610"/>
                  <a:pt x="4281" y="1610"/>
                </a:cubicBezTo>
                <a:cubicBezTo>
                  <a:pt x="5283" y="1610"/>
                  <a:pt x="6243" y="2204"/>
                  <a:pt x="6714" y="3108"/>
                </a:cubicBezTo>
                <a:cubicBezTo>
                  <a:pt x="6845" y="3371"/>
                  <a:pt x="6940" y="3638"/>
                  <a:pt x="6994" y="3918"/>
                </a:cubicBezTo>
                <a:cubicBezTo>
                  <a:pt x="7035" y="4163"/>
                  <a:pt x="6976" y="4389"/>
                  <a:pt x="6958" y="4633"/>
                </a:cubicBezTo>
                <a:cubicBezTo>
                  <a:pt x="6940" y="4900"/>
                  <a:pt x="6958" y="5162"/>
                  <a:pt x="7166" y="5352"/>
                </a:cubicBezTo>
                <a:cubicBezTo>
                  <a:pt x="7273" y="5447"/>
                  <a:pt x="7419" y="5496"/>
                  <a:pt x="7564" y="5496"/>
                </a:cubicBezTo>
                <a:cubicBezTo>
                  <a:pt x="7647" y="5496"/>
                  <a:pt x="7730" y="5480"/>
                  <a:pt x="7804" y="5447"/>
                </a:cubicBezTo>
                <a:cubicBezTo>
                  <a:pt x="8012" y="5352"/>
                  <a:pt x="8184" y="5162"/>
                  <a:pt x="8297" y="4972"/>
                </a:cubicBezTo>
                <a:cubicBezTo>
                  <a:pt x="8446" y="4746"/>
                  <a:pt x="8541" y="4520"/>
                  <a:pt x="8618" y="4276"/>
                </a:cubicBezTo>
                <a:cubicBezTo>
                  <a:pt x="8804" y="3656"/>
                  <a:pt x="8709" y="3013"/>
                  <a:pt x="8428" y="2430"/>
                </a:cubicBezTo>
                <a:cubicBezTo>
                  <a:pt x="7899" y="1317"/>
                  <a:pt x="6827" y="507"/>
                  <a:pt x="5655" y="168"/>
                </a:cubicBezTo>
                <a:cubicBezTo>
                  <a:pt x="5246" y="57"/>
                  <a:pt x="4831" y="0"/>
                  <a:pt x="441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82"/>
          <p:cNvSpPr/>
          <p:nvPr/>
        </p:nvSpPr>
        <p:spPr>
          <a:xfrm rot="-900021">
            <a:off x="653991" y="447069"/>
            <a:ext cx="824588" cy="759887"/>
          </a:xfrm>
          <a:custGeom>
            <a:rect b="b" l="l" r="r" t="t"/>
            <a:pathLst>
              <a:path extrusionOk="0" h="6671" w="7239">
                <a:moveTo>
                  <a:pt x="3430" y="0"/>
                </a:moveTo>
                <a:cubicBezTo>
                  <a:pt x="3072" y="0"/>
                  <a:pt x="2691" y="149"/>
                  <a:pt x="2394" y="301"/>
                </a:cubicBezTo>
                <a:cubicBezTo>
                  <a:pt x="1851" y="582"/>
                  <a:pt x="1340" y="980"/>
                  <a:pt x="946" y="1450"/>
                </a:cubicBezTo>
                <a:cubicBezTo>
                  <a:pt x="548" y="1939"/>
                  <a:pt x="227" y="2504"/>
                  <a:pt x="114" y="3129"/>
                </a:cubicBezTo>
                <a:cubicBezTo>
                  <a:pt x="1" y="3712"/>
                  <a:pt x="42" y="4314"/>
                  <a:pt x="268" y="4879"/>
                </a:cubicBezTo>
                <a:cubicBezTo>
                  <a:pt x="494" y="5445"/>
                  <a:pt x="869" y="5938"/>
                  <a:pt x="1399" y="6236"/>
                </a:cubicBezTo>
                <a:cubicBezTo>
                  <a:pt x="1964" y="6576"/>
                  <a:pt x="2661" y="6671"/>
                  <a:pt x="3299" y="6671"/>
                </a:cubicBezTo>
                <a:cubicBezTo>
                  <a:pt x="3661" y="6653"/>
                  <a:pt x="4000" y="6616"/>
                  <a:pt x="4317" y="6558"/>
                </a:cubicBezTo>
                <a:cubicBezTo>
                  <a:pt x="4678" y="6503"/>
                  <a:pt x="5036" y="6426"/>
                  <a:pt x="5357" y="6295"/>
                </a:cubicBezTo>
                <a:cubicBezTo>
                  <a:pt x="5995" y="6051"/>
                  <a:pt x="6524" y="5617"/>
                  <a:pt x="6845" y="5015"/>
                </a:cubicBezTo>
                <a:cubicBezTo>
                  <a:pt x="7144" y="4427"/>
                  <a:pt x="7239" y="3771"/>
                  <a:pt x="7090" y="3147"/>
                </a:cubicBezTo>
                <a:cubicBezTo>
                  <a:pt x="6940" y="2486"/>
                  <a:pt x="6542" y="1903"/>
                  <a:pt x="5995" y="1527"/>
                </a:cubicBezTo>
                <a:cubicBezTo>
                  <a:pt x="5714" y="1319"/>
                  <a:pt x="5393" y="1170"/>
                  <a:pt x="5072" y="1057"/>
                </a:cubicBezTo>
                <a:cubicBezTo>
                  <a:pt x="4697" y="903"/>
                  <a:pt x="4317" y="808"/>
                  <a:pt x="3941" y="808"/>
                </a:cubicBezTo>
                <a:cubicBezTo>
                  <a:pt x="3922" y="807"/>
                  <a:pt x="3903" y="807"/>
                  <a:pt x="3884" y="807"/>
                </a:cubicBezTo>
                <a:cubicBezTo>
                  <a:pt x="3303" y="807"/>
                  <a:pt x="2761" y="1071"/>
                  <a:pt x="2376" y="1509"/>
                </a:cubicBezTo>
                <a:cubicBezTo>
                  <a:pt x="1643" y="2373"/>
                  <a:pt x="1489" y="3771"/>
                  <a:pt x="2190" y="4712"/>
                </a:cubicBezTo>
                <a:cubicBezTo>
                  <a:pt x="2376" y="4956"/>
                  <a:pt x="2584" y="5146"/>
                  <a:pt x="2869" y="5259"/>
                </a:cubicBezTo>
                <a:cubicBezTo>
                  <a:pt x="3030" y="5330"/>
                  <a:pt x="3203" y="5363"/>
                  <a:pt x="3379" y="5363"/>
                </a:cubicBezTo>
                <a:cubicBezTo>
                  <a:pt x="3529" y="5363"/>
                  <a:pt x="3680" y="5339"/>
                  <a:pt x="3828" y="5295"/>
                </a:cubicBezTo>
                <a:cubicBezTo>
                  <a:pt x="4452" y="5087"/>
                  <a:pt x="4995" y="4563"/>
                  <a:pt x="5203" y="3938"/>
                </a:cubicBezTo>
                <a:cubicBezTo>
                  <a:pt x="5411" y="3355"/>
                  <a:pt x="5244" y="2676"/>
                  <a:pt x="4769" y="2260"/>
                </a:cubicBezTo>
                <a:cubicBezTo>
                  <a:pt x="4543" y="2075"/>
                  <a:pt x="4262" y="1939"/>
                  <a:pt x="3959" y="1939"/>
                </a:cubicBezTo>
                <a:cubicBezTo>
                  <a:pt x="3661" y="1961"/>
                  <a:pt x="3358" y="2093"/>
                  <a:pt x="3149" y="2301"/>
                </a:cubicBezTo>
                <a:cubicBezTo>
                  <a:pt x="2941" y="2486"/>
                  <a:pt x="2792" y="2789"/>
                  <a:pt x="2810" y="3070"/>
                </a:cubicBezTo>
                <a:cubicBezTo>
                  <a:pt x="2810" y="3409"/>
                  <a:pt x="3000" y="3730"/>
                  <a:pt x="3321" y="3825"/>
                </a:cubicBezTo>
                <a:cubicBezTo>
                  <a:pt x="3396" y="3852"/>
                  <a:pt x="3478" y="3865"/>
                  <a:pt x="3560" y="3865"/>
                </a:cubicBezTo>
                <a:cubicBezTo>
                  <a:pt x="3766" y="3865"/>
                  <a:pt x="3977" y="3784"/>
                  <a:pt x="4113" y="3635"/>
                </a:cubicBezTo>
                <a:cubicBezTo>
                  <a:pt x="4317" y="3409"/>
                  <a:pt x="4357" y="2979"/>
                  <a:pt x="4054" y="2807"/>
                </a:cubicBezTo>
                <a:cubicBezTo>
                  <a:pt x="3997" y="2774"/>
                  <a:pt x="3933" y="2759"/>
                  <a:pt x="3869" y="2759"/>
                </a:cubicBezTo>
                <a:cubicBezTo>
                  <a:pt x="3785" y="2759"/>
                  <a:pt x="3702" y="2784"/>
                  <a:pt x="3638" y="2825"/>
                </a:cubicBezTo>
                <a:cubicBezTo>
                  <a:pt x="3489" y="2902"/>
                  <a:pt x="3434" y="3052"/>
                  <a:pt x="3453" y="3205"/>
                </a:cubicBezTo>
                <a:cubicBezTo>
                  <a:pt x="3467" y="3295"/>
                  <a:pt x="3552" y="3348"/>
                  <a:pt x="3634" y="3348"/>
                </a:cubicBezTo>
                <a:cubicBezTo>
                  <a:pt x="3656" y="3348"/>
                  <a:pt x="3677" y="3344"/>
                  <a:pt x="3697" y="3337"/>
                </a:cubicBezTo>
                <a:cubicBezTo>
                  <a:pt x="3797" y="3321"/>
                  <a:pt x="3837" y="3229"/>
                  <a:pt x="3832" y="3143"/>
                </a:cubicBezTo>
                <a:lnTo>
                  <a:pt x="3832" y="3143"/>
                </a:lnTo>
                <a:lnTo>
                  <a:pt x="3846" y="3129"/>
                </a:lnTo>
                <a:lnTo>
                  <a:pt x="3864" y="3129"/>
                </a:lnTo>
                <a:cubicBezTo>
                  <a:pt x="3846" y="3129"/>
                  <a:pt x="3887" y="3147"/>
                  <a:pt x="3887" y="3147"/>
                </a:cubicBezTo>
                <a:lnTo>
                  <a:pt x="3905" y="3183"/>
                </a:lnTo>
                <a:cubicBezTo>
                  <a:pt x="3905" y="3224"/>
                  <a:pt x="3905" y="3278"/>
                  <a:pt x="3887" y="3319"/>
                </a:cubicBezTo>
                <a:cubicBezTo>
                  <a:pt x="3819" y="3439"/>
                  <a:pt x="3683" y="3491"/>
                  <a:pt x="3555" y="3491"/>
                </a:cubicBezTo>
                <a:cubicBezTo>
                  <a:pt x="3504" y="3491"/>
                  <a:pt x="3455" y="3483"/>
                  <a:pt x="3412" y="3468"/>
                </a:cubicBezTo>
                <a:cubicBezTo>
                  <a:pt x="3226" y="3391"/>
                  <a:pt x="3149" y="3129"/>
                  <a:pt x="3186" y="2939"/>
                </a:cubicBezTo>
                <a:cubicBezTo>
                  <a:pt x="3244" y="2730"/>
                  <a:pt x="3394" y="2545"/>
                  <a:pt x="3566" y="2450"/>
                </a:cubicBezTo>
                <a:cubicBezTo>
                  <a:pt x="3703" y="2363"/>
                  <a:pt x="3838" y="2316"/>
                  <a:pt x="3979" y="2316"/>
                </a:cubicBezTo>
                <a:cubicBezTo>
                  <a:pt x="4052" y="2316"/>
                  <a:pt x="4127" y="2329"/>
                  <a:pt x="4203" y="2355"/>
                </a:cubicBezTo>
                <a:cubicBezTo>
                  <a:pt x="4412" y="2432"/>
                  <a:pt x="4602" y="2581"/>
                  <a:pt x="4715" y="2771"/>
                </a:cubicBezTo>
                <a:cubicBezTo>
                  <a:pt x="4995" y="3183"/>
                  <a:pt x="4959" y="3712"/>
                  <a:pt x="4697" y="4146"/>
                </a:cubicBezTo>
                <a:cubicBezTo>
                  <a:pt x="4418" y="4571"/>
                  <a:pt x="3909" y="4975"/>
                  <a:pt x="3374" y="4975"/>
                </a:cubicBezTo>
                <a:cubicBezTo>
                  <a:pt x="3363" y="4975"/>
                  <a:pt x="3351" y="4975"/>
                  <a:pt x="3339" y="4974"/>
                </a:cubicBezTo>
                <a:cubicBezTo>
                  <a:pt x="2869" y="4974"/>
                  <a:pt x="2507" y="4581"/>
                  <a:pt x="2322" y="4183"/>
                </a:cubicBezTo>
                <a:cubicBezTo>
                  <a:pt x="1905" y="3355"/>
                  <a:pt x="2132" y="2260"/>
                  <a:pt x="2792" y="1640"/>
                </a:cubicBezTo>
                <a:cubicBezTo>
                  <a:pt x="3111" y="1336"/>
                  <a:pt x="3516" y="1193"/>
                  <a:pt x="3941" y="1193"/>
                </a:cubicBezTo>
                <a:cubicBezTo>
                  <a:pt x="4016" y="1193"/>
                  <a:pt x="4091" y="1197"/>
                  <a:pt x="4167" y="1206"/>
                </a:cubicBezTo>
                <a:cubicBezTo>
                  <a:pt x="4488" y="1242"/>
                  <a:pt x="4810" y="1337"/>
                  <a:pt x="5090" y="1468"/>
                </a:cubicBezTo>
                <a:cubicBezTo>
                  <a:pt x="5375" y="1563"/>
                  <a:pt x="5638" y="1713"/>
                  <a:pt x="5864" y="1885"/>
                </a:cubicBezTo>
                <a:cubicBezTo>
                  <a:pt x="6750" y="2563"/>
                  <a:pt x="7031" y="3807"/>
                  <a:pt x="6524" y="4789"/>
                </a:cubicBezTo>
                <a:cubicBezTo>
                  <a:pt x="6280" y="5277"/>
                  <a:pt x="5864" y="5671"/>
                  <a:pt x="5357" y="5897"/>
                </a:cubicBezTo>
                <a:cubicBezTo>
                  <a:pt x="4810" y="6123"/>
                  <a:pt x="4185" y="6218"/>
                  <a:pt x="3602" y="6277"/>
                </a:cubicBezTo>
                <a:cubicBezTo>
                  <a:pt x="3479" y="6285"/>
                  <a:pt x="3356" y="6289"/>
                  <a:pt x="3233" y="6289"/>
                </a:cubicBezTo>
                <a:cubicBezTo>
                  <a:pt x="2791" y="6289"/>
                  <a:pt x="2352" y="6232"/>
                  <a:pt x="1923" y="6069"/>
                </a:cubicBezTo>
                <a:cubicBezTo>
                  <a:pt x="1453" y="5897"/>
                  <a:pt x="1059" y="5558"/>
                  <a:pt x="793" y="5128"/>
                </a:cubicBezTo>
                <a:cubicBezTo>
                  <a:pt x="286" y="4241"/>
                  <a:pt x="340" y="3147"/>
                  <a:pt x="833" y="2278"/>
                </a:cubicBezTo>
                <a:cubicBezTo>
                  <a:pt x="1096" y="1808"/>
                  <a:pt x="1453" y="1414"/>
                  <a:pt x="1887" y="1075"/>
                </a:cubicBezTo>
                <a:cubicBezTo>
                  <a:pt x="2095" y="921"/>
                  <a:pt x="2322" y="772"/>
                  <a:pt x="2566" y="640"/>
                </a:cubicBezTo>
                <a:cubicBezTo>
                  <a:pt x="2792" y="527"/>
                  <a:pt x="3018" y="414"/>
                  <a:pt x="3281" y="396"/>
                </a:cubicBezTo>
                <a:cubicBezTo>
                  <a:pt x="3331" y="386"/>
                  <a:pt x="3381" y="381"/>
                  <a:pt x="3430" y="381"/>
                </a:cubicBezTo>
                <a:cubicBezTo>
                  <a:pt x="3585" y="381"/>
                  <a:pt x="3733" y="432"/>
                  <a:pt x="3846" y="545"/>
                </a:cubicBezTo>
                <a:cubicBezTo>
                  <a:pt x="3886" y="590"/>
                  <a:pt x="3933" y="608"/>
                  <a:pt x="3978" y="608"/>
                </a:cubicBezTo>
                <a:cubicBezTo>
                  <a:pt x="4125" y="608"/>
                  <a:pt x="4259" y="411"/>
                  <a:pt x="4131" y="283"/>
                </a:cubicBezTo>
                <a:cubicBezTo>
                  <a:pt x="3934" y="77"/>
                  <a:pt x="3688" y="0"/>
                  <a:pt x="343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9"/>
          <p:cNvSpPr txBox="1"/>
          <p:nvPr>
            <p:ph type="title"/>
          </p:nvPr>
        </p:nvSpPr>
        <p:spPr>
          <a:xfrm>
            <a:off x="2433862" y="1075750"/>
            <a:ext cx="4276200" cy="783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2" name="Google Shape;82;p9"/>
          <p:cNvSpPr txBox="1"/>
          <p:nvPr>
            <p:ph idx="1" type="subTitle"/>
          </p:nvPr>
        </p:nvSpPr>
        <p:spPr>
          <a:xfrm>
            <a:off x="2433884" y="1859350"/>
            <a:ext cx="4276200" cy="1503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29" name="Shape 1829"/>
        <p:cNvGrpSpPr/>
        <p:nvPr/>
      </p:nvGrpSpPr>
      <p:grpSpPr>
        <a:xfrm>
          <a:off x="0" y="0"/>
          <a:ext cx="0" cy="0"/>
          <a:chOff x="0" y="0"/>
          <a:chExt cx="0" cy="0"/>
        </a:xfrm>
      </p:grpSpPr>
      <p:sp>
        <p:nvSpPr>
          <p:cNvPr id="1830" name="Google Shape;1830;p83"/>
          <p:cNvSpPr/>
          <p:nvPr/>
        </p:nvSpPr>
        <p:spPr>
          <a:xfrm>
            <a:off x="-305200" y="-278677"/>
            <a:ext cx="1025206" cy="1116194"/>
          </a:xfrm>
          <a:custGeom>
            <a:rect b="b" l="l" r="r" t="t"/>
            <a:pathLst>
              <a:path extrusionOk="0" h="14034" w="12890">
                <a:moveTo>
                  <a:pt x="7779" y="0"/>
                </a:moveTo>
                <a:cubicBezTo>
                  <a:pt x="7286" y="0"/>
                  <a:pt x="6785" y="135"/>
                  <a:pt x="6323" y="298"/>
                </a:cubicBezTo>
                <a:cubicBezTo>
                  <a:pt x="4407" y="942"/>
                  <a:pt x="2592" y="1939"/>
                  <a:pt x="1022" y="3229"/>
                </a:cubicBezTo>
                <a:cubicBezTo>
                  <a:pt x="479" y="3706"/>
                  <a:pt x="126" y="4053"/>
                  <a:pt x="79" y="4799"/>
                </a:cubicBezTo>
                <a:cubicBezTo>
                  <a:pt x="1" y="5497"/>
                  <a:pt x="228" y="6566"/>
                  <a:pt x="1099" y="6638"/>
                </a:cubicBezTo>
                <a:cubicBezTo>
                  <a:pt x="1122" y="6639"/>
                  <a:pt x="1144" y="6640"/>
                  <a:pt x="1166" y="6640"/>
                </a:cubicBezTo>
                <a:cubicBezTo>
                  <a:pt x="1871" y="6640"/>
                  <a:pt x="2279" y="5823"/>
                  <a:pt x="2568" y="5169"/>
                </a:cubicBezTo>
                <a:cubicBezTo>
                  <a:pt x="2800" y="4572"/>
                  <a:pt x="3297" y="3896"/>
                  <a:pt x="3873" y="3896"/>
                </a:cubicBezTo>
                <a:cubicBezTo>
                  <a:pt x="3966" y="3896"/>
                  <a:pt x="4060" y="3913"/>
                  <a:pt x="4156" y="3951"/>
                </a:cubicBezTo>
                <a:cubicBezTo>
                  <a:pt x="4705" y="4124"/>
                  <a:pt x="4831" y="4900"/>
                  <a:pt x="4628" y="5420"/>
                </a:cubicBezTo>
                <a:cubicBezTo>
                  <a:pt x="4407" y="5969"/>
                  <a:pt x="3935" y="6363"/>
                  <a:pt x="3559" y="6811"/>
                </a:cubicBezTo>
                <a:cubicBezTo>
                  <a:pt x="3189" y="7288"/>
                  <a:pt x="2890" y="7832"/>
                  <a:pt x="2914" y="8429"/>
                </a:cubicBezTo>
                <a:cubicBezTo>
                  <a:pt x="2938" y="9026"/>
                  <a:pt x="3386" y="9623"/>
                  <a:pt x="3983" y="9676"/>
                </a:cubicBezTo>
                <a:cubicBezTo>
                  <a:pt x="4016" y="9680"/>
                  <a:pt x="4050" y="9681"/>
                  <a:pt x="4082" y="9681"/>
                </a:cubicBezTo>
                <a:cubicBezTo>
                  <a:pt x="4514" y="9681"/>
                  <a:pt x="4900" y="9399"/>
                  <a:pt x="5177" y="9049"/>
                </a:cubicBezTo>
                <a:cubicBezTo>
                  <a:pt x="5475" y="8703"/>
                  <a:pt x="5672" y="8279"/>
                  <a:pt x="5971" y="7933"/>
                </a:cubicBezTo>
                <a:cubicBezTo>
                  <a:pt x="6517" y="7289"/>
                  <a:pt x="7350" y="6894"/>
                  <a:pt x="8176" y="6894"/>
                </a:cubicBezTo>
                <a:cubicBezTo>
                  <a:pt x="8407" y="6894"/>
                  <a:pt x="8637" y="6925"/>
                  <a:pt x="8860" y="6990"/>
                </a:cubicBezTo>
                <a:cubicBezTo>
                  <a:pt x="9881" y="7312"/>
                  <a:pt x="10627" y="8429"/>
                  <a:pt x="10401" y="9473"/>
                </a:cubicBezTo>
                <a:cubicBezTo>
                  <a:pt x="10238" y="10337"/>
                  <a:pt x="9378" y="11012"/>
                  <a:pt x="8522" y="11012"/>
                </a:cubicBezTo>
                <a:cubicBezTo>
                  <a:pt x="8342" y="11012"/>
                  <a:pt x="8162" y="10982"/>
                  <a:pt x="7989" y="10918"/>
                </a:cubicBezTo>
                <a:cubicBezTo>
                  <a:pt x="7589" y="10769"/>
                  <a:pt x="7242" y="10470"/>
                  <a:pt x="6866" y="10273"/>
                </a:cubicBezTo>
                <a:cubicBezTo>
                  <a:pt x="6659" y="10179"/>
                  <a:pt x="6422" y="10115"/>
                  <a:pt x="6197" y="10115"/>
                </a:cubicBezTo>
                <a:cubicBezTo>
                  <a:pt x="5994" y="10115"/>
                  <a:pt x="5801" y="10167"/>
                  <a:pt x="5649" y="10297"/>
                </a:cubicBezTo>
                <a:cubicBezTo>
                  <a:pt x="5350" y="10572"/>
                  <a:pt x="5326" y="11043"/>
                  <a:pt x="5475" y="11414"/>
                </a:cubicBezTo>
                <a:cubicBezTo>
                  <a:pt x="5649" y="11790"/>
                  <a:pt x="5971" y="12064"/>
                  <a:pt x="6269" y="12309"/>
                </a:cubicBezTo>
                <a:cubicBezTo>
                  <a:pt x="6968" y="12882"/>
                  <a:pt x="7690" y="13455"/>
                  <a:pt x="8538" y="13778"/>
                </a:cubicBezTo>
                <a:cubicBezTo>
                  <a:pt x="8961" y="13939"/>
                  <a:pt x="9422" y="14034"/>
                  <a:pt x="9878" y="14034"/>
                </a:cubicBezTo>
                <a:cubicBezTo>
                  <a:pt x="10330" y="14034"/>
                  <a:pt x="10775" y="13941"/>
                  <a:pt x="11171" y="13730"/>
                </a:cubicBezTo>
                <a:cubicBezTo>
                  <a:pt x="11893" y="13354"/>
                  <a:pt x="12389" y="12631"/>
                  <a:pt x="12639" y="11837"/>
                </a:cubicBezTo>
                <a:cubicBezTo>
                  <a:pt x="12866" y="11067"/>
                  <a:pt x="12890" y="10220"/>
                  <a:pt x="12812" y="9426"/>
                </a:cubicBezTo>
                <a:cubicBezTo>
                  <a:pt x="12639" y="6739"/>
                  <a:pt x="11768" y="4077"/>
                  <a:pt x="10329" y="1814"/>
                </a:cubicBezTo>
                <a:cubicBezTo>
                  <a:pt x="9851" y="1044"/>
                  <a:pt x="9230" y="298"/>
                  <a:pt x="8359" y="71"/>
                </a:cubicBezTo>
                <a:cubicBezTo>
                  <a:pt x="8169" y="22"/>
                  <a:pt x="7975" y="0"/>
                  <a:pt x="777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83"/>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832" name="Google Shape;1832;p83"/>
          <p:cNvGrpSpPr/>
          <p:nvPr/>
        </p:nvGrpSpPr>
        <p:grpSpPr>
          <a:xfrm>
            <a:off x="8521396" y="73831"/>
            <a:ext cx="988904" cy="682665"/>
            <a:chOff x="7845171" y="-97769"/>
            <a:chExt cx="988904" cy="682665"/>
          </a:xfrm>
        </p:grpSpPr>
        <p:sp>
          <p:nvSpPr>
            <p:cNvPr id="1833" name="Google Shape;1833;p83"/>
            <p:cNvSpPr/>
            <p:nvPr/>
          </p:nvSpPr>
          <p:spPr>
            <a:xfrm rot="9815692">
              <a:off x="8455631" y="320939"/>
              <a:ext cx="183266" cy="49607"/>
            </a:xfrm>
            <a:custGeom>
              <a:rect b="b" l="l" r="r" t="t"/>
              <a:pathLst>
                <a:path extrusionOk="0" h="553" w="2043">
                  <a:moveTo>
                    <a:pt x="167" y="0"/>
                  </a:moveTo>
                  <a:cubicBezTo>
                    <a:pt x="61" y="0"/>
                    <a:pt x="0" y="113"/>
                    <a:pt x="0" y="200"/>
                  </a:cubicBezTo>
                  <a:cubicBezTo>
                    <a:pt x="0" y="326"/>
                    <a:pt x="72" y="403"/>
                    <a:pt x="197" y="403"/>
                  </a:cubicBezTo>
                  <a:cubicBezTo>
                    <a:pt x="747" y="451"/>
                    <a:pt x="1296" y="499"/>
                    <a:pt x="1839" y="553"/>
                  </a:cubicBezTo>
                  <a:cubicBezTo>
                    <a:pt x="1941" y="553"/>
                    <a:pt x="2042" y="451"/>
                    <a:pt x="2042" y="350"/>
                  </a:cubicBezTo>
                  <a:cubicBezTo>
                    <a:pt x="2042" y="230"/>
                    <a:pt x="1941" y="153"/>
                    <a:pt x="1839" y="153"/>
                  </a:cubicBezTo>
                  <a:cubicBezTo>
                    <a:pt x="1296" y="105"/>
                    <a:pt x="747" y="51"/>
                    <a:pt x="197" y="3"/>
                  </a:cubicBezTo>
                  <a:cubicBezTo>
                    <a:pt x="187" y="1"/>
                    <a:pt x="177" y="0"/>
                    <a:pt x="16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83"/>
            <p:cNvSpPr/>
            <p:nvPr/>
          </p:nvSpPr>
          <p:spPr>
            <a:xfrm rot="9815692">
              <a:off x="8307052" y="411188"/>
              <a:ext cx="151601" cy="47185"/>
            </a:xfrm>
            <a:custGeom>
              <a:rect b="b" l="l" r="r" t="t"/>
              <a:pathLst>
                <a:path extrusionOk="0" h="526" w="1690">
                  <a:moveTo>
                    <a:pt x="197" y="0"/>
                  </a:moveTo>
                  <a:cubicBezTo>
                    <a:pt x="96" y="0"/>
                    <a:pt x="0" y="102"/>
                    <a:pt x="0" y="203"/>
                  </a:cubicBezTo>
                  <a:cubicBezTo>
                    <a:pt x="0" y="323"/>
                    <a:pt x="96" y="400"/>
                    <a:pt x="197" y="400"/>
                  </a:cubicBezTo>
                  <a:cubicBezTo>
                    <a:pt x="621" y="448"/>
                    <a:pt x="1069" y="472"/>
                    <a:pt x="1493" y="526"/>
                  </a:cubicBezTo>
                  <a:cubicBezTo>
                    <a:pt x="1588" y="526"/>
                    <a:pt x="1690" y="424"/>
                    <a:pt x="1690" y="323"/>
                  </a:cubicBezTo>
                  <a:cubicBezTo>
                    <a:pt x="1690" y="203"/>
                    <a:pt x="1588" y="126"/>
                    <a:pt x="1493" y="126"/>
                  </a:cubicBezTo>
                  <a:cubicBezTo>
                    <a:pt x="1069" y="78"/>
                    <a:pt x="621" y="54"/>
                    <a:pt x="19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83"/>
            <p:cNvSpPr/>
            <p:nvPr/>
          </p:nvSpPr>
          <p:spPr>
            <a:xfrm rot="9815692">
              <a:off x="8286258" y="263417"/>
              <a:ext cx="138324" cy="44583"/>
            </a:xfrm>
            <a:custGeom>
              <a:rect b="b" l="l" r="r" t="t"/>
              <a:pathLst>
                <a:path extrusionOk="0" h="497" w="1542">
                  <a:moveTo>
                    <a:pt x="275" y="1"/>
                  </a:moveTo>
                  <a:cubicBezTo>
                    <a:pt x="174" y="1"/>
                    <a:pt x="49" y="49"/>
                    <a:pt x="25" y="150"/>
                  </a:cubicBezTo>
                  <a:cubicBezTo>
                    <a:pt x="1" y="246"/>
                    <a:pt x="49" y="371"/>
                    <a:pt x="174" y="395"/>
                  </a:cubicBezTo>
                  <a:cubicBezTo>
                    <a:pt x="426" y="463"/>
                    <a:pt x="687" y="496"/>
                    <a:pt x="952" y="496"/>
                  </a:cubicBezTo>
                  <a:cubicBezTo>
                    <a:pt x="1082" y="496"/>
                    <a:pt x="1213" y="488"/>
                    <a:pt x="1344" y="473"/>
                  </a:cubicBezTo>
                  <a:cubicBezTo>
                    <a:pt x="1446" y="473"/>
                    <a:pt x="1541" y="395"/>
                    <a:pt x="1541" y="270"/>
                  </a:cubicBezTo>
                  <a:cubicBezTo>
                    <a:pt x="1541" y="182"/>
                    <a:pt x="1461" y="70"/>
                    <a:pt x="1370" y="70"/>
                  </a:cubicBezTo>
                  <a:cubicBezTo>
                    <a:pt x="1361" y="70"/>
                    <a:pt x="1353" y="71"/>
                    <a:pt x="1344" y="73"/>
                  </a:cubicBezTo>
                  <a:cubicBezTo>
                    <a:pt x="1246" y="85"/>
                    <a:pt x="1153" y="90"/>
                    <a:pt x="1063" y="90"/>
                  </a:cubicBezTo>
                  <a:cubicBezTo>
                    <a:pt x="972" y="90"/>
                    <a:pt x="884" y="85"/>
                    <a:pt x="795" y="73"/>
                  </a:cubicBezTo>
                  <a:lnTo>
                    <a:pt x="550" y="73"/>
                  </a:lnTo>
                  <a:cubicBezTo>
                    <a:pt x="449" y="49"/>
                    <a:pt x="377" y="25"/>
                    <a:pt x="27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83"/>
            <p:cNvSpPr/>
            <p:nvPr/>
          </p:nvSpPr>
          <p:spPr>
            <a:xfrm rot="9815692">
              <a:off x="8172994" y="352605"/>
              <a:ext cx="138235" cy="44583"/>
            </a:xfrm>
            <a:custGeom>
              <a:rect b="b" l="l" r="r" t="t"/>
              <a:pathLst>
                <a:path extrusionOk="0" h="497" w="1541">
                  <a:moveTo>
                    <a:pt x="227" y="1"/>
                  </a:moveTo>
                  <a:cubicBezTo>
                    <a:pt x="102" y="1"/>
                    <a:pt x="0" y="96"/>
                    <a:pt x="24" y="222"/>
                  </a:cubicBezTo>
                  <a:cubicBezTo>
                    <a:pt x="24" y="323"/>
                    <a:pt x="102" y="395"/>
                    <a:pt x="227" y="419"/>
                  </a:cubicBezTo>
                  <a:cubicBezTo>
                    <a:pt x="597" y="449"/>
                    <a:pt x="973" y="473"/>
                    <a:pt x="1320" y="496"/>
                  </a:cubicBezTo>
                  <a:cubicBezTo>
                    <a:pt x="1445" y="496"/>
                    <a:pt x="1541" y="395"/>
                    <a:pt x="1541" y="299"/>
                  </a:cubicBezTo>
                  <a:cubicBezTo>
                    <a:pt x="1517" y="174"/>
                    <a:pt x="1445" y="96"/>
                    <a:pt x="1320" y="96"/>
                  </a:cubicBezTo>
                  <a:cubicBezTo>
                    <a:pt x="973" y="73"/>
                    <a:pt x="597" y="49"/>
                    <a:pt x="22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83"/>
            <p:cNvSpPr/>
            <p:nvPr/>
          </p:nvSpPr>
          <p:spPr>
            <a:xfrm rot="9815692">
              <a:off x="8238463" y="502700"/>
              <a:ext cx="171964" cy="59115"/>
            </a:xfrm>
            <a:custGeom>
              <a:rect b="b" l="l" r="r" t="t"/>
              <a:pathLst>
                <a:path extrusionOk="0" h="659" w="1917">
                  <a:moveTo>
                    <a:pt x="215" y="0"/>
                  </a:moveTo>
                  <a:cubicBezTo>
                    <a:pt x="120" y="0"/>
                    <a:pt x="49" y="51"/>
                    <a:pt x="24" y="155"/>
                  </a:cubicBezTo>
                  <a:cubicBezTo>
                    <a:pt x="0" y="257"/>
                    <a:pt x="54" y="382"/>
                    <a:pt x="149" y="406"/>
                  </a:cubicBezTo>
                  <a:cubicBezTo>
                    <a:pt x="651" y="478"/>
                    <a:pt x="1146" y="555"/>
                    <a:pt x="1642" y="651"/>
                  </a:cubicBezTo>
                  <a:cubicBezTo>
                    <a:pt x="1660" y="656"/>
                    <a:pt x="1679" y="659"/>
                    <a:pt x="1699" y="659"/>
                  </a:cubicBezTo>
                  <a:cubicBezTo>
                    <a:pt x="1785" y="659"/>
                    <a:pt x="1873" y="604"/>
                    <a:pt x="1893" y="502"/>
                  </a:cubicBezTo>
                  <a:cubicBezTo>
                    <a:pt x="1917" y="406"/>
                    <a:pt x="1869" y="281"/>
                    <a:pt x="1743" y="257"/>
                  </a:cubicBezTo>
                  <a:cubicBezTo>
                    <a:pt x="1248" y="179"/>
                    <a:pt x="770" y="84"/>
                    <a:pt x="275" y="6"/>
                  </a:cubicBezTo>
                  <a:cubicBezTo>
                    <a:pt x="254" y="2"/>
                    <a:pt x="234" y="0"/>
                    <a:pt x="21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83"/>
            <p:cNvSpPr/>
            <p:nvPr/>
          </p:nvSpPr>
          <p:spPr>
            <a:xfrm rot="9815692">
              <a:off x="7969353" y="486238"/>
              <a:ext cx="124869" cy="57052"/>
            </a:xfrm>
            <a:custGeom>
              <a:rect b="b" l="l" r="r" t="t"/>
              <a:pathLst>
                <a:path extrusionOk="0" h="636" w="1392">
                  <a:moveTo>
                    <a:pt x="206" y="0"/>
                  </a:moveTo>
                  <a:cubicBezTo>
                    <a:pt x="115" y="0"/>
                    <a:pt x="44" y="55"/>
                    <a:pt x="24" y="158"/>
                  </a:cubicBezTo>
                  <a:cubicBezTo>
                    <a:pt x="0" y="253"/>
                    <a:pt x="48" y="379"/>
                    <a:pt x="150" y="402"/>
                  </a:cubicBezTo>
                  <a:lnTo>
                    <a:pt x="1117" y="629"/>
                  </a:lnTo>
                  <a:cubicBezTo>
                    <a:pt x="1134" y="633"/>
                    <a:pt x="1152" y="635"/>
                    <a:pt x="1170" y="635"/>
                  </a:cubicBezTo>
                  <a:cubicBezTo>
                    <a:pt x="1258" y="635"/>
                    <a:pt x="1348" y="588"/>
                    <a:pt x="1367" y="504"/>
                  </a:cubicBezTo>
                  <a:cubicBezTo>
                    <a:pt x="1391" y="379"/>
                    <a:pt x="1344" y="277"/>
                    <a:pt x="1218" y="253"/>
                  </a:cubicBezTo>
                  <a:cubicBezTo>
                    <a:pt x="896" y="158"/>
                    <a:pt x="568" y="80"/>
                    <a:pt x="269" y="8"/>
                  </a:cubicBezTo>
                  <a:cubicBezTo>
                    <a:pt x="247" y="3"/>
                    <a:pt x="226" y="0"/>
                    <a:pt x="20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83"/>
            <p:cNvSpPr/>
            <p:nvPr/>
          </p:nvSpPr>
          <p:spPr>
            <a:xfrm rot="9815692">
              <a:off x="8014308" y="258926"/>
              <a:ext cx="116257" cy="44583"/>
            </a:xfrm>
            <a:custGeom>
              <a:rect b="b" l="l" r="r" t="t"/>
              <a:pathLst>
                <a:path extrusionOk="0" h="497" w="1296">
                  <a:moveTo>
                    <a:pt x="234" y="1"/>
                  </a:moveTo>
                  <a:cubicBezTo>
                    <a:pt x="142" y="1"/>
                    <a:pt x="45" y="66"/>
                    <a:pt x="24" y="154"/>
                  </a:cubicBezTo>
                  <a:cubicBezTo>
                    <a:pt x="0" y="256"/>
                    <a:pt x="48" y="351"/>
                    <a:pt x="173" y="405"/>
                  </a:cubicBezTo>
                  <a:cubicBezTo>
                    <a:pt x="388" y="457"/>
                    <a:pt x="603" y="496"/>
                    <a:pt x="828" y="496"/>
                  </a:cubicBezTo>
                  <a:cubicBezTo>
                    <a:pt x="914" y="496"/>
                    <a:pt x="1003" y="490"/>
                    <a:pt x="1093" y="477"/>
                  </a:cubicBezTo>
                  <a:cubicBezTo>
                    <a:pt x="1146" y="477"/>
                    <a:pt x="1194" y="477"/>
                    <a:pt x="1242" y="429"/>
                  </a:cubicBezTo>
                  <a:cubicBezTo>
                    <a:pt x="1272" y="405"/>
                    <a:pt x="1296" y="328"/>
                    <a:pt x="1296" y="280"/>
                  </a:cubicBezTo>
                  <a:cubicBezTo>
                    <a:pt x="1296" y="178"/>
                    <a:pt x="1194" y="77"/>
                    <a:pt x="1093" y="77"/>
                  </a:cubicBezTo>
                  <a:cubicBezTo>
                    <a:pt x="1018" y="92"/>
                    <a:pt x="943" y="99"/>
                    <a:pt x="872" y="99"/>
                  </a:cubicBezTo>
                  <a:cubicBezTo>
                    <a:pt x="801" y="99"/>
                    <a:pt x="734" y="92"/>
                    <a:pt x="675" y="77"/>
                  </a:cubicBezTo>
                  <a:lnTo>
                    <a:pt x="597" y="77"/>
                  </a:lnTo>
                  <a:cubicBezTo>
                    <a:pt x="549" y="77"/>
                    <a:pt x="525" y="77"/>
                    <a:pt x="496" y="53"/>
                  </a:cubicBezTo>
                  <a:cubicBezTo>
                    <a:pt x="424" y="53"/>
                    <a:pt x="346" y="29"/>
                    <a:pt x="275" y="5"/>
                  </a:cubicBezTo>
                  <a:cubicBezTo>
                    <a:pt x="261" y="2"/>
                    <a:pt x="248" y="1"/>
                    <a:pt x="23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83"/>
            <p:cNvSpPr/>
            <p:nvPr/>
          </p:nvSpPr>
          <p:spPr>
            <a:xfrm rot="9815692">
              <a:off x="7857939" y="411774"/>
              <a:ext cx="109350" cy="50414"/>
            </a:xfrm>
            <a:custGeom>
              <a:rect b="b" l="l" r="r" t="t"/>
              <a:pathLst>
                <a:path extrusionOk="0" h="562" w="1219">
                  <a:moveTo>
                    <a:pt x="224" y="0"/>
                  </a:moveTo>
                  <a:cubicBezTo>
                    <a:pt x="135" y="0"/>
                    <a:pt x="45" y="51"/>
                    <a:pt x="25" y="155"/>
                  </a:cubicBezTo>
                  <a:cubicBezTo>
                    <a:pt x="1" y="257"/>
                    <a:pt x="49" y="376"/>
                    <a:pt x="150" y="406"/>
                  </a:cubicBezTo>
                  <a:cubicBezTo>
                    <a:pt x="425" y="454"/>
                    <a:pt x="675" y="502"/>
                    <a:pt x="944" y="555"/>
                  </a:cubicBezTo>
                  <a:cubicBezTo>
                    <a:pt x="960" y="559"/>
                    <a:pt x="977" y="561"/>
                    <a:pt x="994" y="561"/>
                  </a:cubicBezTo>
                  <a:cubicBezTo>
                    <a:pt x="1083" y="561"/>
                    <a:pt x="1175" y="510"/>
                    <a:pt x="1195" y="430"/>
                  </a:cubicBezTo>
                  <a:cubicBezTo>
                    <a:pt x="1219" y="329"/>
                    <a:pt x="1171" y="203"/>
                    <a:pt x="1045" y="179"/>
                  </a:cubicBezTo>
                  <a:cubicBezTo>
                    <a:pt x="795" y="132"/>
                    <a:pt x="526" y="54"/>
                    <a:pt x="275" y="6"/>
                  </a:cubicBezTo>
                  <a:cubicBezTo>
                    <a:pt x="259" y="2"/>
                    <a:pt x="241" y="0"/>
                    <a:pt x="22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83"/>
            <p:cNvSpPr/>
            <p:nvPr/>
          </p:nvSpPr>
          <p:spPr>
            <a:xfrm rot="9815692">
              <a:off x="8306667" y="63124"/>
              <a:ext cx="131866" cy="49876"/>
            </a:xfrm>
            <a:custGeom>
              <a:rect b="b" l="l" r="r" t="t"/>
              <a:pathLst>
                <a:path extrusionOk="0" h="556" w="1470">
                  <a:moveTo>
                    <a:pt x="214" y="1"/>
                  </a:moveTo>
                  <a:cubicBezTo>
                    <a:pt x="118" y="1"/>
                    <a:pt x="44" y="48"/>
                    <a:pt x="25" y="132"/>
                  </a:cubicBezTo>
                  <a:cubicBezTo>
                    <a:pt x="1" y="234"/>
                    <a:pt x="48" y="383"/>
                    <a:pt x="150" y="383"/>
                  </a:cubicBezTo>
                  <a:cubicBezTo>
                    <a:pt x="496" y="454"/>
                    <a:pt x="848" y="508"/>
                    <a:pt x="1195" y="556"/>
                  </a:cubicBezTo>
                  <a:cubicBezTo>
                    <a:pt x="1296" y="556"/>
                    <a:pt x="1416" y="532"/>
                    <a:pt x="1445" y="407"/>
                  </a:cubicBezTo>
                  <a:cubicBezTo>
                    <a:pt x="1469" y="305"/>
                    <a:pt x="1416" y="180"/>
                    <a:pt x="1296" y="156"/>
                  </a:cubicBezTo>
                  <a:cubicBezTo>
                    <a:pt x="944" y="108"/>
                    <a:pt x="598" y="60"/>
                    <a:pt x="275" y="7"/>
                  </a:cubicBezTo>
                  <a:cubicBezTo>
                    <a:pt x="254" y="3"/>
                    <a:pt x="233" y="1"/>
                    <a:pt x="21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83"/>
            <p:cNvSpPr/>
            <p:nvPr/>
          </p:nvSpPr>
          <p:spPr>
            <a:xfrm rot="9815692">
              <a:off x="8548263" y="106504"/>
              <a:ext cx="142540" cy="51490"/>
            </a:xfrm>
            <a:custGeom>
              <a:rect b="b" l="l" r="r" t="t"/>
              <a:pathLst>
                <a:path extrusionOk="0" h="574" w="1589">
                  <a:moveTo>
                    <a:pt x="275" y="0"/>
                  </a:moveTo>
                  <a:cubicBezTo>
                    <a:pt x="174" y="0"/>
                    <a:pt x="48" y="24"/>
                    <a:pt x="25" y="149"/>
                  </a:cubicBezTo>
                  <a:cubicBezTo>
                    <a:pt x="1" y="245"/>
                    <a:pt x="48" y="370"/>
                    <a:pt x="174" y="394"/>
                  </a:cubicBezTo>
                  <a:cubicBezTo>
                    <a:pt x="544" y="448"/>
                    <a:pt x="920" y="496"/>
                    <a:pt x="1320" y="573"/>
                  </a:cubicBezTo>
                  <a:cubicBezTo>
                    <a:pt x="1415" y="573"/>
                    <a:pt x="1541" y="543"/>
                    <a:pt x="1565" y="424"/>
                  </a:cubicBezTo>
                  <a:cubicBezTo>
                    <a:pt x="1589" y="322"/>
                    <a:pt x="1541" y="197"/>
                    <a:pt x="1415" y="173"/>
                  </a:cubicBezTo>
                  <a:cubicBezTo>
                    <a:pt x="1045" y="125"/>
                    <a:pt x="645" y="72"/>
                    <a:pt x="27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83"/>
            <p:cNvSpPr/>
            <p:nvPr/>
          </p:nvSpPr>
          <p:spPr>
            <a:xfrm rot="9815692">
              <a:off x="8122470" y="125225"/>
              <a:ext cx="140388" cy="61178"/>
            </a:xfrm>
            <a:custGeom>
              <a:rect b="b" l="l" r="r" t="t"/>
              <a:pathLst>
                <a:path extrusionOk="0" h="682" w="1565">
                  <a:moveTo>
                    <a:pt x="221" y="1"/>
                  </a:moveTo>
                  <a:cubicBezTo>
                    <a:pt x="134" y="1"/>
                    <a:pt x="44" y="48"/>
                    <a:pt x="24" y="132"/>
                  </a:cubicBezTo>
                  <a:cubicBezTo>
                    <a:pt x="0" y="252"/>
                    <a:pt x="72" y="353"/>
                    <a:pt x="173" y="377"/>
                  </a:cubicBezTo>
                  <a:cubicBezTo>
                    <a:pt x="549" y="478"/>
                    <a:pt x="920" y="580"/>
                    <a:pt x="1296" y="675"/>
                  </a:cubicBezTo>
                  <a:cubicBezTo>
                    <a:pt x="1311" y="679"/>
                    <a:pt x="1328" y="681"/>
                    <a:pt x="1345" y="681"/>
                  </a:cubicBezTo>
                  <a:cubicBezTo>
                    <a:pt x="1430" y="681"/>
                    <a:pt x="1520" y="631"/>
                    <a:pt x="1540" y="526"/>
                  </a:cubicBezTo>
                  <a:cubicBezTo>
                    <a:pt x="1564" y="431"/>
                    <a:pt x="1493" y="329"/>
                    <a:pt x="1391" y="281"/>
                  </a:cubicBezTo>
                  <a:cubicBezTo>
                    <a:pt x="1021" y="180"/>
                    <a:pt x="645" y="102"/>
                    <a:pt x="275" y="7"/>
                  </a:cubicBezTo>
                  <a:cubicBezTo>
                    <a:pt x="258" y="3"/>
                    <a:pt x="240" y="1"/>
                    <a:pt x="22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83"/>
            <p:cNvSpPr/>
            <p:nvPr/>
          </p:nvSpPr>
          <p:spPr>
            <a:xfrm rot="9815692">
              <a:off x="7849762" y="202458"/>
              <a:ext cx="113656" cy="48889"/>
            </a:xfrm>
            <a:custGeom>
              <a:rect b="b" l="l" r="r" t="t"/>
              <a:pathLst>
                <a:path extrusionOk="0" h="545" w="1267">
                  <a:moveTo>
                    <a:pt x="199" y="1"/>
                  </a:moveTo>
                  <a:cubicBezTo>
                    <a:pt x="174" y="1"/>
                    <a:pt x="150" y="7"/>
                    <a:pt x="126" y="19"/>
                  </a:cubicBezTo>
                  <a:cubicBezTo>
                    <a:pt x="73" y="43"/>
                    <a:pt x="25" y="96"/>
                    <a:pt x="25" y="144"/>
                  </a:cubicBezTo>
                  <a:cubicBezTo>
                    <a:pt x="1" y="246"/>
                    <a:pt x="49" y="371"/>
                    <a:pt x="150" y="395"/>
                  </a:cubicBezTo>
                  <a:cubicBezTo>
                    <a:pt x="449" y="443"/>
                    <a:pt x="723" y="490"/>
                    <a:pt x="998" y="544"/>
                  </a:cubicBezTo>
                  <a:cubicBezTo>
                    <a:pt x="1046" y="544"/>
                    <a:pt x="1093" y="544"/>
                    <a:pt x="1147" y="520"/>
                  </a:cubicBezTo>
                  <a:cubicBezTo>
                    <a:pt x="1195" y="490"/>
                    <a:pt x="1219" y="443"/>
                    <a:pt x="1243" y="395"/>
                  </a:cubicBezTo>
                  <a:cubicBezTo>
                    <a:pt x="1267" y="293"/>
                    <a:pt x="1219" y="168"/>
                    <a:pt x="1093" y="144"/>
                  </a:cubicBezTo>
                  <a:cubicBezTo>
                    <a:pt x="819" y="96"/>
                    <a:pt x="550" y="43"/>
                    <a:pt x="275" y="19"/>
                  </a:cubicBezTo>
                  <a:cubicBezTo>
                    <a:pt x="249" y="7"/>
                    <a:pt x="223" y="1"/>
                    <a:pt x="19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83"/>
            <p:cNvSpPr/>
            <p:nvPr/>
          </p:nvSpPr>
          <p:spPr>
            <a:xfrm rot="9815692">
              <a:off x="8562937" y="452330"/>
              <a:ext cx="149448" cy="61358"/>
            </a:xfrm>
            <a:custGeom>
              <a:rect b="b" l="l" r="r" t="t"/>
              <a:pathLst>
                <a:path extrusionOk="0" h="684" w="1666">
                  <a:moveTo>
                    <a:pt x="210" y="0"/>
                  </a:moveTo>
                  <a:cubicBezTo>
                    <a:pt x="117" y="0"/>
                    <a:pt x="44" y="48"/>
                    <a:pt x="24" y="132"/>
                  </a:cubicBezTo>
                  <a:cubicBezTo>
                    <a:pt x="0" y="257"/>
                    <a:pt x="48" y="353"/>
                    <a:pt x="149" y="377"/>
                  </a:cubicBezTo>
                  <a:cubicBezTo>
                    <a:pt x="567" y="478"/>
                    <a:pt x="991" y="580"/>
                    <a:pt x="1391" y="675"/>
                  </a:cubicBezTo>
                  <a:cubicBezTo>
                    <a:pt x="1410" y="681"/>
                    <a:pt x="1430" y="683"/>
                    <a:pt x="1449" y="683"/>
                  </a:cubicBezTo>
                  <a:cubicBezTo>
                    <a:pt x="1534" y="683"/>
                    <a:pt x="1618" y="633"/>
                    <a:pt x="1642" y="556"/>
                  </a:cubicBezTo>
                  <a:cubicBezTo>
                    <a:pt x="1666" y="430"/>
                    <a:pt x="1612" y="329"/>
                    <a:pt x="1517" y="305"/>
                  </a:cubicBezTo>
                  <a:cubicBezTo>
                    <a:pt x="1093" y="203"/>
                    <a:pt x="669" y="108"/>
                    <a:pt x="269" y="6"/>
                  </a:cubicBezTo>
                  <a:cubicBezTo>
                    <a:pt x="249" y="2"/>
                    <a:pt x="229" y="0"/>
                    <a:pt x="21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83"/>
            <p:cNvSpPr/>
            <p:nvPr/>
          </p:nvSpPr>
          <p:spPr>
            <a:xfrm rot="9815692">
              <a:off x="7950223" y="29169"/>
              <a:ext cx="109888" cy="54451"/>
            </a:xfrm>
            <a:custGeom>
              <a:rect b="b" l="l" r="r" t="t"/>
              <a:pathLst>
                <a:path extrusionOk="0" h="607" w="1225">
                  <a:moveTo>
                    <a:pt x="237" y="1"/>
                  </a:moveTo>
                  <a:cubicBezTo>
                    <a:pt x="149" y="1"/>
                    <a:pt x="51" y="66"/>
                    <a:pt x="31" y="155"/>
                  </a:cubicBezTo>
                  <a:cubicBezTo>
                    <a:pt x="1" y="256"/>
                    <a:pt x="55" y="381"/>
                    <a:pt x="150" y="405"/>
                  </a:cubicBezTo>
                  <a:cubicBezTo>
                    <a:pt x="425" y="477"/>
                    <a:pt x="675" y="531"/>
                    <a:pt x="950" y="602"/>
                  </a:cubicBezTo>
                  <a:cubicBezTo>
                    <a:pt x="963" y="605"/>
                    <a:pt x="976" y="607"/>
                    <a:pt x="989" y="607"/>
                  </a:cubicBezTo>
                  <a:cubicBezTo>
                    <a:pt x="1077" y="607"/>
                    <a:pt x="1174" y="541"/>
                    <a:pt x="1195" y="453"/>
                  </a:cubicBezTo>
                  <a:cubicBezTo>
                    <a:pt x="1225" y="352"/>
                    <a:pt x="1171" y="232"/>
                    <a:pt x="1046" y="202"/>
                  </a:cubicBezTo>
                  <a:cubicBezTo>
                    <a:pt x="801" y="155"/>
                    <a:pt x="526" y="83"/>
                    <a:pt x="275" y="5"/>
                  </a:cubicBezTo>
                  <a:cubicBezTo>
                    <a:pt x="263" y="2"/>
                    <a:pt x="250" y="1"/>
                    <a:pt x="23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83"/>
            <p:cNvSpPr/>
            <p:nvPr/>
          </p:nvSpPr>
          <p:spPr>
            <a:xfrm rot="9815692">
              <a:off x="8686380" y="193602"/>
              <a:ext cx="142540" cy="57052"/>
            </a:xfrm>
            <a:custGeom>
              <a:rect b="b" l="l" r="r" t="t"/>
              <a:pathLst>
                <a:path extrusionOk="0" h="636" w="1589">
                  <a:moveTo>
                    <a:pt x="215" y="0"/>
                  </a:moveTo>
                  <a:cubicBezTo>
                    <a:pt x="118" y="0"/>
                    <a:pt x="44" y="51"/>
                    <a:pt x="25" y="155"/>
                  </a:cubicBezTo>
                  <a:cubicBezTo>
                    <a:pt x="1" y="257"/>
                    <a:pt x="48" y="382"/>
                    <a:pt x="150" y="406"/>
                  </a:cubicBezTo>
                  <a:cubicBezTo>
                    <a:pt x="544" y="478"/>
                    <a:pt x="920" y="555"/>
                    <a:pt x="1320" y="627"/>
                  </a:cubicBezTo>
                  <a:cubicBezTo>
                    <a:pt x="1338" y="633"/>
                    <a:pt x="1357" y="635"/>
                    <a:pt x="1376" y="635"/>
                  </a:cubicBezTo>
                  <a:cubicBezTo>
                    <a:pt x="1459" y="635"/>
                    <a:pt x="1545" y="585"/>
                    <a:pt x="1565" y="508"/>
                  </a:cubicBezTo>
                  <a:cubicBezTo>
                    <a:pt x="1589" y="406"/>
                    <a:pt x="1541" y="281"/>
                    <a:pt x="1416" y="257"/>
                  </a:cubicBezTo>
                  <a:cubicBezTo>
                    <a:pt x="1045" y="179"/>
                    <a:pt x="645" y="84"/>
                    <a:pt x="275" y="6"/>
                  </a:cubicBezTo>
                  <a:cubicBezTo>
                    <a:pt x="255" y="2"/>
                    <a:pt x="234" y="0"/>
                    <a:pt x="21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83"/>
            <p:cNvSpPr/>
            <p:nvPr/>
          </p:nvSpPr>
          <p:spPr>
            <a:xfrm rot="9815692">
              <a:off x="8229517" y="-81162"/>
              <a:ext cx="124869" cy="50414"/>
            </a:xfrm>
            <a:custGeom>
              <a:rect b="b" l="l" r="r" t="t"/>
              <a:pathLst>
                <a:path extrusionOk="0" h="562" w="1392">
                  <a:moveTo>
                    <a:pt x="223" y="1"/>
                  </a:moveTo>
                  <a:cubicBezTo>
                    <a:pt x="135" y="1"/>
                    <a:pt x="44" y="51"/>
                    <a:pt x="24" y="156"/>
                  </a:cubicBezTo>
                  <a:cubicBezTo>
                    <a:pt x="0" y="257"/>
                    <a:pt x="48" y="383"/>
                    <a:pt x="174" y="407"/>
                  </a:cubicBezTo>
                  <a:cubicBezTo>
                    <a:pt x="472" y="454"/>
                    <a:pt x="794" y="508"/>
                    <a:pt x="1117" y="556"/>
                  </a:cubicBezTo>
                  <a:cubicBezTo>
                    <a:pt x="1134" y="560"/>
                    <a:pt x="1151" y="562"/>
                    <a:pt x="1169" y="562"/>
                  </a:cubicBezTo>
                  <a:cubicBezTo>
                    <a:pt x="1257" y="562"/>
                    <a:pt x="1348" y="511"/>
                    <a:pt x="1368" y="407"/>
                  </a:cubicBezTo>
                  <a:cubicBezTo>
                    <a:pt x="1391" y="305"/>
                    <a:pt x="1344" y="180"/>
                    <a:pt x="1218" y="156"/>
                  </a:cubicBezTo>
                  <a:cubicBezTo>
                    <a:pt x="896" y="108"/>
                    <a:pt x="597" y="60"/>
                    <a:pt x="275" y="7"/>
                  </a:cubicBezTo>
                  <a:cubicBezTo>
                    <a:pt x="258" y="3"/>
                    <a:pt x="241" y="1"/>
                    <a:pt x="22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83"/>
            <p:cNvSpPr/>
            <p:nvPr/>
          </p:nvSpPr>
          <p:spPr>
            <a:xfrm rot="9815692">
              <a:off x="8514294" y="-23019"/>
              <a:ext cx="140388" cy="49607"/>
            </a:xfrm>
            <a:custGeom>
              <a:rect b="b" l="l" r="r" t="t"/>
              <a:pathLst>
                <a:path extrusionOk="0" h="553" w="1565">
                  <a:moveTo>
                    <a:pt x="198" y="0"/>
                  </a:moveTo>
                  <a:cubicBezTo>
                    <a:pt x="96" y="0"/>
                    <a:pt x="1" y="102"/>
                    <a:pt x="1" y="197"/>
                  </a:cubicBezTo>
                  <a:cubicBezTo>
                    <a:pt x="1" y="323"/>
                    <a:pt x="72" y="400"/>
                    <a:pt x="198" y="400"/>
                  </a:cubicBezTo>
                  <a:cubicBezTo>
                    <a:pt x="598" y="448"/>
                    <a:pt x="968" y="496"/>
                    <a:pt x="1368" y="550"/>
                  </a:cubicBezTo>
                  <a:cubicBezTo>
                    <a:pt x="1376" y="552"/>
                    <a:pt x="1384" y="553"/>
                    <a:pt x="1392" y="553"/>
                  </a:cubicBezTo>
                  <a:cubicBezTo>
                    <a:pt x="1480" y="553"/>
                    <a:pt x="1565" y="440"/>
                    <a:pt x="1565" y="347"/>
                  </a:cubicBezTo>
                  <a:cubicBezTo>
                    <a:pt x="1541" y="221"/>
                    <a:pt x="1463" y="174"/>
                    <a:pt x="1368" y="150"/>
                  </a:cubicBezTo>
                  <a:cubicBezTo>
                    <a:pt x="968" y="102"/>
                    <a:pt x="598" y="48"/>
                    <a:pt x="19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50" name="Google Shape;1850;p83"/>
          <p:cNvGrpSpPr/>
          <p:nvPr/>
        </p:nvGrpSpPr>
        <p:grpSpPr>
          <a:xfrm rot="-1966220">
            <a:off x="-77646" y="4371450"/>
            <a:ext cx="1087181" cy="777029"/>
            <a:chOff x="2798025" y="629300"/>
            <a:chExt cx="294025" cy="210150"/>
          </a:xfrm>
        </p:grpSpPr>
        <p:sp>
          <p:nvSpPr>
            <p:cNvPr id="1851" name="Google Shape;1851;p83"/>
            <p:cNvSpPr/>
            <p:nvPr/>
          </p:nvSpPr>
          <p:spPr>
            <a:xfrm>
              <a:off x="2863825" y="745550"/>
              <a:ext cx="21225" cy="20625"/>
            </a:xfrm>
            <a:custGeom>
              <a:rect b="b" l="l" r="r" t="t"/>
              <a:pathLst>
                <a:path extrusionOk="0" h="825" w="849">
                  <a:moveTo>
                    <a:pt x="425" y="1"/>
                  </a:moveTo>
                  <a:cubicBezTo>
                    <a:pt x="377" y="1"/>
                    <a:pt x="323" y="1"/>
                    <a:pt x="275" y="25"/>
                  </a:cubicBezTo>
                  <a:cubicBezTo>
                    <a:pt x="228" y="48"/>
                    <a:pt x="174" y="78"/>
                    <a:pt x="126" y="126"/>
                  </a:cubicBezTo>
                  <a:cubicBezTo>
                    <a:pt x="102" y="150"/>
                    <a:pt x="78" y="198"/>
                    <a:pt x="54" y="251"/>
                  </a:cubicBezTo>
                  <a:cubicBezTo>
                    <a:pt x="25" y="299"/>
                    <a:pt x="1" y="347"/>
                    <a:pt x="25" y="401"/>
                  </a:cubicBezTo>
                  <a:lnTo>
                    <a:pt x="25" y="526"/>
                  </a:lnTo>
                  <a:cubicBezTo>
                    <a:pt x="54" y="574"/>
                    <a:pt x="78" y="645"/>
                    <a:pt x="126" y="699"/>
                  </a:cubicBezTo>
                  <a:cubicBezTo>
                    <a:pt x="174" y="723"/>
                    <a:pt x="204" y="747"/>
                    <a:pt x="228" y="771"/>
                  </a:cubicBezTo>
                  <a:cubicBezTo>
                    <a:pt x="275" y="795"/>
                    <a:pt x="353" y="825"/>
                    <a:pt x="425" y="825"/>
                  </a:cubicBezTo>
                  <a:cubicBezTo>
                    <a:pt x="472" y="825"/>
                    <a:pt x="526" y="795"/>
                    <a:pt x="574" y="771"/>
                  </a:cubicBezTo>
                  <a:cubicBezTo>
                    <a:pt x="622" y="771"/>
                    <a:pt x="675" y="747"/>
                    <a:pt x="723" y="699"/>
                  </a:cubicBezTo>
                  <a:cubicBezTo>
                    <a:pt x="747" y="645"/>
                    <a:pt x="801" y="622"/>
                    <a:pt x="801" y="574"/>
                  </a:cubicBezTo>
                  <a:cubicBezTo>
                    <a:pt x="825" y="526"/>
                    <a:pt x="848" y="472"/>
                    <a:pt x="848" y="401"/>
                  </a:cubicBezTo>
                  <a:cubicBezTo>
                    <a:pt x="825" y="377"/>
                    <a:pt x="825" y="323"/>
                    <a:pt x="825" y="299"/>
                  </a:cubicBezTo>
                  <a:cubicBezTo>
                    <a:pt x="801" y="228"/>
                    <a:pt x="771" y="174"/>
                    <a:pt x="723" y="126"/>
                  </a:cubicBezTo>
                  <a:cubicBezTo>
                    <a:pt x="699" y="102"/>
                    <a:pt x="675" y="78"/>
                    <a:pt x="622" y="48"/>
                  </a:cubicBezTo>
                  <a:cubicBezTo>
                    <a:pt x="574" y="25"/>
                    <a:pt x="502" y="1"/>
                    <a:pt x="4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83"/>
            <p:cNvSpPr/>
            <p:nvPr/>
          </p:nvSpPr>
          <p:spPr>
            <a:xfrm>
              <a:off x="2889350" y="695850"/>
              <a:ext cx="18075" cy="18100"/>
            </a:xfrm>
            <a:custGeom>
              <a:rect b="b" l="l" r="r" t="t"/>
              <a:pathLst>
                <a:path extrusionOk="0" h="724" w="723">
                  <a:moveTo>
                    <a:pt x="377" y="1"/>
                  </a:moveTo>
                  <a:cubicBezTo>
                    <a:pt x="275" y="1"/>
                    <a:pt x="174" y="48"/>
                    <a:pt x="102" y="126"/>
                  </a:cubicBezTo>
                  <a:cubicBezTo>
                    <a:pt x="78" y="150"/>
                    <a:pt x="48" y="198"/>
                    <a:pt x="24" y="222"/>
                  </a:cubicBezTo>
                  <a:cubicBezTo>
                    <a:pt x="24" y="275"/>
                    <a:pt x="1" y="323"/>
                    <a:pt x="1" y="371"/>
                  </a:cubicBezTo>
                  <a:cubicBezTo>
                    <a:pt x="1" y="472"/>
                    <a:pt x="48" y="544"/>
                    <a:pt x="102" y="622"/>
                  </a:cubicBezTo>
                  <a:cubicBezTo>
                    <a:pt x="174" y="693"/>
                    <a:pt x="275" y="723"/>
                    <a:pt x="377" y="723"/>
                  </a:cubicBezTo>
                  <a:cubicBezTo>
                    <a:pt x="448" y="723"/>
                    <a:pt x="550" y="693"/>
                    <a:pt x="621" y="622"/>
                  </a:cubicBezTo>
                  <a:cubicBezTo>
                    <a:pt x="645" y="598"/>
                    <a:pt x="675" y="544"/>
                    <a:pt x="699" y="496"/>
                  </a:cubicBezTo>
                  <a:cubicBezTo>
                    <a:pt x="723" y="472"/>
                    <a:pt x="723" y="425"/>
                    <a:pt x="723" y="371"/>
                  </a:cubicBezTo>
                  <a:cubicBezTo>
                    <a:pt x="723" y="275"/>
                    <a:pt x="699" y="174"/>
                    <a:pt x="621" y="126"/>
                  </a:cubicBezTo>
                  <a:cubicBezTo>
                    <a:pt x="550" y="48"/>
                    <a:pt x="472" y="1"/>
                    <a:pt x="37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83"/>
            <p:cNvSpPr/>
            <p:nvPr/>
          </p:nvSpPr>
          <p:spPr>
            <a:xfrm>
              <a:off x="2958450" y="716900"/>
              <a:ext cx="16150" cy="16300"/>
            </a:xfrm>
            <a:custGeom>
              <a:rect b="b" l="l" r="r" t="t"/>
              <a:pathLst>
                <a:path extrusionOk="0" h="652" w="646">
                  <a:moveTo>
                    <a:pt x="323" y="0"/>
                  </a:moveTo>
                  <a:cubicBezTo>
                    <a:pt x="269" y="0"/>
                    <a:pt x="245" y="30"/>
                    <a:pt x="198" y="30"/>
                  </a:cubicBezTo>
                  <a:cubicBezTo>
                    <a:pt x="150" y="54"/>
                    <a:pt x="120" y="78"/>
                    <a:pt x="96" y="102"/>
                  </a:cubicBezTo>
                  <a:cubicBezTo>
                    <a:pt x="72" y="126"/>
                    <a:pt x="48" y="180"/>
                    <a:pt x="25" y="203"/>
                  </a:cubicBezTo>
                  <a:cubicBezTo>
                    <a:pt x="1" y="251"/>
                    <a:pt x="1" y="275"/>
                    <a:pt x="1" y="329"/>
                  </a:cubicBezTo>
                  <a:cubicBezTo>
                    <a:pt x="1" y="353"/>
                    <a:pt x="1" y="377"/>
                    <a:pt x="25" y="424"/>
                  </a:cubicBezTo>
                  <a:cubicBezTo>
                    <a:pt x="25" y="478"/>
                    <a:pt x="48" y="526"/>
                    <a:pt x="96" y="550"/>
                  </a:cubicBezTo>
                  <a:cubicBezTo>
                    <a:pt x="120" y="574"/>
                    <a:pt x="150" y="597"/>
                    <a:pt x="174" y="597"/>
                  </a:cubicBezTo>
                  <a:cubicBezTo>
                    <a:pt x="222" y="627"/>
                    <a:pt x="269" y="651"/>
                    <a:pt x="323" y="651"/>
                  </a:cubicBezTo>
                  <a:cubicBezTo>
                    <a:pt x="371" y="651"/>
                    <a:pt x="395" y="651"/>
                    <a:pt x="448" y="627"/>
                  </a:cubicBezTo>
                  <a:cubicBezTo>
                    <a:pt x="496" y="597"/>
                    <a:pt x="520" y="597"/>
                    <a:pt x="544" y="550"/>
                  </a:cubicBezTo>
                  <a:cubicBezTo>
                    <a:pt x="568" y="526"/>
                    <a:pt x="598" y="502"/>
                    <a:pt x="622" y="448"/>
                  </a:cubicBezTo>
                  <a:cubicBezTo>
                    <a:pt x="645" y="424"/>
                    <a:pt x="645" y="377"/>
                    <a:pt x="645" y="329"/>
                  </a:cubicBezTo>
                  <a:cubicBezTo>
                    <a:pt x="645" y="299"/>
                    <a:pt x="645" y="275"/>
                    <a:pt x="622" y="251"/>
                  </a:cubicBezTo>
                  <a:cubicBezTo>
                    <a:pt x="622" y="203"/>
                    <a:pt x="598" y="150"/>
                    <a:pt x="544" y="102"/>
                  </a:cubicBezTo>
                  <a:cubicBezTo>
                    <a:pt x="520" y="78"/>
                    <a:pt x="496" y="78"/>
                    <a:pt x="496" y="54"/>
                  </a:cubicBezTo>
                  <a:cubicBezTo>
                    <a:pt x="448" y="30"/>
                    <a:pt x="371" y="0"/>
                    <a:pt x="32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83"/>
            <p:cNvSpPr/>
            <p:nvPr/>
          </p:nvSpPr>
          <p:spPr>
            <a:xfrm>
              <a:off x="2970850" y="658550"/>
              <a:ext cx="12400" cy="13000"/>
            </a:xfrm>
            <a:custGeom>
              <a:rect b="b" l="l" r="r" t="t"/>
              <a:pathLst>
                <a:path extrusionOk="0" h="520" w="496">
                  <a:moveTo>
                    <a:pt x="251" y="0"/>
                  </a:moveTo>
                  <a:cubicBezTo>
                    <a:pt x="221" y="0"/>
                    <a:pt x="173" y="24"/>
                    <a:pt x="149" y="24"/>
                  </a:cubicBezTo>
                  <a:cubicBezTo>
                    <a:pt x="126" y="48"/>
                    <a:pt x="102" y="48"/>
                    <a:pt x="72" y="72"/>
                  </a:cubicBezTo>
                  <a:cubicBezTo>
                    <a:pt x="48" y="96"/>
                    <a:pt x="24" y="126"/>
                    <a:pt x="24" y="173"/>
                  </a:cubicBezTo>
                  <a:cubicBezTo>
                    <a:pt x="0" y="197"/>
                    <a:pt x="0" y="221"/>
                    <a:pt x="0" y="275"/>
                  </a:cubicBezTo>
                  <a:lnTo>
                    <a:pt x="0" y="323"/>
                  </a:lnTo>
                  <a:cubicBezTo>
                    <a:pt x="24" y="370"/>
                    <a:pt x="24" y="424"/>
                    <a:pt x="72" y="448"/>
                  </a:cubicBezTo>
                  <a:cubicBezTo>
                    <a:pt x="72" y="448"/>
                    <a:pt x="102" y="472"/>
                    <a:pt x="126" y="496"/>
                  </a:cubicBezTo>
                  <a:cubicBezTo>
                    <a:pt x="149" y="496"/>
                    <a:pt x="197" y="520"/>
                    <a:pt x="251" y="520"/>
                  </a:cubicBezTo>
                  <a:cubicBezTo>
                    <a:pt x="275" y="520"/>
                    <a:pt x="323" y="520"/>
                    <a:pt x="346" y="496"/>
                  </a:cubicBezTo>
                  <a:cubicBezTo>
                    <a:pt x="370" y="496"/>
                    <a:pt x="400" y="472"/>
                    <a:pt x="424" y="448"/>
                  </a:cubicBezTo>
                  <a:cubicBezTo>
                    <a:pt x="448" y="424"/>
                    <a:pt x="472" y="394"/>
                    <a:pt x="472" y="370"/>
                  </a:cubicBezTo>
                  <a:cubicBezTo>
                    <a:pt x="496" y="323"/>
                    <a:pt x="496" y="299"/>
                    <a:pt x="496" y="275"/>
                  </a:cubicBezTo>
                  <a:lnTo>
                    <a:pt x="496" y="197"/>
                  </a:lnTo>
                  <a:cubicBezTo>
                    <a:pt x="496" y="150"/>
                    <a:pt x="472" y="126"/>
                    <a:pt x="424" y="72"/>
                  </a:cubicBezTo>
                  <a:cubicBezTo>
                    <a:pt x="424" y="72"/>
                    <a:pt x="400" y="48"/>
                    <a:pt x="370" y="48"/>
                  </a:cubicBezTo>
                  <a:cubicBezTo>
                    <a:pt x="346" y="24"/>
                    <a:pt x="299" y="0"/>
                    <a:pt x="25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83"/>
            <p:cNvSpPr/>
            <p:nvPr/>
          </p:nvSpPr>
          <p:spPr>
            <a:xfrm>
              <a:off x="2921750" y="776325"/>
              <a:ext cx="9275" cy="9350"/>
            </a:xfrm>
            <a:custGeom>
              <a:rect b="b" l="l" r="r" t="t"/>
              <a:pathLst>
                <a:path extrusionOk="0" h="374" w="371">
                  <a:moveTo>
                    <a:pt x="197" y="1"/>
                  </a:moveTo>
                  <a:cubicBezTo>
                    <a:pt x="181" y="1"/>
                    <a:pt x="165" y="11"/>
                    <a:pt x="149" y="11"/>
                  </a:cubicBezTo>
                  <a:cubicBezTo>
                    <a:pt x="96" y="11"/>
                    <a:pt x="48" y="65"/>
                    <a:pt x="24" y="89"/>
                  </a:cubicBezTo>
                  <a:cubicBezTo>
                    <a:pt x="24" y="113"/>
                    <a:pt x="0" y="137"/>
                    <a:pt x="0" y="161"/>
                  </a:cubicBezTo>
                  <a:cubicBezTo>
                    <a:pt x="0" y="191"/>
                    <a:pt x="0" y="214"/>
                    <a:pt x="24" y="238"/>
                  </a:cubicBezTo>
                  <a:cubicBezTo>
                    <a:pt x="24" y="286"/>
                    <a:pt x="48" y="310"/>
                    <a:pt x="96" y="340"/>
                  </a:cubicBezTo>
                  <a:cubicBezTo>
                    <a:pt x="134" y="357"/>
                    <a:pt x="169" y="374"/>
                    <a:pt x="203" y="374"/>
                  </a:cubicBezTo>
                  <a:cubicBezTo>
                    <a:pt x="217" y="374"/>
                    <a:pt x="231" y="371"/>
                    <a:pt x="245" y="364"/>
                  </a:cubicBezTo>
                  <a:cubicBezTo>
                    <a:pt x="275" y="364"/>
                    <a:pt x="322" y="310"/>
                    <a:pt x="346" y="286"/>
                  </a:cubicBezTo>
                  <a:cubicBezTo>
                    <a:pt x="370" y="262"/>
                    <a:pt x="370" y="214"/>
                    <a:pt x="370" y="191"/>
                  </a:cubicBezTo>
                  <a:cubicBezTo>
                    <a:pt x="370" y="161"/>
                    <a:pt x="370" y="137"/>
                    <a:pt x="346" y="113"/>
                  </a:cubicBezTo>
                  <a:cubicBezTo>
                    <a:pt x="346" y="89"/>
                    <a:pt x="346" y="65"/>
                    <a:pt x="322" y="65"/>
                  </a:cubicBezTo>
                  <a:cubicBezTo>
                    <a:pt x="299" y="41"/>
                    <a:pt x="275" y="11"/>
                    <a:pt x="245" y="11"/>
                  </a:cubicBezTo>
                  <a:lnTo>
                    <a:pt x="221" y="11"/>
                  </a:lnTo>
                  <a:cubicBezTo>
                    <a:pt x="213" y="3"/>
                    <a:pt x="205" y="1"/>
                    <a:pt x="1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83"/>
            <p:cNvSpPr/>
            <p:nvPr/>
          </p:nvSpPr>
          <p:spPr>
            <a:xfrm>
              <a:off x="2933525" y="703925"/>
              <a:ext cx="12425" cy="12675"/>
            </a:xfrm>
            <a:custGeom>
              <a:rect b="b" l="l" r="r" t="t"/>
              <a:pathLst>
                <a:path extrusionOk="0" h="507" w="497">
                  <a:moveTo>
                    <a:pt x="251" y="0"/>
                  </a:moveTo>
                  <a:cubicBezTo>
                    <a:pt x="222" y="0"/>
                    <a:pt x="174" y="24"/>
                    <a:pt x="150" y="24"/>
                  </a:cubicBezTo>
                  <a:cubicBezTo>
                    <a:pt x="126" y="48"/>
                    <a:pt x="102" y="48"/>
                    <a:pt x="72" y="72"/>
                  </a:cubicBezTo>
                  <a:cubicBezTo>
                    <a:pt x="48" y="102"/>
                    <a:pt x="25" y="125"/>
                    <a:pt x="25" y="173"/>
                  </a:cubicBezTo>
                  <a:cubicBezTo>
                    <a:pt x="1" y="197"/>
                    <a:pt x="1" y="221"/>
                    <a:pt x="1" y="251"/>
                  </a:cubicBezTo>
                  <a:lnTo>
                    <a:pt x="1" y="322"/>
                  </a:lnTo>
                  <a:cubicBezTo>
                    <a:pt x="25" y="370"/>
                    <a:pt x="48" y="400"/>
                    <a:pt x="72" y="448"/>
                  </a:cubicBezTo>
                  <a:cubicBezTo>
                    <a:pt x="102" y="448"/>
                    <a:pt x="102" y="472"/>
                    <a:pt x="126" y="472"/>
                  </a:cubicBezTo>
                  <a:cubicBezTo>
                    <a:pt x="174" y="496"/>
                    <a:pt x="198" y="496"/>
                    <a:pt x="251" y="496"/>
                  </a:cubicBezTo>
                  <a:cubicBezTo>
                    <a:pt x="259" y="504"/>
                    <a:pt x="270" y="506"/>
                    <a:pt x="282" y="506"/>
                  </a:cubicBezTo>
                  <a:cubicBezTo>
                    <a:pt x="305" y="506"/>
                    <a:pt x="331" y="496"/>
                    <a:pt x="347" y="496"/>
                  </a:cubicBezTo>
                  <a:cubicBezTo>
                    <a:pt x="371" y="472"/>
                    <a:pt x="401" y="472"/>
                    <a:pt x="425" y="448"/>
                  </a:cubicBezTo>
                  <a:cubicBezTo>
                    <a:pt x="448" y="424"/>
                    <a:pt x="472" y="400"/>
                    <a:pt x="472" y="346"/>
                  </a:cubicBezTo>
                  <a:cubicBezTo>
                    <a:pt x="496" y="322"/>
                    <a:pt x="496" y="299"/>
                    <a:pt x="496" y="251"/>
                  </a:cubicBezTo>
                  <a:lnTo>
                    <a:pt x="496" y="197"/>
                  </a:lnTo>
                  <a:cubicBezTo>
                    <a:pt x="472" y="149"/>
                    <a:pt x="448" y="125"/>
                    <a:pt x="425" y="72"/>
                  </a:cubicBezTo>
                  <a:cubicBezTo>
                    <a:pt x="401" y="72"/>
                    <a:pt x="401" y="48"/>
                    <a:pt x="371" y="48"/>
                  </a:cubicBezTo>
                  <a:cubicBezTo>
                    <a:pt x="347" y="24"/>
                    <a:pt x="299" y="0"/>
                    <a:pt x="25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83"/>
            <p:cNvSpPr/>
            <p:nvPr/>
          </p:nvSpPr>
          <p:spPr>
            <a:xfrm>
              <a:off x="2850250" y="680925"/>
              <a:ext cx="13600" cy="13475"/>
            </a:xfrm>
            <a:custGeom>
              <a:rect b="b" l="l" r="r" t="t"/>
              <a:pathLst>
                <a:path extrusionOk="0" h="539" w="544">
                  <a:moveTo>
                    <a:pt x="323" y="1"/>
                  </a:moveTo>
                  <a:cubicBezTo>
                    <a:pt x="269" y="1"/>
                    <a:pt x="245" y="1"/>
                    <a:pt x="221" y="25"/>
                  </a:cubicBezTo>
                  <a:cubicBezTo>
                    <a:pt x="174" y="25"/>
                    <a:pt x="150" y="48"/>
                    <a:pt x="120" y="72"/>
                  </a:cubicBezTo>
                  <a:cubicBezTo>
                    <a:pt x="96" y="72"/>
                    <a:pt x="72" y="96"/>
                    <a:pt x="48" y="150"/>
                  </a:cubicBezTo>
                  <a:cubicBezTo>
                    <a:pt x="24" y="174"/>
                    <a:pt x="24" y="198"/>
                    <a:pt x="24" y="246"/>
                  </a:cubicBezTo>
                  <a:cubicBezTo>
                    <a:pt x="0" y="275"/>
                    <a:pt x="24" y="299"/>
                    <a:pt x="24" y="347"/>
                  </a:cubicBezTo>
                  <a:cubicBezTo>
                    <a:pt x="24" y="371"/>
                    <a:pt x="48" y="395"/>
                    <a:pt x="48" y="395"/>
                  </a:cubicBezTo>
                  <a:cubicBezTo>
                    <a:pt x="72" y="448"/>
                    <a:pt x="96" y="472"/>
                    <a:pt x="150" y="496"/>
                  </a:cubicBezTo>
                  <a:cubicBezTo>
                    <a:pt x="174" y="520"/>
                    <a:pt x="197" y="520"/>
                    <a:pt x="221" y="520"/>
                  </a:cubicBezTo>
                  <a:cubicBezTo>
                    <a:pt x="233" y="532"/>
                    <a:pt x="253" y="538"/>
                    <a:pt x="275" y="538"/>
                  </a:cubicBezTo>
                  <a:cubicBezTo>
                    <a:pt x="297" y="538"/>
                    <a:pt x="323" y="532"/>
                    <a:pt x="347" y="520"/>
                  </a:cubicBezTo>
                  <a:cubicBezTo>
                    <a:pt x="371" y="520"/>
                    <a:pt x="395" y="520"/>
                    <a:pt x="418" y="496"/>
                  </a:cubicBezTo>
                  <a:cubicBezTo>
                    <a:pt x="448" y="472"/>
                    <a:pt x="496" y="448"/>
                    <a:pt x="520" y="395"/>
                  </a:cubicBezTo>
                  <a:cubicBezTo>
                    <a:pt x="520" y="395"/>
                    <a:pt x="520" y="371"/>
                    <a:pt x="544" y="347"/>
                  </a:cubicBezTo>
                  <a:lnTo>
                    <a:pt x="544" y="222"/>
                  </a:lnTo>
                  <a:lnTo>
                    <a:pt x="544" y="198"/>
                  </a:lnTo>
                  <a:cubicBezTo>
                    <a:pt x="520" y="174"/>
                    <a:pt x="520" y="150"/>
                    <a:pt x="496" y="96"/>
                  </a:cubicBezTo>
                  <a:cubicBezTo>
                    <a:pt x="472" y="72"/>
                    <a:pt x="448" y="48"/>
                    <a:pt x="418" y="48"/>
                  </a:cubicBezTo>
                  <a:cubicBezTo>
                    <a:pt x="395" y="25"/>
                    <a:pt x="347" y="25"/>
                    <a:pt x="3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83"/>
            <p:cNvSpPr/>
            <p:nvPr/>
          </p:nvSpPr>
          <p:spPr>
            <a:xfrm>
              <a:off x="2798025" y="734950"/>
              <a:ext cx="9875" cy="9425"/>
            </a:xfrm>
            <a:custGeom>
              <a:rect b="b" l="l" r="r" t="t"/>
              <a:pathLst>
                <a:path extrusionOk="0" h="377" w="395">
                  <a:moveTo>
                    <a:pt x="173" y="1"/>
                  </a:moveTo>
                  <a:cubicBezTo>
                    <a:pt x="149" y="1"/>
                    <a:pt x="119" y="1"/>
                    <a:pt x="119" y="25"/>
                  </a:cubicBezTo>
                  <a:cubicBezTo>
                    <a:pt x="96" y="25"/>
                    <a:pt x="96" y="25"/>
                    <a:pt x="72" y="55"/>
                  </a:cubicBezTo>
                  <a:cubicBezTo>
                    <a:pt x="72" y="55"/>
                    <a:pt x="48" y="55"/>
                    <a:pt x="48" y="78"/>
                  </a:cubicBezTo>
                  <a:cubicBezTo>
                    <a:pt x="24" y="78"/>
                    <a:pt x="24" y="102"/>
                    <a:pt x="24" y="126"/>
                  </a:cubicBezTo>
                  <a:cubicBezTo>
                    <a:pt x="0" y="150"/>
                    <a:pt x="0" y="174"/>
                    <a:pt x="0" y="204"/>
                  </a:cubicBezTo>
                  <a:lnTo>
                    <a:pt x="0" y="252"/>
                  </a:lnTo>
                  <a:cubicBezTo>
                    <a:pt x="24" y="252"/>
                    <a:pt x="24" y="275"/>
                    <a:pt x="24" y="275"/>
                  </a:cubicBezTo>
                  <a:cubicBezTo>
                    <a:pt x="48" y="299"/>
                    <a:pt x="48" y="299"/>
                    <a:pt x="48" y="323"/>
                  </a:cubicBezTo>
                  <a:cubicBezTo>
                    <a:pt x="72" y="323"/>
                    <a:pt x="72" y="353"/>
                    <a:pt x="96" y="353"/>
                  </a:cubicBezTo>
                  <a:cubicBezTo>
                    <a:pt x="96" y="353"/>
                    <a:pt x="119" y="377"/>
                    <a:pt x="149" y="377"/>
                  </a:cubicBezTo>
                  <a:lnTo>
                    <a:pt x="269" y="377"/>
                  </a:lnTo>
                  <a:lnTo>
                    <a:pt x="322" y="323"/>
                  </a:lnTo>
                  <a:lnTo>
                    <a:pt x="346" y="299"/>
                  </a:lnTo>
                  <a:cubicBezTo>
                    <a:pt x="370" y="275"/>
                    <a:pt x="370" y="275"/>
                    <a:pt x="370" y="252"/>
                  </a:cubicBezTo>
                  <a:cubicBezTo>
                    <a:pt x="394" y="228"/>
                    <a:pt x="394" y="204"/>
                    <a:pt x="394" y="204"/>
                  </a:cubicBezTo>
                  <a:lnTo>
                    <a:pt x="394" y="150"/>
                  </a:lnTo>
                  <a:cubicBezTo>
                    <a:pt x="370" y="126"/>
                    <a:pt x="370" y="102"/>
                    <a:pt x="346" y="78"/>
                  </a:cubicBezTo>
                  <a:lnTo>
                    <a:pt x="322" y="55"/>
                  </a:lnTo>
                  <a:lnTo>
                    <a:pt x="299" y="25"/>
                  </a:lnTo>
                  <a:cubicBezTo>
                    <a:pt x="269" y="25"/>
                    <a:pt x="245" y="1"/>
                    <a:pt x="2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83"/>
            <p:cNvSpPr/>
            <p:nvPr/>
          </p:nvSpPr>
          <p:spPr>
            <a:xfrm>
              <a:off x="2873225" y="647950"/>
              <a:ext cx="21075" cy="21225"/>
            </a:xfrm>
            <a:custGeom>
              <a:rect b="b" l="l" r="r" t="t"/>
              <a:pathLst>
                <a:path extrusionOk="0" h="849" w="843">
                  <a:moveTo>
                    <a:pt x="425" y="0"/>
                  </a:moveTo>
                  <a:cubicBezTo>
                    <a:pt x="371" y="0"/>
                    <a:pt x="323" y="0"/>
                    <a:pt x="246" y="24"/>
                  </a:cubicBezTo>
                  <a:cubicBezTo>
                    <a:pt x="198" y="48"/>
                    <a:pt x="174" y="72"/>
                    <a:pt x="126" y="126"/>
                  </a:cubicBezTo>
                  <a:cubicBezTo>
                    <a:pt x="72" y="150"/>
                    <a:pt x="49" y="197"/>
                    <a:pt x="25" y="251"/>
                  </a:cubicBezTo>
                  <a:cubicBezTo>
                    <a:pt x="1" y="299"/>
                    <a:pt x="1" y="371"/>
                    <a:pt x="1" y="424"/>
                  </a:cubicBezTo>
                  <a:cubicBezTo>
                    <a:pt x="1" y="448"/>
                    <a:pt x="1" y="496"/>
                    <a:pt x="25" y="520"/>
                  </a:cubicBezTo>
                  <a:cubicBezTo>
                    <a:pt x="25" y="597"/>
                    <a:pt x="72" y="669"/>
                    <a:pt x="126" y="723"/>
                  </a:cubicBezTo>
                  <a:cubicBezTo>
                    <a:pt x="198" y="794"/>
                    <a:pt x="299" y="848"/>
                    <a:pt x="425" y="848"/>
                  </a:cubicBezTo>
                  <a:cubicBezTo>
                    <a:pt x="472" y="848"/>
                    <a:pt x="544" y="848"/>
                    <a:pt x="598" y="818"/>
                  </a:cubicBezTo>
                  <a:cubicBezTo>
                    <a:pt x="646" y="794"/>
                    <a:pt x="693" y="771"/>
                    <a:pt x="723" y="723"/>
                  </a:cubicBezTo>
                  <a:cubicBezTo>
                    <a:pt x="771" y="669"/>
                    <a:pt x="795" y="645"/>
                    <a:pt x="819" y="574"/>
                  </a:cubicBezTo>
                  <a:cubicBezTo>
                    <a:pt x="843" y="520"/>
                    <a:pt x="843" y="472"/>
                    <a:pt x="843" y="424"/>
                  </a:cubicBezTo>
                  <a:lnTo>
                    <a:pt x="843" y="299"/>
                  </a:lnTo>
                  <a:cubicBezTo>
                    <a:pt x="819" y="221"/>
                    <a:pt x="771" y="174"/>
                    <a:pt x="723" y="126"/>
                  </a:cubicBezTo>
                  <a:cubicBezTo>
                    <a:pt x="646" y="48"/>
                    <a:pt x="544" y="0"/>
                    <a:pt x="42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83"/>
            <p:cNvSpPr/>
            <p:nvPr/>
          </p:nvSpPr>
          <p:spPr>
            <a:xfrm>
              <a:off x="3003825" y="723125"/>
              <a:ext cx="13000" cy="11650"/>
            </a:xfrm>
            <a:custGeom>
              <a:rect b="b" l="l" r="r" t="t"/>
              <a:pathLst>
                <a:path extrusionOk="0" h="466" w="520">
                  <a:moveTo>
                    <a:pt x="271" y="0"/>
                  </a:moveTo>
                  <a:cubicBezTo>
                    <a:pt x="210" y="0"/>
                    <a:pt x="144" y="20"/>
                    <a:pt x="96" y="50"/>
                  </a:cubicBezTo>
                  <a:cubicBezTo>
                    <a:pt x="72" y="80"/>
                    <a:pt x="48" y="104"/>
                    <a:pt x="24" y="128"/>
                  </a:cubicBezTo>
                  <a:cubicBezTo>
                    <a:pt x="1" y="151"/>
                    <a:pt x="1" y="199"/>
                    <a:pt x="1" y="229"/>
                  </a:cubicBezTo>
                  <a:cubicBezTo>
                    <a:pt x="1" y="277"/>
                    <a:pt x="1" y="301"/>
                    <a:pt x="24" y="348"/>
                  </a:cubicBezTo>
                  <a:cubicBezTo>
                    <a:pt x="48" y="378"/>
                    <a:pt x="72" y="402"/>
                    <a:pt x="96" y="426"/>
                  </a:cubicBezTo>
                  <a:cubicBezTo>
                    <a:pt x="142" y="454"/>
                    <a:pt x="203" y="466"/>
                    <a:pt x="261" y="466"/>
                  </a:cubicBezTo>
                  <a:cubicBezTo>
                    <a:pt x="302" y="466"/>
                    <a:pt x="341" y="460"/>
                    <a:pt x="371" y="450"/>
                  </a:cubicBezTo>
                  <a:cubicBezTo>
                    <a:pt x="371" y="426"/>
                    <a:pt x="395" y="426"/>
                    <a:pt x="424" y="402"/>
                  </a:cubicBezTo>
                  <a:cubicBezTo>
                    <a:pt x="472" y="378"/>
                    <a:pt x="520" y="301"/>
                    <a:pt x="520" y="229"/>
                  </a:cubicBezTo>
                  <a:cubicBezTo>
                    <a:pt x="520" y="175"/>
                    <a:pt x="472" y="104"/>
                    <a:pt x="424" y="80"/>
                  </a:cubicBezTo>
                  <a:cubicBezTo>
                    <a:pt x="395" y="50"/>
                    <a:pt x="371" y="50"/>
                    <a:pt x="371" y="26"/>
                  </a:cubicBezTo>
                  <a:cubicBezTo>
                    <a:pt x="343" y="8"/>
                    <a:pt x="308" y="0"/>
                    <a:pt x="2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83"/>
            <p:cNvSpPr/>
            <p:nvPr/>
          </p:nvSpPr>
          <p:spPr>
            <a:xfrm>
              <a:off x="2986950" y="782875"/>
              <a:ext cx="25550" cy="24550"/>
            </a:xfrm>
            <a:custGeom>
              <a:rect b="b" l="l" r="r" t="t"/>
              <a:pathLst>
                <a:path extrusionOk="0" h="982" w="1022">
                  <a:moveTo>
                    <a:pt x="473" y="0"/>
                  </a:moveTo>
                  <a:cubicBezTo>
                    <a:pt x="401" y="0"/>
                    <a:pt x="323" y="24"/>
                    <a:pt x="252" y="78"/>
                  </a:cubicBezTo>
                  <a:cubicBezTo>
                    <a:pt x="150" y="126"/>
                    <a:pt x="79" y="197"/>
                    <a:pt x="55" y="299"/>
                  </a:cubicBezTo>
                  <a:cubicBezTo>
                    <a:pt x="1" y="376"/>
                    <a:pt x="1" y="448"/>
                    <a:pt x="1" y="549"/>
                  </a:cubicBezTo>
                  <a:cubicBezTo>
                    <a:pt x="25" y="645"/>
                    <a:pt x="79" y="746"/>
                    <a:pt x="150" y="824"/>
                  </a:cubicBezTo>
                  <a:lnTo>
                    <a:pt x="150" y="848"/>
                  </a:lnTo>
                  <a:cubicBezTo>
                    <a:pt x="248" y="945"/>
                    <a:pt x="389" y="982"/>
                    <a:pt x="517" y="982"/>
                  </a:cubicBezTo>
                  <a:cubicBezTo>
                    <a:pt x="553" y="982"/>
                    <a:pt x="589" y="979"/>
                    <a:pt x="622" y="973"/>
                  </a:cubicBezTo>
                  <a:cubicBezTo>
                    <a:pt x="801" y="920"/>
                    <a:pt x="920" y="794"/>
                    <a:pt x="974" y="621"/>
                  </a:cubicBezTo>
                  <a:cubicBezTo>
                    <a:pt x="1022" y="448"/>
                    <a:pt x="974" y="275"/>
                    <a:pt x="849" y="149"/>
                  </a:cubicBezTo>
                  <a:cubicBezTo>
                    <a:pt x="801" y="78"/>
                    <a:pt x="723" y="48"/>
                    <a:pt x="622" y="24"/>
                  </a:cubicBezTo>
                  <a:cubicBezTo>
                    <a:pt x="586" y="12"/>
                    <a:pt x="543" y="6"/>
                    <a:pt x="499" y="6"/>
                  </a:cubicBezTo>
                  <a:cubicBezTo>
                    <a:pt x="456" y="6"/>
                    <a:pt x="413" y="12"/>
                    <a:pt x="377" y="24"/>
                  </a:cubicBezTo>
                  <a:cubicBezTo>
                    <a:pt x="401" y="0"/>
                    <a:pt x="449" y="0"/>
                    <a:pt x="50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83"/>
            <p:cNvSpPr/>
            <p:nvPr/>
          </p:nvSpPr>
          <p:spPr>
            <a:xfrm>
              <a:off x="3043525" y="708850"/>
              <a:ext cx="11225" cy="12550"/>
            </a:xfrm>
            <a:custGeom>
              <a:rect b="b" l="l" r="r" t="t"/>
              <a:pathLst>
                <a:path extrusionOk="0" h="502" w="449">
                  <a:moveTo>
                    <a:pt x="227" y="0"/>
                  </a:moveTo>
                  <a:cubicBezTo>
                    <a:pt x="204" y="24"/>
                    <a:pt x="180" y="24"/>
                    <a:pt x="150" y="24"/>
                  </a:cubicBezTo>
                  <a:cubicBezTo>
                    <a:pt x="150" y="24"/>
                    <a:pt x="126" y="24"/>
                    <a:pt x="102" y="54"/>
                  </a:cubicBezTo>
                  <a:cubicBezTo>
                    <a:pt x="78" y="54"/>
                    <a:pt x="78" y="78"/>
                    <a:pt x="54" y="102"/>
                  </a:cubicBezTo>
                  <a:cubicBezTo>
                    <a:pt x="30" y="125"/>
                    <a:pt x="30" y="149"/>
                    <a:pt x="1" y="173"/>
                  </a:cubicBezTo>
                  <a:lnTo>
                    <a:pt x="1" y="227"/>
                  </a:lnTo>
                  <a:lnTo>
                    <a:pt x="1" y="322"/>
                  </a:lnTo>
                  <a:cubicBezTo>
                    <a:pt x="30" y="376"/>
                    <a:pt x="30" y="400"/>
                    <a:pt x="54" y="424"/>
                  </a:cubicBezTo>
                  <a:cubicBezTo>
                    <a:pt x="102" y="472"/>
                    <a:pt x="150" y="502"/>
                    <a:pt x="227" y="502"/>
                  </a:cubicBezTo>
                  <a:cubicBezTo>
                    <a:pt x="251" y="502"/>
                    <a:pt x="275" y="502"/>
                    <a:pt x="299" y="472"/>
                  </a:cubicBezTo>
                  <a:cubicBezTo>
                    <a:pt x="329" y="472"/>
                    <a:pt x="353" y="448"/>
                    <a:pt x="377" y="424"/>
                  </a:cubicBezTo>
                  <a:cubicBezTo>
                    <a:pt x="401" y="400"/>
                    <a:pt x="424" y="376"/>
                    <a:pt x="424" y="322"/>
                  </a:cubicBezTo>
                  <a:cubicBezTo>
                    <a:pt x="448" y="299"/>
                    <a:pt x="448" y="251"/>
                    <a:pt x="424" y="227"/>
                  </a:cubicBezTo>
                  <a:lnTo>
                    <a:pt x="424" y="173"/>
                  </a:lnTo>
                  <a:cubicBezTo>
                    <a:pt x="424" y="149"/>
                    <a:pt x="401" y="125"/>
                    <a:pt x="401" y="125"/>
                  </a:cubicBezTo>
                  <a:cubicBezTo>
                    <a:pt x="401" y="102"/>
                    <a:pt x="377" y="78"/>
                    <a:pt x="353" y="54"/>
                  </a:cubicBezTo>
                  <a:cubicBezTo>
                    <a:pt x="329" y="54"/>
                    <a:pt x="329" y="24"/>
                    <a:pt x="299" y="24"/>
                  </a:cubicBezTo>
                  <a:cubicBezTo>
                    <a:pt x="275" y="24"/>
                    <a:pt x="251" y="0"/>
                    <a:pt x="2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83"/>
            <p:cNvSpPr/>
            <p:nvPr/>
          </p:nvSpPr>
          <p:spPr>
            <a:xfrm>
              <a:off x="3047250" y="757350"/>
              <a:ext cx="19425" cy="14950"/>
            </a:xfrm>
            <a:custGeom>
              <a:rect b="b" l="l" r="r" t="t"/>
              <a:pathLst>
                <a:path extrusionOk="0" h="598" w="777">
                  <a:moveTo>
                    <a:pt x="401" y="0"/>
                  </a:moveTo>
                  <a:cubicBezTo>
                    <a:pt x="1" y="0"/>
                    <a:pt x="1" y="597"/>
                    <a:pt x="401" y="597"/>
                  </a:cubicBezTo>
                  <a:cubicBezTo>
                    <a:pt x="777" y="597"/>
                    <a:pt x="777" y="0"/>
                    <a:pt x="40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83"/>
            <p:cNvSpPr/>
            <p:nvPr/>
          </p:nvSpPr>
          <p:spPr>
            <a:xfrm>
              <a:off x="2871300" y="815000"/>
              <a:ext cx="16275" cy="15800"/>
            </a:xfrm>
            <a:custGeom>
              <a:rect b="b" l="l" r="r" t="t"/>
              <a:pathLst>
                <a:path extrusionOk="0" h="632" w="651">
                  <a:moveTo>
                    <a:pt x="281" y="1"/>
                  </a:moveTo>
                  <a:cubicBezTo>
                    <a:pt x="249" y="1"/>
                    <a:pt x="220" y="18"/>
                    <a:pt x="203" y="35"/>
                  </a:cubicBezTo>
                  <a:cubicBezTo>
                    <a:pt x="149" y="35"/>
                    <a:pt x="126" y="58"/>
                    <a:pt x="102" y="82"/>
                  </a:cubicBezTo>
                  <a:cubicBezTo>
                    <a:pt x="54" y="106"/>
                    <a:pt x="54" y="160"/>
                    <a:pt x="24" y="184"/>
                  </a:cubicBezTo>
                  <a:cubicBezTo>
                    <a:pt x="0" y="232"/>
                    <a:pt x="0" y="285"/>
                    <a:pt x="0" y="309"/>
                  </a:cubicBezTo>
                  <a:lnTo>
                    <a:pt x="0" y="405"/>
                  </a:lnTo>
                  <a:cubicBezTo>
                    <a:pt x="24" y="458"/>
                    <a:pt x="54" y="506"/>
                    <a:pt x="102" y="530"/>
                  </a:cubicBezTo>
                  <a:cubicBezTo>
                    <a:pt x="126" y="554"/>
                    <a:pt x="126" y="584"/>
                    <a:pt x="149" y="584"/>
                  </a:cubicBezTo>
                  <a:cubicBezTo>
                    <a:pt x="203" y="632"/>
                    <a:pt x="251" y="632"/>
                    <a:pt x="323" y="632"/>
                  </a:cubicBezTo>
                  <a:cubicBezTo>
                    <a:pt x="352" y="632"/>
                    <a:pt x="400" y="632"/>
                    <a:pt x="448" y="608"/>
                  </a:cubicBezTo>
                  <a:cubicBezTo>
                    <a:pt x="472" y="608"/>
                    <a:pt x="526" y="584"/>
                    <a:pt x="549" y="530"/>
                  </a:cubicBezTo>
                  <a:cubicBezTo>
                    <a:pt x="573" y="506"/>
                    <a:pt x="597" y="482"/>
                    <a:pt x="597" y="435"/>
                  </a:cubicBezTo>
                  <a:cubicBezTo>
                    <a:pt x="621" y="405"/>
                    <a:pt x="651" y="357"/>
                    <a:pt x="621" y="309"/>
                  </a:cubicBezTo>
                  <a:lnTo>
                    <a:pt x="621" y="232"/>
                  </a:lnTo>
                  <a:cubicBezTo>
                    <a:pt x="597" y="184"/>
                    <a:pt x="573" y="136"/>
                    <a:pt x="549" y="82"/>
                  </a:cubicBezTo>
                  <a:cubicBezTo>
                    <a:pt x="526" y="82"/>
                    <a:pt x="502" y="58"/>
                    <a:pt x="472" y="35"/>
                  </a:cubicBezTo>
                  <a:cubicBezTo>
                    <a:pt x="424" y="11"/>
                    <a:pt x="376" y="11"/>
                    <a:pt x="323" y="11"/>
                  </a:cubicBezTo>
                  <a:cubicBezTo>
                    <a:pt x="309" y="4"/>
                    <a:pt x="295" y="1"/>
                    <a:pt x="28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83"/>
            <p:cNvSpPr/>
            <p:nvPr/>
          </p:nvSpPr>
          <p:spPr>
            <a:xfrm>
              <a:off x="2941000" y="829575"/>
              <a:ext cx="10625" cy="9875"/>
            </a:xfrm>
            <a:custGeom>
              <a:rect b="b" l="l" r="r" t="t"/>
              <a:pathLst>
                <a:path extrusionOk="0" h="395" w="425">
                  <a:moveTo>
                    <a:pt x="221" y="1"/>
                  </a:moveTo>
                  <a:cubicBezTo>
                    <a:pt x="173" y="1"/>
                    <a:pt x="149" y="1"/>
                    <a:pt x="126" y="25"/>
                  </a:cubicBezTo>
                  <a:cubicBezTo>
                    <a:pt x="102" y="25"/>
                    <a:pt x="102" y="25"/>
                    <a:pt x="72" y="49"/>
                  </a:cubicBezTo>
                  <a:cubicBezTo>
                    <a:pt x="48" y="49"/>
                    <a:pt x="24" y="72"/>
                    <a:pt x="24" y="96"/>
                  </a:cubicBezTo>
                  <a:cubicBezTo>
                    <a:pt x="0" y="120"/>
                    <a:pt x="0" y="150"/>
                    <a:pt x="0" y="198"/>
                  </a:cubicBezTo>
                  <a:cubicBezTo>
                    <a:pt x="0" y="222"/>
                    <a:pt x="0" y="246"/>
                    <a:pt x="24" y="269"/>
                  </a:cubicBezTo>
                  <a:cubicBezTo>
                    <a:pt x="24" y="299"/>
                    <a:pt x="48" y="323"/>
                    <a:pt x="72" y="347"/>
                  </a:cubicBezTo>
                  <a:cubicBezTo>
                    <a:pt x="102" y="347"/>
                    <a:pt x="102" y="347"/>
                    <a:pt x="126" y="371"/>
                  </a:cubicBezTo>
                  <a:cubicBezTo>
                    <a:pt x="149" y="371"/>
                    <a:pt x="173" y="395"/>
                    <a:pt x="221" y="395"/>
                  </a:cubicBezTo>
                  <a:cubicBezTo>
                    <a:pt x="251" y="395"/>
                    <a:pt x="299" y="371"/>
                    <a:pt x="323" y="371"/>
                  </a:cubicBezTo>
                  <a:cubicBezTo>
                    <a:pt x="370" y="323"/>
                    <a:pt x="424" y="246"/>
                    <a:pt x="424" y="198"/>
                  </a:cubicBezTo>
                  <a:cubicBezTo>
                    <a:pt x="424" y="120"/>
                    <a:pt x="370" y="49"/>
                    <a:pt x="323" y="25"/>
                  </a:cubicBezTo>
                  <a:cubicBezTo>
                    <a:pt x="299" y="1"/>
                    <a:pt x="251" y="1"/>
                    <a:pt x="2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83"/>
            <p:cNvSpPr/>
            <p:nvPr/>
          </p:nvSpPr>
          <p:spPr>
            <a:xfrm>
              <a:off x="3029350" y="796000"/>
              <a:ext cx="28525" cy="28525"/>
            </a:xfrm>
            <a:custGeom>
              <a:rect b="b" l="l" r="r" t="t"/>
              <a:pathLst>
                <a:path extrusionOk="0" h="1141" w="1141">
                  <a:moveTo>
                    <a:pt x="568" y="1"/>
                  </a:moveTo>
                  <a:cubicBezTo>
                    <a:pt x="496" y="1"/>
                    <a:pt x="418" y="24"/>
                    <a:pt x="347" y="48"/>
                  </a:cubicBezTo>
                  <a:cubicBezTo>
                    <a:pt x="299" y="72"/>
                    <a:pt x="221" y="120"/>
                    <a:pt x="174" y="174"/>
                  </a:cubicBezTo>
                  <a:cubicBezTo>
                    <a:pt x="120" y="221"/>
                    <a:pt x="72" y="299"/>
                    <a:pt x="48" y="347"/>
                  </a:cubicBezTo>
                  <a:cubicBezTo>
                    <a:pt x="24" y="418"/>
                    <a:pt x="0" y="496"/>
                    <a:pt x="0" y="568"/>
                  </a:cubicBezTo>
                  <a:cubicBezTo>
                    <a:pt x="24" y="621"/>
                    <a:pt x="24" y="669"/>
                    <a:pt x="24" y="717"/>
                  </a:cubicBezTo>
                  <a:cubicBezTo>
                    <a:pt x="48" y="818"/>
                    <a:pt x="96" y="896"/>
                    <a:pt x="174" y="968"/>
                  </a:cubicBezTo>
                  <a:cubicBezTo>
                    <a:pt x="221" y="992"/>
                    <a:pt x="245" y="1045"/>
                    <a:pt x="299" y="1069"/>
                  </a:cubicBezTo>
                  <a:cubicBezTo>
                    <a:pt x="371" y="1117"/>
                    <a:pt x="472" y="1141"/>
                    <a:pt x="568" y="1141"/>
                  </a:cubicBezTo>
                  <a:cubicBezTo>
                    <a:pt x="645" y="1141"/>
                    <a:pt x="717" y="1117"/>
                    <a:pt x="794" y="1093"/>
                  </a:cubicBezTo>
                  <a:cubicBezTo>
                    <a:pt x="866" y="1069"/>
                    <a:pt x="920" y="1015"/>
                    <a:pt x="968" y="968"/>
                  </a:cubicBezTo>
                  <a:cubicBezTo>
                    <a:pt x="1015" y="920"/>
                    <a:pt x="1069" y="866"/>
                    <a:pt x="1093" y="795"/>
                  </a:cubicBezTo>
                  <a:cubicBezTo>
                    <a:pt x="1117" y="717"/>
                    <a:pt x="1141" y="645"/>
                    <a:pt x="1141" y="568"/>
                  </a:cubicBezTo>
                  <a:cubicBezTo>
                    <a:pt x="1141" y="520"/>
                    <a:pt x="1117" y="472"/>
                    <a:pt x="1117" y="418"/>
                  </a:cubicBezTo>
                  <a:cubicBezTo>
                    <a:pt x="1093" y="323"/>
                    <a:pt x="1045" y="245"/>
                    <a:pt x="968" y="174"/>
                  </a:cubicBezTo>
                  <a:cubicBezTo>
                    <a:pt x="944" y="150"/>
                    <a:pt x="896" y="120"/>
                    <a:pt x="866" y="96"/>
                  </a:cubicBezTo>
                  <a:cubicBezTo>
                    <a:pt x="771" y="24"/>
                    <a:pt x="669" y="1"/>
                    <a:pt x="5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83"/>
            <p:cNvSpPr/>
            <p:nvPr/>
          </p:nvSpPr>
          <p:spPr>
            <a:xfrm>
              <a:off x="2811000" y="780325"/>
              <a:ext cx="17475" cy="17500"/>
            </a:xfrm>
            <a:custGeom>
              <a:rect b="b" l="l" r="r" t="t"/>
              <a:pathLst>
                <a:path extrusionOk="0" h="700" w="699">
                  <a:moveTo>
                    <a:pt x="347" y="1"/>
                  </a:moveTo>
                  <a:cubicBezTo>
                    <a:pt x="299" y="1"/>
                    <a:pt x="275" y="1"/>
                    <a:pt x="227" y="31"/>
                  </a:cubicBezTo>
                  <a:cubicBezTo>
                    <a:pt x="174" y="54"/>
                    <a:pt x="150" y="78"/>
                    <a:pt x="102" y="102"/>
                  </a:cubicBezTo>
                  <a:cubicBezTo>
                    <a:pt x="78" y="126"/>
                    <a:pt x="48" y="180"/>
                    <a:pt x="48" y="204"/>
                  </a:cubicBezTo>
                  <a:cubicBezTo>
                    <a:pt x="24" y="251"/>
                    <a:pt x="0" y="299"/>
                    <a:pt x="0" y="353"/>
                  </a:cubicBezTo>
                  <a:cubicBezTo>
                    <a:pt x="24" y="377"/>
                    <a:pt x="24" y="401"/>
                    <a:pt x="24" y="448"/>
                  </a:cubicBezTo>
                  <a:cubicBezTo>
                    <a:pt x="48" y="502"/>
                    <a:pt x="78" y="550"/>
                    <a:pt x="102" y="598"/>
                  </a:cubicBezTo>
                  <a:cubicBezTo>
                    <a:pt x="126" y="598"/>
                    <a:pt x="150" y="628"/>
                    <a:pt x="174" y="651"/>
                  </a:cubicBezTo>
                  <a:cubicBezTo>
                    <a:pt x="227" y="675"/>
                    <a:pt x="299" y="699"/>
                    <a:pt x="347" y="699"/>
                  </a:cubicBezTo>
                  <a:cubicBezTo>
                    <a:pt x="400" y="699"/>
                    <a:pt x="448" y="675"/>
                    <a:pt x="496" y="675"/>
                  </a:cubicBezTo>
                  <a:cubicBezTo>
                    <a:pt x="526" y="651"/>
                    <a:pt x="574" y="628"/>
                    <a:pt x="597" y="598"/>
                  </a:cubicBezTo>
                  <a:cubicBezTo>
                    <a:pt x="621" y="550"/>
                    <a:pt x="645" y="526"/>
                    <a:pt x="675" y="478"/>
                  </a:cubicBezTo>
                  <a:cubicBezTo>
                    <a:pt x="699" y="448"/>
                    <a:pt x="699" y="401"/>
                    <a:pt x="699" y="353"/>
                  </a:cubicBezTo>
                  <a:lnTo>
                    <a:pt x="699" y="251"/>
                  </a:lnTo>
                  <a:cubicBezTo>
                    <a:pt x="675" y="204"/>
                    <a:pt x="645" y="150"/>
                    <a:pt x="597" y="102"/>
                  </a:cubicBezTo>
                  <a:cubicBezTo>
                    <a:pt x="574" y="78"/>
                    <a:pt x="550" y="78"/>
                    <a:pt x="526" y="54"/>
                  </a:cubicBezTo>
                  <a:cubicBezTo>
                    <a:pt x="472" y="31"/>
                    <a:pt x="424" y="1"/>
                    <a:pt x="34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83"/>
            <p:cNvSpPr/>
            <p:nvPr/>
          </p:nvSpPr>
          <p:spPr>
            <a:xfrm>
              <a:off x="2916675" y="629300"/>
              <a:ext cx="16875" cy="16125"/>
            </a:xfrm>
            <a:custGeom>
              <a:rect b="b" l="l" r="r" t="t"/>
              <a:pathLst>
                <a:path extrusionOk="0" h="645" w="675">
                  <a:moveTo>
                    <a:pt x="328" y="0"/>
                  </a:moveTo>
                  <a:cubicBezTo>
                    <a:pt x="299" y="0"/>
                    <a:pt x="251" y="0"/>
                    <a:pt x="203" y="24"/>
                  </a:cubicBezTo>
                  <a:cubicBezTo>
                    <a:pt x="179" y="24"/>
                    <a:pt x="125" y="48"/>
                    <a:pt x="102" y="72"/>
                  </a:cubicBezTo>
                  <a:cubicBezTo>
                    <a:pt x="78" y="126"/>
                    <a:pt x="54" y="149"/>
                    <a:pt x="54" y="197"/>
                  </a:cubicBezTo>
                  <a:cubicBezTo>
                    <a:pt x="30" y="221"/>
                    <a:pt x="0" y="275"/>
                    <a:pt x="30" y="323"/>
                  </a:cubicBezTo>
                  <a:lnTo>
                    <a:pt x="30" y="400"/>
                  </a:lnTo>
                  <a:cubicBezTo>
                    <a:pt x="54" y="448"/>
                    <a:pt x="78" y="496"/>
                    <a:pt x="102" y="549"/>
                  </a:cubicBezTo>
                  <a:cubicBezTo>
                    <a:pt x="125" y="549"/>
                    <a:pt x="149" y="573"/>
                    <a:pt x="179" y="597"/>
                  </a:cubicBezTo>
                  <a:cubicBezTo>
                    <a:pt x="227" y="621"/>
                    <a:pt x="275" y="645"/>
                    <a:pt x="328" y="645"/>
                  </a:cubicBezTo>
                  <a:cubicBezTo>
                    <a:pt x="376" y="645"/>
                    <a:pt x="424" y="621"/>
                    <a:pt x="448" y="597"/>
                  </a:cubicBezTo>
                  <a:cubicBezTo>
                    <a:pt x="502" y="597"/>
                    <a:pt x="525" y="573"/>
                    <a:pt x="573" y="549"/>
                  </a:cubicBezTo>
                  <a:cubicBezTo>
                    <a:pt x="597" y="520"/>
                    <a:pt x="627" y="472"/>
                    <a:pt x="627" y="448"/>
                  </a:cubicBezTo>
                  <a:cubicBezTo>
                    <a:pt x="651" y="400"/>
                    <a:pt x="675" y="346"/>
                    <a:pt x="651" y="323"/>
                  </a:cubicBezTo>
                  <a:lnTo>
                    <a:pt x="651" y="221"/>
                  </a:lnTo>
                  <a:cubicBezTo>
                    <a:pt x="627" y="173"/>
                    <a:pt x="597" y="126"/>
                    <a:pt x="573" y="72"/>
                  </a:cubicBezTo>
                  <a:cubicBezTo>
                    <a:pt x="549" y="72"/>
                    <a:pt x="525" y="48"/>
                    <a:pt x="502" y="24"/>
                  </a:cubicBezTo>
                  <a:cubicBezTo>
                    <a:pt x="448" y="0"/>
                    <a:pt x="400" y="0"/>
                    <a:pt x="32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83"/>
            <p:cNvSpPr/>
            <p:nvPr/>
          </p:nvSpPr>
          <p:spPr>
            <a:xfrm>
              <a:off x="3025625" y="664675"/>
              <a:ext cx="21050" cy="21200"/>
            </a:xfrm>
            <a:custGeom>
              <a:rect b="b" l="l" r="r" t="t"/>
              <a:pathLst>
                <a:path extrusionOk="0" h="848" w="842">
                  <a:moveTo>
                    <a:pt x="418" y="0"/>
                  </a:moveTo>
                  <a:cubicBezTo>
                    <a:pt x="370" y="0"/>
                    <a:pt x="323" y="0"/>
                    <a:pt x="269" y="54"/>
                  </a:cubicBezTo>
                  <a:cubicBezTo>
                    <a:pt x="221" y="54"/>
                    <a:pt x="173" y="78"/>
                    <a:pt x="120" y="125"/>
                  </a:cubicBezTo>
                  <a:cubicBezTo>
                    <a:pt x="96" y="149"/>
                    <a:pt x="72" y="203"/>
                    <a:pt x="48" y="251"/>
                  </a:cubicBezTo>
                  <a:cubicBezTo>
                    <a:pt x="24" y="299"/>
                    <a:pt x="0" y="352"/>
                    <a:pt x="24" y="424"/>
                  </a:cubicBezTo>
                  <a:lnTo>
                    <a:pt x="24" y="525"/>
                  </a:lnTo>
                  <a:cubicBezTo>
                    <a:pt x="48" y="597"/>
                    <a:pt x="72" y="675"/>
                    <a:pt x="120" y="722"/>
                  </a:cubicBezTo>
                  <a:cubicBezTo>
                    <a:pt x="173" y="722"/>
                    <a:pt x="197" y="746"/>
                    <a:pt x="221" y="776"/>
                  </a:cubicBezTo>
                  <a:cubicBezTo>
                    <a:pt x="269" y="824"/>
                    <a:pt x="346" y="824"/>
                    <a:pt x="418" y="848"/>
                  </a:cubicBezTo>
                  <a:cubicBezTo>
                    <a:pt x="496" y="848"/>
                    <a:pt x="543" y="824"/>
                    <a:pt x="597" y="800"/>
                  </a:cubicBezTo>
                  <a:cubicBezTo>
                    <a:pt x="645" y="776"/>
                    <a:pt x="693" y="746"/>
                    <a:pt x="717" y="722"/>
                  </a:cubicBezTo>
                  <a:cubicBezTo>
                    <a:pt x="770" y="675"/>
                    <a:pt x="794" y="627"/>
                    <a:pt x="818" y="573"/>
                  </a:cubicBezTo>
                  <a:cubicBezTo>
                    <a:pt x="842" y="525"/>
                    <a:pt x="842" y="478"/>
                    <a:pt x="842" y="424"/>
                  </a:cubicBezTo>
                  <a:cubicBezTo>
                    <a:pt x="842" y="376"/>
                    <a:pt x="842" y="352"/>
                    <a:pt x="818" y="299"/>
                  </a:cubicBezTo>
                  <a:cubicBezTo>
                    <a:pt x="818" y="251"/>
                    <a:pt x="770" y="179"/>
                    <a:pt x="717" y="125"/>
                  </a:cubicBezTo>
                  <a:cubicBezTo>
                    <a:pt x="693" y="102"/>
                    <a:pt x="669" y="78"/>
                    <a:pt x="645" y="54"/>
                  </a:cubicBezTo>
                  <a:cubicBezTo>
                    <a:pt x="567" y="30"/>
                    <a:pt x="496" y="0"/>
                    <a:pt x="4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83"/>
            <p:cNvSpPr/>
            <p:nvPr/>
          </p:nvSpPr>
          <p:spPr>
            <a:xfrm>
              <a:off x="3080250" y="730625"/>
              <a:ext cx="11800" cy="10025"/>
            </a:xfrm>
            <a:custGeom>
              <a:rect b="b" l="l" r="r" t="t"/>
              <a:pathLst>
                <a:path extrusionOk="0" h="401" w="472">
                  <a:moveTo>
                    <a:pt x="227" y="1"/>
                  </a:moveTo>
                  <a:cubicBezTo>
                    <a:pt x="173" y="1"/>
                    <a:pt x="125" y="25"/>
                    <a:pt x="78" y="78"/>
                  </a:cubicBezTo>
                  <a:cubicBezTo>
                    <a:pt x="78" y="78"/>
                    <a:pt x="54" y="102"/>
                    <a:pt x="54" y="126"/>
                  </a:cubicBezTo>
                  <a:cubicBezTo>
                    <a:pt x="0" y="174"/>
                    <a:pt x="0" y="251"/>
                    <a:pt x="54" y="299"/>
                  </a:cubicBezTo>
                  <a:lnTo>
                    <a:pt x="78" y="323"/>
                  </a:lnTo>
                  <a:cubicBezTo>
                    <a:pt x="102" y="377"/>
                    <a:pt x="173" y="401"/>
                    <a:pt x="227" y="401"/>
                  </a:cubicBezTo>
                  <a:cubicBezTo>
                    <a:pt x="275" y="401"/>
                    <a:pt x="299" y="401"/>
                    <a:pt x="352" y="377"/>
                  </a:cubicBezTo>
                  <a:lnTo>
                    <a:pt x="400" y="377"/>
                  </a:lnTo>
                  <a:cubicBezTo>
                    <a:pt x="400" y="347"/>
                    <a:pt x="424" y="323"/>
                    <a:pt x="448" y="323"/>
                  </a:cubicBezTo>
                  <a:cubicBezTo>
                    <a:pt x="472" y="275"/>
                    <a:pt x="472" y="251"/>
                    <a:pt x="472" y="198"/>
                  </a:cubicBezTo>
                  <a:cubicBezTo>
                    <a:pt x="472" y="174"/>
                    <a:pt x="472" y="150"/>
                    <a:pt x="448" y="102"/>
                  </a:cubicBezTo>
                  <a:cubicBezTo>
                    <a:pt x="424" y="78"/>
                    <a:pt x="376" y="25"/>
                    <a:pt x="352" y="25"/>
                  </a:cubicBezTo>
                  <a:cubicBezTo>
                    <a:pt x="299" y="25"/>
                    <a:pt x="275" y="1"/>
                    <a:pt x="2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83"/>
            <p:cNvSpPr/>
            <p:nvPr/>
          </p:nvSpPr>
          <p:spPr>
            <a:xfrm>
              <a:off x="2907400" y="740625"/>
              <a:ext cx="12425" cy="11825"/>
            </a:xfrm>
            <a:custGeom>
              <a:rect b="b" l="l" r="r" t="t"/>
              <a:pathLst>
                <a:path extrusionOk="0" h="473" w="497">
                  <a:moveTo>
                    <a:pt x="252" y="1"/>
                  </a:moveTo>
                  <a:cubicBezTo>
                    <a:pt x="222" y="1"/>
                    <a:pt x="174" y="1"/>
                    <a:pt x="150" y="25"/>
                  </a:cubicBezTo>
                  <a:cubicBezTo>
                    <a:pt x="126" y="25"/>
                    <a:pt x="102" y="48"/>
                    <a:pt x="73" y="72"/>
                  </a:cubicBezTo>
                  <a:cubicBezTo>
                    <a:pt x="49" y="96"/>
                    <a:pt x="49" y="126"/>
                    <a:pt x="25" y="150"/>
                  </a:cubicBezTo>
                  <a:cubicBezTo>
                    <a:pt x="25" y="174"/>
                    <a:pt x="1" y="198"/>
                    <a:pt x="25" y="222"/>
                  </a:cubicBezTo>
                  <a:lnTo>
                    <a:pt x="25" y="299"/>
                  </a:lnTo>
                  <a:cubicBezTo>
                    <a:pt x="25" y="323"/>
                    <a:pt x="49" y="371"/>
                    <a:pt x="73" y="395"/>
                  </a:cubicBezTo>
                  <a:cubicBezTo>
                    <a:pt x="102" y="395"/>
                    <a:pt x="126" y="425"/>
                    <a:pt x="126" y="425"/>
                  </a:cubicBezTo>
                  <a:cubicBezTo>
                    <a:pt x="174" y="448"/>
                    <a:pt x="198" y="472"/>
                    <a:pt x="252" y="472"/>
                  </a:cubicBezTo>
                  <a:cubicBezTo>
                    <a:pt x="252" y="472"/>
                    <a:pt x="276" y="472"/>
                    <a:pt x="276" y="448"/>
                  </a:cubicBezTo>
                  <a:cubicBezTo>
                    <a:pt x="323" y="448"/>
                    <a:pt x="347" y="448"/>
                    <a:pt x="371" y="425"/>
                  </a:cubicBezTo>
                  <a:cubicBezTo>
                    <a:pt x="371" y="425"/>
                    <a:pt x="401" y="395"/>
                    <a:pt x="425" y="395"/>
                  </a:cubicBezTo>
                  <a:lnTo>
                    <a:pt x="425" y="371"/>
                  </a:lnTo>
                  <a:cubicBezTo>
                    <a:pt x="449" y="371"/>
                    <a:pt x="473" y="347"/>
                    <a:pt x="473" y="323"/>
                  </a:cubicBezTo>
                  <a:cubicBezTo>
                    <a:pt x="496" y="299"/>
                    <a:pt x="496" y="245"/>
                    <a:pt x="496" y="222"/>
                  </a:cubicBezTo>
                  <a:lnTo>
                    <a:pt x="496" y="174"/>
                  </a:lnTo>
                  <a:cubicBezTo>
                    <a:pt x="473" y="150"/>
                    <a:pt x="449" y="96"/>
                    <a:pt x="425" y="72"/>
                  </a:cubicBezTo>
                  <a:cubicBezTo>
                    <a:pt x="401" y="48"/>
                    <a:pt x="371" y="48"/>
                    <a:pt x="371" y="25"/>
                  </a:cubicBezTo>
                  <a:cubicBezTo>
                    <a:pt x="347" y="25"/>
                    <a:pt x="323" y="25"/>
                    <a:pt x="3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2" name="Google Shape;1872;p83"/>
          <p:cNvGrpSpPr/>
          <p:nvPr/>
        </p:nvGrpSpPr>
        <p:grpSpPr>
          <a:xfrm>
            <a:off x="8372942" y="4360958"/>
            <a:ext cx="1587788" cy="682694"/>
            <a:chOff x="8157200" y="4285905"/>
            <a:chExt cx="1587788" cy="750296"/>
          </a:xfrm>
        </p:grpSpPr>
        <p:sp>
          <p:nvSpPr>
            <p:cNvPr id="1873" name="Google Shape;1873;p83"/>
            <p:cNvSpPr/>
            <p:nvPr/>
          </p:nvSpPr>
          <p:spPr>
            <a:xfrm>
              <a:off x="8157200" y="4715864"/>
              <a:ext cx="1587788" cy="320336"/>
            </a:xfrm>
            <a:custGeom>
              <a:rect b="b" l="l" r="r" t="t"/>
              <a:pathLst>
                <a:path extrusionOk="0" h="3723" w="18453">
                  <a:moveTo>
                    <a:pt x="2761" y="1"/>
                  </a:moveTo>
                  <a:cubicBezTo>
                    <a:pt x="2525" y="1"/>
                    <a:pt x="2285" y="50"/>
                    <a:pt x="2059" y="143"/>
                  </a:cubicBezTo>
                  <a:cubicBezTo>
                    <a:pt x="1635" y="292"/>
                    <a:pt x="1265" y="567"/>
                    <a:pt x="966" y="943"/>
                  </a:cubicBezTo>
                  <a:cubicBezTo>
                    <a:pt x="668" y="1337"/>
                    <a:pt x="441" y="1785"/>
                    <a:pt x="268" y="2232"/>
                  </a:cubicBezTo>
                  <a:cubicBezTo>
                    <a:pt x="196" y="2459"/>
                    <a:pt x="119" y="2710"/>
                    <a:pt x="47" y="2931"/>
                  </a:cubicBezTo>
                  <a:cubicBezTo>
                    <a:pt x="0" y="3082"/>
                    <a:pt x="127" y="3188"/>
                    <a:pt x="250" y="3188"/>
                  </a:cubicBezTo>
                  <a:cubicBezTo>
                    <a:pt x="332" y="3188"/>
                    <a:pt x="412" y="3142"/>
                    <a:pt x="441" y="3032"/>
                  </a:cubicBezTo>
                  <a:cubicBezTo>
                    <a:pt x="716" y="2209"/>
                    <a:pt x="1014" y="1241"/>
                    <a:pt x="1814" y="716"/>
                  </a:cubicBezTo>
                  <a:cubicBezTo>
                    <a:pt x="2080" y="553"/>
                    <a:pt x="2395" y="423"/>
                    <a:pt x="2722" y="423"/>
                  </a:cubicBezTo>
                  <a:cubicBezTo>
                    <a:pt x="2791" y="423"/>
                    <a:pt x="2861" y="429"/>
                    <a:pt x="2930" y="441"/>
                  </a:cubicBezTo>
                  <a:cubicBezTo>
                    <a:pt x="3277" y="495"/>
                    <a:pt x="3551" y="692"/>
                    <a:pt x="3778" y="943"/>
                  </a:cubicBezTo>
                  <a:cubicBezTo>
                    <a:pt x="4226" y="1415"/>
                    <a:pt x="4572" y="2083"/>
                    <a:pt x="5169" y="2412"/>
                  </a:cubicBezTo>
                  <a:cubicBezTo>
                    <a:pt x="5360" y="2507"/>
                    <a:pt x="5570" y="2561"/>
                    <a:pt x="5783" y="2561"/>
                  </a:cubicBezTo>
                  <a:cubicBezTo>
                    <a:pt x="5903" y="2561"/>
                    <a:pt x="6024" y="2544"/>
                    <a:pt x="6142" y="2507"/>
                  </a:cubicBezTo>
                  <a:cubicBezTo>
                    <a:pt x="6441" y="2435"/>
                    <a:pt x="6709" y="2262"/>
                    <a:pt x="6936" y="2059"/>
                  </a:cubicBezTo>
                  <a:cubicBezTo>
                    <a:pt x="7187" y="1838"/>
                    <a:pt x="7408" y="1612"/>
                    <a:pt x="7605" y="1391"/>
                  </a:cubicBezTo>
                  <a:cubicBezTo>
                    <a:pt x="7832" y="1164"/>
                    <a:pt x="8029" y="967"/>
                    <a:pt x="8279" y="818"/>
                  </a:cubicBezTo>
                  <a:cubicBezTo>
                    <a:pt x="8444" y="724"/>
                    <a:pt x="8625" y="674"/>
                    <a:pt x="8810" y="674"/>
                  </a:cubicBezTo>
                  <a:cubicBezTo>
                    <a:pt x="8873" y="674"/>
                    <a:pt x="8938" y="680"/>
                    <a:pt x="9002" y="692"/>
                  </a:cubicBezTo>
                  <a:cubicBezTo>
                    <a:pt x="9151" y="716"/>
                    <a:pt x="9247" y="770"/>
                    <a:pt x="9372" y="865"/>
                  </a:cubicBezTo>
                  <a:cubicBezTo>
                    <a:pt x="9473" y="943"/>
                    <a:pt x="9599" y="1038"/>
                    <a:pt x="9694" y="1140"/>
                  </a:cubicBezTo>
                  <a:cubicBezTo>
                    <a:pt x="10118" y="1612"/>
                    <a:pt x="10441" y="2209"/>
                    <a:pt x="10990" y="2561"/>
                  </a:cubicBezTo>
                  <a:cubicBezTo>
                    <a:pt x="11228" y="2689"/>
                    <a:pt x="11483" y="2761"/>
                    <a:pt x="11750" y="2761"/>
                  </a:cubicBezTo>
                  <a:cubicBezTo>
                    <a:pt x="11843" y="2761"/>
                    <a:pt x="11938" y="2753"/>
                    <a:pt x="12035" y="2734"/>
                  </a:cubicBezTo>
                  <a:cubicBezTo>
                    <a:pt x="12435" y="2656"/>
                    <a:pt x="12781" y="2412"/>
                    <a:pt x="13079" y="2185"/>
                  </a:cubicBezTo>
                  <a:cubicBezTo>
                    <a:pt x="13402" y="1934"/>
                    <a:pt x="13724" y="1689"/>
                    <a:pt x="14100" y="1516"/>
                  </a:cubicBezTo>
                  <a:cubicBezTo>
                    <a:pt x="14341" y="1408"/>
                    <a:pt x="14600" y="1365"/>
                    <a:pt x="14854" y="1365"/>
                  </a:cubicBezTo>
                  <a:cubicBezTo>
                    <a:pt x="15021" y="1365"/>
                    <a:pt x="15185" y="1384"/>
                    <a:pt x="15342" y="1415"/>
                  </a:cubicBezTo>
                  <a:cubicBezTo>
                    <a:pt x="16291" y="1635"/>
                    <a:pt x="17007" y="2334"/>
                    <a:pt x="17604" y="3080"/>
                  </a:cubicBezTo>
                  <a:cubicBezTo>
                    <a:pt x="17730" y="3253"/>
                    <a:pt x="17879" y="3426"/>
                    <a:pt x="18028" y="3629"/>
                  </a:cubicBezTo>
                  <a:cubicBezTo>
                    <a:pt x="18067" y="3681"/>
                    <a:pt x="18139" y="3723"/>
                    <a:pt x="18214" y="3723"/>
                  </a:cubicBezTo>
                  <a:cubicBezTo>
                    <a:pt x="18244" y="3723"/>
                    <a:pt x="18274" y="3716"/>
                    <a:pt x="18303" y="3701"/>
                  </a:cubicBezTo>
                  <a:cubicBezTo>
                    <a:pt x="18404" y="3629"/>
                    <a:pt x="18452" y="3504"/>
                    <a:pt x="18381" y="3403"/>
                  </a:cubicBezTo>
                  <a:cubicBezTo>
                    <a:pt x="17784" y="2609"/>
                    <a:pt x="17133" y="1785"/>
                    <a:pt x="16237" y="1313"/>
                  </a:cubicBezTo>
                  <a:cubicBezTo>
                    <a:pt x="15813" y="1092"/>
                    <a:pt x="15318" y="943"/>
                    <a:pt x="14846" y="943"/>
                  </a:cubicBezTo>
                  <a:cubicBezTo>
                    <a:pt x="14375" y="943"/>
                    <a:pt x="13951" y="1092"/>
                    <a:pt x="13551" y="1337"/>
                  </a:cubicBezTo>
                  <a:cubicBezTo>
                    <a:pt x="13205" y="1564"/>
                    <a:pt x="12882" y="1838"/>
                    <a:pt x="12530" y="2059"/>
                  </a:cubicBezTo>
                  <a:cubicBezTo>
                    <a:pt x="12306" y="2204"/>
                    <a:pt x="12023" y="2353"/>
                    <a:pt x="11734" y="2353"/>
                  </a:cubicBezTo>
                  <a:cubicBezTo>
                    <a:pt x="11677" y="2353"/>
                    <a:pt x="11620" y="2347"/>
                    <a:pt x="11563" y="2334"/>
                  </a:cubicBezTo>
                  <a:cubicBezTo>
                    <a:pt x="11264" y="2286"/>
                    <a:pt x="11038" y="2113"/>
                    <a:pt x="10841" y="1886"/>
                  </a:cubicBezTo>
                  <a:cubicBezTo>
                    <a:pt x="10620" y="1635"/>
                    <a:pt x="10417" y="1367"/>
                    <a:pt x="10220" y="1116"/>
                  </a:cubicBezTo>
                  <a:cubicBezTo>
                    <a:pt x="9993" y="865"/>
                    <a:pt x="9772" y="621"/>
                    <a:pt x="9497" y="441"/>
                  </a:cubicBezTo>
                  <a:cubicBezTo>
                    <a:pt x="9271" y="310"/>
                    <a:pt x="9030" y="251"/>
                    <a:pt x="8787" y="251"/>
                  </a:cubicBezTo>
                  <a:cubicBezTo>
                    <a:pt x="8709" y="251"/>
                    <a:pt x="8632" y="257"/>
                    <a:pt x="8554" y="268"/>
                  </a:cubicBezTo>
                  <a:cubicBezTo>
                    <a:pt x="7903" y="394"/>
                    <a:pt x="7456" y="943"/>
                    <a:pt x="7038" y="1391"/>
                  </a:cubicBezTo>
                  <a:cubicBezTo>
                    <a:pt x="6811" y="1612"/>
                    <a:pt x="6614" y="1838"/>
                    <a:pt x="6363" y="1988"/>
                  </a:cubicBezTo>
                  <a:cubicBezTo>
                    <a:pt x="6214" y="2059"/>
                    <a:pt x="6142" y="2083"/>
                    <a:pt x="5993" y="2137"/>
                  </a:cubicBezTo>
                  <a:lnTo>
                    <a:pt x="5814" y="2137"/>
                  </a:lnTo>
                  <a:cubicBezTo>
                    <a:pt x="5718" y="2137"/>
                    <a:pt x="5665" y="2137"/>
                    <a:pt x="5593" y="2113"/>
                  </a:cubicBezTo>
                  <a:cubicBezTo>
                    <a:pt x="5444" y="2083"/>
                    <a:pt x="5342" y="2035"/>
                    <a:pt x="5193" y="1934"/>
                  </a:cubicBezTo>
                  <a:cubicBezTo>
                    <a:pt x="5097" y="1862"/>
                    <a:pt x="4972" y="1713"/>
                    <a:pt x="4871" y="1612"/>
                  </a:cubicBezTo>
                  <a:cubicBezTo>
                    <a:pt x="4620" y="1337"/>
                    <a:pt x="4423" y="1068"/>
                    <a:pt x="4202" y="794"/>
                  </a:cubicBezTo>
                  <a:cubicBezTo>
                    <a:pt x="3975" y="519"/>
                    <a:pt x="3701" y="268"/>
                    <a:pt x="3354" y="119"/>
                  </a:cubicBezTo>
                  <a:cubicBezTo>
                    <a:pt x="3168" y="38"/>
                    <a:pt x="2966" y="1"/>
                    <a:pt x="276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83"/>
            <p:cNvSpPr/>
            <p:nvPr/>
          </p:nvSpPr>
          <p:spPr>
            <a:xfrm>
              <a:off x="8157200" y="4504025"/>
              <a:ext cx="1587788" cy="319562"/>
            </a:xfrm>
            <a:custGeom>
              <a:rect b="b" l="l" r="r" t="t"/>
              <a:pathLst>
                <a:path extrusionOk="0" h="3714" w="18453">
                  <a:moveTo>
                    <a:pt x="2740" y="0"/>
                  </a:moveTo>
                  <a:cubicBezTo>
                    <a:pt x="2511" y="0"/>
                    <a:pt x="2279" y="44"/>
                    <a:pt x="2059" y="121"/>
                  </a:cubicBezTo>
                  <a:cubicBezTo>
                    <a:pt x="1635" y="295"/>
                    <a:pt x="1265" y="569"/>
                    <a:pt x="966" y="939"/>
                  </a:cubicBezTo>
                  <a:cubicBezTo>
                    <a:pt x="668" y="1315"/>
                    <a:pt x="441" y="1787"/>
                    <a:pt x="268" y="2235"/>
                  </a:cubicBezTo>
                  <a:cubicBezTo>
                    <a:pt x="196" y="2456"/>
                    <a:pt x="119" y="2706"/>
                    <a:pt x="47" y="2933"/>
                  </a:cubicBezTo>
                  <a:cubicBezTo>
                    <a:pt x="1" y="3079"/>
                    <a:pt x="124" y="3174"/>
                    <a:pt x="246" y="3174"/>
                  </a:cubicBezTo>
                  <a:cubicBezTo>
                    <a:pt x="329" y="3174"/>
                    <a:pt x="412" y="3130"/>
                    <a:pt x="441" y="3029"/>
                  </a:cubicBezTo>
                  <a:cubicBezTo>
                    <a:pt x="716" y="2211"/>
                    <a:pt x="1014" y="1214"/>
                    <a:pt x="1814" y="718"/>
                  </a:cubicBezTo>
                  <a:cubicBezTo>
                    <a:pt x="2091" y="544"/>
                    <a:pt x="2422" y="409"/>
                    <a:pt x="2764" y="409"/>
                  </a:cubicBezTo>
                  <a:cubicBezTo>
                    <a:pt x="2819" y="409"/>
                    <a:pt x="2875" y="412"/>
                    <a:pt x="2930" y="420"/>
                  </a:cubicBezTo>
                  <a:cubicBezTo>
                    <a:pt x="3277" y="492"/>
                    <a:pt x="3551" y="695"/>
                    <a:pt x="3778" y="915"/>
                  </a:cubicBezTo>
                  <a:cubicBezTo>
                    <a:pt x="4226" y="1411"/>
                    <a:pt x="4572" y="2086"/>
                    <a:pt x="5169" y="2384"/>
                  </a:cubicBezTo>
                  <a:cubicBezTo>
                    <a:pt x="5366" y="2498"/>
                    <a:pt x="5583" y="2547"/>
                    <a:pt x="5802" y="2547"/>
                  </a:cubicBezTo>
                  <a:cubicBezTo>
                    <a:pt x="5915" y="2547"/>
                    <a:pt x="6030" y="2534"/>
                    <a:pt x="6142" y="2509"/>
                  </a:cubicBezTo>
                  <a:cubicBezTo>
                    <a:pt x="6441" y="2432"/>
                    <a:pt x="6709" y="2259"/>
                    <a:pt x="6936" y="2062"/>
                  </a:cubicBezTo>
                  <a:cubicBezTo>
                    <a:pt x="7187" y="1835"/>
                    <a:pt x="7408" y="1614"/>
                    <a:pt x="7605" y="1363"/>
                  </a:cubicBezTo>
                  <a:cubicBezTo>
                    <a:pt x="7832" y="1166"/>
                    <a:pt x="8029" y="963"/>
                    <a:pt x="8279" y="814"/>
                  </a:cubicBezTo>
                  <a:cubicBezTo>
                    <a:pt x="8439" y="728"/>
                    <a:pt x="8614" y="663"/>
                    <a:pt x="8793" y="663"/>
                  </a:cubicBezTo>
                  <a:cubicBezTo>
                    <a:pt x="8862" y="663"/>
                    <a:pt x="8932" y="673"/>
                    <a:pt x="9002" y="695"/>
                  </a:cubicBezTo>
                  <a:cubicBezTo>
                    <a:pt x="9151" y="718"/>
                    <a:pt x="9247" y="766"/>
                    <a:pt x="9372" y="868"/>
                  </a:cubicBezTo>
                  <a:cubicBezTo>
                    <a:pt x="9473" y="915"/>
                    <a:pt x="9599" y="1041"/>
                    <a:pt x="9694" y="1142"/>
                  </a:cubicBezTo>
                  <a:cubicBezTo>
                    <a:pt x="10118" y="1614"/>
                    <a:pt x="10441" y="2211"/>
                    <a:pt x="10990" y="2557"/>
                  </a:cubicBezTo>
                  <a:cubicBezTo>
                    <a:pt x="11227" y="2685"/>
                    <a:pt x="11481" y="2760"/>
                    <a:pt x="11746" y="2760"/>
                  </a:cubicBezTo>
                  <a:cubicBezTo>
                    <a:pt x="11841" y="2760"/>
                    <a:pt x="11937" y="2751"/>
                    <a:pt x="12035" y="2730"/>
                  </a:cubicBezTo>
                  <a:cubicBezTo>
                    <a:pt x="12435" y="2659"/>
                    <a:pt x="12781" y="2408"/>
                    <a:pt x="13079" y="2187"/>
                  </a:cubicBezTo>
                  <a:cubicBezTo>
                    <a:pt x="13402" y="1936"/>
                    <a:pt x="13724" y="1662"/>
                    <a:pt x="14100" y="1512"/>
                  </a:cubicBezTo>
                  <a:cubicBezTo>
                    <a:pt x="14347" y="1405"/>
                    <a:pt x="14613" y="1355"/>
                    <a:pt x="14873" y="1355"/>
                  </a:cubicBezTo>
                  <a:cubicBezTo>
                    <a:pt x="15033" y="1355"/>
                    <a:pt x="15191" y="1375"/>
                    <a:pt x="15342" y="1411"/>
                  </a:cubicBezTo>
                  <a:cubicBezTo>
                    <a:pt x="16291" y="1638"/>
                    <a:pt x="17007" y="2336"/>
                    <a:pt x="17604" y="3053"/>
                  </a:cubicBezTo>
                  <a:cubicBezTo>
                    <a:pt x="17730" y="3256"/>
                    <a:pt x="17879" y="3429"/>
                    <a:pt x="18028" y="3602"/>
                  </a:cubicBezTo>
                  <a:cubicBezTo>
                    <a:pt x="18064" y="3670"/>
                    <a:pt x="18130" y="3714"/>
                    <a:pt x="18200" y="3714"/>
                  </a:cubicBezTo>
                  <a:cubicBezTo>
                    <a:pt x="18234" y="3714"/>
                    <a:pt x="18269" y="3703"/>
                    <a:pt x="18303" y="3680"/>
                  </a:cubicBezTo>
                  <a:cubicBezTo>
                    <a:pt x="18404" y="3626"/>
                    <a:pt x="18452" y="3500"/>
                    <a:pt x="18381" y="3405"/>
                  </a:cubicBezTo>
                  <a:cubicBezTo>
                    <a:pt x="17784" y="2605"/>
                    <a:pt x="17133" y="1787"/>
                    <a:pt x="16237" y="1315"/>
                  </a:cubicBezTo>
                  <a:cubicBezTo>
                    <a:pt x="15813" y="1089"/>
                    <a:pt x="15318" y="939"/>
                    <a:pt x="14846" y="939"/>
                  </a:cubicBezTo>
                  <a:cubicBezTo>
                    <a:pt x="14375" y="939"/>
                    <a:pt x="13951" y="1089"/>
                    <a:pt x="13551" y="1339"/>
                  </a:cubicBezTo>
                  <a:cubicBezTo>
                    <a:pt x="13205" y="1560"/>
                    <a:pt x="12882" y="1835"/>
                    <a:pt x="12530" y="2062"/>
                  </a:cubicBezTo>
                  <a:cubicBezTo>
                    <a:pt x="12304" y="2207"/>
                    <a:pt x="12019" y="2353"/>
                    <a:pt x="11728" y="2353"/>
                  </a:cubicBezTo>
                  <a:cubicBezTo>
                    <a:pt x="11673" y="2353"/>
                    <a:pt x="11618" y="2348"/>
                    <a:pt x="11563" y="2336"/>
                  </a:cubicBezTo>
                  <a:cubicBezTo>
                    <a:pt x="11264" y="2259"/>
                    <a:pt x="11038" y="2109"/>
                    <a:pt x="10841" y="1889"/>
                  </a:cubicBezTo>
                  <a:cubicBezTo>
                    <a:pt x="10620" y="1638"/>
                    <a:pt x="10417" y="1363"/>
                    <a:pt x="10220" y="1112"/>
                  </a:cubicBezTo>
                  <a:cubicBezTo>
                    <a:pt x="9993" y="868"/>
                    <a:pt x="9772" y="617"/>
                    <a:pt x="9497" y="444"/>
                  </a:cubicBezTo>
                  <a:cubicBezTo>
                    <a:pt x="9272" y="313"/>
                    <a:pt x="9034" y="251"/>
                    <a:pt x="8792" y="251"/>
                  </a:cubicBezTo>
                  <a:cubicBezTo>
                    <a:pt x="8713" y="251"/>
                    <a:pt x="8634" y="257"/>
                    <a:pt x="8554" y="271"/>
                  </a:cubicBezTo>
                  <a:cubicBezTo>
                    <a:pt x="7903" y="396"/>
                    <a:pt x="7456" y="939"/>
                    <a:pt x="7038" y="1387"/>
                  </a:cubicBezTo>
                  <a:cubicBezTo>
                    <a:pt x="6811" y="1614"/>
                    <a:pt x="6614" y="1811"/>
                    <a:pt x="6363" y="1984"/>
                  </a:cubicBezTo>
                  <a:cubicBezTo>
                    <a:pt x="6214" y="2062"/>
                    <a:pt x="6142" y="2086"/>
                    <a:pt x="5993" y="2109"/>
                  </a:cubicBezTo>
                  <a:cubicBezTo>
                    <a:pt x="5963" y="2133"/>
                    <a:pt x="5939" y="2133"/>
                    <a:pt x="5915" y="2133"/>
                  </a:cubicBezTo>
                  <a:lnTo>
                    <a:pt x="5814" y="2133"/>
                  </a:lnTo>
                  <a:cubicBezTo>
                    <a:pt x="5718" y="2133"/>
                    <a:pt x="5665" y="2133"/>
                    <a:pt x="5593" y="2109"/>
                  </a:cubicBezTo>
                  <a:cubicBezTo>
                    <a:pt x="5444" y="2086"/>
                    <a:pt x="5342" y="2038"/>
                    <a:pt x="5193" y="1936"/>
                  </a:cubicBezTo>
                  <a:cubicBezTo>
                    <a:pt x="5097" y="1859"/>
                    <a:pt x="4972" y="1709"/>
                    <a:pt x="4871" y="1614"/>
                  </a:cubicBezTo>
                  <a:cubicBezTo>
                    <a:pt x="4620" y="1339"/>
                    <a:pt x="4423" y="1041"/>
                    <a:pt x="4202" y="790"/>
                  </a:cubicBezTo>
                  <a:cubicBezTo>
                    <a:pt x="3975" y="515"/>
                    <a:pt x="3701" y="271"/>
                    <a:pt x="3354" y="121"/>
                  </a:cubicBezTo>
                  <a:cubicBezTo>
                    <a:pt x="3162" y="38"/>
                    <a:pt x="2952" y="0"/>
                    <a:pt x="274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83"/>
            <p:cNvSpPr/>
            <p:nvPr/>
          </p:nvSpPr>
          <p:spPr>
            <a:xfrm>
              <a:off x="8157200" y="4285905"/>
              <a:ext cx="1587788" cy="320164"/>
            </a:xfrm>
            <a:custGeom>
              <a:rect b="b" l="l" r="r" t="t"/>
              <a:pathLst>
                <a:path extrusionOk="0" h="3721" w="18453">
                  <a:moveTo>
                    <a:pt x="2761" y="1"/>
                  </a:moveTo>
                  <a:cubicBezTo>
                    <a:pt x="2525" y="1"/>
                    <a:pt x="2285" y="51"/>
                    <a:pt x="2059" y="143"/>
                  </a:cubicBezTo>
                  <a:cubicBezTo>
                    <a:pt x="1635" y="292"/>
                    <a:pt x="1265" y="567"/>
                    <a:pt x="966" y="937"/>
                  </a:cubicBezTo>
                  <a:cubicBezTo>
                    <a:pt x="668" y="1337"/>
                    <a:pt x="441" y="1785"/>
                    <a:pt x="268" y="2233"/>
                  </a:cubicBezTo>
                  <a:cubicBezTo>
                    <a:pt x="196" y="2483"/>
                    <a:pt x="119" y="2704"/>
                    <a:pt x="47" y="2931"/>
                  </a:cubicBezTo>
                  <a:cubicBezTo>
                    <a:pt x="0" y="3078"/>
                    <a:pt x="126" y="3182"/>
                    <a:pt x="249" y="3182"/>
                  </a:cubicBezTo>
                  <a:cubicBezTo>
                    <a:pt x="331" y="3182"/>
                    <a:pt x="412" y="3136"/>
                    <a:pt x="441" y="3027"/>
                  </a:cubicBezTo>
                  <a:cubicBezTo>
                    <a:pt x="716" y="2209"/>
                    <a:pt x="1014" y="1236"/>
                    <a:pt x="1814" y="716"/>
                  </a:cubicBezTo>
                  <a:cubicBezTo>
                    <a:pt x="2077" y="551"/>
                    <a:pt x="2388" y="421"/>
                    <a:pt x="2711" y="421"/>
                  </a:cubicBezTo>
                  <a:cubicBezTo>
                    <a:pt x="2783" y="421"/>
                    <a:pt x="2857" y="427"/>
                    <a:pt x="2930" y="442"/>
                  </a:cubicBezTo>
                  <a:cubicBezTo>
                    <a:pt x="3277" y="489"/>
                    <a:pt x="3551" y="692"/>
                    <a:pt x="3778" y="937"/>
                  </a:cubicBezTo>
                  <a:cubicBezTo>
                    <a:pt x="4226" y="1409"/>
                    <a:pt x="4572" y="2083"/>
                    <a:pt x="5169" y="2406"/>
                  </a:cubicBezTo>
                  <a:cubicBezTo>
                    <a:pt x="5363" y="2503"/>
                    <a:pt x="5576" y="2557"/>
                    <a:pt x="5792" y="2557"/>
                  </a:cubicBezTo>
                  <a:cubicBezTo>
                    <a:pt x="5909" y="2557"/>
                    <a:pt x="6027" y="2541"/>
                    <a:pt x="6142" y="2507"/>
                  </a:cubicBezTo>
                  <a:cubicBezTo>
                    <a:pt x="6441" y="2430"/>
                    <a:pt x="6709" y="2256"/>
                    <a:pt x="6936" y="2059"/>
                  </a:cubicBezTo>
                  <a:cubicBezTo>
                    <a:pt x="7187" y="1833"/>
                    <a:pt x="7408" y="1612"/>
                    <a:pt x="7605" y="1385"/>
                  </a:cubicBezTo>
                  <a:cubicBezTo>
                    <a:pt x="7832" y="1164"/>
                    <a:pt x="8029" y="961"/>
                    <a:pt x="8279" y="812"/>
                  </a:cubicBezTo>
                  <a:cubicBezTo>
                    <a:pt x="8442" y="724"/>
                    <a:pt x="8621" y="672"/>
                    <a:pt x="8804" y="672"/>
                  </a:cubicBezTo>
                  <a:cubicBezTo>
                    <a:pt x="8870" y="672"/>
                    <a:pt x="8936" y="678"/>
                    <a:pt x="9002" y="692"/>
                  </a:cubicBezTo>
                  <a:cubicBezTo>
                    <a:pt x="9151" y="716"/>
                    <a:pt x="9247" y="764"/>
                    <a:pt x="9372" y="865"/>
                  </a:cubicBezTo>
                  <a:cubicBezTo>
                    <a:pt x="9473" y="937"/>
                    <a:pt x="9599" y="1039"/>
                    <a:pt x="9694" y="1140"/>
                  </a:cubicBezTo>
                  <a:cubicBezTo>
                    <a:pt x="10118" y="1612"/>
                    <a:pt x="10441" y="2209"/>
                    <a:pt x="10990" y="2555"/>
                  </a:cubicBezTo>
                  <a:cubicBezTo>
                    <a:pt x="11227" y="2683"/>
                    <a:pt x="11481" y="2758"/>
                    <a:pt x="11746" y="2758"/>
                  </a:cubicBezTo>
                  <a:cubicBezTo>
                    <a:pt x="11841" y="2758"/>
                    <a:pt x="11937" y="2749"/>
                    <a:pt x="12035" y="2728"/>
                  </a:cubicBezTo>
                  <a:cubicBezTo>
                    <a:pt x="12435" y="2656"/>
                    <a:pt x="12781" y="2406"/>
                    <a:pt x="13079" y="2185"/>
                  </a:cubicBezTo>
                  <a:cubicBezTo>
                    <a:pt x="13402" y="1934"/>
                    <a:pt x="13724" y="1683"/>
                    <a:pt x="14100" y="1510"/>
                  </a:cubicBezTo>
                  <a:cubicBezTo>
                    <a:pt x="14327" y="1412"/>
                    <a:pt x="14569" y="1370"/>
                    <a:pt x="14807" y="1370"/>
                  </a:cubicBezTo>
                  <a:cubicBezTo>
                    <a:pt x="14990" y="1370"/>
                    <a:pt x="15171" y="1395"/>
                    <a:pt x="15342" y="1439"/>
                  </a:cubicBezTo>
                  <a:cubicBezTo>
                    <a:pt x="16291" y="1636"/>
                    <a:pt x="17007" y="2334"/>
                    <a:pt x="17604" y="3080"/>
                  </a:cubicBezTo>
                  <a:cubicBezTo>
                    <a:pt x="17730" y="3253"/>
                    <a:pt x="17879" y="3427"/>
                    <a:pt x="18028" y="3624"/>
                  </a:cubicBezTo>
                  <a:cubicBezTo>
                    <a:pt x="18067" y="3680"/>
                    <a:pt x="18140" y="3720"/>
                    <a:pt x="18216" y="3720"/>
                  </a:cubicBezTo>
                  <a:cubicBezTo>
                    <a:pt x="18245" y="3720"/>
                    <a:pt x="18275" y="3714"/>
                    <a:pt x="18303" y="3701"/>
                  </a:cubicBezTo>
                  <a:cubicBezTo>
                    <a:pt x="18404" y="3647"/>
                    <a:pt x="18452" y="3498"/>
                    <a:pt x="18381" y="3403"/>
                  </a:cubicBezTo>
                  <a:cubicBezTo>
                    <a:pt x="17784" y="2603"/>
                    <a:pt x="17133" y="1785"/>
                    <a:pt x="16237" y="1313"/>
                  </a:cubicBezTo>
                  <a:cubicBezTo>
                    <a:pt x="15813" y="1086"/>
                    <a:pt x="15318" y="961"/>
                    <a:pt x="14846" y="937"/>
                  </a:cubicBezTo>
                  <a:cubicBezTo>
                    <a:pt x="14375" y="937"/>
                    <a:pt x="13951" y="1086"/>
                    <a:pt x="13551" y="1337"/>
                  </a:cubicBezTo>
                  <a:cubicBezTo>
                    <a:pt x="13205" y="1558"/>
                    <a:pt x="12882" y="1833"/>
                    <a:pt x="12530" y="2059"/>
                  </a:cubicBezTo>
                  <a:cubicBezTo>
                    <a:pt x="12304" y="2205"/>
                    <a:pt x="12019" y="2351"/>
                    <a:pt x="11728" y="2351"/>
                  </a:cubicBezTo>
                  <a:cubicBezTo>
                    <a:pt x="11673" y="2351"/>
                    <a:pt x="11618" y="2345"/>
                    <a:pt x="11563" y="2334"/>
                  </a:cubicBezTo>
                  <a:cubicBezTo>
                    <a:pt x="11264" y="2280"/>
                    <a:pt x="11038" y="2107"/>
                    <a:pt x="10841" y="1886"/>
                  </a:cubicBezTo>
                  <a:cubicBezTo>
                    <a:pt x="10620" y="1636"/>
                    <a:pt x="10417" y="1361"/>
                    <a:pt x="10220" y="1110"/>
                  </a:cubicBezTo>
                  <a:cubicBezTo>
                    <a:pt x="9993" y="865"/>
                    <a:pt x="9772" y="615"/>
                    <a:pt x="9497" y="442"/>
                  </a:cubicBezTo>
                  <a:cubicBezTo>
                    <a:pt x="9272" y="311"/>
                    <a:pt x="9034" y="249"/>
                    <a:pt x="8792" y="249"/>
                  </a:cubicBezTo>
                  <a:cubicBezTo>
                    <a:pt x="8713" y="249"/>
                    <a:pt x="8634" y="255"/>
                    <a:pt x="8554" y="269"/>
                  </a:cubicBezTo>
                  <a:cubicBezTo>
                    <a:pt x="7903" y="394"/>
                    <a:pt x="7456" y="937"/>
                    <a:pt x="7038" y="1385"/>
                  </a:cubicBezTo>
                  <a:cubicBezTo>
                    <a:pt x="6811" y="1612"/>
                    <a:pt x="6614" y="1833"/>
                    <a:pt x="6363" y="1982"/>
                  </a:cubicBezTo>
                  <a:cubicBezTo>
                    <a:pt x="6214" y="2059"/>
                    <a:pt x="6142" y="2083"/>
                    <a:pt x="5993" y="2131"/>
                  </a:cubicBezTo>
                  <a:lnTo>
                    <a:pt x="5593" y="2131"/>
                  </a:lnTo>
                  <a:cubicBezTo>
                    <a:pt x="5444" y="2083"/>
                    <a:pt x="5342" y="2036"/>
                    <a:pt x="5193" y="1934"/>
                  </a:cubicBezTo>
                  <a:cubicBezTo>
                    <a:pt x="5097" y="1856"/>
                    <a:pt x="4972" y="1737"/>
                    <a:pt x="4871" y="1612"/>
                  </a:cubicBezTo>
                  <a:cubicBezTo>
                    <a:pt x="4620" y="1337"/>
                    <a:pt x="4423" y="1062"/>
                    <a:pt x="4202" y="788"/>
                  </a:cubicBezTo>
                  <a:cubicBezTo>
                    <a:pt x="3975" y="513"/>
                    <a:pt x="3701" y="269"/>
                    <a:pt x="3354" y="119"/>
                  </a:cubicBezTo>
                  <a:cubicBezTo>
                    <a:pt x="3168" y="39"/>
                    <a:pt x="2966" y="1"/>
                    <a:pt x="276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876" name="Shape 1876"/>
        <p:cNvGrpSpPr/>
        <p:nvPr/>
      </p:nvGrpSpPr>
      <p:grpSpPr>
        <a:xfrm>
          <a:off x="0" y="0"/>
          <a:ext cx="0" cy="0"/>
          <a:chOff x="0" y="0"/>
          <a:chExt cx="0" cy="0"/>
        </a:xfrm>
      </p:grpSpPr>
      <p:grpSp>
        <p:nvGrpSpPr>
          <p:cNvPr id="1877" name="Google Shape;1877;p84"/>
          <p:cNvGrpSpPr/>
          <p:nvPr/>
        </p:nvGrpSpPr>
        <p:grpSpPr>
          <a:xfrm>
            <a:off x="1231451" y="197312"/>
            <a:ext cx="6371976" cy="4650406"/>
            <a:chOff x="236950" y="1909675"/>
            <a:chExt cx="2588025" cy="1888950"/>
          </a:xfrm>
        </p:grpSpPr>
        <p:sp>
          <p:nvSpPr>
            <p:cNvPr id="1878" name="Google Shape;1878;p84"/>
            <p:cNvSpPr/>
            <p:nvPr/>
          </p:nvSpPr>
          <p:spPr>
            <a:xfrm>
              <a:off x="731275" y="2339725"/>
              <a:ext cx="1682825" cy="1233550"/>
            </a:xfrm>
            <a:custGeom>
              <a:rect b="b" l="l" r="r" t="t"/>
              <a:pathLst>
                <a:path extrusionOk="0" h="49342" w="67313">
                  <a:moveTo>
                    <a:pt x="1" y="1"/>
                  </a:moveTo>
                  <a:lnTo>
                    <a:pt x="1" y="49341"/>
                  </a:lnTo>
                  <a:lnTo>
                    <a:pt x="67312" y="49341"/>
                  </a:lnTo>
                  <a:lnTo>
                    <a:pt x="67312" y="1"/>
                  </a:lnTo>
                  <a:close/>
                </a:path>
              </a:pathLst>
            </a:custGeom>
            <a:solidFill>
              <a:schemeClr val="accent5"/>
            </a:solidFill>
            <a:ln cap="flat" cmpd="sng" w="4950">
              <a:solidFill>
                <a:schemeClr val="accent5"/>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84"/>
            <p:cNvSpPr/>
            <p:nvPr/>
          </p:nvSpPr>
          <p:spPr>
            <a:xfrm>
              <a:off x="814750" y="2413600"/>
              <a:ext cx="1524325" cy="1109950"/>
            </a:xfrm>
            <a:custGeom>
              <a:rect b="b" l="l" r="r" t="t"/>
              <a:pathLst>
                <a:path extrusionOk="0" h="44398" w="60973">
                  <a:moveTo>
                    <a:pt x="0" y="0"/>
                  </a:moveTo>
                  <a:lnTo>
                    <a:pt x="0" y="44397"/>
                  </a:lnTo>
                  <a:lnTo>
                    <a:pt x="60972" y="44397"/>
                  </a:lnTo>
                  <a:lnTo>
                    <a:pt x="6097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84"/>
            <p:cNvSpPr/>
            <p:nvPr/>
          </p:nvSpPr>
          <p:spPr>
            <a:xfrm>
              <a:off x="2457675" y="3573250"/>
              <a:ext cx="207375" cy="201250"/>
            </a:xfrm>
            <a:custGeom>
              <a:rect b="b" l="l" r="r" t="t"/>
              <a:pathLst>
                <a:path extrusionOk="0" h="8050" w="8295">
                  <a:moveTo>
                    <a:pt x="5968" y="0"/>
                  </a:moveTo>
                  <a:cubicBezTo>
                    <a:pt x="5875" y="93"/>
                    <a:pt x="5817" y="140"/>
                    <a:pt x="5770" y="140"/>
                  </a:cubicBezTo>
                  <a:cubicBezTo>
                    <a:pt x="5142" y="826"/>
                    <a:pt x="4514" y="1501"/>
                    <a:pt x="3886" y="2175"/>
                  </a:cubicBezTo>
                  <a:cubicBezTo>
                    <a:pt x="3784" y="2308"/>
                    <a:pt x="3688" y="2373"/>
                    <a:pt x="3576" y="2373"/>
                  </a:cubicBezTo>
                  <a:cubicBezTo>
                    <a:pt x="3521" y="2373"/>
                    <a:pt x="3462" y="2357"/>
                    <a:pt x="3397" y="2326"/>
                  </a:cubicBezTo>
                  <a:cubicBezTo>
                    <a:pt x="2967" y="2175"/>
                    <a:pt x="2571" y="2036"/>
                    <a:pt x="2141" y="1838"/>
                  </a:cubicBezTo>
                  <a:cubicBezTo>
                    <a:pt x="1804" y="1745"/>
                    <a:pt x="1513" y="1547"/>
                    <a:pt x="1222" y="1408"/>
                  </a:cubicBezTo>
                  <a:lnTo>
                    <a:pt x="1222" y="1408"/>
                  </a:lnTo>
                  <a:cubicBezTo>
                    <a:pt x="1455" y="2082"/>
                    <a:pt x="1653" y="2710"/>
                    <a:pt x="1943" y="3338"/>
                  </a:cubicBezTo>
                  <a:cubicBezTo>
                    <a:pt x="2036" y="3583"/>
                    <a:pt x="1990" y="3734"/>
                    <a:pt x="1850" y="3873"/>
                  </a:cubicBezTo>
                  <a:cubicBezTo>
                    <a:pt x="1315" y="4362"/>
                    <a:pt x="780" y="4897"/>
                    <a:pt x="292" y="5432"/>
                  </a:cubicBezTo>
                  <a:cubicBezTo>
                    <a:pt x="199" y="5525"/>
                    <a:pt x="106" y="5618"/>
                    <a:pt x="1" y="5723"/>
                  </a:cubicBezTo>
                  <a:lnTo>
                    <a:pt x="1" y="5816"/>
                  </a:lnTo>
                  <a:lnTo>
                    <a:pt x="873" y="5816"/>
                  </a:lnTo>
                  <a:cubicBezTo>
                    <a:pt x="1606" y="5816"/>
                    <a:pt x="2281" y="5816"/>
                    <a:pt x="3013" y="5769"/>
                  </a:cubicBezTo>
                  <a:cubicBezTo>
                    <a:pt x="3444" y="5769"/>
                    <a:pt x="3549" y="5816"/>
                    <a:pt x="3642" y="6246"/>
                  </a:cubicBezTo>
                  <a:cubicBezTo>
                    <a:pt x="3688" y="6351"/>
                    <a:pt x="3735" y="6444"/>
                    <a:pt x="3781" y="6537"/>
                  </a:cubicBezTo>
                  <a:cubicBezTo>
                    <a:pt x="4025" y="7072"/>
                    <a:pt x="4270" y="7561"/>
                    <a:pt x="4514" y="8049"/>
                  </a:cubicBezTo>
                  <a:lnTo>
                    <a:pt x="4607" y="8049"/>
                  </a:lnTo>
                  <a:cubicBezTo>
                    <a:pt x="4653" y="7805"/>
                    <a:pt x="4758" y="7514"/>
                    <a:pt x="4851" y="7270"/>
                  </a:cubicBezTo>
                  <a:cubicBezTo>
                    <a:pt x="5002" y="6886"/>
                    <a:pt x="5095" y="6490"/>
                    <a:pt x="5235" y="6153"/>
                  </a:cubicBezTo>
                  <a:cubicBezTo>
                    <a:pt x="5340" y="5955"/>
                    <a:pt x="5433" y="5769"/>
                    <a:pt x="5631" y="5665"/>
                  </a:cubicBezTo>
                  <a:cubicBezTo>
                    <a:pt x="5817" y="5525"/>
                    <a:pt x="6107" y="5432"/>
                    <a:pt x="6352" y="5327"/>
                  </a:cubicBezTo>
                  <a:cubicBezTo>
                    <a:pt x="6887" y="5141"/>
                    <a:pt x="7422" y="4944"/>
                    <a:pt x="7957" y="4792"/>
                  </a:cubicBezTo>
                  <a:cubicBezTo>
                    <a:pt x="8050" y="4746"/>
                    <a:pt x="8143" y="4699"/>
                    <a:pt x="8294" y="4653"/>
                  </a:cubicBezTo>
                  <a:cubicBezTo>
                    <a:pt x="7852" y="4455"/>
                    <a:pt x="7515" y="4269"/>
                    <a:pt x="7131" y="4118"/>
                  </a:cubicBezTo>
                  <a:cubicBezTo>
                    <a:pt x="6840" y="3978"/>
                    <a:pt x="6596" y="3780"/>
                    <a:pt x="6456" y="3490"/>
                  </a:cubicBezTo>
                  <a:cubicBezTo>
                    <a:pt x="6398" y="3443"/>
                    <a:pt x="6352" y="3338"/>
                    <a:pt x="6305" y="3338"/>
                  </a:cubicBezTo>
                  <a:cubicBezTo>
                    <a:pt x="5968" y="3338"/>
                    <a:pt x="5921" y="3106"/>
                    <a:pt x="5921" y="2908"/>
                  </a:cubicBezTo>
                  <a:lnTo>
                    <a:pt x="5921" y="2757"/>
                  </a:lnTo>
                  <a:cubicBezTo>
                    <a:pt x="5921" y="2280"/>
                    <a:pt x="5968" y="1838"/>
                    <a:pt x="5968" y="1408"/>
                  </a:cubicBezTo>
                  <a:lnTo>
                    <a:pt x="5968" y="0"/>
                  </a:lnTo>
                  <a:close/>
                </a:path>
              </a:pathLst>
            </a:custGeom>
            <a:solidFill>
              <a:schemeClr val="accent2"/>
            </a:solidFill>
            <a:ln cap="flat" cmpd="sng" w="4950">
              <a:solidFill>
                <a:schemeClr val="accent2"/>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84"/>
            <p:cNvSpPr/>
            <p:nvPr/>
          </p:nvSpPr>
          <p:spPr>
            <a:xfrm>
              <a:off x="2274775" y="3658150"/>
              <a:ext cx="115175" cy="113725"/>
            </a:xfrm>
            <a:custGeom>
              <a:rect b="b" l="l" r="r" t="t"/>
              <a:pathLst>
                <a:path extrusionOk="0" h="4549" w="4607">
                  <a:moveTo>
                    <a:pt x="2374" y="1"/>
                  </a:moveTo>
                  <a:cubicBezTo>
                    <a:pt x="2280" y="94"/>
                    <a:pt x="2280" y="140"/>
                    <a:pt x="2234" y="187"/>
                  </a:cubicBezTo>
                  <a:cubicBezTo>
                    <a:pt x="2036" y="582"/>
                    <a:pt x="1850" y="966"/>
                    <a:pt x="1652" y="1350"/>
                  </a:cubicBezTo>
                  <a:cubicBezTo>
                    <a:pt x="1474" y="1749"/>
                    <a:pt x="1182" y="1986"/>
                    <a:pt x="768" y="1986"/>
                  </a:cubicBezTo>
                  <a:cubicBezTo>
                    <a:pt x="723" y="1986"/>
                    <a:pt x="677" y="1984"/>
                    <a:pt x="629" y="1978"/>
                  </a:cubicBezTo>
                  <a:cubicBezTo>
                    <a:pt x="567" y="1962"/>
                    <a:pt x="503" y="1957"/>
                    <a:pt x="438" y="1957"/>
                  </a:cubicBezTo>
                  <a:cubicBezTo>
                    <a:pt x="306" y="1957"/>
                    <a:pt x="164" y="1978"/>
                    <a:pt x="1" y="1978"/>
                  </a:cubicBezTo>
                  <a:cubicBezTo>
                    <a:pt x="292" y="2222"/>
                    <a:pt x="536" y="2466"/>
                    <a:pt x="780" y="2664"/>
                  </a:cubicBezTo>
                  <a:cubicBezTo>
                    <a:pt x="1071" y="2850"/>
                    <a:pt x="1210" y="3094"/>
                    <a:pt x="1117" y="3385"/>
                  </a:cubicBezTo>
                  <a:lnTo>
                    <a:pt x="1117" y="3630"/>
                  </a:lnTo>
                  <a:cubicBezTo>
                    <a:pt x="1071" y="3967"/>
                    <a:pt x="1024" y="4258"/>
                    <a:pt x="1024" y="4548"/>
                  </a:cubicBezTo>
                  <a:cubicBezTo>
                    <a:pt x="1362" y="4211"/>
                    <a:pt x="1606" y="3827"/>
                    <a:pt x="2141" y="3676"/>
                  </a:cubicBezTo>
                  <a:lnTo>
                    <a:pt x="2187" y="3630"/>
                  </a:lnTo>
                  <a:cubicBezTo>
                    <a:pt x="2237" y="3499"/>
                    <a:pt x="2317" y="3452"/>
                    <a:pt x="2408" y="3452"/>
                  </a:cubicBezTo>
                  <a:cubicBezTo>
                    <a:pt x="2488" y="3452"/>
                    <a:pt x="2578" y="3488"/>
                    <a:pt x="2664" y="3536"/>
                  </a:cubicBezTo>
                  <a:cubicBezTo>
                    <a:pt x="3060" y="3723"/>
                    <a:pt x="3444" y="3920"/>
                    <a:pt x="3932" y="4118"/>
                  </a:cubicBezTo>
                  <a:cubicBezTo>
                    <a:pt x="3781" y="3827"/>
                    <a:pt x="3688" y="3583"/>
                    <a:pt x="3595" y="3339"/>
                  </a:cubicBezTo>
                  <a:cubicBezTo>
                    <a:pt x="3490" y="3048"/>
                    <a:pt x="3490" y="3001"/>
                    <a:pt x="3781" y="2908"/>
                  </a:cubicBezTo>
                  <a:cubicBezTo>
                    <a:pt x="3781" y="2908"/>
                    <a:pt x="3827" y="2908"/>
                    <a:pt x="3827" y="2850"/>
                  </a:cubicBezTo>
                  <a:cubicBezTo>
                    <a:pt x="4072" y="2513"/>
                    <a:pt x="4316" y="2222"/>
                    <a:pt x="4607" y="1838"/>
                  </a:cubicBezTo>
                  <a:lnTo>
                    <a:pt x="4409" y="1838"/>
                  </a:lnTo>
                  <a:cubicBezTo>
                    <a:pt x="4184" y="1838"/>
                    <a:pt x="3939" y="1859"/>
                    <a:pt x="3700" y="1859"/>
                  </a:cubicBezTo>
                  <a:cubicBezTo>
                    <a:pt x="3581" y="1859"/>
                    <a:pt x="3463" y="1854"/>
                    <a:pt x="3351" y="1838"/>
                  </a:cubicBezTo>
                  <a:cubicBezTo>
                    <a:pt x="3199" y="1838"/>
                    <a:pt x="3060" y="1792"/>
                    <a:pt x="3013" y="1687"/>
                  </a:cubicBezTo>
                  <a:cubicBezTo>
                    <a:pt x="2862" y="1454"/>
                    <a:pt x="2722" y="1164"/>
                    <a:pt x="2618" y="873"/>
                  </a:cubicBezTo>
                  <a:cubicBezTo>
                    <a:pt x="2525" y="582"/>
                    <a:pt x="2478" y="338"/>
                    <a:pt x="2374" y="1"/>
                  </a:cubicBezTo>
                  <a:close/>
                </a:path>
              </a:pathLst>
            </a:custGeom>
            <a:solidFill>
              <a:schemeClr val="accent2"/>
            </a:solidFill>
            <a:ln cap="flat" cmpd="sng" w="4950">
              <a:solidFill>
                <a:schemeClr val="accent2"/>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84"/>
            <p:cNvSpPr/>
            <p:nvPr/>
          </p:nvSpPr>
          <p:spPr>
            <a:xfrm>
              <a:off x="2623725" y="2447625"/>
              <a:ext cx="192825" cy="428925"/>
            </a:xfrm>
            <a:custGeom>
              <a:rect b="b" l="l" r="r" t="t"/>
              <a:pathLst>
                <a:path extrusionOk="0" h="17157" w="7713">
                  <a:moveTo>
                    <a:pt x="2199" y="4097"/>
                  </a:moveTo>
                  <a:cubicBezTo>
                    <a:pt x="2244" y="4097"/>
                    <a:pt x="2296" y="4118"/>
                    <a:pt x="2327" y="4118"/>
                  </a:cubicBezTo>
                  <a:cubicBezTo>
                    <a:pt x="2327" y="4118"/>
                    <a:pt x="2373" y="4222"/>
                    <a:pt x="2327" y="4269"/>
                  </a:cubicBezTo>
                  <a:cubicBezTo>
                    <a:pt x="2083" y="4606"/>
                    <a:pt x="1850" y="4990"/>
                    <a:pt x="1606" y="5327"/>
                  </a:cubicBezTo>
                  <a:cubicBezTo>
                    <a:pt x="1559" y="5385"/>
                    <a:pt x="1454" y="5385"/>
                    <a:pt x="1361" y="5432"/>
                  </a:cubicBezTo>
                  <a:cubicBezTo>
                    <a:pt x="1315" y="5327"/>
                    <a:pt x="1164" y="5234"/>
                    <a:pt x="1164" y="5141"/>
                  </a:cubicBezTo>
                  <a:cubicBezTo>
                    <a:pt x="1117" y="5036"/>
                    <a:pt x="1164" y="4897"/>
                    <a:pt x="1268" y="4804"/>
                  </a:cubicBezTo>
                  <a:cubicBezTo>
                    <a:pt x="1501" y="4513"/>
                    <a:pt x="1792" y="4269"/>
                    <a:pt x="2141" y="4118"/>
                  </a:cubicBezTo>
                  <a:cubicBezTo>
                    <a:pt x="2156" y="4102"/>
                    <a:pt x="2177" y="4097"/>
                    <a:pt x="2199" y="4097"/>
                  </a:cubicBezTo>
                  <a:close/>
                  <a:moveTo>
                    <a:pt x="2478" y="5769"/>
                  </a:moveTo>
                  <a:cubicBezTo>
                    <a:pt x="2431" y="5967"/>
                    <a:pt x="2373" y="6153"/>
                    <a:pt x="2280" y="6304"/>
                  </a:cubicBezTo>
                  <a:cubicBezTo>
                    <a:pt x="2141" y="6549"/>
                    <a:pt x="1989" y="6781"/>
                    <a:pt x="1850" y="7025"/>
                  </a:cubicBezTo>
                  <a:cubicBezTo>
                    <a:pt x="1809" y="7058"/>
                    <a:pt x="1706" y="7096"/>
                    <a:pt x="1611" y="7096"/>
                  </a:cubicBezTo>
                  <a:cubicBezTo>
                    <a:pt x="1571" y="7096"/>
                    <a:pt x="1532" y="7089"/>
                    <a:pt x="1501" y="7072"/>
                  </a:cubicBezTo>
                  <a:cubicBezTo>
                    <a:pt x="1454" y="7072"/>
                    <a:pt x="1361" y="6886"/>
                    <a:pt x="1408" y="6781"/>
                  </a:cubicBezTo>
                  <a:cubicBezTo>
                    <a:pt x="1454" y="6444"/>
                    <a:pt x="1989" y="5862"/>
                    <a:pt x="2478" y="5769"/>
                  </a:cubicBezTo>
                  <a:close/>
                  <a:moveTo>
                    <a:pt x="1117" y="6258"/>
                  </a:moveTo>
                  <a:cubicBezTo>
                    <a:pt x="1117" y="6490"/>
                    <a:pt x="1071" y="6688"/>
                    <a:pt x="1071" y="6932"/>
                  </a:cubicBezTo>
                  <a:cubicBezTo>
                    <a:pt x="1024" y="7177"/>
                    <a:pt x="1024" y="7421"/>
                    <a:pt x="978" y="7654"/>
                  </a:cubicBezTo>
                  <a:cubicBezTo>
                    <a:pt x="919" y="7758"/>
                    <a:pt x="873" y="7898"/>
                    <a:pt x="826" y="7898"/>
                  </a:cubicBezTo>
                  <a:cubicBezTo>
                    <a:pt x="809" y="7907"/>
                    <a:pt x="790" y="7910"/>
                    <a:pt x="772" y="7910"/>
                  </a:cubicBezTo>
                  <a:cubicBezTo>
                    <a:pt x="694" y="7910"/>
                    <a:pt x="611" y="7842"/>
                    <a:pt x="536" y="7805"/>
                  </a:cubicBezTo>
                  <a:cubicBezTo>
                    <a:pt x="489" y="7805"/>
                    <a:pt x="489" y="7712"/>
                    <a:pt x="442" y="7654"/>
                  </a:cubicBezTo>
                  <a:cubicBezTo>
                    <a:pt x="245" y="7223"/>
                    <a:pt x="733" y="6397"/>
                    <a:pt x="1117" y="6258"/>
                  </a:cubicBezTo>
                  <a:close/>
                  <a:moveTo>
                    <a:pt x="6642" y="0"/>
                  </a:moveTo>
                  <a:lnTo>
                    <a:pt x="6642" y="0"/>
                  </a:lnTo>
                  <a:cubicBezTo>
                    <a:pt x="6596" y="47"/>
                    <a:pt x="6549" y="47"/>
                    <a:pt x="6549" y="47"/>
                  </a:cubicBezTo>
                  <a:cubicBezTo>
                    <a:pt x="6060" y="675"/>
                    <a:pt x="5432" y="1117"/>
                    <a:pt x="4804" y="1547"/>
                  </a:cubicBezTo>
                  <a:cubicBezTo>
                    <a:pt x="3932" y="2233"/>
                    <a:pt x="3013" y="2861"/>
                    <a:pt x="2187" y="3536"/>
                  </a:cubicBezTo>
                  <a:cubicBezTo>
                    <a:pt x="1164" y="4362"/>
                    <a:pt x="396" y="5385"/>
                    <a:pt x="152" y="6688"/>
                  </a:cubicBezTo>
                  <a:cubicBezTo>
                    <a:pt x="47" y="7130"/>
                    <a:pt x="0" y="7514"/>
                    <a:pt x="291" y="7851"/>
                  </a:cubicBezTo>
                  <a:cubicBezTo>
                    <a:pt x="396" y="7944"/>
                    <a:pt x="442" y="8096"/>
                    <a:pt x="489" y="8235"/>
                  </a:cubicBezTo>
                  <a:cubicBezTo>
                    <a:pt x="536" y="8340"/>
                    <a:pt x="582" y="8386"/>
                    <a:pt x="687" y="8386"/>
                  </a:cubicBezTo>
                  <a:cubicBezTo>
                    <a:pt x="1117" y="8631"/>
                    <a:pt x="1606" y="8770"/>
                    <a:pt x="2036" y="9014"/>
                  </a:cubicBezTo>
                  <a:cubicBezTo>
                    <a:pt x="2373" y="9166"/>
                    <a:pt x="2373" y="9398"/>
                    <a:pt x="2083" y="9596"/>
                  </a:cubicBezTo>
                  <a:lnTo>
                    <a:pt x="2083" y="10515"/>
                  </a:lnTo>
                  <a:cubicBezTo>
                    <a:pt x="1850" y="12073"/>
                    <a:pt x="1652" y="13620"/>
                    <a:pt x="1210" y="15074"/>
                  </a:cubicBezTo>
                  <a:cubicBezTo>
                    <a:pt x="1117" y="15412"/>
                    <a:pt x="1071" y="15795"/>
                    <a:pt x="978" y="16144"/>
                  </a:cubicBezTo>
                  <a:cubicBezTo>
                    <a:pt x="919" y="16482"/>
                    <a:pt x="826" y="16819"/>
                    <a:pt x="780" y="17156"/>
                  </a:cubicBezTo>
                  <a:cubicBezTo>
                    <a:pt x="2187" y="14400"/>
                    <a:pt x="3827" y="11829"/>
                    <a:pt x="5142" y="9014"/>
                  </a:cubicBezTo>
                  <a:lnTo>
                    <a:pt x="5142" y="9014"/>
                  </a:lnTo>
                  <a:cubicBezTo>
                    <a:pt x="4513" y="9212"/>
                    <a:pt x="3885" y="9503"/>
                    <a:pt x="3199" y="9503"/>
                  </a:cubicBezTo>
                  <a:lnTo>
                    <a:pt x="2908" y="9503"/>
                  </a:lnTo>
                  <a:lnTo>
                    <a:pt x="2908" y="9398"/>
                  </a:lnTo>
                  <a:cubicBezTo>
                    <a:pt x="3106" y="9259"/>
                    <a:pt x="3350" y="9107"/>
                    <a:pt x="3595" y="9014"/>
                  </a:cubicBezTo>
                  <a:cubicBezTo>
                    <a:pt x="4176" y="8724"/>
                    <a:pt x="4804" y="8479"/>
                    <a:pt x="5386" y="8096"/>
                  </a:cubicBezTo>
                  <a:cubicBezTo>
                    <a:pt x="5921" y="7758"/>
                    <a:pt x="6398" y="7363"/>
                    <a:pt x="6886" y="6932"/>
                  </a:cubicBezTo>
                  <a:cubicBezTo>
                    <a:pt x="7131" y="6735"/>
                    <a:pt x="7270" y="6444"/>
                    <a:pt x="7421" y="6107"/>
                  </a:cubicBezTo>
                  <a:lnTo>
                    <a:pt x="7421" y="6107"/>
                  </a:lnTo>
                  <a:cubicBezTo>
                    <a:pt x="7177" y="6153"/>
                    <a:pt x="7026" y="6153"/>
                    <a:pt x="6840" y="6153"/>
                  </a:cubicBezTo>
                  <a:cubicBezTo>
                    <a:pt x="6689" y="6153"/>
                    <a:pt x="6596" y="6200"/>
                    <a:pt x="6444" y="6200"/>
                  </a:cubicBezTo>
                  <a:lnTo>
                    <a:pt x="6398" y="6200"/>
                  </a:lnTo>
                  <a:cubicBezTo>
                    <a:pt x="6374" y="6215"/>
                    <a:pt x="6345" y="6222"/>
                    <a:pt x="6316" y="6222"/>
                  </a:cubicBezTo>
                  <a:cubicBezTo>
                    <a:pt x="6233" y="6222"/>
                    <a:pt x="6141" y="6163"/>
                    <a:pt x="6107" y="6060"/>
                  </a:cubicBezTo>
                  <a:cubicBezTo>
                    <a:pt x="6107" y="5862"/>
                    <a:pt x="6212" y="5769"/>
                    <a:pt x="6398" y="5769"/>
                  </a:cubicBezTo>
                  <a:cubicBezTo>
                    <a:pt x="6596" y="5723"/>
                    <a:pt x="6689" y="5618"/>
                    <a:pt x="6793" y="5478"/>
                  </a:cubicBezTo>
                  <a:cubicBezTo>
                    <a:pt x="6840" y="5385"/>
                    <a:pt x="6840" y="5281"/>
                    <a:pt x="6886" y="5188"/>
                  </a:cubicBezTo>
                  <a:cubicBezTo>
                    <a:pt x="6933" y="5095"/>
                    <a:pt x="6933" y="4990"/>
                    <a:pt x="6979" y="4897"/>
                  </a:cubicBezTo>
                  <a:cubicBezTo>
                    <a:pt x="7514" y="3583"/>
                    <a:pt x="7712" y="2233"/>
                    <a:pt x="7561" y="779"/>
                  </a:cubicBezTo>
                  <a:lnTo>
                    <a:pt x="7561" y="779"/>
                  </a:lnTo>
                  <a:cubicBezTo>
                    <a:pt x="7421" y="1791"/>
                    <a:pt x="7177" y="2710"/>
                    <a:pt x="6502" y="3443"/>
                  </a:cubicBezTo>
                  <a:cubicBezTo>
                    <a:pt x="6549" y="2710"/>
                    <a:pt x="6735" y="1989"/>
                    <a:pt x="6886" y="1256"/>
                  </a:cubicBezTo>
                  <a:cubicBezTo>
                    <a:pt x="6840" y="1256"/>
                    <a:pt x="6840" y="1314"/>
                    <a:pt x="6840" y="1314"/>
                  </a:cubicBezTo>
                  <a:cubicBezTo>
                    <a:pt x="6793" y="1314"/>
                    <a:pt x="6793" y="1361"/>
                    <a:pt x="6793" y="1361"/>
                  </a:cubicBezTo>
                  <a:cubicBezTo>
                    <a:pt x="6212" y="2617"/>
                    <a:pt x="5339" y="3641"/>
                    <a:pt x="4269" y="4513"/>
                  </a:cubicBezTo>
                  <a:cubicBezTo>
                    <a:pt x="4118" y="4653"/>
                    <a:pt x="3885" y="4746"/>
                    <a:pt x="3688" y="4850"/>
                  </a:cubicBezTo>
                  <a:cubicBezTo>
                    <a:pt x="3641" y="4804"/>
                    <a:pt x="3641" y="4804"/>
                    <a:pt x="3595" y="4746"/>
                  </a:cubicBezTo>
                  <a:cubicBezTo>
                    <a:pt x="3734" y="4560"/>
                    <a:pt x="3932" y="4315"/>
                    <a:pt x="4071" y="4118"/>
                  </a:cubicBezTo>
                  <a:cubicBezTo>
                    <a:pt x="4700" y="3350"/>
                    <a:pt x="5339" y="2571"/>
                    <a:pt x="5863" y="1745"/>
                  </a:cubicBezTo>
                  <a:cubicBezTo>
                    <a:pt x="6258" y="1256"/>
                    <a:pt x="6444" y="628"/>
                    <a:pt x="6642" y="0"/>
                  </a:cubicBez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84"/>
            <p:cNvSpPr/>
            <p:nvPr/>
          </p:nvSpPr>
          <p:spPr>
            <a:xfrm>
              <a:off x="2643200" y="2687500"/>
              <a:ext cx="32600" cy="189050"/>
            </a:xfrm>
            <a:custGeom>
              <a:rect b="b" l="l" r="r" t="t"/>
              <a:pathLst>
                <a:path extrusionOk="0" h="7562" w="1304">
                  <a:moveTo>
                    <a:pt x="431" y="5479"/>
                  </a:moveTo>
                  <a:cubicBezTo>
                    <a:pt x="873" y="4025"/>
                    <a:pt x="1071" y="2478"/>
                    <a:pt x="1304" y="920"/>
                  </a:cubicBezTo>
                  <a:lnTo>
                    <a:pt x="1304" y="1"/>
                  </a:lnTo>
                  <a:lnTo>
                    <a:pt x="1304" y="1"/>
                  </a:lnTo>
                  <a:lnTo>
                    <a:pt x="1304" y="1"/>
                  </a:lnTo>
                  <a:lnTo>
                    <a:pt x="1304" y="920"/>
                  </a:lnTo>
                  <a:cubicBezTo>
                    <a:pt x="1071" y="2478"/>
                    <a:pt x="873" y="4025"/>
                    <a:pt x="431" y="5479"/>
                  </a:cubicBezTo>
                  <a:cubicBezTo>
                    <a:pt x="338" y="5817"/>
                    <a:pt x="292" y="6200"/>
                    <a:pt x="199" y="6549"/>
                  </a:cubicBezTo>
                  <a:cubicBezTo>
                    <a:pt x="140" y="6887"/>
                    <a:pt x="47" y="7224"/>
                    <a:pt x="1" y="7561"/>
                  </a:cubicBezTo>
                  <a:lnTo>
                    <a:pt x="1" y="7561"/>
                  </a:lnTo>
                  <a:cubicBezTo>
                    <a:pt x="47" y="7224"/>
                    <a:pt x="140" y="6887"/>
                    <a:pt x="199" y="6549"/>
                  </a:cubicBezTo>
                  <a:cubicBezTo>
                    <a:pt x="292" y="6200"/>
                    <a:pt x="338" y="5817"/>
                    <a:pt x="431" y="5479"/>
                  </a:cubicBez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84"/>
            <p:cNvSpPr/>
            <p:nvPr/>
          </p:nvSpPr>
          <p:spPr>
            <a:xfrm>
              <a:off x="2783650" y="2600275"/>
              <a:ext cx="25625" cy="2350"/>
            </a:xfrm>
            <a:custGeom>
              <a:rect b="b" l="l" r="r" t="t"/>
              <a:pathLst>
                <a:path extrusionOk="0" h="94" w="1025">
                  <a:moveTo>
                    <a:pt x="443" y="47"/>
                  </a:moveTo>
                  <a:cubicBezTo>
                    <a:pt x="629" y="47"/>
                    <a:pt x="780" y="47"/>
                    <a:pt x="1024" y="1"/>
                  </a:cubicBezTo>
                  <a:lnTo>
                    <a:pt x="1024" y="1"/>
                  </a:lnTo>
                  <a:cubicBezTo>
                    <a:pt x="780" y="47"/>
                    <a:pt x="629" y="47"/>
                    <a:pt x="443" y="47"/>
                  </a:cubicBezTo>
                  <a:cubicBezTo>
                    <a:pt x="292" y="47"/>
                    <a:pt x="199" y="94"/>
                    <a:pt x="47" y="94"/>
                  </a:cubicBezTo>
                  <a:lnTo>
                    <a:pt x="1" y="94"/>
                  </a:lnTo>
                  <a:lnTo>
                    <a:pt x="47" y="94"/>
                  </a:lnTo>
                  <a:cubicBezTo>
                    <a:pt x="199" y="94"/>
                    <a:pt x="292" y="47"/>
                    <a:pt x="443" y="47"/>
                  </a:cubicBez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84"/>
            <p:cNvSpPr/>
            <p:nvPr/>
          </p:nvSpPr>
          <p:spPr>
            <a:xfrm>
              <a:off x="2703700" y="2672975"/>
              <a:ext cx="48575" cy="12225"/>
            </a:xfrm>
            <a:custGeom>
              <a:rect b="b" l="l" r="r" t="t"/>
              <a:pathLst>
                <a:path extrusionOk="0" h="489" w="1943">
                  <a:moveTo>
                    <a:pt x="1943" y="0"/>
                  </a:moveTo>
                  <a:cubicBezTo>
                    <a:pt x="1314" y="198"/>
                    <a:pt x="686" y="489"/>
                    <a:pt x="0" y="489"/>
                  </a:cubicBezTo>
                  <a:cubicBezTo>
                    <a:pt x="686" y="489"/>
                    <a:pt x="1314" y="198"/>
                    <a:pt x="1943" y="0"/>
                  </a:cubicBez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84"/>
            <p:cNvSpPr/>
            <p:nvPr/>
          </p:nvSpPr>
          <p:spPr>
            <a:xfrm>
              <a:off x="2226500" y="2107100"/>
              <a:ext cx="525775" cy="428925"/>
            </a:xfrm>
            <a:custGeom>
              <a:rect b="b" l="l" r="r" t="t"/>
              <a:pathLst>
                <a:path extrusionOk="0" h="17157" w="21031">
                  <a:moveTo>
                    <a:pt x="1844" y="3861"/>
                  </a:moveTo>
                  <a:cubicBezTo>
                    <a:pt x="1890" y="3861"/>
                    <a:pt x="1946" y="3900"/>
                    <a:pt x="1978" y="3932"/>
                  </a:cubicBezTo>
                  <a:cubicBezTo>
                    <a:pt x="2223" y="4118"/>
                    <a:pt x="2374" y="5095"/>
                    <a:pt x="2176" y="5433"/>
                  </a:cubicBezTo>
                  <a:cubicBezTo>
                    <a:pt x="2083" y="5235"/>
                    <a:pt x="1932" y="5142"/>
                    <a:pt x="1885" y="4991"/>
                  </a:cubicBezTo>
                  <a:cubicBezTo>
                    <a:pt x="1792" y="4700"/>
                    <a:pt x="1746" y="4362"/>
                    <a:pt x="1687" y="4072"/>
                  </a:cubicBezTo>
                  <a:cubicBezTo>
                    <a:pt x="1687" y="3979"/>
                    <a:pt x="1746" y="3886"/>
                    <a:pt x="1792" y="3886"/>
                  </a:cubicBezTo>
                  <a:cubicBezTo>
                    <a:pt x="1806" y="3868"/>
                    <a:pt x="1824" y="3861"/>
                    <a:pt x="1844" y="3861"/>
                  </a:cubicBezTo>
                  <a:close/>
                  <a:moveTo>
                    <a:pt x="2618" y="6212"/>
                  </a:moveTo>
                  <a:cubicBezTo>
                    <a:pt x="2711" y="6212"/>
                    <a:pt x="2851" y="6258"/>
                    <a:pt x="2909" y="6351"/>
                  </a:cubicBezTo>
                  <a:cubicBezTo>
                    <a:pt x="3048" y="6596"/>
                    <a:pt x="3048" y="6886"/>
                    <a:pt x="3002" y="7177"/>
                  </a:cubicBezTo>
                  <a:cubicBezTo>
                    <a:pt x="3002" y="7270"/>
                    <a:pt x="2955" y="7375"/>
                    <a:pt x="2909" y="7515"/>
                  </a:cubicBezTo>
                  <a:cubicBezTo>
                    <a:pt x="2618" y="7317"/>
                    <a:pt x="2327" y="6689"/>
                    <a:pt x="2420" y="6398"/>
                  </a:cubicBezTo>
                  <a:cubicBezTo>
                    <a:pt x="2420" y="6305"/>
                    <a:pt x="2560" y="6212"/>
                    <a:pt x="2618" y="6212"/>
                  </a:cubicBezTo>
                  <a:close/>
                  <a:moveTo>
                    <a:pt x="1" y="1"/>
                  </a:moveTo>
                  <a:lnTo>
                    <a:pt x="1" y="1"/>
                  </a:lnTo>
                  <a:cubicBezTo>
                    <a:pt x="140" y="489"/>
                    <a:pt x="234" y="920"/>
                    <a:pt x="385" y="1362"/>
                  </a:cubicBezTo>
                  <a:cubicBezTo>
                    <a:pt x="769" y="2909"/>
                    <a:pt x="1164" y="4409"/>
                    <a:pt x="1594" y="5968"/>
                  </a:cubicBezTo>
                  <a:cubicBezTo>
                    <a:pt x="1885" y="6886"/>
                    <a:pt x="2083" y="7805"/>
                    <a:pt x="2176" y="8771"/>
                  </a:cubicBezTo>
                  <a:lnTo>
                    <a:pt x="2176" y="8829"/>
                  </a:lnTo>
                  <a:lnTo>
                    <a:pt x="6689" y="8829"/>
                  </a:lnTo>
                  <a:cubicBezTo>
                    <a:pt x="7026" y="8829"/>
                    <a:pt x="7317" y="8875"/>
                    <a:pt x="7654" y="8875"/>
                  </a:cubicBezTo>
                  <a:lnTo>
                    <a:pt x="7992" y="8875"/>
                  </a:lnTo>
                  <a:cubicBezTo>
                    <a:pt x="8143" y="8875"/>
                    <a:pt x="8143" y="8969"/>
                    <a:pt x="8143" y="9213"/>
                  </a:cubicBezTo>
                  <a:cubicBezTo>
                    <a:pt x="8143" y="9701"/>
                    <a:pt x="8189" y="10178"/>
                    <a:pt x="8189" y="10667"/>
                  </a:cubicBezTo>
                  <a:cubicBezTo>
                    <a:pt x="8189" y="10806"/>
                    <a:pt x="8189" y="10911"/>
                    <a:pt x="8329" y="10957"/>
                  </a:cubicBezTo>
                  <a:cubicBezTo>
                    <a:pt x="8527" y="11004"/>
                    <a:pt x="8666" y="11051"/>
                    <a:pt x="8818" y="11155"/>
                  </a:cubicBezTo>
                  <a:cubicBezTo>
                    <a:pt x="10411" y="12167"/>
                    <a:pt x="12063" y="13191"/>
                    <a:pt x="13668" y="14249"/>
                  </a:cubicBezTo>
                  <a:cubicBezTo>
                    <a:pt x="14773" y="14935"/>
                    <a:pt x="15889" y="15517"/>
                    <a:pt x="16913" y="16389"/>
                  </a:cubicBezTo>
                  <a:cubicBezTo>
                    <a:pt x="16960" y="16436"/>
                    <a:pt x="17006" y="16482"/>
                    <a:pt x="17053" y="16529"/>
                  </a:cubicBezTo>
                  <a:cubicBezTo>
                    <a:pt x="17053" y="16622"/>
                    <a:pt x="17053" y="16773"/>
                    <a:pt x="17006" y="16866"/>
                  </a:cubicBezTo>
                  <a:cubicBezTo>
                    <a:pt x="17006" y="16913"/>
                    <a:pt x="16913" y="16913"/>
                    <a:pt x="16808" y="16913"/>
                  </a:cubicBezTo>
                  <a:lnTo>
                    <a:pt x="17099" y="17157"/>
                  </a:lnTo>
                  <a:cubicBezTo>
                    <a:pt x="17297" y="16971"/>
                    <a:pt x="17495" y="16773"/>
                    <a:pt x="17681" y="16622"/>
                  </a:cubicBezTo>
                  <a:cubicBezTo>
                    <a:pt x="18751" y="15808"/>
                    <a:pt x="19914" y="14982"/>
                    <a:pt x="21031" y="14203"/>
                  </a:cubicBezTo>
                  <a:lnTo>
                    <a:pt x="20938" y="14063"/>
                  </a:lnTo>
                  <a:cubicBezTo>
                    <a:pt x="20893" y="14102"/>
                    <a:pt x="20843" y="14117"/>
                    <a:pt x="20791" y="14117"/>
                  </a:cubicBezTo>
                  <a:cubicBezTo>
                    <a:pt x="20721" y="14117"/>
                    <a:pt x="20649" y="14090"/>
                    <a:pt x="20589" y="14063"/>
                  </a:cubicBezTo>
                  <a:cubicBezTo>
                    <a:pt x="20158" y="13772"/>
                    <a:pt x="19774" y="13481"/>
                    <a:pt x="19332" y="13191"/>
                  </a:cubicBezTo>
                  <a:cubicBezTo>
                    <a:pt x="19332" y="13191"/>
                    <a:pt x="19286" y="13191"/>
                    <a:pt x="19239" y="13133"/>
                  </a:cubicBezTo>
                  <a:cubicBezTo>
                    <a:pt x="19135" y="13377"/>
                    <a:pt x="18995" y="13621"/>
                    <a:pt x="18902" y="13819"/>
                  </a:cubicBezTo>
                  <a:cubicBezTo>
                    <a:pt x="18704" y="14110"/>
                    <a:pt x="18553" y="14400"/>
                    <a:pt x="18320" y="14645"/>
                  </a:cubicBezTo>
                  <a:cubicBezTo>
                    <a:pt x="18218" y="14803"/>
                    <a:pt x="18051" y="14901"/>
                    <a:pt x="17925" y="14901"/>
                  </a:cubicBezTo>
                  <a:cubicBezTo>
                    <a:pt x="17866" y="14901"/>
                    <a:pt x="17815" y="14879"/>
                    <a:pt x="17785" y="14831"/>
                  </a:cubicBezTo>
                  <a:cubicBezTo>
                    <a:pt x="17634" y="14645"/>
                    <a:pt x="17739" y="14447"/>
                    <a:pt x="17832" y="14296"/>
                  </a:cubicBezTo>
                  <a:cubicBezTo>
                    <a:pt x="18123" y="13772"/>
                    <a:pt x="18460" y="13284"/>
                    <a:pt x="18797" y="12749"/>
                  </a:cubicBezTo>
                  <a:cubicBezTo>
                    <a:pt x="18320" y="12411"/>
                    <a:pt x="17785" y="12028"/>
                    <a:pt x="17297" y="11679"/>
                  </a:cubicBezTo>
                  <a:cubicBezTo>
                    <a:pt x="17053" y="12028"/>
                    <a:pt x="16867" y="12365"/>
                    <a:pt x="16622" y="12749"/>
                  </a:cubicBezTo>
                  <a:cubicBezTo>
                    <a:pt x="16529" y="12884"/>
                    <a:pt x="16444" y="13047"/>
                    <a:pt x="16287" y="13047"/>
                  </a:cubicBezTo>
                  <a:cubicBezTo>
                    <a:pt x="16268" y="13047"/>
                    <a:pt x="16248" y="13044"/>
                    <a:pt x="16227" y="13039"/>
                  </a:cubicBezTo>
                  <a:cubicBezTo>
                    <a:pt x="15994" y="12946"/>
                    <a:pt x="16041" y="12702"/>
                    <a:pt x="16087" y="12504"/>
                  </a:cubicBezTo>
                  <a:cubicBezTo>
                    <a:pt x="16180" y="12260"/>
                    <a:pt x="16331" y="12028"/>
                    <a:pt x="16425" y="11830"/>
                  </a:cubicBezTo>
                  <a:cubicBezTo>
                    <a:pt x="16518" y="11632"/>
                    <a:pt x="16669" y="11493"/>
                    <a:pt x="16808" y="11248"/>
                  </a:cubicBezTo>
                  <a:cubicBezTo>
                    <a:pt x="16285" y="10864"/>
                    <a:pt x="15750" y="10515"/>
                    <a:pt x="15215" y="10132"/>
                  </a:cubicBezTo>
                  <a:cubicBezTo>
                    <a:pt x="15064" y="11051"/>
                    <a:pt x="14482" y="11783"/>
                    <a:pt x="14098" y="12609"/>
                  </a:cubicBezTo>
                  <a:cubicBezTo>
                    <a:pt x="14005" y="12795"/>
                    <a:pt x="13854" y="12946"/>
                    <a:pt x="13761" y="13086"/>
                  </a:cubicBezTo>
                  <a:cubicBezTo>
                    <a:pt x="13695" y="13121"/>
                    <a:pt x="13641" y="13138"/>
                    <a:pt x="13596" y="13138"/>
                  </a:cubicBezTo>
                  <a:cubicBezTo>
                    <a:pt x="13506" y="13138"/>
                    <a:pt x="13455" y="13071"/>
                    <a:pt x="13424" y="12946"/>
                  </a:cubicBezTo>
                  <a:lnTo>
                    <a:pt x="13424" y="12702"/>
                  </a:lnTo>
                  <a:cubicBezTo>
                    <a:pt x="13517" y="12504"/>
                    <a:pt x="13563" y="12260"/>
                    <a:pt x="13714" y="12028"/>
                  </a:cubicBezTo>
                  <a:cubicBezTo>
                    <a:pt x="14052" y="11295"/>
                    <a:pt x="14436" y="10574"/>
                    <a:pt x="14831" y="9794"/>
                  </a:cubicBezTo>
                  <a:cubicBezTo>
                    <a:pt x="14389" y="9504"/>
                    <a:pt x="14052" y="9213"/>
                    <a:pt x="13668" y="8969"/>
                  </a:cubicBezTo>
                  <a:cubicBezTo>
                    <a:pt x="13517" y="9213"/>
                    <a:pt x="13424" y="9411"/>
                    <a:pt x="13272" y="9597"/>
                  </a:cubicBezTo>
                  <a:cubicBezTo>
                    <a:pt x="13117" y="9800"/>
                    <a:pt x="12954" y="9899"/>
                    <a:pt x="12816" y="9899"/>
                  </a:cubicBezTo>
                  <a:cubicBezTo>
                    <a:pt x="12789" y="9899"/>
                    <a:pt x="12762" y="9895"/>
                    <a:pt x="12737" y="9887"/>
                  </a:cubicBezTo>
                  <a:cubicBezTo>
                    <a:pt x="12598" y="9794"/>
                    <a:pt x="12598" y="9550"/>
                    <a:pt x="12737" y="9306"/>
                  </a:cubicBezTo>
                  <a:cubicBezTo>
                    <a:pt x="12889" y="9062"/>
                    <a:pt x="12982" y="8829"/>
                    <a:pt x="13133" y="8585"/>
                  </a:cubicBezTo>
                  <a:cubicBezTo>
                    <a:pt x="12551" y="8189"/>
                    <a:pt x="11970" y="7759"/>
                    <a:pt x="11342" y="7317"/>
                  </a:cubicBezTo>
                  <a:cubicBezTo>
                    <a:pt x="11097" y="7805"/>
                    <a:pt x="10900" y="8247"/>
                    <a:pt x="10655" y="8678"/>
                  </a:cubicBezTo>
                  <a:cubicBezTo>
                    <a:pt x="10516" y="9015"/>
                    <a:pt x="10411" y="9306"/>
                    <a:pt x="10271" y="9597"/>
                  </a:cubicBezTo>
                  <a:cubicBezTo>
                    <a:pt x="10194" y="9722"/>
                    <a:pt x="10076" y="9913"/>
                    <a:pt x="9898" y="9913"/>
                  </a:cubicBezTo>
                  <a:cubicBezTo>
                    <a:pt x="9862" y="9913"/>
                    <a:pt x="9824" y="9905"/>
                    <a:pt x="9783" y="9887"/>
                  </a:cubicBezTo>
                  <a:cubicBezTo>
                    <a:pt x="9597" y="9794"/>
                    <a:pt x="9643" y="9550"/>
                    <a:pt x="9736" y="9352"/>
                  </a:cubicBezTo>
                  <a:cubicBezTo>
                    <a:pt x="9934" y="8585"/>
                    <a:pt x="10318" y="7852"/>
                    <a:pt x="10760" y="7177"/>
                  </a:cubicBezTo>
                  <a:cubicBezTo>
                    <a:pt x="10807" y="7131"/>
                    <a:pt x="10807" y="7084"/>
                    <a:pt x="10853" y="6980"/>
                  </a:cubicBezTo>
                  <a:cubicBezTo>
                    <a:pt x="10365" y="6642"/>
                    <a:pt x="9888" y="6305"/>
                    <a:pt x="9353" y="5921"/>
                  </a:cubicBezTo>
                  <a:cubicBezTo>
                    <a:pt x="9306" y="6107"/>
                    <a:pt x="9248" y="6305"/>
                    <a:pt x="9155" y="6445"/>
                  </a:cubicBezTo>
                  <a:cubicBezTo>
                    <a:pt x="9062" y="6642"/>
                    <a:pt x="8957" y="6840"/>
                    <a:pt x="8818" y="7026"/>
                  </a:cubicBezTo>
                  <a:cubicBezTo>
                    <a:pt x="8784" y="7068"/>
                    <a:pt x="8674" y="7103"/>
                    <a:pt x="8580" y="7103"/>
                  </a:cubicBezTo>
                  <a:cubicBezTo>
                    <a:pt x="8542" y="7103"/>
                    <a:pt x="8507" y="7098"/>
                    <a:pt x="8480" y="7084"/>
                  </a:cubicBezTo>
                  <a:cubicBezTo>
                    <a:pt x="8434" y="7084"/>
                    <a:pt x="8376" y="6886"/>
                    <a:pt x="8376" y="6793"/>
                  </a:cubicBezTo>
                  <a:cubicBezTo>
                    <a:pt x="8480" y="6445"/>
                    <a:pt x="8620" y="6107"/>
                    <a:pt x="8724" y="5816"/>
                  </a:cubicBezTo>
                  <a:cubicBezTo>
                    <a:pt x="8818" y="5630"/>
                    <a:pt x="8818" y="5526"/>
                    <a:pt x="8620" y="5433"/>
                  </a:cubicBezTo>
                  <a:cubicBezTo>
                    <a:pt x="8143" y="5095"/>
                    <a:pt x="7654" y="4804"/>
                    <a:pt x="7166" y="4467"/>
                  </a:cubicBezTo>
                  <a:cubicBezTo>
                    <a:pt x="7119" y="4560"/>
                    <a:pt x="7119" y="4607"/>
                    <a:pt x="7119" y="4653"/>
                  </a:cubicBezTo>
                  <a:cubicBezTo>
                    <a:pt x="6829" y="5433"/>
                    <a:pt x="6538" y="6154"/>
                    <a:pt x="6247" y="6933"/>
                  </a:cubicBezTo>
                  <a:cubicBezTo>
                    <a:pt x="6200" y="7026"/>
                    <a:pt x="6107" y="7177"/>
                    <a:pt x="6049" y="7224"/>
                  </a:cubicBezTo>
                  <a:cubicBezTo>
                    <a:pt x="5956" y="7317"/>
                    <a:pt x="5863" y="7375"/>
                    <a:pt x="5817" y="7375"/>
                  </a:cubicBezTo>
                  <a:cubicBezTo>
                    <a:pt x="5712" y="7317"/>
                    <a:pt x="5619" y="7177"/>
                    <a:pt x="5619" y="7131"/>
                  </a:cubicBezTo>
                  <a:cubicBezTo>
                    <a:pt x="5619" y="6933"/>
                    <a:pt x="5665" y="6793"/>
                    <a:pt x="5712" y="6642"/>
                  </a:cubicBezTo>
                  <a:cubicBezTo>
                    <a:pt x="6049" y="5816"/>
                    <a:pt x="6398" y="4991"/>
                    <a:pt x="6736" y="4176"/>
                  </a:cubicBezTo>
                  <a:cubicBezTo>
                    <a:pt x="6294" y="3886"/>
                    <a:pt x="5910" y="3595"/>
                    <a:pt x="5468" y="3304"/>
                  </a:cubicBezTo>
                  <a:cubicBezTo>
                    <a:pt x="5375" y="3537"/>
                    <a:pt x="5328" y="3781"/>
                    <a:pt x="5235" y="4025"/>
                  </a:cubicBezTo>
                  <a:cubicBezTo>
                    <a:pt x="5177" y="4176"/>
                    <a:pt x="5130" y="4316"/>
                    <a:pt x="5037" y="4409"/>
                  </a:cubicBezTo>
                  <a:cubicBezTo>
                    <a:pt x="4991" y="4514"/>
                    <a:pt x="4840" y="4560"/>
                    <a:pt x="4747" y="4560"/>
                  </a:cubicBezTo>
                  <a:cubicBezTo>
                    <a:pt x="4700" y="4514"/>
                    <a:pt x="4653" y="4362"/>
                    <a:pt x="4595" y="4269"/>
                  </a:cubicBezTo>
                  <a:cubicBezTo>
                    <a:pt x="4595" y="4118"/>
                    <a:pt x="4653" y="3979"/>
                    <a:pt x="4700" y="3886"/>
                  </a:cubicBezTo>
                  <a:cubicBezTo>
                    <a:pt x="4793" y="3595"/>
                    <a:pt x="4886" y="3351"/>
                    <a:pt x="4944" y="3106"/>
                  </a:cubicBezTo>
                  <a:cubicBezTo>
                    <a:pt x="4944" y="3060"/>
                    <a:pt x="4886" y="2909"/>
                    <a:pt x="4840" y="2862"/>
                  </a:cubicBezTo>
                  <a:cubicBezTo>
                    <a:pt x="3676" y="2141"/>
                    <a:pt x="2513" y="1362"/>
                    <a:pt x="1304" y="687"/>
                  </a:cubicBezTo>
                  <a:cubicBezTo>
                    <a:pt x="1013" y="536"/>
                    <a:pt x="722" y="338"/>
                    <a:pt x="385" y="198"/>
                  </a:cubicBezTo>
                  <a:cubicBezTo>
                    <a:pt x="292" y="152"/>
                    <a:pt x="140" y="47"/>
                    <a:pt x="1" y="1"/>
                  </a:cubicBez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84"/>
            <p:cNvSpPr/>
            <p:nvPr/>
          </p:nvSpPr>
          <p:spPr>
            <a:xfrm>
              <a:off x="2656575" y="3007375"/>
              <a:ext cx="89600" cy="152675"/>
            </a:xfrm>
            <a:custGeom>
              <a:rect b="b" l="l" r="r" t="t"/>
              <a:pathLst>
                <a:path extrusionOk="0" h="6107" w="3584">
                  <a:moveTo>
                    <a:pt x="3537" y="0"/>
                  </a:moveTo>
                  <a:lnTo>
                    <a:pt x="3444" y="47"/>
                  </a:lnTo>
                  <a:cubicBezTo>
                    <a:pt x="3444" y="489"/>
                    <a:pt x="3246" y="873"/>
                    <a:pt x="2909" y="1210"/>
                  </a:cubicBezTo>
                  <a:cubicBezTo>
                    <a:pt x="2804" y="1361"/>
                    <a:pt x="2618" y="1454"/>
                    <a:pt x="2420" y="1501"/>
                  </a:cubicBezTo>
                  <a:cubicBezTo>
                    <a:pt x="2327" y="1501"/>
                    <a:pt x="2129" y="1408"/>
                    <a:pt x="2036" y="1361"/>
                  </a:cubicBezTo>
                  <a:cubicBezTo>
                    <a:pt x="1350" y="2862"/>
                    <a:pt x="675" y="4362"/>
                    <a:pt x="1" y="5909"/>
                  </a:cubicBezTo>
                  <a:lnTo>
                    <a:pt x="431" y="6107"/>
                  </a:lnTo>
                  <a:cubicBezTo>
                    <a:pt x="478" y="5967"/>
                    <a:pt x="582" y="5863"/>
                    <a:pt x="722" y="5770"/>
                  </a:cubicBezTo>
                  <a:cubicBezTo>
                    <a:pt x="722" y="5756"/>
                    <a:pt x="731" y="5750"/>
                    <a:pt x="747" y="5750"/>
                  </a:cubicBezTo>
                  <a:cubicBezTo>
                    <a:pt x="786" y="5750"/>
                    <a:pt x="868" y="5783"/>
                    <a:pt x="966" y="5816"/>
                  </a:cubicBezTo>
                  <a:lnTo>
                    <a:pt x="1211" y="5909"/>
                  </a:lnTo>
                  <a:cubicBezTo>
                    <a:pt x="1350" y="5572"/>
                    <a:pt x="1501" y="5235"/>
                    <a:pt x="1641" y="4897"/>
                  </a:cubicBezTo>
                  <a:cubicBezTo>
                    <a:pt x="1932" y="4165"/>
                    <a:pt x="2176" y="3443"/>
                    <a:pt x="2571" y="2769"/>
                  </a:cubicBezTo>
                  <a:cubicBezTo>
                    <a:pt x="2955" y="1943"/>
                    <a:pt x="3293" y="1071"/>
                    <a:pt x="3583" y="198"/>
                  </a:cubicBezTo>
                  <a:lnTo>
                    <a:pt x="3583" y="152"/>
                  </a:lnTo>
                  <a:cubicBezTo>
                    <a:pt x="3583" y="94"/>
                    <a:pt x="3537" y="47"/>
                    <a:pt x="3537" y="0"/>
                  </a:cubicBez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84"/>
            <p:cNvSpPr/>
            <p:nvPr/>
          </p:nvSpPr>
          <p:spPr>
            <a:xfrm>
              <a:off x="2627500" y="2912875"/>
              <a:ext cx="117500" cy="116325"/>
            </a:xfrm>
            <a:custGeom>
              <a:rect b="b" l="l" r="r" t="t"/>
              <a:pathLst>
                <a:path extrusionOk="0" h="4653" w="4700">
                  <a:moveTo>
                    <a:pt x="2176" y="0"/>
                  </a:moveTo>
                  <a:cubicBezTo>
                    <a:pt x="1594" y="442"/>
                    <a:pt x="1013" y="826"/>
                    <a:pt x="478" y="1256"/>
                  </a:cubicBezTo>
                  <a:cubicBezTo>
                    <a:pt x="338" y="1361"/>
                    <a:pt x="187" y="1454"/>
                    <a:pt x="94" y="1547"/>
                  </a:cubicBezTo>
                  <a:lnTo>
                    <a:pt x="47" y="1547"/>
                  </a:lnTo>
                  <a:cubicBezTo>
                    <a:pt x="47" y="1605"/>
                    <a:pt x="1" y="1652"/>
                    <a:pt x="1" y="1745"/>
                  </a:cubicBezTo>
                  <a:cubicBezTo>
                    <a:pt x="47" y="1989"/>
                    <a:pt x="94" y="2280"/>
                    <a:pt x="140" y="2571"/>
                  </a:cubicBezTo>
                  <a:cubicBezTo>
                    <a:pt x="187" y="2955"/>
                    <a:pt x="291" y="3292"/>
                    <a:pt x="385" y="3687"/>
                  </a:cubicBezTo>
                  <a:cubicBezTo>
                    <a:pt x="385" y="3687"/>
                    <a:pt x="385" y="3734"/>
                    <a:pt x="431" y="3734"/>
                  </a:cubicBezTo>
                  <a:cubicBezTo>
                    <a:pt x="582" y="3536"/>
                    <a:pt x="722" y="3350"/>
                    <a:pt x="873" y="3152"/>
                  </a:cubicBezTo>
                  <a:cubicBezTo>
                    <a:pt x="1013" y="2908"/>
                    <a:pt x="1210" y="2710"/>
                    <a:pt x="1455" y="2478"/>
                  </a:cubicBezTo>
                  <a:cubicBezTo>
                    <a:pt x="1501" y="2420"/>
                    <a:pt x="1594" y="2327"/>
                    <a:pt x="1699" y="2327"/>
                  </a:cubicBezTo>
                  <a:cubicBezTo>
                    <a:pt x="1745" y="2373"/>
                    <a:pt x="1838" y="2478"/>
                    <a:pt x="1838" y="2571"/>
                  </a:cubicBezTo>
                  <a:cubicBezTo>
                    <a:pt x="1885" y="2769"/>
                    <a:pt x="1838" y="3001"/>
                    <a:pt x="1885" y="3199"/>
                  </a:cubicBezTo>
                  <a:cubicBezTo>
                    <a:pt x="1932" y="3583"/>
                    <a:pt x="1990" y="3978"/>
                    <a:pt x="2327" y="4269"/>
                  </a:cubicBezTo>
                  <a:cubicBezTo>
                    <a:pt x="2664" y="3932"/>
                    <a:pt x="2804" y="3397"/>
                    <a:pt x="3292" y="3152"/>
                  </a:cubicBezTo>
                  <a:cubicBezTo>
                    <a:pt x="3365" y="3135"/>
                    <a:pt x="3417" y="3125"/>
                    <a:pt x="3456" y="3125"/>
                  </a:cubicBezTo>
                  <a:cubicBezTo>
                    <a:pt x="3524" y="3125"/>
                    <a:pt x="3554" y="3157"/>
                    <a:pt x="3583" y="3245"/>
                  </a:cubicBezTo>
                  <a:lnTo>
                    <a:pt x="3583" y="3687"/>
                  </a:lnTo>
                  <a:lnTo>
                    <a:pt x="3583" y="4653"/>
                  </a:lnTo>
                  <a:lnTo>
                    <a:pt x="3630" y="4653"/>
                  </a:lnTo>
                  <a:cubicBezTo>
                    <a:pt x="3781" y="4513"/>
                    <a:pt x="3874" y="4316"/>
                    <a:pt x="4072" y="4164"/>
                  </a:cubicBezTo>
                  <a:cubicBezTo>
                    <a:pt x="4211" y="4025"/>
                    <a:pt x="4362" y="3874"/>
                    <a:pt x="4549" y="3734"/>
                  </a:cubicBezTo>
                  <a:cubicBezTo>
                    <a:pt x="4549" y="3780"/>
                    <a:pt x="4607" y="3780"/>
                    <a:pt x="4607" y="3827"/>
                  </a:cubicBezTo>
                  <a:lnTo>
                    <a:pt x="4700" y="3780"/>
                  </a:lnTo>
                  <a:cubicBezTo>
                    <a:pt x="4653" y="3536"/>
                    <a:pt x="4549" y="3292"/>
                    <a:pt x="4549" y="3059"/>
                  </a:cubicBezTo>
                  <a:cubicBezTo>
                    <a:pt x="4409" y="2373"/>
                    <a:pt x="4316" y="1745"/>
                    <a:pt x="4211" y="1117"/>
                  </a:cubicBezTo>
                  <a:cubicBezTo>
                    <a:pt x="4161" y="1119"/>
                    <a:pt x="4113" y="1121"/>
                    <a:pt x="4064" y="1121"/>
                  </a:cubicBezTo>
                  <a:cubicBezTo>
                    <a:pt x="3225" y="1121"/>
                    <a:pt x="2638" y="737"/>
                    <a:pt x="2176" y="0"/>
                  </a:cubicBezTo>
                  <a:close/>
                </a:path>
              </a:pathLst>
            </a:custGeom>
            <a:solidFill>
              <a:schemeClr val="accent5"/>
            </a:solidFill>
            <a:ln cap="flat" cmpd="sng" w="4950">
              <a:solidFill>
                <a:schemeClr val="accent5"/>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84"/>
            <p:cNvSpPr/>
            <p:nvPr/>
          </p:nvSpPr>
          <p:spPr>
            <a:xfrm>
              <a:off x="2627500" y="2944275"/>
              <a:ext cx="11950" cy="60800"/>
            </a:xfrm>
            <a:custGeom>
              <a:rect b="b" l="l" r="r" t="t"/>
              <a:pathLst>
                <a:path extrusionOk="0" h="2432" w="478">
                  <a:moveTo>
                    <a:pt x="385" y="2431"/>
                  </a:moveTo>
                  <a:cubicBezTo>
                    <a:pt x="291" y="2036"/>
                    <a:pt x="187" y="1699"/>
                    <a:pt x="140" y="1315"/>
                  </a:cubicBezTo>
                  <a:cubicBezTo>
                    <a:pt x="94" y="1024"/>
                    <a:pt x="47" y="733"/>
                    <a:pt x="1" y="489"/>
                  </a:cubicBezTo>
                  <a:cubicBezTo>
                    <a:pt x="1" y="396"/>
                    <a:pt x="47" y="349"/>
                    <a:pt x="47" y="291"/>
                  </a:cubicBezTo>
                  <a:lnTo>
                    <a:pt x="94" y="291"/>
                  </a:lnTo>
                  <a:cubicBezTo>
                    <a:pt x="187" y="198"/>
                    <a:pt x="338" y="105"/>
                    <a:pt x="478" y="0"/>
                  </a:cubicBezTo>
                  <a:lnTo>
                    <a:pt x="478" y="0"/>
                  </a:lnTo>
                  <a:lnTo>
                    <a:pt x="478" y="0"/>
                  </a:lnTo>
                  <a:cubicBezTo>
                    <a:pt x="338" y="105"/>
                    <a:pt x="187" y="198"/>
                    <a:pt x="94" y="291"/>
                  </a:cubicBezTo>
                  <a:lnTo>
                    <a:pt x="47" y="291"/>
                  </a:lnTo>
                  <a:cubicBezTo>
                    <a:pt x="47" y="349"/>
                    <a:pt x="1" y="396"/>
                    <a:pt x="1" y="489"/>
                  </a:cubicBezTo>
                  <a:cubicBezTo>
                    <a:pt x="47" y="733"/>
                    <a:pt x="94" y="1024"/>
                    <a:pt x="140" y="1315"/>
                  </a:cubicBezTo>
                  <a:cubicBezTo>
                    <a:pt x="187" y="1699"/>
                    <a:pt x="291" y="2036"/>
                    <a:pt x="385" y="2431"/>
                  </a:cubicBezTo>
                  <a:close/>
                </a:path>
              </a:pathLst>
            </a:custGeom>
            <a:solidFill>
              <a:schemeClr val="accent5"/>
            </a:solidFill>
            <a:ln cap="flat" cmpd="sng" w="4950">
              <a:solidFill>
                <a:schemeClr val="accent5"/>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84"/>
            <p:cNvSpPr/>
            <p:nvPr/>
          </p:nvSpPr>
          <p:spPr>
            <a:xfrm>
              <a:off x="2498975" y="3005050"/>
              <a:ext cx="200100" cy="376875"/>
            </a:xfrm>
            <a:custGeom>
              <a:rect b="b" l="l" r="r" t="t"/>
              <a:pathLst>
                <a:path extrusionOk="0" h="15075" w="8004">
                  <a:moveTo>
                    <a:pt x="6491" y="3246"/>
                  </a:moveTo>
                  <a:cubicBezTo>
                    <a:pt x="6549" y="3339"/>
                    <a:pt x="6596" y="3443"/>
                    <a:pt x="6549" y="3536"/>
                  </a:cubicBezTo>
                  <a:cubicBezTo>
                    <a:pt x="6305" y="4025"/>
                    <a:pt x="6014" y="4548"/>
                    <a:pt x="5770" y="5037"/>
                  </a:cubicBezTo>
                  <a:cubicBezTo>
                    <a:pt x="5619" y="5235"/>
                    <a:pt x="5479" y="5421"/>
                    <a:pt x="5328" y="5572"/>
                  </a:cubicBezTo>
                  <a:lnTo>
                    <a:pt x="5235" y="5572"/>
                  </a:lnTo>
                  <a:cubicBezTo>
                    <a:pt x="5328" y="5281"/>
                    <a:pt x="5386" y="5037"/>
                    <a:pt x="5479" y="4793"/>
                  </a:cubicBezTo>
                  <a:cubicBezTo>
                    <a:pt x="5723" y="4316"/>
                    <a:pt x="6014" y="3827"/>
                    <a:pt x="6305" y="3385"/>
                  </a:cubicBezTo>
                  <a:cubicBezTo>
                    <a:pt x="6305" y="3292"/>
                    <a:pt x="6444" y="3292"/>
                    <a:pt x="6491" y="3246"/>
                  </a:cubicBezTo>
                  <a:close/>
                  <a:moveTo>
                    <a:pt x="4653" y="6444"/>
                  </a:moveTo>
                  <a:cubicBezTo>
                    <a:pt x="4700" y="6491"/>
                    <a:pt x="4746" y="6491"/>
                    <a:pt x="4746" y="6537"/>
                  </a:cubicBezTo>
                  <a:cubicBezTo>
                    <a:pt x="4746" y="6688"/>
                    <a:pt x="4746" y="6875"/>
                    <a:pt x="4653" y="7072"/>
                  </a:cubicBezTo>
                  <a:cubicBezTo>
                    <a:pt x="4165" y="8282"/>
                    <a:pt x="3641" y="9492"/>
                    <a:pt x="3153" y="10713"/>
                  </a:cubicBezTo>
                  <a:cubicBezTo>
                    <a:pt x="2769" y="11585"/>
                    <a:pt x="2327" y="12504"/>
                    <a:pt x="1943" y="13423"/>
                  </a:cubicBezTo>
                  <a:cubicBezTo>
                    <a:pt x="1838" y="13621"/>
                    <a:pt x="1745" y="13807"/>
                    <a:pt x="1606" y="13958"/>
                  </a:cubicBezTo>
                  <a:cubicBezTo>
                    <a:pt x="1548" y="14051"/>
                    <a:pt x="1408" y="14051"/>
                    <a:pt x="1315" y="14098"/>
                  </a:cubicBezTo>
                  <a:cubicBezTo>
                    <a:pt x="1315" y="14005"/>
                    <a:pt x="1257" y="13912"/>
                    <a:pt x="1315" y="13807"/>
                  </a:cubicBezTo>
                  <a:cubicBezTo>
                    <a:pt x="1548" y="13132"/>
                    <a:pt x="1838" y="12458"/>
                    <a:pt x="2129" y="11771"/>
                  </a:cubicBezTo>
                  <a:cubicBezTo>
                    <a:pt x="2664" y="10562"/>
                    <a:pt x="3350" y="9445"/>
                    <a:pt x="3734" y="8142"/>
                  </a:cubicBezTo>
                  <a:cubicBezTo>
                    <a:pt x="3874" y="7700"/>
                    <a:pt x="4118" y="7270"/>
                    <a:pt x="4362" y="6828"/>
                  </a:cubicBezTo>
                  <a:cubicBezTo>
                    <a:pt x="4409" y="6688"/>
                    <a:pt x="4560" y="6584"/>
                    <a:pt x="4653" y="6444"/>
                  </a:cubicBezTo>
                  <a:close/>
                  <a:moveTo>
                    <a:pt x="6549" y="0"/>
                  </a:moveTo>
                  <a:cubicBezTo>
                    <a:pt x="6351" y="535"/>
                    <a:pt x="6200" y="1117"/>
                    <a:pt x="5968" y="1640"/>
                  </a:cubicBezTo>
                  <a:cubicBezTo>
                    <a:pt x="4897" y="4071"/>
                    <a:pt x="3827" y="6491"/>
                    <a:pt x="2711" y="8864"/>
                  </a:cubicBezTo>
                  <a:cubicBezTo>
                    <a:pt x="1897" y="10655"/>
                    <a:pt x="1024" y="12504"/>
                    <a:pt x="1" y="14202"/>
                  </a:cubicBezTo>
                  <a:cubicBezTo>
                    <a:pt x="536" y="14493"/>
                    <a:pt x="1117" y="14784"/>
                    <a:pt x="1699" y="15075"/>
                  </a:cubicBezTo>
                  <a:cubicBezTo>
                    <a:pt x="1699" y="15075"/>
                    <a:pt x="1699" y="15017"/>
                    <a:pt x="1745" y="15017"/>
                  </a:cubicBezTo>
                  <a:cubicBezTo>
                    <a:pt x="1943" y="14388"/>
                    <a:pt x="2187" y="13760"/>
                    <a:pt x="2420" y="13179"/>
                  </a:cubicBezTo>
                  <a:cubicBezTo>
                    <a:pt x="3292" y="11295"/>
                    <a:pt x="4223" y="9352"/>
                    <a:pt x="5095" y="7456"/>
                  </a:cubicBezTo>
                  <a:cubicBezTo>
                    <a:pt x="5479" y="6642"/>
                    <a:pt x="5816" y="5770"/>
                    <a:pt x="6200" y="4944"/>
                  </a:cubicBezTo>
                  <a:cubicBezTo>
                    <a:pt x="6782" y="3629"/>
                    <a:pt x="7363" y="2373"/>
                    <a:pt x="7945" y="1059"/>
                  </a:cubicBezTo>
                  <a:cubicBezTo>
                    <a:pt x="7945" y="1012"/>
                    <a:pt x="8003" y="966"/>
                    <a:pt x="8003" y="826"/>
                  </a:cubicBezTo>
                  <a:lnTo>
                    <a:pt x="8003" y="826"/>
                  </a:lnTo>
                  <a:cubicBezTo>
                    <a:pt x="7773" y="1007"/>
                    <a:pt x="7598" y="1102"/>
                    <a:pt x="7441" y="1102"/>
                  </a:cubicBezTo>
                  <a:cubicBezTo>
                    <a:pt x="7264" y="1102"/>
                    <a:pt x="7112" y="981"/>
                    <a:pt x="6933" y="722"/>
                  </a:cubicBezTo>
                  <a:cubicBezTo>
                    <a:pt x="6782" y="477"/>
                    <a:pt x="6689" y="245"/>
                    <a:pt x="6549" y="0"/>
                  </a:cubicBez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84"/>
            <p:cNvSpPr/>
            <p:nvPr/>
          </p:nvSpPr>
          <p:spPr>
            <a:xfrm>
              <a:off x="2632150" y="3152775"/>
              <a:ext cx="54700" cy="75050"/>
            </a:xfrm>
            <a:custGeom>
              <a:rect b="b" l="l" r="r" t="t"/>
              <a:pathLst>
                <a:path extrusionOk="0" h="3002" w="2188">
                  <a:moveTo>
                    <a:pt x="1943" y="0"/>
                  </a:moveTo>
                  <a:cubicBezTo>
                    <a:pt x="1804" y="291"/>
                    <a:pt x="1699" y="489"/>
                    <a:pt x="1559" y="628"/>
                  </a:cubicBezTo>
                  <a:cubicBezTo>
                    <a:pt x="1559" y="661"/>
                    <a:pt x="1508" y="699"/>
                    <a:pt x="1461" y="699"/>
                  </a:cubicBezTo>
                  <a:cubicBezTo>
                    <a:pt x="1441" y="699"/>
                    <a:pt x="1422" y="692"/>
                    <a:pt x="1408" y="675"/>
                  </a:cubicBezTo>
                  <a:cubicBezTo>
                    <a:pt x="1362" y="675"/>
                    <a:pt x="1362" y="582"/>
                    <a:pt x="1362" y="535"/>
                  </a:cubicBezTo>
                  <a:cubicBezTo>
                    <a:pt x="1362" y="442"/>
                    <a:pt x="1362" y="337"/>
                    <a:pt x="1408" y="291"/>
                  </a:cubicBezTo>
                  <a:lnTo>
                    <a:pt x="978" y="93"/>
                  </a:lnTo>
                  <a:cubicBezTo>
                    <a:pt x="687" y="826"/>
                    <a:pt x="350" y="1501"/>
                    <a:pt x="1" y="2233"/>
                  </a:cubicBezTo>
                  <a:lnTo>
                    <a:pt x="396" y="2420"/>
                  </a:lnTo>
                  <a:cubicBezTo>
                    <a:pt x="443" y="2326"/>
                    <a:pt x="536" y="2233"/>
                    <a:pt x="687" y="2233"/>
                  </a:cubicBezTo>
                  <a:cubicBezTo>
                    <a:pt x="873" y="2326"/>
                    <a:pt x="827" y="2478"/>
                    <a:pt x="780" y="2571"/>
                  </a:cubicBezTo>
                  <a:cubicBezTo>
                    <a:pt x="780" y="2710"/>
                    <a:pt x="734" y="2815"/>
                    <a:pt x="687" y="2955"/>
                  </a:cubicBezTo>
                  <a:lnTo>
                    <a:pt x="873" y="3001"/>
                  </a:lnTo>
                  <a:cubicBezTo>
                    <a:pt x="1315" y="2036"/>
                    <a:pt x="1746" y="1070"/>
                    <a:pt x="2188" y="93"/>
                  </a:cubicBezTo>
                  <a:lnTo>
                    <a:pt x="1943" y="0"/>
                  </a:ln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84"/>
            <p:cNvSpPr/>
            <p:nvPr/>
          </p:nvSpPr>
          <p:spPr>
            <a:xfrm>
              <a:off x="2549875" y="3208600"/>
              <a:ext cx="104125" cy="193675"/>
            </a:xfrm>
            <a:custGeom>
              <a:rect b="b" l="l" r="r" t="t"/>
              <a:pathLst>
                <a:path extrusionOk="0" h="7747" w="4165">
                  <a:moveTo>
                    <a:pt x="3292" y="0"/>
                  </a:moveTo>
                  <a:cubicBezTo>
                    <a:pt x="2233" y="2373"/>
                    <a:pt x="1163" y="4699"/>
                    <a:pt x="47" y="7026"/>
                  </a:cubicBezTo>
                  <a:cubicBezTo>
                    <a:pt x="47" y="7072"/>
                    <a:pt x="0" y="7072"/>
                    <a:pt x="0" y="7119"/>
                  </a:cubicBezTo>
                  <a:cubicBezTo>
                    <a:pt x="291" y="7363"/>
                    <a:pt x="582" y="7561"/>
                    <a:pt x="872" y="7747"/>
                  </a:cubicBezTo>
                  <a:cubicBezTo>
                    <a:pt x="872" y="7747"/>
                    <a:pt x="919" y="7700"/>
                    <a:pt x="919" y="7654"/>
                  </a:cubicBezTo>
                  <a:cubicBezTo>
                    <a:pt x="1547" y="6351"/>
                    <a:pt x="2187" y="5083"/>
                    <a:pt x="2815" y="3781"/>
                  </a:cubicBezTo>
                  <a:cubicBezTo>
                    <a:pt x="3245" y="2804"/>
                    <a:pt x="3687" y="1792"/>
                    <a:pt x="4164" y="768"/>
                  </a:cubicBezTo>
                  <a:lnTo>
                    <a:pt x="3978" y="722"/>
                  </a:lnTo>
                  <a:cubicBezTo>
                    <a:pt x="3873" y="826"/>
                    <a:pt x="3827" y="919"/>
                    <a:pt x="3780" y="1059"/>
                  </a:cubicBezTo>
                  <a:cubicBezTo>
                    <a:pt x="3734" y="1117"/>
                    <a:pt x="3641" y="1164"/>
                    <a:pt x="3583" y="1210"/>
                  </a:cubicBezTo>
                  <a:cubicBezTo>
                    <a:pt x="3536" y="1117"/>
                    <a:pt x="3490" y="1012"/>
                    <a:pt x="3490" y="919"/>
                  </a:cubicBezTo>
                  <a:cubicBezTo>
                    <a:pt x="3536" y="675"/>
                    <a:pt x="3583" y="431"/>
                    <a:pt x="3687" y="245"/>
                  </a:cubicBezTo>
                  <a:lnTo>
                    <a:pt x="3687" y="187"/>
                  </a:lnTo>
                  <a:lnTo>
                    <a:pt x="3292" y="0"/>
                  </a:ln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84"/>
            <p:cNvSpPr/>
            <p:nvPr/>
          </p:nvSpPr>
          <p:spPr>
            <a:xfrm>
              <a:off x="2554800" y="2663375"/>
              <a:ext cx="112575" cy="145425"/>
            </a:xfrm>
            <a:custGeom>
              <a:rect b="b" l="l" r="r" t="t"/>
              <a:pathLst>
                <a:path extrusionOk="0" h="5817" w="4503">
                  <a:moveTo>
                    <a:pt x="2618" y="1"/>
                  </a:moveTo>
                  <a:cubicBezTo>
                    <a:pt x="2467" y="245"/>
                    <a:pt x="2281" y="536"/>
                    <a:pt x="2083" y="873"/>
                  </a:cubicBezTo>
                  <a:cubicBezTo>
                    <a:pt x="2571" y="873"/>
                    <a:pt x="2909" y="1012"/>
                    <a:pt x="3153" y="1350"/>
                  </a:cubicBezTo>
                  <a:cubicBezTo>
                    <a:pt x="2943" y="1500"/>
                    <a:pt x="2742" y="1566"/>
                    <a:pt x="2550" y="1566"/>
                  </a:cubicBezTo>
                  <a:cubicBezTo>
                    <a:pt x="2295" y="1566"/>
                    <a:pt x="2058" y="1449"/>
                    <a:pt x="1839" y="1257"/>
                  </a:cubicBezTo>
                  <a:cubicBezTo>
                    <a:pt x="1699" y="1454"/>
                    <a:pt x="1594" y="1641"/>
                    <a:pt x="1501" y="1792"/>
                  </a:cubicBezTo>
                  <a:cubicBezTo>
                    <a:pt x="1792" y="1931"/>
                    <a:pt x="1990" y="2083"/>
                    <a:pt x="2222" y="2222"/>
                  </a:cubicBezTo>
                  <a:cubicBezTo>
                    <a:pt x="2327" y="2280"/>
                    <a:pt x="2374" y="2420"/>
                    <a:pt x="2467" y="2466"/>
                  </a:cubicBezTo>
                  <a:cubicBezTo>
                    <a:pt x="2327" y="2513"/>
                    <a:pt x="2222" y="2571"/>
                    <a:pt x="2083" y="2618"/>
                  </a:cubicBezTo>
                  <a:lnTo>
                    <a:pt x="2036" y="2618"/>
                  </a:lnTo>
                  <a:cubicBezTo>
                    <a:pt x="1746" y="2513"/>
                    <a:pt x="1501" y="2420"/>
                    <a:pt x="1164" y="2327"/>
                  </a:cubicBezTo>
                  <a:cubicBezTo>
                    <a:pt x="1117" y="2420"/>
                    <a:pt x="1013" y="2571"/>
                    <a:pt x="920" y="2757"/>
                  </a:cubicBezTo>
                  <a:cubicBezTo>
                    <a:pt x="1210" y="2862"/>
                    <a:pt x="1501" y="2908"/>
                    <a:pt x="1746" y="3001"/>
                  </a:cubicBezTo>
                  <a:cubicBezTo>
                    <a:pt x="1839" y="3048"/>
                    <a:pt x="1932" y="3153"/>
                    <a:pt x="1990" y="3246"/>
                  </a:cubicBezTo>
                  <a:cubicBezTo>
                    <a:pt x="1885" y="3292"/>
                    <a:pt x="1839" y="3443"/>
                    <a:pt x="1699" y="3443"/>
                  </a:cubicBezTo>
                  <a:cubicBezTo>
                    <a:pt x="1641" y="3490"/>
                    <a:pt x="1548" y="3490"/>
                    <a:pt x="1501" y="3490"/>
                  </a:cubicBezTo>
                  <a:cubicBezTo>
                    <a:pt x="1457" y="3498"/>
                    <a:pt x="1412" y="3502"/>
                    <a:pt x="1368" y="3502"/>
                  </a:cubicBezTo>
                  <a:cubicBezTo>
                    <a:pt x="1168" y="3502"/>
                    <a:pt x="968" y="3424"/>
                    <a:pt x="768" y="3339"/>
                  </a:cubicBezTo>
                  <a:cubicBezTo>
                    <a:pt x="768" y="3339"/>
                    <a:pt x="722" y="3292"/>
                    <a:pt x="675" y="3292"/>
                  </a:cubicBezTo>
                  <a:cubicBezTo>
                    <a:pt x="629" y="3339"/>
                    <a:pt x="629" y="3339"/>
                    <a:pt x="582" y="3490"/>
                  </a:cubicBezTo>
                  <a:cubicBezTo>
                    <a:pt x="920" y="3583"/>
                    <a:pt x="1257" y="3676"/>
                    <a:pt x="1594" y="3827"/>
                  </a:cubicBezTo>
                  <a:cubicBezTo>
                    <a:pt x="1699" y="3874"/>
                    <a:pt x="1746" y="3967"/>
                    <a:pt x="1839" y="4025"/>
                  </a:cubicBezTo>
                  <a:cubicBezTo>
                    <a:pt x="1746" y="4118"/>
                    <a:pt x="1641" y="4165"/>
                    <a:pt x="1501" y="4258"/>
                  </a:cubicBezTo>
                  <a:lnTo>
                    <a:pt x="1408" y="4258"/>
                  </a:lnTo>
                  <a:cubicBezTo>
                    <a:pt x="1013" y="4258"/>
                    <a:pt x="675" y="4118"/>
                    <a:pt x="338" y="3920"/>
                  </a:cubicBezTo>
                  <a:cubicBezTo>
                    <a:pt x="245" y="4165"/>
                    <a:pt x="140" y="4409"/>
                    <a:pt x="1" y="4607"/>
                  </a:cubicBezTo>
                  <a:cubicBezTo>
                    <a:pt x="536" y="4839"/>
                    <a:pt x="1013" y="5083"/>
                    <a:pt x="1501" y="5281"/>
                  </a:cubicBezTo>
                  <a:cubicBezTo>
                    <a:pt x="2036" y="5572"/>
                    <a:pt x="2618" y="5712"/>
                    <a:pt x="3246" y="5816"/>
                  </a:cubicBezTo>
                  <a:lnTo>
                    <a:pt x="3339" y="5816"/>
                  </a:lnTo>
                  <a:cubicBezTo>
                    <a:pt x="3490" y="5816"/>
                    <a:pt x="3583" y="5712"/>
                    <a:pt x="3630" y="5525"/>
                  </a:cubicBezTo>
                  <a:cubicBezTo>
                    <a:pt x="3921" y="3967"/>
                    <a:pt x="4211" y="2466"/>
                    <a:pt x="4502" y="919"/>
                  </a:cubicBezTo>
                  <a:cubicBezTo>
                    <a:pt x="4072" y="722"/>
                    <a:pt x="3630" y="477"/>
                    <a:pt x="3199" y="291"/>
                  </a:cubicBezTo>
                  <a:cubicBezTo>
                    <a:pt x="3002" y="187"/>
                    <a:pt x="2804" y="94"/>
                    <a:pt x="2618" y="1"/>
                  </a:cubicBezTo>
                  <a:close/>
                </a:path>
              </a:pathLst>
            </a:custGeom>
            <a:solidFill>
              <a:schemeClr val="accent3"/>
            </a:solidFill>
            <a:ln cap="flat" cmpd="sng" w="4950">
              <a:solidFill>
                <a:schemeClr val="accent3"/>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84"/>
            <p:cNvSpPr/>
            <p:nvPr/>
          </p:nvSpPr>
          <p:spPr>
            <a:xfrm>
              <a:off x="2577775" y="2721525"/>
              <a:ext cx="26775" cy="29100"/>
            </a:xfrm>
            <a:custGeom>
              <a:rect b="b" l="l" r="r" t="t"/>
              <a:pathLst>
                <a:path extrusionOk="0" h="1164" w="1071">
                  <a:moveTo>
                    <a:pt x="1071" y="920"/>
                  </a:moveTo>
                  <a:cubicBezTo>
                    <a:pt x="1013" y="827"/>
                    <a:pt x="920" y="722"/>
                    <a:pt x="827" y="675"/>
                  </a:cubicBezTo>
                  <a:cubicBezTo>
                    <a:pt x="582" y="582"/>
                    <a:pt x="291" y="536"/>
                    <a:pt x="1" y="431"/>
                  </a:cubicBezTo>
                  <a:cubicBezTo>
                    <a:pt x="94" y="245"/>
                    <a:pt x="198" y="94"/>
                    <a:pt x="245" y="1"/>
                  </a:cubicBezTo>
                  <a:lnTo>
                    <a:pt x="245" y="1"/>
                  </a:lnTo>
                  <a:cubicBezTo>
                    <a:pt x="198" y="94"/>
                    <a:pt x="94" y="245"/>
                    <a:pt x="1" y="431"/>
                  </a:cubicBezTo>
                  <a:cubicBezTo>
                    <a:pt x="291" y="536"/>
                    <a:pt x="582" y="582"/>
                    <a:pt x="827" y="675"/>
                  </a:cubicBezTo>
                  <a:cubicBezTo>
                    <a:pt x="920" y="722"/>
                    <a:pt x="1013" y="827"/>
                    <a:pt x="1071" y="920"/>
                  </a:cubicBezTo>
                  <a:cubicBezTo>
                    <a:pt x="966" y="966"/>
                    <a:pt x="920" y="1117"/>
                    <a:pt x="780" y="1117"/>
                  </a:cubicBezTo>
                  <a:cubicBezTo>
                    <a:pt x="722" y="1164"/>
                    <a:pt x="629" y="1164"/>
                    <a:pt x="582" y="1164"/>
                  </a:cubicBezTo>
                  <a:cubicBezTo>
                    <a:pt x="629" y="1164"/>
                    <a:pt x="722" y="1164"/>
                    <a:pt x="780" y="1117"/>
                  </a:cubicBezTo>
                  <a:cubicBezTo>
                    <a:pt x="920" y="1117"/>
                    <a:pt x="966" y="966"/>
                    <a:pt x="1071" y="920"/>
                  </a:cubicBezTo>
                  <a:close/>
                </a:path>
              </a:pathLst>
            </a:custGeom>
            <a:solidFill>
              <a:schemeClr val="accent3"/>
            </a:solidFill>
            <a:ln cap="flat" cmpd="sng" w="4950">
              <a:solidFill>
                <a:schemeClr val="accent3"/>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84"/>
            <p:cNvSpPr/>
            <p:nvPr/>
          </p:nvSpPr>
          <p:spPr>
            <a:xfrm>
              <a:off x="2569350" y="2745675"/>
              <a:ext cx="31425" cy="24150"/>
            </a:xfrm>
            <a:custGeom>
              <a:rect b="b" l="l" r="r" t="t"/>
              <a:pathLst>
                <a:path extrusionOk="0" h="966" w="1257">
                  <a:moveTo>
                    <a:pt x="1257" y="733"/>
                  </a:moveTo>
                  <a:cubicBezTo>
                    <a:pt x="1164" y="675"/>
                    <a:pt x="1117" y="582"/>
                    <a:pt x="1012" y="535"/>
                  </a:cubicBezTo>
                  <a:cubicBezTo>
                    <a:pt x="675" y="384"/>
                    <a:pt x="338" y="291"/>
                    <a:pt x="0" y="198"/>
                  </a:cubicBezTo>
                  <a:cubicBezTo>
                    <a:pt x="47" y="47"/>
                    <a:pt x="47" y="47"/>
                    <a:pt x="93" y="0"/>
                  </a:cubicBezTo>
                  <a:cubicBezTo>
                    <a:pt x="47" y="47"/>
                    <a:pt x="47" y="47"/>
                    <a:pt x="0" y="198"/>
                  </a:cubicBezTo>
                  <a:cubicBezTo>
                    <a:pt x="338" y="291"/>
                    <a:pt x="675" y="384"/>
                    <a:pt x="1012" y="535"/>
                  </a:cubicBezTo>
                  <a:cubicBezTo>
                    <a:pt x="1117" y="582"/>
                    <a:pt x="1164" y="675"/>
                    <a:pt x="1257" y="733"/>
                  </a:cubicBezTo>
                  <a:cubicBezTo>
                    <a:pt x="1164" y="826"/>
                    <a:pt x="1059" y="873"/>
                    <a:pt x="919" y="966"/>
                  </a:cubicBezTo>
                  <a:lnTo>
                    <a:pt x="919" y="966"/>
                  </a:lnTo>
                  <a:lnTo>
                    <a:pt x="919" y="966"/>
                  </a:lnTo>
                  <a:cubicBezTo>
                    <a:pt x="1059" y="873"/>
                    <a:pt x="1164" y="826"/>
                    <a:pt x="1257" y="733"/>
                  </a:cubicBezTo>
                  <a:close/>
                </a:path>
              </a:pathLst>
            </a:custGeom>
            <a:solidFill>
              <a:schemeClr val="accent3"/>
            </a:solidFill>
            <a:ln cap="flat" cmpd="sng" w="4950">
              <a:solidFill>
                <a:schemeClr val="accent3"/>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84"/>
            <p:cNvSpPr/>
            <p:nvPr/>
          </p:nvSpPr>
          <p:spPr>
            <a:xfrm>
              <a:off x="2592325" y="2694775"/>
              <a:ext cx="24150" cy="34050"/>
            </a:xfrm>
            <a:custGeom>
              <a:rect b="b" l="l" r="r" t="t"/>
              <a:pathLst>
                <a:path extrusionOk="0" h="1362" w="966">
                  <a:moveTo>
                    <a:pt x="966" y="1210"/>
                  </a:moveTo>
                  <a:cubicBezTo>
                    <a:pt x="873" y="1164"/>
                    <a:pt x="826" y="1024"/>
                    <a:pt x="721" y="966"/>
                  </a:cubicBezTo>
                  <a:cubicBezTo>
                    <a:pt x="489" y="827"/>
                    <a:pt x="291" y="675"/>
                    <a:pt x="0" y="536"/>
                  </a:cubicBezTo>
                  <a:cubicBezTo>
                    <a:pt x="93" y="385"/>
                    <a:pt x="198" y="198"/>
                    <a:pt x="338" y="1"/>
                  </a:cubicBezTo>
                  <a:lnTo>
                    <a:pt x="338" y="1"/>
                  </a:lnTo>
                  <a:cubicBezTo>
                    <a:pt x="198" y="198"/>
                    <a:pt x="93" y="385"/>
                    <a:pt x="0" y="536"/>
                  </a:cubicBezTo>
                  <a:cubicBezTo>
                    <a:pt x="291" y="675"/>
                    <a:pt x="489" y="827"/>
                    <a:pt x="721" y="966"/>
                  </a:cubicBezTo>
                  <a:cubicBezTo>
                    <a:pt x="826" y="1024"/>
                    <a:pt x="873" y="1164"/>
                    <a:pt x="966" y="1210"/>
                  </a:cubicBezTo>
                  <a:cubicBezTo>
                    <a:pt x="826" y="1257"/>
                    <a:pt x="721" y="1315"/>
                    <a:pt x="582" y="1362"/>
                  </a:cubicBezTo>
                  <a:lnTo>
                    <a:pt x="582" y="1362"/>
                  </a:lnTo>
                  <a:cubicBezTo>
                    <a:pt x="721" y="1315"/>
                    <a:pt x="826" y="1257"/>
                    <a:pt x="966" y="1210"/>
                  </a:cubicBezTo>
                  <a:close/>
                </a:path>
              </a:pathLst>
            </a:custGeom>
            <a:solidFill>
              <a:schemeClr val="accent3"/>
            </a:solidFill>
            <a:ln cap="flat" cmpd="sng" w="4950">
              <a:solidFill>
                <a:schemeClr val="accent3"/>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84"/>
            <p:cNvSpPr/>
            <p:nvPr/>
          </p:nvSpPr>
          <p:spPr>
            <a:xfrm>
              <a:off x="2606850" y="2663375"/>
              <a:ext cx="13400" cy="21825"/>
            </a:xfrm>
            <a:custGeom>
              <a:rect b="b" l="l" r="r" t="t"/>
              <a:pathLst>
                <a:path extrusionOk="0" h="873" w="536">
                  <a:moveTo>
                    <a:pt x="1" y="873"/>
                  </a:moveTo>
                  <a:cubicBezTo>
                    <a:pt x="199" y="536"/>
                    <a:pt x="385" y="245"/>
                    <a:pt x="536" y="1"/>
                  </a:cubicBezTo>
                  <a:lnTo>
                    <a:pt x="536" y="1"/>
                  </a:lnTo>
                  <a:cubicBezTo>
                    <a:pt x="385" y="245"/>
                    <a:pt x="199" y="536"/>
                    <a:pt x="1" y="873"/>
                  </a:cubicBezTo>
                  <a:close/>
                </a:path>
              </a:pathLst>
            </a:custGeom>
            <a:solidFill>
              <a:schemeClr val="accent3"/>
            </a:solidFill>
            <a:ln cap="flat" cmpd="sng" w="4950">
              <a:solidFill>
                <a:schemeClr val="accent3"/>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84"/>
            <p:cNvSpPr/>
            <p:nvPr/>
          </p:nvSpPr>
          <p:spPr>
            <a:xfrm>
              <a:off x="2554800" y="2761375"/>
              <a:ext cx="83500" cy="47425"/>
            </a:xfrm>
            <a:custGeom>
              <a:rect b="b" l="l" r="r" t="t"/>
              <a:pathLst>
                <a:path extrusionOk="0" h="1897" w="3340">
                  <a:moveTo>
                    <a:pt x="1501" y="1361"/>
                  </a:moveTo>
                  <a:cubicBezTo>
                    <a:pt x="1013" y="1163"/>
                    <a:pt x="536" y="919"/>
                    <a:pt x="1" y="687"/>
                  </a:cubicBezTo>
                  <a:cubicBezTo>
                    <a:pt x="140" y="489"/>
                    <a:pt x="245" y="245"/>
                    <a:pt x="338" y="0"/>
                  </a:cubicBezTo>
                  <a:lnTo>
                    <a:pt x="338" y="0"/>
                  </a:lnTo>
                  <a:cubicBezTo>
                    <a:pt x="245" y="245"/>
                    <a:pt x="140" y="489"/>
                    <a:pt x="1" y="687"/>
                  </a:cubicBezTo>
                  <a:cubicBezTo>
                    <a:pt x="536" y="919"/>
                    <a:pt x="1013" y="1163"/>
                    <a:pt x="1501" y="1361"/>
                  </a:cubicBezTo>
                  <a:cubicBezTo>
                    <a:pt x="2036" y="1652"/>
                    <a:pt x="2618" y="1792"/>
                    <a:pt x="3246" y="1896"/>
                  </a:cubicBezTo>
                  <a:lnTo>
                    <a:pt x="3339" y="1896"/>
                  </a:lnTo>
                  <a:lnTo>
                    <a:pt x="3246" y="1896"/>
                  </a:lnTo>
                  <a:cubicBezTo>
                    <a:pt x="2618" y="1792"/>
                    <a:pt x="2036" y="1652"/>
                    <a:pt x="1501" y="1361"/>
                  </a:cubicBezTo>
                  <a:close/>
                </a:path>
              </a:pathLst>
            </a:custGeom>
            <a:solidFill>
              <a:schemeClr val="accent3"/>
            </a:solidFill>
            <a:ln cap="flat" cmpd="sng" w="4950">
              <a:solidFill>
                <a:schemeClr val="accent3"/>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84"/>
            <p:cNvSpPr/>
            <p:nvPr/>
          </p:nvSpPr>
          <p:spPr>
            <a:xfrm>
              <a:off x="2457675" y="2973350"/>
              <a:ext cx="187875" cy="385325"/>
            </a:xfrm>
            <a:custGeom>
              <a:rect b="b" l="l" r="r" t="t"/>
              <a:pathLst>
                <a:path extrusionOk="0" h="15413" w="7515">
                  <a:moveTo>
                    <a:pt x="5433" y="4897"/>
                  </a:moveTo>
                  <a:cubicBezTo>
                    <a:pt x="5479" y="5049"/>
                    <a:pt x="5584" y="5142"/>
                    <a:pt x="5526" y="5235"/>
                  </a:cubicBezTo>
                  <a:cubicBezTo>
                    <a:pt x="5340" y="5770"/>
                    <a:pt x="5142" y="6305"/>
                    <a:pt x="4898" y="6793"/>
                  </a:cubicBezTo>
                  <a:cubicBezTo>
                    <a:pt x="4758" y="7131"/>
                    <a:pt x="4560" y="7421"/>
                    <a:pt x="4363" y="7712"/>
                  </a:cubicBezTo>
                  <a:cubicBezTo>
                    <a:pt x="4316" y="7805"/>
                    <a:pt x="4270" y="7852"/>
                    <a:pt x="4223" y="7956"/>
                  </a:cubicBezTo>
                  <a:cubicBezTo>
                    <a:pt x="4177" y="7956"/>
                    <a:pt x="4130" y="7910"/>
                    <a:pt x="4072" y="7852"/>
                  </a:cubicBezTo>
                  <a:cubicBezTo>
                    <a:pt x="4130" y="7666"/>
                    <a:pt x="4177" y="7421"/>
                    <a:pt x="4270" y="7224"/>
                  </a:cubicBezTo>
                  <a:cubicBezTo>
                    <a:pt x="4560" y="6503"/>
                    <a:pt x="4898" y="5770"/>
                    <a:pt x="5189" y="5095"/>
                  </a:cubicBezTo>
                  <a:cubicBezTo>
                    <a:pt x="5235" y="5002"/>
                    <a:pt x="5386" y="5002"/>
                    <a:pt x="5433" y="4897"/>
                  </a:cubicBezTo>
                  <a:close/>
                  <a:moveTo>
                    <a:pt x="3839" y="8492"/>
                  </a:moveTo>
                  <a:cubicBezTo>
                    <a:pt x="3886" y="8585"/>
                    <a:pt x="3979" y="8678"/>
                    <a:pt x="3932" y="8782"/>
                  </a:cubicBezTo>
                  <a:cubicBezTo>
                    <a:pt x="3932" y="9015"/>
                    <a:pt x="3886" y="9213"/>
                    <a:pt x="3781" y="9410"/>
                  </a:cubicBezTo>
                  <a:cubicBezTo>
                    <a:pt x="3549" y="10038"/>
                    <a:pt x="3200" y="10620"/>
                    <a:pt x="2723" y="11109"/>
                  </a:cubicBezTo>
                  <a:lnTo>
                    <a:pt x="2676" y="11155"/>
                  </a:lnTo>
                  <a:cubicBezTo>
                    <a:pt x="2618" y="11155"/>
                    <a:pt x="2571" y="11155"/>
                    <a:pt x="2571" y="11109"/>
                  </a:cubicBezTo>
                  <a:cubicBezTo>
                    <a:pt x="2676" y="10864"/>
                    <a:pt x="2723" y="10574"/>
                    <a:pt x="2862" y="10329"/>
                  </a:cubicBezTo>
                  <a:cubicBezTo>
                    <a:pt x="3107" y="9748"/>
                    <a:pt x="3351" y="9213"/>
                    <a:pt x="3642" y="8678"/>
                  </a:cubicBezTo>
                  <a:cubicBezTo>
                    <a:pt x="3642" y="8631"/>
                    <a:pt x="3781" y="8585"/>
                    <a:pt x="3839" y="8492"/>
                  </a:cubicBezTo>
                  <a:close/>
                  <a:moveTo>
                    <a:pt x="6398" y="1"/>
                  </a:moveTo>
                  <a:cubicBezTo>
                    <a:pt x="6259" y="396"/>
                    <a:pt x="6061" y="733"/>
                    <a:pt x="5921" y="1117"/>
                  </a:cubicBezTo>
                  <a:cubicBezTo>
                    <a:pt x="5293" y="2618"/>
                    <a:pt x="4653" y="4223"/>
                    <a:pt x="3979" y="5723"/>
                  </a:cubicBezTo>
                  <a:cubicBezTo>
                    <a:pt x="2769" y="8433"/>
                    <a:pt x="1560" y="11155"/>
                    <a:pt x="350" y="13865"/>
                  </a:cubicBezTo>
                  <a:cubicBezTo>
                    <a:pt x="245" y="14203"/>
                    <a:pt x="106" y="14540"/>
                    <a:pt x="1" y="14784"/>
                  </a:cubicBezTo>
                  <a:cubicBezTo>
                    <a:pt x="536" y="14982"/>
                    <a:pt x="1024" y="15180"/>
                    <a:pt x="1513" y="15412"/>
                  </a:cubicBezTo>
                  <a:cubicBezTo>
                    <a:pt x="1560" y="15226"/>
                    <a:pt x="1560" y="15028"/>
                    <a:pt x="1606" y="14889"/>
                  </a:cubicBezTo>
                  <a:cubicBezTo>
                    <a:pt x="1746" y="14447"/>
                    <a:pt x="1943" y="13958"/>
                    <a:pt x="2141" y="13528"/>
                  </a:cubicBezTo>
                  <a:cubicBezTo>
                    <a:pt x="3013" y="11632"/>
                    <a:pt x="3932" y="9794"/>
                    <a:pt x="4805" y="7910"/>
                  </a:cubicBezTo>
                  <a:cubicBezTo>
                    <a:pt x="5631" y="6212"/>
                    <a:pt x="6352" y="4467"/>
                    <a:pt x="7131" y="2769"/>
                  </a:cubicBezTo>
                  <a:cubicBezTo>
                    <a:pt x="7271" y="2432"/>
                    <a:pt x="7375" y="2141"/>
                    <a:pt x="7515" y="1745"/>
                  </a:cubicBezTo>
                  <a:lnTo>
                    <a:pt x="7515" y="1745"/>
                  </a:lnTo>
                  <a:cubicBezTo>
                    <a:pt x="7362" y="1861"/>
                    <a:pt x="7239" y="1916"/>
                    <a:pt x="7137" y="1916"/>
                  </a:cubicBezTo>
                  <a:cubicBezTo>
                    <a:pt x="6983" y="1916"/>
                    <a:pt x="6878" y="1790"/>
                    <a:pt x="6794" y="1559"/>
                  </a:cubicBezTo>
                  <a:cubicBezTo>
                    <a:pt x="6747" y="1513"/>
                    <a:pt x="6747" y="1455"/>
                    <a:pt x="6689" y="1408"/>
                  </a:cubicBezTo>
                  <a:cubicBezTo>
                    <a:pt x="6689" y="1315"/>
                    <a:pt x="6689" y="1268"/>
                    <a:pt x="6642" y="1222"/>
                  </a:cubicBezTo>
                  <a:cubicBezTo>
                    <a:pt x="6596" y="826"/>
                    <a:pt x="6503" y="443"/>
                    <a:pt x="6398" y="1"/>
                  </a:cubicBez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84"/>
            <p:cNvSpPr/>
            <p:nvPr/>
          </p:nvSpPr>
          <p:spPr>
            <a:xfrm>
              <a:off x="2457675" y="2973350"/>
              <a:ext cx="159975" cy="369625"/>
            </a:xfrm>
            <a:custGeom>
              <a:rect b="b" l="l" r="r" t="t"/>
              <a:pathLst>
                <a:path extrusionOk="0" h="14785" w="6399">
                  <a:moveTo>
                    <a:pt x="1" y="14784"/>
                  </a:moveTo>
                  <a:cubicBezTo>
                    <a:pt x="106" y="14540"/>
                    <a:pt x="245" y="14203"/>
                    <a:pt x="350" y="13865"/>
                  </a:cubicBezTo>
                  <a:cubicBezTo>
                    <a:pt x="1560" y="11155"/>
                    <a:pt x="2769" y="8433"/>
                    <a:pt x="3979" y="5723"/>
                  </a:cubicBezTo>
                  <a:cubicBezTo>
                    <a:pt x="4653" y="4223"/>
                    <a:pt x="5293" y="2618"/>
                    <a:pt x="5921" y="1117"/>
                  </a:cubicBezTo>
                  <a:cubicBezTo>
                    <a:pt x="6061" y="733"/>
                    <a:pt x="6259" y="396"/>
                    <a:pt x="6398" y="1"/>
                  </a:cubicBezTo>
                  <a:lnTo>
                    <a:pt x="6398" y="1"/>
                  </a:lnTo>
                  <a:cubicBezTo>
                    <a:pt x="6259" y="396"/>
                    <a:pt x="6061" y="733"/>
                    <a:pt x="5921" y="1117"/>
                  </a:cubicBezTo>
                  <a:cubicBezTo>
                    <a:pt x="5293" y="2618"/>
                    <a:pt x="4653" y="4223"/>
                    <a:pt x="3979" y="5723"/>
                  </a:cubicBezTo>
                  <a:cubicBezTo>
                    <a:pt x="2769" y="8433"/>
                    <a:pt x="1560" y="11155"/>
                    <a:pt x="350" y="13865"/>
                  </a:cubicBezTo>
                  <a:cubicBezTo>
                    <a:pt x="245" y="14203"/>
                    <a:pt x="106" y="14540"/>
                    <a:pt x="1" y="14784"/>
                  </a:cubicBez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84"/>
            <p:cNvSpPr/>
            <p:nvPr/>
          </p:nvSpPr>
          <p:spPr>
            <a:xfrm>
              <a:off x="2431225" y="2791600"/>
              <a:ext cx="207075" cy="579275"/>
            </a:xfrm>
            <a:custGeom>
              <a:rect b="b" l="l" r="r" t="t"/>
              <a:pathLst>
                <a:path extrusionOk="0" h="23171" w="8283">
                  <a:moveTo>
                    <a:pt x="3721" y="4461"/>
                  </a:moveTo>
                  <a:cubicBezTo>
                    <a:pt x="3739" y="4461"/>
                    <a:pt x="3759" y="4463"/>
                    <a:pt x="3781" y="4467"/>
                  </a:cubicBezTo>
                  <a:cubicBezTo>
                    <a:pt x="3967" y="4514"/>
                    <a:pt x="3920" y="4758"/>
                    <a:pt x="3920" y="4898"/>
                  </a:cubicBezTo>
                  <a:cubicBezTo>
                    <a:pt x="3827" y="5526"/>
                    <a:pt x="3676" y="6061"/>
                    <a:pt x="3443" y="6643"/>
                  </a:cubicBezTo>
                  <a:cubicBezTo>
                    <a:pt x="3292" y="6980"/>
                    <a:pt x="3094" y="7271"/>
                    <a:pt x="2955" y="7620"/>
                  </a:cubicBezTo>
                  <a:lnTo>
                    <a:pt x="2908" y="7620"/>
                  </a:lnTo>
                  <a:cubicBezTo>
                    <a:pt x="2908" y="7375"/>
                    <a:pt x="2908" y="7131"/>
                    <a:pt x="2955" y="6933"/>
                  </a:cubicBezTo>
                  <a:cubicBezTo>
                    <a:pt x="3094" y="6212"/>
                    <a:pt x="3246" y="5526"/>
                    <a:pt x="3443" y="4851"/>
                  </a:cubicBezTo>
                  <a:cubicBezTo>
                    <a:pt x="3486" y="4671"/>
                    <a:pt x="3528" y="4461"/>
                    <a:pt x="3721" y="4461"/>
                  </a:cubicBezTo>
                  <a:close/>
                  <a:moveTo>
                    <a:pt x="3928" y="6665"/>
                  </a:moveTo>
                  <a:cubicBezTo>
                    <a:pt x="3957" y="6665"/>
                    <a:pt x="3989" y="6672"/>
                    <a:pt x="4025" y="6689"/>
                  </a:cubicBezTo>
                  <a:cubicBezTo>
                    <a:pt x="4118" y="6747"/>
                    <a:pt x="4165" y="6887"/>
                    <a:pt x="4258" y="6980"/>
                  </a:cubicBezTo>
                  <a:cubicBezTo>
                    <a:pt x="4118" y="7422"/>
                    <a:pt x="4025" y="7806"/>
                    <a:pt x="3874" y="8201"/>
                  </a:cubicBezTo>
                  <a:cubicBezTo>
                    <a:pt x="3836" y="8277"/>
                    <a:pt x="3697" y="8353"/>
                    <a:pt x="3597" y="8353"/>
                  </a:cubicBezTo>
                  <a:cubicBezTo>
                    <a:pt x="3574" y="8353"/>
                    <a:pt x="3553" y="8349"/>
                    <a:pt x="3536" y="8341"/>
                  </a:cubicBezTo>
                  <a:cubicBezTo>
                    <a:pt x="3443" y="8341"/>
                    <a:pt x="3339" y="8143"/>
                    <a:pt x="3385" y="8050"/>
                  </a:cubicBezTo>
                  <a:cubicBezTo>
                    <a:pt x="3443" y="7666"/>
                    <a:pt x="3583" y="7271"/>
                    <a:pt x="3676" y="6933"/>
                  </a:cubicBezTo>
                  <a:cubicBezTo>
                    <a:pt x="3724" y="6819"/>
                    <a:pt x="3795" y="6665"/>
                    <a:pt x="3928" y="6665"/>
                  </a:cubicBezTo>
                  <a:close/>
                  <a:moveTo>
                    <a:pt x="2723" y="8475"/>
                  </a:moveTo>
                  <a:cubicBezTo>
                    <a:pt x="2736" y="8475"/>
                    <a:pt x="2747" y="8480"/>
                    <a:pt x="2757" y="8492"/>
                  </a:cubicBezTo>
                  <a:cubicBezTo>
                    <a:pt x="2862" y="8492"/>
                    <a:pt x="2955" y="8631"/>
                    <a:pt x="2955" y="8678"/>
                  </a:cubicBezTo>
                  <a:cubicBezTo>
                    <a:pt x="2955" y="8969"/>
                    <a:pt x="2908" y="9260"/>
                    <a:pt x="2862" y="9550"/>
                  </a:cubicBezTo>
                  <a:cubicBezTo>
                    <a:pt x="2757" y="10283"/>
                    <a:pt x="2466" y="10911"/>
                    <a:pt x="2129" y="11539"/>
                  </a:cubicBezTo>
                  <a:cubicBezTo>
                    <a:pt x="2129" y="11586"/>
                    <a:pt x="2129" y="11586"/>
                    <a:pt x="2036" y="11632"/>
                  </a:cubicBezTo>
                  <a:cubicBezTo>
                    <a:pt x="2036" y="11446"/>
                    <a:pt x="2036" y="11249"/>
                    <a:pt x="2082" y="11109"/>
                  </a:cubicBezTo>
                  <a:cubicBezTo>
                    <a:pt x="2176" y="10376"/>
                    <a:pt x="2280" y="9655"/>
                    <a:pt x="2373" y="8969"/>
                  </a:cubicBezTo>
                  <a:cubicBezTo>
                    <a:pt x="2420" y="8829"/>
                    <a:pt x="2466" y="8678"/>
                    <a:pt x="2571" y="8585"/>
                  </a:cubicBezTo>
                  <a:cubicBezTo>
                    <a:pt x="2608" y="8548"/>
                    <a:pt x="2674" y="8475"/>
                    <a:pt x="2723" y="8475"/>
                  </a:cubicBezTo>
                  <a:close/>
                  <a:moveTo>
                    <a:pt x="4746" y="1"/>
                  </a:moveTo>
                  <a:lnTo>
                    <a:pt x="4700" y="59"/>
                  </a:lnTo>
                  <a:cubicBezTo>
                    <a:pt x="4607" y="350"/>
                    <a:pt x="4455" y="641"/>
                    <a:pt x="4362" y="932"/>
                  </a:cubicBezTo>
                  <a:cubicBezTo>
                    <a:pt x="2862" y="4851"/>
                    <a:pt x="1699" y="8829"/>
                    <a:pt x="768" y="12900"/>
                  </a:cubicBezTo>
                  <a:cubicBezTo>
                    <a:pt x="582" y="13773"/>
                    <a:pt x="629" y="14691"/>
                    <a:pt x="245" y="15564"/>
                  </a:cubicBezTo>
                  <a:cubicBezTo>
                    <a:pt x="47" y="15994"/>
                    <a:pt x="0" y="16529"/>
                    <a:pt x="0" y="17064"/>
                  </a:cubicBezTo>
                  <a:lnTo>
                    <a:pt x="0" y="17506"/>
                  </a:lnTo>
                  <a:lnTo>
                    <a:pt x="0" y="17797"/>
                  </a:lnTo>
                  <a:lnTo>
                    <a:pt x="0" y="19437"/>
                  </a:lnTo>
                  <a:lnTo>
                    <a:pt x="0" y="23171"/>
                  </a:lnTo>
                  <a:cubicBezTo>
                    <a:pt x="94" y="23078"/>
                    <a:pt x="140" y="23031"/>
                    <a:pt x="140" y="22926"/>
                  </a:cubicBezTo>
                  <a:cubicBezTo>
                    <a:pt x="338" y="22496"/>
                    <a:pt x="477" y="22008"/>
                    <a:pt x="675" y="21519"/>
                  </a:cubicBezTo>
                  <a:cubicBezTo>
                    <a:pt x="1885" y="18809"/>
                    <a:pt x="3094" y="16099"/>
                    <a:pt x="4258" y="13331"/>
                  </a:cubicBezTo>
                  <a:cubicBezTo>
                    <a:pt x="5130" y="11295"/>
                    <a:pt x="6002" y="9306"/>
                    <a:pt x="6875" y="7271"/>
                  </a:cubicBezTo>
                  <a:cubicBezTo>
                    <a:pt x="7026" y="6840"/>
                    <a:pt x="7224" y="6456"/>
                    <a:pt x="7363" y="5968"/>
                  </a:cubicBezTo>
                  <a:cubicBezTo>
                    <a:pt x="7561" y="5096"/>
                    <a:pt x="7747" y="4177"/>
                    <a:pt x="7898" y="3258"/>
                  </a:cubicBezTo>
                  <a:cubicBezTo>
                    <a:pt x="8038" y="2572"/>
                    <a:pt x="8189" y="1943"/>
                    <a:pt x="8282" y="1269"/>
                  </a:cubicBezTo>
                  <a:cubicBezTo>
                    <a:pt x="6979" y="1222"/>
                    <a:pt x="5863" y="583"/>
                    <a:pt x="4746" y="1"/>
                  </a:cubicBezTo>
                  <a:close/>
                </a:path>
              </a:pathLst>
            </a:custGeom>
            <a:solidFill>
              <a:schemeClr val="accent6"/>
            </a:solidFill>
            <a:ln cap="flat" cmpd="sng" w="9600">
              <a:solidFill>
                <a:schemeClr val="accent6"/>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84"/>
            <p:cNvSpPr/>
            <p:nvPr/>
          </p:nvSpPr>
          <p:spPr>
            <a:xfrm>
              <a:off x="2431225" y="3230400"/>
              <a:ext cx="25" cy="47150"/>
            </a:xfrm>
            <a:custGeom>
              <a:rect b="b" l="l" r="r" t="t"/>
              <a:pathLst>
                <a:path extrusionOk="0" h="1886" w="1">
                  <a:moveTo>
                    <a:pt x="0" y="1"/>
                  </a:moveTo>
                  <a:lnTo>
                    <a:pt x="0" y="245"/>
                  </a:lnTo>
                  <a:lnTo>
                    <a:pt x="0" y="1885"/>
                  </a:lnTo>
                  <a:close/>
                </a:path>
              </a:pathLst>
            </a:custGeom>
            <a:solidFill>
              <a:schemeClr val="accent3"/>
            </a:solidFill>
            <a:ln cap="flat" cmpd="sng" w="4950">
              <a:solidFill>
                <a:schemeClr val="accent3"/>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84"/>
            <p:cNvSpPr/>
            <p:nvPr/>
          </p:nvSpPr>
          <p:spPr>
            <a:xfrm>
              <a:off x="2443150" y="3352825"/>
              <a:ext cx="123600" cy="84650"/>
            </a:xfrm>
            <a:custGeom>
              <a:rect b="b" l="l" r="r" t="t"/>
              <a:pathLst>
                <a:path extrusionOk="0" h="3386" w="4944">
                  <a:moveTo>
                    <a:pt x="442" y="1"/>
                  </a:moveTo>
                  <a:cubicBezTo>
                    <a:pt x="291" y="384"/>
                    <a:pt x="152" y="675"/>
                    <a:pt x="0" y="1059"/>
                  </a:cubicBezTo>
                  <a:cubicBezTo>
                    <a:pt x="1268" y="1257"/>
                    <a:pt x="2385" y="1745"/>
                    <a:pt x="3397" y="2373"/>
                  </a:cubicBezTo>
                  <a:cubicBezTo>
                    <a:pt x="3688" y="2513"/>
                    <a:pt x="3978" y="2757"/>
                    <a:pt x="4223" y="3001"/>
                  </a:cubicBezTo>
                  <a:cubicBezTo>
                    <a:pt x="4269" y="3048"/>
                    <a:pt x="4316" y="3199"/>
                    <a:pt x="4269" y="3292"/>
                  </a:cubicBezTo>
                  <a:lnTo>
                    <a:pt x="4513" y="3385"/>
                  </a:lnTo>
                  <a:cubicBezTo>
                    <a:pt x="4606" y="3292"/>
                    <a:pt x="4653" y="3141"/>
                    <a:pt x="4711" y="3048"/>
                  </a:cubicBezTo>
                  <a:cubicBezTo>
                    <a:pt x="4944" y="2420"/>
                    <a:pt x="4897" y="2373"/>
                    <a:pt x="4362" y="1978"/>
                  </a:cubicBezTo>
                  <a:cubicBezTo>
                    <a:pt x="4316" y="1931"/>
                    <a:pt x="4223" y="1931"/>
                    <a:pt x="4176" y="1885"/>
                  </a:cubicBezTo>
                  <a:cubicBezTo>
                    <a:pt x="3304" y="1303"/>
                    <a:pt x="2385" y="815"/>
                    <a:pt x="1454" y="431"/>
                  </a:cubicBezTo>
                  <a:cubicBezTo>
                    <a:pt x="1117" y="291"/>
                    <a:pt x="780" y="140"/>
                    <a:pt x="442" y="1"/>
                  </a:cubicBezTo>
                  <a:close/>
                </a:path>
              </a:pathLst>
            </a:custGeom>
            <a:solidFill>
              <a:schemeClr val="accent3"/>
            </a:solidFill>
            <a:ln cap="flat" cmpd="sng" w="4950">
              <a:solidFill>
                <a:schemeClr val="accent3"/>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84"/>
            <p:cNvSpPr/>
            <p:nvPr/>
          </p:nvSpPr>
          <p:spPr>
            <a:xfrm>
              <a:off x="2443150" y="3352825"/>
              <a:ext cx="107900" cy="82325"/>
            </a:xfrm>
            <a:custGeom>
              <a:rect b="b" l="l" r="r" t="t"/>
              <a:pathLst>
                <a:path extrusionOk="0" h="3293" w="4316">
                  <a:moveTo>
                    <a:pt x="4269" y="3292"/>
                  </a:moveTo>
                  <a:cubicBezTo>
                    <a:pt x="4316" y="3199"/>
                    <a:pt x="4269" y="3048"/>
                    <a:pt x="4223" y="3001"/>
                  </a:cubicBezTo>
                  <a:cubicBezTo>
                    <a:pt x="3978" y="2757"/>
                    <a:pt x="3688" y="2513"/>
                    <a:pt x="3397" y="2373"/>
                  </a:cubicBezTo>
                  <a:cubicBezTo>
                    <a:pt x="2385" y="1745"/>
                    <a:pt x="1268" y="1257"/>
                    <a:pt x="0" y="1059"/>
                  </a:cubicBezTo>
                  <a:cubicBezTo>
                    <a:pt x="152" y="675"/>
                    <a:pt x="291" y="384"/>
                    <a:pt x="442" y="1"/>
                  </a:cubicBezTo>
                  <a:lnTo>
                    <a:pt x="442" y="1"/>
                  </a:lnTo>
                  <a:cubicBezTo>
                    <a:pt x="291" y="384"/>
                    <a:pt x="152" y="675"/>
                    <a:pt x="0" y="1059"/>
                  </a:cubicBezTo>
                  <a:cubicBezTo>
                    <a:pt x="1268" y="1257"/>
                    <a:pt x="2385" y="1745"/>
                    <a:pt x="3397" y="2373"/>
                  </a:cubicBezTo>
                  <a:cubicBezTo>
                    <a:pt x="3688" y="2513"/>
                    <a:pt x="3978" y="2757"/>
                    <a:pt x="4223" y="3001"/>
                  </a:cubicBezTo>
                  <a:cubicBezTo>
                    <a:pt x="4269" y="3048"/>
                    <a:pt x="4316" y="3199"/>
                    <a:pt x="4269" y="3292"/>
                  </a:cubicBezTo>
                  <a:lnTo>
                    <a:pt x="4269" y="3292"/>
                  </a:lnTo>
                  <a:close/>
                </a:path>
              </a:pathLst>
            </a:custGeom>
            <a:solidFill>
              <a:schemeClr val="accent3"/>
            </a:solidFill>
            <a:ln cap="flat" cmpd="sng" w="4950">
              <a:solidFill>
                <a:schemeClr val="accent3"/>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84"/>
            <p:cNvSpPr/>
            <p:nvPr/>
          </p:nvSpPr>
          <p:spPr>
            <a:xfrm>
              <a:off x="2431225" y="3387725"/>
              <a:ext cx="124775" cy="78825"/>
            </a:xfrm>
            <a:custGeom>
              <a:rect b="b" l="l" r="r" t="t"/>
              <a:pathLst>
                <a:path extrusionOk="0" h="3153" w="4991">
                  <a:moveTo>
                    <a:pt x="291" y="0"/>
                  </a:moveTo>
                  <a:lnTo>
                    <a:pt x="291" y="58"/>
                  </a:lnTo>
                  <a:cubicBezTo>
                    <a:pt x="245" y="58"/>
                    <a:pt x="245" y="105"/>
                    <a:pt x="245" y="152"/>
                  </a:cubicBezTo>
                  <a:cubicBezTo>
                    <a:pt x="187" y="152"/>
                    <a:pt x="187" y="152"/>
                    <a:pt x="187" y="198"/>
                  </a:cubicBezTo>
                  <a:lnTo>
                    <a:pt x="140" y="198"/>
                  </a:lnTo>
                  <a:cubicBezTo>
                    <a:pt x="140" y="291"/>
                    <a:pt x="94" y="349"/>
                    <a:pt x="47" y="396"/>
                  </a:cubicBezTo>
                  <a:cubicBezTo>
                    <a:pt x="47" y="442"/>
                    <a:pt x="0" y="442"/>
                    <a:pt x="0" y="489"/>
                  </a:cubicBezTo>
                  <a:lnTo>
                    <a:pt x="0" y="687"/>
                  </a:lnTo>
                  <a:cubicBezTo>
                    <a:pt x="47" y="733"/>
                    <a:pt x="94" y="733"/>
                    <a:pt x="140" y="733"/>
                  </a:cubicBezTo>
                  <a:cubicBezTo>
                    <a:pt x="1745" y="1268"/>
                    <a:pt x="3292" y="1803"/>
                    <a:pt x="4502" y="3152"/>
                  </a:cubicBezTo>
                  <a:cubicBezTo>
                    <a:pt x="4653" y="2769"/>
                    <a:pt x="4839" y="2385"/>
                    <a:pt x="4990" y="1989"/>
                  </a:cubicBezTo>
                  <a:lnTo>
                    <a:pt x="4746" y="1896"/>
                  </a:lnTo>
                  <a:lnTo>
                    <a:pt x="4746" y="1989"/>
                  </a:lnTo>
                  <a:cubicBezTo>
                    <a:pt x="4713" y="2022"/>
                    <a:pt x="4681" y="2060"/>
                    <a:pt x="4648" y="2060"/>
                  </a:cubicBezTo>
                  <a:cubicBezTo>
                    <a:pt x="4634" y="2060"/>
                    <a:pt x="4620" y="2053"/>
                    <a:pt x="4607" y="2036"/>
                  </a:cubicBezTo>
                  <a:cubicBezTo>
                    <a:pt x="4502" y="2036"/>
                    <a:pt x="4455" y="1989"/>
                    <a:pt x="4362" y="1943"/>
                  </a:cubicBezTo>
                  <a:cubicBezTo>
                    <a:pt x="3874" y="1512"/>
                    <a:pt x="3292" y="1268"/>
                    <a:pt x="2757" y="931"/>
                  </a:cubicBezTo>
                  <a:cubicBezTo>
                    <a:pt x="1989" y="489"/>
                    <a:pt x="1117" y="349"/>
                    <a:pt x="291" y="0"/>
                  </a:cubicBezTo>
                  <a:close/>
                </a:path>
              </a:pathLst>
            </a:custGeom>
            <a:solidFill>
              <a:schemeClr val="accent3"/>
            </a:solidFill>
            <a:ln cap="flat" cmpd="sng" w="4950">
              <a:solidFill>
                <a:schemeClr val="accent3"/>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84"/>
            <p:cNvSpPr/>
            <p:nvPr/>
          </p:nvSpPr>
          <p:spPr>
            <a:xfrm>
              <a:off x="2431225" y="3399925"/>
              <a:ext cx="25" cy="4975"/>
            </a:xfrm>
            <a:custGeom>
              <a:rect b="b" l="l" r="r" t="t"/>
              <a:pathLst>
                <a:path extrusionOk="0" h="199" w="1">
                  <a:moveTo>
                    <a:pt x="0" y="1"/>
                  </a:moveTo>
                  <a:lnTo>
                    <a:pt x="0" y="1"/>
                  </a:lnTo>
                  <a:lnTo>
                    <a:pt x="0" y="94"/>
                  </a:lnTo>
                  <a:lnTo>
                    <a:pt x="0" y="94"/>
                  </a:lnTo>
                  <a:lnTo>
                    <a:pt x="0" y="199"/>
                  </a:lnTo>
                  <a:close/>
                </a:path>
              </a:pathLst>
            </a:custGeom>
            <a:solidFill>
              <a:schemeClr val="accent3"/>
            </a:solidFill>
            <a:ln cap="flat" cmpd="sng" w="4950">
              <a:solidFill>
                <a:schemeClr val="accent3"/>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84"/>
            <p:cNvSpPr/>
            <p:nvPr/>
          </p:nvSpPr>
          <p:spPr>
            <a:xfrm>
              <a:off x="2546375" y="3435125"/>
              <a:ext cx="3525" cy="4950"/>
            </a:xfrm>
            <a:custGeom>
              <a:rect b="b" l="l" r="r" t="t"/>
              <a:pathLst>
                <a:path extrusionOk="0" h="198" w="141">
                  <a:moveTo>
                    <a:pt x="140" y="93"/>
                  </a:moveTo>
                  <a:lnTo>
                    <a:pt x="140" y="0"/>
                  </a:lnTo>
                  <a:lnTo>
                    <a:pt x="140" y="0"/>
                  </a:lnTo>
                  <a:lnTo>
                    <a:pt x="140" y="93"/>
                  </a:lnTo>
                  <a:cubicBezTo>
                    <a:pt x="94" y="140"/>
                    <a:pt x="47" y="198"/>
                    <a:pt x="1" y="140"/>
                  </a:cubicBezTo>
                  <a:cubicBezTo>
                    <a:pt x="47" y="198"/>
                    <a:pt x="94" y="140"/>
                    <a:pt x="140" y="93"/>
                  </a:cubicBezTo>
                  <a:close/>
                </a:path>
              </a:pathLst>
            </a:custGeom>
            <a:solidFill>
              <a:schemeClr val="accent3"/>
            </a:solidFill>
            <a:ln cap="flat" cmpd="sng" w="4950">
              <a:solidFill>
                <a:schemeClr val="accent3"/>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84"/>
            <p:cNvSpPr/>
            <p:nvPr/>
          </p:nvSpPr>
          <p:spPr>
            <a:xfrm>
              <a:off x="2438500" y="3387725"/>
              <a:ext cx="25" cy="1475"/>
            </a:xfrm>
            <a:custGeom>
              <a:rect b="b" l="l" r="r" t="t"/>
              <a:pathLst>
                <a:path extrusionOk="0" h="59" w="1">
                  <a:moveTo>
                    <a:pt x="0" y="0"/>
                  </a:moveTo>
                  <a:lnTo>
                    <a:pt x="0" y="58"/>
                  </a:lnTo>
                  <a:lnTo>
                    <a:pt x="0" y="0"/>
                  </a:lnTo>
                  <a:close/>
                </a:path>
              </a:pathLst>
            </a:custGeom>
            <a:solidFill>
              <a:schemeClr val="accent3"/>
            </a:solidFill>
            <a:ln cap="flat" cmpd="sng" w="4950">
              <a:solidFill>
                <a:schemeClr val="accent3"/>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84"/>
            <p:cNvSpPr/>
            <p:nvPr/>
          </p:nvSpPr>
          <p:spPr>
            <a:xfrm>
              <a:off x="2431225" y="3404875"/>
              <a:ext cx="3525" cy="1200"/>
            </a:xfrm>
            <a:custGeom>
              <a:rect b="b" l="l" r="r" t="t"/>
              <a:pathLst>
                <a:path extrusionOk="0" h="48" w="141">
                  <a:moveTo>
                    <a:pt x="0" y="1"/>
                  </a:moveTo>
                  <a:lnTo>
                    <a:pt x="0" y="1"/>
                  </a:lnTo>
                  <a:cubicBezTo>
                    <a:pt x="47" y="47"/>
                    <a:pt x="94" y="47"/>
                    <a:pt x="140" y="47"/>
                  </a:cubicBezTo>
                  <a:lnTo>
                    <a:pt x="140" y="47"/>
                  </a:lnTo>
                  <a:lnTo>
                    <a:pt x="140" y="47"/>
                  </a:lnTo>
                  <a:cubicBezTo>
                    <a:pt x="94" y="47"/>
                    <a:pt x="47" y="47"/>
                    <a:pt x="0" y="1"/>
                  </a:cubicBezTo>
                  <a:close/>
                </a:path>
              </a:pathLst>
            </a:custGeom>
            <a:solidFill>
              <a:schemeClr val="accent3"/>
            </a:solidFill>
            <a:ln cap="flat" cmpd="sng" w="4950">
              <a:solidFill>
                <a:schemeClr val="accent3"/>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84"/>
            <p:cNvSpPr/>
            <p:nvPr/>
          </p:nvSpPr>
          <p:spPr>
            <a:xfrm>
              <a:off x="2430050" y="3415625"/>
              <a:ext cx="109075" cy="128575"/>
            </a:xfrm>
            <a:custGeom>
              <a:rect b="b" l="l" r="r" t="t"/>
              <a:pathLst>
                <a:path extrusionOk="0" h="5143" w="4363">
                  <a:moveTo>
                    <a:pt x="1350" y="1315"/>
                  </a:moveTo>
                  <a:cubicBezTo>
                    <a:pt x="1501" y="1315"/>
                    <a:pt x="1746" y="1560"/>
                    <a:pt x="1746" y="1746"/>
                  </a:cubicBezTo>
                  <a:cubicBezTo>
                    <a:pt x="1746" y="1943"/>
                    <a:pt x="1594" y="2083"/>
                    <a:pt x="1397" y="2083"/>
                  </a:cubicBezTo>
                  <a:cubicBezTo>
                    <a:pt x="1211" y="2083"/>
                    <a:pt x="1059" y="1943"/>
                    <a:pt x="1059" y="1699"/>
                  </a:cubicBezTo>
                  <a:cubicBezTo>
                    <a:pt x="1059" y="1501"/>
                    <a:pt x="1211" y="1315"/>
                    <a:pt x="1350" y="1315"/>
                  </a:cubicBezTo>
                  <a:close/>
                  <a:moveTo>
                    <a:pt x="2374" y="1943"/>
                  </a:moveTo>
                  <a:cubicBezTo>
                    <a:pt x="2618" y="1990"/>
                    <a:pt x="2804" y="2234"/>
                    <a:pt x="2804" y="2432"/>
                  </a:cubicBezTo>
                  <a:cubicBezTo>
                    <a:pt x="2804" y="2665"/>
                    <a:pt x="2665" y="2816"/>
                    <a:pt x="2269" y="2816"/>
                  </a:cubicBezTo>
                  <a:cubicBezTo>
                    <a:pt x="2223" y="3153"/>
                    <a:pt x="2083" y="3304"/>
                    <a:pt x="1839" y="3304"/>
                  </a:cubicBezTo>
                  <a:cubicBezTo>
                    <a:pt x="1641" y="3246"/>
                    <a:pt x="1501" y="3107"/>
                    <a:pt x="1501" y="2909"/>
                  </a:cubicBezTo>
                  <a:cubicBezTo>
                    <a:pt x="1501" y="2618"/>
                    <a:pt x="1641" y="2478"/>
                    <a:pt x="1932" y="2478"/>
                  </a:cubicBezTo>
                  <a:cubicBezTo>
                    <a:pt x="2036" y="2281"/>
                    <a:pt x="2129" y="2141"/>
                    <a:pt x="2223" y="1990"/>
                  </a:cubicBezTo>
                  <a:cubicBezTo>
                    <a:pt x="2223" y="1943"/>
                    <a:pt x="2327" y="1943"/>
                    <a:pt x="2374" y="1943"/>
                  </a:cubicBezTo>
                  <a:close/>
                  <a:moveTo>
                    <a:pt x="1153" y="3561"/>
                  </a:moveTo>
                  <a:cubicBezTo>
                    <a:pt x="1633" y="3561"/>
                    <a:pt x="2363" y="3881"/>
                    <a:pt x="2560" y="4177"/>
                  </a:cubicBezTo>
                  <a:cubicBezTo>
                    <a:pt x="2533" y="4185"/>
                    <a:pt x="2497" y="4189"/>
                    <a:pt x="2455" y="4189"/>
                  </a:cubicBezTo>
                  <a:cubicBezTo>
                    <a:pt x="2046" y="4189"/>
                    <a:pt x="1004" y="3806"/>
                    <a:pt x="920" y="3595"/>
                  </a:cubicBezTo>
                  <a:cubicBezTo>
                    <a:pt x="986" y="3572"/>
                    <a:pt x="1065" y="3561"/>
                    <a:pt x="1153" y="3561"/>
                  </a:cubicBezTo>
                  <a:close/>
                  <a:moveTo>
                    <a:pt x="47" y="1"/>
                  </a:moveTo>
                  <a:lnTo>
                    <a:pt x="47" y="245"/>
                  </a:lnTo>
                  <a:cubicBezTo>
                    <a:pt x="47" y="1699"/>
                    <a:pt x="47" y="3153"/>
                    <a:pt x="1" y="4654"/>
                  </a:cubicBezTo>
                  <a:lnTo>
                    <a:pt x="292" y="4654"/>
                  </a:lnTo>
                  <a:cubicBezTo>
                    <a:pt x="292" y="4607"/>
                    <a:pt x="292" y="4514"/>
                    <a:pt x="338" y="4514"/>
                  </a:cubicBezTo>
                  <a:cubicBezTo>
                    <a:pt x="338" y="4491"/>
                    <a:pt x="362" y="4479"/>
                    <a:pt x="391" y="4479"/>
                  </a:cubicBezTo>
                  <a:cubicBezTo>
                    <a:pt x="420" y="4479"/>
                    <a:pt x="455" y="4491"/>
                    <a:pt x="478" y="4514"/>
                  </a:cubicBezTo>
                  <a:cubicBezTo>
                    <a:pt x="1164" y="4944"/>
                    <a:pt x="1978" y="4898"/>
                    <a:pt x="2711" y="5049"/>
                  </a:cubicBezTo>
                  <a:cubicBezTo>
                    <a:pt x="2909" y="5095"/>
                    <a:pt x="3048" y="5095"/>
                    <a:pt x="3200" y="5142"/>
                  </a:cubicBezTo>
                  <a:lnTo>
                    <a:pt x="3293" y="5142"/>
                  </a:lnTo>
                  <a:lnTo>
                    <a:pt x="3293" y="5049"/>
                  </a:lnTo>
                  <a:cubicBezTo>
                    <a:pt x="3537" y="4316"/>
                    <a:pt x="3828" y="3642"/>
                    <a:pt x="4072" y="2909"/>
                  </a:cubicBezTo>
                  <a:cubicBezTo>
                    <a:pt x="4165" y="2723"/>
                    <a:pt x="4258" y="2478"/>
                    <a:pt x="4363" y="2281"/>
                  </a:cubicBezTo>
                  <a:cubicBezTo>
                    <a:pt x="3921" y="2188"/>
                    <a:pt x="3583" y="1897"/>
                    <a:pt x="3200" y="1606"/>
                  </a:cubicBezTo>
                  <a:cubicBezTo>
                    <a:pt x="2711" y="1269"/>
                    <a:pt x="2223" y="978"/>
                    <a:pt x="1641" y="734"/>
                  </a:cubicBezTo>
                  <a:cubicBezTo>
                    <a:pt x="1211" y="583"/>
                    <a:pt x="815" y="338"/>
                    <a:pt x="431" y="152"/>
                  </a:cubicBezTo>
                  <a:cubicBezTo>
                    <a:pt x="338" y="106"/>
                    <a:pt x="187" y="47"/>
                    <a:pt x="47" y="1"/>
                  </a:cubicBezTo>
                  <a:close/>
                </a:path>
              </a:pathLst>
            </a:custGeom>
            <a:solidFill>
              <a:schemeClr val="accent5"/>
            </a:solidFill>
            <a:ln cap="flat" cmpd="sng" w="9600">
              <a:solidFill>
                <a:schemeClr val="accent5"/>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84"/>
            <p:cNvSpPr/>
            <p:nvPr/>
          </p:nvSpPr>
          <p:spPr>
            <a:xfrm>
              <a:off x="2431225" y="3415625"/>
              <a:ext cx="25" cy="6150"/>
            </a:xfrm>
            <a:custGeom>
              <a:rect b="b" l="l" r="r" t="t"/>
              <a:pathLst>
                <a:path extrusionOk="0" h="246" w="1">
                  <a:moveTo>
                    <a:pt x="0" y="199"/>
                  </a:moveTo>
                  <a:lnTo>
                    <a:pt x="0" y="245"/>
                  </a:lnTo>
                  <a:lnTo>
                    <a:pt x="0" y="1"/>
                  </a:lnTo>
                  <a:lnTo>
                    <a:pt x="0" y="1"/>
                  </a:lnTo>
                  <a:close/>
                </a:path>
              </a:pathLst>
            </a:custGeom>
            <a:solidFill>
              <a:schemeClr val="accent5"/>
            </a:solidFill>
            <a:ln cap="flat" cmpd="sng" w="9600">
              <a:solidFill>
                <a:schemeClr val="accent5"/>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84"/>
            <p:cNvSpPr/>
            <p:nvPr/>
          </p:nvSpPr>
          <p:spPr>
            <a:xfrm>
              <a:off x="2431225" y="3086175"/>
              <a:ext cx="25" cy="27950"/>
            </a:xfrm>
            <a:custGeom>
              <a:rect b="b" l="l" r="r" t="t"/>
              <a:pathLst>
                <a:path extrusionOk="0" h="1118" w="1">
                  <a:moveTo>
                    <a:pt x="0" y="1013"/>
                  </a:moveTo>
                  <a:lnTo>
                    <a:pt x="0" y="1117"/>
                  </a:lnTo>
                  <a:lnTo>
                    <a:pt x="0" y="1"/>
                  </a:ln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84"/>
            <p:cNvSpPr/>
            <p:nvPr/>
          </p:nvSpPr>
          <p:spPr>
            <a:xfrm>
              <a:off x="2431225" y="2893375"/>
              <a:ext cx="65450" cy="255925"/>
            </a:xfrm>
            <a:custGeom>
              <a:rect b="b" l="l" r="r" t="t"/>
              <a:pathLst>
                <a:path extrusionOk="0" h="10237" w="2618">
                  <a:moveTo>
                    <a:pt x="2618" y="1"/>
                  </a:moveTo>
                  <a:cubicBezTo>
                    <a:pt x="2571" y="1"/>
                    <a:pt x="2513" y="59"/>
                    <a:pt x="2513" y="106"/>
                  </a:cubicBezTo>
                  <a:cubicBezTo>
                    <a:pt x="1931" y="873"/>
                    <a:pt x="1350" y="1653"/>
                    <a:pt x="826" y="2478"/>
                  </a:cubicBezTo>
                  <a:cubicBezTo>
                    <a:pt x="629" y="2676"/>
                    <a:pt x="477" y="2909"/>
                    <a:pt x="291" y="3060"/>
                  </a:cubicBezTo>
                  <a:cubicBezTo>
                    <a:pt x="245" y="3060"/>
                    <a:pt x="245" y="3060"/>
                    <a:pt x="245" y="3107"/>
                  </a:cubicBezTo>
                  <a:cubicBezTo>
                    <a:pt x="187" y="3107"/>
                    <a:pt x="187" y="3107"/>
                    <a:pt x="140" y="3153"/>
                  </a:cubicBezTo>
                  <a:cubicBezTo>
                    <a:pt x="94" y="3153"/>
                    <a:pt x="47" y="3153"/>
                    <a:pt x="0" y="3200"/>
                  </a:cubicBezTo>
                  <a:lnTo>
                    <a:pt x="0" y="7666"/>
                  </a:lnTo>
                  <a:lnTo>
                    <a:pt x="0" y="7713"/>
                  </a:lnTo>
                  <a:lnTo>
                    <a:pt x="0" y="10237"/>
                  </a:lnTo>
                  <a:cubicBezTo>
                    <a:pt x="535" y="6794"/>
                    <a:pt x="1547" y="3397"/>
                    <a:pt x="2618" y="1"/>
                  </a:cubicBez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84"/>
            <p:cNvSpPr/>
            <p:nvPr/>
          </p:nvSpPr>
          <p:spPr>
            <a:xfrm>
              <a:off x="2431225" y="2973350"/>
              <a:ext cx="25" cy="111700"/>
            </a:xfrm>
            <a:custGeom>
              <a:rect b="b" l="l" r="r" t="t"/>
              <a:pathLst>
                <a:path extrusionOk="0" h="4468" w="1">
                  <a:moveTo>
                    <a:pt x="0" y="1"/>
                  </a:moveTo>
                  <a:lnTo>
                    <a:pt x="0" y="1"/>
                  </a:lnTo>
                  <a:lnTo>
                    <a:pt x="0" y="4467"/>
                  </a:ln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84"/>
            <p:cNvSpPr/>
            <p:nvPr/>
          </p:nvSpPr>
          <p:spPr>
            <a:xfrm>
              <a:off x="2438500" y="2893375"/>
              <a:ext cx="58175" cy="76525"/>
            </a:xfrm>
            <a:custGeom>
              <a:rect b="b" l="l" r="r" t="t"/>
              <a:pathLst>
                <a:path extrusionOk="0" h="3061" w="2327">
                  <a:moveTo>
                    <a:pt x="535" y="2478"/>
                  </a:moveTo>
                  <a:cubicBezTo>
                    <a:pt x="1059" y="1653"/>
                    <a:pt x="1640" y="873"/>
                    <a:pt x="2222" y="106"/>
                  </a:cubicBezTo>
                  <a:cubicBezTo>
                    <a:pt x="2222" y="59"/>
                    <a:pt x="2280" y="1"/>
                    <a:pt x="2327" y="1"/>
                  </a:cubicBezTo>
                  <a:lnTo>
                    <a:pt x="2327" y="1"/>
                  </a:lnTo>
                  <a:cubicBezTo>
                    <a:pt x="2280" y="1"/>
                    <a:pt x="2222" y="59"/>
                    <a:pt x="2222" y="106"/>
                  </a:cubicBezTo>
                  <a:cubicBezTo>
                    <a:pt x="1640" y="873"/>
                    <a:pt x="1059" y="1653"/>
                    <a:pt x="535" y="2478"/>
                  </a:cubicBezTo>
                  <a:cubicBezTo>
                    <a:pt x="338" y="2676"/>
                    <a:pt x="186" y="2909"/>
                    <a:pt x="0" y="3060"/>
                  </a:cubicBezTo>
                  <a:cubicBezTo>
                    <a:pt x="186" y="2909"/>
                    <a:pt x="338" y="2676"/>
                    <a:pt x="535" y="2478"/>
                  </a:cubicBez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84"/>
            <p:cNvSpPr/>
            <p:nvPr/>
          </p:nvSpPr>
          <p:spPr>
            <a:xfrm>
              <a:off x="2431225" y="3086175"/>
              <a:ext cx="25" cy="63125"/>
            </a:xfrm>
            <a:custGeom>
              <a:rect b="b" l="l" r="r" t="t"/>
              <a:pathLst>
                <a:path extrusionOk="0" h="2525" w="1">
                  <a:moveTo>
                    <a:pt x="0" y="1117"/>
                  </a:moveTo>
                  <a:lnTo>
                    <a:pt x="0" y="2525"/>
                  </a:lnTo>
                  <a:lnTo>
                    <a:pt x="0" y="2525"/>
                  </a:lnTo>
                  <a:lnTo>
                    <a:pt x="0" y="1"/>
                  </a:ln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84"/>
            <p:cNvSpPr/>
            <p:nvPr/>
          </p:nvSpPr>
          <p:spPr>
            <a:xfrm>
              <a:off x="967400" y="2128925"/>
              <a:ext cx="185550" cy="168375"/>
            </a:xfrm>
            <a:custGeom>
              <a:rect b="b" l="l" r="r" t="t"/>
              <a:pathLst>
                <a:path extrusionOk="0" h="6735" w="7422">
                  <a:moveTo>
                    <a:pt x="4421" y="0"/>
                  </a:moveTo>
                  <a:cubicBezTo>
                    <a:pt x="4316" y="47"/>
                    <a:pt x="4316" y="105"/>
                    <a:pt x="4269" y="198"/>
                  </a:cubicBezTo>
                  <a:cubicBezTo>
                    <a:pt x="3734" y="977"/>
                    <a:pt x="3258" y="1745"/>
                    <a:pt x="2722" y="2478"/>
                  </a:cubicBezTo>
                  <a:cubicBezTo>
                    <a:pt x="2622" y="2602"/>
                    <a:pt x="2526" y="2710"/>
                    <a:pt x="2401" y="2710"/>
                  </a:cubicBezTo>
                  <a:cubicBezTo>
                    <a:pt x="2339" y="2710"/>
                    <a:pt x="2269" y="2683"/>
                    <a:pt x="2187" y="2617"/>
                  </a:cubicBezTo>
                  <a:cubicBezTo>
                    <a:pt x="2187" y="2602"/>
                    <a:pt x="2177" y="2596"/>
                    <a:pt x="2161" y="2596"/>
                  </a:cubicBezTo>
                  <a:cubicBezTo>
                    <a:pt x="2129" y="2596"/>
                    <a:pt x="2075" y="2617"/>
                    <a:pt x="2036" y="2617"/>
                  </a:cubicBezTo>
                  <a:cubicBezTo>
                    <a:pt x="1606" y="2571"/>
                    <a:pt x="1222" y="2571"/>
                    <a:pt x="827" y="2571"/>
                  </a:cubicBezTo>
                  <a:lnTo>
                    <a:pt x="1" y="2571"/>
                  </a:lnTo>
                  <a:cubicBezTo>
                    <a:pt x="59" y="2664"/>
                    <a:pt x="59" y="2722"/>
                    <a:pt x="105" y="2768"/>
                  </a:cubicBezTo>
                  <a:cubicBezTo>
                    <a:pt x="443" y="3152"/>
                    <a:pt x="827" y="3489"/>
                    <a:pt x="1164" y="3885"/>
                  </a:cubicBezTo>
                  <a:cubicBezTo>
                    <a:pt x="1315" y="4025"/>
                    <a:pt x="1455" y="4176"/>
                    <a:pt x="1559" y="4315"/>
                  </a:cubicBezTo>
                  <a:cubicBezTo>
                    <a:pt x="1606" y="4408"/>
                    <a:pt x="1652" y="4606"/>
                    <a:pt x="1606" y="4606"/>
                  </a:cubicBezTo>
                  <a:cubicBezTo>
                    <a:pt x="1315" y="4850"/>
                    <a:pt x="1408" y="5141"/>
                    <a:pt x="1315" y="5432"/>
                  </a:cubicBezTo>
                  <a:cubicBezTo>
                    <a:pt x="1222" y="5816"/>
                    <a:pt x="1117" y="6258"/>
                    <a:pt x="1024" y="6735"/>
                  </a:cubicBezTo>
                  <a:cubicBezTo>
                    <a:pt x="1164" y="6642"/>
                    <a:pt x="1222" y="6595"/>
                    <a:pt x="1269" y="6549"/>
                  </a:cubicBezTo>
                  <a:cubicBezTo>
                    <a:pt x="1897" y="6153"/>
                    <a:pt x="2478" y="5769"/>
                    <a:pt x="3106" y="5432"/>
                  </a:cubicBezTo>
                  <a:cubicBezTo>
                    <a:pt x="3161" y="5377"/>
                    <a:pt x="3251" y="5355"/>
                    <a:pt x="3335" y="5355"/>
                  </a:cubicBezTo>
                  <a:cubicBezTo>
                    <a:pt x="3395" y="5355"/>
                    <a:pt x="3452" y="5366"/>
                    <a:pt x="3490" y="5385"/>
                  </a:cubicBezTo>
                  <a:cubicBezTo>
                    <a:pt x="3734" y="5525"/>
                    <a:pt x="3932" y="5676"/>
                    <a:pt x="4176" y="5816"/>
                  </a:cubicBezTo>
                  <a:cubicBezTo>
                    <a:pt x="4560" y="6107"/>
                    <a:pt x="4944" y="6444"/>
                    <a:pt x="5340" y="6735"/>
                  </a:cubicBezTo>
                  <a:cubicBezTo>
                    <a:pt x="5340" y="6735"/>
                    <a:pt x="5386" y="6688"/>
                    <a:pt x="5433" y="6688"/>
                  </a:cubicBezTo>
                  <a:cubicBezTo>
                    <a:pt x="5293" y="6153"/>
                    <a:pt x="5188" y="5676"/>
                    <a:pt x="5095" y="5141"/>
                  </a:cubicBezTo>
                  <a:cubicBezTo>
                    <a:pt x="5049" y="4943"/>
                    <a:pt x="4944" y="4804"/>
                    <a:pt x="4944" y="4606"/>
                  </a:cubicBezTo>
                  <a:cubicBezTo>
                    <a:pt x="4944" y="4513"/>
                    <a:pt x="5049" y="4408"/>
                    <a:pt x="5142" y="4315"/>
                  </a:cubicBezTo>
                  <a:cubicBezTo>
                    <a:pt x="5188" y="4269"/>
                    <a:pt x="5340" y="4269"/>
                    <a:pt x="5386" y="4222"/>
                  </a:cubicBezTo>
                  <a:cubicBezTo>
                    <a:pt x="5770" y="3978"/>
                    <a:pt x="6165" y="3734"/>
                    <a:pt x="6549" y="3443"/>
                  </a:cubicBezTo>
                  <a:cubicBezTo>
                    <a:pt x="6840" y="3245"/>
                    <a:pt x="7131" y="3013"/>
                    <a:pt x="7422" y="2768"/>
                  </a:cubicBezTo>
                  <a:cubicBezTo>
                    <a:pt x="7375" y="2768"/>
                    <a:pt x="7375" y="2722"/>
                    <a:pt x="7329" y="2722"/>
                  </a:cubicBezTo>
                  <a:cubicBezTo>
                    <a:pt x="6689" y="2722"/>
                    <a:pt x="6014" y="2664"/>
                    <a:pt x="5386" y="2617"/>
                  </a:cubicBezTo>
                  <a:cubicBezTo>
                    <a:pt x="5340" y="2617"/>
                    <a:pt x="5293" y="2617"/>
                    <a:pt x="5235" y="2664"/>
                  </a:cubicBezTo>
                  <a:cubicBezTo>
                    <a:pt x="5170" y="2700"/>
                    <a:pt x="5110" y="2718"/>
                    <a:pt x="5057" y="2718"/>
                  </a:cubicBezTo>
                  <a:cubicBezTo>
                    <a:pt x="4957" y="2718"/>
                    <a:pt x="4881" y="2653"/>
                    <a:pt x="4851" y="2524"/>
                  </a:cubicBezTo>
                  <a:cubicBezTo>
                    <a:pt x="4758" y="2280"/>
                    <a:pt x="4711" y="2036"/>
                    <a:pt x="4653" y="1791"/>
                  </a:cubicBezTo>
                  <a:cubicBezTo>
                    <a:pt x="4607" y="1163"/>
                    <a:pt x="4514" y="582"/>
                    <a:pt x="4421" y="0"/>
                  </a:cubicBezTo>
                  <a:close/>
                </a:path>
              </a:pathLst>
            </a:custGeom>
            <a:solidFill>
              <a:schemeClr val="accent2"/>
            </a:solidFill>
            <a:ln cap="flat" cmpd="sng" w="4950">
              <a:solidFill>
                <a:schemeClr val="accent2"/>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84"/>
            <p:cNvSpPr/>
            <p:nvPr/>
          </p:nvSpPr>
          <p:spPr>
            <a:xfrm>
              <a:off x="872900" y="2666875"/>
              <a:ext cx="23275" cy="21300"/>
            </a:xfrm>
            <a:custGeom>
              <a:rect b="b" l="l" r="r" t="t"/>
              <a:pathLst>
                <a:path extrusionOk="0" h="852" w="931">
                  <a:moveTo>
                    <a:pt x="396" y="0"/>
                  </a:moveTo>
                  <a:lnTo>
                    <a:pt x="396" y="0"/>
                  </a:lnTo>
                  <a:cubicBezTo>
                    <a:pt x="398" y="3"/>
                    <a:pt x="401" y="6"/>
                    <a:pt x="404" y="8"/>
                  </a:cubicBezTo>
                  <a:lnTo>
                    <a:pt x="404" y="8"/>
                  </a:lnTo>
                  <a:cubicBezTo>
                    <a:pt x="401" y="6"/>
                    <a:pt x="399" y="3"/>
                    <a:pt x="396" y="0"/>
                  </a:cubicBezTo>
                  <a:close/>
                  <a:moveTo>
                    <a:pt x="404" y="8"/>
                  </a:moveTo>
                  <a:cubicBezTo>
                    <a:pt x="443" y="53"/>
                    <a:pt x="445" y="108"/>
                    <a:pt x="489" y="151"/>
                  </a:cubicBezTo>
                  <a:cubicBezTo>
                    <a:pt x="396" y="198"/>
                    <a:pt x="245" y="198"/>
                    <a:pt x="152" y="291"/>
                  </a:cubicBezTo>
                  <a:cubicBezTo>
                    <a:pt x="0" y="396"/>
                    <a:pt x="0" y="535"/>
                    <a:pt x="59" y="686"/>
                  </a:cubicBezTo>
                  <a:cubicBezTo>
                    <a:pt x="121" y="810"/>
                    <a:pt x="203" y="852"/>
                    <a:pt x="296" y="852"/>
                  </a:cubicBezTo>
                  <a:cubicBezTo>
                    <a:pt x="343" y="852"/>
                    <a:pt x="392" y="841"/>
                    <a:pt x="442" y="826"/>
                  </a:cubicBezTo>
                  <a:cubicBezTo>
                    <a:pt x="536" y="779"/>
                    <a:pt x="687" y="733"/>
                    <a:pt x="780" y="628"/>
                  </a:cubicBezTo>
                  <a:cubicBezTo>
                    <a:pt x="931" y="582"/>
                    <a:pt x="931" y="489"/>
                    <a:pt x="826" y="396"/>
                  </a:cubicBezTo>
                  <a:cubicBezTo>
                    <a:pt x="689" y="247"/>
                    <a:pt x="541" y="155"/>
                    <a:pt x="404" y="8"/>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84"/>
            <p:cNvSpPr/>
            <p:nvPr/>
          </p:nvSpPr>
          <p:spPr>
            <a:xfrm>
              <a:off x="730125" y="2339725"/>
              <a:ext cx="1688900" cy="1231225"/>
            </a:xfrm>
            <a:custGeom>
              <a:rect b="b" l="l" r="r" t="t"/>
              <a:pathLst>
                <a:path extrusionOk="0" h="49249" w="67556">
                  <a:moveTo>
                    <a:pt x="5037" y="852"/>
                  </a:moveTo>
                  <a:cubicBezTo>
                    <a:pt x="5425" y="852"/>
                    <a:pt x="5812" y="873"/>
                    <a:pt x="6200" y="873"/>
                  </a:cubicBezTo>
                  <a:cubicBezTo>
                    <a:pt x="7072" y="873"/>
                    <a:pt x="7991" y="920"/>
                    <a:pt x="8864" y="920"/>
                  </a:cubicBezTo>
                  <a:cubicBezTo>
                    <a:pt x="10178" y="1024"/>
                    <a:pt x="11481" y="1117"/>
                    <a:pt x="12749" y="1164"/>
                  </a:cubicBezTo>
                  <a:lnTo>
                    <a:pt x="16575" y="1164"/>
                  </a:lnTo>
                  <a:cubicBezTo>
                    <a:pt x="16668" y="1164"/>
                    <a:pt x="16761" y="1164"/>
                    <a:pt x="16913" y="1210"/>
                  </a:cubicBezTo>
                  <a:cubicBezTo>
                    <a:pt x="16913" y="1210"/>
                    <a:pt x="16866" y="1210"/>
                    <a:pt x="16866" y="1269"/>
                  </a:cubicBezTo>
                  <a:cubicBezTo>
                    <a:pt x="16378" y="1315"/>
                    <a:pt x="15889" y="1362"/>
                    <a:pt x="15412" y="1408"/>
                  </a:cubicBezTo>
                  <a:cubicBezTo>
                    <a:pt x="14866" y="1467"/>
                    <a:pt x="14321" y="1487"/>
                    <a:pt x="13775" y="1487"/>
                  </a:cubicBezTo>
                  <a:cubicBezTo>
                    <a:pt x="12913" y="1487"/>
                    <a:pt x="12052" y="1437"/>
                    <a:pt x="11190" y="1408"/>
                  </a:cubicBezTo>
                  <a:cubicBezTo>
                    <a:pt x="8968" y="1315"/>
                    <a:pt x="6782" y="1269"/>
                    <a:pt x="4548" y="1164"/>
                  </a:cubicBezTo>
                  <a:cubicBezTo>
                    <a:pt x="4164" y="1164"/>
                    <a:pt x="3734" y="1164"/>
                    <a:pt x="3292" y="1117"/>
                  </a:cubicBezTo>
                  <a:cubicBezTo>
                    <a:pt x="3676" y="920"/>
                    <a:pt x="4071" y="873"/>
                    <a:pt x="4455" y="873"/>
                  </a:cubicBezTo>
                  <a:cubicBezTo>
                    <a:pt x="4649" y="858"/>
                    <a:pt x="4843" y="852"/>
                    <a:pt x="5037" y="852"/>
                  </a:cubicBezTo>
                  <a:close/>
                  <a:moveTo>
                    <a:pt x="62418" y="552"/>
                  </a:moveTo>
                  <a:cubicBezTo>
                    <a:pt x="62770" y="552"/>
                    <a:pt x="63124" y="563"/>
                    <a:pt x="63485" y="582"/>
                  </a:cubicBezTo>
                  <a:cubicBezTo>
                    <a:pt x="64020" y="629"/>
                    <a:pt x="64508" y="629"/>
                    <a:pt x="65032" y="687"/>
                  </a:cubicBezTo>
                  <a:cubicBezTo>
                    <a:pt x="65183" y="687"/>
                    <a:pt x="65323" y="734"/>
                    <a:pt x="65381" y="920"/>
                  </a:cubicBezTo>
                  <a:lnTo>
                    <a:pt x="65323" y="920"/>
                  </a:lnTo>
                  <a:cubicBezTo>
                    <a:pt x="65323" y="978"/>
                    <a:pt x="65381" y="1024"/>
                    <a:pt x="65381" y="1071"/>
                  </a:cubicBezTo>
                  <a:cubicBezTo>
                    <a:pt x="64741" y="1071"/>
                    <a:pt x="64113" y="1071"/>
                    <a:pt x="63485" y="1024"/>
                  </a:cubicBezTo>
                  <a:cubicBezTo>
                    <a:pt x="63313" y="1018"/>
                    <a:pt x="63141" y="1015"/>
                    <a:pt x="62969" y="1015"/>
                  </a:cubicBezTo>
                  <a:cubicBezTo>
                    <a:pt x="61882" y="1015"/>
                    <a:pt x="60789" y="1130"/>
                    <a:pt x="59705" y="1210"/>
                  </a:cubicBezTo>
                  <a:cubicBezTo>
                    <a:pt x="58739" y="1315"/>
                    <a:pt x="57820" y="1315"/>
                    <a:pt x="56890" y="1408"/>
                  </a:cubicBezTo>
                  <a:cubicBezTo>
                    <a:pt x="56262" y="1455"/>
                    <a:pt x="55634" y="1559"/>
                    <a:pt x="55006" y="1652"/>
                  </a:cubicBezTo>
                  <a:cubicBezTo>
                    <a:pt x="54761" y="1699"/>
                    <a:pt x="54471" y="1746"/>
                    <a:pt x="54226" y="1746"/>
                  </a:cubicBezTo>
                  <a:cubicBezTo>
                    <a:pt x="54046" y="1758"/>
                    <a:pt x="53868" y="1764"/>
                    <a:pt x="53693" y="1764"/>
                  </a:cubicBezTo>
                  <a:cubicBezTo>
                    <a:pt x="53215" y="1764"/>
                    <a:pt x="52755" y="1721"/>
                    <a:pt x="52295" y="1652"/>
                  </a:cubicBezTo>
                  <a:cubicBezTo>
                    <a:pt x="49625" y="1254"/>
                    <a:pt x="33919" y="1064"/>
                    <a:pt x="28662" y="1064"/>
                  </a:cubicBezTo>
                  <a:cubicBezTo>
                    <a:pt x="28082" y="1064"/>
                    <a:pt x="27628" y="1066"/>
                    <a:pt x="27334" y="1071"/>
                  </a:cubicBezTo>
                  <a:lnTo>
                    <a:pt x="26939" y="1071"/>
                  </a:lnTo>
                  <a:lnTo>
                    <a:pt x="26939" y="920"/>
                  </a:lnTo>
                  <a:lnTo>
                    <a:pt x="26939" y="827"/>
                  </a:lnTo>
                  <a:cubicBezTo>
                    <a:pt x="27183" y="780"/>
                    <a:pt x="27427" y="687"/>
                    <a:pt x="27672" y="687"/>
                  </a:cubicBezTo>
                  <a:lnTo>
                    <a:pt x="46771" y="687"/>
                  </a:lnTo>
                  <a:cubicBezTo>
                    <a:pt x="47538" y="734"/>
                    <a:pt x="48364" y="780"/>
                    <a:pt x="49143" y="827"/>
                  </a:cubicBezTo>
                  <a:cubicBezTo>
                    <a:pt x="50109" y="920"/>
                    <a:pt x="51132" y="1024"/>
                    <a:pt x="52098" y="1164"/>
                  </a:cubicBezTo>
                  <a:cubicBezTo>
                    <a:pt x="52629" y="1241"/>
                    <a:pt x="53142" y="1287"/>
                    <a:pt x="53663" y="1287"/>
                  </a:cubicBezTo>
                  <a:cubicBezTo>
                    <a:pt x="53849" y="1287"/>
                    <a:pt x="54037" y="1281"/>
                    <a:pt x="54226" y="1269"/>
                  </a:cubicBezTo>
                  <a:cubicBezTo>
                    <a:pt x="54622" y="1269"/>
                    <a:pt x="55006" y="1210"/>
                    <a:pt x="55389" y="1164"/>
                  </a:cubicBezTo>
                  <a:cubicBezTo>
                    <a:pt x="56262" y="1024"/>
                    <a:pt x="57134" y="978"/>
                    <a:pt x="58053" y="873"/>
                  </a:cubicBezTo>
                  <a:cubicBezTo>
                    <a:pt x="59030" y="780"/>
                    <a:pt x="59949" y="734"/>
                    <a:pt x="60914" y="629"/>
                  </a:cubicBezTo>
                  <a:cubicBezTo>
                    <a:pt x="61425" y="574"/>
                    <a:pt x="61920" y="552"/>
                    <a:pt x="62418" y="552"/>
                  </a:cubicBezTo>
                  <a:close/>
                  <a:moveTo>
                    <a:pt x="20355" y="1455"/>
                  </a:moveTo>
                  <a:cubicBezTo>
                    <a:pt x="21809" y="1455"/>
                    <a:pt x="23263" y="1606"/>
                    <a:pt x="24764" y="1792"/>
                  </a:cubicBezTo>
                  <a:cubicBezTo>
                    <a:pt x="25683" y="1943"/>
                    <a:pt x="26648" y="1990"/>
                    <a:pt x="27625" y="2083"/>
                  </a:cubicBezTo>
                  <a:cubicBezTo>
                    <a:pt x="27811" y="2141"/>
                    <a:pt x="28009" y="2188"/>
                    <a:pt x="28207" y="2188"/>
                  </a:cubicBezTo>
                  <a:lnTo>
                    <a:pt x="28207" y="2281"/>
                  </a:lnTo>
                  <a:cubicBezTo>
                    <a:pt x="27916" y="2281"/>
                    <a:pt x="27625" y="2327"/>
                    <a:pt x="27334" y="2327"/>
                  </a:cubicBezTo>
                  <a:cubicBezTo>
                    <a:pt x="27220" y="2332"/>
                    <a:pt x="27106" y="2334"/>
                    <a:pt x="26991" y="2334"/>
                  </a:cubicBezTo>
                  <a:cubicBezTo>
                    <a:pt x="26027" y="2334"/>
                    <a:pt x="25035" y="2171"/>
                    <a:pt x="24089" y="2036"/>
                  </a:cubicBezTo>
                  <a:cubicBezTo>
                    <a:pt x="22926" y="1943"/>
                    <a:pt x="21763" y="1850"/>
                    <a:pt x="20646" y="1699"/>
                  </a:cubicBezTo>
                  <a:cubicBezTo>
                    <a:pt x="20449" y="1699"/>
                    <a:pt x="20251" y="1606"/>
                    <a:pt x="20065" y="1606"/>
                  </a:cubicBezTo>
                  <a:lnTo>
                    <a:pt x="20065" y="1501"/>
                  </a:lnTo>
                  <a:cubicBezTo>
                    <a:pt x="20158" y="1455"/>
                    <a:pt x="20251" y="1455"/>
                    <a:pt x="20355" y="1455"/>
                  </a:cubicBezTo>
                  <a:close/>
                  <a:moveTo>
                    <a:pt x="65323" y="3304"/>
                  </a:moveTo>
                  <a:lnTo>
                    <a:pt x="65323" y="3304"/>
                  </a:lnTo>
                  <a:cubicBezTo>
                    <a:pt x="65427" y="3932"/>
                    <a:pt x="65613" y="4607"/>
                    <a:pt x="65474" y="5281"/>
                  </a:cubicBezTo>
                  <a:cubicBezTo>
                    <a:pt x="65183" y="5095"/>
                    <a:pt x="65090" y="3595"/>
                    <a:pt x="65323" y="3304"/>
                  </a:cubicBezTo>
                  <a:close/>
                  <a:moveTo>
                    <a:pt x="66300" y="5386"/>
                  </a:moveTo>
                  <a:cubicBezTo>
                    <a:pt x="66346" y="5770"/>
                    <a:pt x="66393" y="6154"/>
                    <a:pt x="66439" y="6503"/>
                  </a:cubicBezTo>
                  <a:cubicBezTo>
                    <a:pt x="66544" y="7131"/>
                    <a:pt x="66637" y="7805"/>
                    <a:pt x="66684" y="8434"/>
                  </a:cubicBezTo>
                  <a:cubicBezTo>
                    <a:pt x="66684" y="8724"/>
                    <a:pt x="66637" y="9015"/>
                    <a:pt x="66637" y="9306"/>
                  </a:cubicBezTo>
                  <a:lnTo>
                    <a:pt x="66486" y="9306"/>
                  </a:lnTo>
                  <a:cubicBezTo>
                    <a:pt x="66486" y="9259"/>
                    <a:pt x="66439" y="9166"/>
                    <a:pt x="66393" y="9062"/>
                  </a:cubicBezTo>
                  <a:cubicBezTo>
                    <a:pt x="66300" y="8143"/>
                    <a:pt x="66195" y="7224"/>
                    <a:pt x="66102" y="6305"/>
                  </a:cubicBezTo>
                  <a:cubicBezTo>
                    <a:pt x="66055" y="6014"/>
                    <a:pt x="66149" y="5723"/>
                    <a:pt x="66195" y="5433"/>
                  </a:cubicBezTo>
                  <a:cubicBezTo>
                    <a:pt x="66195" y="5433"/>
                    <a:pt x="66253" y="5433"/>
                    <a:pt x="66300" y="5386"/>
                  </a:cubicBezTo>
                  <a:close/>
                  <a:moveTo>
                    <a:pt x="2082" y="21810"/>
                  </a:moveTo>
                  <a:cubicBezTo>
                    <a:pt x="2280" y="23752"/>
                    <a:pt x="2420" y="25695"/>
                    <a:pt x="2618" y="27672"/>
                  </a:cubicBezTo>
                  <a:cubicBezTo>
                    <a:pt x="1989" y="26567"/>
                    <a:pt x="1640" y="22438"/>
                    <a:pt x="2082" y="21810"/>
                  </a:cubicBezTo>
                  <a:close/>
                  <a:moveTo>
                    <a:pt x="66300" y="11876"/>
                  </a:moveTo>
                  <a:cubicBezTo>
                    <a:pt x="66346" y="11923"/>
                    <a:pt x="66346" y="12028"/>
                    <a:pt x="66346" y="12074"/>
                  </a:cubicBezTo>
                  <a:cubicBezTo>
                    <a:pt x="66346" y="12412"/>
                    <a:pt x="66300" y="12702"/>
                    <a:pt x="66300" y="12993"/>
                  </a:cubicBezTo>
                  <a:cubicBezTo>
                    <a:pt x="66149" y="13912"/>
                    <a:pt x="66300" y="14831"/>
                    <a:pt x="66346" y="15750"/>
                  </a:cubicBezTo>
                  <a:cubicBezTo>
                    <a:pt x="66439" y="17936"/>
                    <a:pt x="66637" y="20170"/>
                    <a:pt x="66591" y="22391"/>
                  </a:cubicBezTo>
                  <a:cubicBezTo>
                    <a:pt x="66544" y="23752"/>
                    <a:pt x="66637" y="25160"/>
                    <a:pt x="66637" y="26567"/>
                  </a:cubicBezTo>
                  <a:cubicBezTo>
                    <a:pt x="66637" y="27439"/>
                    <a:pt x="66544" y="28312"/>
                    <a:pt x="66486" y="29184"/>
                  </a:cubicBezTo>
                  <a:lnTo>
                    <a:pt x="66486" y="29324"/>
                  </a:lnTo>
                  <a:lnTo>
                    <a:pt x="66393" y="29324"/>
                  </a:lnTo>
                  <a:cubicBezTo>
                    <a:pt x="66346" y="28940"/>
                    <a:pt x="66346" y="28602"/>
                    <a:pt x="66346" y="28207"/>
                  </a:cubicBezTo>
                  <a:cubicBezTo>
                    <a:pt x="66346" y="27195"/>
                    <a:pt x="66346" y="26218"/>
                    <a:pt x="66300" y="25206"/>
                  </a:cubicBezTo>
                  <a:cubicBezTo>
                    <a:pt x="66253" y="23554"/>
                    <a:pt x="66149" y="21914"/>
                    <a:pt x="66195" y="20216"/>
                  </a:cubicBezTo>
                  <a:cubicBezTo>
                    <a:pt x="66253" y="19437"/>
                    <a:pt x="66102" y="18611"/>
                    <a:pt x="66055" y="17843"/>
                  </a:cubicBezTo>
                  <a:cubicBezTo>
                    <a:pt x="66055" y="17355"/>
                    <a:pt x="66055" y="16866"/>
                    <a:pt x="66009" y="16389"/>
                  </a:cubicBezTo>
                  <a:cubicBezTo>
                    <a:pt x="65962" y="15517"/>
                    <a:pt x="65904" y="14645"/>
                    <a:pt x="65904" y="13714"/>
                  </a:cubicBezTo>
                  <a:cubicBezTo>
                    <a:pt x="65904" y="13191"/>
                    <a:pt x="66055" y="12609"/>
                    <a:pt x="66149" y="12074"/>
                  </a:cubicBezTo>
                  <a:cubicBezTo>
                    <a:pt x="66149" y="12028"/>
                    <a:pt x="66195" y="11923"/>
                    <a:pt x="66253" y="11876"/>
                  </a:cubicBezTo>
                  <a:close/>
                  <a:moveTo>
                    <a:pt x="65520" y="16727"/>
                  </a:moveTo>
                  <a:cubicBezTo>
                    <a:pt x="65474" y="17401"/>
                    <a:pt x="65474" y="18076"/>
                    <a:pt x="65381" y="18762"/>
                  </a:cubicBezTo>
                  <a:cubicBezTo>
                    <a:pt x="65183" y="20460"/>
                    <a:pt x="65137" y="22205"/>
                    <a:pt x="65427" y="23892"/>
                  </a:cubicBezTo>
                  <a:cubicBezTo>
                    <a:pt x="65672" y="25741"/>
                    <a:pt x="65718" y="27532"/>
                    <a:pt x="65474" y="29370"/>
                  </a:cubicBezTo>
                  <a:cubicBezTo>
                    <a:pt x="65427" y="30196"/>
                    <a:pt x="65520" y="31068"/>
                    <a:pt x="65520" y="31894"/>
                  </a:cubicBezTo>
                  <a:cubicBezTo>
                    <a:pt x="65567" y="33150"/>
                    <a:pt x="65567" y="34360"/>
                    <a:pt x="65567" y="35628"/>
                  </a:cubicBezTo>
                  <a:cubicBezTo>
                    <a:pt x="65567" y="36105"/>
                    <a:pt x="65567" y="36593"/>
                    <a:pt x="65520" y="37082"/>
                  </a:cubicBezTo>
                  <a:cubicBezTo>
                    <a:pt x="65520" y="37175"/>
                    <a:pt x="65474" y="37268"/>
                    <a:pt x="65427" y="37326"/>
                  </a:cubicBezTo>
                  <a:cubicBezTo>
                    <a:pt x="65381" y="37221"/>
                    <a:pt x="65276" y="37175"/>
                    <a:pt x="65276" y="37082"/>
                  </a:cubicBezTo>
                  <a:cubicBezTo>
                    <a:pt x="65230" y="36454"/>
                    <a:pt x="65230" y="35767"/>
                    <a:pt x="65230" y="35139"/>
                  </a:cubicBezTo>
                  <a:cubicBezTo>
                    <a:pt x="65230" y="33976"/>
                    <a:pt x="65230" y="32813"/>
                    <a:pt x="65183" y="31650"/>
                  </a:cubicBezTo>
                  <a:cubicBezTo>
                    <a:pt x="65137" y="30487"/>
                    <a:pt x="65137" y="29370"/>
                    <a:pt x="65230" y="28207"/>
                  </a:cubicBezTo>
                  <a:cubicBezTo>
                    <a:pt x="65276" y="27335"/>
                    <a:pt x="65276" y="26416"/>
                    <a:pt x="65230" y="25497"/>
                  </a:cubicBezTo>
                  <a:cubicBezTo>
                    <a:pt x="65137" y="24043"/>
                    <a:pt x="64892" y="22589"/>
                    <a:pt x="64846" y="21135"/>
                  </a:cubicBezTo>
                  <a:cubicBezTo>
                    <a:pt x="64846" y="19681"/>
                    <a:pt x="65137" y="18227"/>
                    <a:pt x="65427" y="16773"/>
                  </a:cubicBezTo>
                  <a:cubicBezTo>
                    <a:pt x="65474" y="16773"/>
                    <a:pt x="65474" y="16727"/>
                    <a:pt x="65474" y="16727"/>
                  </a:cubicBezTo>
                  <a:close/>
                  <a:moveTo>
                    <a:pt x="722" y="2664"/>
                  </a:moveTo>
                  <a:cubicBezTo>
                    <a:pt x="919" y="2816"/>
                    <a:pt x="1012" y="3013"/>
                    <a:pt x="1059" y="3199"/>
                  </a:cubicBezTo>
                  <a:cubicBezTo>
                    <a:pt x="1164" y="3688"/>
                    <a:pt x="1303" y="4223"/>
                    <a:pt x="1350" y="4758"/>
                  </a:cubicBezTo>
                  <a:cubicBezTo>
                    <a:pt x="1547" y="6305"/>
                    <a:pt x="1640" y="7852"/>
                    <a:pt x="1594" y="9411"/>
                  </a:cubicBezTo>
                  <a:cubicBezTo>
                    <a:pt x="1547" y="11097"/>
                    <a:pt x="1501" y="12842"/>
                    <a:pt x="1454" y="14540"/>
                  </a:cubicBezTo>
                  <a:cubicBezTo>
                    <a:pt x="1408" y="15994"/>
                    <a:pt x="1303" y="17448"/>
                    <a:pt x="1257" y="18902"/>
                  </a:cubicBezTo>
                  <a:cubicBezTo>
                    <a:pt x="1210" y="20263"/>
                    <a:pt x="1164" y="21670"/>
                    <a:pt x="1164" y="23019"/>
                  </a:cubicBezTo>
                  <a:cubicBezTo>
                    <a:pt x="1117" y="24531"/>
                    <a:pt x="1303" y="25927"/>
                    <a:pt x="1594" y="27381"/>
                  </a:cubicBezTo>
                  <a:cubicBezTo>
                    <a:pt x="1885" y="29126"/>
                    <a:pt x="2129" y="30871"/>
                    <a:pt x="2036" y="32615"/>
                  </a:cubicBezTo>
                  <a:cubicBezTo>
                    <a:pt x="2036" y="33883"/>
                    <a:pt x="1885" y="35093"/>
                    <a:pt x="1792" y="36302"/>
                  </a:cubicBezTo>
                  <a:cubicBezTo>
                    <a:pt x="1792" y="36744"/>
                    <a:pt x="1745" y="37175"/>
                    <a:pt x="1699" y="37617"/>
                  </a:cubicBezTo>
                  <a:cubicBezTo>
                    <a:pt x="1699" y="37710"/>
                    <a:pt x="1640" y="37803"/>
                    <a:pt x="1640" y="37908"/>
                  </a:cubicBezTo>
                  <a:lnTo>
                    <a:pt x="1594" y="37908"/>
                  </a:lnTo>
                  <a:cubicBezTo>
                    <a:pt x="1547" y="37849"/>
                    <a:pt x="1547" y="37756"/>
                    <a:pt x="1547" y="37710"/>
                  </a:cubicBezTo>
                  <a:cubicBezTo>
                    <a:pt x="1501" y="36500"/>
                    <a:pt x="1501" y="35337"/>
                    <a:pt x="1501" y="34174"/>
                  </a:cubicBezTo>
                  <a:cubicBezTo>
                    <a:pt x="1501" y="33197"/>
                    <a:pt x="1547" y="32231"/>
                    <a:pt x="1501" y="31313"/>
                  </a:cubicBezTo>
                  <a:cubicBezTo>
                    <a:pt x="1501" y="29521"/>
                    <a:pt x="1117" y="27823"/>
                    <a:pt x="826" y="26078"/>
                  </a:cubicBezTo>
                  <a:cubicBezTo>
                    <a:pt x="582" y="24718"/>
                    <a:pt x="582" y="23310"/>
                    <a:pt x="629" y="21961"/>
                  </a:cubicBezTo>
                  <a:cubicBezTo>
                    <a:pt x="675" y="21228"/>
                    <a:pt x="675" y="20507"/>
                    <a:pt x="722" y="19774"/>
                  </a:cubicBezTo>
                  <a:cubicBezTo>
                    <a:pt x="768" y="18029"/>
                    <a:pt x="873" y="16238"/>
                    <a:pt x="966" y="14447"/>
                  </a:cubicBezTo>
                  <a:cubicBezTo>
                    <a:pt x="966" y="13377"/>
                    <a:pt x="1012" y="12318"/>
                    <a:pt x="1059" y="11202"/>
                  </a:cubicBezTo>
                  <a:cubicBezTo>
                    <a:pt x="1059" y="10329"/>
                    <a:pt x="1117" y="9457"/>
                    <a:pt x="1117" y="8538"/>
                  </a:cubicBezTo>
                  <a:cubicBezTo>
                    <a:pt x="1059" y="6689"/>
                    <a:pt x="966" y="4805"/>
                    <a:pt x="675" y="2955"/>
                  </a:cubicBezTo>
                  <a:cubicBezTo>
                    <a:pt x="675" y="2862"/>
                    <a:pt x="675" y="2816"/>
                    <a:pt x="722" y="2664"/>
                  </a:cubicBezTo>
                  <a:close/>
                  <a:moveTo>
                    <a:pt x="966" y="41339"/>
                  </a:moveTo>
                  <a:cubicBezTo>
                    <a:pt x="1012" y="41443"/>
                    <a:pt x="1117" y="41490"/>
                    <a:pt x="1117" y="41583"/>
                  </a:cubicBezTo>
                  <a:cubicBezTo>
                    <a:pt x="1164" y="41827"/>
                    <a:pt x="1210" y="42118"/>
                    <a:pt x="1210" y="42409"/>
                  </a:cubicBezTo>
                  <a:cubicBezTo>
                    <a:pt x="1117" y="43572"/>
                    <a:pt x="1059" y="44782"/>
                    <a:pt x="966" y="45991"/>
                  </a:cubicBezTo>
                  <a:cubicBezTo>
                    <a:pt x="722" y="45119"/>
                    <a:pt x="675" y="44200"/>
                    <a:pt x="722" y="43281"/>
                  </a:cubicBezTo>
                  <a:cubicBezTo>
                    <a:pt x="768" y="42746"/>
                    <a:pt x="826" y="42165"/>
                    <a:pt x="873" y="41583"/>
                  </a:cubicBezTo>
                  <a:cubicBezTo>
                    <a:pt x="873" y="41537"/>
                    <a:pt x="919" y="41443"/>
                    <a:pt x="966" y="41339"/>
                  </a:cubicBezTo>
                  <a:close/>
                  <a:moveTo>
                    <a:pt x="0" y="1"/>
                  </a:moveTo>
                  <a:cubicBezTo>
                    <a:pt x="140" y="8247"/>
                    <a:pt x="47" y="16436"/>
                    <a:pt x="47" y="24624"/>
                  </a:cubicBezTo>
                  <a:cubicBezTo>
                    <a:pt x="47" y="25055"/>
                    <a:pt x="93" y="25543"/>
                    <a:pt x="47" y="25985"/>
                  </a:cubicBezTo>
                  <a:cubicBezTo>
                    <a:pt x="93" y="28940"/>
                    <a:pt x="93" y="31941"/>
                    <a:pt x="93" y="34895"/>
                  </a:cubicBezTo>
                  <a:lnTo>
                    <a:pt x="93" y="43816"/>
                  </a:lnTo>
                  <a:lnTo>
                    <a:pt x="93" y="49248"/>
                  </a:lnTo>
                  <a:lnTo>
                    <a:pt x="384" y="49248"/>
                  </a:lnTo>
                  <a:cubicBezTo>
                    <a:pt x="1350" y="49248"/>
                    <a:pt x="2327" y="49190"/>
                    <a:pt x="3339" y="49190"/>
                  </a:cubicBezTo>
                  <a:lnTo>
                    <a:pt x="9841" y="49190"/>
                  </a:lnTo>
                  <a:lnTo>
                    <a:pt x="9841" y="48806"/>
                  </a:lnTo>
                  <a:cubicBezTo>
                    <a:pt x="8771" y="48806"/>
                    <a:pt x="7654" y="48713"/>
                    <a:pt x="6537" y="48515"/>
                  </a:cubicBezTo>
                  <a:cubicBezTo>
                    <a:pt x="6039" y="48440"/>
                    <a:pt x="5541" y="48388"/>
                    <a:pt x="5043" y="48388"/>
                  </a:cubicBezTo>
                  <a:cubicBezTo>
                    <a:pt x="4622" y="48388"/>
                    <a:pt x="4201" y="48425"/>
                    <a:pt x="3781" y="48515"/>
                  </a:cubicBezTo>
                  <a:cubicBezTo>
                    <a:pt x="3583" y="48562"/>
                    <a:pt x="3443" y="48562"/>
                    <a:pt x="3246" y="48562"/>
                  </a:cubicBezTo>
                  <a:cubicBezTo>
                    <a:pt x="3246" y="48562"/>
                    <a:pt x="3246" y="48515"/>
                    <a:pt x="3199" y="48469"/>
                  </a:cubicBezTo>
                  <a:cubicBezTo>
                    <a:pt x="3292" y="48422"/>
                    <a:pt x="3385" y="48376"/>
                    <a:pt x="3490" y="48376"/>
                  </a:cubicBezTo>
                  <a:cubicBezTo>
                    <a:pt x="4071" y="48178"/>
                    <a:pt x="4653" y="48085"/>
                    <a:pt x="5235" y="48085"/>
                  </a:cubicBezTo>
                  <a:lnTo>
                    <a:pt x="5235" y="47503"/>
                  </a:lnTo>
                  <a:lnTo>
                    <a:pt x="3920" y="47503"/>
                  </a:lnTo>
                  <a:cubicBezTo>
                    <a:pt x="3583" y="47503"/>
                    <a:pt x="3385" y="47306"/>
                    <a:pt x="3153" y="47108"/>
                  </a:cubicBezTo>
                  <a:cubicBezTo>
                    <a:pt x="3094" y="47015"/>
                    <a:pt x="3094" y="46864"/>
                    <a:pt x="3094" y="46724"/>
                  </a:cubicBezTo>
                  <a:lnTo>
                    <a:pt x="3094" y="35477"/>
                  </a:lnTo>
                  <a:lnTo>
                    <a:pt x="3094" y="35000"/>
                  </a:lnTo>
                  <a:cubicBezTo>
                    <a:pt x="2804" y="38722"/>
                    <a:pt x="2804" y="42455"/>
                    <a:pt x="2082" y="46189"/>
                  </a:cubicBezTo>
                  <a:lnTo>
                    <a:pt x="2082" y="45898"/>
                  </a:lnTo>
                  <a:cubicBezTo>
                    <a:pt x="2129" y="44979"/>
                    <a:pt x="2129" y="44061"/>
                    <a:pt x="2176" y="43142"/>
                  </a:cubicBezTo>
                  <a:cubicBezTo>
                    <a:pt x="2222" y="42165"/>
                    <a:pt x="2373" y="41199"/>
                    <a:pt x="2420" y="40234"/>
                  </a:cubicBezTo>
                  <a:cubicBezTo>
                    <a:pt x="2513" y="38722"/>
                    <a:pt x="2618" y="37221"/>
                    <a:pt x="2711" y="35767"/>
                  </a:cubicBezTo>
                  <a:cubicBezTo>
                    <a:pt x="2757" y="35186"/>
                    <a:pt x="2804" y="34604"/>
                    <a:pt x="2862" y="34023"/>
                  </a:cubicBezTo>
                  <a:cubicBezTo>
                    <a:pt x="2862" y="33930"/>
                    <a:pt x="2908" y="33837"/>
                    <a:pt x="2955" y="33732"/>
                  </a:cubicBezTo>
                  <a:lnTo>
                    <a:pt x="3001" y="33732"/>
                  </a:lnTo>
                  <a:cubicBezTo>
                    <a:pt x="3048" y="33778"/>
                    <a:pt x="3048" y="33883"/>
                    <a:pt x="3094" y="33976"/>
                  </a:cubicBezTo>
                  <a:lnTo>
                    <a:pt x="3094" y="33441"/>
                  </a:lnTo>
                  <a:lnTo>
                    <a:pt x="3094" y="4700"/>
                  </a:lnTo>
                  <a:cubicBezTo>
                    <a:pt x="3094" y="4118"/>
                    <a:pt x="3094" y="3537"/>
                    <a:pt x="3153" y="2955"/>
                  </a:cubicBezTo>
                  <a:cubicBezTo>
                    <a:pt x="3153" y="2862"/>
                    <a:pt x="3153" y="2769"/>
                    <a:pt x="3199" y="2664"/>
                  </a:cubicBezTo>
                  <a:cubicBezTo>
                    <a:pt x="3246" y="2571"/>
                    <a:pt x="3339" y="2525"/>
                    <a:pt x="3385" y="2525"/>
                  </a:cubicBezTo>
                  <a:cubicBezTo>
                    <a:pt x="11434" y="2525"/>
                    <a:pt x="19483" y="2478"/>
                    <a:pt x="27520" y="2478"/>
                  </a:cubicBezTo>
                  <a:lnTo>
                    <a:pt x="64020" y="2478"/>
                  </a:lnTo>
                  <a:cubicBezTo>
                    <a:pt x="64450" y="2478"/>
                    <a:pt x="64450" y="2478"/>
                    <a:pt x="64508" y="2909"/>
                  </a:cubicBezTo>
                  <a:cubicBezTo>
                    <a:pt x="64508" y="3304"/>
                    <a:pt x="64602" y="3688"/>
                    <a:pt x="64602" y="4025"/>
                  </a:cubicBezTo>
                  <a:cubicBezTo>
                    <a:pt x="64648" y="8003"/>
                    <a:pt x="64648" y="11923"/>
                    <a:pt x="64648" y="15854"/>
                  </a:cubicBezTo>
                  <a:lnTo>
                    <a:pt x="64648" y="44933"/>
                  </a:lnTo>
                  <a:lnTo>
                    <a:pt x="64648" y="46678"/>
                  </a:lnTo>
                  <a:cubicBezTo>
                    <a:pt x="64648" y="46771"/>
                    <a:pt x="64602" y="46864"/>
                    <a:pt x="64555" y="46968"/>
                  </a:cubicBezTo>
                  <a:cubicBezTo>
                    <a:pt x="64555" y="47015"/>
                    <a:pt x="64555" y="47015"/>
                    <a:pt x="64508" y="47061"/>
                  </a:cubicBezTo>
                  <a:cubicBezTo>
                    <a:pt x="64602" y="47306"/>
                    <a:pt x="64555" y="47399"/>
                    <a:pt x="64311" y="47399"/>
                  </a:cubicBezTo>
                  <a:cubicBezTo>
                    <a:pt x="63973" y="47445"/>
                    <a:pt x="63683" y="47503"/>
                    <a:pt x="63345" y="47503"/>
                  </a:cubicBezTo>
                  <a:lnTo>
                    <a:pt x="59123" y="47503"/>
                  </a:lnTo>
                  <a:lnTo>
                    <a:pt x="59123" y="47690"/>
                  </a:lnTo>
                  <a:cubicBezTo>
                    <a:pt x="59612" y="47690"/>
                    <a:pt x="60089" y="47794"/>
                    <a:pt x="60624" y="47841"/>
                  </a:cubicBezTo>
                  <a:cubicBezTo>
                    <a:pt x="60531" y="47887"/>
                    <a:pt x="60333" y="47980"/>
                    <a:pt x="60089" y="47980"/>
                  </a:cubicBezTo>
                  <a:lnTo>
                    <a:pt x="60147" y="48376"/>
                  </a:lnTo>
                  <a:cubicBezTo>
                    <a:pt x="60259" y="48356"/>
                    <a:pt x="60372" y="48350"/>
                    <a:pt x="60484" y="48350"/>
                  </a:cubicBezTo>
                  <a:cubicBezTo>
                    <a:pt x="60709" y="48350"/>
                    <a:pt x="60934" y="48376"/>
                    <a:pt x="61159" y="48376"/>
                  </a:cubicBezTo>
                  <a:lnTo>
                    <a:pt x="61159" y="48422"/>
                  </a:lnTo>
                  <a:lnTo>
                    <a:pt x="62764" y="48422"/>
                  </a:lnTo>
                  <a:cubicBezTo>
                    <a:pt x="62857" y="48422"/>
                    <a:pt x="62950" y="48515"/>
                    <a:pt x="63055" y="48562"/>
                  </a:cubicBezTo>
                  <a:cubicBezTo>
                    <a:pt x="62950" y="48608"/>
                    <a:pt x="62857" y="48713"/>
                    <a:pt x="62764" y="48713"/>
                  </a:cubicBezTo>
                  <a:lnTo>
                    <a:pt x="62764" y="49190"/>
                  </a:lnTo>
                  <a:lnTo>
                    <a:pt x="66928" y="49190"/>
                  </a:lnTo>
                  <a:cubicBezTo>
                    <a:pt x="67126" y="49190"/>
                    <a:pt x="67358" y="49248"/>
                    <a:pt x="67556" y="49248"/>
                  </a:cubicBezTo>
                  <a:lnTo>
                    <a:pt x="67556" y="47154"/>
                  </a:lnTo>
                  <a:lnTo>
                    <a:pt x="67126" y="47154"/>
                  </a:lnTo>
                  <a:cubicBezTo>
                    <a:pt x="67126" y="47306"/>
                    <a:pt x="67067" y="47445"/>
                    <a:pt x="67021" y="47596"/>
                  </a:cubicBezTo>
                  <a:cubicBezTo>
                    <a:pt x="66983" y="47634"/>
                    <a:pt x="66915" y="47702"/>
                    <a:pt x="66866" y="47702"/>
                  </a:cubicBezTo>
                  <a:cubicBezTo>
                    <a:pt x="66854" y="47702"/>
                    <a:pt x="66844" y="47698"/>
                    <a:pt x="66835" y="47690"/>
                  </a:cubicBezTo>
                  <a:cubicBezTo>
                    <a:pt x="66777" y="47690"/>
                    <a:pt x="66684" y="47596"/>
                    <a:pt x="66684" y="47503"/>
                  </a:cubicBezTo>
                  <a:cubicBezTo>
                    <a:pt x="66777" y="46189"/>
                    <a:pt x="66346" y="44979"/>
                    <a:pt x="66253" y="43665"/>
                  </a:cubicBezTo>
                  <a:cubicBezTo>
                    <a:pt x="66195" y="43083"/>
                    <a:pt x="66253" y="42502"/>
                    <a:pt x="66300" y="41920"/>
                  </a:cubicBezTo>
                  <a:cubicBezTo>
                    <a:pt x="66486" y="40373"/>
                    <a:pt x="66591" y="38873"/>
                    <a:pt x="66591" y="37326"/>
                  </a:cubicBezTo>
                  <a:cubicBezTo>
                    <a:pt x="66591" y="36012"/>
                    <a:pt x="66591" y="34651"/>
                    <a:pt x="66544" y="33348"/>
                  </a:cubicBezTo>
                  <a:cubicBezTo>
                    <a:pt x="66544" y="33255"/>
                    <a:pt x="66591" y="33197"/>
                    <a:pt x="66591" y="33104"/>
                  </a:cubicBezTo>
                  <a:lnTo>
                    <a:pt x="66637" y="33104"/>
                  </a:lnTo>
                  <a:cubicBezTo>
                    <a:pt x="66637" y="33150"/>
                    <a:pt x="66684" y="33255"/>
                    <a:pt x="66684" y="33348"/>
                  </a:cubicBezTo>
                  <a:cubicBezTo>
                    <a:pt x="66928" y="34465"/>
                    <a:pt x="66974" y="35581"/>
                    <a:pt x="66974" y="36744"/>
                  </a:cubicBezTo>
                  <a:cubicBezTo>
                    <a:pt x="66974" y="37082"/>
                    <a:pt x="67021" y="37372"/>
                    <a:pt x="67021" y="37710"/>
                  </a:cubicBezTo>
                  <a:lnTo>
                    <a:pt x="67556" y="37710"/>
                  </a:lnTo>
                  <a:lnTo>
                    <a:pt x="67509" y="1"/>
                  </a:lnTo>
                  <a:close/>
                </a:path>
              </a:pathLst>
            </a:custGeom>
            <a:solidFill>
              <a:schemeClr val="accent5"/>
            </a:solidFill>
            <a:ln cap="flat" cmpd="sng" w="4950">
              <a:solidFill>
                <a:schemeClr val="accent5"/>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84"/>
            <p:cNvSpPr/>
            <p:nvPr/>
          </p:nvSpPr>
          <p:spPr>
            <a:xfrm>
              <a:off x="2394875" y="3282450"/>
              <a:ext cx="24150" cy="236150"/>
            </a:xfrm>
            <a:custGeom>
              <a:rect b="b" l="l" r="r" t="t"/>
              <a:pathLst>
                <a:path extrusionOk="0" h="9446" w="966">
                  <a:moveTo>
                    <a:pt x="431" y="1"/>
                  </a:moveTo>
                  <a:cubicBezTo>
                    <a:pt x="431" y="1455"/>
                    <a:pt x="338" y="2909"/>
                    <a:pt x="140" y="4363"/>
                  </a:cubicBezTo>
                  <a:cubicBezTo>
                    <a:pt x="1" y="5374"/>
                    <a:pt x="140" y="6398"/>
                    <a:pt x="291" y="7410"/>
                  </a:cubicBezTo>
                  <a:cubicBezTo>
                    <a:pt x="431" y="8050"/>
                    <a:pt x="477" y="8724"/>
                    <a:pt x="536" y="9399"/>
                  </a:cubicBezTo>
                  <a:lnTo>
                    <a:pt x="536" y="9445"/>
                  </a:lnTo>
                  <a:lnTo>
                    <a:pt x="966" y="9445"/>
                  </a:lnTo>
                  <a:lnTo>
                    <a:pt x="966" y="1"/>
                  </a:lnTo>
                  <a:close/>
                </a:path>
              </a:pathLst>
            </a:custGeom>
            <a:solidFill>
              <a:schemeClr val="accent5"/>
            </a:solidFill>
            <a:ln cap="flat" cmpd="sng" w="4950">
              <a:solidFill>
                <a:schemeClr val="accent5"/>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84"/>
            <p:cNvSpPr/>
            <p:nvPr/>
          </p:nvSpPr>
          <p:spPr>
            <a:xfrm>
              <a:off x="860975" y="3526650"/>
              <a:ext cx="1438250" cy="42825"/>
            </a:xfrm>
            <a:custGeom>
              <a:rect b="b" l="l" r="r" t="t"/>
              <a:pathLst>
                <a:path extrusionOk="0" h="1713" w="57530">
                  <a:moveTo>
                    <a:pt x="15599" y="602"/>
                  </a:moveTo>
                  <a:cubicBezTo>
                    <a:pt x="17127" y="602"/>
                    <a:pt x="18645" y="672"/>
                    <a:pt x="20158" y="701"/>
                  </a:cubicBezTo>
                  <a:cubicBezTo>
                    <a:pt x="22054" y="701"/>
                    <a:pt x="40083" y="748"/>
                    <a:pt x="41967" y="794"/>
                  </a:cubicBezTo>
                  <a:cubicBezTo>
                    <a:pt x="43374" y="841"/>
                    <a:pt x="44782" y="992"/>
                    <a:pt x="46189" y="1038"/>
                  </a:cubicBezTo>
                  <a:cubicBezTo>
                    <a:pt x="46236" y="1085"/>
                    <a:pt x="46282" y="1085"/>
                    <a:pt x="46329" y="1131"/>
                  </a:cubicBezTo>
                  <a:cubicBezTo>
                    <a:pt x="46189" y="1131"/>
                    <a:pt x="46038" y="1190"/>
                    <a:pt x="45898" y="1190"/>
                  </a:cubicBezTo>
                  <a:cubicBezTo>
                    <a:pt x="44680" y="1190"/>
                    <a:pt x="41125" y="1196"/>
                    <a:pt x="37014" y="1196"/>
                  </a:cubicBezTo>
                  <a:cubicBezTo>
                    <a:pt x="30334" y="1196"/>
                    <a:pt x="22185" y="1178"/>
                    <a:pt x="20204" y="1085"/>
                  </a:cubicBezTo>
                  <a:cubicBezTo>
                    <a:pt x="19094" y="1038"/>
                    <a:pt x="17968" y="1027"/>
                    <a:pt x="16836" y="1027"/>
                  </a:cubicBezTo>
                  <a:cubicBezTo>
                    <a:pt x="15703" y="1027"/>
                    <a:pt x="14563" y="1038"/>
                    <a:pt x="13423" y="1038"/>
                  </a:cubicBezTo>
                  <a:cubicBezTo>
                    <a:pt x="13132" y="992"/>
                    <a:pt x="12842" y="992"/>
                    <a:pt x="12504" y="992"/>
                  </a:cubicBezTo>
                  <a:cubicBezTo>
                    <a:pt x="12400" y="945"/>
                    <a:pt x="12260" y="899"/>
                    <a:pt x="12167" y="841"/>
                  </a:cubicBezTo>
                  <a:lnTo>
                    <a:pt x="12167" y="748"/>
                  </a:lnTo>
                  <a:cubicBezTo>
                    <a:pt x="12400" y="748"/>
                    <a:pt x="12644" y="701"/>
                    <a:pt x="12842" y="701"/>
                  </a:cubicBezTo>
                  <a:cubicBezTo>
                    <a:pt x="13765" y="627"/>
                    <a:pt x="14684" y="602"/>
                    <a:pt x="15599" y="602"/>
                  </a:cubicBezTo>
                  <a:close/>
                  <a:moveTo>
                    <a:pt x="52144" y="794"/>
                  </a:moveTo>
                  <a:cubicBezTo>
                    <a:pt x="52296" y="794"/>
                    <a:pt x="52528" y="794"/>
                    <a:pt x="52586" y="992"/>
                  </a:cubicBezTo>
                  <a:cubicBezTo>
                    <a:pt x="52586" y="1190"/>
                    <a:pt x="52296" y="1190"/>
                    <a:pt x="52144" y="1236"/>
                  </a:cubicBezTo>
                  <a:lnTo>
                    <a:pt x="50551" y="1236"/>
                  </a:lnTo>
                  <a:cubicBezTo>
                    <a:pt x="50109" y="1236"/>
                    <a:pt x="49620" y="1283"/>
                    <a:pt x="49097" y="1283"/>
                  </a:cubicBezTo>
                  <a:cubicBezTo>
                    <a:pt x="48806" y="1283"/>
                    <a:pt x="48515" y="1236"/>
                    <a:pt x="48225" y="1236"/>
                  </a:cubicBezTo>
                  <a:cubicBezTo>
                    <a:pt x="48120" y="1190"/>
                    <a:pt x="48073" y="1131"/>
                    <a:pt x="48027" y="1038"/>
                  </a:cubicBezTo>
                  <a:cubicBezTo>
                    <a:pt x="48073" y="1038"/>
                    <a:pt x="48120" y="945"/>
                    <a:pt x="48225" y="945"/>
                  </a:cubicBezTo>
                  <a:cubicBezTo>
                    <a:pt x="49527" y="899"/>
                    <a:pt x="50842" y="841"/>
                    <a:pt x="52144" y="794"/>
                  </a:cubicBezTo>
                  <a:close/>
                  <a:moveTo>
                    <a:pt x="12942" y="1"/>
                  </a:moveTo>
                  <a:cubicBezTo>
                    <a:pt x="7635" y="1"/>
                    <a:pt x="2924" y="7"/>
                    <a:pt x="1" y="26"/>
                  </a:cubicBezTo>
                  <a:lnTo>
                    <a:pt x="1" y="608"/>
                  </a:lnTo>
                  <a:cubicBezTo>
                    <a:pt x="291" y="608"/>
                    <a:pt x="582" y="608"/>
                    <a:pt x="873" y="654"/>
                  </a:cubicBezTo>
                  <a:cubicBezTo>
                    <a:pt x="2280" y="945"/>
                    <a:pt x="3734" y="1038"/>
                    <a:pt x="5130" y="1038"/>
                  </a:cubicBezTo>
                  <a:cubicBezTo>
                    <a:pt x="5770" y="1038"/>
                    <a:pt x="6398" y="1085"/>
                    <a:pt x="7026" y="1131"/>
                  </a:cubicBezTo>
                  <a:lnTo>
                    <a:pt x="7026" y="1190"/>
                  </a:lnTo>
                  <a:cubicBezTo>
                    <a:pt x="6200" y="1283"/>
                    <a:pt x="5421" y="1329"/>
                    <a:pt x="4607" y="1329"/>
                  </a:cubicBezTo>
                  <a:lnTo>
                    <a:pt x="4607" y="1713"/>
                  </a:lnTo>
                  <a:lnTo>
                    <a:pt x="57530" y="1713"/>
                  </a:lnTo>
                  <a:lnTo>
                    <a:pt x="57530" y="1236"/>
                  </a:lnTo>
                  <a:cubicBezTo>
                    <a:pt x="56599" y="1236"/>
                    <a:pt x="55680" y="1236"/>
                    <a:pt x="54761" y="1190"/>
                  </a:cubicBezTo>
                  <a:cubicBezTo>
                    <a:pt x="54668" y="1190"/>
                    <a:pt x="54564" y="1085"/>
                    <a:pt x="54471" y="992"/>
                  </a:cubicBezTo>
                  <a:cubicBezTo>
                    <a:pt x="54564" y="945"/>
                    <a:pt x="54715" y="899"/>
                    <a:pt x="54808" y="899"/>
                  </a:cubicBezTo>
                  <a:lnTo>
                    <a:pt x="54913" y="899"/>
                  </a:lnTo>
                  <a:lnTo>
                    <a:pt x="54855" y="503"/>
                  </a:lnTo>
                  <a:cubicBezTo>
                    <a:pt x="54712" y="532"/>
                    <a:pt x="54547" y="545"/>
                    <a:pt x="54376" y="545"/>
                  </a:cubicBezTo>
                  <a:cubicBezTo>
                    <a:pt x="53920" y="545"/>
                    <a:pt x="53426" y="453"/>
                    <a:pt x="53214" y="317"/>
                  </a:cubicBezTo>
                  <a:cubicBezTo>
                    <a:pt x="53459" y="259"/>
                    <a:pt x="53645" y="213"/>
                    <a:pt x="53889" y="213"/>
                  </a:cubicBezTo>
                  <a:lnTo>
                    <a:pt x="53889" y="26"/>
                  </a:lnTo>
                  <a:lnTo>
                    <a:pt x="42409" y="26"/>
                  </a:lnTo>
                  <a:cubicBezTo>
                    <a:pt x="36554" y="26"/>
                    <a:pt x="23556" y="1"/>
                    <a:pt x="12942" y="1"/>
                  </a:cubicBezTo>
                  <a:close/>
                </a:path>
              </a:pathLst>
            </a:custGeom>
            <a:solidFill>
              <a:schemeClr val="accent5"/>
            </a:solidFill>
            <a:ln cap="flat" cmpd="sng" w="4950">
              <a:solidFill>
                <a:schemeClr val="accent5"/>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84"/>
            <p:cNvSpPr/>
            <p:nvPr/>
          </p:nvSpPr>
          <p:spPr>
            <a:xfrm>
              <a:off x="880175" y="2481625"/>
              <a:ext cx="138150" cy="146600"/>
            </a:xfrm>
            <a:custGeom>
              <a:rect b="b" l="l" r="r" t="t"/>
              <a:pathLst>
                <a:path extrusionOk="0" h="5864" w="5526">
                  <a:moveTo>
                    <a:pt x="1268" y="1"/>
                  </a:moveTo>
                  <a:cubicBezTo>
                    <a:pt x="1268" y="431"/>
                    <a:pt x="1222" y="873"/>
                    <a:pt x="1268" y="1257"/>
                  </a:cubicBezTo>
                  <a:cubicBezTo>
                    <a:pt x="1361" y="1932"/>
                    <a:pt x="1163" y="2420"/>
                    <a:pt x="687" y="2909"/>
                  </a:cubicBezTo>
                  <a:cubicBezTo>
                    <a:pt x="442" y="3095"/>
                    <a:pt x="245" y="3339"/>
                    <a:pt x="0" y="3583"/>
                  </a:cubicBezTo>
                  <a:cubicBezTo>
                    <a:pt x="198" y="3630"/>
                    <a:pt x="349" y="3676"/>
                    <a:pt x="489" y="3676"/>
                  </a:cubicBezTo>
                  <a:cubicBezTo>
                    <a:pt x="873" y="3735"/>
                    <a:pt x="1268" y="3735"/>
                    <a:pt x="1652" y="3735"/>
                  </a:cubicBezTo>
                  <a:cubicBezTo>
                    <a:pt x="1989" y="3781"/>
                    <a:pt x="2036" y="3874"/>
                    <a:pt x="2094" y="4165"/>
                  </a:cubicBezTo>
                  <a:cubicBezTo>
                    <a:pt x="2094" y="4211"/>
                    <a:pt x="2094" y="4258"/>
                    <a:pt x="2140" y="4316"/>
                  </a:cubicBezTo>
                  <a:cubicBezTo>
                    <a:pt x="2187" y="4502"/>
                    <a:pt x="2280" y="4700"/>
                    <a:pt x="2327" y="4944"/>
                  </a:cubicBezTo>
                  <a:cubicBezTo>
                    <a:pt x="2385" y="5235"/>
                    <a:pt x="2431" y="5526"/>
                    <a:pt x="2524" y="5863"/>
                  </a:cubicBezTo>
                  <a:cubicBezTo>
                    <a:pt x="2617" y="5712"/>
                    <a:pt x="2617" y="5665"/>
                    <a:pt x="2675" y="5572"/>
                  </a:cubicBezTo>
                  <a:cubicBezTo>
                    <a:pt x="2862" y="5189"/>
                    <a:pt x="3106" y="4747"/>
                    <a:pt x="3304" y="4363"/>
                  </a:cubicBezTo>
                  <a:cubicBezTo>
                    <a:pt x="3641" y="3676"/>
                    <a:pt x="3641" y="3676"/>
                    <a:pt x="4420" y="3630"/>
                  </a:cubicBezTo>
                  <a:cubicBezTo>
                    <a:pt x="4758" y="3630"/>
                    <a:pt x="5141" y="3537"/>
                    <a:pt x="5525" y="3537"/>
                  </a:cubicBezTo>
                  <a:lnTo>
                    <a:pt x="5525" y="3444"/>
                  </a:lnTo>
                  <a:cubicBezTo>
                    <a:pt x="5479" y="3386"/>
                    <a:pt x="5432" y="3339"/>
                    <a:pt x="5339" y="3293"/>
                  </a:cubicBezTo>
                  <a:cubicBezTo>
                    <a:pt x="5002" y="3048"/>
                    <a:pt x="4653" y="2804"/>
                    <a:pt x="4269" y="2513"/>
                  </a:cubicBezTo>
                  <a:cubicBezTo>
                    <a:pt x="4129" y="2420"/>
                    <a:pt x="4129" y="2281"/>
                    <a:pt x="4176" y="2129"/>
                  </a:cubicBezTo>
                  <a:cubicBezTo>
                    <a:pt x="4269" y="1792"/>
                    <a:pt x="4420" y="1501"/>
                    <a:pt x="4513" y="1164"/>
                  </a:cubicBezTo>
                  <a:cubicBezTo>
                    <a:pt x="4606" y="873"/>
                    <a:pt x="4711" y="583"/>
                    <a:pt x="4804" y="338"/>
                  </a:cubicBezTo>
                  <a:cubicBezTo>
                    <a:pt x="4804" y="292"/>
                    <a:pt x="4758" y="292"/>
                    <a:pt x="4758" y="245"/>
                  </a:cubicBezTo>
                  <a:cubicBezTo>
                    <a:pt x="4653" y="292"/>
                    <a:pt x="4560" y="338"/>
                    <a:pt x="4420" y="385"/>
                  </a:cubicBezTo>
                  <a:cubicBezTo>
                    <a:pt x="4129" y="536"/>
                    <a:pt x="3839" y="722"/>
                    <a:pt x="3548" y="873"/>
                  </a:cubicBezTo>
                  <a:cubicBezTo>
                    <a:pt x="3327" y="966"/>
                    <a:pt x="3120" y="1039"/>
                    <a:pt x="2914" y="1039"/>
                  </a:cubicBezTo>
                  <a:cubicBezTo>
                    <a:pt x="2707" y="1039"/>
                    <a:pt x="2501" y="966"/>
                    <a:pt x="2280" y="769"/>
                  </a:cubicBezTo>
                  <a:cubicBezTo>
                    <a:pt x="1943" y="478"/>
                    <a:pt x="1605" y="292"/>
                    <a:pt x="1268" y="1"/>
                  </a:cubicBezTo>
                  <a:close/>
                </a:path>
              </a:pathLst>
            </a:custGeom>
            <a:solidFill>
              <a:schemeClr val="accent2"/>
            </a:solidFill>
            <a:ln cap="flat" cmpd="sng" w="4950">
              <a:solidFill>
                <a:schemeClr val="accent2"/>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84"/>
            <p:cNvSpPr/>
            <p:nvPr/>
          </p:nvSpPr>
          <p:spPr>
            <a:xfrm>
              <a:off x="585900" y="2702050"/>
              <a:ext cx="133200" cy="597300"/>
            </a:xfrm>
            <a:custGeom>
              <a:rect b="b" l="l" r="r" t="t"/>
              <a:pathLst>
                <a:path extrusionOk="0" h="23892" w="5328">
                  <a:moveTo>
                    <a:pt x="1943" y="1"/>
                  </a:moveTo>
                  <a:cubicBezTo>
                    <a:pt x="1361" y="291"/>
                    <a:pt x="780" y="536"/>
                    <a:pt x="244" y="826"/>
                  </a:cubicBezTo>
                  <a:cubicBezTo>
                    <a:pt x="47" y="873"/>
                    <a:pt x="0" y="966"/>
                    <a:pt x="47" y="1164"/>
                  </a:cubicBezTo>
                  <a:cubicBezTo>
                    <a:pt x="93" y="1257"/>
                    <a:pt x="93" y="1361"/>
                    <a:pt x="93" y="1454"/>
                  </a:cubicBezTo>
                  <a:cubicBezTo>
                    <a:pt x="198" y="1989"/>
                    <a:pt x="338" y="2478"/>
                    <a:pt x="431" y="3001"/>
                  </a:cubicBezTo>
                  <a:cubicBezTo>
                    <a:pt x="535" y="3536"/>
                    <a:pt x="628" y="4072"/>
                    <a:pt x="721" y="4560"/>
                  </a:cubicBezTo>
                  <a:cubicBezTo>
                    <a:pt x="780" y="4851"/>
                    <a:pt x="826" y="5142"/>
                    <a:pt x="873" y="5432"/>
                  </a:cubicBezTo>
                  <a:cubicBezTo>
                    <a:pt x="1417" y="5432"/>
                    <a:pt x="1930" y="5243"/>
                    <a:pt x="2493" y="5243"/>
                  </a:cubicBezTo>
                  <a:cubicBezTo>
                    <a:pt x="2628" y="5243"/>
                    <a:pt x="2766" y="5254"/>
                    <a:pt x="2908" y="5281"/>
                  </a:cubicBezTo>
                  <a:cubicBezTo>
                    <a:pt x="2571" y="5723"/>
                    <a:pt x="2175" y="5909"/>
                    <a:pt x="1745" y="5967"/>
                  </a:cubicBezTo>
                  <a:cubicBezTo>
                    <a:pt x="1594" y="6014"/>
                    <a:pt x="1501" y="6014"/>
                    <a:pt x="1361" y="6014"/>
                  </a:cubicBezTo>
                  <a:lnTo>
                    <a:pt x="919" y="6014"/>
                  </a:lnTo>
                  <a:cubicBezTo>
                    <a:pt x="966" y="6351"/>
                    <a:pt x="1012" y="6735"/>
                    <a:pt x="1070" y="7072"/>
                  </a:cubicBezTo>
                  <a:cubicBezTo>
                    <a:pt x="1408" y="6979"/>
                    <a:pt x="1698" y="6886"/>
                    <a:pt x="1989" y="6886"/>
                  </a:cubicBezTo>
                  <a:cubicBezTo>
                    <a:pt x="2175" y="6840"/>
                    <a:pt x="2373" y="6840"/>
                    <a:pt x="2617" y="6840"/>
                  </a:cubicBezTo>
                  <a:cubicBezTo>
                    <a:pt x="2815" y="6840"/>
                    <a:pt x="3001" y="6782"/>
                    <a:pt x="3199" y="6782"/>
                  </a:cubicBezTo>
                  <a:cubicBezTo>
                    <a:pt x="3245" y="6782"/>
                    <a:pt x="3245" y="6782"/>
                    <a:pt x="3292" y="6840"/>
                  </a:cubicBezTo>
                  <a:lnTo>
                    <a:pt x="3338" y="6886"/>
                  </a:lnTo>
                  <a:lnTo>
                    <a:pt x="3338" y="6933"/>
                  </a:lnTo>
                  <a:lnTo>
                    <a:pt x="3338" y="6979"/>
                  </a:lnTo>
                  <a:lnTo>
                    <a:pt x="3292" y="7026"/>
                  </a:lnTo>
                  <a:cubicBezTo>
                    <a:pt x="3199" y="7072"/>
                    <a:pt x="3152" y="7131"/>
                    <a:pt x="3106" y="7131"/>
                  </a:cubicBezTo>
                  <a:cubicBezTo>
                    <a:pt x="2955" y="7224"/>
                    <a:pt x="2757" y="7317"/>
                    <a:pt x="2571" y="7363"/>
                  </a:cubicBezTo>
                  <a:cubicBezTo>
                    <a:pt x="2082" y="7514"/>
                    <a:pt x="1594" y="7607"/>
                    <a:pt x="1117" y="7712"/>
                  </a:cubicBezTo>
                  <a:cubicBezTo>
                    <a:pt x="1117" y="8096"/>
                    <a:pt x="1163" y="8526"/>
                    <a:pt x="1210" y="8968"/>
                  </a:cubicBezTo>
                  <a:cubicBezTo>
                    <a:pt x="1594" y="8922"/>
                    <a:pt x="1943" y="8817"/>
                    <a:pt x="2233" y="8771"/>
                  </a:cubicBezTo>
                  <a:cubicBezTo>
                    <a:pt x="2664" y="8724"/>
                    <a:pt x="3106" y="8678"/>
                    <a:pt x="3536" y="8631"/>
                  </a:cubicBezTo>
                  <a:lnTo>
                    <a:pt x="3583" y="8631"/>
                  </a:lnTo>
                  <a:cubicBezTo>
                    <a:pt x="3687" y="8631"/>
                    <a:pt x="3734" y="8678"/>
                    <a:pt x="3780" y="8724"/>
                  </a:cubicBezTo>
                  <a:lnTo>
                    <a:pt x="3780" y="8771"/>
                  </a:lnTo>
                  <a:lnTo>
                    <a:pt x="3629" y="8922"/>
                  </a:lnTo>
                  <a:cubicBezTo>
                    <a:pt x="3152" y="9306"/>
                    <a:pt x="2524" y="9457"/>
                    <a:pt x="1943" y="9596"/>
                  </a:cubicBezTo>
                  <a:cubicBezTo>
                    <a:pt x="1745" y="9643"/>
                    <a:pt x="1501" y="9643"/>
                    <a:pt x="1256" y="9689"/>
                  </a:cubicBezTo>
                  <a:cubicBezTo>
                    <a:pt x="1361" y="10178"/>
                    <a:pt x="1408" y="10620"/>
                    <a:pt x="1501" y="11097"/>
                  </a:cubicBezTo>
                  <a:cubicBezTo>
                    <a:pt x="1989" y="10957"/>
                    <a:pt x="2420" y="10806"/>
                    <a:pt x="2908" y="10713"/>
                  </a:cubicBezTo>
                  <a:cubicBezTo>
                    <a:pt x="3199" y="10667"/>
                    <a:pt x="3490" y="10667"/>
                    <a:pt x="3827" y="10667"/>
                  </a:cubicBezTo>
                  <a:cubicBezTo>
                    <a:pt x="3873" y="10667"/>
                    <a:pt x="3978" y="10713"/>
                    <a:pt x="3978" y="10760"/>
                  </a:cubicBezTo>
                  <a:cubicBezTo>
                    <a:pt x="3978" y="10806"/>
                    <a:pt x="3978" y="10911"/>
                    <a:pt x="3920" y="10911"/>
                  </a:cubicBezTo>
                  <a:cubicBezTo>
                    <a:pt x="3827" y="11004"/>
                    <a:pt x="3734" y="11050"/>
                    <a:pt x="3629" y="11143"/>
                  </a:cubicBezTo>
                  <a:cubicBezTo>
                    <a:pt x="3583" y="11143"/>
                    <a:pt x="3536" y="11143"/>
                    <a:pt x="3536" y="11202"/>
                  </a:cubicBezTo>
                  <a:cubicBezTo>
                    <a:pt x="2908" y="11388"/>
                    <a:pt x="2280" y="11585"/>
                    <a:pt x="1594" y="11830"/>
                  </a:cubicBezTo>
                  <a:cubicBezTo>
                    <a:pt x="1652" y="11923"/>
                    <a:pt x="1652" y="12016"/>
                    <a:pt x="1698" y="12120"/>
                  </a:cubicBezTo>
                  <a:cubicBezTo>
                    <a:pt x="1698" y="12213"/>
                    <a:pt x="1698" y="12307"/>
                    <a:pt x="1745" y="12411"/>
                  </a:cubicBezTo>
                  <a:cubicBezTo>
                    <a:pt x="1745" y="12551"/>
                    <a:pt x="1791" y="12702"/>
                    <a:pt x="1791" y="12795"/>
                  </a:cubicBezTo>
                  <a:cubicBezTo>
                    <a:pt x="2129" y="12702"/>
                    <a:pt x="2420" y="12597"/>
                    <a:pt x="2757" y="12504"/>
                  </a:cubicBezTo>
                  <a:cubicBezTo>
                    <a:pt x="2955" y="12458"/>
                    <a:pt x="3199" y="12411"/>
                    <a:pt x="3397" y="12365"/>
                  </a:cubicBezTo>
                  <a:cubicBezTo>
                    <a:pt x="3536" y="12365"/>
                    <a:pt x="3583" y="12411"/>
                    <a:pt x="3629" y="12458"/>
                  </a:cubicBezTo>
                  <a:lnTo>
                    <a:pt x="3629" y="12504"/>
                  </a:lnTo>
                  <a:lnTo>
                    <a:pt x="3629" y="12551"/>
                  </a:lnTo>
                  <a:lnTo>
                    <a:pt x="3536" y="12655"/>
                  </a:lnTo>
                  <a:cubicBezTo>
                    <a:pt x="3443" y="12842"/>
                    <a:pt x="3245" y="13039"/>
                    <a:pt x="3048" y="13132"/>
                  </a:cubicBezTo>
                  <a:cubicBezTo>
                    <a:pt x="2710" y="13284"/>
                    <a:pt x="2327" y="13423"/>
                    <a:pt x="1943" y="13574"/>
                  </a:cubicBezTo>
                  <a:cubicBezTo>
                    <a:pt x="1989" y="13819"/>
                    <a:pt x="2036" y="14109"/>
                    <a:pt x="2082" y="14342"/>
                  </a:cubicBezTo>
                  <a:cubicBezTo>
                    <a:pt x="2280" y="14296"/>
                    <a:pt x="2466" y="14249"/>
                    <a:pt x="2710" y="14202"/>
                  </a:cubicBezTo>
                  <a:cubicBezTo>
                    <a:pt x="2811" y="14202"/>
                    <a:pt x="2927" y="14182"/>
                    <a:pt x="3039" y="14182"/>
                  </a:cubicBezTo>
                  <a:cubicBezTo>
                    <a:pt x="3094" y="14182"/>
                    <a:pt x="3148" y="14187"/>
                    <a:pt x="3199" y="14202"/>
                  </a:cubicBezTo>
                  <a:cubicBezTo>
                    <a:pt x="3245" y="14202"/>
                    <a:pt x="3292" y="14202"/>
                    <a:pt x="3397" y="14249"/>
                  </a:cubicBezTo>
                  <a:cubicBezTo>
                    <a:pt x="3443" y="14296"/>
                    <a:pt x="3443" y="14342"/>
                    <a:pt x="3490" y="14400"/>
                  </a:cubicBezTo>
                  <a:lnTo>
                    <a:pt x="3490" y="14447"/>
                  </a:lnTo>
                  <a:cubicBezTo>
                    <a:pt x="3490" y="14493"/>
                    <a:pt x="3490" y="14493"/>
                    <a:pt x="3443" y="14540"/>
                  </a:cubicBezTo>
                  <a:cubicBezTo>
                    <a:pt x="3443" y="14586"/>
                    <a:pt x="3443" y="14586"/>
                    <a:pt x="3397" y="14633"/>
                  </a:cubicBezTo>
                  <a:cubicBezTo>
                    <a:pt x="3397" y="14633"/>
                    <a:pt x="3397" y="14691"/>
                    <a:pt x="3338" y="14691"/>
                  </a:cubicBezTo>
                  <a:cubicBezTo>
                    <a:pt x="3199" y="14784"/>
                    <a:pt x="2955" y="14877"/>
                    <a:pt x="2757" y="14982"/>
                  </a:cubicBezTo>
                  <a:cubicBezTo>
                    <a:pt x="2571" y="15028"/>
                    <a:pt x="2373" y="15075"/>
                    <a:pt x="2175" y="15075"/>
                  </a:cubicBezTo>
                  <a:cubicBezTo>
                    <a:pt x="2233" y="15412"/>
                    <a:pt x="2280" y="15656"/>
                    <a:pt x="2280" y="15947"/>
                  </a:cubicBezTo>
                  <a:cubicBezTo>
                    <a:pt x="2524" y="15947"/>
                    <a:pt x="2710" y="15994"/>
                    <a:pt x="2955" y="15994"/>
                  </a:cubicBezTo>
                  <a:cubicBezTo>
                    <a:pt x="2862" y="16284"/>
                    <a:pt x="2710" y="16482"/>
                    <a:pt x="2524" y="16622"/>
                  </a:cubicBezTo>
                  <a:cubicBezTo>
                    <a:pt x="2466" y="16622"/>
                    <a:pt x="2420" y="16726"/>
                    <a:pt x="2373" y="16773"/>
                  </a:cubicBezTo>
                  <a:lnTo>
                    <a:pt x="2420" y="16820"/>
                  </a:lnTo>
                  <a:cubicBezTo>
                    <a:pt x="2664" y="16773"/>
                    <a:pt x="2862" y="16773"/>
                    <a:pt x="3048" y="16726"/>
                  </a:cubicBezTo>
                  <a:lnTo>
                    <a:pt x="3048" y="16726"/>
                  </a:lnTo>
                  <a:cubicBezTo>
                    <a:pt x="2916" y="16946"/>
                    <a:pt x="2950" y="17312"/>
                    <a:pt x="2542" y="17312"/>
                  </a:cubicBezTo>
                  <a:cubicBezTo>
                    <a:pt x="2518" y="17312"/>
                    <a:pt x="2493" y="17311"/>
                    <a:pt x="2466" y="17308"/>
                  </a:cubicBezTo>
                  <a:lnTo>
                    <a:pt x="2466" y="17308"/>
                  </a:lnTo>
                  <a:cubicBezTo>
                    <a:pt x="2524" y="17541"/>
                    <a:pt x="2571" y="17785"/>
                    <a:pt x="2617" y="18029"/>
                  </a:cubicBezTo>
                  <a:cubicBezTo>
                    <a:pt x="2710" y="18518"/>
                    <a:pt x="2815" y="18995"/>
                    <a:pt x="2908" y="19483"/>
                  </a:cubicBezTo>
                  <a:cubicBezTo>
                    <a:pt x="2955" y="19727"/>
                    <a:pt x="3001" y="19972"/>
                    <a:pt x="3001" y="20216"/>
                  </a:cubicBezTo>
                  <a:cubicBezTo>
                    <a:pt x="3048" y="20355"/>
                    <a:pt x="3106" y="20553"/>
                    <a:pt x="3152" y="20739"/>
                  </a:cubicBezTo>
                  <a:cubicBezTo>
                    <a:pt x="3199" y="20984"/>
                    <a:pt x="3245" y="21228"/>
                    <a:pt x="3292" y="21519"/>
                  </a:cubicBezTo>
                  <a:cubicBezTo>
                    <a:pt x="3338" y="21763"/>
                    <a:pt x="3397" y="22054"/>
                    <a:pt x="3397" y="22344"/>
                  </a:cubicBezTo>
                  <a:lnTo>
                    <a:pt x="3397" y="22484"/>
                  </a:lnTo>
                  <a:cubicBezTo>
                    <a:pt x="3397" y="22542"/>
                    <a:pt x="3397" y="22589"/>
                    <a:pt x="3443" y="22635"/>
                  </a:cubicBezTo>
                  <a:cubicBezTo>
                    <a:pt x="4071" y="23066"/>
                    <a:pt x="4699" y="23461"/>
                    <a:pt x="5327" y="23891"/>
                  </a:cubicBezTo>
                  <a:lnTo>
                    <a:pt x="5327" y="23705"/>
                  </a:lnTo>
                  <a:lnTo>
                    <a:pt x="5327" y="11492"/>
                  </a:lnTo>
                  <a:lnTo>
                    <a:pt x="5327" y="11388"/>
                  </a:lnTo>
                  <a:lnTo>
                    <a:pt x="5327" y="11295"/>
                  </a:lnTo>
                  <a:cubicBezTo>
                    <a:pt x="5327" y="11248"/>
                    <a:pt x="5281" y="11248"/>
                    <a:pt x="5281" y="11248"/>
                  </a:cubicBezTo>
                  <a:cubicBezTo>
                    <a:pt x="4897" y="10667"/>
                    <a:pt x="4746" y="10038"/>
                    <a:pt x="4560" y="9352"/>
                  </a:cubicBezTo>
                  <a:cubicBezTo>
                    <a:pt x="4315" y="8236"/>
                    <a:pt x="4025" y="7072"/>
                    <a:pt x="3734" y="5967"/>
                  </a:cubicBezTo>
                  <a:cubicBezTo>
                    <a:pt x="3199" y="4118"/>
                    <a:pt x="2617" y="2280"/>
                    <a:pt x="2036" y="443"/>
                  </a:cubicBezTo>
                  <a:cubicBezTo>
                    <a:pt x="2036" y="291"/>
                    <a:pt x="1989" y="152"/>
                    <a:pt x="1943" y="1"/>
                  </a:cubicBezTo>
                  <a:close/>
                </a:path>
              </a:pathLst>
            </a:custGeom>
            <a:solidFill>
              <a:schemeClr val="accent2"/>
            </a:solidFill>
            <a:ln cap="flat" cmpd="sng" w="4950">
              <a:solidFill>
                <a:schemeClr val="accent2"/>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84"/>
            <p:cNvSpPr/>
            <p:nvPr/>
          </p:nvSpPr>
          <p:spPr>
            <a:xfrm>
              <a:off x="421025" y="3281300"/>
              <a:ext cx="298075" cy="249425"/>
            </a:xfrm>
            <a:custGeom>
              <a:rect b="b" l="l" r="r" t="t"/>
              <a:pathLst>
                <a:path extrusionOk="0" h="9977" w="11923">
                  <a:moveTo>
                    <a:pt x="3095" y="2287"/>
                  </a:moveTo>
                  <a:cubicBezTo>
                    <a:pt x="3578" y="2287"/>
                    <a:pt x="4044" y="2600"/>
                    <a:pt x="4222" y="3094"/>
                  </a:cubicBezTo>
                  <a:cubicBezTo>
                    <a:pt x="4269" y="3245"/>
                    <a:pt x="4315" y="3385"/>
                    <a:pt x="4315" y="3583"/>
                  </a:cubicBezTo>
                  <a:lnTo>
                    <a:pt x="4315" y="3734"/>
                  </a:lnTo>
                  <a:lnTo>
                    <a:pt x="4315" y="3920"/>
                  </a:lnTo>
                  <a:cubicBezTo>
                    <a:pt x="4269" y="4071"/>
                    <a:pt x="4269" y="4211"/>
                    <a:pt x="4176" y="4409"/>
                  </a:cubicBezTo>
                  <a:cubicBezTo>
                    <a:pt x="4176" y="4455"/>
                    <a:pt x="4118" y="4502"/>
                    <a:pt x="4118" y="4548"/>
                  </a:cubicBezTo>
                  <a:cubicBezTo>
                    <a:pt x="4071" y="4606"/>
                    <a:pt x="4025" y="4653"/>
                    <a:pt x="3978" y="4699"/>
                  </a:cubicBezTo>
                  <a:cubicBezTo>
                    <a:pt x="3780" y="4990"/>
                    <a:pt x="3397" y="5130"/>
                    <a:pt x="2955" y="5130"/>
                  </a:cubicBezTo>
                  <a:cubicBezTo>
                    <a:pt x="2373" y="5130"/>
                    <a:pt x="1896" y="4792"/>
                    <a:pt x="1698" y="4257"/>
                  </a:cubicBezTo>
                  <a:cubicBezTo>
                    <a:pt x="1559" y="3967"/>
                    <a:pt x="1559" y="3676"/>
                    <a:pt x="1605" y="3385"/>
                  </a:cubicBezTo>
                  <a:cubicBezTo>
                    <a:pt x="1605" y="3245"/>
                    <a:pt x="1698" y="3094"/>
                    <a:pt x="1745" y="2955"/>
                  </a:cubicBezTo>
                  <a:cubicBezTo>
                    <a:pt x="1791" y="2862"/>
                    <a:pt x="1896" y="2710"/>
                    <a:pt x="2036" y="2617"/>
                  </a:cubicBezTo>
                  <a:cubicBezTo>
                    <a:pt x="2140" y="2513"/>
                    <a:pt x="2280" y="2513"/>
                    <a:pt x="2431" y="2466"/>
                  </a:cubicBezTo>
                  <a:cubicBezTo>
                    <a:pt x="2478" y="2420"/>
                    <a:pt x="2524" y="2420"/>
                    <a:pt x="2571" y="2420"/>
                  </a:cubicBezTo>
                  <a:cubicBezTo>
                    <a:pt x="2739" y="2329"/>
                    <a:pt x="2918" y="2287"/>
                    <a:pt x="3095" y="2287"/>
                  </a:cubicBezTo>
                  <a:close/>
                  <a:moveTo>
                    <a:pt x="5048" y="5281"/>
                  </a:moveTo>
                  <a:cubicBezTo>
                    <a:pt x="5095" y="5281"/>
                    <a:pt x="5141" y="5327"/>
                    <a:pt x="5234" y="5374"/>
                  </a:cubicBezTo>
                  <a:cubicBezTo>
                    <a:pt x="5281" y="5374"/>
                    <a:pt x="5339" y="5420"/>
                    <a:pt x="5386" y="5479"/>
                  </a:cubicBezTo>
                  <a:cubicBezTo>
                    <a:pt x="5479" y="5618"/>
                    <a:pt x="5572" y="5769"/>
                    <a:pt x="5572" y="5862"/>
                  </a:cubicBezTo>
                  <a:cubicBezTo>
                    <a:pt x="5572" y="6200"/>
                    <a:pt x="5281" y="6491"/>
                    <a:pt x="4990" y="6491"/>
                  </a:cubicBezTo>
                  <a:cubicBezTo>
                    <a:pt x="4897" y="6491"/>
                    <a:pt x="4804" y="6444"/>
                    <a:pt x="4699" y="6398"/>
                  </a:cubicBezTo>
                  <a:cubicBezTo>
                    <a:pt x="4653" y="6398"/>
                    <a:pt x="4606" y="6351"/>
                    <a:pt x="4606" y="6293"/>
                  </a:cubicBezTo>
                  <a:cubicBezTo>
                    <a:pt x="4560" y="6246"/>
                    <a:pt x="4560" y="6153"/>
                    <a:pt x="4513" y="6107"/>
                  </a:cubicBezTo>
                  <a:lnTo>
                    <a:pt x="4513" y="6002"/>
                  </a:lnTo>
                  <a:cubicBezTo>
                    <a:pt x="4513" y="5909"/>
                    <a:pt x="4513" y="5816"/>
                    <a:pt x="4560" y="5711"/>
                  </a:cubicBezTo>
                  <a:cubicBezTo>
                    <a:pt x="4560" y="5665"/>
                    <a:pt x="4606" y="5665"/>
                    <a:pt x="4606" y="5618"/>
                  </a:cubicBezTo>
                  <a:cubicBezTo>
                    <a:pt x="4653" y="5525"/>
                    <a:pt x="4699" y="5479"/>
                    <a:pt x="4757" y="5420"/>
                  </a:cubicBezTo>
                  <a:cubicBezTo>
                    <a:pt x="4851" y="5327"/>
                    <a:pt x="4944" y="5281"/>
                    <a:pt x="5048" y="5281"/>
                  </a:cubicBezTo>
                  <a:close/>
                  <a:moveTo>
                    <a:pt x="2326" y="5665"/>
                  </a:moveTo>
                  <a:cubicBezTo>
                    <a:pt x="2431" y="5665"/>
                    <a:pt x="2524" y="5665"/>
                    <a:pt x="2617" y="5711"/>
                  </a:cubicBezTo>
                  <a:cubicBezTo>
                    <a:pt x="2664" y="5711"/>
                    <a:pt x="2722" y="5769"/>
                    <a:pt x="2768" y="5816"/>
                  </a:cubicBezTo>
                  <a:cubicBezTo>
                    <a:pt x="2908" y="5862"/>
                    <a:pt x="3013" y="5956"/>
                    <a:pt x="3059" y="6060"/>
                  </a:cubicBezTo>
                  <a:cubicBezTo>
                    <a:pt x="3106" y="6107"/>
                    <a:pt x="3152" y="6200"/>
                    <a:pt x="3199" y="6246"/>
                  </a:cubicBezTo>
                  <a:cubicBezTo>
                    <a:pt x="3199" y="6351"/>
                    <a:pt x="3245" y="6444"/>
                    <a:pt x="3304" y="6537"/>
                  </a:cubicBezTo>
                  <a:lnTo>
                    <a:pt x="3304" y="6735"/>
                  </a:lnTo>
                  <a:cubicBezTo>
                    <a:pt x="3304" y="7165"/>
                    <a:pt x="3059" y="7561"/>
                    <a:pt x="2664" y="7700"/>
                  </a:cubicBezTo>
                  <a:cubicBezTo>
                    <a:pt x="2571" y="7747"/>
                    <a:pt x="2524" y="7805"/>
                    <a:pt x="2431" y="7805"/>
                  </a:cubicBezTo>
                  <a:cubicBezTo>
                    <a:pt x="2326" y="7851"/>
                    <a:pt x="2187" y="7851"/>
                    <a:pt x="2082" y="7851"/>
                  </a:cubicBezTo>
                  <a:cubicBezTo>
                    <a:pt x="1745" y="7851"/>
                    <a:pt x="1454" y="7700"/>
                    <a:pt x="1315" y="7456"/>
                  </a:cubicBezTo>
                  <a:cubicBezTo>
                    <a:pt x="1268" y="7409"/>
                    <a:pt x="1210" y="7363"/>
                    <a:pt x="1163" y="7270"/>
                  </a:cubicBezTo>
                  <a:cubicBezTo>
                    <a:pt x="1163" y="7165"/>
                    <a:pt x="1117" y="7072"/>
                    <a:pt x="1117" y="6979"/>
                  </a:cubicBezTo>
                  <a:cubicBezTo>
                    <a:pt x="1117" y="6979"/>
                    <a:pt x="1070" y="6933"/>
                    <a:pt x="1070" y="6874"/>
                  </a:cubicBezTo>
                  <a:lnTo>
                    <a:pt x="1070" y="6781"/>
                  </a:lnTo>
                  <a:cubicBezTo>
                    <a:pt x="1117" y="6537"/>
                    <a:pt x="1210" y="6293"/>
                    <a:pt x="1361" y="6107"/>
                  </a:cubicBezTo>
                  <a:cubicBezTo>
                    <a:pt x="1605" y="5816"/>
                    <a:pt x="1989" y="5711"/>
                    <a:pt x="2326" y="5665"/>
                  </a:cubicBezTo>
                  <a:close/>
                  <a:moveTo>
                    <a:pt x="686" y="0"/>
                  </a:moveTo>
                  <a:cubicBezTo>
                    <a:pt x="686" y="477"/>
                    <a:pt x="628" y="966"/>
                    <a:pt x="582" y="1408"/>
                  </a:cubicBezTo>
                  <a:cubicBezTo>
                    <a:pt x="535" y="2280"/>
                    <a:pt x="442" y="3152"/>
                    <a:pt x="396" y="3967"/>
                  </a:cubicBezTo>
                  <a:cubicBezTo>
                    <a:pt x="291" y="5420"/>
                    <a:pt x="151" y="6828"/>
                    <a:pt x="47" y="8282"/>
                  </a:cubicBezTo>
                  <a:cubicBezTo>
                    <a:pt x="47" y="8573"/>
                    <a:pt x="0" y="8863"/>
                    <a:pt x="0" y="9108"/>
                  </a:cubicBezTo>
                  <a:cubicBezTo>
                    <a:pt x="0" y="9550"/>
                    <a:pt x="198" y="9689"/>
                    <a:pt x="582" y="9887"/>
                  </a:cubicBezTo>
                  <a:cubicBezTo>
                    <a:pt x="733" y="9951"/>
                    <a:pt x="877" y="9976"/>
                    <a:pt x="1017" y="9976"/>
                  </a:cubicBezTo>
                  <a:cubicBezTo>
                    <a:pt x="1286" y="9976"/>
                    <a:pt x="1539" y="9882"/>
                    <a:pt x="1791" y="9782"/>
                  </a:cubicBezTo>
                  <a:cubicBezTo>
                    <a:pt x="3106" y="9305"/>
                    <a:pt x="4409" y="8817"/>
                    <a:pt x="5676" y="8282"/>
                  </a:cubicBezTo>
                  <a:cubicBezTo>
                    <a:pt x="6886" y="7851"/>
                    <a:pt x="8049" y="7363"/>
                    <a:pt x="9212" y="6874"/>
                  </a:cubicBezTo>
                  <a:cubicBezTo>
                    <a:pt x="9747" y="6688"/>
                    <a:pt x="10224" y="6444"/>
                    <a:pt x="10713" y="6200"/>
                  </a:cubicBezTo>
                  <a:cubicBezTo>
                    <a:pt x="10806" y="6153"/>
                    <a:pt x="11632" y="5909"/>
                    <a:pt x="11783" y="5909"/>
                  </a:cubicBezTo>
                  <a:lnTo>
                    <a:pt x="11922" y="5909"/>
                  </a:lnTo>
                  <a:lnTo>
                    <a:pt x="11922" y="5327"/>
                  </a:lnTo>
                  <a:lnTo>
                    <a:pt x="11922" y="5234"/>
                  </a:lnTo>
                  <a:cubicBezTo>
                    <a:pt x="11736" y="5188"/>
                    <a:pt x="11783" y="5037"/>
                    <a:pt x="11783" y="4944"/>
                  </a:cubicBezTo>
                  <a:cubicBezTo>
                    <a:pt x="11783" y="4792"/>
                    <a:pt x="11783" y="4653"/>
                    <a:pt x="11829" y="4502"/>
                  </a:cubicBezTo>
                  <a:cubicBezTo>
                    <a:pt x="11829" y="4548"/>
                    <a:pt x="11829" y="4548"/>
                    <a:pt x="11876" y="4548"/>
                  </a:cubicBezTo>
                  <a:cubicBezTo>
                    <a:pt x="11876" y="4455"/>
                    <a:pt x="11922" y="4409"/>
                    <a:pt x="11922" y="4315"/>
                  </a:cubicBezTo>
                  <a:lnTo>
                    <a:pt x="11922" y="4211"/>
                  </a:lnTo>
                  <a:lnTo>
                    <a:pt x="11585" y="4211"/>
                  </a:lnTo>
                  <a:cubicBezTo>
                    <a:pt x="11585" y="4257"/>
                    <a:pt x="11585" y="4257"/>
                    <a:pt x="11539" y="4315"/>
                  </a:cubicBezTo>
                  <a:cubicBezTo>
                    <a:pt x="11539" y="4315"/>
                    <a:pt x="11492" y="4362"/>
                    <a:pt x="11446" y="4362"/>
                  </a:cubicBezTo>
                  <a:cubicBezTo>
                    <a:pt x="11248" y="4455"/>
                    <a:pt x="11050" y="4502"/>
                    <a:pt x="10806" y="4502"/>
                  </a:cubicBezTo>
                  <a:cubicBezTo>
                    <a:pt x="10468" y="4502"/>
                    <a:pt x="10131" y="4502"/>
                    <a:pt x="9840" y="4455"/>
                  </a:cubicBezTo>
                  <a:cubicBezTo>
                    <a:pt x="9503" y="4455"/>
                    <a:pt x="9166" y="4409"/>
                    <a:pt x="8875" y="4315"/>
                  </a:cubicBezTo>
                  <a:cubicBezTo>
                    <a:pt x="8538" y="4257"/>
                    <a:pt x="8189" y="4164"/>
                    <a:pt x="7898" y="4071"/>
                  </a:cubicBezTo>
                  <a:cubicBezTo>
                    <a:pt x="7607" y="3967"/>
                    <a:pt x="7270" y="3827"/>
                    <a:pt x="6979" y="3676"/>
                  </a:cubicBezTo>
                  <a:cubicBezTo>
                    <a:pt x="5862" y="3152"/>
                    <a:pt x="4897" y="2420"/>
                    <a:pt x="4025" y="1594"/>
                  </a:cubicBezTo>
                  <a:cubicBezTo>
                    <a:pt x="3594" y="1210"/>
                    <a:pt x="3152" y="826"/>
                    <a:pt x="2617" y="535"/>
                  </a:cubicBezTo>
                  <a:cubicBezTo>
                    <a:pt x="2326" y="338"/>
                    <a:pt x="1989" y="245"/>
                    <a:pt x="1652" y="140"/>
                  </a:cubicBezTo>
                  <a:cubicBezTo>
                    <a:pt x="1361" y="47"/>
                    <a:pt x="1024" y="47"/>
                    <a:pt x="686" y="0"/>
                  </a:cubicBezTo>
                  <a:close/>
                </a:path>
              </a:pathLst>
            </a:custGeom>
            <a:solidFill>
              <a:schemeClr val="accent3"/>
            </a:solidFill>
            <a:ln cap="flat" cmpd="sng" w="4950">
              <a:solidFill>
                <a:schemeClr val="accent3"/>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84"/>
            <p:cNvSpPr/>
            <p:nvPr/>
          </p:nvSpPr>
          <p:spPr>
            <a:xfrm>
              <a:off x="549550" y="3001275"/>
              <a:ext cx="111400" cy="259400"/>
            </a:xfrm>
            <a:custGeom>
              <a:rect b="b" l="l" r="r" t="t"/>
              <a:pathLst>
                <a:path extrusionOk="0" h="10376" w="4456">
                  <a:moveTo>
                    <a:pt x="2524" y="0"/>
                  </a:moveTo>
                  <a:cubicBezTo>
                    <a:pt x="1745" y="489"/>
                    <a:pt x="873" y="780"/>
                    <a:pt x="0" y="1024"/>
                  </a:cubicBezTo>
                  <a:cubicBezTo>
                    <a:pt x="93" y="1559"/>
                    <a:pt x="245" y="2082"/>
                    <a:pt x="338" y="2571"/>
                  </a:cubicBezTo>
                  <a:cubicBezTo>
                    <a:pt x="594" y="2315"/>
                    <a:pt x="883" y="2199"/>
                    <a:pt x="1196" y="2199"/>
                  </a:cubicBezTo>
                  <a:cubicBezTo>
                    <a:pt x="1295" y="2199"/>
                    <a:pt x="1397" y="2211"/>
                    <a:pt x="1501" y="2233"/>
                  </a:cubicBezTo>
                  <a:cubicBezTo>
                    <a:pt x="1745" y="2280"/>
                    <a:pt x="1792" y="2431"/>
                    <a:pt x="1594" y="2571"/>
                  </a:cubicBezTo>
                  <a:cubicBezTo>
                    <a:pt x="1351" y="2780"/>
                    <a:pt x="1108" y="2941"/>
                    <a:pt x="809" y="2941"/>
                  </a:cubicBezTo>
                  <a:cubicBezTo>
                    <a:pt x="692" y="2941"/>
                    <a:pt x="567" y="2917"/>
                    <a:pt x="431" y="2862"/>
                  </a:cubicBezTo>
                  <a:lnTo>
                    <a:pt x="431" y="2862"/>
                  </a:lnTo>
                  <a:cubicBezTo>
                    <a:pt x="535" y="3199"/>
                    <a:pt x="628" y="3536"/>
                    <a:pt x="675" y="3885"/>
                  </a:cubicBezTo>
                  <a:cubicBezTo>
                    <a:pt x="919" y="3827"/>
                    <a:pt x="1070" y="3780"/>
                    <a:pt x="1256" y="3780"/>
                  </a:cubicBezTo>
                  <a:cubicBezTo>
                    <a:pt x="1361" y="3780"/>
                    <a:pt x="1454" y="3780"/>
                    <a:pt x="1501" y="3827"/>
                  </a:cubicBezTo>
                  <a:cubicBezTo>
                    <a:pt x="1501" y="3885"/>
                    <a:pt x="1547" y="3885"/>
                    <a:pt x="1547" y="3932"/>
                  </a:cubicBezTo>
                  <a:lnTo>
                    <a:pt x="1547" y="3978"/>
                  </a:lnTo>
                  <a:cubicBezTo>
                    <a:pt x="1547" y="4025"/>
                    <a:pt x="1501" y="4118"/>
                    <a:pt x="1454" y="4176"/>
                  </a:cubicBezTo>
                  <a:cubicBezTo>
                    <a:pt x="1361" y="4269"/>
                    <a:pt x="1256" y="4315"/>
                    <a:pt x="1163" y="4362"/>
                  </a:cubicBezTo>
                  <a:cubicBezTo>
                    <a:pt x="1070" y="4409"/>
                    <a:pt x="966" y="4513"/>
                    <a:pt x="873" y="4560"/>
                  </a:cubicBezTo>
                  <a:lnTo>
                    <a:pt x="919" y="4606"/>
                  </a:lnTo>
                  <a:lnTo>
                    <a:pt x="919" y="4699"/>
                  </a:lnTo>
                  <a:lnTo>
                    <a:pt x="919" y="4804"/>
                  </a:lnTo>
                  <a:cubicBezTo>
                    <a:pt x="919" y="4851"/>
                    <a:pt x="966" y="4851"/>
                    <a:pt x="966" y="4897"/>
                  </a:cubicBezTo>
                  <a:cubicBezTo>
                    <a:pt x="966" y="4990"/>
                    <a:pt x="1012" y="5048"/>
                    <a:pt x="1070" y="5095"/>
                  </a:cubicBezTo>
                  <a:lnTo>
                    <a:pt x="1117" y="5141"/>
                  </a:lnTo>
                  <a:cubicBezTo>
                    <a:pt x="1163" y="5188"/>
                    <a:pt x="1210" y="5188"/>
                    <a:pt x="1303" y="5234"/>
                  </a:cubicBezTo>
                  <a:lnTo>
                    <a:pt x="1501" y="5234"/>
                  </a:lnTo>
                  <a:cubicBezTo>
                    <a:pt x="1408" y="5386"/>
                    <a:pt x="1408" y="5525"/>
                    <a:pt x="1303" y="5630"/>
                  </a:cubicBezTo>
                  <a:cubicBezTo>
                    <a:pt x="1256" y="5676"/>
                    <a:pt x="1210" y="5723"/>
                    <a:pt x="1210" y="5769"/>
                  </a:cubicBezTo>
                  <a:lnTo>
                    <a:pt x="1210" y="5862"/>
                  </a:lnTo>
                  <a:lnTo>
                    <a:pt x="1210" y="6014"/>
                  </a:lnTo>
                  <a:cubicBezTo>
                    <a:pt x="1303" y="6444"/>
                    <a:pt x="1408" y="6839"/>
                    <a:pt x="1501" y="7270"/>
                  </a:cubicBezTo>
                  <a:cubicBezTo>
                    <a:pt x="1594" y="7712"/>
                    <a:pt x="1652" y="8142"/>
                    <a:pt x="1745" y="8584"/>
                  </a:cubicBezTo>
                  <a:cubicBezTo>
                    <a:pt x="1792" y="8631"/>
                    <a:pt x="1838" y="8724"/>
                    <a:pt x="1885" y="8770"/>
                  </a:cubicBezTo>
                  <a:cubicBezTo>
                    <a:pt x="2234" y="8968"/>
                    <a:pt x="2524" y="9166"/>
                    <a:pt x="2815" y="9352"/>
                  </a:cubicBezTo>
                  <a:cubicBezTo>
                    <a:pt x="3339" y="9643"/>
                    <a:pt x="3874" y="9992"/>
                    <a:pt x="4455" y="10375"/>
                  </a:cubicBezTo>
                  <a:cubicBezTo>
                    <a:pt x="4409" y="10178"/>
                    <a:pt x="4316" y="10085"/>
                    <a:pt x="4316" y="9933"/>
                  </a:cubicBezTo>
                  <a:cubicBezTo>
                    <a:pt x="3978" y="8480"/>
                    <a:pt x="3629" y="7084"/>
                    <a:pt x="3397" y="5630"/>
                  </a:cubicBezTo>
                  <a:cubicBezTo>
                    <a:pt x="3152" y="4118"/>
                    <a:pt x="2955" y="2617"/>
                    <a:pt x="2710" y="1117"/>
                  </a:cubicBezTo>
                  <a:cubicBezTo>
                    <a:pt x="2710" y="919"/>
                    <a:pt x="2664" y="733"/>
                    <a:pt x="2617" y="535"/>
                  </a:cubicBezTo>
                  <a:cubicBezTo>
                    <a:pt x="2571" y="396"/>
                    <a:pt x="2571" y="198"/>
                    <a:pt x="2524" y="0"/>
                  </a:cubicBez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84"/>
            <p:cNvSpPr/>
            <p:nvPr/>
          </p:nvSpPr>
          <p:spPr>
            <a:xfrm>
              <a:off x="587050" y="3096925"/>
              <a:ext cx="1200" cy="3825"/>
            </a:xfrm>
            <a:custGeom>
              <a:rect b="b" l="l" r="r" t="t"/>
              <a:pathLst>
                <a:path extrusionOk="0" h="153" w="48">
                  <a:moveTo>
                    <a:pt x="1" y="1"/>
                  </a:moveTo>
                  <a:cubicBezTo>
                    <a:pt x="1" y="59"/>
                    <a:pt x="47" y="59"/>
                    <a:pt x="47" y="106"/>
                  </a:cubicBezTo>
                  <a:lnTo>
                    <a:pt x="47" y="152"/>
                  </a:lnTo>
                  <a:lnTo>
                    <a:pt x="47" y="106"/>
                  </a:lnTo>
                  <a:cubicBezTo>
                    <a:pt x="47" y="59"/>
                    <a:pt x="1" y="59"/>
                    <a:pt x="1" y="1"/>
                  </a:cubicBez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84"/>
            <p:cNvSpPr/>
            <p:nvPr/>
          </p:nvSpPr>
          <p:spPr>
            <a:xfrm>
              <a:off x="579775" y="3147825"/>
              <a:ext cx="7300" cy="35200"/>
            </a:xfrm>
            <a:custGeom>
              <a:rect b="b" l="l" r="r" t="t"/>
              <a:pathLst>
                <a:path extrusionOk="0" h="1408" w="292">
                  <a:moveTo>
                    <a:pt x="1" y="0"/>
                  </a:moveTo>
                  <a:lnTo>
                    <a:pt x="1" y="152"/>
                  </a:lnTo>
                  <a:cubicBezTo>
                    <a:pt x="94" y="582"/>
                    <a:pt x="199" y="977"/>
                    <a:pt x="292" y="1408"/>
                  </a:cubicBezTo>
                  <a:cubicBezTo>
                    <a:pt x="199" y="977"/>
                    <a:pt x="94" y="582"/>
                    <a:pt x="1" y="152"/>
                  </a:cubicBez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84"/>
            <p:cNvSpPr/>
            <p:nvPr/>
          </p:nvSpPr>
          <p:spPr>
            <a:xfrm>
              <a:off x="562925" y="2674125"/>
              <a:ext cx="81150" cy="42500"/>
            </a:xfrm>
            <a:custGeom>
              <a:rect b="b" l="l" r="r" t="t"/>
              <a:pathLst>
                <a:path extrusionOk="0" h="1700" w="3246">
                  <a:moveTo>
                    <a:pt x="2513" y="1"/>
                  </a:moveTo>
                  <a:cubicBezTo>
                    <a:pt x="2175" y="1"/>
                    <a:pt x="1885" y="106"/>
                    <a:pt x="1547" y="199"/>
                  </a:cubicBezTo>
                  <a:cubicBezTo>
                    <a:pt x="1163" y="338"/>
                    <a:pt x="768" y="536"/>
                    <a:pt x="384" y="780"/>
                  </a:cubicBezTo>
                  <a:cubicBezTo>
                    <a:pt x="291" y="827"/>
                    <a:pt x="245" y="920"/>
                    <a:pt x="186" y="978"/>
                  </a:cubicBezTo>
                  <a:cubicBezTo>
                    <a:pt x="0" y="1211"/>
                    <a:pt x="0" y="1408"/>
                    <a:pt x="245" y="1606"/>
                  </a:cubicBezTo>
                  <a:cubicBezTo>
                    <a:pt x="291" y="1653"/>
                    <a:pt x="338" y="1653"/>
                    <a:pt x="384" y="1699"/>
                  </a:cubicBezTo>
                  <a:lnTo>
                    <a:pt x="535" y="1699"/>
                  </a:lnTo>
                  <a:lnTo>
                    <a:pt x="582" y="1653"/>
                  </a:lnTo>
                  <a:cubicBezTo>
                    <a:pt x="628" y="1653"/>
                    <a:pt x="675" y="1606"/>
                    <a:pt x="721" y="1606"/>
                  </a:cubicBezTo>
                  <a:cubicBezTo>
                    <a:pt x="826" y="1501"/>
                    <a:pt x="873" y="1455"/>
                    <a:pt x="966" y="1362"/>
                  </a:cubicBezTo>
                  <a:cubicBezTo>
                    <a:pt x="1059" y="1315"/>
                    <a:pt x="1163" y="1269"/>
                    <a:pt x="1257" y="1164"/>
                  </a:cubicBezTo>
                  <a:cubicBezTo>
                    <a:pt x="1454" y="1071"/>
                    <a:pt x="1640" y="978"/>
                    <a:pt x="1885" y="873"/>
                  </a:cubicBezTo>
                  <a:cubicBezTo>
                    <a:pt x="1989" y="827"/>
                    <a:pt x="2082" y="780"/>
                    <a:pt x="2175" y="734"/>
                  </a:cubicBezTo>
                  <a:cubicBezTo>
                    <a:pt x="2327" y="687"/>
                    <a:pt x="2513" y="629"/>
                    <a:pt x="2664" y="582"/>
                  </a:cubicBezTo>
                  <a:cubicBezTo>
                    <a:pt x="2804" y="536"/>
                    <a:pt x="3001" y="489"/>
                    <a:pt x="3152" y="443"/>
                  </a:cubicBezTo>
                  <a:lnTo>
                    <a:pt x="3152" y="338"/>
                  </a:lnTo>
                  <a:cubicBezTo>
                    <a:pt x="3199" y="245"/>
                    <a:pt x="3199" y="199"/>
                    <a:pt x="3246" y="47"/>
                  </a:cubicBezTo>
                  <a:cubicBezTo>
                    <a:pt x="3199" y="47"/>
                    <a:pt x="3094" y="47"/>
                    <a:pt x="3048" y="1"/>
                  </a:cubicBezTo>
                  <a:close/>
                </a:path>
              </a:pathLst>
            </a:custGeom>
            <a:solidFill>
              <a:schemeClr val="accent3"/>
            </a:solidFill>
            <a:ln cap="flat" cmpd="sng" w="4950">
              <a:solidFill>
                <a:schemeClr val="accent3"/>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84"/>
            <p:cNvSpPr/>
            <p:nvPr/>
          </p:nvSpPr>
          <p:spPr>
            <a:xfrm>
              <a:off x="577450" y="2708150"/>
              <a:ext cx="9625" cy="7300"/>
            </a:xfrm>
            <a:custGeom>
              <a:rect b="b" l="l" r="r" t="t"/>
              <a:pathLst>
                <a:path extrusionOk="0" h="292" w="385">
                  <a:moveTo>
                    <a:pt x="1" y="292"/>
                  </a:moveTo>
                  <a:cubicBezTo>
                    <a:pt x="47" y="292"/>
                    <a:pt x="94" y="245"/>
                    <a:pt x="140" y="245"/>
                  </a:cubicBezTo>
                  <a:cubicBezTo>
                    <a:pt x="245" y="140"/>
                    <a:pt x="292" y="94"/>
                    <a:pt x="385" y="1"/>
                  </a:cubicBezTo>
                  <a:cubicBezTo>
                    <a:pt x="292" y="94"/>
                    <a:pt x="245" y="140"/>
                    <a:pt x="140" y="245"/>
                  </a:cubicBezTo>
                  <a:cubicBezTo>
                    <a:pt x="94" y="245"/>
                    <a:pt x="47" y="292"/>
                    <a:pt x="1" y="292"/>
                  </a:cubicBezTo>
                  <a:close/>
                </a:path>
              </a:pathLst>
            </a:custGeom>
            <a:solidFill>
              <a:schemeClr val="accent3"/>
            </a:solidFill>
            <a:ln cap="flat" cmpd="sng" w="4950">
              <a:solidFill>
                <a:schemeClr val="accent3"/>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84"/>
            <p:cNvSpPr/>
            <p:nvPr/>
          </p:nvSpPr>
          <p:spPr>
            <a:xfrm>
              <a:off x="629500" y="2682575"/>
              <a:ext cx="12250" cy="6125"/>
            </a:xfrm>
            <a:custGeom>
              <a:rect b="b" l="l" r="r" t="t"/>
              <a:pathLst>
                <a:path extrusionOk="0" h="245" w="490">
                  <a:moveTo>
                    <a:pt x="1" y="244"/>
                  </a:moveTo>
                  <a:cubicBezTo>
                    <a:pt x="141" y="198"/>
                    <a:pt x="338" y="151"/>
                    <a:pt x="489" y="105"/>
                  </a:cubicBezTo>
                  <a:lnTo>
                    <a:pt x="489" y="0"/>
                  </a:lnTo>
                  <a:lnTo>
                    <a:pt x="489" y="105"/>
                  </a:lnTo>
                  <a:cubicBezTo>
                    <a:pt x="338" y="151"/>
                    <a:pt x="141" y="198"/>
                    <a:pt x="1" y="244"/>
                  </a:cubicBezTo>
                  <a:close/>
                </a:path>
              </a:pathLst>
            </a:custGeom>
            <a:solidFill>
              <a:schemeClr val="accent3"/>
            </a:solidFill>
            <a:ln cap="flat" cmpd="sng" w="4950">
              <a:solidFill>
                <a:schemeClr val="accent3"/>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84"/>
            <p:cNvSpPr/>
            <p:nvPr/>
          </p:nvSpPr>
          <p:spPr>
            <a:xfrm>
              <a:off x="572525" y="2716600"/>
              <a:ext cx="3800" cy="25"/>
            </a:xfrm>
            <a:custGeom>
              <a:rect b="b" l="l" r="r" t="t"/>
              <a:pathLst>
                <a:path extrusionOk="0" h="1" w="152">
                  <a:moveTo>
                    <a:pt x="0" y="0"/>
                  </a:moveTo>
                  <a:lnTo>
                    <a:pt x="151" y="0"/>
                  </a:lnTo>
                  <a:close/>
                </a:path>
              </a:pathLst>
            </a:custGeom>
            <a:solidFill>
              <a:schemeClr val="accent3"/>
            </a:solidFill>
            <a:ln cap="flat" cmpd="sng" w="4950">
              <a:solidFill>
                <a:schemeClr val="accent3"/>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84"/>
            <p:cNvSpPr/>
            <p:nvPr/>
          </p:nvSpPr>
          <p:spPr>
            <a:xfrm>
              <a:off x="497500" y="2441500"/>
              <a:ext cx="156175" cy="235275"/>
            </a:xfrm>
            <a:custGeom>
              <a:rect b="b" l="l" r="r" t="t"/>
              <a:pathLst>
                <a:path extrusionOk="0" h="9411" w="6247">
                  <a:moveTo>
                    <a:pt x="2420" y="1"/>
                  </a:moveTo>
                  <a:lnTo>
                    <a:pt x="2420" y="1"/>
                  </a:lnTo>
                  <a:cubicBezTo>
                    <a:pt x="3199" y="1559"/>
                    <a:pt x="3292" y="3304"/>
                    <a:pt x="3780" y="4898"/>
                  </a:cubicBezTo>
                  <a:cubicBezTo>
                    <a:pt x="3920" y="4944"/>
                    <a:pt x="4025" y="4991"/>
                    <a:pt x="4118" y="5049"/>
                  </a:cubicBezTo>
                  <a:cubicBezTo>
                    <a:pt x="4316" y="5188"/>
                    <a:pt x="4409" y="5433"/>
                    <a:pt x="4455" y="5677"/>
                  </a:cubicBezTo>
                  <a:cubicBezTo>
                    <a:pt x="4548" y="6503"/>
                    <a:pt x="4025" y="7270"/>
                    <a:pt x="3199" y="7422"/>
                  </a:cubicBezTo>
                  <a:cubicBezTo>
                    <a:pt x="3129" y="7435"/>
                    <a:pt x="3058" y="7441"/>
                    <a:pt x="2986" y="7441"/>
                  </a:cubicBezTo>
                  <a:cubicBezTo>
                    <a:pt x="2552" y="7441"/>
                    <a:pt x="2094" y="7209"/>
                    <a:pt x="1885" y="6840"/>
                  </a:cubicBezTo>
                  <a:cubicBezTo>
                    <a:pt x="1640" y="6398"/>
                    <a:pt x="1698" y="5723"/>
                    <a:pt x="1989" y="5386"/>
                  </a:cubicBezTo>
                  <a:cubicBezTo>
                    <a:pt x="2036" y="5281"/>
                    <a:pt x="2036" y="5188"/>
                    <a:pt x="2036" y="5095"/>
                  </a:cubicBezTo>
                  <a:cubicBezTo>
                    <a:pt x="1838" y="4270"/>
                    <a:pt x="1640" y="3444"/>
                    <a:pt x="1454" y="2664"/>
                  </a:cubicBezTo>
                  <a:cubicBezTo>
                    <a:pt x="1408" y="2478"/>
                    <a:pt x="1350" y="2281"/>
                    <a:pt x="1303" y="2083"/>
                  </a:cubicBezTo>
                  <a:cubicBezTo>
                    <a:pt x="1210" y="1606"/>
                    <a:pt x="1059" y="1117"/>
                    <a:pt x="966" y="687"/>
                  </a:cubicBezTo>
                  <a:cubicBezTo>
                    <a:pt x="919" y="827"/>
                    <a:pt x="919" y="978"/>
                    <a:pt x="873" y="1117"/>
                  </a:cubicBezTo>
                  <a:cubicBezTo>
                    <a:pt x="873" y="1269"/>
                    <a:pt x="826" y="1408"/>
                    <a:pt x="826" y="1559"/>
                  </a:cubicBezTo>
                  <a:cubicBezTo>
                    <a:pt x="535" y="3106"/>
                    <a:pt x="291" y="4653"/>
                    <a:pt x="0" y="6212"/>
                  </a:cubicBezTo>
                  <a:lnTo>
                    <a:pt x="0" y="6398"/>
                  </a:lnTo>
                  <a:cubicBezTo>
                    <a:pt x="0" y="6503"/>
                    <a:pt x="47" y="6596"/>
                    <a:pt x="140" y="6735"/>
                  </a:cubicBezTo>
                  <a:cubicBezTo>
                    <a:pt x="1059" y="7515"/>
                    <a:pt x="2082" y="8247"/>
                    <a:pt x="2710" y="9306"/>
                  </a:cubicBezTo>
                  <a:cubicBezTo>
                    <a:pt x="2710" y="9352"/>
                    <a:pt x="2757" y="9352"/>
                    <a:pt x="2803" y="9411"/>
                  </a:cubicBezTo>
                  <a:cubicBezTo>
                    <a:pt x="3588" y="9035"/>
                    <a:pt x="4372" y="8628"/>
                    <a:pt x="5236" y="8628"/>
                  </a:cubicBezTo>
                  <a:cubicBezTo>
                    <a:pt x="5282" y="8628"/>
                    <a:pt x="5328" y="8629"/>
                    <a:pt x="5374" y="8631"/>
                  </a:cubicBezTo>
                  <a:cubicBezTo>
                    <a:pt x="5525" y="7957"/>
                    <a:pt x="5665" y="7270"/>
                    <a:pt x="5816" y="6642"/>
                  </a:cubicBezTo>
                  <a:lnTo>
                    <a:pt x="6246" y="4607"/>
                  </a:lnTo>
                  <a:cubicBezTo>
                    <a:pt x="5863" y="4363"/>
                    <a:pt x="5572" y="4118"/>
                    <a:pt x="5281" y="3734"/>
                  </a:cubicBezTo>
                  <a:cubicBezTo>
                    <a:pt x="5083" y="3490"/>
                    <a:pt x="4897" y="3199"/>
                    <a:pt x="4699" y="2909"/>
                  </a:cubicBezTo>
                  <a:cubicBezTo>
                    <a:pt x="4025" y="2036"/>
                    <a:pt x="3338" y="1164"/>
                    <a:pt x="2617" y="245"/>
                  </a:cubicBezTo>
                  <a:cubicBezTo>
                    <a:pt x="2571" y="199"/>
                    <a:pt x="2513" y="105"/>
                    <a:pt x="2420" y="1"/>
                  </a:cubicBezTo>
                  <a:close/>
                </a:path>
              </a:pathLst>
            </a:custGeom>
            <a:solidFill>
              <a:schemeClr val="accent3"/>
            </a:solidFill>
            <a:ln cap="flat" cmpd="sng" w="4950">
              <a:solidFill>
                <a:schemeClr val="accent3"/>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84"/>
            <p:cNvSpPr/>
            <p:nvPr/>
          </p:nvSpPr>
          <p:spPr>
            <a:xfrm>
              <a:off x="498650" y="2798875"/>
              <a:ext cx="111400" cy="212300"/>
            </a:xfrm>
            <a:custGeom>
              <a:rect b="b" l="l" r="r" t="t"/>
              <a:pathLst>
                <a:path extrusionOk="0" h="8492" w="4456">
                  <a:moveTo>
                    <a:pt x="3537" y="1"/>
                  </a:moveTo>
                  <a:lnTo>
                    <a:pt x="3048" y="59"/>
                  </a:lnTo>
                  <a:cubicBezTo>
                    <a:pt x="3048" y="245"/>
                    <a:pt x="2955" y="396"/>
                    <a:pt x="2711" y="536"/>
                  </a:cubicBezTo>
                  <a:cubicBezTo>
                    <a:pt x="2374" y="641"/>
                    <a:pt x="2083" y="780"/>
                    <a:pt x="1792" y="873"/>
                  </a:cubicBezTo>
                  <a:cubicBezTo>
                    <a:pt x="1210" y="1071"/>
                    <a:pt x="629" y="1269"/>
                    <a:pt x="1" y="1455"/>
                  </a:cubicBezTo>
                  <a:cubicBezTo>
                    <a:pt x="140" y="1943"/>
                    <a:pt x="245" y="2385"/>
                    <a:pt x="385" y="2816"/>
                  </a:cubicBezTo>
                  <a:cubicBezTo>
                    <a:pt x="536" y="2816"/>
                    <a:pt x="629" y="2769"/>
                    <a:pt x="780" y="2723"/>
                  </a:cubicBezTo>
                  <a:cubicBezTo>
                    <a:pt x="1013" y="2676"/>
                    <a:pt x="1304" y="2618"/>
                    <a:pt x="1548" y="2618"/>
                  </a:cubicBezTo>
                  <a:cubicBezTo>
                    <a:pt x="1792" y="2676"/>
                    <a:pt x="1839" y="2816"/>
                    <a:pt x="1699" y="2967"/>
                  </a:cubicBezTo>
                  <a:cubicBezTo>
                    <a:pt x="1548" y="3106"/>
                    <a:pt x="1362" y="3199"/>
                    <a:pt x="1164" y="3304"/>
                  </a:cubicBezTo>
                  <a:cubicBezTo>
                    <a:pt x="966" y="3351"/>
                    <a:pt x="780" y="3397"/>
                    <a:pt x="536" y="3444"/>
                  </a:cubicBezTo>
                  <a:cubicBezTo>
                    <a:pt x="629" y="3734"/>
                    <a:pt x="722" y="4025"/>
                    <a:pt x="780" y="4316"/>
                  </a:cubicBezTo>
                  <a:cubicBezTo>
                    <a:pt x="920" y="4269"/>
                    <a:pt x="1013" y="4269"/>
                    <a:pt x="1117" y="4223"/>
                  </a:cubicBezTo>
                  <a:cubicBezTo>
                    <a:pt x="1304" y="4176"/>
                    <a:pt x="1548" y="4130"/>
                    <a:pt x="1746" y="4130"/>
                  </a:cubicBezTo>
                  <a:cubicBezTo>
                    <a:pt x="1885" y="4130"/>
                    <a:pt x="2036" y="4223"/>
                    <a:pt x="2176" y="4316"/>
                  </a:cubicBezTo>
                  <a:cubicBezTo>
                    <a:pt x="2083" y="4421"/>
                    <a:pt x="2036" y="4560"/>
                    <a:pt x="1885" y="4653"/>
                  </a:cubicBezTo>
                  <a:cubicBezTo>
                    <a:pt x="1594" y="4805"/>
                    <a:pt x="1304" y="4898"/>
                    <a:pt x="966" y="5049"/>
                  </a:cubicBezTo>
                  <a:cubicBezTo>
                    <a:pt x="1013" y="5188"/>
                    <a:pt x="1071" y="5433"/>
                    <a:pt x="1117" y="5630"/>
                  </a:cubicBezTo>
                  <a:cubicBezTo>
                    <a:pt x="1444" y="5467"/>
                    <a:pt x="1691" y="5383"/>
                    <a:pt x="1882" y="5383"/>
                  </a:cubicBezTo>
                  <a:cubicBezTo>
                    <a:pt x="2086" y="5383"/>
                    <a:pt x="2225" y="5479"/>
                    <a:pt x="2327" y="5677"/>
                  </a:cubicBezTo>
                  <a:cubicBezTo>
                    <a:pt x="2083" y="6014"/>
                    <a:pt x="1699" y="6107"/>
                    <a:pt x="1210" y="6165"/>
                  </a:cubicBezTo>
                  <a:cubicBezTo>
                    <a:pt x="1257" y="6352"/>
                    <a:pt x="1362" y="6549"/>
                    <a:pt x="1362" y="6689"/>
                  </a:cubicBezTo>
                  <a:cubicBezTo>
                    <a:pt x="1652" y="6689"/>
                    <a:pt x="1839" y="6689"/>
                    <a:pt x="2083" y="6747"/>
                  </a:cubicBezTo>
                  <a:cubicBezTo>
                    <a:pt x="2176" y="6747"/>
                    <a:pt x="2281" y="6840"/>
                    <a:pt x="2129" y="6980"/>
                  </a:cubicBezTo>
                  <a:cubicBezTo>
                    <a:pt x="1990" y="7131"/>
                    <a:pt x="1792" y="7270"/>
                    <a:pt x="1548" y="7468"/>
                  </a:cubicBezTo>
                  <a:cubicBezTo>
                    <a:pt x="1652" y="7759"/>
                    <a:pt x="1746" y="8096"/>
                    <a:pt x="1839" y="8492"/>
                  </a:cubicBezTo>
                  <a:cubicBezTo>
                    <a:pt x="2467" y="8247"/>
                    <a:pt x="3106" y="8003"/>
                    <a:pt x="3688" y="7759"/>
                  </a:cubicBezTo>
                  <a:cubicBezTo>
                    <a:pt x="3921" y="7666"/>
                    <a:pt x="4165" y="7619"/>
                    <a:pt x="4456" y="7561"/>
                  </a:cubicBezTo>
                  <a:cubicBezTo>
                    <a:pt x="4456" y="7515"/>
                    <a:pt x="4409" y="7422"/>
                    <a:pt x="4409" y="7329"/>
                  </a:cubicBezTo>
                  <a:cubicBezTo>
                    <a:pt x="4316" y="6747"/>
                    <a:pt x="4211" y="6107"/>
                    <a:pt x="4118" y="5479"/>
                  </a:cubicBezTo>
                  <a:cubicBezTo>
                    <a:pt x="4072" y="4898"/>
                    <a:pt x="4072" y="4316"/>
                    <a:pt x="4025" y="3781"/>
                  </a:cubicBezTo>
                  <a:cubicBezTo>
                    <a:pt x="3874" y="2525"/>
                    <a:pt x="3734" y="1269"/>
                    <a:pt x="3537" y="1"/>
                  </a:cubicBez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84"/>
            <p:cNvSpPr/>
            <p:nvPr/>
          </p:nvSpPr>
          <p:spPr>
            <a:xfrm>
              <a:off x="533850" y="2448775"/>
              <a:ext cx="61675" cy="162575"/>
            </a:xfrm>
            <a:custGeom>
              <a:rect b="b" l="l" r="r" t="t"/>
              <a:pathLst>
                <a:path extrusionOk="0" h="6503" w="2467">
                  <a:moveTo>
                    <a:pt x="384" y="1"/>
                  </a:moveTo>
                  <a:lnTo>
                    <a:pt x="0" y="105"/>
                  </a:lnTo>
                  <a:cubicBezTo>
                    <a:pt x="47" y="291"/>
                    <a:pt x="93" y="443"/>
                    <a:pt x="140" y="582"/>
                  </a:cubicBezTo>
                  <a:cubicBezTo>
                    <a:pt x="244" y="873"/>
                    <a:pt x="291" y="1164"/>
                    <a:pt x="338" y="1408"/>
                  </a:cubicBezTo>
                  <a:cubicBezTo>
                    <a:pt x="384" y="1699"/>
                    <a:pt x="477" y="1943"/>
                    <a:pt x="535" y="2234"/>
                  </a:cubicBezTo>
                  <a:cubicBezTo>
                    <a:pt x="535" y="2327"/>
                    <a:pt x="582" y="2373"/>
                    <a:pt x="582" y="2478"/>
                  </a:cubicBezTo>
                  <a:cubicBezTo>
                    <a:pt x="768" y="3199"/>
                    <a:pt x="1012" y="3979"/>
                    <a:pt x="1210" y="4700"/>
                  </a:cubicBezTo>
                  <a:cubicBezTo>
                    <a:pt x="1256" y="5049"/>
                    <a:pt x="1256" y="5281"/>
                    <a:pt x="1012" y="5479"/>
                  </a:cubicBezTo>
                  <a:cubicBezTo>
                    <a:pt x="768" y="5677"/>
                    <a:pt x="873" y="5921"/>
                    <a:pt x="919" y="6154"/>
                  </a:cubicBezTo>
                  <a:cubicBezTo>
                    <a:pt x="1012" y="6398"/>
                    <a:pt x="1256" y="6503"/>
                    <a:pt x="1501" y="6503"/>
                  </a:cubicBezTo>
                  <a:cubicBezTo>
                    <a:pt x="2036" y="6503"/>
                    <a:pt x="2466" y="5921"/>
                    <a:pt x="2326" y="5386"/>
                  </a:cubicBezTo>
                  <a:cubicBezTo>
                    <a:pt x="2280" y="5235"/>
                    <a:pt x="2222" y="5095"/>
                    <a:pt x="2129" y="4944"/>
                  </a:cubicBezTo>
                  <a:cubicBezTo>
                    <a:pt x="1884" y="4944"/>
                    <a:pt x="1791" y="4804"/>
                    <a:pt x="1745" y="4607"/>
                  </a:cubicBezTo>
                  <a:cubicBezTo>
                    <a:pt x="1547" y="4025"/>
                    <a:pt x="1408" y="3397"/>
                    <a:pt x="1210" y="2769"/>
                  </a:cubicBezTo>
                  <a:cubicBezTo>
                    <a:pt x="1012" y="1943"/>
                    <a:pt x="873" y="1117"/>
                    <a:pt x="477" y="338"/>
                  </a:cubicBezTo>
                  <a:cubicBezTo>
                    <a:pt x="431" y="198"/>
                    <a:pt x="431" y="105"/>
                    <a:pt x="384" y="1"/>
                  </a:cubicBez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84"/>
            <p:cNvSpPr/>
            <p:nvPr/>
          </p:nvSpPr>
          <p:spPr>
            <a:xfrm>
              <a:off x="537325" y="2463325"/>
              <a:ext cx="4975" cy="20650"/>
            </a:xfrm>
            <a:custGeom>
              <a:rect b="b" l="l" r="r" t="t"/>
              <a:pathLst>
                <a:path extrusionOk="0" h="826" w="199">
                  <a:moveTo>
                    <a:pt x="199" y="826"/>
                  </a:moveTo>
                  <a:cubicBezTo>
                    <a:pt x="152" y="582"/>
                    <a:pt x="105" y="291"/>
                    <a:pt x="1" y="0"/>
                  </a:cubicBezTo>
                  <a:cubicBezTo>
                    <a:pt x="105" y="291"/>
                    <a:pt x="152" y="582"/>
                    <a:pt x="199" y="826"/>
                  </a:cubicBez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84"/>
            <p:cNvSpPr/>
            <p:nvPr/>
          </p:nvSpPr>
          <p:spPr>
            <a:xfrm>
              <a:off x="559150" y="3265575"/>
              <a:ext cx="36375" cy="34725"/>
            </a:xfrm>
            <a:custGeom>
              <a:rect b="b" l="l" r="r" t="t"/>
              <a:pathLst>
                <a:path extrusionOk="0" h="1389" w="1455">
                  <a:moveTo>
                    <a:pt x="410" y="1"/>
                  </a:moveTo>
                  <a:cubicBezTo>
                    <a:pt x="260" y="1"/>
                    <a:pt x="171" y="99"/>
                    <a:pt x="105" y="338"/>
                  </a:cubicBezTo>
                  <a:cubicBezTo>
                    <a:pt x="47" y="432"/>
                    <a:pt x="47" y="478"/>
                    <a:pt x="47" y="583"/>
                  </a:cubicBezTo>
                  <a:lnTo>
                    <a:pt x="0" y="583"/>
                  </a:lnTo>
                  <a:cubicBezTo>
                    <a:pt x="105" y="769"/>
                    <a:pt x="151" y="1013"/>
                    <a:pt x="291" y="1164"/>
                  </a:cubicBezTo>
                  <a:cubicBezTo>
                    <a:pt x="418" y="1316"/>
                    <a:pt x="612" y="1389"/>
                    <a:pt x="795" y="1389"/>
                  </a:cubicBezTo>
                  <a:cubicBezTo>
                    <a:pt x="963" y="1389"/>
                    <a:pt x="1121" y="1328"/>
                    <a:pt x="1210" y="1211"/>
                  </a:cubicBezTo>
                  <a:cubicBezTo>
                    <a:pt x="1454" y="920"/>
                    <a:pt x="1361" y="525"/>
                    <a:pt x="1070" y="292"/>
                  </a:cubicBezTo>
                  <a:cubicBezTo>
                    <a:pt x="919" y="187"/>
                    <a:pt x="779" y="141"/>
                    <a:pt x="628" y="48"/>
                  </a:cubicBezTo>
                  <a:cubicBezTo>
                    <a:pt x="544" y="17"/>
                    <a:pt x="472" y="1"/>
                    <a:pt x="410" y="1"/>
                  </a:cubicBezTo>
                  <a:close/>
                </a:path>
              </a:pathLst>
            </a:custGeom>
            <a:solidFill>
              <a:schemeClr val="accent5"/>
            </a:solidFill>
            <a:ln cap="flat" cmpd="sng" w="9600">
              <a:solidFill>
                <a:schemeClr val="accent5"/>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84"/>
            <p:cNvSpPr/>
            <p:nvPr/>
          </p:nvSpPr>
          <p:spPr>
            <a:xfrm>
              <a:off x="455050" y="2640400"/>
              <a:ext cx="132025" cy="176825"/>
            </a:xfrm>
            <a:custGeom>
              <a:rect b="b" l="l" r="r" t="t"/>
              <a:pathLst>
                <a:path extrusionOk="0" h="7073" w="5281">
                  <a:moveTo>
                    <a:pt x="2280" y="1"/>
                  </a:moveTo>
                  <a:cubicBezTo>
                    <a:pt x="2233" y="338"/>
                    <a:pt x="2036" y="431"/>
                    <a:pt x="1791" y="524"/>
                  </a:cubicBezTo>
                  <a:cubicBezTo>
                    <a:pt x="1210" y="675"/>
                    <a:pt x="582" y="768"/>
                    <a:pt x="0" y="920"/>
                  </a:cubicBezTo>
                  <a:cubicBezTo>
                    <a:pt x="93" y="1396"/>
                    <a:pt x="244" y="1885"/>
                    <a:pt x="337" y="2373"/>
                  </a:cubicBezTo>
                  <a:cubicBezTo>
                    <a:pt x="582" y="2327"/>
                    <a:pt x="779" y="2222"/>
                    <a:pt x="1012" y="2222"/>
                  </a:cubicBezTo>
                  <a:cubicBezTo>
                    <a:pt x="1043" y="2209"/>
                    <a:pt x="1076" y="2203"/>
                    <a:pt x="1112" y="2203"/>
                  </a:cubicBezTo>
                  <a:cubicBezTo>
                    <a:pt x="1199" y="2203"/>
                    <a:pt x="1301" y="2236"/>
                    <a:pt x="1407" y="2269"/>
                  </a:cubicBezTo>
                  <a:cubicBezTo>
                    <a:pt x="1547" y="2269"/>
                    <a:pt x="1594" y="2420"/>
                    <a:pt x="1454" y="2513"/>
                  </a:cubicBezTo>
                  <a:cubicBezTo>
                    <a:pt x="1303" y="2618"/>
                    <a:pt x="1163" y="2757"/>
                    <a:pt x="1012" y="2850"/>
                  </a:cubicBezTo>
                  <a:cubicBezTo>
                    <a:pt x="872" y="2909"/>
                    <a:pt x="675" y="2955"/>
                    <a:pt x="535" y="3002"/>
                  </a:cubicBezTo>
                  <a:cubicBezTo>
                    <a:pt x="582" y="3246"/>
                    <a:pt x="628" y="3490"/>
                    <a:pt x="721" y="3723"/>
                  </a:cubicBezTo>
                  <a:cubicBezTo>
                    <a:pt x="779" y="3723"/>
                    <a:pt x="826" y="3676"/>
                    <a:pt x="872" y="3676"/>
                  </a:cubicBezTo>
                  <a:cubicBezTo>
                    <a:pt x="1117" y="3630"/>
                    <a:pt x="1407" y="3537"/>
                    <a:pt x="1652" y="3490"/>
                  </a:cubicBezTo>
                  <a:cubicBezTo>
                    <a:pt x="1791" y="3490"/>
                    <a:pt x="1989" y="3537"/>
                    <a:pt x="2036" y="3630"/>
                  </a:cubicBezTo>
                  <a:cubicBezTo>
                    <a:pt x="2036" y="3723"/>
                    <a:pt x="1943" y="3920"/>
                    <a:pt x="1838" y="4014"/>
                  </a:cubicBezTo>
                  <a:cubicBezTo>
                    <a:pt x="1791" y="4118"/>
                    <a:pt x="1652" y="4165"/>
                    <a:pt x="1547" y="4165"/>
                  </a:cubicBezTo>
                  <a:cubicBezTo>
                    <a:pt x="1303" y="4258"/>
                    <a:pt x="1117" y="4258"/>
                    <a:pt x="872" y="4304"/>
                  </a:cubicBezTo>
                  <a:cubicBezTo>
                    <a:pt x="919" y="4502"/>
                    <a:pt x="965" y="4653"/>
                    <a:pt x="1012" y="4839"/>
                  </a:cubicBezTo>
                  <a:cubicBezTo>
                    <a:pt x="1210" y="4746"/>
                    <a:pt x="1407" y="4653"/>
                    <a:pt x="1594" y="4653"/>
                  </a:cubicBezTo>
                  <a:cubicBezTo>
                    <a:pt x="1623" y="4637"/>
                    <a:pt x="1658" y="4630"/>
                    <a:pt x="1695" y="4630"/>
                  </a:cubicBezTo>
                  <a:cubicBezTo>
                    <a:pt x="1791" y="4630"/>
                    <a:pt x="1900" y="4679"/>
                    <a:pt x="1943" y="4746"/>
                  </a:cubicBezTo>
                  <a:cubicBezTo>
                    <a:pt x="1989" y="4793"/>
                    <a:pt x="1943" y="4991"/>
                    <a:pt x="1838" y="5084"/>
                  </a:cubicBezTo>
                  <a:cubicBezTo>
                    <a:pt x="1791" y="5177"/>
                    <a:pt x="1698" y="5235"/>
                    <a:pt x="1652" y="5281"/>
                  </a:cubicBezTo>
                  <a:cubicBezTo>
                    <a:pt x="1501" y="5374"/>
                    <a:pt x="1361" y="5421"/>
                    <a:pt x="1210" y="5526"/>
                  </a:cubicBezTo>
                  <a:cubicBezTo>
                    <a:pt x="1303" y="5816"/>
                    <a:pt x="1361" y="6107"/>
                    <a:pt x="1454" y="6444"/>
                  </a:cubicBezTo>
                  <a:cubicBezTo>
                    <a:pt x="1501" y="6631"/>
                    <a:pt x="1547" y="6875"/>
                    <a:pt x="1594" y="7073"/>
                  </a:cubicBezTo>
                  <a:cubicBezTo>
                    <a:pt x="1698" y="7073"/>
                    <a:pt x="1791" y="7026"/>
                    <a:pt x="1838" y="7026"/>
                  </a:cubicBezTo>
                  <a:cubicBezTo>
                    <a:pt x="2617" y="6735"/>
                    <a:pt x="3396" y="6491"/>
                    <a:pt x="4164" y="6247"/>
                  </a:cubicBezTo>
                  <a:cubicBezTo>
                    <a:pt x="4282" y="6198"/>
                    <a:pt x="4382" y="6178"/>
                    <a:pt x="4467" y="6178"/>
                  </a:cubicBezTo>
                  <a:cubicBezTo>
                    <a:pt x="4627" y="6178"/>
                    <a:pt x="4732" y="6249"/>
                    <a:pt x="4792" y="6340"/>
                  </a:cubicBezTo>
                  <a:lnTo>
                    <a:pt x="4792" y="6398"/>
                  </a:lnTo>
                  <a:lnTo>
                    <a:pt x="5281" y="6340"/>
                  </a:lnTo>
                  <a:lnTo>
                    <a:pt x="5281" y="6293"/>
                  </a:lnTo>
                  <a:cubicBezTo>
                    <a:pt x="5188" y="5572"/>
                    <a:pt x="5036" y="4793"/>
                    <a:pt x="4897" y="4014"/>
                  </a:cubicBezTo>
                  <a:cubicBezTo>
                    <a:pt x="4897" y="3920"/>
                    <a:pt x="4897" y="3781"/>
                    <a:pt x="4850" y="3676"/>
                  </a:cubicBezTo>
                  <a:lnTo>
                    <a:pt x="4699" y="3676"/>
                  </a:lnTo>
                  <a:cubicBezTo>
                    <a:pt x="4606" y="3676"/>
                    <a:pt x="4560" y="3676"/>
                    <a:pt x="4455" y="3630"/>
                  </a:cubicBezTo>
                  <a:cubicBezTo>
                    <a:pt x="4362" y="3630"/>
                    <a:pt x="4315" y="3583"/>
                    <a:pt x="4211" y="3537"/>
                  </a:cubicBezTo>
                  <a:cubicBezTo>
                    <a:pt x="4211" y="3537"/>
                    <a:pt x="4164" y="3490"/>
                    <a:pt x="4118" y="3490"/>
                  </a:cubicBezTo>
                  <a:cubicBezTo>
                    <a:pt x="4071" y="3432"/>
                    <a:pt x="4025" y="3385"/>
                    <a:pt x="3978" y="3292"/>
                  </a:cubicBezTo>
                  <a:cubicBezTo>
                    <a:pt x="3920" y="3292"/>
                    <a:pt x="3920" y="3246"/>
                    <a:pt x="3873" y="3246"/>
                  </a:cubicBezTo>
                  <a:cubicBezTo>
                    <a:pt x="3827" y="3141"/>
                    <a:pt x="3827" y="3095"/>
                    <a:pt x="3780" y="3002"/>
                  </a:cubicBezTo>
                  <a:cubicBezTo>
                    <a:pt x="3734" y="2955"/>
                    <a:pt x="3734" y="2850"/>
                    <a:pt x="3734" y="2804"/>
                  </a:cubicBezTo>
                  <a:cubicBezTo>
                    <a:pt x="3687" y="2757"/>
                    <a:pt x="3687" y="2711"/>
                    <a:pt x="3687" y="2711"/>
                  </a:cubicBezTo>
                  <a:cubicBezTo>
                    <a:pt x="3687" y="2618"/>
                    <a:pt x="3687" y="2560"/>
                    <a:pt x="3734" y="2467"/>
                  </a:cubicBezTo>
                  <a:cubicBezTo>
                    <a:pt x="3734" y="2420"/>
                    <a:pt x="3734" y="2420"/>
                    <a:pt x="3780" y="2373"/>
                  </a:cubicBezTo>
                  <a:cubicBezTo>
                    <a:pt x="3978" y="1931"/>
                    <a:pt x="3873" y="1687"/>
                    <a:pt x="3583" y="1396"/>
                  </a:cubicBezTo>
                  <a:cubicBezTo>
                    <a:pt x="3152" y="920"/>
                    <a:pt x="2710" y="431"/>
                    <a:pt x="2280" y="1"/>
                  </a:cubicBez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84"/>
            <p:cNvSpPr/>
            <p:nvPr/>
          </p:nvSpPr>
          <p:spPr>
            <a:xfrm>
              <a:off x="387275" y="2374925"/>
              <a:ext cx="163450" cy="271325"/>
            </a:xfrm>
            <a:custGeom>
              <a:rect b="b" l="l" r="r" t="t"/>
              <a:pathLst>
                <a:path extrusionOk="0" h="10853" w="6538">
                  <a:moveTo>
                    <a:pt x="5817" y="0"/>
                  </a:moveTo>
                  <a:cubicBezTo>
                    <a:pt x="3874" y="873"/>
                    <a:pt x="1932" y="1791"/>
                    <a:pt x="1" y="2664"/>
                  </a:cubicBezTo>
                  <a:cubicBezTo>
                    <a:pt x="187" y="3199"/>
                    <a:pt x="338" y="3687"/>
                    <a:pt x="524" y="4222"/>
                  </a:cubicBezTo>
                  <a:cubicBezTo>
                    <a:pt x="1059" y="4071"/>
                    <a:pt x="1594" y="3873"/>
                    <a:pt x="2129" y="3734"/>
                  </a:cubicBezTo>
                  <a:cubicBezTo>
                    <a:pt x="2269" y="3687"/>
                    <a:pt x="2467" y="3641"/>
                    <a:pt x="2618" y="3641"/>
                  </a:cubicBezTo>
                  <a:cubicBezTo>
                    <a:pt x="2851" y="3641"/>
                    <a:pt x="3002" y="3873"/>
                    <a:pt x="2851" y="4071"/>
                  </a:cubicBezTo>
                  <a:cubicBezTo>
                    <a:pt x="2758" y="4222"/>
                    <a:pt x="2618" y="4315"/>
                    <a:pt x="2467" y="4362"/>
                  </a:cubicBezTo>
                  <a:cubicBezTo>
                    <a:pt x="1932" y="4653"/>
                    <a:pt x="1350" y="4746"/>
                    <a:pt x="722" y="4804"/>
                  </a:cubicBezTo>
                  <a:cubicBezTo>
                    <a:pt x="920" y="5281"/>
                    <a:pt x="1059" y="5723"/>
                    <a:pt x="1211" y="6200"/>
                  </a:cubicBezTo>
                  <a:cubicBezTo>
                    <a:pt x="1455" y="6153"/>
                    <a:pt x="1687" y="6060"/>
                    <a:pt x="1932" y="6014"/>
                  </a:cubicBezTo>
                  <a:cubicBezTo>
                    <a:pt x="1983" y="6005"/>
                    <a:pt x="2032" y="6002"/>
                    <a:pt x="2077" y="6002"/>
                  </a:cubicBezTo>
                  <a:cubicBezTo>
                    <a:pt x="2288" y="6002"/>
                    <a:pt x="2429" y="6085"/>
                    <a:pt x="2467" y="6200"/>
                  </a:cubicBezTo>
                  <a:cubicBezTo>
                    <a:pt x="2513" y="6397"/>
                    <a:pt x="2374" y="6549"/>
                    <a:pt x="2083" y="6642"/>
                  </a:cubicBezTo>
                  <a:cubicBezTo>
                    <a:pt x="1839" y="6735"/>
                    <a:pt x="1641" y="6781"/>
                    <a:pt x="1397" y="6839"/>
                  </a:cubicBezTo>
                  <a:cubicBezTo>
                    <a:pt x="1455" y="7026"/>
                    <a:pt x="1501" y="7177"/>
                    <a:pt x="1548" y="7316"/>
                  </a:cubicBezTo>
                  <a:cubicBezTo>
                    <a:pt x="1687" y="7270"/>
                    <a:pt x="1885" y="7223"/>
                    <a:pt x="2036" y="7177"/>
                  </a:cubicBezTo>
                  <a:cubicBezTo>
                    <a:pt x="2176" y="7177"/>
                    <a:pt x="2327" y="7130"/>
                    <a:pt x="2467" y="7130"/>
                  </a:cubicBezTo>
                  <a:cubicBezTo>
                    <a:pt x="2618" y="7130"/>
                    <a:pt x="2804" y="7130"/>
                    <a:pt x="2804" y="7316"/>
                  </a:cubicBezTo>
                  <a:cubicBezTo>
                    <a:pt x="2804" y="7421"/>
                    <a:pt x="2711" y="7607"/>
                    <a:pt x="2618" y="7654"/>
                  </a:cubicBezTo>
                  <a:cubicBezTo>
                    <a:pt x="2327" y="7805"/>
                    <a:pt x="2036" y="7898"/>
                    <a:pt x="1687" y="8003"/>
                  </a:cubicBezTo>
                  <a:cubicBezTo>
                    <a:pt x="1746" y="8235"/>
                    <a:pt x="1839" y="8584"/>
                    <a:pt x="1932" y="8875"/>
                  </a:cubicBezTo>
                  <a:cubicBezTo>
                    <a:pt x="2036" y="8817"/>
                    <a:pt x="2129" y="8770"/>
                    <a:pt x="2223" y="8724"/>
                  </a:cubicBezTo>
                  <a:cubicBezTo>
                    <a:pt x="2327" y="8677"/>
                    <a:pt x="2420" y="8631"/>
                    <a:pt x="2513" y="8584"/>
                  </a:cubicBezTo>
                  <a:cubicBezTo>
                    <a:pt x="2577" y="8569"/>
                    <a:pt x="2640" y="8562"/>
                    <a:pt x="2700" y="8562"/>
                  </a:cubicBezTo>
                  <a:cubicBezTo>
                    <a:pt x="2871" y="8562"/>
                    <a:pt x="3014" y="8620"/>
                    <a:pt x="3048" y="8724"/>
                  </a:cubicBezTo>
                  <a:cubicBezTo>
                    <a:pt x="3095" y="8968"/>
                    <a:pt x="2955" y="9061"/>
                    <a:pt x="2804" y="9212"/>
                  </a:cubicBezTo>
                  <a:cubicBezTo>
                    <a:pt x="2560" y="9305"/>
                    <a:pt x="2374" y="9457"/>
                    <a:pt x="2129" y="9596"/>
                  </a:cubicBezTo>
                  <a:cubicBezTo>
                    <a:pt x="2223" y="9980"/>
                    <a:pt x="2374" y="10422"/>
                    <a:pt x="2513" y="10852"/>
                  </a:cubicBezTo>
                  <a:cubicBezTo>
                    <a:pt x="3246" y="10713"/>
                    <a:pt x="3921" y="10562"/>
                    <a:pt x="4700" y="10375"/>
                  </a:cubicBezTo>
                  <a:cubicBezTo>
                    <a:pt x="4595" y="10271"/>
                    <a:pt x="4502" y="10224"/>
                    <a:pt x="4409" y="10131"/>
                  </a:cubicBezTo>
                  <a:cubicBezTo>
                    <a:pt x="4305" y="9980"/>
                    <a:pt x="4212" y="9887"/>
                    <a:pt x="4072" y="9794"/>
                  </a:cubicBezTo>
                  <a:cubicBezTo>
                    <a:pt x="3967" y="9689"/>
                    <a:pt x="3874" y="9550"/>
                    <a:pt x="3828" y="9457"/>
                  </a:cubicBezTo>
                  <a:cubicBezTo>
                    <a:pt x="3781" y="9352"/>
                    <a:pt x="3723" y="9259"/>
                    <a:pt x="3676" y="9166"/>
                  </a:cubicBezTo>
                  <a:lnTo>
                    <a:pt x="3676" y="9015"/>
                  </a:lnTo>
                  <a:lnTo>
                    <a:pt x="3676" y="8968"/>
                  </a:lnTo>
                  <a:lnTo>
                    <a:pt x="3676" y="8921"/>
                  </a:lnTo>
                  <a:cubicBezTo>
                    <a:pt x="3723" y="8875"/>
                    <a:pt x="3723" y="8875"/>
                    <a:pt x="3781" y="8875"/>
                  </a:cubicBezTo>
                  <a:cubicBezTo>
                    <a:pt x="3828" y="8875"/>
                    <a:pt x="3828" y="8770"/>
                    <a:pt x="3828" y="8724"/>
                  </a:cubicBezTo>
                  <a:cubicBezTo>
                    <a:pt x="4072" y="7072"/>
                    <a:pt x="4363" y="5432"/>
                    <a:pt x="4595" y="3780"/>
                  </a:cubicBezTo>
                  <a:cubicBezTo>
                    <a:pt x="4700" y="3199"/>
                    <a:pt x="4747" y="2571"/>
                    <a:pt x="4793" y="1943"/>
                  </a:cubicBezTo>
                  <a:cubicBezTo>
                    <a:pt x="4793" y="1838"/>
                    <a:pt x="4840" y="1745"/>
                    <a:pt x="4840" y="1698"/>
                  </a:cubicBezTo>
                  <a:cubicBezTo>
                    <a:pt x="4886" y="1652"/>
                    <a:pt x="4886" y="1605"/>
                    <a:pt x="4886" y="1605"/>
                  </a:cubicBezTo>
                  <a:cubicBezTo>
                    <a:pt x="4944" y="1547"/>
                    <a:pt x="4991" y="1501"/>
                    <a:pt x="5037" y="1454"/>
                  </a:cubicBezTo>
                  <a:cubicBezTo>
                    <a:pt x="5084" y="1408"/>
                    <a:pt x="5130" y="1361"/>
                    <a:pt x="5177" y="1361"/>
                  </a:cubicBezTo>
                  <a:cubicBezTo>
                    <a:pt x="5235" y="1361"/>
                    <a:pt x="5375" y="1501"/>
                    <a:pt x="5421" y="1605"/>
                  </a:cubicBezTo>
                  <a:lnTo>
                    <a:pt x="5863" y="3059"/>
                  </a:lnTo>
                  <a:lnTo>
                    <a:pt x="6247" y="2955"/>
                  </a:lnTo>
                  <a:cubicBezTo>
                    <a:pt x="6154" y="2617"/>
                    <a:pt x="6107" y="2280"/>
                    <a:pt x="6049" y="1943"/>
                  </a:cubicBezTo>
                  <a:cubicBezTo>
                    <a:pt x="6003" y="1838"/>
                    <a:pt x="6003" y="1745"/>
                    <a:pt x="5956" y="1652"/>
                  </a:cubicBezTo>
                  <a:cubicBezTo>
                    <a:pt x="5910" y="1501"/>
                    <a:pt x="5863" y="1361"/>
                    <a:pt x="6003" y="1256"/>
                  </a:cubicBezTo>
                  <a:cubicBezTo>
                    <a:pt x="6049" y="1228"/>
                    <a:pt x="6094" y="1217"/>
                    <a:pt x="6137" y="1217"/>
                  </a:cubicBezTo>
                  <a:cubicBezTo>
                    <a:pt x="6236" y="1217"/>
                    <a:pt x="6326" y="1274"/>
                    <a:pt x="6398" y="1315"/>
                  </a:cubicBezTo>
                  <a:cubicBezTo>
                    <a:pt x="6398" y="1361"/>
                    <a:pt x="6445" y="1361"/>
                    <a:pt x="6445" y="1361"/>
                  </a:cubicBezTo>
                  <a:lnTo>
                    <a:pt x="6538" y="1256"/>
                  </a:lnTo>
                  <a:cubicBezTo>
                    <a:pt x="6154" y="919"/>
                    <a:pt x="6003" y="442"/>
                    <a:pt x="5817" y="0"/>
                  </a:cubicBez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84"/>
            <p:cNvSpPr/>
            <p:nvPr/>
          </p:nvSpPr>
          <p:spPr>
            <a:xfrm>
              <a:off x="509425" y="2411275"/>
              <a:ext cx="3800" cy="3800"/>
            </a:xfrm>
            <a:custGeom>
              <a:rect b="b" l="l" r="r" t="t"/>
              <a:pathLst>
                <a:path extrusionOk="0" h="152" w="152">
                  <a:moveTo>
                    <a:pt x="0" y="151"/>
                  </a:moveTo>
                  <a:cubicBezTo>
                    <a:pt x="58" y="93"/>
                    <a:pt x="105" y="47"/>
                    <a:pt x="151" y="0"/>
                  </a:cubicBezTo>
                  <a:cubicBezTo>
                    <a:pt x="105" y="47"/>
                    <a:pt x="58" y="93"/>
                    <a:pt x="0" y="151"/>
                  </a:cubicBez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84"/>
            <p:cNvSpPr/>
            <p:nvPr/>
          </p:nvSpPr>
          <p:spPr>
            <a:xfrm>
              <a:off x="522800" y="2415050"/>
              <a:ext cx="11075" cy="36375"/>
            </a:xfrm>
            <a:custGeom>
              <a:rect b="b" l="l" r="r" t="t"/>
              <a:pathLst>
                <a:path extrusionOk="0" h="1455" w="443">
                  <a:moveTo>
                    <a:pt x="0" y="0"/>
                  </a:moveTo>
                  <a:lnTo>
                    <a:pt x="442" y="1454"/>
                  </a:lnTo>
                  <a:close/>
                </a:path>
              </a:pathLst>
            </a:custGeom>
            <a:solidFill>
              <a:schemeClr val="accent4"/>
            </a:solidFill>
            <a:ln cap="flat" cmpd="sng" w="9600">
              <a:solidFill>
                <a:schemeClr val="accent4"/>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84"/>
            <p:cNvSpPr/>
            <p:nvPr/>
          </p:nvSpPr>
          <p:spPr>
            <a:xfrm>
              <a:off x="470750" y="3348975"/>
              <a:ext cx="42475" cy="46225"/>
            </a:xfrm>
            <a:custGeom>
              <a:rect b="b" l="l" r="r" t="t"/>
              <a:pathLst>
                <a:path extrusionOk="0" h="1849" w="1699">
                  <a:moveTo>
                    <a:pt x="699" y="0"/>
                  </a:moveTo>
                  <a:cubicBezTo>
                    <a:pt x="676" y="0"/>
                    <a:pt x="652" y="1"/>
                    <a:pt x="628" y="3"/>
                  </a:cubicBezTo>
                  <a:cubicBezTo>
                    <a:pt x="535" y="50"/>
                    <a:pt x="442" y="96"/>
                    <a:pt x="384" y="155"/>
                  </a:cubicBezTo>
                  <a:cubicBezTo>
                    <a:pt x="291" y="341"/>
                    <a:pt x="151" y="492"/>
                    <a:pt x="93" y="678"/>
                  </a:cubicBezTo>
                  <a:cubicBezTo>
                    <a:pt x="0" y="1027"/>
                    <a:pt x="93" y="1364"/>
                    <a:pt x="337" y="1608"/>
                  </a:cubicBezTo>
                  <a:cubicBezTo>
                    <a:pt x="506" y="1777"/>
                    <a:pt x="691" y="1848"/>
                    <a:pt x="885" y="1848"/>
                  </a:cubicBezTo>
                  <a:cubicBezTo>
                    <a:pt x="1024" y="1848"/>
                    <a:pt x="1168" y="1811"/>
                    <a:pt x="1315" y="1748"/>
                  </a:cubicBezTo>
                  <a:cubicBezTo>
                    <a:pt x="1652" y="1608"/>
                    <a:pt x="1698" y="1318"/>
                    <a:pt x="1698" y="1027"/>
                  </a:cubicBezTo>
                  <a:cubicBezTo>
                    <a:pt x="1698" y="471"/>
                    <a:pt x="1210" y="0"/>
                    <a:pt x="699" y="0"/>
                  </a:cubicBezTo>
                  <a:close/>
                </a:path>
              </a:pathLst>
            </a:custGeom>
            <a:solidFill>
              <a:schemeClr val="accent5"/>
            </a:solidFill>
            <a:ln cap="flat" cmpd="sng" w="9600">
              <a:solidFill>
                <a:schemeClr val="accent5"/>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84"/>
            <p:cNvSpPr/>
            <p:nvPr/>
          </p:nvSpPr>
          <p:spPr>
            <a:xfrm>
              <a:off x="463475" y="3438600"/>
              <a:ext cx="23000" cy="21850"/>
            </a:xfrm>
            <a:custGeom>
              <a:rect b="b" l="l" r="r" t="t"/>
              <a:pathLst>
                <a:path extrusionOk="0" h="874" w="920">
                  <a:moveTo>
                    <a:pt x="628" y="1"/>
                  </a:moveTo>
                  <a:cubicBezTo>
                    <a:pt x="245" y="1"/>
                    <a:pt x="0" y="199"/>
                    <a:pt x="0" y="489"/>
                  </a:cubicBezTo>
                  <a:cubicBezTo>
                    <a:pt x="0" y="687"/>
                    <a:pt x="198" y="873"/>
                    <a:pt x="384" y="873"/>
                  </a:cubicBezTo>
                  <a:cubicBezTo>
                    <a:pt x="675" y="873"/>
                    <a:pt x="919" y="687"/>
                    <a:pt x="919" y="396"/>
                  </a:cubicBezTo>
                  <a:cubicBezTo>
                    <a:pt x="919" y="199"/>
                    <a:pt x="780" y="1"/>
                    <a:pt x="628" y="1"/>
                  </a:cubicBezTo>
                  <a:close/>
                </a:path>
              </a:pathLst>
            </a:custGeom>
            <a:solidFill>
              <a:schemeClr val="accent5"/>
            </a:solidFill>
            <a:ln cap="flat" cmpd="sng" w="9600">
              <a:solidFill>
                <a:schemeClr val="accent5"/>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84"/>
            <p:cNvSpPr/>
            <p:nvPr/>
          </p:nvSpPr>
          <p:spPr>
            <a:xfrm>
              <a:off x="316925" y="2835725"/>
              <a:ext cx="61650" cy="49850"/>
            </a:xfrm>
            <a:custGeom>
              <a:rect b="b" l="l" r="r" t="t"/>
              <a:pathLst>
                <a:path extrusionOk="0" h="1994" w="2466">
                  <a:moveTo>
                    <a:pt x="1073" y="0"/>
                  </a:moveTo>
                  <a:cubicBezTo>
                    <a:pt x="914" y="0"/>
                    <a:pt x="749" y="19"/>
                    <a:pt x="582" y="39"/>
                  </a:cubicBezTo>
                  <a:cubicBezTo>
                    <a:pt x="430" y="271"/>
                    <a:pt x="291" y="469"/>
                    <a:pt x="198" y="713"/>
                  </a:cubicBezTo>
                  <a:cubicBezTo>
                    <a:pt x="0" y="1342"/>
                    <a:pt x="337" y="1923"/>
                    <a:pt x="919" y="1970"/>
                  </a:cubicBezTo>
                  <a:cubicBezTo>
                    <a:pt x="1009" y="1986"/>
                    <a:pt x="1096" y="1994"/>
                    <a:pt x="1180" y="1994"/>
                  </a:cubicBezTo>
                  <a:cubicBezTo>
                    <a:pt x="1635" y="1994"/>
                    <a:pt x="1995" y="1761"/>
                    <a:pt x="2280" y="1388"/>
                  </a:cubicBezTo>
                  <a:cubicBezTo>
                    <a:pt x="2419" y="1249"/>
                    <a:pt x="2466" y="1051"/>
                    <a:pt x="2326" y="853"/>
                  </a:cubicBezTo>
                  <a:cubicBezTo>
                    <a:pt x="2233" y="667"/>
                    <a:pt x="2082" y="469"/>
                    <a:pt x="1884" y="330"/>
                  </a:cubicBezTo>
                  <a:cubicBezTo>
                    <a:pt x="1662" y="69"/>
                    <a:pt x="1380" y="0"/>
                    <a:pt x="1073" y="0"/>
                  </a:cubicBezTo>
                  <a:close/>
                </a:path>
              </a:pathLst>
            </a:custGeom>
            <a:solidFill>
              <a:schemeClr val="accent5"/>
            </a:solidFill>
            <a:ln cap="flat" cmpd="sng" w="9600">
              <a:solidFill>
                <a:schemeClr val="accent5"/>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84"/>
            <p:cNvSpPr/>
            <p:nvPr/>
          </p:nvSpPr>
          <p:spPr>
            <a:xfrm>
              <a:off x="275625" y="2766325"/>
              <a:ext cx="35200" cy="30250"/>
            </a:xfrm>
            <a:custGeom>
              <a:rect b="b" l="l" r="r" t="t"/>
              <a:pathLst>
                <a:path extrusionOk="0" h="1210" w="1408">
                  <a:moveTo>
                    <a:pt x="442" y="0"/>
                  </a:moveTo>
                  <a:cubicBezTo>
                    <a:pt x="105" y="140"/>
                    <a:pt x="0" y="291"/>
                    <a:pt x="105" y="721"/>
                  </a:cubicBezTo>
                  <a:cubicBezTo>
                    <a:pt x="152" y="1012"/>
                    <a:pt x="338" y="1210"/>
                    <a:pt x="629" y="1210"/>
                  </a:cubicBezTo>
                  <a:cubicBezTo>
                    <a:pt x="919" y="1210"/>
                    <a:pt x="1268" y="965"/>
                    <a:pt x="1361" y="675"/>
                  </a:cubicBezTo>
                  <a:cubicBezTo>
                    <a:pt x="1408" y="489"/>
                    <a:pt x="1268" y="384"/>
                    <a:pt x="1117" y="291"/>
                  </a:cubicBezTo>
                  <a:cubicBezTo>
                    <a:pt x="978" y="198"/>
                    <a:pt x="826" y="93"/>
                    <a:pt x="629" y="47"/>
                  </a:cubicBezTo>
                  <a:lnTo>
                    <a:pt x="442" y="0"/>
                  </a:lnTo>
                  <a:close/>
                </a:path>
              </a:pathLst>
            </a:custGeom>
            <a:solidFill>
              <a:schemeClr val="accent5"/>
            </a:solidFill>
            <a:ln cap="flat" cmpd="sng" w="9600">
              <a:solidFill>
                <a:schemeClr val="accent5"/>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84"/>
            <p:cNvSpPr/>
            <p:nvPr/>
          </p:nvSpPr>
          <p:spPr>
            <a:xfrm>
              <a:off x="2729275" y="3407525"/>
              <a:ext cx="41025" cy="39825"/>
            </a:xfrm>
            <a:custGeom>
              <a:rect b="b" l="l" r="r" t="t"/>
              <a:pathLst>
                <a:path extrusionOk="0" h="1593" w="1641">
                  <a:moveTo>
                    <a:pt x="618" y="0"/>
                  </a:moveTo>
                  <a:cubicBezTo>
                    <a:pt x="404" y="0"/>
                    <a:pt x="209" y="115"/>
                    <a:pt x="94" y="371"/>
                  </a:cubicBezTo>
                  <a:cubicBezTo>
                    <a:pt x="94" y="476"/>
                    <a:pt x="47" y="569"/>
                    <a:pt x="47" y="662"/>
                  </a:cubicBezTo>
                  <a:cubicBezTo>
                    <a:pt x="47" y="720"/>
                    <a:pt x="47" y="767"/>
                    <a:pt x="1" y="813"/>
                  </a:cubicBezTo>
                  <a:cubicBezTo>
                    <a:pt x="47" y="1302"/>
                    <a:pt x="291" y="1593"/>
                    <a:pt x="675" y="1593"/>
                  </a:cubicBezTo>
                  <a:cubicBezTo>
                    <a:pt x="1013" y="1593"/>
                    <a:pt x="1257" y="1442"/>
                    <a:pt x="1455" y="1197"/>
                  </a:cubicBezTo>
                  <a:cubicBezTo>
                    <a:pt x="1641" y="907"/>
                    <a:pt x="1641" y="523"/>
                    <a:pt x="1350" y="278"/>
                  </a:cubicBezTo>
                  <a:cubicBezTo>
                    <a:pt x="1210" y="185"/>
                    <a:pt x="1059" y="139"/>
                    <a:pt x="827" y="34"/>
                  </a:cubicBezTo>
                  <a:cubicBezTo>
                    <a:pt x="756" y="12"/>
                    <a:pt x="686" y="0"/>
                    <a:pt x="6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84"/>
            <p:cNvSpPr/>
            <p:nvPr/>
          </p:nvSpPr>
          <p:spPr>
            <a:xfrm>
              <a:off x="2732775" y="3355150"/>
              <a:ext cx="15725" cy="18050"/>
            </a:xfrm>
            <a:custGeom>
              <a:rect b="b" l="l" r="r" t="t"/>
              <a:pathLst>
                <a:path extrusionOk="0" h="722" w="629">
                  <a:moveTo>
                    <a:pt x="338" y="1"/>
                  </a:moveTo>
                  <a:cubicBezTo>
                    <a:pt x="245" y="1"/>
                    <a:pt x="198" y="47"/>
                    <a:pt x="105" y="140"/>
                  </a:cubicBezTo>
                  <a:cubicBezTo>
                    <a:pt x="47" y="198"/>
                    <a:pt x="0" y="338"/>
                    <a:pt x="0" y="431"/>
                  </a:cubicBezTo>
                  <a:cubicBezTo>
                    <a:pt x="0" y="582"/>
                    <a:pt x="151" y="722"/>
                    <a:pt x="291" y="722"/>
                  </a:cubicBezTo>
                  <a:cubicBezTo>
                    <a:pt x="396" y="722"/>
                    <a:pt x="489" y="675"/>
                    <a:pt x="535" y="582"/>
                  </a:cubicBezTo>
                  <a:cubicBezTo>
                    <a:pt x="582" y="536"/>
                    <a:pt x="628" y="431"/>
                    <a:pt x="628" y="338"/>
                  </a:cubicBezTo>
                  <a:cubicBezTo>
                    <a:pt x="628" y="140"/>
                    <a:pt x="489" y="1"/>
                    <a:pt x="3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84"/>
            <p:cNvSpPr/>
            <p:nvPr/>
          </p:nvSpPr>
          <p:spPr>
            <a:xfrm>
              <a:off x="2635925" y="3444300"/>
              <a:ext cx="83500" cy="109475"/>
            </a:xfrm>
            <a:custGeom>
              <a:rect b="b" l="l" r="r" t="t"/>
              <a:pathLst>
                <a:path extrusionOk="0" h="4379" w="3340">
                  <a:moveTo>
                    <a:pt x="1414" y="0"/>
                  </a:moveTo>
                  <a:cubicBezTo>
                    <a:pt x="1400" y="0"/>
                    <a:pt x="1384" y="6"/>
                    <a:pt x="1362" y="17"/>
                  </a:cubicBezTo>
                  <a:cubicBezTo>
                    <a:pt x="1257" y="17"/>
                    <a:pt x="1211" y="64"/>
                    <a:pt x="1257" y="261"/>
                  </a:cubicBezTo>
                  <a:cubicBezTo>
                    <a:pt x="1257" y="308"/>
                    <a:pt x="1304" y="308"/>
                    <a:pt x="1304" y="354"/>
                  </a:cubicBezTo>
                  <a:cubicBezTo>
                    <a:pt x="1362" y="599"/>
                    <a:pt x="1408" y="843"/>
                    <a:pt x="1455" y="1134"/>
                  </a:cubicBezTo>
                  <a:lnTo>
                    <a:pt x="1548" y="1669"/>
                  </a:lnTo>
                  <a:lnTo>
                    <a:pt x="1362" y="1622"/>
                  </a:lnTo>
                  <a:cubicBezTo>
                    <a:pt x="1304" y="1576"/>
                    <a:pt x="1211" y="1518"/>
                    <a:pt x="1164" y="1471"/>
                  </a:cubicBezTo>
                  <a:cubicBezTo>
                    <a:pt x="1013" y="1424"/>
                    <a:pt x="873" y="1378"/>
                    <a:pt x="722" y="1331"/>
                  </a:cubicBezTo>
                  <a:cubicBezTo>
                    <a:pt x="671" y="1314"/>
                    <a:pt x="626" y="1304"/>
                    <a:pt x="585" y="1304"/>
                  </a:cubicBezTo>
                  <a:cubicBezTo>
                    <a:pt x="513" y="1304"/>
                    <a:pt x="451" y="1336"/>
                    <a:pt x="385" y="1424"/>
                  </a:cubicBezTo>
                  <a:cubicBezTo>
                    <a:pt x="338" y="1518"/>
                    <a:pt x="385" y="1576"/>
                    <a:pt x="583" y="1715"/>
                  </a:cubicBezTo>
                  <a:cubicBezTo>
                    <a:pt x="676" y="1762"/>
                    <a:pt x="827" y="1866"/>
                    <a:pt x="966" y="1960"/>
                  </a:cubicBezTo>
                  <a:lnTo>
                    <a:pt x="1408" y="2204"/>
                  </a:lnTo>
                  <a:lnTo>
                    <a:pt x="920" y="2297"/>
                  </a:lnTo>
                  <a:cubicBezTo>
                    <a:pt x="873" y="2343"/>
                    <a:pt x="780" y="2343"/>
                    <a:pt x="722" y="2343"/>
                  </a:cubicBezTo>
                  <a:cubicBezTo>
                    <a:pt x="536" y="2390"/>
                    <a:pt x="292" y="2448"/>
                    <a:pt x="141" y="2495"/>
                  </a:cubicBezTo>
                  <a:cubicBezTo>
                    <a:pt x="94" y="2541"/>
                    <a:pt x="1" y="2634"/>
                    <a:pt x="1" y="2681"/>
                  </a:cubicBezTo>
                  <a:cubicBezTo>
                    <a:pt x="1" y="2739"/>
                    <a:pt x="1" y="2739"/>
                    <a:pt x="94" y="2739"/>
                  </a:cubicBezTo>
                  <a:lnTo>
                    <a:pt x="338" y="2739"/>
                  </a:lnTo>
                  <a:cubicBezTo>
                    <a:pt x="583" y="2681"/>
                    <a:pt x="827" y="2634"/>
                    <a:pt x="1013" y="2634"/>
                  </a:cubicBezTo>
                  <a:lnTo>
                    <a:pt x="1304" y="2588"/>
                  </a:lnTo>
                  <a:lnTo>
                    <a:pt x="1304" y="2739"/>
                  </a:lnTo>
                  <a:cubicBezTo>
                    <a:pt x="1257" y="2832"/>
                    <a:pt x="1257" y="2925"/>
                    <a:pt x="1257" y="3030"/>
                  </a:cubicBezTo>
                  <a:cubicBezTo>
                    <a:pt x="1211" y="3216"/>
                    <a:pt x="1164" y="3460"/>
                    <a:pt x="1118" y="3658"/>
                  </a:cubicBezTo>
                  <a:cubicBezTo>
                    <a:pt x="1118" y="3704"/>
                    <a:pt x="1164" y="3751"/>
                    <a:pt x="1164" y="3797"/>
                  </a:cubicBezTo>
                  <a:cubicBezTo>
                    <a:pt x="1257" y="3751"/>
                    <a:pt x="1304" y="3751"/>
                    <a:pt x="1304" y="3704"/>
                  </a:cubicBezTo>
                  <a:cubicBezTo>
                    <a:pt x="1408" y="3611"/>
                    <a:pt x="1455" y="3507"/>
                    <a:pt x="1501" y="3367"/>
                  </a:cubicBezTo>
                  <a:cubicBezTo>
                    <a:pt x="1548" y="3320"/>
                    <a:pt x="1595" y="3262"/>
                    <a:pt x="1595" y="3216"/>
                  </a:cubicBezTo>
                  <a:lnTo>
                    <a:pt x="1746" y="2971"/>
                  </a:lnTo>
                  <a:lnTo>
                    <a:pt x="1792" y="3216"/>
                  </a:lnTo>
                  <a:cubicBezTo>
                    <a:pt x="1792" y="3320"/>
                    <a:pt x="1792" y="3320"/>
                    <a:pt x="1839" y="3367"/>
                  </a:cubicBezTo>
                  <a:cubicBezTo>
                    <a:pt x="1839" y="3460"/>
                    <a:pt x="1839" y="3553"/>
                    <a:pt x="1885" y="3611"/>
                  </a:cubicBezTo>
                  <a:lnTo>
                    <a:pt x="1885" y="3704"/>
                  </a:lnTo>
                  <a:cubicBezTo>
                    <a:pt x="1990" y="3902"/>
                    <a:pt x="2037" y="4088"/>
                    <a:pt x="2130" y="4286"/>
                  </a:cubicBezTo>
                  <a:cubicBezTo>
                    <a:pt x="2130" y="4332"/>
                    <a:pt x="2234" y="4379"/>
                    <a:pt x="2281" y="4379"/>
                  </a:cubicBezTo>
                  <a:cubicBezTo>
                    <a:pt x="2327" y="4379"/>
                    <a:pt x="2374" y="4286"/>
                    <a:pt x="2374" y="4193"/>
                  </a:cubicBezTo>
                  <a:cubicBezTo>
                    <a:pt x="2374" y="4088"/>
                    <a:pt x="2374" y="3948"/>
                    <a:pt x="2327" y="3797"/>
                  </a:cubicBezTo>
                  <a:cubicBezTo>
                    <a:pt x="2327" y="3553"/>
                    <a:pt x="2281" y="3320"/>
                    <a:pt x="2234" y="3076"/>
                  </a:cubicBezTo>
                  <a:lnTo>
                    <a:pt x="2130" y="2495"/>
                  </a:lnTo>
                  <a:lnTo>
                    <a:pt x="2420" y="2681"/>
                  </a:lnTo>
                  <a:cubicBezTo>
                    <a:pt x="2525" y="2739"/>
                    <a:pt x="2572" y="2785"/>
                    <a:pt x="2665" y="2785"/>
                  </a:cubicBezTo>
                  <a:cubicBezTo>
                    <a:pt x="2816" y="2878"/>
                    <a:pt x="2955" y="2925"/>
                    <a:pt x="3107" y="2971"/>
                  </a:cubicBezTo>
                  <a:cubicBezTo>
                    <a:pt x="3200" y="2971"/>
                    <a:pt x="3246" y="2925"/>
                    <a:pt x="3246" y="2925"/>
                  </a:cubicBezTo>
                  <a:cubicBezTo>
                    <a:pt x="3246" y="2925"/>
                    <a:pt x="3246" y="2878"/>
                    <a:pt x="3200" y="2785"/>
                  </a:cubicBezTo>
                  <a:cubicBezTo>
                    <a:pt x="3153" y="2739"/>
                    <a:pt x="3153" y="2681"/>
                    <a:pt x="3107" y="2634"/>
                  </a:cubicBezTo>
                  <a:cubicBezTo>
                    <a:pt x="3048" y="2634"/>
                    <a:pt x="3048" y="2588"/>
                    <a:pt x="3048" y="2588"/>
                  </a:cubicBezTo>
                  <a:lnTo>
                    <a:pt x="2955" y="2495"/>
                  </a:lnTo>
                  <a:lnTo>
                    <a:pt x="3048" y="2448"/>
                  </a:lnTo>
                  <a:cubicBezTo>
                    <a:pt x="3107" y="2390"/>
                    <a:pt x="3107" y="2390"/>
                    <a:pt x="3153" y="2390"/>
                  </a:cubicBezTo>
                  <a:lnTo>
                    <a:pt x="3246" y="2297"/>
                  </a:lnTo>
                  <a:lnTo>
                    <a:pt x="3339" y="2204"/>
                  </a:lnTo>
                  <a:cubicBezTo>
                    <a:pt x="3293" y="2157"/>
                    <a:pt x="3246" y="2099"/>
                    <a:pt x="3246" y="2099"/>
                  </a:cubicBezTo>
                  <a:lnTo>
                    <a:pt x="2665" y="2099"/>
                  </a:lnTo>
                  <a:cubicBezTo>
                    <a:pt x="2572" y="2099"/>
                    <a:pt x="2467" y="2099"/>
                    <a:pt x="2327" y="2053"/>
                  </a:cubicBezTo>
                  <a:lnTo>
                    <a:pt x="2130" y="2053"/>
                  </a:lnTo>
                  <a:lnTo>
                    <a:pt x="2130" y="1913"/>
                  </a:lnTo>
                  <a:cubicBezTo>
                    <a:pt x="2176" y="1808"/>
                    <a:pt x="2176" y="1715"/>
                    <a:pt x="2234" y="1622"/>
                  </a:cubicBezTo>
                  <a:cubicBezTo>
                    <a:pt x="2281" y="1378"/>
                    <a:pt x="2374" y="1134"/>
                    <a:pt x="2420" y="936"/>
                  </a:cubicBezTo>
                  <a:cubicBezTo>
                    <a:pt x="2420" y="889"/>
                    <a:pt x="2374" y="796"/>
                    <a:pt x="2374" y="750"/>
                  </a:cubicBezTo>
                  <a:lnTo>
                    <a:pt x="2327" y="750"/>
                  </a:lnTo>
                  <a:cubicBezTo>
                    <a:pt x="2281" y="750"/>
                    <a:pt x="2176" y="796"/>
                    <a:pt x="2130" y="843"/>
                  </a:cubicBezTo>
                  <a:cubicBezTo>
                    <a:pt x="2130" y="843"/>
                    <a:pt x="2083" y="889"/>
                    <a:pt x="2083" y="994"/>
                  </a:cubicBezTo>
                  <a:cubicBezTo>
                    <a:pt x="2037" y="994"/>
                    <a:pt x="2037" y="1041"/>
                    <a:pt x="1990" y="1087"/>
                  </a:cubicBezTo>
                  <a:lnTo>
                    <a:pt x="1885" y="1227"/>
                  </a:lnTo>
                  <a:lnTo>
                    <a:pt x="1839" y="1041"/>
                  </a:lnTo>
                  <a:cubicBezTo>
                    <a:pt x="1792" y="994"/>
                    <a:pt x="1792" y="889"/>
                    <a:pt x="1746" y="796"/>
                  </a:cubicBezTo>
                  <a:cubicBezTo>
                    <a:pt x="1699" y="599"/>
                    <a:pt x="1653" y="459"/>
                    <a:pt x="1548" y="261"/>
                  </a:cubicBezTo>
                  <a:lnTo>
                    <a:pt x="1548" y="215"/>
                  </a:lnTo>
                  <a:cubicBezTo>
                    <a:pt x="1477" y="63"/>
                    <a:pt x="1460" y="0"/>
                    <a:pt x="14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84"/>
            <p:cNvSpPr/>
            <p:nvPr/>
          </p:nvSpPr>
          <p:spPr>
            <a:xfrm>
              <a:off x="2673450" y="3376950"/>
              <a:ext cx="25625" cy="21850"/>
            </a:xfrm>
            <a:custGeom>
              <a:rect b="b" l="l" r="r" t="t"/>
              <a:pathLst>
                <a:path extrusionOk="0" h="874" w="1025">
                  <a:moveTo>
                    <a:pt x="582" y="1"/>
                  </a:moveTo>
                  <a:cubicBezTo>
                    <a:pt x="338" y="1"/>
                    <a:pt x="152" y="141"/>
                    <a:pt x="47" y="292"/>
                  </a:cubicBezTo>
                  <a:cubicBezTo>
                    <a:pt x="0" y="385"/>
                    <a:pt x="47" y="536"/>
                    <a:pt x="94" y="676"/>
                  </a:cubicBezTo>
                  <a:cubicBezTo>
                    <a:pt x="198" y="780"/>
                    <a:pt x="338" y="873"/>
                    <a:pt x="489" y="873"/>
                  </a:cubicBezTo>
                  <a:cubicBezTo>
                    <a:pt x="675" y="873"/>
                    <a:pt x="873" y="722"/>
                    <a:pt x="966" y="583"/>
                  </a:cubicBezTo>
                  <a:cubicBezTo>
                    <a:pt x="1024" y="385"/>
                    <a:pt x="1024" y="245"/>
                    <a:pt x="919" y="141"/>
                  </a:cubicBezTo>
                  <a:cubicBezTo>
                    <a:pt x="826" y="48"/>
                    <a:pt x="733" y="1"/>
                    <a:pt x="5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84"/>
            <p:cNvSpPr/>
            <p:nvPr/>
          </p:nvSpPr>
          <p:spPr>
            <a:xfrm>
              <a:off x="2440825" y="3595725"/>
              <a:ext cx="246025" cy="202900"/>
            </a:xfrm>
            <a:custGeom>
              <a:rect b="b" l="l" r="r" t="t"/>
              <a:pathLst>
                <a:path extrusionOk="0" h="8116" w="9841">
                  <a:moveTo>
                    <a:pt x="1550" y="1"/>
                  </a:moveTo>
                  <a:cubicBezTo>
                    <a:pt x="1450" y="1"/>
                    <a:pt x="1394" y="34"/>
                    <a:pt x="1361" y="67"/>
                  </a:cubicBezTo>
                  <a:cubicBezTo>
                    <a:pt x="1315" y="171"/>
                    <a:pt x="1256" y="311"/>
                    <a:pt x="1315" y="462"/>
                  </a:cubicBezTo>
                  <a:cubicBezTo>
                    <a:pt x="1361" y="602"/>
                    <a:pt x="1408" y="695"/>
                    <a:pt x="1454" y="799"/>
                  </a:cubicBezTo>
                  <a:cubicBezTo>
                    <a:pt x="1454" y="846"/>
                    <a:pt x="1501" y="892"/>
                    <a:pt x="1501" y="985"/>
                  </a:cubicBezTo>
                  <a:lnTo>
                    <a:pt x="1745" y="1672"/>
                  </a:lnTo>
                  <a:cubicBezTo>
                    <a:pt x="1896" y="2009"/>
                    <a:pt x="1989" y="2300"/>
                    <a:pt x="2129" y="2637"/>
                  </a:cubicBezTo>
                  <a:lnTo>
                    <a:pt x="2129" y="2684"/>
                  </a:lnTo>
                  <a:lnTo>
                    <a:pt x="1745" y="3021"/>
                  </a:lnTo>
                  <a:cubicBezTo>
                    <a:pt x="1361" y="3416"/>
                    <a:pt x="966" y="3754"/>
                    <a:pt x="628" y="4091"/>
                  </a:cubicBezTo>
                  <a:cubicBezTo>
                    <a:pt x="442" y="4289"/>
                    <a:pt x="245" y="4533"/>
                    <a:pt x="93" y="4719"/>
                  </a:cubicBezTo>
                  <a:cubicBezTo>
                    <a:pt x="47" y="4824"/>
                    <a:pt x="0" y="4963"/>
                    <a:pt x="47" y="5056"/>
                  </a:cubicBezTo>
                  <a:cubicBezTo>
                    <a:pt x="47" y="5161"/>
                    <a:pt x="151" y="5254"/>
                    <a:pt x="291" y="5301"/>
                  </a:cubicBezTo>
                  <a:cubicBezTo>
                    <a:pt x="384" y="5347"/>
                    <a:pt x="489" y="5405"/>
                    <a:pt x="582" y="5405"/>
                  </a:cubicBezTo>
                  <a:cubicBezTo>
                    <a:pt x="826" y="5452"/>
                    <a:pt x="1117" y="5452"/>
                    <a:pt x="1408" y="5452"/>
                  </a:cubicBezTo>
                  <a:cubicBezTo>
                    <a:pt x="1943" y="5452"/>
                    <a:pt x="2478" y="5452"/>
                    <a:pt x="3001" y="5405"/>
                  </a:cubicBezTo>
                  <a:lnTo>
                    <a:pt x="3781" y="5405"/>
                  </a:lnTo>
                  <a:lnTo>
                    <a:pt x="3827" y="5498"/>
                  </a:lnTo>
                  <a:cubicBezTo>
                    <a:pt x="3932" y="6173"/>
                    <a:pt x="4269" y="6755"/>
                    <a:pt x="4653" y="7336"/>
                  </a:cubicBezTo>
                  <a:cubicBezTo>
                    <a:pt x="4746" y="7534"/>
                    <a:pt x="4851" y="7673"/>
                    <a:pt x="4944" y="7825"/>
                  </a:cubicBezTo>
                  <a:cubicBezTo>
                    <a:pt x="5037" y="7964"/>
                    <a:pt x="5188" y="8115"/>
                    <a:pt x="5281" y="8115"/>
                  </a:cubicBezTo>
                  <a:cubicBezTo>
                    <a:pt x="5432" y="8115"/>
                    <a:pt x="5572" y="7964"/>
                    <a:pt x="5676" y="7778"/>
                  </a:cubicBezTo>
                  <a:cubicBezTo>
                    <a:pt x="5816" y="7243"/>
                    <a:pt x="6014" y="6755"/>
                    <a:pt x="6153" y="6220"/>
                  </a:cubicBezTo>
                  <a:cubicBezTo>
                    <a:pt x="6258" y="5929"/>
                    <a:pt x="6351" y="5638"/>
                    <a:pt x="6444" y="5347"/>
                  </a:cubicBezTo>
                  <a:cubicBezTo>
                    <a:pt x="6444" y="5254"/>
                    <a:pt x="6549" y="5161"/>
                    <a:pt x="6642" y="5115"/>
                  </a:cubicBezTo>
                  <a:cubicBezTo>
                    <a:pt x="7805" y="4824"/>
                    <a:pt x="8724" y="4475"/>
                    <a:pt x="9596" y="4045"/>
                  </a:cubicBezTo>
                  <a:cubicBezTo>
                    <a:pt x="9747" y="3998"/>
                    <a:pt x="9794" y="3893"/>
                    <a:pt x="9841" y="3800"/>
                  </a:cubicBezTo>
                  <a:cubicBezTo>
                    <a:pt x="9841" y="3661"/>
                    <a:pt x="9747" y="3556"/>
                    <a:pt x="9643" y="3463"/>
                  </a:cubicBezTo>
                  <a:cubicBezTo>
                    <a:pt x="9457" y="3370"/>
                    <a:pt x="9259" y="3219"/>
                    <a:pt x="9061" y="3126"/>
                  </a:cubicBezTo>
                  <a:cubicBezTo>
                    <a:pt x="8387" y="2881"/>
                    <a:pt x="7758" y="2591"/>
                    <a:pt x="7177" y="2102"/>
                  </a:cubicBezTo>
                  <a:cubicBezTo>
                    <a:pt x="7130" y="2056"/>
                    <a:pt x="7072" y="2009"/>
                    <a:pt x="7072" y="1962"/>
                  </a:cubicBezTo>
                  <a:lnTo>
                    <a:pt x="6688" y="1962"/>
                  </a:lnTo>
                  <a:lnTo>
                    <a:pt x="6688" y="2009"/>
                  </a:lnTo>
                  <a:cubicBezTo>
                    <a:pt x="6688" y="2253"/>
                    <a:pt x="6781" y="2346"/>
                    <a:pt x="6979" y="2346"/>
                  </a:cubicBezTo>
                  <a:cubicBezTo>
                    <a:pt x="7072" y="2346"/>
                    <a:pt x="7130" y="2439"/>
                    <a:pt x="7177" y="2544"/>
                  </a:cubicBezTo>
                  <a:cubicBezTo>
                    <a:pt x="7316" y="2788"/>
                    <a:pt x="7561" y="2974"/>
                    <a:pt x="7852" y="3126"/>
                  </a:cubicBezTo>
                  <a:cubicBezTo>
                    <a:pt x="8096" y="3219"/>
                    <a:pt x="8340" y="3370"/>
                    <a:pt x="8631" y="3463"/>
                  </a:cubicBezTo>
                  <a:cubicBezTo>
                    <a:pt x="8724" y="3509"/>
                    <a:pt x="8875" y="3603"/>
                    <a:pt x="8968" y="3661"/>
                  </a:cubicBezTo>
                  <a:lnTo>
                    <a:pt x="9166" y="3754"/>
                  </a:lnTo>
                  <a:lnTo>
                    <a:pt x="8968" y="3800"/>
                  </a:lnTo>
                  <a:cubicBezTo>
                    <a:pt x="8922" y="3847"/>
                    <a:pt x="8922" y="3847"/>
                    <a:pt x="8875" y="3893"/>
                  </a:cubicBezTo>
                  <a:cubicBezTo>
                    <a:pt x="8817" y="3893"/>
                    <a:pt x="8724" y="3951"/>
                    <a:pt x="8677" y="3951"/>
                  </a:cubicBezTo>
                  <a:cubicBezTo>
                    <a:pt x="8433" y="4045"/>
                    <a:pt x="8235" y="4138"/>
                    <a:pt x="8003" y="4184"/>
                  </a:cubicBezTo>
                  <a:cubicBezTo>
                    <a:pt x="7712" y="4335"/>
                    <a:pt x="7363" y="4428"/>
                    <a:pt x="7072" y="4533"/>
                  </a:cubicBezTo>
                  <a:lnTo>
                    <a:pt x="6933" y="4580"/>
                  </a:lnTo>
                  <a:cubicBezTo>
                    <a:pt x="6735" y="4673"/>
                    <a:pt x="6549" y="4719"/>
                    <a:pt x="6351" y="4870"/>
                  </a:cubicBezTo>
                  <a:cubicBezTo>
                    <a:pt x="6200" y="4917"/>
                    <a:pt x="6107" y="5115"/>
                    <a:pt x="6014" y="5254"/>
                  </a:cubicBezTo>
                  <a:cubicBezTo>
                    <a:pt x="5909" y="5498"/>
                    <a:pt x="5816" y="5789"/>
                    <a:pt x="5723" y="6033"/>
                  </a:cubicBezTo>
                  <a:cubicBezTo>
                    <a:pt x="5723" y="6173"/>
                    <a:pt x="5676" y="6278"/>
                    <a:pt x="5618" y="6417"/>
                  </a:cubicBezTo>
                  <a:cubicBezTo>
                    <a:pt x="5525" y="6662"/>
                    <a:pt x="5432" y="6906"/>
                    <a:pt x="5386" y="7150"/>
                  </a:cubicBezTo>
                  <a:lnTo>
                    <a:pt x="5327" y="7243"/>
                  </a:lnTo>
                  <a:lnTo>
                    <a:pt x="5141" y="7243"/>
                  </a:lnTo>
                  <a:lnTo>
                    <a:pt x="4897" y="6801"/>
                  </a:lnTo>
                  <a:cubicBezTo>
                    <a:pt x="4699" y="6417"/>
                    <a:pt x="4560" y="6080"/>
                    <a:pt x="4362" y="5696"/>
                  </a:cubicBezTo>
                  <a:cubicBezTo>
                    <a:pt x="4316" y="5638"/>
                    <a:pt x="4316" y="5545"/>
                    <a:pt x="4269" y="5498"/>
                  </a:cubicBezTo>
                  <a:lnTo>
                    <a:pt x="4269" y="5347"/>
                  </a:lnTo>
                  <a:cubicBezTo>
                    <a:pt x="4118" y="5010"/>
                    <a:pt x="4071" y="4963"/>
                    <a:pt x="3781" y="4963"/>
                  </a:cubicBezTo>
                  <a:lnTo>
                    <a:pt x="3687" y="4963"/>
                  </a:lnTo>
                  <a:cubicBezTo>
                    <a:pt x="3106" y="4963"/>
                    <a:pt x="2524" y="5010"/>
                    <a:pt x="1989" y="5010"/>
                  </a:cubicBezTo>
                  <a:lnTo>
                    <a:pt x="628" y="5010"/>
                  </a:lnTo>
                  <a:lnTo>
                    <a:pt x="582" y="4963"/>
                  </a:lnTo>
                  <a:lnTo>
                    <a:pt x="582" y="4870"/>
                  </a:lnTo>
                  <a:lnTo>
                    <a:pt x="535" y="4824"/>
                  </a:lnTo>
                  <a:lnTo>
                    <a:pt x="675" y="4673"/>
                  </a:lnTo>
                  <a:cubicBezTo>
                    <a:pt x="733" y="4626"/>
                    <a:pt x="826" y="4533"/>
                    <a:pt x="873" y="4428"/>
                  </a:cubicBezTo>
                  <a:lnTo>
                    <a:pt x="1070" y="4242"/>
                  </a:lnTo>
                  <a:cubicBezTo>
                    <a:pt x="1547" y="3800"/>
                    <a:pt x="1989" y="3370"/>
                    <a:pt x="2420" y="2928"/>
                  </a:cubicBezTo>
                  <a:cubicBezTo>
                    <a:pt x="2571" y="2788"/>
                    <a:pt x="2617" y="2684"/>
                    <a:pt x="2524" y="2498"/>
                  </a:cubicBezTo>
                  <a:cubicBezTo>
                    <a:pt x="2327" y="2009"/>
                    <a:pt x="2187" y="1567"/>
                    <a:pt x="1989" y="1090"/>
                  </a:cubicBezTo>
                  <a:cubicBezTo>
                    <a:pt x="1943" y="892"/>
                    <a:pt x="1838" y="753"/>
                    <a:pt x="1792" y="555"/>
                  </a:cubicBezTo>
                  <a:lnTo>
                    <a:pt x="1745" y="555"/>
                  </a:lnTo>
                  <a:lnTo>
                    <a:pt x="1838" y="218"/>
                  </a:lnTo>
                  <a:lnTo>
                    <a:pt x="1943" y="20"/>
                  </a:lnTo>
                  <a:lnTo>
                    <a:pt x="1698" y="20"/>
                  </a:lnTo>
                  <a:cubicBezTo>
                    <a:pt x="1641" y="6"/>
                    <a:pt x="1592" y="1"/>
                    <a:pt x="15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84"/>
            <p:cNvSpPr/>
            <p:nvPr/>
          </p:nvSpPr>
          <p:spPr>
            <a:xfrm>
              <a:off x="2490550" y="3553750"/>
              <a:ext cx="127100" cy="86100"/>
            </a:xfrm>
            <a:custGeom>
              <a:rect b="b" l="l" r="r" t="t"/>
              <a:pathLst>
                <a:path extrusionOk="0" h="3444" w="5084">
                  <a:moveTo>
                    <a:pt x="4851" y="1"/>
                  </a:moveTo>
                  <a:cubicBezTo>
                    <a:pt x="4792" y="1"/>
                    <a:pt x="4699" y="47"/>
                    <a:pt x="4606" y="106"/>
                  </a:cubicBezTo>
                  <a:cubicBezTo>
                    <a:pt x="4316" y="338"/>
                    <a:pt x="4071" y="582"/>
                    <a:pt x="3874" y="827"/>
                  </a:cubicBezTo>
                  <a:cubicBezTo>
                    <a:pt x="3338" y="1362"/>
                    <a:pt x="2862" y="1943"/>
                    <a:pt x="2373" y="2478"/>
                  </a:cubicBezTo>
                  <a:cubicBezTo>
                    <a:pt x="2341" y="2510"/>
                    <a:pt x="2259" y="2565"/>
                    <a:pt x="2150" y="2565"/>
                  </a:cubicBezTo>
                  <a:cubicBezTo>
                    <a:pt x="2101" y="2565"/>
                    <a:pt x="2047" y="2554"/>
                    <a:pt x="1989" y="2525"/>
                  </a:cubicBezTo>
                  <a:cubicBezTo>
                    <a:pt x="1547" y="2327"/>
                    <a:pt x="1070" y="2141"/>
                    <a:pt x="582" y="1943"/>
                  </a:cubicBezTo>
                  <a:cubicBezTo>
                    <a:pt x="431" y="1897"/>
                    <a:pt x="291" y="1792"/>
                    <a:pt x="140" y="1746"/>
                  </a:cubicBezTo>
                  <a:lnTo>
                    <a:pt x="0" y="2141"/>
                  </a:lnTo>
                  <a:cubicBezTo>
                    <a:pt x="47" y="2141"/>
                    <a:pt x="140" y="2188"/>
                    <a:pt x="198" y="2234"/>
                  </a:cubicBezTo>
                  <a:cubicBezTo>
                    <a:pt x="431" y="2327"/>
                    <a:pt x="628" y="2478"/>
                    <a:pt x="873" y="2525"/>
                  </a:cubicBezTo>
                  <a:cubicBezTo>
                    <a:pt x="1163" y="2664"/>
                    <a:pt x="1547" y="2816"/>
                    <a:pt x="1838" y="2909"/>
                  </a:cubicBezTo>
                  <a:lnTo>
                    <a:pt x="2129" y="3013"/>
                  </a:lnTo>
                  <a:cubicBezTo>
                    <a:pt x="2175" y="3060"/>
                    <a:pt x="2234" y="3060"/>
                    <a:pt x="2280" y="3060"/>
                  </a:cubicBezTo>
                  <a:cubicBezTo>
                    <a:pt x="2327" y="3060"/>
                    <a:pt x="2420" y="3013"/>
                    <a:pt x="2524" y="2909"/>
                  </a:cubicBezTo>
                  <a:cubicBezTo>
                    <a:pt x="2955" y="2432"/>
                    <a:pt x="3443" y="1897"/>
                    <a:pt x="3920" y="1408"/>
                  </a:cubicBezTo>
                  <a:lnTo>
                    <a:pt x="4409" y="873"/>
                  </a:lnTo>
                  <a:cubicBezTo>
                    <a:pt x="4409" y="873"/>
                    <a:pt x="4455" y="827"/>
                    <a:pt x="4502" y="780"/>
                  </a:cubicBezTo>
                  <a:lnTo>
                    <a:pt x="4560" y="734"/>
                  </a:lnTo>
                  <a:lnTo>
                    <a:pt x="4746" y="536"/>
                  </a:lnTo>
                  <a:lnTo>
                    <a:pt x="4746" y="1211"/>
                  </a:lnTo>
                  <a:lnTo>
                    <a:pt x="4746" y="2188"/>
                  </a:lnTo>
                  <a:lnTo>
                    <a:pt x="4746" y="2816"/>
                  </a:lnTo>
                  <a:cubicBezTo>
                    <a:pt x="4699" y="3013"/>
                    <a:pt x="4699" y="3199"/>
                    <a:pt x="4699" y="3444"/>
                  </a:cubicBezTo>
                  <a:lnTo>
                    <a:pt x="5083" y="3444"/>
                  </a:lnTo>
                  <a:lnTo>
                    <a:pt x="5083" y="2955"/>
                  </a:lnTo>
                  <a:lnTo>
                    <a:pt x="5083" y="2281"/>
                  </a:lnTo>
                  <a:lnTo>
                    <a:pt x="5083" y="1943"/>
                  </a:lnTo>
                  <a:lnTo>
                    <a:pt x="5083" y="292"/>
                  </a:lnTo>
                  <a:cubicBezTo>
                    <a:pt x="5083" y="106"/>
                    <a:pt x="4990" y="1"/>
                    <a:pt x="48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84"/>
            <p:cNvSpPr/>
            <p:nvPr/>
          </p:nvSpPr>
          <p:spPr>
            <a:xfrm>
              <a:off x="2612975" y="3639825"/>
              <a:ext cx="4675" cy="25"/>
            </a:xfrm>
            <a:custGeom>
              <a:rect b="b" l="l" r="r" t="t"/>
              <a:pathLst>
                <a:path extrusionOk="0" h="1" w="187">
                  <a:moveTo>
                    <a:pt x="186" y="1"/>
                  </a:move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84"/>
            <p:cNvSpPr/>
            <p:nvPr/>
          </p:nvSpPr>
          <p:spPr>
            <a:xfrm>
              <a:off x="2257925" y="3644775"/>
              <a:ext cx="150350" cy="146300"/>
            </a:xfrm>
            <a:custGeom>
              <a:rect b="b" l="l" r="r" t="t"/>
              <a:pathLst>
                <a:path extrusionOk="0" h="5852" w="6014">
                  <a:moveTo>
                    <a:pt x="3048" y="291"/>
                  </a:moveTo>
                  <a:lnTo>
                    <a:pt x="3152" y="536"/>
                  </a:lnTo>
                  <a:cubicBezTo>
                    <a:pt x="3152" y="582"/>
                    <a:pt x="3199" y="675"/>
                    <a:pt x="3199" y="768"/>
                  </a:cubicBezTo>
                  <a:cubicBezTo>
                    <a:pt x="3245" y="966"/>
                    <a:pt x="3338" y="1164"/>
                    <a:pt x="3396" y="1350"/>
                  </a:cubicBezTo>
                  <a:cubicBezTo>
                    <a:pt x="3490" y="1594"/>
                    <a:pt x="3583" y="1885"/>
                    <a:pt x="3734" y="2176"/>
                  </a:cubicBezTo>
                  <a:cubicBezTo>
                    <a:pt x="3780" y="2222"/>
                    <a:pt x="3920" y="2280"/>
                    <a:pt x="4025" y="2280"/>
                  </a:cubicBezTo>
                  <a:cubicBezTo>
                    <a:pt x="4106" y="2296"/>
                    <a:pt x="4186" y="2301"/>
                    <a:pt x="4266" y="2301"/>
                  </a:cubicBezTo>
                  <a:cubicBezTo>
                    <a:pt x="4425" y="2301"/>
                    <a:pt x="4583" y="2280"/>
                    <a:pt x="4746" y="2280"/>
                  </a:cubicBezTo>
                  <a:lnTo>
                    <a:pt x="5479" y="2280"/>
                  </a:lnTo>
                  <a:lnTo>
                    <a:pt x="5188" y="2664"/>
                  </a:lnTo>
                  <a:cubicBezTo>
                    <a:pt x="4990" y="2955"/>
                    <a:pt x="4792" y="3199"/>
                    <a:pt x="4606" y="3490"/>
                  </a:cubicBezTo>
                  <a:cubicBezTo>
                    <a:pt x="4560" y="3490"/>
                    <a:pt x="4560" y="3536"/>
                    <a:pt x="4501" y="3536"/>
                  </a:cubicBezTo>
                  <a:cubicBezTo>
                    <a:pt x="4408" y="3536"/>
                    <a:pt x="4315" y="3583"/>
                    <a:pt x="4315" y="3629"/>
                  </a:cubicBezTo>
                  <a:cubicBezTo>
                    <a:pt x="4269" y="3676"/>
                    <a:pt x="4315" y="3781"/>
                    <a:pt x="4362" y="3827"/>
                  </a:cubicBezTo>
                  <a:cubicBezTo>
                    <a:pt x="4408" y="4025"/>
                    <a:pt x="4455" y="4165"/>
                    <a:pt x="4560" y="4362"/>
                  </a:cubicBezTo>
                  <a:cubicBezTo>
                    <a:pt x="4606" y="4409"/>
                    <a:pt x="4653" y="4502"/>
                    <a:pt x="4653" y="4607"/>
                  </a:cubicBezTo>
                  <a:lnTo>
                    <a:pt x="4746" y="4839"/>
                  </a:lnTo>
                  <a:lnTo>
                    <a:pt x="4164" y="4548"/>
                  </a:lnTo>
                  <a:cubicBezTo>
                    <a:pt x="3873" y="4409"/>
                    <a:pt x="3583" y="4316"/>
                    <a:pt x="3292" y="4165"/>
                  </a:cubicBezTo>
                  <a:cubicBezTo>
                    <a:pt x="3199" y="4118"/>
                    <a:pt x="3152" y="4071"/>
                    <a:pt x="3048" y="4071"/>
                  </a:cubicBezTo>
                  <a:cubicBezTo>
                    <a:pt x="3048" y="4071"/>
                    <a:pt x="3001" y="4071"/>
                    <a:pt x="2908" y="4211"/>
                  </a:cubicBezTo>
                  <a:cubicBezTo>
                    <a:pt x="2908" y="4258"/>
                    <a:pt x="2861" y="4316"/>
                    <a:pt x="2815" y="4316"/>
                  </a:cubicBezTo>
                  <a:cubicBezTo>
                    <a:pt x="2419" y="4409"/>
                    <a:pt x="2175" y="4653"/>
                    <a:pt x="1943" y="4944"/>
                  </a:cubicBezTo>
                  <a:cubicBezTo>
                    <a:pt x="1884" y="5037"/>
                    <a:pt x="1791" y="5083"/>
                    <a:pt x="1745" y="5188"/>
                  </a:cubicBezTo>
                  <a:lnTo>
                    <a:pt x="1547" y="5374"/>
                  </a:lnTo>
                  <a:lnTo>
                    <a:pt x="1547" y="5374"/>
                  </a:lnTo>
                  <a:lnTo>
                    <a:pt x="1698" y="4165"/>
                  </a:lnTo>
                  <a:lnTo>
                    <a:pt x="1698" y="4071"/>
                  </a:lnTo>
                  <a:cubicBezTo>
                    <a:pt x="1698" y="4025"/>
                    <a:pt x="1698" y="3967"/>
                    <a:pt x="1745" y="3920"/>
                  </a:cubicBezTo>
                  <a:cubicBezTo>
                    <a:pt x="1791" y="3676"/>
                    <a:pt x="1698" y="3490"/>
                    <a:pt x="1408" y="3292"/>
                  </a:cubicBezTo>
                  <a:cubicBezTo>
                    <a:pt x="1210" y="3153"/>
                    <a:pt x="1070" y="3001"/>
                    <a:pt x="872" y="2804"/>
                  </a:cubicBezTo>
                  <a:lnTo>
                    <a:pt x="628" y="2571"/>
                  </a:lnTo>
                  <a:lnTo>
                    <a:pt x="430" y="2420"/>
                  </a:lnTo>
                  <a:lnTo>
                    <a:pt x="919" y="2420"/>
                  </a:lnTo>
                  <a:cubicBezTo>
                    <a:pt x="995" y="2397"/>
                    <a:pt x="1067" y="2385"/>
                    <a:pt x="1133" y="2385"/>
                  </a:cubicBezTo>
                  <a:cubicBezTo>
                    <a:pt x="1198" y="2385"/>
                    <a:pt x="1256" y="2397"/>
                    <a:pt x="1303" y="2420"/>
                  </a:cubicBezTo>
                  <a:cubicBezTo>
                    <a:pt x="1347" y="2424"/>
                    <a:pt x="1389" y="2427"/>
                    <a:pt x="1430" y="2427"/>
                  </a:cubicBezTo>
                  <a:cubicBezTo>
                    <a:pt x="1802" y="2427"/>
                    <a:pt x="2055" y="2236"/>
                    <a:pt x="2233" y="1838"/>
                  </a:cubicBezTo>
                  <a:cubicBezTo>
                    <a:pt x="2326" y="1641"/>
                    <a:pt x="2466" y="1454"/>
                    <a:pt x="2571" y="1257"/>
                  </a:cubicBezTo>
                  <a:cubicBezTo>
                    <a:pt x="2664" y="1059"/>
                    <a:pt x="2710" y="873"/>
                    <a:pt x="2815" y="675"/>
                  </a:cubicBezTo>
                  <a:lnTo>
                    <a:pt x="2908" y="582"/>
                  </a:lnTo>
                  <a:lnTo>
                    <a:pt x="3048" y="291"/>
                  </a:lnTo>
                  <a:close/>
                  <a:moveTo>
                    <a:pt x="3048" y="0"/>
                  </a:moveTo>
                  <a:cubicBezTo>
                    <a:pt x="2954" y="0"/>
                    <a:pt x="2861" y="47"/>
                    <a:pt x="2757" y="140"/>
                  </a:cubicBezTo>
                  <a:cubicBezTo>
                    <a:pt x="2664" y="291"/>
                    <a:pt x="2617" y="384"/>
                    <a:pt x="2571" y="536"/>
                  </a:cubicBezTo>
                  <a:lnTo>
                    <a:pt x="2419" y="768"/>
                  </a:lnTo>
                  <a:cubicBezTo>
                    <a:pt x="2233" y="1117"/>
                    <a:pt x="2036" y="1501"/>
                    <a:pt x="1884" y="1885"/>
                  </a:cubicBezTo>
                  <a:cubicBezTo>
                    <a:pt x="1812" y="2075"/>
                    <a:pt x="1712" y="2145"/>
                    <a:pt x="1555" y="2145"/>
                  </a:cubicBezTo>
                  <a:cubicBezTo>
                    <a:pt x="1511" y="2145"/>
                    <a:pt x="1462" y="2139"/>
                    <a:pt x="1408" y="2129"/>
                  </a:cubicBezTo>
                  <a:cubicBezTo>
                    <a:pt x="966" y="2129"/>
                    <a:pt x="628" y="2083"/>
                    <a:pt x="244" y="2083"/>
                  </a:cubicBezTo>
                  <a:cubicBezTo>
                    <a:pt x="198" y="2083"/>
                    <a:pt x="47" y="2176"/>
                    <a:pt x="47" y="2222"/>
                  </a:cubicBezTo>
                  <a:cubicBezTo>
                    <a:pt x="0" y="2222"/>
                    <a:pt x="47" y="2373"/>
                    <a:pt x="93" y="2466"/>
                  </a:cubicBezTo>
                  <a:lnTo>
                    <a:pt x="582" y="2955"/>
                  </a:lnTo>
                  <a:lnTo>
                    <a:pt x="675" y="3048"/>
                  </a:lnTo>
                  <a:lnTo>
                    <a:pt x="779" y="3153"/>
                  </a:lnTo>
                  <a:cubicBezTo>
                    <a:pt x="919" y="3292"/>
                    <a:pt x="1012" y="3443"/>
                    <a:pt x="1210" y="3536"/>
                  </a:cubicBezTo>
                  <a:cubicBezTo>
                    <a:pt x="1454" y="3676"/>
                    <a:pt x="1408" y="3874"/>
                    <a:pt x="1361" y="4025"/>
                  </a:cubicBezTo>
                  <a:cubicBezTo>
                    <a:pt x="1303" y="4548"/>
                    <a:pt x="1210" y="5083"/>
                    <a:pt x="1163" y="5525"/>
                  </a:cubicBezTo>
                  <a:cubicBezTo>
                    <a:pt x="1163" y="5572"/>
                    <a:pt x="1163" y="5816"/>
                    <a:pt x="1303" y="5816"/>
                  </a:cubicBezTo>
                  <a:cubicBezTo>
                    <a:pt x="1378" y="5839"/>
                    <a:pt x="1451" y="5851"/>
                    <a:pt x="1524" y="5851"/>
                  </a:cubicBezTo>
                  <a:cubicBezTo>
                    <a:pt x="1597" y="5851"/>
                    <a:pt x="1669" y="5839"/>
                    <a:pt x="1745" y="5816"/>
                  </a:cubicBezTo>
                  <a:cubicBezTo>
                    <a:pt x="1838" y="5770"/>
                    <a:pt x="1884" y="5665"/>
                    <a:pt x="1989" y="5572"/>
                  </a:cubicBezTo>
                  <a:lnTo>
                    <a:pt x="2036" y="5525"/>
                  </a:lnTo>
                  <a:cubicBezTo>
                    <a:pt x="2326" y="5235"/>
                    <a:pt x="2617" y="4897"/>
                    <a:pt x="2861" y="4548"/>
                  </a:cubicBezTo>
                  <a:lnTo>
                    <a:pt x="3001" y="4409"/>
                  </a:lnTo>
                  <a:lnTo>
                    <a:pt x="3048" y="4455"/>
                  </a:lnTo>
                  <a:cubicBezTo>
                    <a:pt x="3106" y="4455"/>
                    <a:pt x="3152" y="4502"/>
                    <a:pt x="3199" y="4502"/>
                  </a:cubicBezTo>
                  <a:cubicBezTo>
                    <a:pt x="3292" y="4607"/>
                    <a:pt x="3338" y="4653"/>
                    <a:pt x="3443" y="4653"/>
                  </a:cubicBezTo>
                  <a:cubicBezTo>
                    <a:pt x="3873" y="4839"/>
                    <a:pt x="4269" y="5037"/>
                    <a:pt x="4699" y="5188"/>
                  </a:cubicBezTo>
                  <a:cubicBezTo>
                    <a:pt x="4792" y="5235"/>
                    <a:pt x="4943" y="5281"/>
                    <a:pt x="5141" y="5328"/>
                  </a:cubicBezTo>
                  <a:cubicBezTo>
                    <a:pt x="5188" y="5374"/>
                    <a:pt x="5234" y="5374"/>
                    <a:pt x="5281" y="5374"/>
                  </a:cubicBezTo>
                  <a:cubicBezTo>
                    <a:pt x="5374" y="5374"/>
                    <a:pt x="5432" y="5328"/>
                    <a:pt x="5479" y="5281"/>
                  </a:cubicBezTo>
                  <a:cubicBezTo>
                    <a:pt x="5525" y="5188"/>
                    <a:pt x="5525" y="5083"/>
                    <a:pt x="5432" y="4944"/>
                  </a:cubicBezTo>
                  <a:cubicBezTo>
                    <a:pt x="5432" y="4897"/>
                    <a:pt x="5374" y="4897"/>
                    <a:pt x="5374" y="4897"/>
                  </a:cubicBezTo>
                  <a:cubicBezTo>
                    <a:pt x="5327" y="4839"/>
                    <a:pt x="5327" y="4793"/>
                    <a:pt x="5281" y="4746"/>
                  </a:cubicBezTo>
                  <a:cubicBezTo>
                    <a:pt x="5083" y="4502"/>
                    <a:pt x="4943" y="4211"/>
                    <a:pt x="4746" y="3967"/>
                  </a:cubicBezTo>
                  <a:lnTo>
                    <a:pt x="4699" y="3874"/>
                  </a:lnTo>
                  <a:lnTo>
                    <a:pt x="5083" y="3443"/>
                  </a:lnTo>
                  <a:cubicBezTo>
                    <a:pt x="5374" y="3048"/>
                    <a:pt x="5618" y="2711"/>
                    <a:pt x="5909" y="2373"/>
                  </a:cubicBezTo>
                  <a:cubicBezTo>
                    <a:pt x="5955" y="2280"/>
                    <a:pt x="6014" y="2176"/>
                    <a:pt x="5955" y="2129"/>
                  </a:cubicBezTo>
                  <a:cubicBezTo>
                    <a:pt x="5909" y="2036"/>
                    <a:pt x="5862" y="1989"/>
                    <a:pt x="5769" y="1989"/>
                  </a:cubicBezTo>
                  <a:cubicBezTo>
                    <a:pt x="5572" y="1931"/>
                    <a:pt x="5432" y="1931"/>
                    <a:pt x="5281" y="1931"/>
                  </a:cubicBezTo>
                  <a:lnTo>
                    <a:pt x="3827" y="1931"/>
                  </a:lnTo>
                  <a:lnTo>
                    <a:pt x="3780" y="1838"/>
                  </a:lnTo>
                  <a:lnTo>
                    <a:pt x="3780" y="1699"/>
                  </a:lnTo>
                  <a:cubicBezTo>
                    <a:pt x="3734" y="1547"/>
                    <a:pt x="3687" y="1408"/>
                    <a:pt x="3629" y="1303"/>
                  </a:cubicBezTo>
                  <a:cubicBezTo>
                    <a:pt x="3583" y="919"/>
                    <a:pt x="3443" y="582"/>
                    <a:pt x="3338" y="245"/>
                  </a:cubicBezTo>
                  <a:cubicBezTo>
                    <a:pt x="3292" y="47"/>
                    <a:pt x="3199" y="0"/>
                    <a:pt x="30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84"/>
            <p:cNvSpPr/>
            <p:nvPr/>
          </p:nvSpPr>
          <p:spPr>
            <a:xfrm>
              <a:off x="2288150" y="2264700"/>
              <a:ext cx="12250" cy="25325"/>
            </a:xfrm>
            <a:custGeom>
              <a:rect b="b" l="l" r="r" t="t"/>
              <a:pathLst>
                <a:path extrusionOk="0" h="1013" w="490">
                  <a:moveTo>
                    <a:pt x="152" y="1"/>
                  </a:moveTo>
                  <a:cubicBezTo>
                    <a:pt x="94" y="1"/>
                    <a:pt x="47" y="47"/>
                    <a:pt x="47" y="94"/>
                  </a:cubicBezTo>
                  <a:cubicBezTo>
                    <a:pt x="1" y="338"/>
                    <a:pt x="152" y="827"/>
                    <a:pt x="385" y="1013"/>
                  </a:cubicBezTo>
                  <a:cubicBezTo>
                    <a:pt x="385" y="966"/>
                    <a:pt x="443" y="920"/>
                    <a:pt x="443" y="873"/>
                  </a:cubicBezTo>
                  <a:cubicBezTo>
                    <a:pt x="489" y="536"/>
                    <a:pt x="489" y="292"/>
                    <a:pt x="338" y="94"/>
                  </a:cubicBezTo>
                  <a:cubicBezTo>
                    <a:pt x="292" y="47"/>
                    <a:pt x="199" y="1"/>
                    <a:pt x="15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84"/>
            <p:cNvSpPr/>
            <p:nvPr/>
          </p:nvSpPr>
          <p:spPr>
            <a:xfrm>
              <a:off x="2271300" y="2206550"/>
              <a:ext cx="10775" cy="31425"/>
            </a:xfrm>
            <a:custGeom>
              <a:rect b="b" l="l" r="r" t="t"/>
              <a:pathLst>
                <a:path extrusionOk="0" h="1257" w="431">
                  <a:moveTo>
                    <a:pt x="47" y="1"/>
                  </a:moveTo>
                  <a:lnTo>
                    <a:pt x="0" y="47"/>
                  </a:lnTo>
                  <a:cubicBezTo>
                    <a:pt x="47" y="338"/>
                    <a:pt x="93" y="675"/>
                    <a:pt x="186" y="966"/>
                  </a:cubicBezTo>
                  <a:cubicBezTo>
                    <a:pt x="186" y="1071"/>
                    <a:pt x="291" y="1117"/>
                    <a:pt x="337" y="1210"/>
                  </a:cubicBezTo>
                  <a:lnTo>
                    <a:pt x="337" y="1257"/>
                  </a:lnTo>
                  <a:cubicBezTo>
                    <a:pt x="431" y="873"/>
                    <a:pt x="291" y="140"/>
                    <a:pt x="1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84"/>
            <p:cNvSpPr/>
            <p:nvPr/>
          </p:nvSpPr>
          <p:spPr>
            <a:xfrm>
              <a:off x="2228825" y="2099825"/>
              <a:ext cx="32600" cy="20675"/>
            </a:xfrm>
            <a:custGeom>
              <a:rect b="b" l="l" r="r" t="t"/>
              <a:pathLst>
                <a:path extrusionOk="0" h="827" w="1304">
                  <a:moveTo>
                    <a:pt x="141" y="1"/>
                  </a:moveTo>
                  <a:lnTo>
                    <a:pt x="1" y="245"/>
                  </a:lnTo>
                  <a:cubicBezTo>
                    <a:pt x="47" y="245"/>
                    <a:pt x="47" y="245"/>
                    <a:pt x="94" y="292"/>
                  </a:cubicBezTo>
                  <a:cubicBezTo>
                    <a:pt x="199" y="338"/>
                    <a:pt x="292" y="396"/>
                    <a:pt x="338" y="396"/>
                  </a:cubicBezTo>
                  <a:cubicBezTo>
                    <a:pt x="629" y="536"/>
                    <a:pt x="920" y="687"/>
                    <a:pt x="1164" y="827"/>
                  </a:cubicBezTo>
                  <a:lnTo>
                    <a:pt x="1304" y="629"/>
                  </a:lnTo>
                  <a:cubicBezTo>
                    <a:pt x="1257" y="582"/>
                    <a:pt x="1211" y="582"/>
                    <a:pt x="1211" y="536"/>
                  </a:cubicBezTo>
                  <a:cubicBezTo>
                    <a:pt x="920" y="245"/>
                    <a:pt x="536" y="106"/>
                    <a:pt x="1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84"/>
            <p:cNvSpPr/>
            <p:nvPr/>
          </p:nvSpPr>
          <p:spPr>
            <a:xfrm>
              <a:off x="2718225" y="2401675"/>
              <a:ext cx="106750" cy="181750"/>
            </a:xfrm>
            <a:custGeom>
              <a:rect b="b" l="l" r="r" t="t"/>
              <a:pathLst>
                <a:path extrusionOk="0" h="7270" w="4270">
                  <a:moveTo>
                    <a:pt x="3688" y="477"/>
                  </a:moveTo>
                  <a:lnTo>
                    <a:pt x="3781" y="1350"/>
                  </a:lnTo>
                  <a:lnTo>
                    <a:pt x="3781" y="1350"/>
                  </a:lnTo>
                  <a:lnTo>
                    <a:pt x="3641" y="1210"/>
                  </a:lnTo>
                  <a:cubicBezTo>
                    <a:pt x="3537" y="1163"/>
                    <a:pt x="3397" y="1059"/>
                    <a:pt x="3397" y="919"/>
                  </a:cubicBezTo>
                  <a:cubicBezTo>
                    <a:pt x="3397" y="826"/>
                    <a:pt x="3444" y="721"/>
                    <a:pt x="3537" y="628"/>
                  </a:cubicBezTo>
                  <a:lnTo>
                    <a:pt x="3688" y="477"/>
                  </a:lnTo>
                  <a:close/>
                  <a:moveTo>
                    <a:pt x="20" y="6499"/>
                  </a:moveTo>
                  <a:cubicBezTo>
                    <a:pt x="10" y="6505"/>
                    <a:pt x="1" y="6517"/>
                    <a:pt x="1" y="6537"/>
                  </a:cubicBezTo>
                  <a:lnTo>
                    <a:pt x="20" y="6499"/>
                  </a:lnTo>
                  <a:close/>
                  <a:moveTo>
                    <a:pt x="3688" y="0"/>
                  </a:moveTo>
                  <a:lnTo>
                    <a:pt x="3595" y="93"/>
                  </a:lnTo>
                  <a:cubicBezTo>
                    <a:pt x="3595" y="140"/>
                    <a:pt x="3595" y="186"/>
                    <a:pt x="3537" y="245"/>
                  </a:cubicBezTo>
                  <a:cubicBezTo>
                    <a:pt x="3537" y="338"/>
                    <a:pt x="3490" y="384"/>
                    <a:pt x="3397" y="431"/>
                  </a:cubicBezTo>
                  <a:cubicBezTo>
                    <a:pt x="3246" y="535"/>
                    <a:pt x="3153" y="675"/>
                    <a:pt x="3106" y="826"/>
                  </a:cubicBezTo>
                  <a:cubicBezTo>
                    <a:pt x="3060" y="919"/>
                    <a:pt x="3013" y="1012"/>
                    <a:pt x="2909" y="1117"/>
                  </a:cubicBezTo>
                  <a:cubicBezTo>
                    <a:pt x="2816" y="1256"/>
                    <a:pt x="2664" y="1454"/>
                    <a:pt x="2525" y="1594"/>
                  </a:cubicBezTo>
                  <a:lnTo>
                    <a:pt x="2769" y="1792"/>
                  </a:lnTo>
                  <a:lnTo>
                    <a:pt x="2816" y="1745"/>
                  </a:lnTo>
                  <a:lnTo>
                    <a:pt x="3013" y="1640"/>
                  </a:lnTo>
                  <a:lnTo>
                    <a:pt x="2955" y="1885"/>
                  </a:lnTo>
                  <a:cubicBezTo>
                    <a:pt x="2769" y="2617"/>
                    <a:pt x="2525" y="3199"/>
                    <a:pt x="2187" y="3676"/>
                  </a:cubicBezTo>
                  <a:cubicBezTo>
                    <a:pt x="1792" y="4211"/>
                    <a:pt x="1315" y="4792"/>
                    <a:pt x="920" y="5327"/>
                  </a:cubicBezTo>
                  <a:cubicBezTo>
                    <a:pt x="733" y="5572"/>
                    <a:pt x="536" y="5769"/>
                    <a:pt x="396" y="6002"/>
                  </a:cubicBezTo>
                  <a:cubicBezTo>
                    <a:pt x="291" y="6153"/>
                    <a:pt x="152" y="6293"/>
                    <a:pt x="47" y="6444"/>
                  </a:cubicBezTo>
                  <a:lnTo>
                    <a:pt x="20" y="6499"/>
                  </a:lnTo>
                  <a:lnTo>
                    <a:pt x="20" y="6499"/>
                  </a:lnTo>
                  <a:cubicBezTo>
                    <a:pt x="33" y="6491"/>
                    <a:pt x="47" y="6491"/>
                    <a:pt x="47" y="6491"/>
                  </a:cubicBezTo>
                  <a:cubicBezTo>
                    <a:pt x="198" y="6398"/>
                    <a:pt x="338" y="6351"/>
                    <a:pt x="443" y="6246"/>
                  </a:cubicBezTo>
                  <a:cubicBezTo>
                    <a:pt x="1559" y="5374"/>
                    <a:pt x="2374" y="4362"/>
                    <a:pt x="2909" y="3199"/>
                  </a:cubicBezTo>
                  <a:cubicBezTo>
                    <a:pt x="2909" y="3152"/>
                    <a:pt x="2909" y="3094"/>
                    <a:pt x="2955" y="3094"/>
                  </a:cubicBezTo>
                  <a:cubicBezTo>
                    <a:pt x="2955" y="3048"/>
                    <a:pt x="2955" y="3048"/>
                    <a:pt x="3013" y="3048"/>
                  </a:cubicBezTo>
                  <a:lnTo>
                    <a:pt x="3013" y="3001"/>
                  </a:lnTo>
                  <a:lnTo>
                    <a:pt x="3246" y="2803"/>
                  </a:lnTo>
                  <a:lnTo>
                    <a:pt x="3199" y="3094"/>
                  </a:lnTo>
                  <a:cubicBezTo>
                    <a:pt x="3153" y="3339"/>
                    <a:pt x="3106" y="3629"/>
                    <a:pt x="3060" y="3874"/>
                  </a:cubicBezTo>
                  <a:cubicBezTo>
                    <a:pt x="2955" y="4257"/>
                    <a:pt x="2862" y="4606"/>
                    <a:pt x="2862" y="4990"/>
                  </a:cubicBezTo>
                  <a:cubicBezTo>
                    <a:pt x="3304" y="4409"/>
                    <a:pt x="3537" y="3676"/>
                    <a:pt x="3688" y="2617"/>
                  </a:cubicBezTo>
                  <a:lnTo>
                    <a:pt x="3827" y="1792"/>
                  </a:lnTo>
                  <a:lnTo>
                    <a:pt x="3886" y="2617"/>
                  </a:lnTo>
                  <a:cubicBezTo>
                    <a:pt x="4025" y="4071"/>
                    <a:pt x="3827" y="5421"/>
                    <a:pt x="3304" y="6781"/>
                  </a:cubicBezTo>
                  <a:cubicBezTo>
                    <a:pt x="3246" y="6874"/>
                    <a:pt x="3199" y="6979"/>
                    <a:pt x="3199" y="7072"/>
                  </a:cubicBezTo>
                  <a:cubicBezTo>
                    <a:pt x="3153" y="7119"/>
                    <a:pt x="3153" y="7165"/>
                    <a:pt x="3153" y="7223"/>
                  </a:cubicBezTo>
                  <a:lnTo>
                    <a:pt x="3397" y="7270"/>
                  </a:lnTo>
                  <a:cubicBezTo>
                    <a:pt x="3979" y="6246"/>
                    <a:pt x="4269" y="5130"/>
                    <a:pt x="4223" y="3967"/>
                  </a:cubicBezTo>
                  <a:cubicBezTo>
                    <a:pt x="4223" y="3199"/>
                    <a:pt x="4118" y="2420"/>
                    <a:pt x="4072" y="1640"/>
                  </a:cubicBezTo>
                  <a:lnTo>
                    <a:pt x="4025" y="1408"/>
                  </a:lnTo>
                  <a:cubicBezTo>
                    <a:pt x="4025" y="1012"/>
                    <a:pt x="3932" y="628"/>
                    <a:pt x="3827" y="245"/>
                  </a:cubicBezTo>
                  <a:lnTo>
                    <a:pt x="3827" y="93"/>
                  </a:lnTo>
                  <a:cubicBezTo>
                    <a:pt x="3781" y="47"/>
                    <a:pt x="3734" y="0"/>
                    <a:pt x="36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84"/>
            <p:cNvSpPr/>
            <p:nvPr/>
          </p:nvSpPr>
          <p:spPr>
            <a:xfrm>
              <a:off x="2433550" y="2586900"/>
              <a:ext cx="389100" cy="849400"/>
            </a:xfrm>
            <a:custGeom>
              <a:rect b="b" l="l" r="r" t="t"/>
              <a:pathLst>
                <a:path extrusionOk="0" h="33976" w="15564">
                  <a:moveTo>
                    <a:pt x="14447" y="0"/>
                  </a:moveTo>
                  <a:cubicBezTo>
                    <a:pt x="14342" y="152"/>
                    <a:pt x="14203" y="245"/>
                    <a:pt x="14005" y="245"/>
                  </a:cubicBezTo>
                  <a:cubicBezTo>
                    <a:pt x="13912" y="291"/>
                    <a:pt x="13865" y="291"/>
                    <a:pt x="13865" y="338"/>
                  </a:cubicBezTo>
                  <a:cubicBezTo>
                    <a:pt x="13819" y="396"/>
                    <a:pt x="13819" y="396"/>
                    <a:pt x="13819" y="442"/>
                  </a:cubicBezTo>
                  <a:cubicBezTo>
                    <a:pt x="13819" y="536"/>
                    <a:pt x="13865" y="536"/>
                    <a:pt x="13958" y="536"/>
                  </a:cubicBezTo>
                  <a:lnTo>
                    <a:pt x="14249" y="536"/>
                  </a:lnTo>
                  <a:cubicBezTo>
                    <a:pt x="14296" y="489"/>
                    <a:pt x="14400" y="489"/>
                    <a:pt x="14447" y="489"/>
                  </a:cubicBezTo>
                  <a:lnTo>
                    <a:pt x="14831" y="489"/>
                  </a:lnTo>
                  <a:lnTo>
                    <a:pt x="15168" y="442"/>
                  </a:lnTo>
                  <a:lnTo>
                    <a:pt x="15121" y="582"/>
                  </a:lnTo>
                  <a:cubicBezTo>
                    <a:pt x="14982" y="978"/>
                    <a:pt x="14784" y="1268"/>
                    <a:pt x="14540" y="1454"/>
                  </a:cubicBezTo>
                  <a:lnTo>
                    <a:pt x="14296" y="1652"/>
                  </a:lnTo>
                  <a:cubicBezTo>
                    <a:pt x="13912" y="1989"/>
                    <a:pt x="13528" y="2327"/>
                    <a:pt x="13039" y="2618"/>
                  </a:cubicBezTo>
                  <a:cubicBezTo>
                    <a:pt x="12656" y="2862"/>
                    <a:pt x="12214" y="3060"/>
                    <a:pt x="11830" y="3246"/>
                  </a:cubicBezTo>
                  <a:cubicBezTo>
                    <a:pt x="11632" y="3350"/>
                    <a:pt x="11434" y="3443"/>
                    <a:pt x="11248" y="3536"/>
                  </a:cubicBezTo>
                  <a:cubicBezTo>
                    <a:pt x="11050" y="3641"/>
                    <a:pt x="10853" y="3734"/>
                    <a:pt x="10713" y="3781"/>
                  </a:cubicBezTo>
                  <a:lnTo>
                    <a:pt x="10667" y="3827"/>
                  </a:lnTo>
                  <a:lnTo>
                    <a:pt x="10806" y="3827"/>
                  </a:lnTo>
                  <a:cubicBezTo>
                    <a:pt x="11295" y="3827"/>
                    <a:pt x="11783" y="3688"/>
                    <a:pt x="12214" y="3490"/>
                  </a:cubicBezTo>
                  <a:cubicBezTo>
                    <a:pt x="12411" y="3443"/>
                    <a:pt x="12551" y="3397"/>
                    <a:pt x="12749" y="3350"/>
                  </a:cubicBezTo>
                  <a:lnTo>
                    <a:pt x="12993" y="3199"/>
                  </a:lnTo>
                  <a:lnTo>
                    <a:pt x="12842" y="3490"/>
                  </a:lnTo>
                  <a:cubicBezTo>
                    <a:pt x="12120" y="5049"/>
                    <a:pt x="11295" y="6549"/>
                    <a:pt x="10469" y="8003"/>
                  </a:cubicBezTo>
                  <a:cubicBezTo>
                    <a:pt x="9794" y="9213"/>
                    <a:pt x="9108" y="10422"/>
                    <a:pt x="8480" y="11632"/>
                  </a:cubicBezTo>
                  <a:lnTo>
                    <a:pt x="8096" y="12411"/>
                  </a:lnTo>
                  <a:lnTo>
                    <a:pt x="8294" y="11585"/>
                  </a:lnTo>
                  <a:lnTo>
                    <a:pt x="8340" y="11295"/>
                  </a:lnTo>
                  <a:cubicBezTo>
                    <a:pt x="8387" y="11050"/>
                    <a:pt x="8433" y="10806"/>
                    <a:pt x="8480" y="10515"/>
                  </a:cubicBezTo>
                  <a:cubicBezTo>
                    <a:pt x="8585" y="10178"/>
                    <a:pt x="8631" y="9841"/>
                    <a:pt x="8724" y="9503"/>
                  </a:cubicBezTo>
                  <a:cubicBezTo>
                    <a:pt x="9166" y="8003"/>
                    <a:pt x="9399" y="6444"/>
                    <a:pt x="9596" y="4944"/>
                  </a:cubicBezTo>
                  <a:lnTo>
                    <a:pt x="9596" y="4316"/>
                  </a:lnTo>
                  <a:lnTo>
                    <a:pt x="9596" y="4118"/>
                  </a:lnTo>
                  <a:lnTo>
                    <a:pt x="9550" y="4118"/>
                  </a:lnTo>
                  <a:lnTo>
                    <a:pt x="9457" y="4071"/>
                  </a:lnTo>
                  <a:cubicBezTo>
                    <a:pt x="9352" y="4560"/>
                    <a:pt x="9259" y="5049"/>
                    <a:pt x="9166" y="5525"/>
                  </a:cubicBezTo>
                  <a:cubicBezTo>
                    <a:pt x="8968" y="6549"/>
                    <a:pt x="8771" y="7561"/>
                    <a:pt x="8585" y="8584"/>
                  </a:cubicBezTo>
                  <a:cubicBezTo>
                    <a:pt x="8526" y="8771"/>
                    <a:pt x="8480" y="8968"/>
                    <a:pt x="8189" y="8968"/>
                  </a:cubicBezTo>
                  <a:lnTo>
                    <a:pt x="8096" y="8968"/>
                  </a:lnTo>
                  <a:cubicBezTo>
                    <a:pt x="7421" y="8875"/>
                    <a:pt x="6840" y="8678"/>
                    <a:pt x="6305" y="8433"/>
                  </a:cubicBezTo>
                  <a:cubicBezTo>
                    <a:pt x="5967" y="8294"/>
                    <a:pt x="5618" y="8142"/>
                    <a:pt x="5281" y="7956"/>
                  </a:cubicBezTo>
                  <a:lnTo>
                    <a:pt x="4746" y="7712"/>
                  </a:lnTo>
                  <a:lnTo>
                    <a:pt x="5188" y="6840"/>
                  </a:lnTo>
                  <a:lnTo>
                    <a:pt x="5235" y="6886"/>
                  </a:lnTo>
                  <a:cubicBezTo>
                    <a:pt x="5618" y="7131"/>
                    <a:pt x="5909" y="7224"/>
                    <a:pt x="6258" y="7224"/>
                  </a:cubicBezTo>
                  <a:lnTo>
                    <a:pt x="6351" y="7224"/>
                  </a:lnTo>
                  <a:cubicBezTo>
                    <a:pt x="6398" y="7177"/>
                    <a:pt x="6444" y="7131"/>
                    <a:pt x="6549" y="7084"/>
                  </a:cubicBezTo>
                  <a:cubicBezTo>
                    <a:pt x="6491" y="7026"/>
                    <a:pt x="6444" y="6979"/>
                    <a:pt x="6398" y="6979"/>
                  </a:cubicBezTo>
                  <a:cubicBezTo>
                    <a:pt x="6154" y="6886"/>
                    <a:pt x="5967" y="6793"/>
                    <a:pt x="5723" y="6735"/>
                  </a:cubicBezTo>
                  <a:cubicBezTo>
                    <a:pt x="5618" y="6689"/>
                    <a:pt x="5525" y="6642"/>
                    <a:pt x="5432" y="6642"/>
                  </a:cubicBezTo>
                  <a:lnTo>
                    <a:pt x="5328" y="6595"/>
                  </a:lnTo>
                  <a:lnTo>
                    <a:pt x="5328" y="6549"/>
                  </a:lnTo>
                  <a:cubicBezTo>
                    <a:pt x="5386" y="6444"/>
                    <a:pt x="5386" y="6305"/>
                    <a:pt x="5525" y="6258"/>
                  </a:cubicBezTo>
                  <a:cubicBezTo>
                    <a:pt x="5572" y="6258"/>
                    <a:pt x="5618" y="6305"/>
                    <a:pt x="5677" y="6305"/>
                  </a:cubicBezTo>
                  <a:cubicBezTo>
                    <a:pt x="5863" y="6398"/>
                    <a:pt x="6107" y="6444"/>
                    <a:pt x="6305" y="6444"/>
                  </a:cubicBezTo>
                  <a:lnTo>
                    <a:pt x="6549" y="6444"/>
                  </a:lnTo>
                  <a:cubicBezTo>
                    <a:pt x="6596" y="6398"/>
                    <a:pt x="6642" y="6351"/>
                    <a:pt x="6689" y="6305"/>
                  </a:cubicBezTo>
                  <a:cubicBezTo>
                    <a:pt x="6642" y="6258"/>
                    <a:pt x="6596" y="6212"/>
                    <a:pt x="6549" y="6154"/>
                  </a:cubicBezTo>
                  <a:cubicBezTo>
                    <a:pt x="6398" y="6107"/>
                    <a:pt x="6200" y="6060"/>
                    <a:pt x="6014" y="5967"/>
                  </a:cubicBezTo>
                  <a:cubicBezTo>
                    <a:pt x="5909" y="5967"/>
                    <a:pt x="5863" y="5921"/>
                    <a:pt x="5770" y="5921"/>
                  </a:cubicBezTo>
                  <a:lnTo>
                    <a:pt x="5677" y="5863"/>
                  </a:lnTo>
                  <a:lnTo>
                    <a:pt x="5723" y="5770"/>
                  </a:lnTo>
                  <a:cubicBezTo>
                    <a:pt x="5816" y="5572"/>
                    <a:pt x="5863" y="5432"/>
                    <a:pt x="5967" y="5339"/>
                  </a:cubicBezTo>
                  <a:lnTo>
                    <a:pt x="5967" y="5281"/>
                  </a:lnTo>
                  <a:lnTo>
                    <a:pt x="6933" y="5572"/>
                  </a:lnTo>
                  <a:cubicBezTo>
                    <a:pt x="6979" y="5572"/>
                    <a:pt x="7072" y="5525"/>
                    <a:pt x="7177" y="5525"/>
                  </a:cubicBezTo>
                  <a:cubicBezTo>
                    <a:pt x="7131" y="5432"/>
                    <a:pt x="7072" y="5386"/>
                    <a:pt x="7026" y="5339"/>
                  </a:cubicBezTo>
                  <a:cubicBezTo>
                    <a:pt x="6886" y="5235"/>
                    <a:pt x="6689" y="5142"/>
                    <a:pt x="6549" y="5049"/>
                  </a:cubicBezTo>
                  <a:cubicBezTo>
                    <a:pt x="6444" y="4990"/>
                    <a:pt x="6398" y="4990"/>
                    <a:pt x="6305" y="4944"/>
                  </a:cubicBezTo>
                  <a:lnTo>
                    <a:pt x="6258" y="4897"/>
                  </a:lnTo>
                  <a:lnTo>
                    <a:pt x="6549" y="4362"/>
                  </a:lnTo>
                  <a:lnTo>
                    <a:pt x="6596" y="4269"/>
                  </a:lnTo>
                  <a:lnTo>
                    <a:pt x="6886" y="3827"/>
                  </a:lnTo>
                  <a:lnTo>
                    <a:pt x="6933" y="3734"/>
                  </a:lnTo>
                  <a:cubicBezTo>
                    <a:pt x="7072" y="3536"/>
                    <a:pt x="7224" y="3304"/>
                    <a:pt x="7317" y="3153"/>
                  </a:cubicBezTo>
                  <a:lnTo>
                    <a:pt x="7072" y="3060"/>
                  </a:lnTo>
                  <a:lnTo>
                    <a:pt x="7026" y="3060"/>
                  </a:lnTo>
                  <a:lnTo>
                    <a:pt x="6933" y="3153"/>
                  </a:lnTo>
                  <a:cubicBezTo>
                    <a:pt x="6305" y="4025"/>
                    <a:pt x="5677" y="5049"/>
                    <a:pt x="4990" y="6351"/>
                  </a:cubicBezTo>
                  <a:cubicBezTo>
                    <a:pt x="4269" y="7759"/>
                    <a:pt x="3734" y="9213"/>
                    <a:pt x="3199" y="10620"/>
                  </a:cubicBezTo>
                  <a:cubicBezTo>
                    <a:pt x="3153" y="10713"/>
                    <a:pt x="3106" y="10806"/>
                    <a:pt x="3060" y="10911"/>
                  </a:cubicBezTo>
                  <a:cubicBezTo>
                    <a:pt x="3001" y="10957"/>
                    <a:pt x="2955" y="11004"/>
                    <a:pt x="2908" y="11004"/>
                  </a:cubicBezTo>
                  <a:lnTo>
                    <a:pt x="2711" y="11202"/>
                  </a:lnTo>
                  <a:cubicBezTo>
                    <a:pt x="2083" y="12074"/>
                    <a:pt x="1408" y="12993"/>
                    <a:pt x="780" y="13912"/>
                  </a:cubicBezTo>
                  <a:lnTo>
                    <a:pt x="291" y="14586"/>
                  </a:lnTo>
                  <a:cubicBezTo>
                    <a:pt x="245" y="14691"/>
                    <a:pt x="198" y="14737"/>
                    <a:pt x="94" y="14831"/>
                  </a:cubicBezTo>
                  <a:lnTo>
                    <a:pt x="1" y="14935"/>
                  </a:lnTo>
                  <a:lnTo>
                    <a:pt x="1" y="15319"/>
                  </a:lnTo>
                  <a:lnTo>
                    <a:pt x="47" y="15319"/>
                  </a:lnTo>
                  <a:cubicBezTo>
                    <a:pt x="47" y="15273"/>
                    <a:pt x="94" y="15273"/>
                    <a:pt x="94" y="15273"/>
                  </a:cubicBezTo>
                  <a:cubicBezTo>
                    <a:pt x="338" y="15121"/>
                    <a:pt x="489" y="14935"/>
                    <a:pt x="629" y="14691"/>
                  </a:cubicBezTo>
                  <a:cubicBezTo>
                    <a:pt x="966" y="14202"/>
                    <a:pt x="1257" y="13772"/>
                    <a:pt x="1606" y="13330"/>
                  </a:cubicBezTo>
                  <a:lnTo>
                    <a:pt x="2327" y="12260"/>
                  </a:lnTo>
                  <a:cubicBezTo>
                    <a:pt x="2373" y="12213"/>
                    <a:pt x="2373" y="12167"/>
                    <a:pt x="2478" y="12167"/>
                  </a:cubicBezTo>
                  <a:lnTo>
                    <a:pt x="2664" y="12074"/>
                  </a:lnTo>
                  <a:lnTo>
                    <a:pt x="2664" y="12074"/>
                  </a:lnTo>
                  <a:lnTo>
                    <a:pt x="2618" y="12260"/>
                  </a:lnTo>
                  <a:cubicBezTo>
                    <a:pt x="1547" y="15563"/>
                    <a:pt x="536" y="19006"/>
                    <a:pt x="1" y="22496"/>
                  </a:cubicBezTo>
                  <a:lnTo>
                    <a:pt x="1" y="23798"/>
                  </a:lnTo>
                  <a:cubicBezTo>
                    <a:pt x="47" y="23752"/>
                    <a:pt x="47" y="23752"/>
                    <a:pt x="47" y="23705"/>
                  </a:cubicBezTo>
                  <a:cubicBezTo>
                    <a:pt x="291" y="23170"/>
                    <a:pt x="338" y="22589"/>
                    <a:pt x="442" y="22054"/>
                  </a:cubicBezTo>
                  <a:cubicBezTo>
                    <a:pt x="489" y="21716"/>
                    <a:pt x="489" y="21379"/>
                    <a:pt x="582" y="21042"/>
                  </a:cubicBezTo>
                  <a:cubicBezTo>
                    <a:pt x="1606" y="16575"/>
                    <a:pt x="2769" y="12655"/>
                    <a:pt x="4165" y="9120"/>
                  </a:cubicBezTo>
                  <a:lnTo>
                    <a:pt x="4316" y="8724"/>
                  </a:lnTo>
                  <a:cubicBezTo>
                    <a:pt x="4409" y="8538"/>
                    <a:pt x="4455" y="8387"/>
                    <a:pt x="4514" y="8189"/>
                  </a:cubicBezTo>
                  <a:cubicBezTo>
                    <a:pt x="4560" y="8142"/>
                    <a:pt x="4560" y="8142"/>
                    <a:pt x="4607" y="8142"/>
                  </a:cubicBezTo>
                  <a:lnTo>
                    <a:pt x="4607" y="8096"/>
                  </a:lnTo>
                  <a:lnTo>
                    <a:pt x="4653" y="8049"/>
                  </a:lnTo>
                  <a:lnTo>
                    <a:pt x="4700" y="8096"/>
                  </a:lnTo>
                  <a:cubicBezTo>
                    <a:pt x="4851" y="8142"/>
                    <a:pt x="4944" y="8247"/>
                    <a:pt x="5095" y="8294"/>
                  </a:cubicBezTo>
                  <a:cubicBezTo>
                    <a:pt x="6060" y="8771"/>
                    <a:pt x="7072" y="9306"/>
                    <a:pt x="8189" y="9352"/>
                  </a:cubicBezTo>
                  <a:lnTo>
                    <a:pt x="8340" y="9352"/>
                  </a:lnTo>
                  <a:lnTo>
                    <a:pt x="8189" y="10131"/>
                  </a:lnTo>
                  <a:cubicBezTo>
                    <a:pt x="8096" y="10573"/>
                    <a:pt x="8003" y="11004"/>
                    <a:pt x="7898" y="11446"/>
                  </a:cubicBezTo>
                  <a:cubicBezTo>
                    <a:pt x="7852" y="11678"/>
                    <a:pt x="7805" y="11923"/>
                    <a:pt x="7759" y="12213"/>
                  </a:cubicBezTo>
                  <a:cubicBezTo>
                    <a:pt x="7654" y="12842"/>
                    <a:pt x="7514" y="13528"/>
                    <a:pt x="7363" y="14202"/>
                  </a:cubicBezTo>
                  <a:cubicBezTo>
                    <a:pt x="7270" y="14540"/>
                    <a:pt x="7131" y="14877"/>
                    <a:pt x="6979" y="15226"/>
                  </a:cubicBezTo>
                  <a:cubicBezTo>
                    <a:pt x="6933" y="15319"/>
                    <a:pt x="6886" y="15412"/>
                    <a:pt x="6840" y="15517"/>
                  </a:cubicBezTo>
                  <a:lnTo>
                    <a:pt x="6444" y="16482"/>
                  </a:lnTo>
                  <a:cubicBezTo>
                    <a:pt x="5723" y="18134"/>
                    <a:pt x="4990" y="19879"/>
                    <a:pt x="4269" y="21565"/>
                  </a:cubicBezTo>
                  <a:cubicBezTo>
                    <a:pt x="3641" y="22972"/>
                    <a:pt x="3060" y="24426"/>
                    <a:pt x="2420" y="25834"/>
                  </a:cubicBezTo>
                  <a:lnTo>
                    <a:pt x="675" y="29765"/>
                  </a:lnTo>
                  <a:cubicBezTo>
                    <a:pt x="536" y="30103"/>
                    <a:pt x="442" y="30393"/>
                    <a:pt x="338" y="30684"/>
                  </a:cubicBezTo>
                  <a:cubicBezTo>
                    <a:pt x="245" y="30870"/>
                    <a:pt x="198" y="31021"/>
                    <a:pt x="152" y="31161"/>
                  </a:cubicBezTo>
                  <a:cubicBezTo>
                    <a:pt x="152" y="31219"/>
                    <a:pt x="94" y="31312"/>
                    <a:pt x="1" y="31359"/>
                  </a:cubicBezTo>
                  <a:lnTo>
                    <a:pt x="1" y="31405"/>
                  </a:lnTo>
                  <a:lnTo>
                    <a:pt x="1" y="31603"/>
                  </a:lnTo>
                  <a:lnTo>
                    <a:pt x="1" y="32185"/>
                  </a:lnTo>
                  <a:lnTo>
                    <a:pt x="47" y="32138"/>
                  </a:lnTo>
                  <a:cubicBezTo>
                    <a:pt x="47" y="32091"/>
                    <a:pt x="94" y="32033"/>
                    <a:pt x="94" y="32033"/>
                  </a:cubicBezTo>
                  <a:lnTo>
                    <a:pt x="152" y="31940"/>
                  </a:lnTo>
                  <a:lnTo>
                    <a:pt x="245" y="31940"/>
                  </a:lnTo>
                  <a:cubicBezTo>
                    <a:pt x="536" y="32091"/>
                    <a:pt x="873" y="32185"/>
                    <a:pt x="1210" y="32278"/>
                  </a:cubicBezTo>
                  <a:cubicBezTo>
                    <a:pt x="1699" y="32429"/>
                    <a:pt x="2234" y="32615"/>
                    <a:pt x="2711" y="32906"/>
                  </a:cubicBezTo>
                  <a:cubicBezTo>
                    <a:pt x="2862" y="33010"/>
                    <a:pt x="3060" y="33103"/>
                    <a:pt x="3199" y="33150"/>
                  </a:cubicBezTo>
                  <a:cubicBezTo>
                    <a:pt x="3583" y="33348"/>
                    <a:pt x="3978" y="33592"/>
                    <a:pt x="4316" y="33883"/>
                  </a:cubicBezTo>
                  <a:cubicBezTo>
                    <a:pt x="4316" y="33929"/>
                    <a:pt x="4362" y="33929"/>
                    <a:pt x="4362" y="33929"/>
                  </a:cubicBezTo>
                  <a:cubicBezTo>
                    <a:pt x="4409" y="33976"/>
                    <a:pt x="4455" y="33976"/>
                    <a:pt x="4514" y="33976"/>
                  </a:cubicBezTo>
                  <a:lnTo>
                    <a:pt x="4560" y="33976"/>
                  </a:lnTo>
                  <a:lnTo>
                    <a:pt x="4560" y="33929"/>
                  </a:lnTo>
                  <a:cubicBezTo>
                    <a:pt x="4607" y="33836"/>
                    <a:pt x="4560" y="33732"/>
                    <a:pt x="4514" y="33732"/>
                  </a:cubicBezTo>
                  <a:cubicBezTo>
                    <a:pt x="4316" y="33487"/>
                    <a:pt x="4025" y="33255"/>
                    <a:pt x="3734" y="33103"/>
                  </a:cubicBezTo>
                  <a:cubicBezTo>
                    <a:pt x="2525" y="32382"/>
                    <a:pt x="1454" y="31940"/>
                    <a:pt x="384" y="31801"/>
                  </a:cubicBezTo>
                  <a:lnTo>
                    <a:pt x="245" y="31743"/>
                  </a:lnTo>
                  <a:lnTo>
                    <a:pt x="291" y="31650"/>
                  </a:lnTo>
                  <a:cubicBezTo>
                    <a:pt x="442" y="31359"/>
                    <a:pt x="536" y="31114"/>
                    <a:pt x="629" y="30824"/>
                  </a:cubicBezTo>
                  <a:lnTo>
                    <a:pt x="733" y="30638"/>
                  </a:lnTo>
                  <a:lnTo>
                    <a:pt x="919" y="30103"/>
                  </a:lnTo>
                  <a:cubicBezTo>
                    <a:pt x="919" y="30056"/>
                    <a:pt x="966" y="29998"/>
                    <a:pt x="966" y="29951"/>
                  </a:cubicBezTo>
                  <a:cubicBezTo>
                    <a:pt x="1071" y="29707"/>
                    <a:pt x="1164" y="29521"/>
                    <a:pt x="1257" y="29277"/>
                  </a:cubicBezTo>
                  <a:cubicBezTo>
                    <a:pt x="1652" y="28358"/>
                    <a:pt x="2083" y="27439"/>
                    <a:pt x="2478" y="26462"/>
                  </a:cubicBezTo>
                  <a:cubicBezTo>
                    <a:pt x="3246" y="24717"/>
                    <a:pt x="4072" y="22926"/>
                    <a:pt x="4851" y="21135"/>
                  </a:cubicBezTo>
                  <a:cubicBezTo>
                    <a:pt x="5281" y="20216"/>
                    <a:pt x="5677" y="19192"/>
                    <a:pt x="6060" y="18227"/>
                  </a:cubicBezTo>
                  <a:cubicBezTo>
                    <a:pt x="6305" y="17645"/>
                    <a:pt x="6549" y="17110"/>
                    <a:pt x="6782" y="16529"/>
                  </a:cubicBezTo>
                  <a:cubicBezTo>
                    <a:pt x="6886" y="16284"/>
                    <a:pt x="7026" y="16040"/>
                    <a:pt x="7131" y="15808"/>
                  </a:cubicBezTo>
                  <a:cubicBezTo>
                    <a:pt x="7177" y="15703"/>
                    <a:pt x="7224" y="15563"/>
                    <a:pt x="7270" y="15459"/>
                  </a:cubicBezTo>
                  <a:lnTo>
                    <a:pt x="7363" y="15273"/>
                  </a:lnTo>
                  <a:lnTo>
                    <a:pt x="7421" y="15226"/>
                  </a:lnTo>
                  <a:lnTo>
                    <a:pt x="7514" y="15610"/>
                  </a:lnTo>
                  <a:cubicBezTo>
                    <a:pt x="7561" y="15947"/>
                    <a:pt x="7654" y="16284"/>
                    <a:pt x="7712" y="16680"/>
                  </a:cubicBezTo>
                  <a:cubicBezTo>
                    <a:pt x="7759" y="16680"/>
                    <a:pt x="7759" y="16726"/>
                    <a:pt x="7759" y="16726"/>
                  </a:cubicBezTo>
                  <a:lnTo>
                    <a:pt x="8003" y="16680"/>
                  </a:lnTo>
                  <a:lnTo>
                    <a:pt x="7945" y="16436"/>
                  </a:lnTo>
                  <a:cubicBezTo>
                    <a:pt x="7898" y="16191"/>
                    <a:pt x="7852" y="15901"/>
                    <a:pt x="7805" y="15610"/>
                  </a:cubicBezTo>
                  <a:cubicBezTo>
                    <a:pt x="7759" y="15366"/>
                    <a:pt x="7712" y="15075"/>
                    <a:pt x="7712" y="14831"/>
                  </a:cubicBezTo>
                  <a:lnTo>
                    <a:pt x="7654" y="14784"/>
                  </a:lnTo>
                  <a:cubicBezTo>
                    <a:pt x="7654" y="14691"/>
                    <a:pt x="7712" y="14644"/>
                    <a:pt x="7712" y="14586"/>
                  </a:cubicBezTo>
                  <a:lnTo>
                    <a:pt x="7712" y="14540"/>
                  </a:lnTo>
                  <a:lnTo>
                    <a:pt x="7712" y="14493"/>
                  </a:lnTo>
                  <a:lnTo>
                    <a:pt x="7805" y="14493"/>
                  </a:lnTo>
                  <a:lnTo>
                    <a:pt x="8096" y="14249"/>
                  </a:lnTo>
                  <a:lnTo>
                    <a:pt x="7805" y="13865"/>
                  </a:lnTo>
                  <a:lnTo>
                    <a:pt x="7852" y="13819"/>
                  </a:lnTo>
                  <a:cubicBezTo>
                    <a:pt x="7898" y="13481"/>
                    <a:pt x="8003" y="13190"/>
                    <a:pt x="8236" y="12842"/>
                  </a:cubicBezTo>
                  <a:cubicBezTo>
                    <a:pt x="8678" y="12167"/>
                    <a:pt x="9061" y="11446"/>
                    <a:pt x="9399" y="10760"/>
                  </a:cubicBezTo>
                  <a:cubicBezTo>
                    <a:pt x="9550" y="10515"/>
                    <a:pt x="9643" y="10283"/>
                    <a:pt x="9794" y="10038"/>
                  </a:cubicBezTo>
                  <a:cubicBezTo>
                    <a:pt x="10085" y="9550"/>
                    <a:pt x="10329" y="9120"/>
                    <a:pt x="10620" y="8631"/>
                  </a:cubicBezTo>
                  <a:cubicBezTo>
                    <a:pt x="11585" y="6840"/>
                    <a:pt x="12656" y="4990"/>
                    <a:pt x="13470" y="3060"/>
                  </a:cubicBezTo>
                  <a:cubicBezTo>
                    <a:pt x="13528" y="2955"/>
                    <a:pt x="13621" y="2862"/>
                    <a:pt x="13714" y="2769"/>
                  </a:cubicBezTo>
                  <a:cubicBezTo>
                    <a:pt x="13865" y="2618"/>
                    <a:pt x="14005" y="2525"/>
                    <a:pt x="14156" y="2431"/>
                  </a:cubicBezTo>
                  <a:cubicBezTo>
                    <a:pt x="14400" y="2187"/>
                    <a:pt x="14633" y="1989"/>
                    <a:pt x="14877" y="1745"/>
                  </a:cubicBezTo>
                  <a:cubicBezTo>
                    <a:pt x="15121" y="1559"/>
                    <a:pt x="15319" y="1268"/>
                    <a:pt x="15459" y="919"/>
                  </a:cubicBezTo>
                  <a:cubicBezTo>
                    <a:pt x="15563" y="733"/>
                    <a:pt x="15563" y="536"/>
                    <a:pt x="15459" y="396"/>
                  </a:cubicBezTo>
                  <a:cubicBezTo>
                    <a:pt x="15366" y="245"/>
                    <a:pt x="15214" y="152"/>
                    <a:pt x="14982" y="105"/>
                  </a:cubicBezTo>
                  <a:lnTo>
                    <a:pt x="14738" y="105"/>
                  </a:lnTo>
                  <a:lnTo>
                    <a:pt x="14738" y="47"/>
                  </a:lnTo>
                  <a:lnTo>
                    <a:pt x="14691" y="47"/>
                  </a:lnTo>
                  <a:lnTo>
                    <a:pt x="1444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84"/>
            <p:cNvSpPr/>
            <p:nvPr/>
          </p:nvSpPr>
          <p:spPr>
            <a:xfrm>
              <a:off x="2609175" y="2444125"/>
              <a:ext cx="174500" cy="222775"/>
            </a:xfrm>
            <a:custGeom>
              <a:rect b="b" l="l" r="r" t="t"/>
              <a:pathLst>
                <a:path extrusionOk="0" h="8911" w="6980">
                  <a:moveTo>
                    <a:pt x="6736" y="0"/>
                  </a:moveTo>
                  <a:cubicBezTo>
                    <a:pt x="6503" y="233"/>
                    <a:pt x="6212" y="477"/>
                    <a:pt x="5863" y="722"/>
                  </a:cubicBezTo>
                  <a:cubicBezTo>
                    <a:pt x="5817" y="768"/>
                    <a:pt x="5817" y="768"/>
                    <a:pt x="5770" y="815"/>
                  </a:cubicBezTo>
                  <a:cubicBezTo>
                    <a:pt x="5572" y="966"/>
                    <a:pt x="5340" y="1105"/>
                    <a:pt x="5142" y="1257"/>
                  </a:cubicBezTo>
                  <a:cubicBezTo>
                    <a:pt x="4223" y="1885"/>
                    <a:pt x="3304" y="2559"/>
                    <a:pt x="2432" y="3246"/>
                  </a:cubicBezTo>
                  <a:cubicBezTo>
                    <a:pt x="2234" y="3385"/>
                    <a:pt x="2036" y="3536"/>
                    <a:pt x="1850" y="3723"/>
                  </a:cubicBezTo>
                  <a:cubicBezTo>
                    <a:pt x="1024" y="4548"/>
                    <a:pt x="489" y="5421"/>
                    <a:pt x="245" y="6491"/>
                  </a:cubicBezTo>
                  <a:cubicBezTo>
                    <a:pt x="106" y="7165"/>
                    <a:pt x="1" y="7700"/>
                    <a:pt x="338" y="8142"/>
                  </a:cubicBezTo>
                  <a:lnTo>
                    <a:pt x="443" y="8189"/>
                  </a:lnTo>
                  <a:lnTo>
                    <a:pt x="396" y="8236"/>
                  </a:lnTo>
                  <a:cubicBezTo>
                    <a:pt x="292" y="8375"/>
                    <a:pt x="199" y="8480"/>
                    <a:pt x="106" y="8573"/>
                  </a:cubicBezTo>
                  <a:lnTo>
                    <a:pt x="489" y="8724"/>
                  </a:lnTo>
                  <a:lnTo>
                    <a:pt x="582" y="8724"/>
                  </a:lnTo>
                  <a:lnTo>
                    <a:pt x="582" y="8771"/>
                  </a:lnTo>
                  <a:lnTo>
                    <a:pt x="978" y="8910"/>
                  </a:lnTo>
                  <a:lnTo>
                    <a:pt x="1024" y="8817"/>
                  </a:lnTo>
                  <a:lnTo>
                    <a:pt x="1164" y="8573"/>
                  </a:lnTo>
                  <a:cubicBezTo>
                    <a:pt x="1071" y="8573"/>
                    <a:pt x="1024" y="8480"/>
                    <a:pt x="978" y="8433"/>
                  </a:cubicBezTo>
                  <a:cubicBezTo>
                    <a:pt x="978" y="8375"/>
                    <a:pt x="920" y="8329"/>
                    <a:pt x="920" y="8282"/>
                  </a:cubicBezTo>
                  <a:cubicBezTo>
                    <a:pt x="873" y="8189"/>
                    <a:pt x="873" y="8142"/>
                    <a:pt x="827" y="8038"/>
                  </a:cubicBezTo>
                  <a:cubicBezTo>
                    <a:pt x="489" y="7654"/>
                    <a:pt x="582" y="7212"/>
                    <a:pt x="629" y="6828"/>
                  </a:cubicBezTo>
                  <a:cubicBezTo>
                    <a:pt x="873" y="5572"/>
                    <a:pt x="1560" y="4502"/>
                    <a:pt x="2723" y="3583"/>
                  </a:cubicBezTo>
                  <a:cubicBezTo>
                    <a:pt x="3246" y="3141"/>
                    <a:pt x="3886" y="2711"/>
                    <a:pt x="4467" y="2269"/>
                  </a:cubicBezTo>
                  <a:cubicBezTo>
                    <a:pt x="4758" y="2083"/>
                    <a:pt x="5049" y="1838"/>
                    <a:pt x="5340" y="1641"/>
                  </a:cubicBezTo>
                  <a:lnTo>
                    <a:pt x="5386" y="1594"/>
                  </a:lnTo>
                  <a:cubicBezTo>
                    <a:pt x="5968" y="1164"/>
                    <a:pt x="6549" y="722"/>
                    <a:pt x="6980" y="187"/>
                  </a:cubicBezTo>
                  <a:lnTo>
                    <a:pt x="673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84"/>
            <p:cNvSpPr/>
            <p:nvPr/>
          </p:nvSpPr>
          <p:spPr>
            <a:xfrm>
              <a:off x="2777550" y="2444125"/>
              <a:ext cx="6125" cy="4675"/>
            </a:xfrm>
            <a:custGeom>
              <a:rect b="b" l="l" r="r" t="t"/>
              <a:pathLst>
                <a:path extrusionOk="0" h="187" w="245">
                  <a:moveTo>
                    <a:pt x="245" y="187"/>
                  </a:moveTo>
                  <a:lnTo>
                    <a:pt x="1" y="0"/>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84"/>
            <p:cNvSpPr/>
            <p:nvPr/>
          </p:nvSpPr>
          <p:spPr>
            <a:xfrm>
              <a:off x="2621400" y="2662225"/>
              <a:ext cx="2350" cy="1175"/>
            </a:xfrm>
            <a:custGeom>
              <a:rect b="b" l="l" r="r" t="t"/>
              <a:pathLst>
                <a:path extrusionOk="0" h="47" w="94">
                  <a:moveTo>
                    <a:pt x="0" y="0"/>
                  </a:moveTo>
                  <a:lnTo>
                    <a:pt x="93" y="47"/>
                  </a:lnTo>
                  <a:lnTo>
                    <a:pt x="9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84"/>
            <p:cNvSpPr/>
            <p:nvPr/>
          </p:nvSpPr>
          <p:spPr>
            <a:xfrm>
              <a:off x="2608025" y="2659600"/>
              <a:ext cx="25" cy="25"/>
            </a:xfrm>
            <a:custGeom>
              <a:rect b="b" l="l" r="r" t="t"/>
              <a:pathLst>
                <a:path extrusionOk="0" h="1" w="1">
                  <a:moveTo>
                    <a:pt x="0" y="0"/>
                  </a:move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84"/>
            <p:cNvSpPr/>
            <p:nvPr/>
          </p:nvSpPr>
          <p:spPr>
            <a:xfrm>
              <a:off x="2620225" y="2663375"/>
              <a:ext cx="25" cy="25"/>
            </a:xfrm>
            <a:custGeom>
              <a:rect b="b" l="l" r="r" t="t"/>
              <a:pathLst>
                <a:path extrusionOk="0" h="1" w="1">
                  <a:moveTo>
                    <a:pt x="1" y="1"/>
                  </a:moveTo>
                  <a:lnTo>
                    <a:pt x="1" y="1"/>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84"/>
            <p:cNvSpPr/>
            <p:nvPr/>
          </p:nvSpPr>
          <p:spPr>
            <a:xfrm>
              <a:off x="2634775" y="2873025"/>
              <a:ext cx="118675" cy="136700"/>
            </a:xfrm>
            <a:custGeom>
              <a:rect b="b" l="l" r="r" t="t"/>
              <a:pathLst>
                <a:path extrusionOk="0" h="5468" w="4747">
                  <a:moveTo>
                    <a:pt x="2804" y="768"/>
                  </a:moveTo>
                  <a:lnTo>
                    <a:pt x="2757" y="1013"/>
                  </a:lnTo>
                  <a:cubicBezTo>
                    <a:pt x="2711" y="1210"/>
                    <a:pt x="2664" y="1350"/>
                    <a:pt x="2618" y="1501"/>
                  </a:cubicBezTo>
                  <a:lnTo>
                    <a:pt x="2571" y="1687"/>
                  </a:lnTo>
                  <a:lnTo>
                    <a:pt x="2222" y="1210"/>
                  </a:lnTo>
                  <a:lnTo>
                    <a:pt x="2804" y="768"/>
                  </a:lnTo>
                  <a:close/>
                  <a:moveTo>
                    <a:pt x="3443" y="1"/>
                  </a:moveTo>
                  <a:cubicBezTo>
                    <a:pt x="3443" y="1"/>
                    <a:pt x="3385" y="1"/>
                    <a:pt x="3292" y="94"/>
                  </a:cubicBezTo>
                  <a:cubicBezTo>
                    <a:pt x="2711" y="478"/>
                    <a:pt x="2129" y="920"/>
                    <a:pt x="1594" y="1303"/>
                  </a:cubicBezTo>
                  <a:cubicBezTo>
                    <a:pt x="1350" y="1501"/>
                    <a:pt x="1117" y="1641"/>
                    <a:pt x="873" y="1839"/>
                  </a:cubicBezTo>
                  <a:lnTo>
                    <a:pt x="0" y="2467"/>
                  </a:lnTo>
                  <a:lnTo>
                    <a:pt x="187" y="2664"/>
                  </a:lnTo>
                  <a:lnTo>
                    <a:pt x="187" y="2711"/>
                  </a:lnTo>
                  <a:cubicBezTo>
                    <a:pt x="722" y="2327"/>
                    <a:pt x="1303" y="1932"/>
                    <a:pt x="1838" y="1548"/>
                  </a:cubicBezTo>
                  <a:lnTo>
                    <a:pt x="1931" y="1501"/>
                  </a:lnTo>
                  <a:lnTo>
                    <a:pt x="1989" y="1548"/>
                  </a:lnTo>
                  <a:cubicBezTo>
                    <a:pt x="2394" y="2280"/>
                    <a:pt x="2973" y="2622"/>
                    <a:pt x="3765" y="2622"/>
                  </a:cubicBezTo>
                  <a:cubicBezTo>
                    <a:pt x="3816" y="2622"/>
                    <a:pt x="3868" y="2621"/>
                    <a:pt x="3920" y="2618"/>
                  </a:cubicBezTo>
                  <a:lnTo>
                    <a:pt x="3967" y="2618"/>
                  </a:lnTo>
                  <a:lnTo>
                    <a:pt x="4071" y="3199"/>
                  </a:lnTo>
                  <a:cubicBezTo>
                    <a:pt x="4165" y="3630"/>
                    <a:pt x="4258" y="4118"/>
                    <a:pt x="4362" y="4595"/>
                  </a:cubicBezTo>
                  <a:cubicBezTo>
                    <a:pt x="4362" y="4746"/>
                    <a:pt x="4409" y="4944"/>
                    <a:pt x="4455" y="5084"/>
                  </a:cubicBezTo>
                  <a:cubicBezTo>
                    <a:pt x="4455" y="5177"/>
                    <a:pt x="4502" y="5281"/>
                    <a:pt x="4502" y="5328"/>
                  </a:cubicBezTo>
                  <a:cubicBezTo>
                    <a:pt x="4502" y="5374"/>
                    <a:pt x="4502" y="5421"/>
                    <a:pt x="4548" y="5421"/>
                  </a:cubicBezTo>
                  <a:lnTo>
                    <a:pt x="4746" y="5468"/>
                  </a:lnTo>
                  <a:lnTo>
                    <a:pt x="4746" y="4991"/>
                  </a:lnTo>
                  <a:cubicBezTo>
                    <a:pt x="4746" y="4502"/>
                    <a:pt x="4653" y="3967"/>
                    <a:pt x="4548" y="3490"/>
                  </a:cubicBezTo>
                  <a:cubicBezTo>
                    <a:pt x="4502" y="3339"/>
                    <a:pt x="4502" y="3199"/>
                    <a:pt x="4455" y="3048"/>
                  </a:cubicBezTo>
                  <a:cubicBezTo>
                    <a:pt x="4362" y="2420"/>
                    <a:pt x="4211" y="1792"/>
                    <a:pt x="4071" y="1164"/>
                  </a:cubicBezTo>
                  <a:lnTo>
                    <a:pt x="3967" y="582"/>
                  </a:lnTo>
                  <a:cubicBezTo>
                    <a:pt x="3920" y="338"/>
                    <a:pt x="3827" y="292"/>
                    <a:pt x="3734" y="292"/>
                  </a:cubicBezTo>
                  <a:lnTo>
                    <a:pt x="3676" y="292"/>
                  </a:lnTo>
                  <a:lnTo>
                    <a:pt x="3583" y="338"/>
                  </a:lnTo>
                  <a:lnTo>
                    <a:pt x="3536" y="233"/>
                  </a:lnTo>
                  <a:cubicBezTo>
                    <a:pt x="3536" y="140"/>
                    <a:pt x="3490" y="1"/>
                    <a:pt x="344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84"/>
            <p:cNvSpPr/>
            <p:nvPr/>
          </p:nvSpPr>
          <p:spPr>
            <a:xfrm>
              <a:off x="2434725" y="3013475"/>
              <a:ext cx="318725" cy="533050"/>
            </a:xfrm>
            <a:custGeom>
              <a:rect b="b" l="l" r="r" t="t"/>
              <a:pathLst>
                <a:path extrusionOk="0" h="21322" w="12749">
                  <a:moveTo>
                    <a:pt x="47" y="15843"/>
                  </a:moveTo>
                  <a:lnTo>
                    <a:pt x="0" y="15994"/>
                  </a:lnTo>
                  <a:cubicBezTo>
                    <a:pt x="47" y="16040"/>
                    <a:pt x="47" y="16040"/>
                    <a:pt x="105" y="16087"/>
                  </a:cubicBezTo>
                  <a:cubicBezTo>
                    <a:pt x="151" y="16087"/>
                    <a:pt x="244" y="16133"/>
                    <a:pt x="291" y="16133"/>
                  </a:cubicBezTo>
                  <a:cubicBezTo>
                    <a:pt x="395" y="16238"/>
                    <a:pt x="535" y="16285"/>
                    <a:pt x="628" y="16331"/>
                  </a:cubicBezTo>
                  <a:cubicBezTo>
                    <a:pt x="919" y="16482"/>
                    <a:pt x="1210" y="16622"/>
                    <a:pt x="1500" y="16715"/>
                  </a:cubicBezTo>
                  <a:cubicBezTo>
                    <a:pt x="2036" y="16959"/>
                    <a:pt x="2571" y="17250"/>
                    <a:pt x="3106" y="17646"/>
                  </a:cubicBezTo>
                  <a:lnTo>
                    <a:pt x="3199" y="17739"/>
                  </a:lnTo>
                  <a:cubicBezTo>
                    <a:pt x="3536" y="17983"/>
                    <a:pt x="3827" y="18227"/>
                    <a:pt x="4222" y="18274"/>
                  </a:cubicBezTo>
                  <a:lnTo>
                    <a:pt x="4315" y="18274"/>
                  </a:lnTo>
                  <a:lnTo>
                    <a:pt x="4269" y="18227"/>
                  </a:lnTo>
                  <a:cubicBezTo>
                    <a:pt x="3152" y="16913"/>
                    <a:pt x="1698" y="16331"/>
                    <a:pt x="47" y="15843"/>
                  </a:cubicBezTo>
                  <a:close/>
                  <a:moveTo>
                    <a:pt x="12504" y="1"/>
                  </a:moveTo>
                  <a:cubicBezTo>
                    <a:pt x="12260" y="873"/>
                    <a:pt x="11922" y="1699"/>
                    <a:pt x="11492" y="2571"/>
                  </a:cubicBezTo>
                  <a:cubicBezTo>
                    <a:pt x="11294" y="2955"/>
                    <a:pt x="11155" y="3397"/>
                    <a:pt x="10957" y="3827"/>
                  </a:cubicBezTo>
                  <a:cubicBezTo>
                    <a:pt x="10864" y="4118"/>
                    <a:pt x="10713" y="4409"/>
                    <a:pt x="10620" y="4700"/>
                  </a:cubicBezTo>
                  <a:lnTo>
                    <a:pt x="10131" y="5723"/>
                  </a:lnTo>
                  <a:cubicBezTo>
                    <a:pt x="9701" y="6689"/>
                    <a:pt x="9259" y="7654"/>
                    <a:pt x="8828" y="8631"/>
                  </a:cubicBezTo>
                  <a:cubicBezTo>
                    <a:pt x="8433" y="9550"/>
                    <a:pt x="7956" y="10562"/>
                    <a:pt x="7467" y="11632"/>
                  </a:cubicBezTo>
                  <a:cubicBezTo>
                    <a:pt x="7084" y="12504"/>
                    <a:pt x="6642" y="13423"/>
                    <a:pt x="6211" y="14296"/>
                  </a:cubicBezTo>
                  <a:cubicBezTo>
                    <a:pt x="6013" y="14680"/>
                    <a:pt x="5816" y="15075"/>
                    <a:pt x="5630" y="15505"/>
                  </a:cubicBezTo>
                  <a:lnTo>
                    <a:pt x="5525" y="15703"/>
                  </a:lnTo>
                  <a:lnTo>
                    <a:pt x="5281" y="15552"/>
                  </a:lnTo>
                  <a:cubicBezTo>
                    <a:pt x="5048" y="15366"/>
                    <a:pt x="4804" y="15215"/>
                    <a:pt x="4560" y="15028"/>
                  </a:cubicBezTo>
                  <a:lnTo>
                    <a:pt x="4467" y="14970"/>
                  </a:lnTo>
                  <a:lnTo>
                    <a:pt x="4513" y="14877"/>
                  </a:lnTo>
                  <a:lnTo>
                    <a:pt x="4362" y="14784"/>
                  </a:lnTo>
                  <a:lnTo>
                    <a:pt x="4315" y="14877"/>
                  </a:lnTo>
                  <a:lnTo>
                    <a:pt x="3536" y="14447"/>
                  </a:lnTo>
                  <a:cubicBezTo>
                    <a:pt x="3199" y="14296"/>
                    <a:pt x="2861" y="14098"/>
                    <a:pt x="2524" y="13912"/>
                  </a:cubicBezTo>
                  <a:lnTo>
                    <a:pt x="2326" y="13865"/>
                  </a:lnTo>
                  <a:cubicBezTo>
                    <a:pt x="1896" y="13668"/>
                    <a:pt x="1454" y="13470"/>
                    <a:pt x="977" y="13330"/>
                  </a:cubicBezTo>
                  <a:lnTo>
                    <a:pt x="872" y="13516"/>
                  </a:lnTo>
                  <a:cubicBezTo>
                    <a:pt x="1070" y="13621"/>
                    <a:pt x="1210" y="13668"/>
                    <a:pt x="1361" y="13714"/>
                  </a:cubicBezTo>
                  <a:lnTo>
                    <a:pt x="1791" y="13912"/>
                  </a:lnTo>
                  <a:cubicBezTo>
                    <a:pt x="2861" y="14342"/>
                    <a:pt x="3780" y="14831"/>
                    <a:pt x="4560" y="15366"/>
                  </a:cubicBezTo>
                  <a:cubicBezTo>
                    <a:pt x="4606" y="15412"/>
                    <a:pt x="4653" y="15412"/>
                    <a:pt x="4653" y="15412"/>
                  </a:cubicBezTo>
                  <a:cubicBezTo>
                    <a:pt x="4699" y="15459"/>
                    <a:pt x="4699" y="15459"/>
                    <a:pt x="4757" y="15459"/>
                  </a:cubicBezTo>
                  <a:cubicBezTo>
                    <a:pt x="5339" y="15843"/>
                    <a:pt x="5385" y="15994"/>
                    <a:pt x="5095" y="16622"/>
                  </a:cubicBezTo>
                  <a:cubicBezTo>
                    <a:pt x="5048" y="16773"/>
                    <a:pt x="4990" y="16913"/>
                    <a:pt x="4943" y="17006"/>
                  </a:cubicBezTo>
                  <a:cubicBezTo>
                    <a:pt x="4850" y="17204"/>
                    <a:pt x="4757" y="17448"/>
                    <a:pt x="4653" y="17646"/>
                  </a:cubicBezTo>
                  <a:cubicBezTo>
                    <a:pt x="4606" y="17832"/>
                    <a:pt x="4513" y="17983"/>
                    <a:pt x="4467" y="18169"/>
                  </a:cubicBezTo>
                  <a:lnTo>
                    <a:pt x="4362" y="18320"/>
                  </a:lnTo>
                  <a:lnTo>
                    <a:pt x="4315" y="18274"/>
                  </a:lnTo>
                  <a:lnTo>
                    <a:pt x="4269" y="18413"/>
                  </a:lnTo>
                  <a:cubicBezTo>
                    <a:pt x="4222" y="18460"/>
                    <a:pt x="4222" y="18564"/>
                    <a:pt x="4176" y="18611"/>
                  </a:cubicBezTo>
                  <a:cubicBezTo>
                    <a:pt x="4118" y="18751"/>
                    <a:pt x="4025" y="18902"/>
                    <a:pt x="3978" y="19041"/>
                  </a:cubicBezTo>
                  <a:cubicBezTo>
                    <a:pt x="3687" y="19867"/>
                    <a:pt x="3443" y="20553"/>
                    <a:pt x="3199" y="21181"/>
                  </a:cubicBezTo>
                  <a:lnTo>
                    <a:pt x="3199" y="21228"/>
                  </a:lnTo>
                  <a:cubicBezTo>
                    <a:pt x="3199" y="21275"/>
                    <a:pt x="3245" y="21321"/>
                    <a:pt x="3245" y="21321"/>
                  </a:cubicBezTo>
                  <a:cubicBezTo>
                    <a:pt x="3303" y="21321"/>
                    <a:pt x="3396" y="21321"/>
                    <a:pt x="3443" y="21275"/>
                  </a:cubicBezTo>
                  <a:cubicBezTo>
                    <a:pt x="3489" y="21228"/>
                    <a:pt x="3536" y="21077"/>
                    <a:pt x="3594" y="20984"/>
                  </a:cubicBezTo>
                  <a:cubicBezTo>
                    <a:pt x="3687" y="20786"/>
                    <a:pt x="3734" y="20600"/>
                    <a:pt x="3780" y="20449"/>
                  </a:cubicBezTo>
                  <a:cubicBezTo>
                    <a:pt x="3931" y="20111"/>
                    <a:pt x="4025" y="19728"/>
                    <a:pt x="4176" y="19437"/>
                  </a:cubicBezTo>
                  <a:cubicBezTo>
                    <a:pt x="4606" y="18460"/>
                    <a:pt x="5095" y="17494"/>
                    <a:pt x="5525" y="16575"/>
                  </a:cubicBezTo>
                  <a:lnTo>
                    <a:pt x="5816" y="15994"/>
                  </a:lnTo>
                  <a:cubicBezTo>
                    <a:pt x="6107" y="15412"/>
                    <a:pt x="6351" y="14831"/>
                    <a:pt x="6642" y="14249"/>
                  </a:cubicBezTo>
                  <a:cubicBezTo>
                    <a:pt x="7223" y="13133"/>
                    <a:pt x="7758" y="11969"/>
                    <a:pt x="8293" y="10853"/>
                  </a:cubicBezTo>
                  <a:cubicBezTo>
                    <a:pt x="8770" y="9794"/>
                    <a:pt x="9259" y="8724"/>
                    <a:pt x="9701" y="7654"/>
                  </a:cubicBezTo>
                  <a:cubicBezTo>
                    <a:pt x="9933" y="7119"/>
                    <a:pt x="10178" y="6596"/>
                    <a:pt x="10422" y="6061"/>
                  </a:cubicBezTo>
                  <a:cubicBezTo>
                    <a:pt x="10713" y="5281"/>
                    <a:pt x="11050" y="4560"/>
                    <a:pt x="11387" y="3827"/>
                  </a:cubicBezTo>
                  <a:cubicBezTo>
                    <a:pt x="11736" y="3106"/>
                    <a:pt x="12027" y="2374"/>
                    <a:pt x="12364" y="1652"/>
                  </a:cubicBezTo>
                  <a:cubicBezTo>
                    <a:pt x="12550" y="1164"/>
                    <a:pt x="12702" y="629"/>
                    <a:pt x="12748" y="47"/>
                  </a:cubicBezTo>
                  <a:lnTo>
                    <a:pt x="125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84"/>
            <p:cNvSpPr/>
            <p:nvPr/>
          </p:nvSpPr>
          <p:spPr>
            <a:xfrm>
              <a:off x="2454200" y="3352825"/>
              <a:ext cx="25" cy="25"/>
            </a:xfrm>
            <a:custGeom>
              <a:rect b="b" l="l" r="r" t="t"/>
              <a:pathLst>
                <a:path extrusionOk="0" h="1" w="1">
                  <a:moveTo>
                    <a:pt x="0" y="1"/>
                  </a:moveTo>
                  <a:lnTo>
                    <a:pt x="0" y="1"/>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84"/>
            <p:cNvSpPr/>
            <p:nvPr/>
          </p:nvSpPr>
          <p:spPr>
            <a:xfrm>
              <a:off x="2543750" y="2314425"/>
              <a:ext cx="207375" cy="162300"/>
            </a:xfrm>
            <a:custGeom>
              <a:rect b="b" l="l" r="r" t="t"/>
              <a:pathLst>
                <a:path extrusionOk="0" h="6492" w="8295">
                  <a:moveTo>
                    <a:pt x="780" y="1"/>
                  </a:moveTo>
                  <a:lnTo>
                    <a:pt x="536" y="338"/>
                  </a:lnTo>
                  <a:lnTo>
                    <a:pt x="396" y="582"/>
                  </a:lnTo>
                  <a:cubicBezTo>
                    <a:pt x="292" y="722"/>
                    <a:pt x="245" y="920"/>
                    <a:pt x="152" y="1059"/>
                  </a:cubicBezTo>
                  <a:cubicBezTo>
                    <a:pt x="1" y="1257"/>
                    <a:pt x="47" y="1455"/>
                    <a:pt x="106" y="1501"/>
                  </a:cubicBezTo>
                  <a:cubicBezTo>
                    <a:pt x="126" y="1512"/>
                    <a:pt x="149" y="1517"/>
                    <a:pt x="174" y="1517"/>
                  </a:cubicBezTo>
                  <a:cubicBezTo>
                    <a:pt x="261" y="1517"/>
                    <a:pt x="372" y="1447"/>
                    <a:pt x="489" y="1257"/>
                  </a:cubicBezTo>
                  <a:cubicBezTo>
                    <a:pt x="582" y="1118"/>
                    <a:pt x="687" y="1013"/>
                    <a:pt x="734" y="827"/>
                  </a:cubicBezTo>
                  <a:cubicBezTo>
                    <a:pt x="780" y="769"/>
                    <a:pt x="827" y="676"/>
                    <a:pt x="873" y="629"/>
                  </a:cubicBezTo>
                  <a:lnTo>
                    <a:pt x="920" y="536"/>
                  </a:lnTo>
                  <a:lnTo>
                    <a:pt x="1024" y="582"/>
                  </a:lnTo>
                  <a:cubicBezTo>
                    <a:pt x="1362" y="827"/>
                    <a:pt x="1652" y="1059"/>
                    <a:pt x="2036" y="1304"/>
                  </a:cubicBezTo>
                  <a:lnTo>
                    <a:pt x="2234" y="1501"/>
                  </a:lnTo>
                  <a:lnTo>
                    <a:pt x="1943" y="2129"/>
                  </a:lnTo>
                  <a:cubicBezTo>
                    <a:pt x="1652" y="2664"/>
                    <a:pt x="1362" y="3246"/>
                    <a:pt x="1071" y="3781"/>
                  </a:cubicBezTo>
                  <a:cubicBezTo>
                    <a:pt x="1024" y="3921"/>
                    <a:pt x="978" y="4118"/>
                    <a:pt x="873" y="4316"/>
                  </a:cubicBezTo>
                  <a:cubicBezTo>
                    <a:pt x="873" y="4363"/>
                    <a:pt x="873" y="4409"/>
                    <a:pt x="827" y="4456"/>
                  </a:cubicBezTo>
                  <a:lnTo>
                    <a:pt x="827" y="4607"/>
                  </a:lnTo>
                  <a:cubicBezTo>
                    <a:pt x="827" y="4700"/>
                    <a:pt x="873" y="4746"/>
                    <a:pt x="873" y="4746"/>
                  </a:cubicBezTo>
                  <a:cubicBezTo>
                    <a:pt x="873" y="4746"/>
                    <a:pt x="920" y="4746"/>
                    <a:pt x="978" y="4700"/>
                  </a:cubicBezTo>
                  <a:cubicBezTo>
                    <a:pt x="1117" y="4549"/>
                    <a:pt x="1269" y="4409"/>
                    <a:pt x="1315" y="4258"/>
                  </a:cubicBezTo>
                  <a:cubicBezTo>
                    <a:pt x="1455" y="4025"/>
                    <a:pt x="1559" y="3781"/>
                    <a:pt x="1699" y="3537"/>
                  </a:cubicBezTo>
                  <a:cubicBezTo>
                    <a:pt x="1990" y="3002"/>
                    <a:pt x="2327" y="2467"/>
                    <a:pt x="2478" y="1792"/>
                  </a:cubicBezTo>
                  <a:lnTo>
                    <a:pt x="2478" y="1641"/>
                  </a:lnTo>
                  <a:lnTo>
                    <a:pt x="2618" y="1746"/>
                  </a:lnTo>
                  <a:cubicBezTo>
                    <a:pt x="3153" y="2129"/>
                    <a:pt x="3641" y="2513"/>
                    <a:pt x="4177" y="2909"/>
                  </a:cubicBezTo>
                  <a:lnTo>
                    <a:pt x="4223" y="2955"/>
                  </a:lnTo>
                  <a:lnTo>
                    <a:pt x="4177" y="3048"/>
                  </a:lnTo>
                  <a:cubicBezTo>
                    <a:pt x="4118" y="3095"/>
                    <a:pt x="4072" y="3153"/>
                    <a:pt x="4072" y="3200"/>
                  </a:cubicBezTo>
                  <a:cubicBezTo>
                    <a:pt x="3979" y="3339"/>
                    <a:pt x="3886" y="3444"/>
                    <a:pt x="3828" y="3583"/>
                  </a:cubicBezTo>
                  <a:cubicBezTo>
                    <a:pt x="3688" y="3828"/>
                    <a:pt x="3595" y="4025"/>
                    <a:pt x="3490" y="4258"/>
                  </a:cubicBezTo>
                  <a:cubicBezTo>
                    <a:pt x="3444" y="4456"/>
                    <a:pt x="3444" y="4607"/>
                    <a:pt x="3537" y="4653"/>
                  </a:cubicBezTo>
                  <a:lnTo>
                    <a:pt x="3595" y="4653"/>
                  </a:lnTo>
                  <a:cubicBezTo>
                    <a:pt x="3688" y="4653"/>
                    <a:pt x="3781" y="4502"/>
                    <a:pt x="3886" y="4409"/>
                  </a:cubicBezTo>
                  <a:cubicBezTo>
                    <a:pt x="4025" y="4118"/>
                    <a:pt x="4223" y="3828"/>
                    <a:pt x="4363" y="3583"/>
                  </a:cubicBezTo>
                  <a:lnTo>
                    <a:pt x="4560" y="3246"/>
                  </a:lnTo>
                  <a:lnTo>
                    <a:pt x="4653" y="3293"/>
                  </a:lnTo>
                  <a:cubicBezTo>
                    <a:pt x="5142" y="3630"/>
                    <a:pt x="5677" y="4025"/>
                    <a:pt x="6154" y="4363"/>
                  </a:cubicBezTo>
                  <a:lnTo>
                    <a:pt x="6212" y="4409"/>
                  </a:lnTo>
                  <a:lnTo>
                    <a:pt x="5968" y="4840"/>
                  </a:lnTo>
                  <a:cubicBezTo>
                    <a:pt x="5724" y="5282"/>
                    <a:pt x="5479" y="5665"/>
                    <a:pt x="5235" y="6061"/>
                  </a:cubicBezTo>
                  <a:cubicBezTo>
                    <a:pt x="5095" y="6247"/>
                    <a:pt x="5095" y="6398"/>
                    <a:pt x="5188" y="6491"/>
                  </a:cubicBezTo>
                  <a:lnTo>
                    <a:pt x="5235" y="6491"/>
                  </a:lnTo>
                  <a:cubicBezTo>
                    <a:pt x="5282" y="6491"/>
                    <a:pt x="5479" y="6445"/>
                    <a:pt x="5572" y="6293"/>
                  </a:cubicBezTo>
                  <a:cubicBezTo>
                    <a:pt x="5770" y="6061"/>
                    <a:pt x="5968" y="5712"/>
                    <a:pt x="6107" y="5479"/>
                  </a:cubicBezTo>
                  <a:cubicBezTo>
                    <a:pt x="6212" y="5328"/>
                    <a:pt x="6259" y="5188"/>
                    <a:pt x="6352" y="5037"/>
                  </a:cubicBezTo>
                  <a:cubicBezTo>
                    <a:pt x="6398" y="4944"/>
                    <a:pt x="6445" y="4898"/>
                    <a:pt x="6445" y="4793"/>
                  </a:cubicBezTo>
                  <a:lnTo>
                    <a:pt x="6503" y="4700"/>
                  </a:lnTo>
                  <a:lnTo>
                    <a:pt x="6642" y="4793"/>
                  </a:lnTo>
                  <a:cubicBezTo>
                    <a:pt x="6642" y="4793"/>
                    <a:pt x="6689" y="4793"/>
                    <a:pt x="6689" y="4840"/>
                  </a:cubicBezTo>
                  <a:lnTo>
                    <a:pt x="7177" y="5130"/>
                  </a:lnTo>
                  <a:cubicBezTo>
                    <a:pt x="7468" y="5328"/>
                    <a:pt x="7712" y="5526"/>
                    <a:pt x="7957" y="5665"/>
                  </a:cubicBezTo>
                  <a:cubicBezTo>
                    <a:pt x="8022" y="5698"/>
                    <a:pt x="8087" y="5736"/>
                    <a:pt x="8136" y="5736"/>
                  </a:cubicBezTo>
                  <a:cubicBezTo>
                    <a:pt x="8157" y="5736"/>
                    <a:pt x="8175" y="5729"/>
                    <a:pt x="8189" y="5712"/>
                  </a:cubicBezTo>
                  <a:lnTo>
                    <a:pt x="8189" y="5665"/>
                  </a:lnTo>
                  <a:cubicBezTo>
                    <a:pt x="8294" y="5572"/>
                    <a:pt x="8294" y="5479"/>
                    <a:pt x="8189" y="5375"/>
                  </a:cubicBezTo>
                  <a:cubicBezTo>
                    <a:pt x="8050" y="5282"/>
                    <a:pt x="7899" y="5188"/>
                    <a:pt x="7759" y="5084"/>
                  </a:cubicBezTo>
                  <a:cubicBezTo>
                    <a:pt x="7666" y="4991"/>
                    <a:pt x="7515" y="4944"/>
                    <a:pt x="7422" y="4840"/>
                  </a:cubicBezTo>
                  <a:cubicBezTo>
                    <a:pt x="7270" y="4746"/>
                    <a:pt x="7131" y="4653"/>
                    <a:pt x="6980" y="4549"/>
                  </a:cubicBezTo>
                  <a:cubicBezTo>
                    <a:pt x="6794" y="4409"/>
                    <a:pt x="6596" y="4258"/>
                    <a:pt x="6352" y="4072"/>
                  </a:cubicBezTo>
                  <a:cubicBezTo>
                    <a:pt x="6107" y="3874"/>
                    <a:pt x="5863" y="3676"/>
                    <a:pt x="5630" y="3490"/>
                  </a:cubicBezTo>
                  <a:cubicBezTo>
                    <a:pt x="3979" y="2327"/>
                    <a:pt x="2374" y="1164"/>
                    <a:pt x="78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84"/>
            <p:cNvSpPr/>
            <p:nvPr/>
          </p:nvSpPr>
          <p:spPr>
            <a:xfrm>
              <a:off x="2497825" y="2973350"/>
              <a:ext cx="242250" cy="407125"/>
            </a:xfrm>
            <a:custGeom>
              <a:rect b="b" l="l" r="r" t="t"/>
              <a:pathLst>
                <a:path extrusionOk="0" h="16285" w="9690">
                  <a:moveTo>
                    <a:pt x="9689" y="1455"/>
                  </a:moveTo>
                  <a:lnTo>
                    <a:pt x="9689" y="1455"/>
                  </a:lnTo>
                  <a:cubicBezTo>
                    <a:pt x="9688" y="1462"/>
                    <a:pt x="9687" y="1469"/>
                    <a:pt x="9686" y="1477"/>
                  </a:cubicBezTo>
                  <a:lnTo>
                    <a:pt x="9686" y="1477"/>
                  </a:lnTo>
                  <a:cubicBezTo>
                    <a:pt x="9688" y="1470"/>
                    <a:pt x="9689" y="1463"/>
                    <a:pt x="9689" y="1455"/>
                  </a:cubicBezTo>
                  <a:close/>
                  <a:moveTo>
                    <a:pt x="6828" y="1"/>
                  </a:moveTo>
                  <a:cubicBezTo>
                    <a:pt x="6828" y="1"/>
                    <a:pt x="6735" y="59"/>
                    <a:pt x="6688" y="152"/>
                  </a:cubicBezTo>
                  <a:cubicBezTo>
                    <a:pt x="6490" y="350"/>
                    <a:pt x="6351" y="536"/>
                    <a:pt x="6107" y="826"/>
                  </a:cubicBezTo>
                  <a:cubicBezTo>
                    <a:pt x="6014" y="931"/>
                    <a:pt x="5909" y="1071"/>
                    <a:pt x="5816" y="1164"/>
                  </a:cubicBezTo>
                  <a:lnTo>
                    <a:pt x="5723" y="1315"/>
                  </a:lnTo>
                  <a:lnTo>
                    <a:pt x="5723" y="1361"/>
                  </a:lnTo>
                  <a:lnTo>
                    <a:pt x="5665" y="1408"/>
                  </a:lnTo>
                  <a:lnTo>
                    <a:pt x="5618" y="1408"/>
                  </a:lnTo>
                  <a:cubicBezTo>
                    <a:pt x="5572" y="1408"/>
                    <a:pt x="5572" y="1361"/>
                    <a:pt x="5572" y="1361"/>
                  </a:cubicBezTo>
                  <a:lnTo>
                    <a:pt x="5234" y="1455"/>
                  </a:lnTo>
                  <a:lnTo>
                    <a:pt x="5234" y="1513"/>
                  </a:lnTo>
                  <a:cubicBezTo>
                    <a:pt x="5374" y="1803"/>
                    <a:pt x="5478" y="1803"/>
                    <a:pt x="5525" y="1803"/>
                  </a:cubicBezTo>
                  <a:cubicBezTo>
                    <a:pt x="5618" y="1803"/>
                    <a:pt x="5723" y="1745"/>
                    <a:pt x="5862" y="1652"/>
                  </a:cubicBezTo>
                  <a:lnTo>
                    <a:pt x="6153" y="1455"/>
                  </a:lnTo>
                  <a:lnTo>
                    <a:pt x="6014" y="1803"/>
                  </a:lnTo>
                  <a:cubicBezTo>
                    <a:pt x="5955" y="1897"/>
                    <a:pt x="5909" y="1990"/>
                    <a:pt x="5909" y="2141"/>
                  </a:cubicBezTo>
                  <a:cubicBezTo>
                    <a:pt x="5816" y="2385"/>
                    <a:pt x="5723" y="2571"/>
                    <a:pt x="5618" y="2815"/>
                  </a:cubicBezTo>
                  <a:lnTo>
                    <a:pt x="5525" y="3106"/>
                  </a:lnTo>
                  <a:cubicBezTo>
                    <a:pt x="4792" y="4653"/>
                    <a:pt x="4071" y="6305"/>
                    <a:pt x="3292" y="7910"/>
                  </a:cubicBezTo>
                  <a:cubicBezTo>
                    <a:pt x="2815" y="9015"/>
                    <a:pt x="2280" y="10085"/>
                    <a:pt x="1791" y="11109"/>
                  </a:cubicBezTo>
                  <a:cubicBezTo>
                    <a:pt x="1407" y="11923"/>
                    <a:pt x="1012" y="12749"/>
                    <a:pt x="628" y="13574"/>
                  </a:cubicBezTo>
                  <a:cubicBezTo>
                    <a:pt x="430" y="14016"/>
                    <a:pt x="244" y="14493"/>
                    <a:pt x="93" y="14935"/>
                  </a:cubicBezTo>
                  <a:cubicBezTo>
                    <a:pt x="47" y="15028"/>
                    <a:pt x="47" y="15121"/>
                    <a:pt x="0" y="15273"/>
                  </a:cubicBezTo>
                  <a:lnTo>
                    <a:pt x="0" y="15319"/>
                  </a:lnTo>
                  <a:cubicBezTo>
                    <a:pt x="965" y="13667"/>
                    <a:pt x="1791" y="11981"/>
                    <a:pt x="2664" y="10085"/>
                  </a:cubicBezTo>
                  <a:cubicBezTo>
                    <a:pt x="3780" y="7666"/>
                    <a:pt x="4897" y="5188"/>
                    <a:pt x="5909" y="2862"/>
                  </a:cubicBezTo>
                  <a:cubicBezTo>
                    <a:pt x="6107" y="2525"/>
                    <a:pt x="6200" y="2141"/>
                    <a:pt x="6351" y="1745"/>
                  </a:cubicBezTo>
                  <a:cubicBezTo>
                    <a:pt x="6397" y="1559"/>
                    <a:pt x="6444" y="1361"/>
                    <a:pt x="6490" y="1222"/>
                  </a:cubicBezTo>
                  <a:lnTo>
                    <a:pt x="6595" y="978"/>
                  </a:lnTo>
                  <a:lnTo>
                    <a:pt x="6688" y="1222"/>
                  </a:lnTo>
                  <a:cubicBezTo>
                    <a:pt x="6735" y="1268"/>
                    <a:pt x="6735" y="1361"/>
                    <a:pt x="6781" y="1408"/>
                  </a:cubicBezTo>
                  <a:cubicBezTo>
                    <a:pt x="6886" y="1606"/>
                    <a:pt x="6932" y="1745"/>
                    <a:pt x="7025" y="1943"/>
                  </a:cubicBezTo>
                  <a:cubicBezTo>
                    <a:pt x="7223" y="2187"/>
                    <a:pt x="7363" y="2280"/>
                    <a:pt x="7514" y="2280"/>
                  </a:cubicBezTo>
                  <a:cubicBezTo>
                    <a:pt x="7607" y="2280"/>
                    <a:pt x="7805" y="2187"/>
                    <a:pt x="7991" y="2036"/>
                  </a:cubicBezTo>
                  <a:lnTo>
                    <a:pt x="8282" y="1803"/>
                  </a:lnTo>
                  <a:lnTo>
                    <a:pt x="8142" y="2141"/>
                  </a:lnTo>
                  <a:cubicBezTo>
                    <a:pt x="8142" y="2187"/>
                    <a:pt x="8142" y="2234"/>
                    <a:pt x="8096" y="2234"/>
                  </a:cubicBezTo>
                  <a:cubicBezTo>
                    <a:pt x="8096" y="2280"/>
                    <a:pt x="8096" y="2327"/>
                    <a:pt x="8049" y="2385"/>
                  </a:cubicBezTo>
                  <a:lnTo>
                    <a:pt x="7467" y="3688"/>
                  </a:lnTo>
                  <a:cubicBezTo>
                    <a:pt x="7072" y="4560"/>
                    <a:pt x="6735" y="5386"/>
                    <a:pt x="6351" y="6258"/>
                  </a:cubicBezTo>
                  <a:cubicBezTo>
                    <a:pt x="6200" y="6596"/>
                    <a:pt x="6060" y="6933"/>
                    <a:pt x="5862" y="7270"/>
                  </a:cubicBezTo>
                  <a:cubicBezTo>
                    <a:pt x="5665" y="7759"/>
                    <a:pt x="5432" y="8294"/>
                    <a:pt x="5234" y="8782"/>
                  </a:cubicBezTo>
                  <a:cubicBezTo>
                    <a:pt x="4850" y="9597"/>
                    <a:pt x="4455" y="10376"/>
                    <a:pt x="4071" y="11202"/>
                  </a:cubicBezTo>
                  <a:cubicBezTo>
                    <a:pt x="3583" y="12272"/>
                    <a:pt x="3047" y="13377"/>
                    <a:pt x="2571" y="14493"/>
                  </a:cubicBezTo>
                  <a:cubicBezTo>
                    <a:pt x="2373" y="14889"/>
                    <a:pt x="2233" y="15319"/>
                    <a:pt x="2082" y="15761"/>
                  </a:cubicBezTo>
                  <a:cubicBezTo>
                    <a:pt x="2036" y="15901"/>
                    <a:pt x="1943" y="16052"/>
                    <a:pt x="1884" y="16238"/>
                  </a:cubicBezTo>
                  <a:lnTo>
                    <a:pt x="1989" y="16238"/>
                  </a:lnTo>
                  <a:lnTo>
                    <a:pt x="2082" y="16285"/>
                  </a:lnTo>
                  <a:cubicBezTo>
                    <a:pt x="3292" y="13726"/>
                    <a:pt x="4362" y="11446"/>
                    <a:pt x="5281" y="9364"/>
                  </a:cubicBezTo>
                  <a:cubicBezTo>
                    <a:pt x="5618" y="8678"/>
                    <a:pt x="5955" y="7956"/>
                    <a:pt x="6246" y="7224"/>
                  </a:cubicBezTo>
                  <a:cubicBezTo>
                    <a:pt x="7025" y="5584"/>
                    <a:pt x="7654" y="4072"/>
                    <a:pt x="8282" y="2676"/>
                  </a:cubicBezTo>
                  <a:lnTo>
                    <a:pt x="8340" y="2571"/>
                  </a:lnTo>
                  <a:lnTo>
                    <a:pt x="8433" y="2618"/>
                  </a:lnTo>
                  <a:cubicBezTo>
                    <a:pt x="8433" y="2618"/>
                    <a:pt x="8479" y="2676"/>
                    <a:pt x="8526" y="2676"/>
                  </a:cubicBezTo>
                  <a:cubicBezTo>
                    <a:pt x="8631" y="2722"/>
                    <a:pt x="8677" y="2769"/>
                    <a:pt x="8770" y="2769"/>
                  </a:cubicBezTo>
                  <a:cubicBezTo>
                    <a:pt x="8921" y="2722"/>
                    <a:pt x="9061" y="2618"/>
                    <a:pt x="9212" y="2525"/>
                  </a:cubicBezTo>
                  <a:cubicBezTo>
                    <a:pt x="9497" y="2194"/>
                    <a:pt x="9637" y="1863"/>
                    <a:pt x="9686" y="1477"/>
                  </a:cubicBezTo>
                  <a:lnTo>
                    <a:pt x="9686" y="1477"/>
                  </a:lnTo>
                  <a:cubicBezTo>
                    <a:pt x="9676" y="1514"/>
                    <a:pt x="9643" y="1520"/>
                    <a:pt x="9643" y="1559"/>
                  </a:cubicBezTo>
                  <a:cubicBezTo>
                    <a:pt x="9503" y="1606"/>
                    <a:pt x="9398" y="1699"/>
                    <a:pt x="9305" y="1803"/>
                  </a:cubicBezTo>
                  <a:cubicBezTo>
                    <a:pt x="9212" y="1897"/>
                    <a:pt x="9107" y="2036"/>
                    <a:pt x="9014" y="2141"/>
                  </a:cubicBezTo>
                  <a:cubicBezTo>
                    <a:pt x="9014" y="2187"/>
                    <a:pt x="8968" y="2234"/>
                    <a:pt x="8921" y="2280"/>
                  </a:cubicBezTo>
                  <a:lnTo>
                    <a:pt x="8863" y="2327"/>
                  </a:lnTo>
                  <a:lnTo>
                    <a:pt x="8677" y="2327"/>
                  </a:lnTo>
                  <a:lnTo>
                    <a:pt x="8677" y="1897"/>
                  </a:lnTo>
                  <a:lnTo>
                    <a:pt x="8677" y="1268"/>
                  </a:lnTo>
                  <a:lnTo>
                    <a:pt x="8677" y="1117"/>
                  </a:lnTo>
                  <a:lnTo>
                    <a:pt x="8677" y="873"/>
                  </a:lnTo>
                  <a:lnTo>
                    <a:pt x="8677" y="780"/>
                  </a:lnTo>
                  <a:cubicBezTo>
                    <a:pt x="8631" y="780"/>
                    <a:pt x="8572" y="826"/>
                    <a:pt x="8526" y="826"/>
                  </a:cubicBezTo>
                  <a:cubicBezTo>
                    <a:pt x="8235" y="978"/>
                    <a:pt x="8096" y="1222"/>
                    <a:pt x="7898" y="1455"/>
                  </a:cubicBezTo>
                  <a:cubicBezTo>
                    <a:pt x="7805" y="1606"/>
                    <a:pt x="7700" y="1803"/>
                    <a:pt x="7607" y="1897"/>
                  </a:cubicBezTo>
                  <a:lnTo>
                    <a:pt x="7514" y="1990"/>
                  </a:lnTo>
                  <a:lnTo>
                    <a:pt x="7467" y="1943"/>
                  </a:lnTo>
                  <a:cubicBezTo>
                    <a:pt x="7072" y="1606"/>
                    <a:pt x="7025" y="1222"/>
                    <a:pt x="6979" y="780"/>
                  </a:cubicBezTo>
                  <a:lnTo>
                    <a:pt x="6979" y="536"/>
                  </a:lnTo>
                  <a:cubicBezTo>
                    <a:pt x="6932" y="396"/>
                    <a:pt x="6932" y="291"/>
                    <a:pt x="6932" y="152"/>
                  </a:cubicBezTo>
                  <a:cubicBezTo>
                    <a:pt x="6932" y="105"/>
                    <a:pt x="6886" y="1"/>
                    <a:pt x="68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84"/>
            <p:cNvSpPr/>
            <p:nvPr/>
          </p:nvSpPr>
          <p:spPr>
            <a:xfrm>
              <a:off x="2547550" y="3379300"/>
              <a:ext cx="2350" cy="1175"/>
            </a:xfrm>
            <a:custGeom>
              <a:rect b="b" l="l" r="r" t="t"/>
              <a:pathLst>
                <a:path extrusionOk="0" h="47" w="94">
                  <a:moveTo>
                    <a:pt x="93" y="47"/>
                  </a:moveTo>
                  <a:lnTo>
                    <a:pt x="93" y="47"/>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84"/>
            <p:cNvSpPr/>
            <p:nvPr/>
          </p:nvSpPr>
          <p:spPr>
            <a:xfrm>
              <a:off x="2655425" y="2553175"/>
              <a:ext cx="24150" cy="27650"/>
            </a:xfrm>
            <a:custGeom>
              <a:rect b="b" l="l" r="r" t="t"/>
              <a:pathLst>
                <a:path extrusionOk="0" h="1106" w="966">
                  <a:moveTo>
                    <a:pt x="919" y="0"/>
                  </a:moveTo>
                  <a:cubicBezTo>
                    <a:pt x="582" y="93"/>
                    <a:pt x="291" y="338"/>
                    <a:pt x="47" y="628"/>
                  </a:cubicBezTo>
                  <a:cubicBezTo>
                    <a:pt x="0" y="721"/>
                    <a:pt x="0" y="814"/>
                    <a:pt x="0" y="919"/>
                  </a:cubicBezTo>
                  <a:cubicBezTo>
                    <a:pt x="0" y="966"/>
                    <a:pt x="47" y="1012"/>
                    <a:pt x="93" y="1059"/>
                  </a:cubicBezTo>
                  <a:lnTo>
                    <a:pt x="140" y="1105"/>
                  </a:lnTo>
                  <a:cubicBezTo>
                    <a:pt x="140" y="1105"/>
                    <a:pt x="140" y="1059"/>
                    <a:pt x="186" y="1059"/>
                  </a:cubicBezTo>
                  <a:lnTo>
                    <a:pt x="233" y="1059"/>
                  </a:lnTo>
                  <a:cubicBezTo>
                    <a:pt x="477" y="675"/>
                    <a:pt x="768" y="338"/>
                    <a:pt x="9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84"/>
            <p:cNvSpPr/>
            <p:nvPr/>
          </p:nvSpPr>
          <p:spPr>
            <a:xfrm>
              <a:off x="2660075" y="2595325"/>
              <a:ext cx="21825" cy="26775"/>
            </a:xfrm>
            <a:custGeom>
              <a:rect b="b" l="l" r="r" t="t"/>
              <a:pathLst>
                <a:path extrusionOk="0" h="1071" w="873">
                  <a:moveTo>
                    <a:pt x="873" y="1"/>
                  </a:moveTo>
                  <a:cubicBezTo>
                    <a:pt x="442" y="152"/>
                    <a:pt x="105" y="641"/>
                    <a:pt x="47" y="931"/>
                  </a:cubicBezTo>
                  <a:cubicBezTo>
                    <a:pt x="0" y="978"/>
                    <a:pt x="47" y="1071"/>
                    <a:pt x="105" y="1071"/>
                  </a:cubicBezTo>
                  <a:lnTo>
                    <a:pt x="152" y="1071"/>
                  </a:lnTo>
                  <a:cubicBezTo>
                    <a:pt x="198" y="1071"/>
                    <a:pt x="291" y="1071"/>
                    <a:pt x="291" y="1024"/>
                  </a:cubicBezTo>
                  <a:cubicBezTo>
                    <a:pt x="442" y="827"/>
                    <a:pt x="629" y="641"/>
                    <a:pt x="733" y="350"/>
                  </a:cubicBezTo>
                  <a:cubicBezTo>
                    <a:pt x="826" y="245"/>
                    <a:pt x="826" y="152"/>
                    <a:pt x="873" y="59"/>
                  </a:cubicBezTo>
                  <a:lnTo>
                    <a:pt x="87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84"/>
            <p:cNvSpPr/>
            <p:nvPr/>
          </p:nvSpPr>
          <p:spPr>
            <a:xfrm>
              <a:off x="2638275" y="2660750"/>
              <a:ext cx="40150" cy="24450"/>
            </a:xfrm>
            <a:custGeom>
              <a:rect b="b" l="l" r="r" t="t"/>
              <a:pathLst>
                <a:path extrusionOk="0" h="978" w="1606">
                  <a:moveTo>
                    <a:pt x="151" y="1"/>
                  </a:moveTo>
                  <a:lnTo>
                    <a:pt x="105" y="106"/>
                  </a:lnTo>
                  <a:lnTo>
                    <a:pt x="0" y="350"/>
                  </a:lnTo>
                  <a:lnTo>
                    <a:pt x="396" y="536"/>
                  </a:lnTo>
                  <a:cubicBezTo>
                    <a:pt x="628" y="687"/>
                    <a:pt x="919" y="780"/>
                    <a:pt x="1210" y="931"/>
                  </a:cubicBezTo>
                  <a:lnTo>
                    <a:pt x="1407" y="978"/>
                  </a:lnTo>
                  <a:lnTo>
                    <a:pt x="1454" y="978"/>
                  </a:lnTo>
                  <a:cubicBezTo>
                    <a:pt x="1559" y="931"/>
                    <a:pt x="1605" y="827"/>
                    <a:pt x="1605" y="780"/>
                  </a:cubicBezTo>
                  <a:cubicBezTo>
                    <a:pt x="1605" y="734"/>
                    <a:pt x="1501" y="641"/>
                    <a:pt x="1407" y="582"/>
                  </a:cubicBezTo>
                  <a:cubicBezTo>
                    <a:pt x="1117" y="443"/>
                    <a:pt x="779" y="292"/>
                    <a:pt x="489" y="152"/>
                  </a:cubicBezTo>
                  <a:cubicBezTo>
                    <a:pt x="396" y="106"/>
                    <a:pt x="244" y="59"/>
                    <a:pt x="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84"/>
            <p:cNvSpPr/>
            <p:nvPr/>
          </p:nvSpPr>
          <p:spPr>
            <a:xfrm>
              <a:off x="2640875" y="2660750"/>
              <a:ext cx="1200" cy="2650"/>
            </a:xfrm>
            <a:custGeom>
              <a:rect b="b" l="l" r="r" t="t"/>
              <a:pathLst>
                <a:path extrusionOk="0" h="106" w="48">
                  <a:moveTo>
                    <a:pt x="47" y="1"/>
                  </a:moveTo>
                  <a:lnTo>
                    <a:pt x="1" y="106"/>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84"/>
            <p:cNvSpPr/>
            <p:nvPr/>
          </p:nvSpPr>
          <p:spPr>
            <a:xfrm>
              <a:off x="2675775" y="2687500"/>
              <a:ext cx="25" cy="25"/>
            </a:xfrm>
            <a:custGeom>
              <a:rect b="b" l="l" r="r" t="t"/>
              <a:pathLst>
                <a:path extrusionOk="0" h="1" w="1">
                  <a:moveTo>
                    <a:pt x="1" y="1"/>
                  </a:move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84"/>
            <p:cNvSpPr/>
            <p:nvPr/>
          </p:nvSpPr>
          <p:spPr>
            <a:xfrm>
              <a:off x="2668500" y="3153925"/>
              <a:ext cx="8750" cy="13400"/>
            </a:xfrm>
            <a:custGeom>
              <a:rect b="b" l="l" r="r" t="t"/>
              <a:pathLst>
                <a:path extrusionOk="0" h="536" w="350">
                  <a:moveTo>
                    <a:pt x="245" y="1"/>
                  </a:moveTo>
                  <a:cubicBezTo>
                    <a:pt x="152" y="47"/>
                    <a:pt x="105" y="152"/>
                    <a:pt x="59" y="245"/>
                  </a:cubicBezTo>
                  <a:cubicBezTo>
                    <a:pt x="1" y="338"/>
                    <a:pt x="1" y="396"/>
                    <a:pt x="1" y="489"/>
                  </a:cubicBezTo>
                  <a:lnTo>
                    <a:pt x="1" y="536"/>
                  </a:lnTo>
                  <a:lnTo>
                    <a:pt x="59" y="536"/>
                  </a:lnTo>
                  <a:cubicBezTo>
                    <a:pt x="152" y="396"/>
                    <a:pt x="198" y="245"/>
                    <a:pt x="292" y="105"/>
                  </a:cubicBezTo>
                  <a:lnTo>
                    <a:pt x="35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84"/>
            <p:cNvSpPr/>
            <p:nvPr/>
          </p:nvSpPr>
          <p:spPr>
            <a:xfrm>
              <a:off x="2634775" y="3089675"/>
              <a:ext cx="25325" cy="48575"/>
            </a:xfrm>
            <a:custGeom>
              <a:rect b="b" l="l" r="r" t="t"/>
              <a:pathLst>
                <a:path extrusionOk="0" h="1943" w="1013">
                  <a:moveTo>
                    <a:pt x="1012" y="0"/>
                  </a:moveTo>
                  <a:cubicBezTo>
                    <a:pt x="966" y="0"/>
                    <a:pt x="919" y="0"/>
                    <a:pt x="919" y="58"/>
                  </a:cubicBezTo>
                  <a:lnTo>
                    <a:pt x="873" y="151"/>
                  </a:lnTo>
                  <a:cubicBezTo>
                    <a:pt x="629" y="535"/>
                    <a:pt x="384" y="977"/>
                    <a:pt x="140" y="1454"/>
                  </a:cubicBezTo>
                  <a:cubicBezTo>
                    <a:pt x="94" y="1605"/>
                    <a:pt x="47" y="1745"/>
                    <a:pt x="0" y="1943"/>
                  </a:cubicBezTo>
                  <a:cubicBezTo>
                    <a:pt x="94" y="1850"/>
                    <a:pt x="140" y="1745"/>
                    <a:pt x="245" y="1605"/>
                  </a:cubicBezTo>
                  <a:cubicBezTo>
                    <a:pt x="477" y="1163"/>
                    <a:pt x="722" y="686"/>
                    <a:pt x="1012" y="105"/>
                  </a:cubicBezTo>
                  <a:lnTo>
                    <a:pt x="101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84"/>
            <p:cNvSpPr/>
            <p:nvPr/>
          </p:nvSpPr>
          <p:spPr>
            <a:xfrm>
              <a:off x="2434725" y="2383350"/>
              <a:ext cx="215775" cy="144250"/>
            </a:xfrm>
            <a:custGeom>
              <a:rect b="b" l="l" r="r" t="t"/>
              <a:pathLst>
                <a:path extrusionOk="0" h="5770" w="8631">
                  <a:moveTo>
                    <a:pt x="105" y="1"/>
                  </a:moveTo>
                  <a:lnTo>
                    <a:pt x="0" y="245"/>
                  </a:lnTo>
                  <a:lnTo>
                    <a:pt x="47" y="291"/>
                  </a:lnTo>
                  <a:cubicBezTo>
                    <a:pt x="151" y="338"/>
                    <a:pt x="198" y="396"/>
                    <a:pt x="291" y="443"/>
                  </a:cubicBezTo>
                  <a:cubicBezTo>
                    <a:pt x="337" y="489"/>
                    <a:pt x="442" y="536"/>
                    <a:pt x="489" y="582"/>
                  </a:cubicBezTo>
                  <a:cubicBezTo>
                    <a:pt x="628" y="733"/>
                    <a:pt x="733" y="826"/>
                    <a:pt x="872" y="873"/>
                  </a:cubicBezTo>
                  <a:cubicBezTo>
                    <a:pt x="1698" y="1408"/>
                    <a:pt x="2571" y="1989"/>
                    <a:pt x="3443" y="2525"/>
                  </a:cubicBezTo>
                  <a:cubicBezTo>
                    <a:pt x="4606" y="3199"/>
                    <a:pt x="5723" y="3932"/>
                    <a:pt x="6886" y="4653"/>
                  </a:cubicBezTo>
                  <a:cubicBezTo>
                    <a:pt x="7130" y="4851"/>
                    <a:pt x="7421" y="5049"/>
                    <a:pt x="7665" y="5235"/>
                  </a:cubicBezTo>
                  <a:cubicBezTo>
                    <a:pt x="7758" y="5281"/>
                    <a:pt x="7898" y="5386"/>
                    <a:pt x="8002" y="5479"/>
                  </a:cubicBezTo>
                  <a:cubicBezTo>
                    <a:pt x="8049" y="5525"/>
                    <a:pt x="8096" y="5525"/>
                    <a:pt x="8142" y="5572"/>
                  </a:cubicBezTo>
                  <a:cubicBezTo>
                    <a:pt x="8247" y="5677"/>
                    <a:pt x="8340" y="5723"/>
                    <a:pt x="8433" y="5770"/>
                  </a:cubicBezTo>
                  <a:lnTo>
                    <a:pt x="8631" y="5770"/>
                  </a:lnTo>
                  <a:lnTo>
                    <a:pt x="8631" y="5525"/>
                  </a:lnTo>
                  <a:cubicBezTo>
                    <a:pt x="8584" y="5525"/>
                    <a:pt x="8584" y="5479"/>
                    <a:pt x="8538" y="5479"/>
                  </a:cubicBezTo>
                  <a:cubicBezTo>
                    <a:pt x="8538" y="5432"/>
                    <a:pt x="8538" y="5432"/>
                    <a:pt x="8479" y="5432"/>
                  </a:cubicBezTo>
                  <a:cubicBezTo>
                    <a:pt x="7805" y="4804"/>
                    <a:pt x="6979" y="4269"/>
                    <a:pt x="6153" y="3781"/>
                  </a:cubicBezTo>
                  <a:cubicBezTo>
                    <a:pt x="5862" y="3641"/>
                    <a:pt x="5571" y="3443"/>
                    <a:pt x="5281" y="3246"/>
                  </a:cubicBezTo>
                  <a:cubicBezTo>
                    <a:pt x="4025" y="2478"/>
                    <a:pt x="2768" y="1652"/>
                    <a:pt x="1559" y="873"/>
                  </a:cubicBezTo>
                  <a:lnTo>
                    <a:pt x="442" y="198"/>
                  </a:lnTo>
                  <a:cubicBezTo>
                    <a:pt x="291" y="152"/>
                    <a:pt x="198" y="47"/>
                    <a:pt x="10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84"/>
            <p:cNvSpPr/>
            <p:nvPr/>
          </p:nvSpPr>
          <p:spPr>
            <a:xfrm>
              <a:off x="2639425" y="3210925"/>
              <a:ext cx="11075" cy="24150"/>
            </a:xfrm>
            <a:custGeom>
              <a:rect b="b" l="l" r="r" t="t"/>
              <a:pathLst>
                <a:path extrusionOk="0" h="966" w="443">
                  <a:moveTo>
                    <a:pt x="396" y="0"/>
                  </a:moveTo>
                  <a:cubicBezTo>
                    <a:pt x="291" y="0"/>
                    <a:pt x="245" y="47"/>
                    <a:pt x="198" y="152"/>
                  </a:cubicBezTo>
                  <a:lnTo>
                    <a:pt x="198" y="198"/>
                  </a:lnTo>
                  <a:cubicBezTo>
                    <a:pt x="152" y="338"/>
                    <a:pt x="105" y="489"/>
                    <a:pt x="59" y="675"/>
                  </a:cubicBezTo>
                  <a:cubicBezTo>
                    <a:pt x="1" y="733"/>
                    <a:pt x="1" y="780"/>
                    <a:pt x="1" y="826"/>
                  </a:cubicBezTo>
                  <a:cubicBezTo>
                    <a:pt x="1" y="873"/>
                    <a:pt x="1" y="919"/>
                    <a:pt x="59" y="966"/>
                  </a:cubicBezTo>
                  <a:cubicBezTo>
                    <a:pt x="59" y="919"/>
                    <a:pt x="105" y="919"/>
                    <a:pt x="105" y="919"/>
                  </a:cubicBezTo>
                  <a:cubicBezTo>
                    <a:pt x="152" y="780"/>
                    <a:pt x="245" y="675"/>
                    <a:pt x="291" y="582"/>
                  </a:cubicBezTo>
                  <a:cubicBezTo>
                    <a:pt x="350" y="442"/>
                    <a:pt x="396" y="338"/>
                    <a:pt x="443" y="245"/>
                  </a:cubicBezTo>
                  <a:lnTo>
                    <a:pt x="443" y="47"/>
                  </a:lnTo>
                  <a:lnTo>
                    <a:pt x="39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84"/>
            <p:cNvSpPr/>
            <p:nvPr/>
          </p:nvSpPr>
          <p:spPr>
            <a:xfrm>
              <a:off x="2635925" y="2608700"/>
              <a:ext cx="13425" cy="34050"/>
            </a:xfrm>
            <a:custGeom>
              <a:rect b="b" l="l" r="r" t="t"/>
              <a:pathLst>
                <a:path extrusionOk="0" h="1362" w="537">
                  <a:moveTo>
                    <a:pt x="536" y="1"/>
                  </a:moveTo>
                  <a:cubicBezTo>
                    <a:pt x="338" y="152"/>
                    <a:pt x="199" y="338"/>
                    <a:pt x="94" y="582"/>
                  </a:cubicBezTo>
                  <a:cubicBezTo>
                    <a:pt x="1" y="827"/>
                    <a:pt x="1" y="1071"/>
                    <a:pt x="48" y="1164"/>
                  </a:cubicBezTo>
                  <a:lnTo>
                    <a:pt x="48" y="1211"/>
                  </a:lnTo>
                  <a:lnTo>
                    <a:pt x="94" y="1269"/>
                  </a:lnTo>
                  <a:lnTo>
                    <a:pt x="94" y="1315"/>
                  </a:lnTo>
                  <a:cubicBezTo>
                    <a:pt x="141" y="1315"/>
                    <a:pt x="245" y="1362"/>
                    <a:pt x="292" y="1362"/>
                  </a:cubicBezTo>
                  <a:cubicBezTo>
                    <a:pt x="338" y="1362"/>
                    <a:pt x="385" y="1269"/>
                    <a:pt x="385" y="1211"/>
                  </a:cubicBezTo>
                  <a:cubicBezTo>
                    <a:pt x="385" y="1024"/>
                    <a:pt x="431" y="873"/>
                    <a:pt x="431" y="687"/>
                  </a:cubicBezTo>
                  <a:cubicBezTo>
                    <a:pt x="431" y="629"/>
                    <a:pt x="431" y="536"/>
                    <a:pt x="490" y="489"/>
                  </a:cubicBezTo>
                  <a:lnTo>
                    <a:pt x="490" y="396"/>
                  </a:lnTo>
                  <a:cubicBezTo>
                    <a:pt x="490" y="292"/>
                    <a:pt x="490" y="152"/>
                    <a:pt x="5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84"/>
            <p:cNvSpPr/>
            <p:nvPr/>
          </p:nvSpPr>
          <p:spPr>
            <a:xfrm>
              <a:off x="2603075" y="2687500"/>
              <a:ext cx="26775" cy="12725"/>
            </a:xfrm>
            <a:custGeom>
              <a:rect b="b" l="l" r="r" t="t"/>
              <a:pathLst>
                <a:path extrusionOk="0" h="509" w="1071">
                  <a:moveTo>
                    <a:pt x="198" y="1"/>
                  </a:moveTo>
                  <a:lnTo>
                    <a:pt x="1" y="292"/>
                  </a:lnTo>
                  <a:cubicBezTo>
                    <a:pt x="256" y="433"/>
                    <a:pt x="461" y="508"/>
                    <a:pt x="654" y="508"/>
                  </a:cubicBezTo>
                  <a:cubicBezTo>
                    <a:pt x="795" y="508"/>
                    <a:pt x="928" y="468"/>
                    <a:pt x="1071" y="385"/>
                  </a:cubicBezTo>
                  <a:cubicBezTo>
                    <a:pt x="873" y="94"/>
                    <a:pt x="582" y="1"/>
                    <a:pt x="1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84"/>
            <p:cNvSpPr/>
            <p:nvPr/>
          </p:nvSpPr>
          <p:spPr>
            <a:xfrm>
              <a:off x="2603075" y="2687500"/>
              <a:ext cx="4975" cy="7300"/>
            </a:xfrm>
            <a:custGeom>
              <a:rect b="b" l="l" r="r" t="t"/>
              <a:pathLst>
                <a:path extrusionOk="0" h="292" w="199">
                  <a:moveTo>
                    <a:pt x="1" y="292"/>
                  </a:moveTo>
                  <a:lnTo>
                    <a:pt x="198" y="1"/>
                  </a:lnTo>
                  <a:lnTo>
                    <a:pt x="1" y="292"/>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84"/>
            <p:cNvSpPr/>
            <p:nvPr/>
          </p:nvSpPr>
          <p:spPr>
            <a:xfrm>
              <a:off x="2600750" y="2694775"/>
              <a:ext cx="25" cy="25"/>
            </a:xfrm>
            <a:custGeom>
              <a:rect b="b" l="l" r="r" t="t"/>
              <a:pathLst>
                <a:path extrusionOk="0" h="1" w="1">
                  <a:moveTo>
                    <a:pt x="1" y="1"/>
                  </a:moveTo>
                  <a:lnTo>
                    <a:pt x="1" y="1"/>
                  </a:lnTo>
                  <a:lnTo>
                    <a:pt x="1" y="1"/>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84"/>
            <p:cNvSpPr/>
            <p:nvPr/>
          </p:nvSpPr>
          <p:spPr>
            <a:xfrm>
              <a:off x="2533000" y="3169625"/>
              <a:ext cx="82325" cy="184400"/>
            </a:xfrm>
            <a:custGeom>
              <a:rect b="b" l="l" r="r" t="t"/>
              <a:pathLst>
                <a:path extrusionOk="0" h="7376" w="3293">
                  <a:moveTo>
                    <a:pt x="3292" y="1"/>
                  </a:moveTo>
                  <a:cubicBezTo>
                    <a:pt x="3292" y="59"/>
                    <a:pt x="3246" y="59"/>
                    <a:pt x="3246" y="59"/>
                  </a:cubicBezTo>
                  <a:cubicBezTo>
                    <a:pt x="3199" y="152"/>
                    <a:pt x="3094" y="199"/>
                    <a:pt x="3094" y="292"/>
                  </a:cubicBezTo>
                  <a:cubicBezTo>
                    <a:pt x="3048" y="396"/>
                    <a:pt x="3001" y="489"/>
                    <a:pt x="2955" y="536"/>
                  </a:cubicBezTo>
                  <a:cubicBezTo>
                    <a:pt x="2757" y="873"/>
                    <a:pt x="2571" y="1269"/>
                    <a:pt x="2466" y="1606"/>
                  </a:cubicBezTo>
                  <a:cubicBezTo>
                    <a:pt x="2176" y="2478"/>
                    <a:pt x="1792" y="3304"/>
                    <a:pt x="1408" y="4130"/>
                  </a:cubicBezTo>
                  <a:cubicBezTo>
                    <a:pt x="1210" y="4514"/>
                    <a:pt x="1012" y="4851"/>
                    <a:pt x="873" y="5235"/>
                  </a:cubicBezTo>
                  <a:cubicBezTo>
                    <a:pt x="582" y="5875"/>
                    <a:pt x="291" y="6549"/>
                    <a:pt x="47" y="7177"/>
                  </a:cubicBezTo>
                  <a:lnTo>
                    <a:pt x="47" y="7270"/>
                  </a:lnTo>
                  <a:cubicBezTo>
                    <a:pt x="0" y="7270"/>
                    <a:pt x="47" y="7329"/>
                    <a:pt x="47" y="7375"/>
                  </a:cubicBezTo>
                  <a:cubicBezTo>
                    <a:pt x="94" y="7375"/>
                    <a:pt x="140" y="7329"/>
                    <a:pt x="140" y="7329"/>
                  </a:cubicBezTo>
                  <a:cubicBezTo>
                    <a:pt x="291" y="7131"/>
                    <a:pt x="384" y="6980"/>
                    <a:pt x="477" y="6794"/>
                  </a:cubicBezTo>
                  <a:cubicBezTo>
                    <a:pt x="966" y="5677"/>
                    <a:pt x="1350" y="4851"/>
                    <a:pt x="1699" y="4072"/>
                  </a:cubicBezTo>
                  <a:cubicBezTo>
                    <a:pt x="2176" y="2967"/>
                    <a:pt x="2664" y="1804"/>
                    <a:pt x="3199" y="443"/>
                  </a:cubicBezTo>
                  <a:cubicBezTo>
                    <a:pt x="3246" y="350"/>
                    <a:pt x="3246" y="199"/>
                    <a:pt x="3292" y="105"/>
                  </a:cubicBezTo>
                  <a:lnTo>
                    <a:pt x="329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84"/>
            <p:cNvSpPr/>
            <p:nvPr/>
          </p:nvSpPr>
          <p:spPr>
            <a:xfrm>
              <a:off x="2563250" y="3099550"/>
              <a:ext cx="30250" cy="67775"/>
            </a:xfrm>
            <a:custGeom>
              <a:rect b="b" l="l" r="r" t="t"/>
              <a:pathLst>
                <a:path extrusionOk="0" h="2711" w="1210">
                  <a:moveTo>
                    <a:pt x="1163" y="1"/>
                  </a:moveTo>
                  <a:cubicBezTo>
                    <a:pt x="1117" y="47"/>
                    <a:pt x="1070" y="47"/>
                    <a:pt x="1070" y="94"/>
                  </a:cubicBezTo>
                  <a:cubicBezTo>
                    <a:pt x="779" y="768"/>
                    <a:pt x="430" y="1455"/>
                    <a:pt x="140" y="2176"/>
                  </a:cubicBezTo>
                  <a:cubicBezTo>
                    <a:pt x="47" y="2327"/>
                    <a:pt x="47" y="2466"/>
                    <a:pt x="0" y="2618"/>
                  </a:cubicBezTo>
                  <a:lnTo>
                    <a:pt x="0" y="2711"/>
                  </a:lnTo>
                  <a:cubicBezTo>
                    <a:pt x="0" y="2664"/>
                    <a:pt x="47" y="2618"/>
                    <a:pt x="47" y="2618"/>
                  </a:cubicBezTo>
                  <a:cubicBezTo>
                    <a:pt x="93" y="2513"/>
                    <a:pt x="198" y="2420"/>
                    <a:pt x="244" y="2327"/>
                  </a:cubicBezTo>
                  <a:cubicBezTo>
                    <a:pt x="384" y="2129"/>
                    <a:pt x="489" y="1931"/>
                    <a:pt x="582" y="1699"/>
                  </a:cubicBezTo>
                  <a:cubicBezTo>
                    <a:pt x="826" y="1210"/>
                    <a:pt x="1012" y="675"/>
                    <a:pt x="1210" y="140"/>
                  </a:cubicBezTo>
                  <a:cubicBezTo>
                    <a:pt x="1210" y="94"/>
                    <a:pt x="1210" y="47"/>
                    <a:pt x="11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84"/>
            <p:cNvSpPr/>
            <p:nvPr/>
          </p:nvSpPr>
          <p:spPr>
            <a:xfrm>
              <a:off x="2262850" y="2117000"/>
              <a:ext cx="296625" cy="235200"/>
            </a:xfrm>
            <a:custGeom>
              <a:rect b="b" l="l" r="r" t="t"/>
              <a:pathLst>
                <a:path extrusionOk="0" h="9408" w="11865">
                  <a:moveTo>
                    <a:pt x="140" y="0"/>
                  </a:moveTo>
                  <a:lnTo>
                    <a:pt x="1" y="233"/>
                  </a:lnTo>
                  <a:cubicBezTo>
                    <a:pt x="1164" y="919"/>
                    <a:pt x="2327" y="1640"/>
                    <a:pt x="3432" y="2373"/>
                  </a:cubicBezTo>
                  <a:lnTo>
                    <a:pt x="3432" y="2420"/>
                  </a:lnTo>
                  <a:cubicBezTo>
                    <a:pt x="3537" y="2466"/>
                    <a:pt x="3583" y="2617"/>
                    <a:pt x="3583" y="2710"/>
                  </a:cubicBezTo>
                  <a:cubicBezTo>
                    <a:pt x="3537" y="2908"/>
                    <a:pt x="3490" y="3048"/>
                    <a:pt x="3432" y="3199"/>
                  </a:cubicBezTo>
                  <a:cubicBezTo>
                    <a:pt x="3386" y="3292"/>
                    <a:pt x="3386" y="3385"/>
                    <a:pt x="3339" y="3490"/>
                  </a:cubicBezTo>
                  <a:lnTo>
                    <a:pt x="3339" y="3536"/>
                  </a:lnTo>
                  <a:cubicBezTo>
                    <a:pt x="3293" y="3629"/>
                    <a:pt x="3246" y="3780"/>
                    <a:pt x="3246" y="3873"/>
                  </a:cubicBezTo>
                  <a:cubicBezTo>
                    <a:pt x="3246" y="3966"/>
                    <a:pt x="3339" y="4071"/>
                    <a:pt x="3339" y="4071"/>
                  </a:cubicBezTo>
                  <a:cubicBezTo>
                    <a:pt x="3386" y="4071"/>
                    <a:pt x="3490" y="4013"/>
                    <a:pt x="3537" y="3966"/>
                  </a:cubicBezTo>
                  <a:cubicBezTo>
                    <a:pt x="3583" y="3873"/>
                    <a:pt x="3676" y="3722"/>
                    <a:pt x="3723" y="3583"/>
                  </a:cubicBezTo>
                  <a:cubicBezTo>
                    <a:pt x="3781" y="3431"/>
                    <a:pt x="3828" y="3245"/>
                    <a:pt x="3874" y="3048"/>
                  </a:cubicBezTo>
                  <a:lnTo>
                    <a:pt x="3967" y="2757"/>
                  </a:lnTo>
                  <a:lnTo>
                    <a:pt x="4549" y="3141"/>
                  </a:lnTo>
                  <a:cubicBezTo>
                    <a:pt x="4793" y="3338"/>
                    <a:pt x="5037" y="3536"/>
                    <a:pt x="5328" y="3676"/>
                  </a:cubicBezTo>
                  <a:lnTo>
                    <a:pt x="5375" y="3722"/>
                  </a:lnTo>
                  <a:lnTo>
                    <a:pt x="5084" y="4502"/>
                  </a:lnTo>
                  <a:cubicBezTo>
                    <a:pt x="4840" y="5083"/>
                    <a:pt x="4595" y="5711"/>
                    <a:pt x="4363" y="6293"/>
                  </a:cubicBezTo>
                  <a:cubicBezTo>
                    <a:pt x="4304" y="6397"/>
                    <a:pt x="4258" y="6537"/>
                    <a:pt x="4258" y="6688"/>
                  </a:cubicBezTo>
                  <a:cubicBezTo>
                    <a:pt x="4258" y="6781"/>
                    <a:pt x="4363" y="6828"/>
                    <a:pt x="4363" y="6874"/>
                  </a:cubicBezTo>
                  <a:cubicBezTo>
                    <a:pt x="4409" y="6874"/>
                    <a:pt x="4456" y="6828"/>
                    <a:pt x="4502" y="6781"/>
                  </a:cubicBezTo>
                  <a:cubicBezTo>
                    <a:pt x="4595" y="6688"/>
                    <a:pt x="4653" y="6584"/>
                    <a:pt x="4700" y="6490"/>
                  </a:cubicBezTo>
                  <a:cubicBezTo>
                    <a:pt x="4944" y="5909"/>
                    <a:pt x="5130" y="5327"/>
                    <a:pt x="5375" y="4699"/>
                  </a:cubicBezTo>
                  <a:lnTo>
                    <a:pt x="5572" y="4211"/>
                  </a:lnTo>
                  <a:cubicBezTo>
                    <a:pt x="5572" y="4164"/>
                    <a:pt x="5572" y="4118"/>
                    <a:pt x="5619" y="4071"/>
                  </a:cubicBezTo>
                  <a:lnTo>
                    <a:pt x="5665" y="3920"/>
                  </a:lnTo>
                  <a:lnTo>
                    <a:pt x="5758" y="3966"/>
                  </a:lnTo>
                  <a:cubicBezTo>
                    <a:pt x="5910" y="4071"/>
                    <a:pt x="6049" y="4211"/>
                    <a:pt x="6247" y="4304"/>
                  </a:cubicBezTo>
                  <a:cubicBezTo>
                    <a:pt x="6584" y="4502"/>
                    <a:pt x="6875" y="4746"/>
                    <a:pt x="7212" y="4944"/>
                  </a:cubicBezTo>
                  <a:cubicBezTo>
                    <a:pt x="7457" y="5083"/>
                    <a:pt x="7457" y="5234"/>
                    <a:pt x="7364" y="5420"/>
                  </a:cubicBezTo>
                  <a:cubicBezTo>
                    <a:pt x="7270" y="5758"/>
                    <a:pt x="7119" y="6107"/>
                    <a:pt x="7026" y="6444"/>
                  </a:cubicBezTo>
                  <a:cubicBezTo>
                    <a:pt x="7026" y="6490"/>
                    <a:pt x="7073" y="6584"/>
                    <a:pt x="7073" y="6630"/>
                  </a:cubicBezTo>
                  <a:cubicBezTo>
                    <a:pt x="7073" y="6615"/>
                    <a:pt x="7073" y="6609"/>
                    <a:pt x="7074" y="6609"/>
                  </a:cubicBezTo>
                  <a:cubicBezTo>
                    <a:pt x="7078" y="6609"/>
                    <a:pt x="7088" y="6630"/>
                    <a:pt x="7119" y="6630"/>
                  </a:cubicBezTo>
                  <a:cubicBezTo>
                    <a:pt x="7166" y="6630"/>
                    <a:pt x="7270" y="6584"/>
                    <a:pt x="7270" y="6537"/>
                  </a:cubicBezTo>
                  <a:cubicBezTo>
                    <a:pt x="7410" y="6397"/>
                    <a:pt x="7503" y="6200"/>
                    <a:pt x="7654" y="6002"/>
                  </a:cubicBezTo>
                  <a:cubicBezTo>
                    <a:pt x="7701" y="5909"/>
                    <a:pt x="7701" y="5816"/>
                    <a:pt x="7747" y="5665"/>
                  </a:cubicBezTo>
                  <a:cubicBezTo>
                    <a:pt x="7794" y="5618"/>
                    <a:pt x="7794" y="5572"/>
                    <a:pt x="7794" y="5525"/>
                  </a:cubicBezTo>
                  <a:lnTo>
                    <a:pt x="7852" y="5374"/>
                  </a:lnTo>
                  <a:lnTo>
                    <a:pt x="7992" y="5467"/>
                  </a:lnTo>
                  <a:cubicBezTo>
                    <a:pt x="8282" y="5711"/>
                    <a:pt x="8620" y="5909"/>
                    <a:pt x="8957" y="6153"/>
                  </a:cubicBezTo>
                  <a:lnTo>
                    <a:pt x="9539" y="6584"/>
                  </a:lnTo>
                  <a:lnTo>
                    <a:pt x="9399" y="6828"/>
                  </a:lnTo>
                  <a:cubicBezTo>
                    <a:pt x="8864" y="7607"/>
                    <a:pt x="8573" y="8282"/>
                    <a:pt x="8329" y="9015"/>
                  </a:cubicBezTo>
                  <a:cubicBezTo>
                    <a:pt x="8282" y="9247"/>
                    <a:pt x="8282" y="9352"/>
                    <a:pt x="8375" y="9398"/>
                  </a:cubicBezTo>
                  <a:cubicBezTo>
                    <a:pt x="8396" y="9405"/>
                    <a:pt x="8415" y="9407"/>
                    <a:pt x="8433" y="9407"/>
                  </a:cubicBezTo>
                  <a:cubicBezTo>
                    <a:pt x="8552" y="9407"/>
                    <a:pt x="8634" y="9285"/>
                    <a:pt x="8724" y="9154"/>
                  </a:cubicBezTo>
                  <a:cubicBezTo>
                    <a:pt x="8817" y="8956"/>
                    <a:pt x="8911" y="8770"/>
                    <a:pt x="8957" y="8619"/>
                  </a:cubicBezTo>
                  <a:cubicBezTo>
                    <a:pt x="9015" y="8479"/>
                    <a:pt x="9062" y="8375"/>
                    <a:pt x="9108" y="8282"/>
                  </a:cubicBezTo>
                  <a:cubicBezTo>
                    <a:pt x="9353" y="7793"/>
                    <a:pt x="9539" y="7363"/>
                    <a:pt x="9783" y="6921"/>
                  </a:cubicBezTo>
                  <a:lnTo>
                    <a:pt x="9829" y="6781"/>
                  </a:lnTo>
                  <a:lnTo>
                    <a:pt x="9934" y="6874"/>
                  </a:lnTo>
                  <a:cubicBezTo>
                    <a:pt x="10516" y="7270"/>
                    <a:pt x="11097" y="7654"/>
                    <a:pt x="11679" y="8084"/>
                  </a:cubicBezTo>
                  <a:lnTo>
                    <a:pt x="11865" y="7793"/>
                  </a:lnTo>
                  <a:cubicBezTo>
                    <a:pt x="10516" y="6828"/>
                    <a:pt x="9201" y="5862"/>
                    <a:pt x="7852" y="4885"/>
                  </a:cubicBezTo>
                  <a:lnTo>
                    <a:pt x="7747" y="4885"/>
                  </a:lnTo>
                  <a:lnTo>
                    <a:pt x="7317" y="4699"/>
                  </a:lnTo>
                  <a:lnTo>
                    <a:pt x="7747" y="4699"/>
                  </a:lnTo>
                  <a:cubicBezTo>
                    <a:pt x="7945" y="4653"/>
                    <a:pt x="8143" y="4653"/>
                    <a:pt x="8282" y="4653"/>
                  </a:cubicBezTo>
                  <a:cubicBezTo>
                    <a:pt x="8666" y="4595"/>
                    <a:pt x="9062" y="4595"/>
                    <a:pt x="9399" y="4548"/>
                  </a:cubicBezTo>
                  <a:cubicBezTo>
                    <a:pt x="9492" y="4548"/>
                    <a:pt x="9597" y="4502"/>
                    <a:pt x="9690" y="4408"/>
                  </a:cubicBezTo>
                  <a:cubicBezTo>
                    <a:pt x="9597" y="4362"/>
                    <a:pt x="9492" y="4304"/>
                    <a:pt x="9446" y="4304"/>
                  </a:cubicBezTo>
                  <a:cubicBezTo>
                    <a:pt x="8911" y="4257"/>
                    <a:pt x="8329" y="4257"/>
                    <a:pt x="7654" y="4257"/>
                  </a:cubicBezTo>
                  <a:cubicBezTo>
                    <a:pt x="7608" y="4257"/>
                    <a:pt x="7561" y="4304"/>
                    <a:pt x="7503" y="4408"/>
                  </a:cubicBezTo>
                  <a:cubicBezTo>
                    <a:pt x="7457" y="4408"/>
                    <a:pt x="7410" y="4455"/>
                    <a:pt x="7364" y="4502"/>
                  </a:cubicBezTo>
                  <a:lnTo>
                    <a:pt x="7317" y="4502"/>
                  </a:lnTo>
                  <a:cubicBezTo>
                    <a:pt x="7270" y="4502"/>
                    <a:pt x="7270" y="4502"/>
                    <a:pt x="7119" y="4408"/>
                  </a:cubicBezTo>
                  <a:lnTo>
                    <a:pt x="5619" y="3431"/>
                  </a:lnTo>
                  <a:cubicBezTo>
                    <a:pt x="4304" y="2559"/>
                    <a:pt x="3002" y="1640"/>
                    <a:pt x="1641" y="768"/>
                  </a:cubicBezTo>
                  <a:lnTo>
                    <a:pt x="1548" y="721"/>
                  </a:lnTo>
                  <a:cubicBezTo>
                    <a:pt x="1106" y="431"/>
                    <a:pt x="629" y="140"/>
                    <a:pt x="1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84"/>
            <p:cNvSpPr/>
            <p:nvPr/>
          </p:nvSpPr>
          <p:spPr>
            <a:xfrm>
              <a:off x="2525725" y="3189125"/>
              <a:ext cx="27950" cy="58175"/>
            </a:xfrm>
            <a:custGeom>
              <a:rect b="b" l="l" r="r" t="t"/>
              <a:pathLst>
                <a:path extrusionOk="0" h="2327" w="1118">
                  <a:moveTo>
                    <a:pt x="1117" y="0"/>
                  </a:moveTo>
                  <a:cubicBezTo>
                    <a:pt x="1059" y="47"/>
                    <a:pt x="1013" y="93"/>
                    <a:pt x="966" y="93"/>
                  </a:cubicBezTo>
                  <a:cubicBezTo>
                    <a:pt x="675" y="733"/>
                    <a:pt x="431" y="1256"/>
                    <a:pt x="245" y="1698"/>
                  </a:cubicBezTo>
                  <a:cubicBezTo>
                    <a:pt x="140" y="1896"/>
                    <a:pt x="94" y="2082"/>
                    <a:pt x="1" y="2280"/>
                  </a:cubicBezTo>
                  <a:lnTo>
                    <a:pt x="1" y="2326"/>
                  </a:lnTo>
                  <a:cubicBezTo>
                    <a:pt x="385" y="1943"/>
                    <a:pt x="722" y="1407"/>
                    <a:pt x="966" y="733"/>
                  </a:cubicBezTo>
                  <a:cubicBezTo>
                    <a:pt x="1059" y="535"/>
                    <a:pt x="1117" y="291"/>
                    <a:pt x="1117" y="151"/>
                  </a:cubicBezTo>
                  <a:lnTo>
                    <a:pt x="111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84"/>
            <p:cNvSpPr/>
            <p:nvPr/>
          </p:nvSpPr>
          <p:spPr>
            <a:xfrm>
              <a:off x="2517300" y="2961425"/>
              <a:ext cx="18050" cy="36375"/>
            </a:xfrm>
            <a:custGeom>
              <a:rect b="b" l="l" r="r" t="t"/>
              <a:pathLst>
                <a:path extrusionOk="0" h="1455" w="722">
                  <a:moveTo>
                    <a:pt x="477" y="1"/>
                  </a:moveTo>
                  <a:cubicBezTo>
                    <a:pt x="431" y="1"/>
                    <a:pt x="384" y="47"/>
                    <a:pt x="338" y="140"/>
                  </a:cubicBezTo>
                  <a:lnTo>
                    <a:pt x="338" y="187"/>
                  </a:lnTo>
                  <a:cubicBezTo>
                    <a:pt x="233" y="536"/>
                    <a:pt x="93" y="920"/>
                    <a:pt x="47" y="1257"/>
                  </a:cubicBezTo>
                  <a:cubicBezTo>
                    <a:pt x="0" y="1303"/>
                    <a:pt x="93" y="1455"/>
                    <a:pt x="140" y="1455"/>
                  </a:cubicBezTo>
                  <a:cubicBezTo>
                    <a:pt x="233" y="1455"/>
                    <a:pt x="338" y="1408"/>
                    <a:pt x="338" y="1350"/>
                  </a:cubicBezTo>
                  <a:cubicBezTo>
                    <a:pt x="431" y="1117"/>
                    <a:pt x="524" y="827"/>
                    <a:pt x="628" y="536"/>
                  </a:cubicBezTo>
                  <a:cubicBezTo>
                    <a:pt x="628" y="431"/>
                    <a:pt x="675" y="338"/>
                    <a:pt x="722" y="245"/>
                  </a:cubicBezTo>
                  <a:cubicBezTo>
                    <a:pt x="675" y="187"/>
                    <a:pt x="675" y="187"/>
                    <a:pt x="675" y="140"/>
                  </a:cubicBezTo>
                  <a:cubicBezTo>
                    <a:pt x="628" y="94"/>
                    <a:pt x="582" y="1"/>
                    <a:pt x="52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84"/>
            <p:cNvSpPr/>
            <p:nvPr/>
          </p:nvSpPr>
          <p:spPr>
            <a:xfrm>
              <a:off x="2506250" y="2905600"/>
              <a:ext cx="20675" cy="69225"/>
            </a:xfrm>
            <a:custGeom>
              <a:rect b="b" l="l" r="r" t="t"/>
              <a:pathLst>
                <a:path extrusionOk="0" h="2769" w="827">
                  <a:moveTo>
                    <a:pt x="675" y="0"/>
                  </a:moveTo>
                  <a:cubicBezTo>
                    <a:pt x="628" y="0"/>
                    <a:pt x="582" y="94"/>
                    <a:pt x="535" y="291"/>
                  </a:cubicBezTo>
                  <a:cubicBezTo>
                    <a:pt x="384" y="919"/>
                    <a:pt x="198" y="1652"/>
                    <a:pt x="47" y="2373"/>
                  </a:cubicBezTo>
                  <a:cubicBezTo>
                    <a:pt x="0" y="2525"/>
                    <a:pt x="0" y="2618"/>
                    <a:pt x="0" y="2769"/>
                  </a:cubicBezTo>
                  <a:cubicBezTo>
                    <a:pt x="93" y="2525"/>
                    <a:pt x="245" y="2280"/>
                    <a:pt x="338" y="2036"/>
                  </a:cubicBezTo>
                  <a:cubicBezTo>
                    <a:pt x="582" y="1501"/>
                    <a:pt x="733" y="966"/>
                    <a:pt x="826" y="338"/>
                  </a:cubicBezTo>
                  <a:lnTo>
                    <a:pt x="826" y="291"/>
                  </a:lnTo>
                  <a:cubicBezTo>
                    <a:pt x="826" y="94"/>
                    <a:pt x="826" y="47"/>
                    <a:pt x="7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84"/>
            <p:cNvSpPr/>
            <p:nvPr/>
          </p:nvSpPr>
          <p:spPr>
            <a:xfrm>
              <a:off x="2439650" y="3529625"/>
              <a:ext cx="65450" cy="19500"/>
            </a:xfrm>
            <a:custGeom>
              <a:rect b="b" l="l" r="r" t="t"/>
              <a:pathLst>
                <a:path extrusionOk="0" h="780" w="2618">
                  <a:moveTo>
                    <a:pt x="1" y="0"/>
                  </a:moveTo>
                  <a:lnTo>
                    <a:pt x="1" y="94"/>
                  </a:lnTo>
                  <a:lnTo>
                    <a:pt x="47" y="140"/>
                  </a:lnTo>
                  <a:cubicBezTo>
                    <a:pt x="140" y="245"/>
                    <a:pt x="245" y="384"/>
                    <a:pt x="338" y="431"/>
                  </a:cubicBezTo>
                  <a:cubicBezTo>
                    <a:pt x="780" y="675"/>
                    <a:pt x="1257" y="780"/>
                    <a:pt x="1699" y="780"/>
                  </a:cubicBezTo>
                  <a:cubicBezTo>
                    <a:pt x="1990" y="780"/>
                    <a:pt x="2281" y="722"/>
                    <a:pt x="2618" y="629"/>
                  </a:cubicBezTo>
                  <a:cubicBezTo>
                    <a:pt x="2525" y="629"/>
                    <a:pt x="2420" y="582"/>
                    <a:pt x="2327" y="582"/>
                  </a:cubicBezTo>
                  <a:cubicBezTo>
                    <a:pt x="2129" y="535"/>
                    <a:pt x="1943" y="535"/>
                    <a:pt x="1745" y="489"/>
                  </a:cubicBezTo>
                  <a:cubicBezTo>
                    <a:pt x="1164" y="431"/>
                    <a:pt x="582" y="338"/>
                    <a:pt x="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84"/>
            <p:cNvSpPr/>
            <p:nvPr/>
          </p:nvSpPr>
          <p:spPr>
            <a:xfrm>
              <a:off x="2484450" y="3006200"/>
              <a:ext cx="18325" cy="68950"/>
            </a:xfrm>
            <a:custGeom>
              <a:rect b="b" l="l" r="r" t="t"/>
              <a:pathLst>
                <a:path extrusionOk="0" h="2758" w="733">
                  <a:moveTo>
                    <a:pt x="628" y="1"/>
                  </a:moveTo>
                  <a:cubicBezTo>
                    <a:pt x="582" y="1"/>
                    <a:pt x="535" y="47"/>
                    <a:pt x="489" y="47"/>
                  </a:cubicBezTo>
                  <a:cubicBezTo>
                    <a:pt x="442" y="199"/>
                    <a:pt x="384" y="292"/>
                    <a:pt x="337" y="385"/>
                  </a:cubicBezTo>
                  <a:cubicBezTo>
                    <a:pt x="244" y="1118"/>
                    <a:pt x="151" y="1839"/>
                    <a:pt x="0" y="2525"/>
                  </a:cubicBezTo>
                  <a:lnTo>
                    <a:pt x="0" y="2758"/>
                  </a:lnTo>
                  <a:cubicBezTo>
                    <a:pt x="337" y="2130"/>
                    <a:pt x="535" y="1548"/>
                    <a:pt x="628" y="966"/>
                  </a:cubicBezTo>
                  <a:cubicBezTo>
                    <a:pt x="675" y="722"/>
                    <a:pt x="733" y="431"/>
                    <a:pt x="733" y="94"/>
                  </a:cubicBezTo>
                  <a:cubicBezTo>
                    <a:pt x="733" y="47"/>
                    <a:pt x="628" y="1"/>
                    <a:pt x="6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84"/>
            <p:cNvSpPr/>
            <p:nvPr/>
          </p:nvSpPr>
          <p:spPr>
            <a:xfrm>
              <a:off x="2469900" y="3466525"/>
              <a:ext cx="27950" cy="29100"/>
            </a:xfrm>
            <a:custGeom>
              <a:rect b="b" l="l" r="r" t="t"/>
              <a:pathLst>
                <a:path extrusionOk="0" h="1164" w="1118">
                  <a:moveTo>
                    <a:pt x="675" y="0"/>
                  </a:moveTo>
                  <a:cubicBezTo>
                    <a:pt x="629" y="105"/>
                    <a:pt x="582" y="245"/>
                    <a:pt x="489" y="338"/>
                  </a:cubicBezTo>
                  <a:cubicBezTo>
                    <a:pt x="489" y="396"/>
                    <a:pt x="442" y="442"/>
                    <a:pt x="442" y="489"/>
                  </a:cubicBezTo>
                  <a:lnTo>
                    <a:pt x="384" y="535"/>
                  </a:lnTo>
                  <a:lnTo>
                    <a:pt x="338" y="535"/>
                  </a:lnTo>
                  <a:cubicBezTo>
                    <a:pt x="0" y="535"/>
                    <a:pt x="0" y="733"/>
                    <a:pt x="0" y="873"/>
                  </a:cubicBezTo>
                  <a:cubicBezTo>
                    <a:pt x="0" y="1024"/>
                    <a:pt x="93" y="1117"/>
                    <a:pt x="245" y="1164"/>
                  </a:cubicBezTo>
                  <a:lnTo>
                    <a:pt x="291" y="1164"/>
                  </a:lnTo>
                  <a:cubicBezTo>
                    <a:pt x="384" y="1164"/>
                    <a:pt x="535" y="1117"/>
                    <a:pt x="582" y="780"/>
                  </a:cubicBezTo>
                  <a:lnTo>
                    <a:pt x="629" y="687"/>
                  </a:lnTo>
                  <a:lnTo>
                    <a:pt x="675" y="687"/>
                  </a:lnTo>
                  <a:cubicBezTo>
                    <a:pt x="1071" y="687"/>
                    <a:pt x="1117" y="535"/>
                    <a:pt x="1117" y="396"/>
                  </a:cubicBezTo>
                  <a:cubicBezTo>
                    <a:pt x="1117" y="245"/>
                    <a:pt x="966" y="47"/>
                    <a:pt x="7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84"/>
            <p:cNvSpPr/>
            <p:nvPr/>
          </p:nvSpPr>
          <p:spPr>
            <a:xfrm>
              <a:off x="2457675" y="3507825"/>
              <a:ext cx="30575" cy="9600"/>
            </a:xfrm>
            <a:custGeom>
              <a:rect b="b" l="l" r="r" t="t"/>
              <a:pathLst>
                <a:path extrusionOk="0" h="384" w="1223">
                  <a:moveTo>
                    <a:pt x="1" y="0"/>
                  </a:moveTo>
                  <a:cubicBezTo>
                    <a:pt x="292" y="140"/>
                    <a:pt x="873" y="337"/>
                    <a:pt x="1222" y="384"/>
                  </a:cubicBezTo>
                  <a:cubicBezTo>
                    <a:pt x="931" y="198"/>
                    <a:pt x="396" y="0"/>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84"/>
            <p:cNvSpPr/>
            <p:nvPr/>
          </p:nvSpPr>
          <p:spPr>
            <a:xfrm>
              <a:off x="2459150" y="3450825"/>
              <a:ext cx="11925" cy="14550"/>
            </a:xfrm>
            <a:custGeom>
              <a:rect b="b" l="l" r="r" t="t"/>
              <a:pathLst>
                <a:path extrusionOk="0" h="582" w="477">
                  <a:moveTo>
                    <a:pt x="186" y="0"/>
                  </a:moveTo>
                  <a:cubicBezTo>
                    <a:pt x="93" y="0"/>
                    <a:pt x="0" y="152"/>
                    <a:pt x="0" y="291"/>
                  </a:cubicBezTo>
                  <a:cubicBezTo>
                    <a:pt x="0" y="442"/>
                    <a:pt x="93" y="582"/>
                    <a:pt x="233" y="582"/>
                  </a:cubicBezTo>
                  <a:cubicBezTo>
                    <a:pt x="384" y="582"/>
                    <a:pt x="477" y="489"/>
                    <a:pt x="477" y="338"/>
                  </a:cubicBezTo>
                  <a:cubicBezTo>
                    <a:pt x="477" y="198"/>
                    <a:pt x="291" y="0"/>
                    <a:pt x="18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84"/>
            <p:cNvSpPr/>
            <p:nvPr/>
          </p:nvSpPr>
          <p:spPr>
            <a:xfrm>
              <a:off x="2214300" y="2096625"/>
              <a:ext cx="63125" cy="227425"/>
            </a:xfrm>
            <a:custGeom>
              <a:rect b="b" l="l" r="r" t="t"/>
              <a:pathLst>
                <a:path extrusionOk="0" h="9097" w="2525">
                  <a:moveTo>
                    <a:pt x="227" y="1"/>
                  </a:moveTo>
                  <a:cubicBezTo>
                    <a:pt x="166" y="1"/>
                    <a:pt x="117" y="13"/>
                    <a:pt x="93" y="36"/>
                  </a:cubicBezTo>
                  <a:cubicBezTo>
                    <a:pt x="47" y="82"/>
                    <a:pt x="0" y="175"/>
                    <a:pt x="47" y="327"/>
                  </a:cubicBezTo>
                  <a:lnTo>
                    <a:pt x="47" y="420"/>
                  </a:lnTo>
                  <a:lnTo>
                    <a:pt x="47" y="617"/>
                  </a:lnTo>
                  <a:cubicBezTo>
                    <a:pt x="198" y="1106"/>
                    <a:pt x="291" y="1583"/>
                    <a:pt x="431" y="2071"/>
                  </a:cubicBezTo>
                  <a:lnTo>
                    <a:pt x="582" y="2653"/>
                  </a:lnTo>
                  <a:lnTo>
                    <a:pt x="628" y="2653"/>
                  </a:lnTo>
                  <a:lnTo>
                    <a:pt x="582" y="2699"/>
                  </a:lnTo>
                  <a:cubicBezTo>
                    <a:pt x="582" y="2746"/>
                    <a:pt x="582" y="2793"/>
                    <a:pt x="628" y="2793"/>
                  </a:cubicBezTo>
                  <a:lnTo>
                    <a:pt x="628" y="2897"/>
                  </a:lnTo>
                  <a:lnTo>
                    <a:pt x="966" y="4060"/>
                  </a:lnTo>
                  <a:cubicBezTo>
                    <a:pt x="1257" y="5119"/>
                    <a:pt x="1501" y="6189"/>
                    <a:pt x="1792" y="7259"/>
                  </a:cubicBezTo>
                  <a:cubicBezTo>
                    <a:pt x="1943" y="7689"/>
                    <a:pt x="2036" y="8131"/>
                    <a:pt x="2129" y="8608"/>
                  </a:cubicBezTo>
                  <a:cubicBezTo>
                    <a:pt x="2175" y="8759"/>
                    <a:pt x="2234" y="8957"/>
                    <a:pt x="2280" y="9097"/>
                  </a:cubicBezTo>
                  <a:lnTo>
                    <a:pt x="2524" y="9097"/>
                  </a:lnTo>
                  <a:cubicBezTo>
                    <a:pt x="2466" y="8131"/>
                    <a:pt x="2234" y="7212"/>
                    <a:pt x="1989" y="6387"/>
                  </a:cubicBezTo>
                  <a:cubicBezTo>
                    <a:pt x="1699" y="5363"/>
                    <a:pt x="1454" y="4351"/>
                    <a:pt x="1164" y="3328"/>
                  </a:cubicBezTo>
                  <a:cubicBezTo>
                    <a:pt x="1070" y="2851"/>
                    <a:pt x="919" y="2316"/>
                    <a:pt x="780" y="1781"/>
                  </a:cubicBezTo>
                  <a:cubicBezTo>
                    <a:pt x="675" y="1490"/>
                    <a:pt x="582" y="1199"/>
                    <a:pt x="489" y="862"/>
                  </a:cubicBezTo>
                  <a:cubicBezTo>
                    <a:pt x="489" y="757"/>
                    <a:pt x="431" y="617"/>
                    <a:pt x="384" y="466"/>
                  </a:cubicBezTo>
                  <a:lnTo>
                    <a:pt x="338" y="420"/>
                  </a:lnTo>
                  <a:lnTo>
                    <a:pt x="489" y="129"/>
                  </a:lnTo>
                  <a:lnTo>
                    <a:pt x="535" y="36"/>
                  </a:lnTo>
                  <a:lnTo>
                    <a:pt x="431" y="36"/>
                  </a:lnTo>
                  <a:cubicBezTo>
                    <a:pt x="361" y="13"/>
                    <a:pt x="288" y="1"/>
                    <a:pt x="2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84"/>
            <p:cNvSpPr/>
            <p:nvPr/>
          </p:nvSpPr>
          <p:spPr>
            <a:xfrm>
              <a:off x="2222725" y="2099825"/>
              <a:ext cx="3800" cy="8475"/>
            </a:xfrm>
            <a:custGeom>
              <a:rect b="b" l="l" r="r" t="t"/>
              <a:pathLst>
                <a:path extrusionOk="0" h="339" w="152">
                  <a:moveTo>
                    <a:pt x="152" y="1"/>
                  </a:moveTo>
                  <a:lnTo>
                    <a:pt x="1" y="292"/>
                  </a:lnTo>
                  <a:lnTo>
                    <a:pt x="47" y="338"/>
                  </a:lnTo>
                  <a:lnTo>
                    <a:pt x="47" y="292"/>
                  </a:lnTo>
                  <a:lnTo>
                    <a:pt x="47" y="245"/>
                  </a:lnTo>
                  <a:lnTo>
                    <a:pt x="15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84"/>
            <p:cNvSpPr/>
            <p:nvPr/>
          </p:nvSpPr>
          <p:spPr>
            <a:xfrm>
              <a:off x="2685650" y="2288850"/>
              <a:ext cx="23000" cy="47425"/>
            </a:xfrm>
            <a:custGeom>
              <a:rect b="b" l="l" r="r" t="t"/>
              <a:pathLst>
                <a:path extrusionOk="0" h="1897" w="920">
                  <a:moveTo>
                    <a:pt x="187" y="0"/>
                  </a:moveTo>
                  <a:cubicBezTo>
                    <a:pt x="141" y="0"/>
                    <a:pt x="141" y="47"/>
                    <a:pt x="94" y="47"/>
                  </a:cubicBezTo>
                  <a:cubicBezTo>
                    <a:pt x="1" y="105"/>
                    <a:pt x="1" y="152"/>
                    <a:pt x="48" y="338"/>
                  </a:cubicBezTo>
                  <a:lnTo>
                    <a:pt x="94" y="535"/>
                  </a:lnTo>
                  <a:cubicBezTo>
                    <a:pt x="187" y="826"/>
                    <a:pt x="292" y="1163"/>
                    <a:pt x="385" y="1454"/>
                  </a:cubicBezTo>
                  <a:cubicBezTo>
                    <a:pt x="431" y="1605"/>
                    <a:pt x="536" y="1699"/>
                    <a:pt x="583" y="1792"/>
                  </a:cubicBezTo>
                  <a:cubicBezTo>
                    <a:pt x="629" y="1850"/>
                    <a:pt x="722" y="1896"/>
                    <a:pt x="769" y="1896"/>
                  </a:cubicBezTo>
                  <a:cubicBezTo>
                    <a:pt x="827" y="1896"/>
                    <a:pt x="827" y="1792"/>
                    <a:pt x="873" y="1745"/>
                  </a:cubicBezTo>
                  <a:lnTo>
                    <a:pt x="920" y="1699"/>
                  </a:lnTo>
                  <a:lnTo>
                    <a:pt x="920" y="1605"/>
                  </a:lnTo>
                  <a:lnTo>
                    <a:pt x="920" y="1501"/>
                  </a:lnTo>
                  <a:cubicBezTo>
                    <a:pt x="827" y="977"/>
                    <a:pt x="629" y="535"/>
                    <a:pt x="385" y="152"/>
                  </a:cubicBezTo>
                  <a:cubicBezTo>
                    <a:pt x="385" y="105"/>
                    <a:pt x="292" y="0"/>
                    <a:pt x="1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84"/>
            <p:cNvSpPr/>
            <p:nvPr/>
          </p:nvSpPr>
          <p:spPr>
            <a:xfrm>
              <a:off x="2576625" y="2233300"/>
              <a:ext cx="52075" cy="16900"/>
            </a:xfrm>
            <a:custGeom>
              <a:rect b="b" l="l" r="r" t="t"/>
              <a:pathLst>
                <a:path extrusionOk="0" h="676" w="2083">
                  <a:moveTo>
                    <a:pt x="140" y="1"/>
                  </a:moveTo>
                  <a:cubicBezTo>
                    <a:pt x="93" y="1"/>
                    <a:pt x="47" y="47"/>
                    <a:pt x="0" y="94"/>
                  </a:cubicBezTo>
                  <a:cubicBezTo>
                    <a:pt x="0" y="140"/>
                    <a:pt x="47" y="233"/>
                    <a:pt x="47" y="233"/>
                  </a:cubicBezTo>
                  <a:cubicBezTo>
                    <a:pt x="244" y="338"/>
                    <a:pt x="431" y="431"/>
                    <a:pt x="628" y="478"/>
                  </a:cubicBezTo>
                  <a:cubicBezTo>
                    <a:pt x="873" y="582"/>
                    <a:pt x="1163" y="582"/>
                    <a:pt x="1408" y="629"/>
                  </a:cubicBezTo>
                  <a:cubicBezTo>
                    <a:pt x="1501" y="629"/>
                    <a:pt x="1547" y="675"/>
                    <a:pt x="1640" y="675"/>
                  </a:cubicBezTo>
                  <a:lnTo>
                    <a:pt x="1931" y="675"/>
                  </a:lnTo>
                  <a:cubicBezTo>
                    <a:pt x="2036" y="629"/>
                    <a:pt x="2036" y="629"/>
                    <a:pt x="2082" y="629"/>
                  </a:cubicBezTo>
                  <a:cubicBezTo>
                    <a:pt x="2036" y="582"/>
                    <a:pt x="2036" y="524"/>
                    <a:pt x="1989" y="524"/>
                  </a:cubicBezTo>
                  <a:lnTo>
                    <a:pt x="1989" y="478"/>
                  </a:lnTo>
                  <a:lnTo>
                    <a:pt x="1931" y="478"/>
                  </a:lnTo>
                  <a:lnTo>
                    <a:pt x="1884" y="431"/>
                  </a:lnTo>
                  <a:cubicBezTo>
                    <a:pt x="1408" y="140"/>
                    <a:pt x="919" y="94"/>
                    <a:pt x="3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84"/>
            <p:cNvSpPr/>
            <p:nvPr/>
          </p:nvSpPr>
          <p:spPr>
            <a:xfrm>
              <a:off x="2592325" y="2521475"/>
              <a:ext cx="20675" cy="41325"/>
            </a:xfrm>
            <a:custGeom>
              <a:rect b="b" l="l" r="r" t="t"/>
              <a:pathLst>
                <a:path extrusionOk="0" h="1653" w="827">
                  <a:moveTo>
                    <a:pt x="628" y="0"/>
                  </a:moveTo>
                  <a:cubicBezTo>
                    <a:pt x="582" y="0"/>
                    <a:pt x="489" y="105"/>
                    <a:pt x="489" y="105"/>
                  </a:cubicBezTo>
                  <a:cubicBezTo>
                    <a:pt x="291" y="535"/>
                    <a:pt x="140" y="977"/>
                    <a:pt x="0" y="1501"/>
                  </a:cubicBezTo>
                  <a:lnTo>
                    <a:pt x="0" y="1652"/>
                  </a:lnTo>
                  <a:cubicBezTo>
                    <a:pt x="93" y="1652"/>
                    <a:pt x="140" y="1606"/>
                    <a:pt x="198" y="1606"/>
                  </a:cubicBezTo>
                  <a:cubicBezTo>
                    <a:pt x="245" y="1559"/>
                    <a:pt x="338" y="1501"/>
                    <a:pt x="384" y="1454"/>
                  </a:cubicBezTo>
                  <a:cubicBezTo>
                    <a:pt x="582" y="1164"/>
                    <a:pt x="721" y="826"/>
                    <a:pt x="826" y="396"/>
                  </a:cubicBezTo>
                  <a:lnTo>
                    <a:pt x="826" y="291"/>
                  </a:lnTo>
                  <a:lnTo>
                    <a:pt x="826" y="198"/>
                  </a:lnTo>
                  <a:cubicBezTo>
                    <a:pt x="780" y="152"/>
                    <a:pt x="675" y="47"/>
                    <a:pt x="6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84"/>
            <p:cNvSpPr/>
            <p:nvPr/>
          </p:nvSpPr>
          <p:spPr>
            <a:xfrm>
              <a:off x="2512350" y="2599125"/>
              <a:ext cx="38700" cy="38675"/>
            </a:xfrm>
            <a:custGeom>
              <a:rect b="b" l="l" r="r" t="t"/>
              <a:pathLst>
                <a:path extrusionOk="0" h="1547" w="1548">
                  <a:moveTo>
                    <a:pt x="1408" y="0"/>
                  </a:moveTo>
                  <a:cubicBezTo>
                    <a:pt x="1362" y="0"/>
                    <a:pt x="1303" y="47"/>
                    <a:pt x="1210" y="93"/>
                  </a:cubicBezTo>
                  <a:cubicBezTo>
                    <a:pt x="1164" y="198"/>
                    <a:pt x="1071" y="291"/>
                    <a:pt x="966" y="337"/>
                  </a:cubicBezTo>
                  <a:cubicBezTo>
                    <a:pt x="826" y="535"/>
                    <a:pt x="629" y="675"/>
                    <a:pt x="489" y="872"/>
                  </a:cubicBezTo>
                  <a:cubicBezTo>
                    <a:pt x="338" y="1012"/>
                    <a:pt x="198" y="1210"/>
                    <a:pt x="94" y="1407"/>
                  </a:cubicBezTo>
                  <a:cubicBezTo>
                    <a:pt x="94" y="1454"/>
                    <a:pt x="47" y="1500"/>
                    <a:pt x="1" y="1547"/>
                  </a:cubicBezTo>
                  <a:cubicBezTo>
                    <a:pt x="629" y="1361"/>
                    <a:pt x="1117" y="1012"/>
                    <a:pt x="1501" y="384"/>
                  </a:cubicBezTo>
                  <a:cubicBezTo>
                    <a:pt x="1548" y="384"/>
                    <a:pt x="1548" y="337"/>
                    <a:pt x="1548" y="337"/>
                  </a:cubicBezTo>
                  <a:lnTo>
                    <a:pt x="1548" y="244"/>
                  </a:lnTo>
                  <a:cubicBezTo>
                    <a:pt x="1501" y="140"/>
                    <a:pt x="1501" y="47"/>
                    <a:pt x="1455" y="47"/>
                  </a:cubicBezTo>
                  <a:cubicBezTo>
                    <a:pt x="1455" y="0"/>
                    <a:pt x="1455" y="0"/>
                    <a:pt x="14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84"/>
            <p:cNvSpPr/>
            <p:nvPr/>
          </p:nvSpPr>
          <p:spPr>
            <a:xfrm>
              <a:off x="2457675" y="2658425"/>
              <a:ext cx="30575" cy="25625"/>
            </a:xfrm>
            <a:custGeom>
              <a:rect b="b" l="l" r="r" t="t"/>
              <a:pathLst>
                <a:path extrusionOk="0" h="1025" w="1223">
                  <a:moveTo>
                    <a:pt x="931" y="1"/>
                  </a:moveTo>
                  <a:cubicBezTo>
                    <a:pt x="873" y="1"/>
                    <a:pt x="780" y="1"/>
                    <a:pt x="734" y="47"/>
                  </a:cubicBezTo>
                  <a:cubicBezTo>
                    <a:pt x="396" y="245"/>
                    <a:pt x="152" y="536"/>
                    <a:pt x="1" y="1024"/>
                  </a:cubicBezTo>
                  <a:cubicBezTo>
                    <a:pt x="106" y="966"/>
                    <a:pt x="199" y="966"/>
                    <a:pt x="245" y="966"/>
                  </a:cubicBezTo>
                  <a:cubicBezTo>
                    <a:pt x="489" y="780"/>
                    <a:pt x="734" y="582"/>
                    <a:pt x="1024" y="385"/>
                  </a:cubicBezTo>
                  <a:cubicBezTo>
                    <a:pt x="1222" y="245"/>
                    <a:pt x="1118" y="152"/>
                    <a:pt x="1071" y="94"/>
                  </a:cubicBezTo>
                  <a:cubicBezTo>
                    <a:pt x="1024" y="1"/>
                    <a:pt x="978" y="1"/>
                    <a:pt x="9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84"/>
            <p:cNvSpPr/>
            <p:nvPr/>
          </p:nvSpPr>
          <p:spPr>
            <a:xfrm>
              <a:off x="2134325" y="2236800"/>
              <a:ext cx="60525" cy="26775"/>
            </a:xfrm>
            <a:custGeom>
              <a:rect b="b" l="l" r="r" t="t"/>
              <a:pathLst>
                <a:path extrusionOk="0" h="1071" w="2421">
                  <a:moveTo>
                    <a:pt x="245" y="0"/>
                  </a:moveTo>
                  <a:cubicBezTo>
                    <a:pt x="198" y="0"/>
                    <a:pt x="140" y="47"/>
                    <a:pt x="94" y="93"/>
                  </a:cubicBezTo>
                  <a:cubicBezTo>
                    <a:pt x="47" y="152"/>
                    <a:pt x="1" y="291"/>
                    <a:pt x="245" y="384"/>
                  </a:cubicBezTo>
                  <a:cubicBezTo>
                    <a:pt x="582" y="582"/>
                    <a:pt x="1013" y="780"/>
                    <a:pt x="1455" y="966"/>
                  </a:cubicBezTo>
                  <a:cubicBezTo>
                    <a:pt x="1548" y="1024"/>
                    <a:pt x="1699" y="1070"/>
                    <a:pt x="1792" y="1070"/>
                  </a:cubicBezTo>
                  <a:lnTo>
                    <a:pt x="2083" y="1070"/>
                  </a:lnTo>
                  <a:cubicBezTo>
                    <a:pt x="2176" y="1070"/>
                    <a:pt x="2280" y="1070"/>
                    <a:pt x="2327" y="1024"/>
                  </a:cubicBezTo>
                  <a:lnTo>
                    <a:pt x="2420" y="1024"/>
                  </a:lnTo>
                  <a:cubicBezTo>
                    <a:pt x="2420" y="966"/>
                    <a:pt x="2374" y="966"/>
                    <a:pt x="2374" y="919"/>
                  </a:cubicBezTo>
                  <a:lnTo>
                    <a:pt x="2327" y="919"/>
                  </a:lnTo>
                  <a:lnTo>
                    <a:pt x="1885" y="628"/>
                  </a:lnTo>
                  <a:cubicBezTo>
                    <a:pt x="1408" y="442"/>
                    <a:pt x="920" y="245"/>
                    <a:pt x="385" y="47"/>
                  </a:cubicBezTo>
                  <a:cubicBezTo>
                    <a:pt x="338" y="0"/>
                    <a:pt x="292" y="0"/>
                    <a:pt x="24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84"/>
            <p:cNvSpPr/>
            <p:nvPr/>
          </p:nvSpPr>
          <p:spPr>
            <a:xfrm>
              <a:off x="2039825" y="2166425"/>
              <a:ext cx="44800" cy="29100"/>
            </a:xfrm>
            <a:custGeom>
              <a:rect b="b" l="l" r="r" t="t"/>
              <a:pathLst>
                <a:path extrusionOk="0" h="1164" w="1792">
                  <a:moveTo>
                    <a:pt x="140" y="1"/>
                  </a:moveTo>
                  <a:cubicBezTo>
                    <a:pt x="94" y="1"/>
                    <a:pt x="94" y="59"/>
                    <a:pt x="47" y="59"/>
                  </a:cubicBezTo>
                  <a:cubicBezTo>
                    <a:pt x="1" y="105"/>
                    <a:pt x="1" y="152"/>
                    <a:pt x="1" y="198"/>
                  </a:cubicBezTo>
                  <a:cubicBezTo>
                    <a:pt x="1" y="291"/>
                    <a:pt x="47" y="396"/>
                    <a:pt x="94" y="443"/>
                  </a:cubicBezTo>
                  <a:cubicBezTo>
                    <a:pt x="582" y="931"/>
                    <a:pt x="1071" y="1164"/>
                    <a:pt x="1699" y="1164"/>
                  </a:cubicBezTo>
                  <a:lnTo>
                    <a:pt x="1792" y="1164"/>
                  </a:lnTo>
                  <a:lnTo>
                    <a:pt x="1745" y="1117"/>
                  </a:lnTo>
                  <a:cubicBezTo>
                    <a:pt x="1652" y="978"/>
                    <a:pt x="1547" y="873"/>
                    <a:pt x="1454" y="826"/>
                  </a:cubicBezTo>
                  <a:cubicBezTo>
                    <a:pt x="1117" y="536"/>
                    <a:pt x="722" y="349"/>
                    <a:pt x="338" y="105"/>
                  </a:cubicBezTo>
                  <a:lnTo>
                    <a:pt x="245" y="59"/>
                  </a:lnTo>
                  <a:cubicBezTo>
                    <a:pt x="198" y="59"/>
                    <a:pt x="140" y="1"/>
                    <a:pt x="1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84"/>
            <p:cNvSpPr/>
            <p:nvPr/>
          </p:nvSpPr>
          <p:spPr>
            <a:xfrm>
              <a:off x="1945325" y="2078025"/>
              <a:ext cx="42475" cy="35200"/>
            </a:xfrm>
            <a:custGeom>
              <a:rect b="b" l="l" r="r" t="t"/>
              <a:pathLst>
                <a:path extrusionOk="0" h="1408" w="1699">
                  <a:moveTo>
                    <a:pt x="93" y="1"/>
                  </a:moveTo>
                  <a:cubicBezTo>
                    <a:pt x="47" y="1"/>
                    <a:pt x="0" y="105"/>
                    <a:pt x="0" y="198"/>
                  </a:cubicBezTo>
                  <a:cubicBezTo>
                    <a:pt x="0" y="338"/>
                    <a:pt x="140" y="489"/>
                    <a:pt x="291" y="629"/>
                  </a:cubicBezTo>
                  <a:lnTo>
                    <a:pt x="431" y="733"/>
                  </a:lnTo>
                  <a:cubicBezTo>
                    <a:pt x="780" y="919"/>
                    <a:pt x="1117" y="1117"/>
                    <a:pt x="1408" y="1315"/>
                  </a:cubicBezTo>
                  <a:cubicBezTo>
                    <a:pt x="1501" y="1361"/>
                    <a:pt x="1594" y="1408"/>
                    <a:pt x="1698" y="1408"/>
                  </a:cubicBezTo>
                  <a:cubicBezTo>
                    <a:pt x="1698" y="1315"/>
                    <a:pt x="1698" y="1210"/>
                    <a:pt x="1652" y="1117"/>
                  </a:cubicBezTo>
                  <a:cubicBezTo>
                    <a:pt x="1408" y="582"/>
                    <a:pt x="966" y="396"/>
                    <a:pt x="431" y="152"/>
                  </a:cubicBezTo>
                  <a:cubicBezTo>
                    <a:pt x="338" y="152"/>
                    <a:pt x="245" y="105"/>
                    <a:pt x="140" y="47"/>
                  </a:cubicBezTo>
                  <a:cubicBezTo>
                    <a:pt x="140" y="1"/>
                    <a:pt x="140" y="1"/>
                    <a:pt x="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84"/>
            <p:cNvSpPr/>
            <p:nvPr/>
          </p:nvSpPr>
          <p:spPr>
            <a:xfrm>
              <a:off x="1860400" y="2030925"/>
              <a:ext cx="46275" cy="25325"/>
            </a:xfrm>
            <a:custGeom>
              <a:rect b="b" l="l" r="r" t="t"/>
              <a:pathLst>
                <a:path extrusionOk="0" h="1013" w="1851">
                  <a:moveTo>
                    <a:pt x="199" y="0"/>
                  </a:moveTo>
                  <a:cubicBezTo>
                    <a:pt x="1" y="47"/>
                    <a:pt x="1" y="93"/>
                    <a:pt x="1" y="93"/>
                  </a:cubicBezTo>
                  <a:cubicBezTo>
                    <a:pt x="1" y="140"/>
                    <a:pt x="1" y="186"/>
                    <a:pt x="47" y="291"/>
                  </a:cubicBezTo>
                  <a:cubicBezTo>
                    <a:pt x="47" y="338"/>
                    <a:pt x="152" y="384"/>
                    <a:pt x="245" y="431"/>
                  </a:cubicBezTo>
                  <a:cubicBezTo>
                    <a:pt x="396" y="477"/>
                    <a:pt x="536" y="582"/>
                    <a:pt x="629" y="675"/>
                  </a:cubicBezTo>
                  <a:cubicBezTo>
                    <a:pt x="780" y="721"/>
                    <a:pt x="920" y="826"/>
                    <a:pt x="1071" y="873"/>
                  </a:cubicBezTo>
                  <a:cubicBezTo>
                    <a:pt x="1269" y="966"/>
                    <a:pt x="1408" y="1012"/>
                    <a:pt x="1501" y="1012"/>
                  </a:cubicBezTo>
                  <a:cubicBezTo>
                    <a:pt x="1653" y="1012"/>
                    <a:pt x="1746" y="1012"/>
                    <a:pt x="1850" y="919"/>
                  </a:cubicBezTo>
                  <a:lnTo>
                    <a:pt x="1792" y="873"/>
                  </a:lnTo>
                  <a:cubicBezTo>
                    <a:pt x="1699" y="768"/>
                    <a:pt x="1606" y="675"/>
                    <a:pt x="1501" y="582"/>
                  </a:cubicBezTo>
                  <a:cubicBezTo>
                    <a:pt x="1211" y="431"/>
                    <a:pt x="873" y="291"/>
                    <a:pt x="582" y="140"/>
                  </a:cubicBezTo>
                  <a:lnTo>
                    <a:pt x="292" y="47"/>
                  </a:lnTo>
                  <a:cubicBezTo>
                    <a:pt x="292" y="0"/>
                    <a:pt x="245" y="0"/>
                    <a:pt x="1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84"/>
            <p:cNvSpPr/>
            <p:nvPr/>
          </p:nvSpPr>
          <p:spPr>
            <a:xfrm>
              <a:off x="1355325" y="2003000"/>
              <a:ext cx="52075" cy="14575"/>
            </a:xfrm>
            <a:custGeom>
              <a:rect b="b" l="l" r="r" t="t"/>
              <a:pathLst>
                <a:path extrusionOk="0" h="583" w="2083">
                  <a:moveTo>
                    <a:pt x="186" y="1"/>
                  </a:moveTo>
                  <a:cubicBezTo>
                    <a:pt x="47" y="1"/>
                    <a:pt x="0" y="47"/>
                    <a:pt x="0" y="140"/>
                  </a:cubicBezTo>
                  <a:cubicBezTo>
                    <a:pt x="0" y="198"/>
                    <a:pt x="0" y="291"/>
                    <a:pt x="186" y="338"/>
                  </a:cubicBezTo>
                  <a:lnTo>
                    <a:pt x="291" y="338"/>
                  </a:lnTo>
                  <a:lnTo>
                    <a:pt x="675" y="431"/>
                  </a:lnTo>
                  <a:cubicBezTo>
                    <a:pt x="1012" y="489"/>
                    <a:pt x="1349" y="536"/>
                    <a:pt x="1698" y="582"/>
                  </a:cubicBezTo>
                  <a:lnTo>
                    <a:pt x="1989" y="582"/>
                  </a:lnTo>
                  <a:cubicBezTo>
                    <a:pt x="2036" y="536"/>
                    <a:pt x="2082" y="536"/>
                    <a:pt x="2082" y="489"/>
                  </a:cubicBezTo>
                  <a:cubicBezTo>
                    <a:pt x="2082" y="489"/>
                    <a:pt x="2082" y="431"/>
                    <a:pt x="2036" y="431"/>
                  </a:cubicBezTo>
                  <a:cubicBezTo>
                    <a:pt x="1884" y="291"/>
                    <a:pt x="1745" y="245"/>
                    <a:pt x="1594" y="198"/>
                  </a:cubicBezTo>
                  <a:lnTo>
                    <a:pt x="721" y="47"/>
                  </a:lnTo>
                  <a:cubicBezTo>
                    <a:pt x="628" y="1"/>
                    <a:pt x="535" y="1"/>
                    <a:pt x="4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84"/>
            <p:cNvSpPr/>
            <p:nvPr/>
          </p:nvSpPr>
          <p:spPr>
            <a:xfrm>
              <a:off x="1448650" y="2012600"/>
              <a:ext cx="53250" cy="9900"/>
            </a:xfrm>
            <a:custGeom>
              <a:rect b="b" l="l" r="r" t="t"/>
              <a:pathLst>
                <a:path extrusionOk="0" h="396" w="2130">
                  <a:moveTo>
                    <a:pt x="431" y="1"/>
                  </a:moveTo>
                  <a:lnTo>
                    <a:pt x="338" y="47"/>
                  </a:lnTo>
                  <a:lnTo>
                    <a:pt x="187" y="47"/>
                  </a:lnTo>
                  <a:cubicBezTo>
                    <a:pt x="47" y="47"/>
                    <a:pt x="1" y="105"/>
                    <a:pt x="1" y="198"/>
                  </a:cubicBezTo>
                  <a:cubicBezTo>
                    <a:pt x="1" y="291"/>
                    <a:pt x="47" y="338"/>
                    <a:pt x="233" y="396"/>
                  </a:cubicBezTo>
                  <a:lnTo>
                    <a:pt x="1745" y="396"/>
                  </a:lnTo>
                  <a:cubicBezTo>
                    <a:pt x="1839" y="396"/>
                    <a:pt x="1978" y="396"/>
                    <a:pt x="2036" y="338"/>
                  </a:cubicBezTo>
                  <a:cubicBezTo>
                    <a:pt x="2083" y="291"/>
                    <a:pt x="2129" y="291"/>
                    <a:pt x="2129" y="245"/>
                  </a:cubicBezTo>
                  <a:lnTo>
                    <a:pt x="2083" y="198"/>
                  </a:lnTo>
                  <a:cubicBezTo>
                    <a:pt x="1885" y="105"/>
                    <a:pt x="1745" y="47"/>
                    <a:pt x="15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84"/>
            <p:cNvSpPr/>
            <p:nvPr/>
          </p:nvSpPr>
          <p:spPr>
            <a:xfrm>
              <a:off x="1537050" y="2016375"/>
              <a:ext cx="52075" cy="13400"/>
            </a:xfrm>
            <a:custGeom>
              <a:rect b="b" l="l" r="r" t="t"/>
              <a:pathLst>
                <a:path extrusionOk="0" h="536" w="2083">
                  <a:moveTo>
                    <a:pt x="1548" y="1"/>
                  </a:moveTo>
                  <a:cubicBezTo>
                    <a:pt x="1257" y="1"/>
                    <a:pt x="966" y="47"/>
                    <a:pt x="675" y="94"/>
                  </a:cubicBezTo>
                  <a:cubicBezTo>
                    <a:pt x="582" y="140"/>
                    <a:pt x="478" y="140"/>
                    <a:pt x="385" y="140"/>
                  </a:cubicBezTo>
                  <a:lnTo>
                    <a:pt x="338" y="187"/>
                  </a:lnTo>
                  <a:lnTo>
                    <a:pt x="245" y="187"/>
                  </a:lnTo>
                  <a:lnTo>
                    <a:pt x="187" y="245"/>
                  </a:lnTo>
                  <a:cubicBezTo>
                    <a:pt x="1" y="292"/>
                    <a:pt x="1" y="338"/>
                    <a:pt x="1" y="385"/>
                  </a:cubicBezTo>
                  <a:cubicBezTo>
                    <a:pt x="47" y="478"/>
                    <a:pt x="94" y="536"/>
                    <a:pt x="292" y="536"/>
                  </a:cubicBezTo>
                  <a:lnTo>
                    <a:pt x="385" y="536"/>
                  </a:lnTo>
                  <a:lnTo>
                    <a:pt x="768" y="478"/>
                  </a:lnTo>
                  <a:cubicBezTo>
                    <a:pt x="1117" y="431"/>
                    <a:pt x="1455" y="385"/>
                    <a:pt x="1792" y="338"/>
                  </a:cubicBezTo>
                  <a:cubicBezTo>
                    <a:pt x="1838" y="338"/>
                    <a:pt x="1990" y="292"/>
                    <a:pt x="2036" y="245"/>
                  </a:cubicBezTo>
                  <a:cubicBezTo>
                    <a:pt x="2083" y="187"/>
                    <a:pt x="2083" y="140"/>
                    <a:pt x="2083" y="140"/>
                  </a:cubicBezTo>
                  <a:cubicBezTo>
                    <a:pt x="2083" y="140"/>
                    <a:pt x="2083" y="94"/>
                    <a:pt x="2036" y="94"/>
                  </a:cubicBezTo>
                  <a:cubicBezTo>
                    <a:pt x="1838" y="1"/>
                    <a:pt x="1699" y="1"/>
                    <a:pt x="15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84"/>
            <p:cNvSpPr/>
            <p:nvPr/>
          </p:nvSpPr>
          <p:spPr>
            <a:xfrm>
              <a:off x="1619350" y="2010975"/>
              <a:ext cx="53225" cy="13875"/>
            </a:xfrm>
            <a:custGeom>
              <a:rect b="b" l="l" r="r" t="t"/>
              <a:pathLst>
                <a:path extrusionOk="0" h="555" w="2129">
                  <a:moveTo>
                    <a:pt x="1668" y="1"/>
                  </a:moveTo>
                  <a:cubicBezTo>
                    <a:pt x="1628" y="1"/>
                    <a:pt x="1588" y="7"/>
                    <a:pt x="1547" y="19"/>
                  </a:cubicBezTo>
                  <a:cubicBezTo>
                    <a:pt x="1257" y="19"/>
                    <a:pt x="966" y="66"/>
                    <a:pt x="675" y="112"/>
                  </a:cubicBezTo>
                  <a:cubicBezTo>
                    <a:pt x="582" y="112"/>
                    <a:pt x="489" y="170"/>
                    <a:pt x="384" y="170"/>
                  </a:cubicBezTo>
                  <a:lnTo>
                    <a:pt x="338" y="217"/>
                  </a:lnTo>
                  <a:lnTo>
                    <a:pt x="198" y="217"/>
                  </a:lnTo>
                  <a:cubicBezTo>
                    <a:pt x="0" y="263"/>
                    <a:pt x="0" y="310"/>
                    <a:pt x="0" y="403"/>
                  </a:cubicBezTo>
                  <a:cubicBezTo>
                    <a:pt x="47" y="508"/>
                    <a:pt x="93" y="554"/>
                    <a:pt x="291" y="554"/>
                  </a:cubicBezTo>
                  <a:lnTo>
                    <a:pt x="384" y="554"/>
                  </a:lnTo>
                  <a:lnTo>
                    <a:pt x="780" y="508"/>
                  </a:lnTo>
                  <a:cubicBezTo>
                    <a:pt x="1117" y="461"/>
                    <a:pt x="1454" y="403"/>
                    <a:pt x="1792" y="356"/>
                  </a:cubicBezTo>
                  <a:cubicBezTo>
                    <a:pt x="1838" y="310"/>
                    <a:pt x="1989" y="310"/>
                    <a:pt x="2036" y="217"/>
                  </a:cubicBezTo>
                  <a:cubicBezTo>
                    <a:pt x="2082" y="217"/>
                    <a:pt x="2129" y="170"/>
                    <a:pt x="2082" y="170"/>
                  </a:cubicBezTo>
                  <a:cubicBezTo>
                    <a:pt x="2082" y="112"/>
                    <a:pt x="2082" y="112"/>
                    <a:pt x="2036" y="112"/>
                  </a:cubicBezTo>
                  <a:cubicBezTo>
                    <a:pt x="1891" y="44"/>
                    <a:pt x="1778" y="1"/>
                    <a:pt x="16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84"/>
            <p:cNvSpPr/>
            <p:nvPr/>
          </p:nvSpPr>
          <p:spPr>
            <a:xfrm>
              <a:off x="1703100" y="2004175"/>
              <a:ext cx="52075" cy="13400"/>
            </a:xfrm>
            <a:custGeom>
              <a:rect b="b" l="l" r="r" t="t"/>
              <a:pathLst>
                <a:path extrusionOk="0" h="536" w="2083">
                  <a:moveTo>
                    <a:pt x="1547" y="0"/>
                  </a:moveTo>
                  <a:cubicBezTo>
                    <a:pt x="1256" y="47"/>
                    <a:pt x="919" y="47"/>
                    <a:pt x="628" y="93"/>
                  </a:cubicBezTo>
                  <a:cubicBezTo>
                    <a:pt x="524" y="93"/>
                    <a:pt x="477" y="93"/>
                    <a:pt x="384" y="151"/>
                  </a:cubicBezTo>
                  <a:lnTo>
                    <a:pt x="291" y="151"/>
                  </a:lnTo>
                  <a:cubicBezTo>
                    <a:pt x="233" y="151"/>
                    <a:pt x="233" y="198"/>
                    <a:pt x="186" y="198"/>
                  </a:cubicBezTo>
                  <a:lnTo>
                    <a:pt x="140" y="198"/>
                  </a:lnTo>
                  <a:cubicBezTo>
                    <a:pt x="0" y="244"/>
                    <a:pt x="0" y="291"/>
                    <a:pt x="0" y="384"/>
                  </a:cubicBezTo>
                  <a:cubicBezTo>
                    <a:pt x="0" y="442"/>
                    <a:pt x="47" y="489"/>
                    <a:pt x="233" y="535"/>
                  </a:cubicBezTo>
                  <a:lnTo>
                    <a:pt x="338" y="535"/>
                  </a:lnTo>
                  <a:lnTo>
                    <a:pt x="721" y="489"/>
                  </a:lnTo>
                  <a:cubicBezTo>
                    <a:pt x="1059" y="442"/>
                    <a:pt x="1396" y="442"/>
                    <a:pt x="1745" y="384"/>
                  </a:cubicBezTo>
                  <a:cubicBezTo>
                    <a:pt x="1838" y="384"/>
                    <a:pt x="1931" y="338"/>
                    <a:pt x="2036" y="291"/>
                  </a:cubicBezTo>
                  <a:cubicBezTo>
                    <a:pt x="2082" y="244"/>
                    <a:pt x="2082" y="198"/>
                    <a:pt x="2082" y="198"/>
                  </a:cubicBezTo>
                  <a:cubicBezTo>
                    <a:pt x="2082" y="198"/>
                    <a:pt x="2082" y="151"/>
                    <a:pt x="2036" y="151"/>
                  </a:cubicBezTo>
                  <a:cubicBezTo>
                    <a:pt x="1838" y="47"/>
                    <a:pt x="1687" y="0"/>
                    <a:pt x="15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84"/>
            <p:cNvSpPr/>
            <p:nvPr/>
          </p:nvSpPr>
          <p:spPr>
            <a:xfrm>
              <a:off x="1785375" y="2011425"/>
              <a:ext cx="52100" cy="13425"/>
            </a:xfrm>
            <a:custGeom>
              <a:rect b="b" l="l" r="r" t="t"/>
              <a:pathLst>
                <a:path extrusionOk="0" h="537" w="2084">
                  <a:moveTo>
                    <a:pt x="199" y="1"/>
                  </a:moveTo>
                  <a:cubicBezTo>
                    <a:pt x="48" y="1"/>
                    <a:pt x="48" y="48"/>
                    <a:pt x="1" y="152"/>
                  </a:cubicBezTo>
                  <a:cubicBezTo>
                    <a:pt x="1" y="245"/>
                    <a:pt x="48" y="292"/>
                    <a:pt x="245" y="338"/>
                  </a:cubicBezTo>
                  <a:lnTo>
                    <a:pt x="338" y="338"/>
                  </a:lnTo>
                  <a:lnTo>
                    <a:pt x="722" y="385"/>
                  </a:lnTo>
                  <a:lnTo>
                    <a:pt x="1746" y="536"/>
                  </a:lnTo>
                  <a:cubicBezTo>
                    <a:pt x="1839" y="536"/>
                    <a:pt x="1943" y="536"/>
                    <a:pt x="2036" y="490"/>
                  </a:cubicBezTo>
                  <a:cubicBezTo>
                    <a:pt x="2083" y="490"/>
                    <a:pt x="2083" y="443"/>
                    <a:pt x="2083" y="443"/>
                  </a:cubicBezTo>
                  <a:cubicBezTo>
                    <a:pt x="2083" y="385"/>
                    <a:pt x="2083" y="385"/>
                    <a:pt x="2036" y="338"/>
                  </a:cubicBezTo>
                  <a:cubicBezTo>
                    <a:pt x="1885" y="245"/>
                    <a:pt x="1746" y="152"/>
                    <a:pt x="1594" y="152"/>
                  </a:cubicBezTo>
                  <a:lnTo>
                    <a:pt x="72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84"/>
            <p:cNvSpPr/>
            <p:nvPr/>
          </p:nvSpPr>
          <p:spPr>
            <a:xfrm>
              <a:off x="1263125" y="1984675"/>
              <a:ext cx="41325" cy="11075"/>
            </a:xfrm>
            <a:custGeom>
              <a:rect b="b" l="l" r="r" t="t"/>
              <a:pathLst>
                <a:path extrusionOk="0" h="443" w="1653">
                  <a:moveTo>
                    <a:pt x="245" y="1"/>
                  </a:moveTo>
                  <a:cubicBezTo>
                    <a:pt x="47" y="1"/>
                    <a:pt x="1" y="152"/>
                    <a:pt x="1" y="152"/>
                  </a:cubicBezTo>
                  <a:cubicBezTo>
                    <a:pt x="1" y="245"/>
                    <a:pt x="1" y="292"/>
                    <a:pt x="47" y="350"/>
                  </a:cubicBezTo>
                  <a:cubicBezTo>
                    <a:pt x="47" y="396"/>
                    <a:pt x="94" y="396"/>
                    <a:pt x="199" y="396"/>
                  </a:cubicBezTo>
                  <a:cubicBezTo>
                    <a:pt x="443" y="443"/>
                    <a:pt x="629" y="443"/>
                    <a:pt x="827" y="443"/>
                  </a:cubicBezTo>
                  <a:lnTo>
                    <a:pt x="1257" y="443"/>
                  </a:lnTo>
                  <a:cubicBezTo>
                    <a:pt x="1362" y="443"/>
                    <a:pt x="1455" y="350"/>
                    <a:pt x="1548" y="292"/>
                  </a:cubicBezTo>
                  <a:cubicBezTo>
                    <a:pt x="1606" y="292"/>
                    <a:pt x="1606" y="292"/>
                    <a:pt x="1653" y="245"/>
                  </a:cubicBezTo>
                  <a:lnTo>
                    <a:pt x="1548" y="245"/>
                  </a:lnTo>
                  <a:cubicBezTo>
                    <a:pt x="1455" y="152"/>
                    <a:pt x="1362" y="106"/>
                    <a:pt x="1257" y="106"/>
                  </a:cubicBezTo>
                  <a:cubicBezTo>
                    <a:pt x="966" y="59"/>
                    <a:pt x="629" y="1"/>
                    <a:pt x="2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84"/>
            <p:cNvSpPr/>
            <p:nvPr/>
          </p:nvSpPr>
          <p:spPr>
            <a:xfrm>
              <a:off x="1154100" y="1981200"/>
              <a:ext cx="48575" cy="13400"/>
            </a:xfrm>
            <a:custGeom>
              <a:rect b="b" l="l" r="r" t="t"/>
              <a:pathLst>
                <a:path extrusionOk="0" h="536" w="1943">
                  <a:moveTo>
                    <a:pt x="1163" y="0"/>
                  </a:moveTo>
                  <a:cubicBezTo>
                    <a:pt x="872" y="0"/>
                    <a:pt x="582" y="47"/>
                    <a:pt x="198" y="93"/>
                  </a:cubicBezTo>
                  <a:cubicBezTo>
                    <a:pt x="151" y="93"/>
                    <a:pt x="0" y="245"/>
                    <a:pt x="0" y="291"/>
                  </a:cubicBezTo>
                  <a:cubicBezTo>
                    <a:pt x="0" y="338"/>
                    <a:pt x="47" y="431"/>
                    <a:pt x="151" y="489"/>
                  </a:cubicBezTo>
                  <a:cubicBezTo>
                    <a:pt x="198" y="535"/>
                    <a:pt x="291" y="535"/>
                    <a:pt x="337" y="535"/>
                  </a:cubicBezTo>
                  <a:lnTo>
                    <a:pt x="489" y="535"/>
                  </a:lnTo>
                  <a:cubicBezTo>
                    <a:pt x="966" y="535"/>
                    <a:pt x="1407" y="384"/>
                    <a:pt x="1943" y="93"/>
                  </a:cubicBezTo>
                  <a:cubicBezTo>
                    <a:pt x="1698" y="47"/>
                    <a:pt x="1454" y="0"/>
                    <a:pt x="11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84"/>
            <p:cNvSpPr/>
            <p:nvPr/>
          </p:nvSpPr>
          <p:spPr>
            <a:xfrm>
              <a:off x="1066850" y="1996900"/>
              <a:ext cx="45975" cy="14550"/>
            </a:xfrm>
            <a:custGeom>
              <a:rect b="b" l="l" r="r" t="t"/>
              <a:pathLst>
                <a:path extrusionOk="0" h="582" w="1839">
                  <a:moveTo>
                    <a:pt x="1408" y="0"/>
                  </a:moveTo>
                  <a:cubicBezTo>
                    <a:pt x="966" y="0"/>
                    <a:pt x="536" y="47"/>
                    <a:pt x="152" y="245"/>
                  </a:cubicBezTo>
                  <a:cubicBezTo>
                    <a:pt x="94" y="245"/>
                    <a:pt x="1" y="384"/>
                    <a:pt x="47" y="442"/>
                  </a:cubicBezTo>
                  <a:cubicBezTo>
                    <a:pt x="47" y="535"/>
                    <a:pt x="152" y="582"/>
                    <a:pt x="245" y="582"/>
                  </a:cubicBezTo>
                  <a:lnTo>
                    <a:pt x="291" y="582"/>
                  </a:lnTo>
                  <a:lnTo>
                    <a:pt x="384" y="535"/>
                  </a:lnTo>
                  <a:cubicBezTo>
                    <a:pt x="675" y="489"/>
                    <a:pt x="1024" y="442"/>
                    <a:pt x="1315" y="338"/>
                  </a:cubicBezTo>
                  <a:cubicBezTo>
                    <a:pt x="1455" y="291"/>
                    <a:pt x="1606" y="198"/>
                    <a:pt x="1745" y="93"/>
                  </a:cubicBezTo>
                  <a:cubicBezTo>
                    <a:pt x="1792" y="47"/>
                    <a:pt x="1838" y="47"/>
                    <a:pt x="18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84"/>
            <p:cNvSpPr/>
            <p:nvPr/>
          </p:nvSpPr>
          <p:spPr>
            <a:xfrm>
              <a:off x="1192775" y="2192025"/>
              <a:ext cx="65450" cy="83475"/>
            </a:xfrm>
            <a:custGeom>
              <a:rect b="b" l="l" r="r" t="t"/>
              <a:pathLst>
                <a:path extrusionOk="0" h="3339" w="2618">
                  <a:moveTo>
                    <a:pt x="977" y="0"/>
                  </a:moveTo>
                  <a:cubicBezTo>
                    <a:pt x="931" y="0"/>
                    <a:pt x="872" y="47"/>
                    <a:pt x="872" y="93"/>
                  </a:cubicBezTo>
                  <a:lnTo>
                    <a:pt x="872" y="244"/>
                  </a:lnTo>
                  <a:lnTo>
                    <a:pt x="872" y="291"/>
                  </a:lnTo>
                  <a:lnTo>
                    <a:pt x="872" y="1303"/>
                  </a:lnTo>
                  <a:lnTo>
                    <a:pt x="733" y="1210"/>
                  </a:lnTo>
                  <a:cubicBezTo>
                    <a:pt x="686" y="1210"/>
                    <a:pt x="640" y="1163"/>
                    <a:pt x="582" y="1117"/>
                  </a:cubicBezTo>
                  <a:cubicBezTo>
                    <a:pt x="489" y="1070"/>
                    <a:pt x="396" y="1012"/>
                    <a:pt x="291" y="965"/>
                  </a:cubicBezTo>
                  <a:cubicBezTo>
                    <a:pt x="244" y="965"/>
                    <a:pt x="151" y="965"/>
                    <a:pt x="105" y="1012"/>
                  </a:cubicBezTo>
                  <a:cubicBezTo>
                    <a:pt x="105" y="1012"/>
                    <a:pt x="151" y="1117"/>
                    <a:pt x="151" y="1163"/>
                  </a:cubicBezTo>
                  <a:cubicBezTo>
                    <a:pt x="198" y="1210"/>
                    <a:pt x="244" y="1256"/>
                    <a:pt x="291" y="1303"/>
                  </a:cubicBezTo>
                  <a:lnTo>
                    <a:pt x="349" y="1361"/>
                  </a:lnTo>
                  <a:cubicBezTo>
                    <a:pt x="396" y="1407"/>
                    <a:pt x="489" y="1454"/>
                    <a:pt x="535" y="1501"/>
                  </a:cubicBezTo>
                  <a:cubicBezTo>
                    <a:pt x="582" y="1547"/>
                    <a:pt x="640" y="1594"/>
                    <a:pt x="686" y="1652"/>
                  </a:cubicBezTo>
                  <a:lnTo>
                    <a:pt x="826" y="1745"/>
                  </a:lnTo>
                  <a:lnTo>
                    <a:pt x="686" y="1791"/>
                  </a:lnTo>
                  <a:cubicBezTo>
                    <a:pt x="582" y="1838"/>
                    <a:pt x="535" y="1838"/>
                    <a:pt x="489" y="1838"/>
                  </a:cubicBezTo>
                  <a:lnTo>
                    <a:pt x="58" y="1989"/>
                  </a:lnTo>
                  <a:cubicBezTo>
                    <a:pt x="58" y="2036"/>
                    <a:pt x="0" y="2082"/>
                    <a:pt x="0" y="2129"/>
                  </a:cubicBezTo>
                  <a:cubicBezTo>
                    <a:pt x="58" y="2175"/>
                    <a:pt x="105" y="2233"/>
                    <a:pt x="151" y="2233"/>
                  </a:cubicBezTo>
                  <a:lnTo>
                    <a:pt x="489" y="2233"/>
                  </a:lnTo>
                  <a:lnTo>
                    <a:pt x="640" y="2175"/>
                  </a:lnTo>
                  <a:lnTo>
                    <a:pt x="582" y="2326"/>
                  </a:lnTo>
                  <a:cubicBezTo>
                    <a:pt x="582" y="2419"/>
                    <a:pt x="535" y="2524"/>
                    <a:pt x="489" y="2571"/>
                  </a:cubicBezTo>
                  <a:cubicBezTo>
                    <a:pt x="442" y="2757"/>
                    <a:pt x="396" y="2954"/>
                    <a:pt x="349" y="3106"/>
                  </a:cubicBezTo>
                  <a:cubicBezTo>
                    <a:pt x="291" y="3152"/>
                    <a:pt x="349" y="3245"/>
                    <a:pt x="396" y="3292"/>
                  </a:cubicBezTo>
                  <a:cubicBezTo>
                    <a:pt x="442" y="3292"/>
                    <a:pt x="535" y="3245"/>
                    <a:pt x="535" y="3199"/>
                  </a:cubicBezTo>
                  <a:cubicBezTo>
                    <a:pt x="640" y="3152"/>
                    <a:pt x="686" y="3001"/>
                    <a:pt x="779" y="2908"/>
                  </a:cubicBezTo>
                  <a:cubicBezTo>
                    <a:pt x="779" y="2861"/>
                    <a:pt x="826" y="2815"/>
                    <a:pt x="872" y="2757"/>
                  </a:cubicBezTo>
                  <a:lnTo>
                    <a:pt x="977" y="2571"/>
                  </a:lnTo>
                  <a:lnTo>
                    <a:pt x="1024" y="2757"/>
                  </a:lnTo>
                  <a:cubicBezTo>
                    <a:pt x="1070" y="2815"/>
                    <a:pt x="1070" y="2861"/>
                    <a:pt x="1070" y="2908"/>
                  </a:cubicBezTo>
                  <a:cubicBezTo>
                    <a:pt x="1117" y="3001"/>
                    <a:pt x="1117" y="3106"/>
                    <a:pt x="1163" y="3152"/>
                  </a:cubicBezTo>
                  <a:cubicBezTo>
                    <a:pt x="1221" y="3338"/>
                    <a:pt x="1314" y="3338"/>
                    <a:pt x="1361" y="3338"/>
                  </a:cubicBezTo>
                  <a:lnTo>
                    <a:pt x="1407" y="3338"/>
                  </a:lnTo>
                  <a:cubicBezTo>
                    <a:pt x="1454" y="3338"/>
                    <a:pt x="1559" y="3292"/>
                    <a:pt x="1512" y="3106"/>
                  </a:cubicBezTo>
                  <a:cubicBezTo>
                    <a:pt x="1512" y="2908"/>
                    <a:pt x="1512" y="2757"/>
                    <a:pt x="1454" y="2571"/>
                  </a:cubicBezTo>
                  <a:lnTo>
                    <a:pt x="1407" y="2175"/>
                  </a:lnTo>
                  <a:lnTo>
                    <a:pt x="1407" y="2175"/>
                  </a:lnTo>
                  <a:lnTo>
                    <a:pt x="1559" y="2280"/>
                  </a:lnTo>
                  <a:cubicBezTo>
                    <a:pt x="1605" y="2280"/>
                    <a:pt x="1652" y="2326"/>
                    <a:pt x="1652" y="2326"/>
                  </a:cubicBezTo>
                  <a:cubicBezTo>
                    <a:pt x="1745" y="2373"/>
                    <a:pt x="1803" y="2373"/>
                    <a:pt x="1849" y="2419"/>
                  </a:cubicBezTo>
                  <a:lnTo>
                    <a:pt x="1896" y="2419"/>
                  </a:lnTo>
                  <a:cubicBezTo>
                    <a:pt x="1989" y="2466"/>
                    <a:pt x="2140" y="2524"/>
                    <a:pt x="2280" y="2524"/>
                  </a:cubicBezTo>
                  <a:cubicBezTo>
                    <a:pt x="2326" y="2524"/>
                    <a:pt x="2385" y="2466"/>
                    <a:pt x="2385" y="2466"/>
                  </a:cubicBezTo>
                  <a:cubicBezTo>
                    <a:pt x="2385" y="2466"/>
                    <a:pt x="2385" y="2373"/>
                    <a:pt x="2326" y="2326"/>
                  </a:cubicBezTo>
                  <a:cubicBezTo>
                    <a:pt x="2280" y="2280"/>
                    <a:pt x="2233" y="2233"/>
                    <a:pt x="2187" y="2175"/>
                  </a:cubicBezTo>
                  <a:cubicBezTo>
                    <a:pt x="2140" y="2175"/>
                    <a:pt x="2140" y="2129"/>
                    <a:pt x="2094" y="2129"/>
                  </a:cubicBezTo>
                  <a:lnTo>
                    <a:pt x="1943" y="1989"/>
                  </a:lnTo>
                  <a:lnTo>
                    <a:pt x="2280" y="1943"/>
                  </a:lnTo>
                  <a:cubicBezTo>
                    <a:pt x="2326" y="1884"/>
                    <a:pt x="2385" y="1884"/>
                    <a:pt x="2431" y="1884"/>
                  </a:cubicBezTo>
                  <a:cubicBezTo>
                    <a:pt x="2617" y="1838"/>
                    <a:pt x="2617" y="1745"/>
                    <a:pt x="2617" y="1698"/>
                  </a:cubicBezTo>
                  <a:cubicBezTo>
                    <a:pt x="2617" y="1652"/>
                    <a:pt x="2617" y="1547"/>
                    <a:pt x="2431" y="1547"/>
                  </a:cubicBezTo>
                  <a:lnTo>
                    <a:pt x="2385" y="1547"/>
                  </a:lnTo>
                  <a:cubicBezTo>
                    <a:pt x="2233" y="1547"/>
                    <a:pt x="2036" y="1594"/>
                    <a:pt x="1896" y="1594"/>
                  </a:cubicBezTo>
                  <a:lnTo>
                    <a:pt x="1407" y="1652"/>
                  </a:lnTo>
                  <a:lnTo>
                    <a:pt x="1407" y="1652"/>
                  </a:lnTo>
                  <a:lnTo>
                    <a:pt x="1698" y="1210"/>
                  </a:lnTo>
                  <a:cubicBezTo>
                    <a:pt x="1745" y="1070"/>
                    <a:pt x="1849" y="919"/>
                    <a:pt x="1943" y="779"/>
                  </a:cubicBezTo>
                  <a:cubicBezTo>
                    <a:pt x="1989" y="675"/>
                    <a:pt x="1989" y="628"/>
                    <a:pt x="1989" y="582"/>
                  </a:cubicBezTo>
                  <a:lnTo>
                    <a:pt x="1943" y="535"/>
                  </a:lnTo>
                  <a:cubicBezTo>
                    <a:pt x="1896" y="535"/>
                    <a:pt x="1803" y="582"/>
                    <a:pt x="1698" y="628"/>
                  </a:cubicBezTo>
                  <a:cubicBezTo>
                    <a:pt x="1652" y="675"/>
                    <a:pt x="1605" y="721"/>
                    <a:pt x="1512" y="826"/>
                  </a:cubicBezTo>
                  <a:cubicBezTo>
                    <a:pt x="1512" y="872"/>
                    <a:pt x="1454" y="919"/>
                    <a:pt x="1407" y="965"/>
                  </a:cubicBezTo>
                  <a:lnTo>
                    <a:pt x="1314" y="1117"/>
                  </a:lnTo>
                  <a:lnTo>
                    <a:pt x="1268" y="919"/>
                  </a:lnTo>
                  <a:cubicBezTo>
                    <a:pt x="1221" y="826"/>
                    <a:pt x="1221" y="721"/>
                    <a:pt x="1221" y="675"/>
                  </a:cubicBezTo>
                  <a:cubicBezTo>
                    <a:pt x="1163" y="430"/>
                    <a:pt x="1117" y="244"/>
                    <a:pt x="1070" y="47"/>
                  </a:cubicBezTo>
                  <a:cubicBezTo>
                    <a:pt x="1070" y="47"/>
                    <a:pt x="1024" y="0"/>
                    <a:pt x="9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84"/>
            <p:cNvSpPr/>
            <p:nvPr/>
          </p:nvSpPr>
          <p:spPr>
            <a:xfrm>
              <a:off x="1178225" y="2105950"/>
              <a:ext cx="47425" cy="40150"/>
            </a:xfrm>
            <a:custGeom>
              <a:rect b="b" l="l" r="r" t="t"/>
              <a:pathLst>
                <a:path extrusionOk="0" h="1606" w="1897">
                  <a:moveTo>
                    <a:pt x="978" y="198"/>
                  </a:moveTo>
                  <a:lnTo>
                    <a:pt x="1024" y="291"/>
                  </a:lnTo>
                  <a:cubicBezTo>
                    <a:pt x="1117" y="384"/>
                    <a:pt x="1222" y="535"/>
                    <a:pt x="1315" y="628"/>
                  </a:cubicBezTo>
                  <a:cubicBezTo>
                    <a:pt x="1361" y="733"/>
                    <a:pt x="1408" y="826"/>
                    <a:pt x="1361" y="919"/>
                  </a:cubicBezTo>
                  <a:cubicBezTo>
                    <a:pt x="1315" y="1024"/>
                    <a:pt x="1268" y="1070"/>
                    <a:pt x="1164" y="1117"/>
                  </a:cubicBezTo>
                  <a:lnTo>
                    <a:pt x="1024" y="1117"/>
                  </a:lnTo>
                  <a:cubicBezTo>
                    <a:pt x="826" y="1117"/>
                    <a:pt x="582" y="1024"/>
                    <a:pt x="489" y="873"/>
                  </a:cubicBezTo>
                  <a:cubicBezTo>
                    <a:pt x="442" y="779"/>
                    <a:pt x="489" y="675"/>
                    <a:pt x="536" y="582"/>
                  </a:cubicBezTo>
                  <a:cubicBezTo>
                    <a:pt x="582" y="535"/>
                    <a:pt x="640" y="489"/>
                    <a:pt x="687" y="384"/>
                  </a:cubicBezTo>
                  <a:cubicBezTo>
                    <a:pt x="733" y="384"/>
                    <a:pt x="733" y="337"/>
                    <a:pt x="780" y="337"/>
                  </a:cubicBezTo>
                  <a:lnTo>
                    <a:pt x="780" y="291"/>
                  </a:lnTo>
                  <a:lnTo>
                    <a:pt x="978" y="198"/>
                  </a:lnTo>
                  <a:close/>
                  <a:moveTo>
                    <a:pt x="978" y="0"/>
                  </a:moveTo>
                  <a:cubicBezTo>
                    <a:pt x="536" y="0"/>
                    <a:pt x="245" y="198"/>
                    <a:pt x="59" y="582"/>
                  </a:cubicBezTo>
                  <a:cubicBezTo>
                    <a:pt x="1" y="675"/>
                    <a:pt x="1" y="873"/>
                    <a:pt x="105" y="1024"/>
                  </a:cubicBezTo>
                  <a:cubicBezTo>
                    <a:pt x="245" y="1454"/>
                    <a:pt x="687" y="1605"/>
                    <a:pt x="978" y="1605"/>
                  </a:cubicBezTo>
                  <a:cubicBezTo>
                    <a:pt x="1315" y="1605"/>
                    <a:pt x="1606" y="1454"/>
                    <a:pt x="1745" y="1210"/>
                  </a:cubicBezTo>
                  <a:cubicBezTo>
                    <a:pt x="1896" y="1024"/>
                    <a:pt x="1896" y="733"/>
                    <a:pt x="1745" y="489"/>
                  </a:cubicBezTo>
                  <a:cubicBezTo>
                    <a:pt x="1606" y="198"/>
                    <a:pt x="1361" y="0"/>
                    <a:pt x="102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84"/>
            <p:cNvSpPr/>
            <p:nvPr/>
          </p:nvSpPr>
          <p:spPr>
            <a:xfrm>
              <a:off x="950550" y="2110875"/>
              <a:ext cx="224200" cy="204350"/>
            </a:xfrm>
            <a:custGeom>
              <a:rect b="b" l="l" r="r" t="t"/>
              <a:pathLst>
                <a:path extrusionOk="0" h="8174" w="8968">
                  <a:moveTo>
                    <a:pt x="5188" y="536"/>
                  </a:moveTo>
                  <a:lnTo>
                    <a:pt x="5281" y="1118"/>
                  </a:lnTo>
                  <a:cubicBezTo>
                    <a:pt x="5327" y="1594"/>
                    <a:pt x="5385" y="2036"/>
                    <a:pt x="5432" y="2513"/>
                  </a:cubicBezTo>
                  <a:cubicBezTo>
                    <a:pt x="5478" y="2758"/>
                    <a:pt x="5525" y="3002"/>
                    <a:pt x="5572" y="3200"/>
                  </a:cubicBezTo>
                  <a:cubicBezTo>
                    <a:pt x="5618" y="3339"/>
                    <a:pt x="5676" y="3339"/>
                    <a:pt x="5723" y="3339"/>
                  </a:cubicBezTo>
                  <a:cubicBezTo>
                    <a:pt x="5769" y="3339"/>
                    <a:pt x="5816" y="3339"/>
                    <a:pt x="5862" y="3293"/>
                  </a:cubicBezTo>
                  <a:cubicBezTo>
                    <a:pt x="5909" y="3293"/>
                    <a:pt x="5967" y="3246"/>
                    <a:pt x="6014" y="3246"/>
                  </a:cubicBezTo>
                  <a:cubicBezTo>
                    <a:pt x="6688" y="3293"/>
                    <a:pt x="7316" y="3339"/>
                    <a:pt x="7944" y="3339"/>
                  </a:cubicBezTo>
                  <a:lnTo>
                    <a:pt x="8003" y="3339"/>
                  </a:lnTo>
                  <a:cubicBezTo>
                    <a:pt x="8049" y="3339"/>
                    <a:pt x="8049" y="3386"/>
                    <a:pt x="8096" y="3386"/>
                  </a:cubicBezTo>
                  <a:lnTo>
                    <a:pt x="8340" y="3444"/>
                  </a:lnTo>
                  <a:lnTo>
                    <a:pt x="8189" y="3583"/>
                  </a:lnTo>
                  <a:cubicBezTo>
                    <a:pt x="8096" y="3630"/>
                    <a:pt x="8003" y="3735"/>
                    <a:pt x="7898" y="3781"/>
                  </a:cubicBezTo>
                  <a:cubicBezTo>
                    <a:pt x="7654" y="3967"/>
                    <a:pt x="7467" y="4118"/>
                    <a:pt x="7270" y="4258"/>
                  </a:cubicBezTo>
                  <a:cubicBezTo>
                    <a:pt x="6886" y="4549"/>
                    <a:pt x="6549" y="4793"/>
                    <a:pt x="6153" y="5037"/>
                  </a:cubicBezTo>
                  <a:cubicBezTo>
                    <a:pt x="6107" y="5084"/>
                    <a:pt x="6014" y="5084"/>
                    <a:pt x="5967" y="5084"/>
                  </a:cubicBezTo>
                  <a:cubicBezTo>
                    <a:pt x="5967" y="5084"/>
                    <a:pt x="5909" y="5130"/>
                    <a:pt x="5862" y="5130"/>
                  </a:cubicBezTo>
                  <a:cubicBezTo>
                    <a:pt x="5769" y="5235"/>
                    <a:pt x="5723" y="5282"/>
                    <a:pt x="5723" y="5328"/>
                  </a:cubicBezTo>
                  <a:cubicBezTo>
                    <a:pt x="5723" y="5479"/>
                    <a:pt x="5769" y="5572"/>
                    <a:pt x="5816" y="5770"/>
                  </a:cubicBezTo>
                  <a:lnTo>
                    <a:pt x="5816" y="5863"/>
                  </a:lnTo>
                  <a:cubicBezTo>
                    <a:pt x="5909" y="6200"/>
                    <a:pt x="6014" y="6538"/>
                    <a:pt x="6060" y="6875"/>
                  </a:cubicBezTo>
                  <a:lnTo>
                    <a:pt x="6200" y="7457"/>
                  </a:lnTo>
                  <a:lnTo>
                    <a:pt x="6014" y="7608"/>
                  </a:lnTo>
                  <a:lnTo>
                    <a:pt x="5909" y="7561"/>
                  </a:lnTo>
                  <a:cubicBezTo>
                    <a:pt x="5816" y="7457"/>
                    <a:pt x="5723" y="7364"/>
                    <a:pt x="5572" y="7271"/>
                  </a:cubicBezTo>
                  <a:cubicBezTo>
                    <a:pt x="5327" y="7073"/>
                    <a:pt x="5036" y="6829"/>
                    <a:pt x="4804" y="6642"/>
                  </a:cubicBezTo>
                  <a:cubicBezTo>
                    <a:pt x="4513" y="6445"/>
                    <a:pt x="4315" y="6294"/>
                    <a:pt x="4118" y="6200"/>
                  </a:cubicBezTo>
                  <a:cubicBezTo>
                    <a:pt x="4087" y="6185"/>
                    <a:pt x="4049" y="6180"/>
                    <a:pt x="4011" y="6180"/>
                  </a:cubicBezTo>
                  <a:cubicBezTo>
                    <a:pt x="3935" y="6180"/>
                    <a:pt x="3858" y="6200"/>
                    <a:pt x="3827" y="6200"/>
                  </a:cubicBezTo>
                  <a:cubicBezTo>
                    <a:pt x="3350" y="6491"/>
                    <a:pt x="2908" y="6782"/>
                    <a:pt x="2478" y="7073"/>
                  </a:cubicBezTo>
                  <a:lnTo>
                    <a:pt x="1989" y="7364"/>
                  </a:lnTo>
                  <a:cubicBezTo>
                    <a:pt x="1943" y="7410"/>
                    <a:pt x="1896" y="7410"/>
                    <a:pt x="1838" y="7457"/>
                  </a:cubicBezTo>
                  <a:lnTo>
                    <a:pt x="1547" y="7654"/>
                  </a:lnTo>
                  <a:lnTo>
                    <a:pt x="1605" y="7410"/>
                  </a:lnTo>
                  <a:cubicBezTo>
                    <a:pt x="1652" y="7271"/>
                    <a:pt x="1698" y="7119"/>
                    <a:pt x="1698" y="7026"/>
                  </a:cubicBezTo>
                  <a:cubicBezTo>
                    <a:pt x="1745" y="6689"/>
                    <a:pt x="1791" y="6398"/>
                    <a:pt x="1896" y="6107"/>
                  </a:cubicBezTo>
                  <a:cubicBezTo>
                    <a:pt x="1896" y="6061"/>
                    <a:pt x="1943" y="5956"/>
                    <a:pt x="1943" y="5910"/>
                  </a:cubicBezTo>
                  <a:cubicBezTo>
                    <a:pt x="1943" y="5665"/>
                    <a:pt x="1989" y="5479"/>
                    <a:pt x="2187" y="5282"/>
                  </a:cubicBezTo>
                  <a:cubicBezTo>
                    <a:pt x="2187" y="5235"/>
                    <a:pt x="2187" y="5130"/>
                    <a:pt x="2129" y="5084"/>
                  </a:cubicBezTo>
                  <a:cubicBezTo>
                    <a:pt x="2082" y="4991"/>
                    <a:pt x="1943" y="4840"/>
                    <a:pt x="1838" y="4747"/>
                  </a:cubicBezTo>
                  <a:lnTo>
                    <a:pt x="1745" y="4653"/>
                  </a:lnTo>
                  <a:cubicBezTo>
                    <a:pt x="1605" y="4456"/>
                    <a:pt x="1407" y="4316"/>
                    <a:pt x="1256" y="4118"/>
                  </a:cubicBezTo>
                  <a:cubicBezTo>
                    <a:pt x="1070" y="3921"/>
                    <a:pt x="872" y="3735"/>
                    <a:pt x="733" y="3537"/>
                  </a:cubicBezTo>
                  <a:cubicBezTo>
                    <a:pt x="675" y="3537"/>
                    <a:pt x="675" y="3490"/>
                    <a:pt x="628" y="3444"/>
                  </a:cubicBezTo>
                  <a:cubicBezTo>
                    <a:pt x="628" y="3386"/>
                    <a:pt x="628" y="3386"/>
                    <a:pt x="582" y="3339"/>
                  </a:cubicBezTo>
                  <a:lnTo>
                    <a:pt x="489" y="3200"/>
                  </a:lnTo>
                  <a:lnTo>
                    <a:pt x="1501" y="3200"/>
                  </a:lnTo>
                  <a:cubicBezTo>
                    <a:pt x="1896" y="3200"/>
                    <a:pt x="2280" y="3200"/>
                    <a:pt x="2710" y="3246"/>
                  </a:cubicBezTo>
                  <a:cubicBezTo>
                    <a:pt x="2815" y="3246"/>
                    <a:pt x="2861" y="3246"/>
                    <a:pt x="2954" y="3293"/>
                  </a:cubicBezTo>
                  <a:cubicBezTo>
                    <a:pt x="3005" y="3324"/>
                    <a:pt x="3044" y="3339"/>
                    <a:pt x="3078" y="3339"/>
                  </a:cubicBezTo>
                  <a:cubicBezTo>
                    <a:pt x="3147" y="3339"/>
                    <a:pt x="3199" y="3277"/>
                    <a:pt x="3292" y="3153"/>
                  </a:cubicBezTo>
                  <a:cubicBezTo>
                    <a:pt x="3687" y="2618"/>
                    <a:pt x="4025" y="2083"/>
                    <a:pt x="4408" y="1548"/>
                  </a:cubicBezTo>
                  <a:lnTo>
                    <a:pt x="4850" y="827"/>
                  </a:lnTo>
                  <a:cubicBezTo>
                    <a:pt x="4897" y="769"/>
                    <a:pt x="4943" y="676"/>
                    <a:pt x="5036" y="629"/>
                  </a:cubicBezTo>
                  <a:lnTo>
                    <a:pt x="5188" y="536"/>
                  </a:lnTo>
                  <a:close/>
                  <a:moveTo>
                    <a:pt x="5141" y="1"/>
                  </a:moveTo>
                  <a:cubicBezTo>
                    <a:pt x="5095" y="1"/>
                    <a:pt x="4990" y="47"/>
                    <a:pt x="4897" y="140"/>
                  </a:cubicBezTo>
                  <a:cubicBezTo>
                    <a:pt x="4850" y="245"/>
                    <a:pt x="4746" y="338"/>
                    <a:pt x="4699" y="431"/>
                  </a:cubicBezTo>
                  <a:lnTo>
                    <a:pt x="4455" y="769"/>
                  </a:lnTo>
                  <a:cubicBezTo>
                    <a:pt x="4071" y="1408"/>
                    <a:pt x="3641" y="2036"/>
                    <a:pt x="3199" y="2665"/>
                  </a:cubicBezTo>
                  <a:cubicBezTo>
                    <a:pt x="3106" y="2804"/>
                    <a:pt x="2954" y="2909"/>
                    <a:pt x="2768" y="2909"/>
                  </a:cubicBezTo>
                  <a:cubicBezTo>
                    <a:pt x="1989" y="2862"/>
                    <a:pt x="1163" y="2862"/>
                    <a:pt x="291" y="2862"/>
                  </a:cubicBezTo>
                  <a:cubicBezTo>
                    <a:pt x="151" y="2862"/>
                    <a:pt x="47" y="2909"/>
                    <a:pt x="47" y="2955"/>
                  </a:cubicBezTo>
                  <a:cubicBezTo>
                    <a:pt x="0" y="3002"/>
                    <a:pt x="0" y="3095"/>
                    <a:pt x="93" y="3200"/>
                  </a:cubicBezTo>
                  <a:cubicBezTo>
                    <a:pt x="535" y="3967"/>
                    <a:pt x="965" y="4502"/>
                    <a:pt x="1547" y="4944"/>
                  </a:cubicBezTo>
                  <a:cubicBezTo>
                    <a:pt x="1698" y="5037"/>
                    <a:pt x="1791" y="5189"/>
                    <a:pt x="1698" y="5479"/>
                  </a:cubicBezTo>
                  <a:cubicBezTo>
                    <a:pt x="1605" y="5619"/>
                    <a:pt x="1547" y="5817"/>
                    <a:pt x="1501" y="6003"/>
                  </a:cubicBezTo>
                  <a:lnTo>
                    <a:pt x="1454" y="6247"/>
                  </a:lnTo>
                  <a:cubicBezTo>
                    <a:pt x="1361" y="6735"/>
                    <a:pt x="1256" y="7271"/>
                    <a:pt x="1163" y="7806"/>
                  </a:cubicBezTo>
                  <a:cubicBezTo>
                    <a:pt x="1163" y="7945"/>
                    <a:pt x="1163" y="8038"/>
                    <a:pt x="1210" y="8096"/>
                  </a:cubicBezTo>
                  <a:cubicBezTo>
                    <a:pt x="1271" y="8151"/>
                    <a:pt x="1344" y="8173"/>
                    <a:pt x="1425" y="8173"/>
                  </a:cubicBezTo>
                  <a:cubicBezTo>
                    <a:pt x="1482" y="8173"/>
                    <a:pt x="1543" y="8162"/>
                    <a:pt x="1605" y="8143"/>
                  </a:cubicBezTo>
                  <a:cubicBezTo>
                    <a:pt x="1745" y="8096"/>
                    <a:pt x="1838" y="8038"/>
                    <a:pt x="1943" y="7945"/>
                  </a:cubicBezTo>
                  <a:cubicBezTo>
                    <a:pt x="2419" y="7608"/>
                    <a:pt x="2861" y="7317"/>
                    <a:pt x="3350" y="6980"/>
                  </a:cubicBezTo>
                  <a:lnTo>
                    <a:pt x="3641" y="6782"/>
                  </a:lnTo>
                  <a:cubicBezTo>
                    <a:pt x="3780" y="6642"/>
                    <a:pt x="3873" y="6584"/>
                    <a:pt x="3978" y="6584"/>
                  </a:cubicBezTo>
                  <a:cubicBezTo>
                    <a:pt x="4118" y="6584"/>
                    <a:pt x="4222" y="6689"/>
                    <a:pt x="4362" y="6829"/>
                  </a:cubicBezTo>
                  <a:lnTo>
                    <a:pt x="4408" y="6875"/>
                  </a:lnTo>
                  <a:lnTo>
                    <a:pt x="4455" y="6933"/>
                  </a:lnTo>
                  <a:cubicBezTo>
                    <a:pt x="4606" y="7073"/>
                    <a:pt x="4746" y="7166"/>
                    <a:pt x="4897" y="7271"/>
                  </a:cubicBezTo>
                  <a:cubicBezTo>
                    <a:pt x="5281" y="7561"/>
                    <a:pt x="5676" y="7852"/>
                    <a:pt x="6060" y="8096"/>
                  </a:cubicBezTo>
                  <a:cubicBezTo>
                    <a:pt x="6121" y="8139"/>
                    <a:pt x="6180" y="8160"/>
                    <a:pt x="6237" y="8160"/>
                  </a:cubicBezTo>
                  <a:cubicBezTo>
                    <a:pt x="6364" y="8160"/>
                    <a:pt x="6476" y="8054"/>
                    <a:pt x="6549" y="7852"/>
                  </a:cubicBezTo>
                  <a:lnTo>
                    <a:pt x="6549" y="7608"/>
                  </a:lnTo>
                  <a:cubicBezTo>
                    <a:pt x="6595" y="6933"/>
                    <a:pt x="6444" y="6247"/>
                    <a:pt x="6153" y="5572"/>
                  </a:cubicBezTo>
                  <a:lnTo>
                    <a:pt x="6107" y="5479"/>
                  </a:lnTo>
                  <a:lnTo>
                    <a:pt x="6200" y="5421"/>
                  </a:lnTo>
                  <a:cubicBezTo>
                    <a:pt x="6200" y="5421"/>
                    <a:pt x="6258" y="5421"/>
                    <a:pt x="6258" y="5375"/>
                  </a:cubicBezTo>
                  <a:cubicBezTo>
                    <a:pt x="6304" y="5375"/>
                    <a:pt x="6351" y="5328"/>
                    <a:pt x="6351" y="5328"/>
                  </a:cubicBezTo>
                  <a:lnTo>
                    <a:pt x="6979" y="4898"/>
                  </a:lnTo>
                  <a:cubicBezTo>
                    <a:pt x="7514" y="4456"/>
                    <a:pt x="8096" y="4072"/>
                    <a:pt x="8631" y="3630"/>
                  </a:cubicBezTo>
                  <a:lnTo>
                    <a:pt x="8677" y="3583"/>
                  </a:lnTo>
                  <a:cubicBezTo>
                    <a:pt x="8875" y="3444"/>
                    <a:pt x="8968" y="3339"/>
                    <a:pt x="8921" y="3200"/>
                  </a:cubicBezTo>
                  <a:cubicBezTo>
                    <a:pt x="8817" y="3002"/>
                    <a:pt x="8677" y="3002"/>
                    <a:pt x="8479" y="3002"/>
                  </a:cubicBezTo>
                  <a:lnTo>
                    <a:pt x="8386" y="3002"/>
                  </a:lnTo>
                  <a:cubicBezTo>
                    <a:pt x="7851" y="2955"/>
                    <a:pt x="7270" y="2955"/>
                    <a:pt x="6735" y="2955"/>
                  </a:cubicBezTo>
                  <a:lnTo>
                    <a:pt x="5816" y="2955"/>
                  </a:lnTo>
                  <a:lnTo>
                    <a:pt x="5769" y="2467"/>
                  </a:lnTo>
                  <a:cubicBezTo>
                    <a:pt x="5723" y="2036"/>
                    <a:pt x="5618" y="1641"/>
                    <a:pt x="5572" y="1257"/>
                  </a:cubicBezTo>
                  <a:cubicBezTo>
                    <a:pt x="5525" y="920"/>
                    <a:pt x="5478" y="536"/>
                    <a:pt x="5327" y="187"/>
                  </a:cubicBezTo>
                  <a:cubicBezTo>
                    <a:pt x="5327" y="140"/>
                    <a:pt x="5281" y="1"/>
                    <a:pt x="51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84"/>
            <p:cNvSpPr/>
            <p:nvPr/>
          </p:nvSpPr>
          <p:spPr>
            <a:xfrm>
              <a:off x="848775" y="2188900"/>
              <a:ext cx="58175" cy="51700"/>
            </a:xfrm>
            <a:custGeom>
              <a:rect b="b" l="l" r="r" t="t"/>
              <a:pathLst>
                <a:path extrusionOk="0" h="2068" w="2327">
                  <a:moveTo>
                    <a:pt x="900" y="187"/>
                  </a:moveTo>
                  <a:cubicBezTo>
                    <a:pt x="972" y="187"/>
                    <a:pt x="1043" y="213"/>
                    <a:pt x="1117" y="265"/>
                  </a:cubicBezTo>
                  <a:cubicBezTo>
                    <a:pt x="1314" y="369"/>
                    <a:pt x="1501" y="509"/>
                    <a:pt x="1698" y="707"/>
                  </a:cubicBezTo>
                  <a:cubicBezTo>
                    <a:pt x="1896" y="951"/>
                    <a:pt x="1896" y="1242"/>
                    <a:pt x="1745" y="1428"/>
                  </a:cubicBezTo>
                  <a:cubicBezTo>
                    <a:pt x="1652" y="1532"/>
                    <a:pt x="1547" y="1579"/>
                    <a:pt x="1407" y="1626"/>
                  </a:cubicBezTo>
                  <a:cubicBezTo>
                    <a:pt x="1361" y="1626"/>
                    <a:pt x="1314" y="1672"/>
                    <a:pt x="1256" y="1672"/>
                  </a:cubicBezTo>
                  <a:lnTo>
                    <a:pt x="1256" y="1719"/>
                  </a:lnTo>
                  <a:lnTo>
                    <a:pt x="1210" y="1672"/>
                  </a:lnTo>
                  <a:cubicBezTo>
                    <a:pt x="919" y="1626"/>
                    <a:pt x="628" y="1532"/>
                    <a:pt x="442" y="1195"/>
                  </a:cubicBezTo>
                  <a:cubicBezTo>
                    <a:pt x="337" y="951"/>
                    <a:pt x="337" y="660"/>
                    <a:pt x="535" y="416"/>
                  </a:cubicBezTo>
                  <a:cubicBezTo>
                    <a:pt x="660" y="262"/>
                    <a:pt x="779" y="187"/>
                    <a:pt x="900" y="187"/>
                  </a:cubicBezTo>
                  <a:close/>
                  <a:moveTo>
                    <a:pt x="1339" y="0"/>
                  </a:moveTo>
                  <a:cubicBezTo>
                    <a:pt x="1268" y="0"/>
                    <a:pt x="1194" y="11"/>
                    <a:pt x="1117" y="32"/>
                  </a:cubicBezTo>
                  <a:lnTo>
                    <a:pt x="872" y="32"/>
                  </a:lnTo>
                  <a:cubicBezTo>
                    <a:pt x="384" y="32"/>
                    <a:pt x="47" y="369"/>
                    <a:pt x="0" y="904"/>
                  </a:cubicBezTo>
                  <a:cubicBezTo>
                    <a:pt x="0" y="1195"/>
                    <a:pt x="151" y="1486"/>
                    <a:pt x="337" y="1719"/>
                  </a:cubicBezTo>
                  <a:cubicBezTo>
                    <a:pt x="582" y="1916"/>
                    <a:pt x="872" y="2068"/>
                    <a:pt x="1210" y="2068"/>
                  </a:cubicBezTo>
                  <a:cubicBezTo>
                    <a:pt x="1698" y="2068"/>
                    <a:pt x="1943" y="1916"/>
                    <a:pt x="2129" y="1626"/>
                  </a:cubicBezTo>
                  <a:cubicBezTo>
                    <a:pt x="2326" y="1288"/>
                    <a:pt x="2326" y="904"/>
                    <a:pt x="2082" y="509"/>
                  </a:cubicBezTo>
                  <a:cubicBezTo>
                    <a:pt x="1850" y="166"/>
                    <a:pt x="1618" y="0"/>
                    <a:pt x="13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84"/>
            <p:cNvSpPr/>
            <p:nvPr/>
          </p:nvSpPr>
          <p:spPr>
            <a:xfrm>
              <a:off x="870575" y="2267025"/>
              <a:ext cx="20675" cy="21850"/>
            </a:xfrm>
            <a:custGeom>
              <a:rect b="b" l="l" r="r" t="t"/>
              <a:pathLst>
                <a:path extrusionOk="0" h="874" w="827">
                  <a:moveTo>
                    <a:pt x="338" y="1"/>
                  </a:moveTo>
                  <a:cubicBezTo>
                    <a:pt x="198" y="1"/>
                    <a:pt x="0" y="48"/>
                    <a:pt x="0" y="396"/>
                  </a:cubicBezTo>
                  <a:cubicBezTo>
                    <a:pt x="0" y="536"/>
                    <a:pt x="47" y="687"/>
                    <a:pt x="152" y="780"/>
                  </a:cubicBezTo>
                  <a:cubicBezTo>
                    <a:pt x="198" y="827"/>
                    <a:pt x="291" y="873"/>
                    <a:pt x="384" y="873"/>
                  </a:cubicBezTo>
                  <a:cubicBezTo>
                    <a:pt x="489" y="873"/>
                    <a:pt x="582" y="827"/>
                    <a:pt x="675" y="734"/>
                  </a:cubicBezTo>
                  <a:cubicBezTo>
                    <a:pt x="780" y="687"/>
                    <a:pt x="826" y="536"/>
                    <a:pt x="826" y="443"/>
                  </a:cubicBezTo>
                  <a:cubicBezTo>
                    <a:pt x="826" y="199"/>
                    <a:pt x="629" y="1"/>
                    <a:pt x="3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84"/>
            <p:cNvSpPr/>
            <p:nvPr/>
          </p:nvSpPr>
          <p:spPr>
            <a:xfrm>
              <a:off x="812425" y="2257450"/>
              <a:ext cx="32875" cy="25325"/>
            </a:xfrm>
            <a:custGeom>
              <a:rect b="b" l="l" r="r" t="t"/>
              <a:pathLst>
                <a:path extrusionOk="0" h="1013" w="1315">
                  <a:moveTo>
                    <a:pt x="291" y="0"/>
                  </a:moveTo>
                  <a:cubicBezTo>
                    <a:pt x="244" y="0"/>
                    <a:pt x="151" y="0"/>
                    <a:pt x="93" y="140"/>
                  </a:cubicBezTo>
                  <a:cubicBezTo>
                    <a:pt x="47" y="244"/>
                    <a:pt x="47" y="291"/>
                    <a:pt x="47" y="384"/>
                  </a:cubicBezTo>
                  <a:cubicBezTo>
                    <a:pt x="0" y="431"/>
                    <a:pt x="0" y="489"/>
                    <a:pt x="0" y="535"/>
                  </a:cubicBezTo>
                  <a:cubicBezTo>
                    <a:pt x="0" y="826"/>
                    <a:pt x="198" y="1012"/>
                    <a:pt x="489" y="1012"/>
                  </a:cubicBezTo>
                  <a:lnTo>
                    <a:pt x="582" y="1012"/>
                  </a:lnTo>
                  <a:cubicBezTo>
                    <a:pt x="675" y="1012"/>
                    <a:pt x="779" y="966"/>
                    <a:pt x="872" y="919"/>
                  </a:cubicBezTo>
                  <a:cubicBezTo>
                    <a:pt x="1163" y="826"/>
                    <a:pt x="1314" y="582"/>
                    <a:pt x="1256" y="337"/>
                  </a:cubicBezTo>
                  <a:cubicBezTo>
                    <a:pt x="1163" y="140"/>
                    <a:pt x="919" y="0"/>
                    <a:pt x="628" y="0"/>
                  </a:cubicBezTo>
                  <a:cubicBezTo>
                    <a:pt x="582" y="23"/>
                    <a:pt x="535" y="35"/>
                    <a:pt x="493" y="35"/>
                  </a:cubicBezTo>
                  <a:cubicBezTo>
                    <a:pt x="451" y="35"/>
                    <a:pt x="413" y="23"/>
                    <a:pt x="3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84"/>
            <p:cNvSpPr/>
            <p:nvPr/>
          </p:nvSpPr>
          <p:spPr>
            <a:xfrm>
              <a:off x="905750" y="1938050"/>
              <a:ext cx="163450" cy="100175"/>
            </a:xfrm>
            <a:custGeom>
              <a:rect b="b" l="l" r="r" t="t"/>
              <a:pathLst>
                <a:path extrusionOk="0" h="4007" w="6538">
                  <a:moveTo>
                    <a:pt x="212" y="0"/>
                  </a:moveTo>
                  <a:cubicBezTo>
                    <a:pt x="156" y="0"/>
                    <a:pt x="103" y="11"/>
                    <a:pt x="47" y="28"/>
                  </a:cubicBezTo>
                  <a:lnTo>
                    <a:pt x="1" y="28"/>
                  </a:lnTo>
                  <a:lnTo>
                    <a:pt x="47" y="179"/>
                  </a:lnTo>
                  <a:cubicBezTo>
                    <a:pt x="140" y="272"/>
                    <a:pt x="245" y="319"/>
                    <a:pt x="338" y="412"/>
                  </a:cubicBezTo>
                  <a:cubicBezTo>
                    <a:pt x="536" y="610"/>
                    <a:pt x="722" y="761"/>
                    <a:pt x="920" y="900"/>
                  </a:cubicBezTo>
                  <a:cubicBezTo>
                    <a:pt x="2327" y="1773"/>
                    <a:pt x="3828" y="2645"/>
                    <a:pt x="5526" y="3669"/>
                  </a:cubicBezTo>
                  <a:cubicBezTo>
                    <a:pt x="5724" y="3808"/>
                    <a:pt x="5956" y="3855"/>
                    <a:pt x="6200" y="3960"/>
                  </a:cubicBezTo>
                  <a:cubicBezTo>
                    <a:pt x="6247" y="3960"/>
                    <a:pt x="6305" y="4006"/>
                    <a:pt x="6352" y="4006"/>
                  </a:cubicBezTo>
                  <a:lnTo>
                    <a:pt x="6538" y="4006"/>
                  </a:lnTo>
                  <a:cubicBezTo>
                    <a:pt x="6491" y="4006"/>
                    <a:pt x="6491" y="3960"/>
                    <a:pt x="6491" y="3960"/>
                  </a:cubicBezTo>
                  <a:cubicBezTo>
                    <a:pt x="6445" y="3901"/>
                    <a:pt x="6352" y="3855"/>
                    <a:pt x="6305" y="3808"/>
                  </a:cubicBezTo>
                  <a:cubicBezTo>
                    <a:pt x="6154" y="3669"/>
                    <a:pt x="5956" y="3471"/>
                    <a:pt x="5770" y="3378"/>
                  </a:cubicBezTo>
                  <a:cubicBezTo>
                    <a:pt x="4898" y="2843"/>
                    <a:pt x="4025" y="2308"/>
                    <a:pt x="3153" y="1819"/>
                  </a:cubicBezTo>
                  <a:cubicBezTo>
                    <a:pt x="2525" y="1436"/>
                    <a:pt x="1885" y="1052"/>
                    <a:pt x="1210" y="656"/>
                  </a:cubicBezTo>
                  <a:cubicBezTo>
                    <a:pt x="966" y="517"/>
                    <a:pt x="780" y="319"/>
                    <a:pt x="536" y="121"/>
                  </a:cubicBezTo>
                  <a:cubicBezTo>
                    <a:pt x="411" y="33"/>
                    <a:pt x="309" y="0"/>
                    <a:pt x="2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84"/>
            <p:cNvSpPr/>
            <p:nvPr/>
          </p:nvSpPr>
          <p:spPr>
            <a:xfrm>
              <a:off x="473075" y="1909675"/>
              <a:ext cx="613275" cy="314925"/>
            </a:xfrm>
            <a:custGeom>
              <a:rect b="b" l="l" r="r" t="t"/>
              <a:pathLst>
                <a:path extrusionOk="0" h="12597" w="24531">
                  <a:moveTo>
                    <a:pt x="16191" y="8049"/>
                  </a:moveTo>
                  <a:lnTo>
                    <a:pt x="16482" y="8677"/>
                  </a:lnTo>
                  <a:lnTo>
                    <a:pt x="16342" y="8724"/>
                  </a:lnTo>
                  <a:cubicBezTo>
                    <a:pt x="15028" y="8817"/>
                    <a:pt x="13772" y="9107"/>
                    <a:pt x="12562" y="9456"/>
                  </a:cubicBezTo>
                  <a:cubicBezTo>
                    <a:pt x="11690" y="9689"/>
                    <a:pt x="10759" y="9933"/>
                    <a:pt x="9887" y="10084"/>
                  </a:cubicBezTo>
                  <a:lnTo>
                    <a:pt x="9840" y="9887"/>
                  </a:lnTo>
                  <a:lnTo>
                    <a:pt x="11050" y="9549"/>
                  </a:lnTo>
                  <a:cubicBezTo>
                    <a:pt x="12748" y="9061"/>
                    <a:pt x="14446" y="8584"/>
                    <a:pt x="16145" y="8095"/>
                  </a:cubicBezTo>
                  <a:lnTo>
                    <a:pt x="16191" y="8049"/>
                  </a:lnTo>
                  <a:close/>
                  <a:moveTo>
                    <a:pt x="11248" y="0"/>
                  </a:moveTo>
                  <a:cubicBezTo>
                    <a:pt x="11108" y="47"/>
                    <a:pt x="10957" y="47"/>
                    <a:pt x="10817" y="93"/>
                  </a:cubicBezTo>
                  <a:cubicBezTo>
                    <a:pt x="10329" y="198"/>
                    <a:pt x="9794" y="291"/>
                    <a:pt x="9259" y="442"/>
                  </a:cubicBezTo>
                  <a:lnTo>
                    <a:pt x="8491" y="628"/>
                  </a:lnTo>
                  <a:lnTo>
                    <a:pt x="8491" y="489"/>
                  </a:lnTo>
                  <a:lnTo>
                    <a:pt x="8491" y="384"/>
                  </a:lnTo>
                  <a:cubicBezTo>
                    <a:pt x="8433" y="442"/>
                    <a:pt x="8386" y="442"/>
                    <a:pt x="8386" y="442"/>
                  </a:cubicBezTo>
                  <a:cubicBezTo>
                    <a:pt x="8247" y="582"/>
                    <a:pt x="8142" y="675"/>
                    <a:pt x="8049" y="779"/>
                  </a:cubicBezTo>
                  <a:lnTo>
                    <a:pt x="7805" y="1070"/>
                  </a:lnTo>
                  <a:cubicBezTo>
                    <a:pt x="6688" y="2524"/>
                    <a:pt x="5583" y="4071"/>
                    <a:pt x="4513" y="5571"/>
                  </a:cubicBezTo>
                  <a:cubicBezTo>
                    <a:pt x="2966" y="7712"/>
                    <a:pt x="1698" y="9549"/>
                    <a:pt x="535" y="11492"/>
                  </a:cubicBezTo>
                  <a:lnTo>
                    <a:pt x="396" y="11783"/>
                  </a:lnTo>
                  <a:lnTo>
                    <a:pt x="105" y="12213"/>
                  </a:lnTo>
                  <a:cubicBezTo>
                    <a:pt x="0" y="12364"/>
                    <a:pt x="0" y="12411"/>
                    <a:pt x="0" y="12457"/>
                  </a:cubicBezTo>
                  <a:lnTo>
                    <a:pt x="291" y="12457"/>
                  </a:lnTo>
                  <a:lnTo>
                    <a:pt x="349" y="12504"/>
                  </a:lnTo>
                  <a:cubicBezTo>
                    <a:pt x="442" y="12550"/>
                    <a:pt x="535" y="12597"/>
                    <a:pt x="686" y="12597"/>
                  </a:cubicBezTo>
                  <a:cubicBezTo>
                    <a:pt x="873" y="12597"/>
                    <a:pt x="1024" y="12504"/>
                    <a:pt x="1222" y="12457"/>
                  </a:cubicBezTo>
                  <a:cubicBezTo>
                    <a:pt x="1315" y="12411"/>
                    <a:pt x="1408" y="12364"/>
                    <a:pt x="1512" y="12364"/>
                  </a:cubicBezTo>
                  <a:cubicBezTo>
                    <a:pt x="1698" y="12306"/>
                    <a:pt x="1943" y="12213"/>
                    <a:pt x="2187" y="12166"/>
                  </a:cubicBezTo>
                  <a:cubicBezTo>
                    <a:pt x="3059" y="11876"/>
                    <a:pt x="3932" y="11631"/>
                    <a:pt x="4897" y="11492"/>
                  </a:cubicBezTo>
                  <a:cubicBezTo>
                    <a:pt x="5583" y="11434"/>
                    <a:pt x="6304" y="11248"/>
                    <a:pt x="6979" y="11050"/>
                  </a:cubicBezTo>
                  <a:cubicBezTo>
                    <a:pt x="7328" y="11003"/>
                    <a:pt x="7619" y="10910"/>
                    <a:pt x="7910" y="10852"/>
                  </a:cubicBezTo>
                  <a:lnTo>
                    <a:pt x="8340" y="10759"/>
                  </a:lnTo>
                  <a:cubicBezTo>
                    <a:pt x="9596" y="10468"/>
                    <a:pt x="10817" y="10177"/>
                    <a:pt x="12074" y="9933"/>
                  </a:cubicBezTo>
                  <a:cubicBezTo>
                    <a:pt x="12748" y="9747"/>
                    <a:pt x="13435" y="9596"/>
                    <a:pt x="14156" y="9456"/>
                  </a:cubicBezTo>
                  <a:cubicBezTo>
                    <a:pt x="14644" y="9305"/>
                    <a:pt x="15179" y="9166"/>
                    <a:pt x="15703" y="9061"/>
                  </a:cubicBezTo>
                  <a:cubicBezTo>
                    <a:pt x="15807" y="9014"/>
                    <a:pt x="15900" y="9014"/>
                    <a:pt x="16052" y="9014"/>
                  </a:cubicBezTo>
                  <a:cubicBezTo>
                    <a:pt x="16191" y="8968"/>
                    <a:pt x="16342" y="8921"/>
                    <a:pt x="16482" y="8921"/>
                  </a:cubicBezTo>
                  <a:cubicBezTo>
                    <a:pt x="16529" y="8875"/>
                    <a:pt x="16575" y="8817"/>
                    <a:pt x="16575" y="8770"/>
                  </a:cubicBezTo>
                  <a:cubicBezTo>
                    <a:pt x="16575" y="8630"/>
                    <a:pt x="16575" y="8479"/>
                    <a:pt x="16529" y="8293"/>
                  </a:cubicBezTo>
                  <a:lnTo>
                    <a:pt x="16529" y="8049"/>
                  </a:lnTo>
                  <a:lnTo>
                    <a:pt x="16529" y="8002"/>
                  </a:lnTo>
                  <a:lnTo>
                    <a:pt x="16575" y="7944"/>
                  </a:lnTo>
                  <a:cubicBezTo>
                    <a:pt x="16633" y="7944"/>
                    <a:pt x="16633" y="7898"/>
                    <a:pt x="16680" y="7898"/>
                  </a:cubicBezTo>
                  <a:cubicBezTo>
                    <a:pt x="16971" y="7805"/>
                    <a:pt x="17215" y="7758"/>
                    <a:pt x="17506" y="7653"/>
                  </a:cubicBezTo>
                  <a:cubicBezTo>
                    <a:pt x="18087" y="7467"/>
                    <a:pt x="18715" y="7270"/>
                    <a:pt x="19343" y="7072"/>
                  </a:cubicBezTo>
                  <a:cubicBezTo>
                    <a:pt x="19878" y="6932"/>
                    <a:pt x="20413" y="6781"/>
                    <a:pt x="20937" y="6595"/>
                  </a:cubicBezTo>
                  <a:cubicBezTo>
                    <a:pt x="21763" y="6397"/>
                    <a:pt x="22635" y="6106"/>
                    <a:pt x="23461" y="5862"/>
                  </a:cubicBezTo>
                  <a:cubicBezTo>
                    <a:pt x="23752" y="5769"/>
                    <a:pt x="23996" y="5676"/>
                    <a:pt x="24240" y="5525"/>
                  </a:cubicBezTo>
                  <a:cubicBezTo>
                    <a:pt x="24333" y="5478"/>
                    <a:pt x="24426" y="5432"/>
                    <a:pt x="24531" y="5385"/>
                  </a:cubicBezTo>
                  <a:lnTo>
                    <a:pt x="24531" y="5327"/>
                  </a:lnTo>
                  <a:lnTo>
                    <a:pt x="23949" y="5327"/>
                  </a:lnTo>
                  <a:lnTo>
                    <a:pt x="23798" y="5385"/>
                  </a:lnTo>
                  <a:cubicBezTo>
                    <a:pt x="21577" y="6060"/>
                    <a:pt x="19343" y="6688"/>
                    <a:pt x="17110" y="7316"/>
                  </a:cubicBezTo>
                  <a:cubicBezTo>
                    <a:pt x="11829" y="8875"/>
                    <a:pt x="6398" y="10468"/>
                    <a:pt x="1024" y="12120"/>
                  </a:cubicBezTo>
                  <a:lnTo>
                    <a:pt x="686" y="12213"/>
                  </a:lnTo>
                  <a:lnTo>
                    <a:pt x="931" y="11969"/>
                  </a:lnTo>
                  <a:cubicBezTo>
                    <a:pt x="977" y="11922"/>
                    <a:pt x="977" y="11922"/>
                    <a:pt x="977" y="11876"/>
                  </a:cubicBezTo>
                  <a:cubicBezTo>
                    <a:pt x="1070" y="11829"/>
                    <a:pt x="1117" y="11724"/>
                    <a:pt x="1163" y="11678"/>
                  </a:cubicBezTo>
                  <a:lnTo>
                    <a:pt x="2036" y="11096"/>
                  </a:lnTo>
                  <a:cubicBezTo>
                    <a:pt x="2966" y="10468"/>
                    <a:pt x="3885" y="9794"/>
                    <a:pt x="4804" y="9212"/>
                  </a:cubicBezTo>
                  <a:lnTo>
                    <a:pt x="5048" y="9014"/>
                  </a:lnTo>
                  <a:cubicBezTo>
                    <a:pt x="7421" y="7467"/>
                    <a:pt x="9840" y="5816"/>
                    <a:pt x="12364" y="4315"/>
                  </a:cubicBezTo>
                  <a:cubicBezTo>
                    <a:pt x="12993" y="3978"/>
                    <a:pt x="13621" y="3536"/>
                    <a:pt x="14249" y="3152"/>
                  </a:cubicBezTo>
                  <a:cubicBezTo>
                    <a:pt x="14598" y="2954"/>
                    <a:pt x="14935" y="2710"/>
                    <a:pt x="15272" y="2524"/>
                  </a:cubicBezTo>
                  <a:cubicBezTo>
                    <a:pt x="15761" y="2233"/>
                    <a:pt x="16191" y="1942"/>
                    <a:pt x="16633" y="1652"/>
                  </a:cubicBezTo>
                  <a:lnTo>
                    <a:pt x="17157" y="1361"/>
                  </a:lnTo>
                  <a:lnTo>
                    <a:pt x="17157" y="1256"/>
                  </a:lnTo>
                  <a:lnTo>
                    <a:pt x="17064" y="1256"/>
                  </a:lnTo>
                  <a:cubicBezTo>
                    <a:pt x="16819" y="1361"/>
                    <a:pt x="16529" y="1454"/>
                    <a:pt x="16284" y="1605"/>
                  </a:cubicBezTo>
                  <a:cubicBezTo>
                    <a:pt x="15517" y="2035"/>
                    <a:pt x="14737" y="2524"/>
                    <a:pt x="13958" y="2954"/>
                  </a:cubicBezTo>
                  <a:lnTo>
                    <a:pt x="13865" y="3059"/>
                  </a:lnTo>
                  <a:cubicBezTo>
                    <a:pt x="13528" y="3245"/>
                    <a:pt x="13237" y="3443"/>
                    <a:pt x="12946" y="3641"/>
                  </a:cubicBezTo>
                  <a:cubicBezTo>
                    <a:pt x="12795" y="3687"/>
                    <a:pt x="12655" y="3780"/>
                    <a:pt x="12504" y="3873"/>
                  </a:cubicBezTo>
                  <a:lnTo>
                    <a:pt x="12411" y="3978"/>
                  </a:lnTo>
                  <a:lnTo>
                    <a:pt x="12364" y="3827"/>
                  </a:lnTo>
                  <a:lnTo>
                    <a:pt x="12364" y="3780"/>
                  </a:lnTo>
                  <a:lnTo>
                    <a:pt x="12364" y="3687"/>
                  </a:lnTo>
                  <a:cubicBezTo>
                    <a:pt x="12364" y="3489"/>
                    <a:pt x="12411" y="3292"/>
                    <a:pt x="12411" y="3106"/>
                  </a:cubicBezTo>
                  <a:cubicBezTo>
                    <a:pt x="12504" y="2664"/>
                    <a:pt x="12562" y="2187"/>
                    <a:pt x="12609" y="1745"/>
                  </a:cubicBezTo>
                  <a:cubicBezTo>
                    <a:pt x="12609" y="1500"/>
                    <a:pt x="12655" y="1256"/>
                    <a:pt x="12609" y="919"/>
                  </a:cubicBezTo>
                  <a:lnTo>
                    <a:pt x="12504" y="826"/>
                  </a:lnTo>
                  <a:cubicBezTo>
                    <a:pt x="12458" y="872"/>
                    <a:pt x="12458" y="919"/>
                    <a:pt x="12411" y="965"/>
                  </a:cubicBezTo>
                  <a:lnTo>
                    <a:pt x="12411" y="1070"/>
                  </a:lnTo>
                  <a:cubicBezTo>
                    <a:pt x="12318" y="1605"/>
                    <a:pt x="12213" y="2187"/>
                    <a:pt x="12120" y="2710"/>
                  </a:cubicBezTo>
                  <a:lnTo>
                    <a:pt x="11922" y="4164"/>
                  </a:lnTo>
                  <a:lnTo>
                    <a:pt x="11876" y="4222"/>
                  </a:lnTo>
                  <a:cubicBezTo>
                    <a:pt x="8875" y="6153"/>
                    <a:pt x="5874" y="8095"/>
                    <a:pt x="2862" y="10038"/>
                  </a:cubicBezTo>
                  <a:lnTo>
                    <a:pt x="2187" y="10515"/>
                  </a:lnTo>
                  <a:lnTo>
                    <a:pt x="2862" y="9840"/>
                  </a:lnTo>
                  <a:cubicBezTo>
                    <a:pt x="2908" y="9747"/>
                    <a:pt x="2966" y="9689"/>
                    <a:pt x="3013" y="9642"/>
                  </a:cubicBezTo>
                  <a:lnTo>
                    <a:pt x="5339" y="7363"/>
                  </a:lnTo>
                  <a:cubicBezTo>
                    <a:pt x="7084" y="5618"/>
                    <a:pt x="8875" y="3931"/>
                    <a:pt x="10620" y="2187"/>
                  </a:cubicBezTo>
                  <a:cubicBezTo>
                    <a:pt x="11108" y="1698"/>
                    <a:pt x="11585" y="1210"/>
                    <a:pt x="12027" y="675"/>
                  </a:cubicBezTo>
                  <a:lnTo>
                    <a:pt x="12074" y="628"/>
                  </a:lnTo>
                  <a:cubicBezTo>
                    <a:pt x="12120" y="582"/>
                    <a:pt x="12167" y="489"/>
                    <a:pt x="12213" y="384"/>
                  </a:cubicBezTo>
                  <a:cubicBezTo>
                    <a:pt x="12213" y="337"/>
                    <a:pt x="12213" y="337"/>
                    <a:pt x="12271" y="337"/>
                  </a:cubicBezTo>
                  <a:lnTo>
                    <a:pt x="12271" y="337"/>
                  </a:lnTo>
                  <a:cubicBezTo>
                    <a:pt x="12213" y="337"/>
                    <a:pt x="12167" y="337"/>
                    <a:pt x="12167" y="384"/>
                  </a:cubicBezTo>
                  <a:cubicBezTo>
                    <a:pt x="12074" y="442"/>
                    <a:pt x="12027" y="489"/>
                    <a:pt x="11922" y="535"/>
                  </a:cubicBezTo>
                  <a:cubicBezTo>
                    <a:pt x="11829" y="582"/>
                    <a:pt x="11783" y="675"/>
                    <a:pt x="11690" y="733"/>
                  </a:cubicBezTo>
                  <a:cubicBezTo>
                    <a:pt x="11492" y="872"/>
                    <a:pt x="11399" y="965"/>
                    <a:pt x="11248" y="1070"/>
                  </a:cubicBezTo>
                  <a:cubicBezTo>
                    <a:pt x="8828" y="3443"/>
                    <a:pt x="6351" y="5862"/>
                    <a:pt x="3594" y="8526"/>
                  </a:cubicBezTo>
                  <a:cubicBezTo>
                    <a:pt x="3257" y="8921"/>
                    <a:pt x="2862" y="9259"/>
                    <a:pt x="2524" y="9596"/>
                  </a:cubicBezTo>
                  <a:cubicBezTo>
                    <a:pt x="2385" y="9794"/>
                    <a:pt x="2233" y="9933"/>
                    <a:pt x="2094" y="10131"/>
                  </a:cubicBezTo>
                  <a:lnTo>
                    <a:pt x="1989" y="10177"/>
                  </a:lnTo>
                  <a:lnTo>
                    <a:pt x="1943" y="10131"/>
                  </a:lnTo>
                  <a:lnTo>
                    <a:pt x="1896" y="10084"/>
                  </a:lnTo>
                  <a:lnTo>
                    <a:pt x="1896" y="9980"/>
                  </a:lnTo>
                  <a:cubicBezTo>
                    <a:pt x="1896" y="9933"/>
                    <a:pt x="1896" y="9933"/>
                    <a:pt x="1943" y="9887"/>
                  </a:cubicBezTo>
                  <a:cubicBezTo>
                    <a:pt x="2233" y="9456"/>
                    <a:pt x="2571" y="9014"/>
                    <a:pt x="2862" y="8526"/>
                  </a:cubicBezTo>
                  <a:cubicBezTo>
                    <a:pt x="3548" y="7514"/>
                    <a:pt x="4269" y="6444"/>
                    <a:pt x="5002" y="5432"/>
                  </a:cubicBezTo>
                  <a:cubicBezTo>
                    <a:pt x="5769" y="4315"/>
                    <a:pt x="6595" y="3199"/>
                    <a:pt x="7375" y="2129"/>
                  </a:cubicBezTo>
                  <a:cubicBezTo>
                    <a:pt x="7665" y="1791"/>
                    <a:pt x="7910" y="1407"/>
                    <a:pt x="8142" y="1070"/>
                  </a:cubicBezTo>
                  <a:cubicBezTo>
                    <a:pt x="8247" y="965"/>
                    <a:pt x="8293" y="919"/>
                    <a:pt x="8386" y="919"/>
                  </a:cubicBezTo>
                  <a:cubicBezTo>
                    <a:pt x="8631" y="826"/>
                    <a:pt x="8875" y="779"/>
                    <a:pt x="9073" y="779"/>
                  </a:cubicBezTo>
                  <a:cubicBezTo>
                    <a:pt x="9364" y="675"/>
                    <a:pt x="9701" y="628"/>
                    <a:pt x="9992" y="582"/>
                  </a:cubicBezTo>
                  <a:cubicBezTo>
                    <a:pt x="10469" y="489"/>
                    <a:pt x="10911" y="384"/>
                    <a:pt x="11341" y="291"/>
                  </a:cubicBezTo>
                  <a:cubicBezTo>
                    <a:pt x="11585" y="244"/>
                    <a:pt x="11632" y="198"/>
                    <a:pt x="11585" y="93"/>
                  </a:cubicBezTo>
                  <a:cubicBezTo>
                    <a:pt x="11585" y="47"/>
                    <a:pt x="11539" y="0"/>
                    <a:pt x="114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84"/>
            <p:cNvSpPr/>
            <p:nvPr/>
          </p:nvSpPr>
          <p:spPr>
            <a:xfrm>
              <a:off x="1072950" y="2042850"/>
              <a:ext cx="3525" cy="25"/>
            </a:xfrm>
            <a:custGeom>
              <a:rect b="b" l="l" r="r" t="t"/>
              <a:pathLst>
                <a:path extrusionOk="0" h="1" w="141">
                  <a:moveTo>
                    <a:pt x="140" y="0"/>
                  </a:moveTo>
                  <a:lnTo>
                    <a:pt x="140" y="0"/>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84"/>
            <p:cNvSpPr/>
            <p:nvPr/>
          </p:nvSpPr>
          <p:spPr>
            <a:xfrm>
              <a:off x="901975" y="1941075"/>
              <a:ext cx="25" cy="2625"/>
            </a:xfrm>
            <a:custGeom>
              <a:rect b="b" l="l" r="r" t="t"/>
              <a:pathLst>
                <a:path extrusionOk="0" h="105" w="1">
                  <a:moveTo>
                    <a:pt x="1" y="105"/>
                  </a:moveTo>
                  <a:lnTo>
                    <a:pt x="1" y="0"/>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84"/>
            <p:cNvSpPr/>
            <p:nvPr/>
          </p:nvSpPr>
          <p:spPr>
            <a:xfrm>
              <a:off x="2387600" y="3180675"/>
              <a:ext cx="18050" cy="348975"/>
            </a:xfrm>
            <a:custGeom>
              <a:rect b="b" l="l" r="r" t="t"/>
              <a:pathLst>
                <a:path extrusionOk="0" h="13959" w="722">
                  <a:moveTo>
                    <a:pt x="338" y="1"/>
                  </a:moveTo>
                  <a:lnTo>
                    <a:pt x="385" y="1013"/>
                  </a:lnTo>
                  <a:lnTo>
                    <a:pt x="385" y="3688"/>
                  </a:lnTo>
                  <a:cubicBezTo>
                    <a:pt x="385" y="5188"/>
                    <a:pt x="292" y="6689"/>
                    <a:pt x="94" y="8282"/>
                  </a:cubicBezTo>
                  <a:cubicBezTo>
                    <a:pt x="47" y="8864"/>
                    <a:pt x="1" y="9445"/>
                    <a:pt x="47" y="10027"/>
                  </a:cubicBezTo>
                  <a:cubicBezTo>
                    <a:pt x="94" y="10516"/>
                    <a:pt x="187" y="11051"/>
                    <a:pt x="292" y="11539"/>
                  </a:cubicBezTo>
                  <a:cubicBezTo>
                    <a:pt x="385" y="12260"/>
                    <a:pt x="536" y="13086"/>
                    <a:pt x="478" y="13865"/>
                  </a:cubicBezTo>
                  <a:cubicBezTo>
                    <a:pt x="478" y="13912"/>
                    <a:pt x="536" y="13958"/>
                    <a:pt x="536" y="13958"/>
                  </a:cubicBezTo>
                  <a:cubicBezTo>
                    <a:pt x="582" y="13958"/>
                    <a:pt x="629" y="13958"/>
                    <a:pt x="629" y="13912"/>
                  </a:cubicBezTo>
                  <a:cubicBezTo>
                    <a:pt x="675" y="13807"/>
                    <a:pt x="722" y="13668"/>
                    <a:pt x="722" y="13516"/>
                  </a:cubicBezTo>
                  <a:lnTo>
                    <a:pt x="722" y="13330"/>
                  </a:lnTo>
                  <a:cubicBezTo>
                    <a:pt x="675" y="12702"/>
                    <a:pt x="629" y="12063"/>
                    <a:pt x="536" y="11481"/>
                  </a:cubicBezTo>
                  <a:cubicBezTo>
                    <a:pt x="338" y="10469"/>
                    <a:pt x="187" y="9445"/>
                    <a:pt x="338" y="8387"/>
                  </a:cubicBezTo>
                  <a:cubicBezTo>
                    <a:pt x="536" y="7026"/>
                    <a:pt x="629" y="5619"/>
                    <a:pt x="629" y="4072"/>
                  </a:cubicBezTo>
                  <a:cubicBezTo>
                    <a:pt x="629" y="3734"/>
                    <a:pt x="582" y="3444"/>
                    <a:pt x="582" y="3106"/>
                  </a:cubicBezTo>
                  <a:cubicBezTo>
                    <a:pt x="582" y="1943"/>
                    <a:pt x="536" y="966"/>
                    <a:pt x="3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84"/>
            <p:cNvSpPr/>
            <p:nvPr/>
          </p:nvSpPr>
          <p:spPr>
            <a:xfrm>
              <a:off x="2385000" y="2483950"/>
              <a:ext cx="9900" cy="84950"/>
            </a:xfrm>
            <a:custGeom>
              <a:rect b="b" l="l" r="r" t="t"/>
              <a:pathLst>
                <a:path extrusionOk="0" h="3398" w="396">
                  <a:moveTo>
                    <a:pt x="58" y="1"/>
                  </a:moveTo>
                  <a:cubicBezTo>
                    <a:pt x="0" y="199"/>
                    <a:pt x="0" y="338"/>
                    <a:pt x="0" y="490"/>
                  </a:cubicBezTo>
                  <a:cubicBezTo>
                    <a:pt x="58" y="1257"/>
                    <a:pt x="151" y="2036"/>
                    <a:pt x="244" y="2816"/>
                  </a:cubicBezTo>
                  <a:lnTo>
                    <a:pt x="291" y="3293"/>
                  </a:lnTo>
                  <a:cubicBezTo>
                    <a:pt x="291" y="3293"/>
                    <a:pt x="349" y="3351"/>
                    <a:pt x="349" y="3397"/>
                  </a:cubicBezTo>
                  <a:lnTo>
                    <a:pt x="349" y="3246"/>
                  </a:lnTo>
                  <a:cubicBezTo>
                    <a:pt x="396" y="3060"/>
                    <a:pt x="396" y="2862"/>
                    <a:pt x="396" y="2665"/>
                  </a:cubicBezTo>
                  <a:cubicBezTo>
                    <a:pt x="349" y="2188"/>
                    <a:pt x="291" y="1699"/>
                    <a:pt x="198" y="1211"/>
                  </a:cubicBezTo>
                  <a:cubicBezTo>
                    <a:pt x="198" y="1071"/>
                    <a:pt x="151" y="920"/>
                    <a:pt x="151" y="780"/>
                  </a:cubicBezTo>
                  <a:cubicBezTo>
                    <a:pt x="105" y="490"/>
                    <a:pt x="58" y="245"/>
                    <a:pt x="5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84"/>
            <p:cNvSpPr/>
            <p:nvPr/>
          </p:nvSpPr>
          <p:spPr>
            <a:xfrm>
              <a:off x="2380325" y="2641575"/>
              <a:ext cx="13400" cy="408275"/>
            </a:xfrm>
            <a:custGeom>
              <a:rect b="b" l="l" r="r" t="t"/>
              <a:pathLst>
                <a:path extrusionOk="0" h="16331" w="536">
                  <a:moveTo>
                    <a:pt x="245" y="0"/>
                  </a:moveTo>
                  <a:lnTo>
                    <a:pt x="245" y="0"/>
                  </a:lnTo>
                  <a:cubicBezTo>
                    <a:pt x="245" y="186"/>
                    <a:pt x="187" y="338"/>
                    <a:pt x="141" y="477"/>
                  </a:cubicBezTo>
                  <a:cubicBezTo>
                    <a:pt x="94" y="873"/>
                    <a:pt x="1" y="1256"/>
                    <a:pt x="1" y="1640"/>
                  </a:cubicBezTo>
                  <a:cubicBezTo>
                    <a:pt x="1" y="2280"/>
                    <a:pt x="47" y="2908"/>
                    <a:pt x="47" y="3490"/>
                  </a:cubicBezTo>
                  <a:cubicBezTo>
                    <a:pt x="94" y="3780"/>
                    <a:pt x="94" y="4025"/>
                    <a:pt x="94" y="4315"/>
                  </a:cubicBezTo>
                  <a:lnTo>
                    <a:pt x="94" y="4746"/>
                  </a:lnTo>
                  <a:cubicBezTo>
                    <a:pt x="141" y="5083"/>
                    <a:pt x="141" y="5420"/>
                    <a:pt x="141" y="5769"/>
                  </a:cubicBezTo>
                  <a:cubicBezTo>
                    <a:pt x="187" y="6002"/>
                    <a:pt x="187" y="6293"/>
                    <a:pt x="245" y="6584"/>
                  </a:cubicBezTo>
                  <a:cubicBezTo>
                    <a:pt x="292" y="7072"/>
                    <a:pt x="338" y="7654"/>
                    <a:pt x="292" y="8189"/>
                  </a:cubicBezTo>
                  <a:cubicBezTo>
                    <a:pt x="292" y="9305"/>
                    <a:pt x="292" y="10468"/>
                    <a:pt x="338" y="11585"/>
                  </a:cubicBezTo>
                  <a:cubicBezTo>
                    <a:pt x="385" y="12108"/>
                    <a:pt x="385" y="12597"/>
                    <a:pt x="385" y="13132"/>
                  </a:cubicBezTo>
                  <a:cubicBezTo>
                    <a:pt x="431" y="13714"/>
                    <a:pt x="431" y="14342"/>
                    <a:pt x="431" y="14923"/>
                  </a:cubicBezTo>
                  <a:lnTo>
                    <a:pt x="431" y="16133"/>
                  </a:lnTo>
                  <a:lnTo>
                    <a:pt x="431" y="16331"/>
                  </a:lnTo>
                  <a:cubicBezTo>
                    <a:pt x="478" y="15749"/>
                    <a:pt x="536" y="15121"/>
                    <a:pt x="536" y="14493"/>
                  </a:cubicBezTo>
                  <a:cubicBezTo>
                    <a:pt x="536" y="13911"/>
                    <a:pt x="536" y="13272"/>
                    <a:pt x="478" y="12690"/>
                  </a:cubicBezTo>
                  <a:cubicBezTo>
                    <a:pt x="478" y="11922"/>
                    <a:pt x="431" y="11097"/>
                    <a:pt x="478" y="10317"/>
                  </a:cubicBezTo>
                  <a:cubicBezTo>
                    <a:pt x="536" y="8770"/>
                    <a:pt x="431" y="7270"/>
                    <a:pt x="338" y="5769"/>
                  </a:cubicBezTo>
                  <a:cubicBezTo>
                    <a:pt x="292" y="5083"/>
                    <a:pt x="245" y="4362"/>
                    <a:pt x="245" y="3676"/>
                  </a:cubicBezTo>
                  <a:cubicBezTo>
                    <a:pt x="245" y="3385"/>
                    <a:pt x="187" y="3152"/>
                    <a:pt x="187" y="2862"/>
                  </a:cubicBezTo>
                  <a:cubicBezTo>
                    <a:pt x="141" y="2222"/>
                    <a:pt x="94" y="1547"/>
                    <a:pt x="187" y="873"/>
                  </a:cubicBezTo>
                  <a:cubicBezTo>
                    <a:pt x="187" y="582"/>
                    <a:pt x="245" y="291"/>
                    <a:pt x="24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84"/>
            <p:cNvSpPr/>
            <p:nvPr/>
          </p:nvSpPr>
          <p:spPr>
            <a:xfrm>
              <a:off x="2353575" y="2778525"/>
              <a:ext cx="16900" cy="490575"/>
            </a:xfrm>
            <a:custGeom>
              <a:rect b="b" l="l" r="r" t="t"/>
              <a:pathLst>
                <a:path extrusionOk="0" h="19623" w="676">
                  <a:moveTo>
                    <a:pt x="443" y="1"/>
                  </a:moveTo>
                  <a:lnTo>
                    <a:pt x="443" y="1"/>
                  </a:lnTo>
                  <a:cubicBezTo>
                    <a:pt x="199" y="1106"/>
                    <a:pt x="1" y="2373"/>
                    <a:pt x="1" y="3583"/>
                  </a:cubicBezTo>
                  <a:cubicBezTo>
                    <a:pt x="47" y="4455"/>
                    <a:pt x="152" y="5328"/>
                    <a:pt x="199" y="6154"/>
                  </a:cubicBezTo>
                  <a:cubicBezTo>
                    <a:pt x="292" y="6782"/>
                    <a:pt x="338" y="7363"/>
                    <a:pt x="385" y="7945"/>
                  </a:cubicBezTo>
                  <a:cubicBezTo>
                    <a:pt x="443" y="9061"/>
                    <a:pt x="443" y="9887"/>
                    <a:pt x="385" y="10655"/>
                  </a:cubicBezTo>
                  <a:cubicBezTo>
                    <a:pt x="292" y="11772"/>
                    <a:pt x="245" y="12888"/>
                    <a:pt x="338" y="14098"/>
                  </a:cubicBezTo>
                  <a:cubicBezTo>
                    <a:pt x="338" y="14924"/>
                    <a:pt x="385" y="15749"/>
                    <a:pt x="385" y="16517"/>
                  </a:cubicBezTo>
                  <a:lnTo>
                    <a:pt x="385" y="17587"/>
                  </a:lnTo>
                  <a:lnTo>
                    <a:pt x="385" y="17925"/>
                  </a:lnTo>
                  <a:cubicBezTo>
                    <a:pt x="385" y="18460"/>
                    <a:pt x="385" y="18995"/>
                    <a:pt x="443" y="19530"/>
                  </a:cubicBezTo>
                  <a:cubicBezTo>
                    <a:pt x="443" y="19530"/>
                    <a:pt x="443" y="19576"/>
                    <a:pt x="489" y="19623"/>
                  </a:cubicBezTo>
                  <a:lnTo>
                    <a:pt x="489" y="19530"/>
                  </a:lnTo>
                  <a:cubicBezTo>
                    <a:pt x="536" y="19041"/>
                    <a:pt x="536" y="18553"/>
                    <a:pt x="536" y="18076"/>
                  </a:cubicBezTo>
                  <a:cubicBezTo>
                    <a:pt x="536" y="17006"/>
                    <a:pt x="536" y="15843"/>
                    <a:pt x="489" y="14342"/>
                  </a:cubicBezTo>
                  <a:lnTo>
                    <a:pt x="489" y="13470"/>
                  </a:lnTo>
                  <a:cubicBezTo>
                    <a:pt x="443" y="12935"/>
                    <a:pt x="385" y="12353"/>
                    <a:pt x="443" y="11818"/>
                  </a:cubicBezTo>
                  <a:cubicBezTo>
                    <a:pt x="675" y="9980"/>
                    <a:pt x="629" y="8143"/>
                    <a:pt x="385" y="6398"/>
                  </a:cubicBezTo>
                  <a:cubicBezTo>
                    <a:pt x="152" y="4700"/>
                    <a:pt x="94" y="3001"/>
                    <a:pt x="338" y="1164"/>
                  </a:cubicBezTo>
                  <a:cubicBezTo>
                    <a:pt x="385" y="768"/>
                    <a:pt x="443" y="384"/>
                    <a:pt x="44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84"/>
            <p:cNvSpPr/>
            <p:nvPr/>
          </p:nvSpPr>
          <p:spPr>
            <a:xfrm>
              <a:off x="2362025" y="2433075"/>
              <a:ext cx="4950" cy="31425"/>
            </a:xfrm>
            <a:custGeom>
              <a:rect b="b" l="l" r="r" t="t"/>
              <a:pathLst>
                <a:path extrusionOk="0" h="1257" w="198">
                  <a:moveTo>
                    <a:pt x="47" y="0"/>
                  </a:moveTo>
                  <a:cubicBezTo>
                    <a:pt x="0" y="384"/>
                    <a:pt x="47" y="966"/>
                    <a:pt x="151" y="1257"/>
                  </a:cubicBezTo>
                  <a:cubicBezTo>
                    <a:pt x="198" y="826"/>
                    <a:pt x="105" y="442"/>
                    <a:pt x="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84"/>
            <p:cNvSpPr/>
            <p:nvPr/>
          </p:nvSpPr>
          <p:spPr>
            <a:xfrm>
              <a:off x="1867675" y="2358350"/>
              <a:ext cx="473725" cy="23125"/>
            </a:xfrm>
            <a:custGeom>
              <a:rect b="b" l="l" r="r" t="t"/>
              <a:pathLst>
                <a:path extrusionOk="0" h="925" w="18949">
                  <a:moveTo>
                    <a:pt x="16628" y="0"/>
                  </a:moveTo>
                  <a:cubicBezTo>
                    <a:pt x="16203" y="0"/>
                    <a:pt x="15802" y="12"/>
                    <a:pt x="15412" y="35"/>
                  </a:cubicBezTo>
                  <a:cubicBezTo>
                    <a:pt x="14877" y="82"/>
                    <a:pt x="14296" y="128"/>
                    <a:pt x="13772" y="175"/>
                  </a:cubicBezTo>
                  <a:cubicBezTo>
                    <a:pt x="13377" y="175"/>
                    <a:pt x="12946" y="233"/>
                    <a:pt x="12551" y="279"/>
                  </a:cubicBezTo>
                  <a:cubicBezTo>
                    <a:pt x="12318" y="279"/>
                    <a:pt x="12121" y="279"/>
                    <a:pt x="11876" y="326"/>
                  </a:cubicBezTo>
                  <a:cubicBezTo>
                    <a:pt x="11202" y="372"/>
                    <a:pt x="10516" y="419"/>
                    <a:pt x="9887" y="524"/>
                  </a:cubicBezTo>
                  <a:cubicBezTo>
                    <a:pt x="9504" y="570"/>
                    <a:pt x="9120" y="617"/>
                    <a:pt x="8724" y="617"/>
                  </a:cubicBezTo>
                  <a:cubicBezTo>
                    <a:pt x="8480" y="663"/>
                    <a:pt x="8294" y="663"/>
                    <a:pt x="8096" y="663"/>
                  </a:cubicBezTo>
                  <a:lnTo>
                    <a:pt x="7608" y="663"/>
                  </a:lnTo>
                  <a:cubicBezTo>
                    <a:pt x="7468" y="617"/>
                    <a:pt x="7317" y="617"/>
                    <a:pt x="7177" y="617"/>
                  </a:cubicBezTo>
                  <a:lnTo>
                    <a:pt x="7026" y="617"/>
                  </a:lnTo>
                  <a:cubicBezTo>
                    <a:pt x="6887" y="570"/>
                    <a:pt x="6735" y="570"/>
                    <a:pt x="6596" y="570"/>
                  </a:cubicBezTo>
                  <a:cubicBezTo>
                    <a:pt x="5572" y="419"/>
                    <a:pt x="4560" y="326"/>
                    <a:pt x="3641" y="279"/>
                  </a:cubicBezTo>
                  <a:cubicBezTo>
                    <a:pt x="2769" y="175"/>
                    <a:pt x="1990" y="128"/>
                    <a:pt x="1269" y="128"/>
                  </a:cubicBezTo>
                  <a:lnTo>
                    <a:pt x="1" y="128"/>
                  </a:lnTo>
                  <a:cubicBezTo>
                    <a:pt x="2187" y="233"/>
                    <a:pt x="4467" y="419"/>
                    <a:pt x="6793" y="756"/>
                  </a:cubicBezTo>
                  <a:cubicBezTo>
                    <a:pt x="7337" y="870"/>
                    <a:pt x="7801" y="925"/>
                    <a:pt x="8266" y="925"/>
                  </a:cubicBezTo>
                  <a:cubicBezTo>
                    <a:pt x="8418" y="925"/>
                    <a:pt x="8570" y="919"/>
                    <a:pt x="8724" y="907"/>
                  </a:cubicBezTo>
                  <a:cubicBezTo>
                    <a:pt x="8875" y="907"/>
                    <a:pt x="8969" y="861"/>
                    <a:pt x="9120" y="861"/>
                  </a:cubicBezTo>
                  <a:cubicBezTo>
                    <a:pt x="9259" y="861"/>
                    <a:pt x="9352" y="861"/>
                    <a:pt x="9504" y="814"/>
                  </a:cubicBezTo>
                  <a:cubicBezTo>
                    <a:pt x="10039" y="710"/>
                    <a:pt x="10713" y="617"/>
                    <a:pt x="11388" y="524"/>
                  </a:cubicBezTo>
                  <a:cubicBezTo>
                    <a:pt x="11830" y="465"/>
                    <a:pt x="12318" y="465"/>
                    <a:pt x="12749" y="419"/>
                  </a:cubicBezTo>
                  <a:cubicBezTo>
                    <a:pt x="13237" y="419"/>
                    <a:pt x="13714" y="372"/>
                    <a:pt x="14203" y="326"/>
                  </a:cubicBezTo>
                  <a:cubicBezTo>
                    <a:pt x="14354" y="279"/>
                    <a:pt x="14540" y="279"/>
                    <a:pt x="14738" y="279"/>
                  </a:cubicBezTo>
                  <a:cubicBezTo>
                    <a:pt x="15366" y="175"/>
                    <a:pt x="16040" y="128"/>
                    <a:pt x="16680" y="82"/>
                  </a:cubicBezTo>
                  <a:lnTo>
                    <a:pt x="17983" y="82"/>
                  </a:lnTo>
                  <a:cubicBezTo>
                    <a:pt x="18227" y="128"/>
                    <a:pt x="18425" y="128"/>
                    <a:pt x="18716" y="128"/>
                  </a:cubicBezTo>
                  <a:lnTo>
                    <a:pt x="18948" y="128"/>
                  </a:lnTo>
                  <a:cubicBezTo>
                    <a:pt x="18611" y="82"/>
                    <a:pt x="18320" y="82"/>
                    <a:pt x="17983" y="35"/>
                  </a:cubicBezTo>
                  <a:cubicBezTo>
                    <a:pt x="17500" y="12"/>
                    <a:pt x="17052" y="0"/>
                    <a:pt x="166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84"/>
            <p:cNvSpPr/>
            <p:nvPr/>
          </p:nvSpPr>
          <p:spPr>
            <a:xfrm>
              <a:off x="2335550" y="2415050"/>
              <a:ext cx="8475" cy="1097725"/>
            </a:xfrm>
            <a:custGeom>
              <a:rect b="b" l="l" r="r" t="t"/>
              <a:pathLst>
                <a:path extrusionOk="0" h="43909" w="339">
                  <a:moveTo>
                    <a:pt x="94" y="0"/>
                  </a:moveTo>
                  <a:cubicBezTo>
                    <a:pt x="47" y="140"/>
                    <a:pt x="47" y="233"/>
                    <a:pt x="47" y="338"/>
                  </a:cubicBezTo>
                  <a:lnTo>
                    <a:pt x="47" y="1210"/>
                  </a:lnTo>
                  <a:cubicBezTo>
                    <a:pt x="1" y="6293"/>
                    <a:pt x="1" y="11387"/>
                    <a:pt x="1" y="16470"/>
                  </a:cubicBezTo>
                  <a:lnTo>
                    <a:pt x="1" y="31056"/>
                  </a:lnTo>
                  <a:lnTo>
                    <a:pt x="1" y="40024"/>
                  </a:lnTo>
                  <a:lnTo>
                    <a:pt x="1" y="42932"/>
                  </a:lnTo>
                  <a:lnTo>
                    <a:pt x="47" y="43665"/>
                  </a:lnTo>
                  <a:lnTo>
                    <a:pt x="47" y="43851"/>
                  </a:lnTo>
                  <a:lnTo>
                    <a:pt x="47" y="43909"/>
                  </a:lnTo>
                  <a:lnTo>
                    <a:pt x="233" y="43909"/>
                  </a:lnTo>
                  <a:cubicBezTo>
                    <a:pt x="233" y="43909"/>
                    <a:pt x="233" y="43851"/>
                    <a:pt x="291" y="43804"/>
                  </a:cubicBezTo>
                  <a:cubicBezTo>
                    <a:pt x="291" y="43758"/>
                    <a:pt x="338" y="43711"/>
                    <a:pt x="338" y="43665"/>
                  </a:cubicBezTo>
                  <a:lnTo>
                    <a:pt x="338" y="41920"/>
                  </a:lnTo>
                  <a:lnTo>
                    <a:pt x="338" y="36825"/>
                  </a:lnTo>
                  <a:lnTo>
                    <a:pt x="338" y="12841"/>
                  </a:lnTo>
                  <a:cubicBezTo>
                    <a:pt x="338" y="8910"/>
                    <a:pt x="338" y="4990"/>
                    <a:pt x="291" y="1012"/>
                  </a:cubicBezTo>
                  <a:cubicBezTo>
                    <a:pt x="291" y="768"/>
                    <a:pt x="233" y="524"/>
                    <a:pt x="233" y="291"/>
                  </a:cubicBezTo>
                  <a:cubicBezTo>
                    <a:pt x="187" y="186"/>
                    <a:pt x="187" y="93"/>
                    <a:pt x="1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84"/>
            <p:cNvSpPr/>
            <p:nvPr/>
          </p:nvSpPr>
          <p:spPr>
            <a:xfrm>
              <a:off x="721700" y="2327800"/>
              <a:ext cx="1710700" cy="1241675"/>
            </a:xfrm>
            <a:custGeom>
              <a:rect b="b" l="l" r="r" t="t"/>
              <a:pathLst>
                <a:path extrusionOk="0" h="49667" w="68428">
                  <a:moveTo>
                    <a:pt x="46468" y="1"/>
                  </a:moveTo>
                  <a:cubicBezTo>
                    <a:pt x="46328" y="1"/>
                    <a:pt x="46084" y="47"/>
                    <a:pt x="45991" y="47"/>
                  </a:cubicBezTo>
                  <a:lnTo>
                    <a:pt x="10608" y="47"/>
                  </a:lnTo>
                  <a:cubicBezTo>
                    <a:pt x="7119" y="47"/>
                    <a:pt x="3676" y="47"/>
                    <a:pt x="233" y="94"/>
                  </a:cubicBezTo>
                  <a:cubicBezTo>
                    <a:pt x="47" y="94"/>
                    <a:pt x="0" y="94"/>
                    <a:pt x="0" y="187"/>
                  </a:cubicBezTo>
                  <a:cubicBezTo>
                    <a:pt x="0" y="234"/>
                    <a:pt x="0" y="292"/>
                    <a:pt x="47" y="338"/>
                  </a:cubicBezTo>
                  <a:lnTo>
                    <a:pt x="47" y="385"/>
                  </a:lnTo>
                  <a:lnTo>
                    <a:pt x="67939" y="385"/>
                  </a:lnTo>
                  <a:lnTo>
                    <a:pt x="67939" y="478"/>
                  </a:lnTo>
                  <a:lnTo>
                    <a:pt x="67986" y="49667"/>
                  </a:lnTo>
                  <a:lnTo>
                    <a:pt x="68044" y="49667"/>
                  </a:lnTo>
                  <a:cubicBezTo>
                    <a:pt x="68137" y="49574"/>
                    <a:pt x="68184" y="49481"/>
                    <a:pt x="68230" y="49376"/>
                  </a:cubicBezTo>
                  <a:lnTo>
                    <a:pt x="68230" y="49190"/>
                  </a:lnTo>
                  <a:lnTo>
                    <a:pt x="68230" y="49085"/>
                  </a:lnTo>
                  <a:lnTo>
                    <a:pt x="68230" y="48271"/>
                  </a:lnTo>
                  <a:lnTo>
                    <a:pt x="68230" y="48167"/>
                  </a:lnTo>
                  <a:cubicBezTo>
                    <a:pt x="68277" y="46666"/>
                    <a:pt x="68277" y="45212"/>
                    <a:pt x="68277" y="43758"/>
                  </a:cubicBezTo>
                  <a:lnTo>
                    <a:pt x="68277" y="43560"/>
                  </a:lnTo>
                  <a:lnTo>
                    <a:pt x="68277" y="43514"/>
                  </a:lnTo>
                  <a:lnTo>
                    <a:pt x="68277" y="43084"/>
                  </a:lnTo>
                  <a:lnTo>
                    <a:pt x="68277" y="42979"/>
                  </a:lnTo>
                  <a:lnTo>
                    <a:pt x="68277" y="42886"/>
                  </a:lnTo>
                  <a:lnTo>
                    <a:pt x="68277" y="42165"/>
                  </a:lnTo>
                  <a:lnTo>
                    <a:pt x="68277" y="41478"/>
                  </a:lnTo>
                  <a:lnTo>
                    <a:pt x="68277" y="39978"/>
                  </a:lnTo>
                  <a:lnTo>
                    <a:pt x="68277" y="36058"/>
                  </a:lnTo>
                  <a:lnTo>
                    <a:pt x="68277" y="31115"/>
                  </a:lnTo>
                  <a:lnTo>
                    <a:pt x="68277" y="25730"/>
                  </a:lnTo>
                  <a:lnTo>
                    <a:pt x="68277" y="25299"/>
                  </a:lnTo>
                  <a:lnTo>
                    <a:pt x="68277" y="25241"/>
                  </a:lnTo>
                  <a:lnTo>
                    <a:pt x="68277" y="2560"/>
                  </a:lnTo>
                  <a:lnTo>
                    <a:pt x="68428" y="2176"/>
                  </a:lnTo>
                  <a:cubicBezTo>
                    <a:pt x="68381" y="2129"/>
                    <a:pt x="68381" y="2129"/>
                    <a:pt x="68335" y="2083"/>
                  </a:cubicBezTo>
                  <a:lnTo>
                    <a:pt x="68277" y="2036"/>
                  </a:lnTo>
                  <a:lnTo>
                    <a:pt x="68277" y="1932"/>
                  </a:lnTo>
                  <a:lnTo>
                    <a:pt x="68277" y="1839"/>
                  </a:lnTo>
                  <a:cubicBezTo>
                    <a:pt x="68277" y="1501"/>
                    <a:pt x="68277" y="1106"/>
                    <a:pt x="68230" y="722"/>
                  </a:cubicBezTo>
                  <a:lnTo>
                    <a:pt x="68230" y="385"/>
                  </a:lnTo>
                  <a:lnTo>
                    <a:pt x="68230" y="141"/>
                  </a:lnTo>
                  <a:lnTo>
                    <a:pt x="67509" y="141"/>
                  </a:lnTo>
                  <a:cubicBezTo>
                    <a:pt x="67311" y="94"/>
                    <a:pt x="67067" y="94"/>
                    <a:pt x="66881" y="94"/>
                  </a:cubicBezTo>
                  <a:lnTo>
                    <a:pt x="62275" y="94"/>
                  </a:lnTo>
                  <a:lnTo>
                    <a:pt x="62275" y="47"/>
                  </a:lnTo>
                  <a:lnTo>
                    <a:pt x="61879" y="47"/>
                  </a:lnTo>
                  <a:lnTo>
                    <a:pt x="61833" y="94"/>
                  </a:lnTo>
                  <a:lnTo>
                    <a:pt x="61833" y="47"/>
                  </a:lnTo>
                  <a:lnTo>
                    <a:pt x="46666" y="47"/>
                  </a:lnTo>
                  <a:cubicBezTo>
                    <a:pt x="46572" y="47"/>
                    <a:pt x="46468" y="1"/>
                    <a:pt x="464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84"/>
            <p:cNvSpPr/>
            <p:nvPr/>
          </p:nvSpPr>
          <p:spPr>
            <a:xfrm>
              <a:off x="2428600" y="3416800"/>
              <a:ext cx="25" cy="25"/>
            </a:xfrm>
            <a:custGeom>
              <a:rect b="b" l="l" r="r" t="t"/>
              <a:pathLst>
                <a:path extrusionOk="0" h="1" w="1">
                  <a:moveTo>
                    <a:pt x="1" y="0"/>
                  </a:moveTo>
                  <a:lnTo>
                    <a:pt x="1" y="0"/>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84"/>
            <p:cNvSpPr/>
            <p:nvPr/>
          </p:nvSpPr>
          <p:spPr>
            <a:xfrm>
              <a:off x="2428600" y="3404875"/>
              <a:ext cx="25" cy="10775"/>
            </a:xfrm>
            <a:custGeom>
              <a:rect b="b" l="l" r="r" t="t"/>
              <a:pathLst>
                <a:path extrusionOk="0" h="431" w="1">
                  <a:moveTo>
                    <a:pt x="1" y="47"/>
                  </a:moveTo>
                  <a:lnTo>
                    <a:pt x="1" y="1"/>
                  </a:lnTo>
                  <a:lnTo>
                    <a:pt x="1" y="431"/>
                  </a:lnTo>
                  <a:lnTo>
                    <a:pt x="1" y="43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84"/>
            <p:cNvSpPr/>
            <p:nvPr/>
          </p:nvSpPr>
          <p:spPr>
            <a:xfrm>
              <a:off x="2428600" y="3381900"/>
              <a:ext cx="25" cy="18050"/>
            </a:xfrm>
            <a:custGeom>
              <a:rect b="b" l="l" r="r" t="t"/>
              <a:pathLst>
                <a:path extrusionOk="0" h="722" w="1">
                  <a:moveTo>
                    <a:pt x="1" y="1"/>
                  </a:moveTo>
                  <a:lnTo>
                    <a:pt x="1" y="722"/>
                  </a:lnTo>
                  <a:lnTo>
                    <a:pt x="1" y="722"/>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84"/>
            <p:cNvSpPr/>
            <p:nvPr/>
          </p:nvSpPr>
          <p:spPr>
            <a:xfrm>
              <a:off x="2428600" y="3415625"/>
              <a:ext cx="25" cy="1200"/>
            </a:xfrm>
            <a:custGeom>
              <a:rect b="b" l="l" r="r" t="t"/>
              <a:pathLst>
                <a:path extrusionOk="0" h="48" w="1">
                  <a:moveTo>
                    <a:pt x="1" y="47"/>
                  </a:moveTo>
                  <a:lnTo>
                    <a:pt x="1" y="47"/>
                  </a:lnTo>
                  <a:lnTo>
                    <a:pt x="1" y="1"/>
                  </a:lnTo>
                  <a:lnTo>
                    <a:pt x="1" y="47"/>
                  </a:lnTo>
                  <a:lnTo>
                    <a:pt x="1" y="47"/>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84"/>
            <p:cNvSpPr/>
            <p:nvPr/>
          </p:nvSpPr>
          <p:spPr>
            <a:xfrm>
              <a:off x="2428600" y="3415625"/>
              <a:ext cx="25" cy="1200"/>
            </a:xfrm>
            <a:custGeom>
              <a:rect b="b" l="l" r="r" t="t"/>
              <a:pathLst>
                <a:path extrusionOk="0" h="48" w="1">
                  <a:moveTo>
                    <a:pt x="1" y="1"/>
                  </a:moveTo>
                  <a:lnTo>
                    <a:pt x="1" y="1"/>
                  </a:lnTo>
                  <a:lnTo>
                    <a:pt x="1" y="1"/>
                  </a:lnTo>
                  <a:lnTo>
                    <a:pt x="1" y="47"/>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84"/>
            <p:cNvSpPr/>
            <p:nvPr/>
          </p:nvSpPr>
          <p:spPr>
            <a:xfrm>
              <a:off x="2428600" y="3416800"/>
              <a:ext cx="25" cy="25"/>
            </a:xfrm>
            <a:custGeom>
              <a:rect b="b" l="l" r="r" t="t"/>
              <a:pathLst>
                <a:path extrusionOk="0" h="1" w="1">
                  <a:moveTo>
                    <a:pt x="1" y="0"/>
                  </a:moveTo>
                  <a:lnTo>
                    <a:pt x="1" y="0"/>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84"/>
            <p:cNvSpPr/>
            <p:nvPr/>
          </p:nvSpPr>
          <p:spPr>
            <a:xfrm>
              <a:off x="2428600" y="3416800"/>
              <a:ext cx="25" cy="25"/>
            </a:xfrm>
            <a:custGeom>
              <a:rect b="b" l="l" r="r" t="t"/>
              <a:pathLst>
                <a:path extrusionOk="0" h="1" w="1">
                  <a:moveTo>
                    <a:pt x="1" y="0"/>
                  </a:move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84"/>
            <p:cNvSpPr/>
            <p:nvPr/>
          </p:nvSpPr>
          <p:spPr>
            <a:xfrm>
              <a:off x="2428600" y="3415625"/>
              <a:ext cx="25" cy="1200"/>
            </a:xfrm>
            <a:custGeom>
              <a:rect b="b" l="l" r="r" t="t"/>
              <a:pathLst>
                <a:path extrusionOk="0" h="48" w="1">
                  <a:moveTo>
                    <a:pt x="1" y="47"/>
                  </a:moveTo>
                  <a:lnTo>
                    <a:pt x="1" y="47"/>
                  </a:lnTo>
                  <a:lnTo>
                    <a:pt x="1" y="47"/>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84"/>
            <p:cNvSpPr/>
            <p:nvPr/>
          </p:nvSpPr>
          <p:spPr>
            <a:xfrm>
              <a:off x="2267500" y="2328975"/>
              <a:ext cx="1200" cy="1175"/>
            </a:xfrm>
            <a:custGeom>
              <a:rect b="b" l="l" r="r" t="t"/>
              <a:pathLst>
                <a:path extrusionOk="0" h="47" w="48">
                  <a:moveTo>
                    <a:pt x="1" y="0"/>
                  </a:moveTo>
                  <a:lnTo>
                    <a:pt x="1" y="47"/>
                  </a:lnTo>
                  <a:lnTo>
                    <a:pt x="4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84"/>
            <p:cNvSpPr/>
            <p:nvPr/>
          </p:nvSpPr>
          <p:spPr>
            <a:xfrm>
              <a:off x="2268675" y="2326350"/>
              <a:ext cx="25" cy="25"/>
            </a:xfrm>
            <a:custGeom>
              <a:rect b="b" l="l" r="r" t="t"/>
              <a:pathLst>
                <a:path extrusionOk="0" h="1" w="1">
                  <a:moveTo>
                    <a:pt x="0" y="1"/>
                  </a:move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84"/>
            <p:cNvSpPr/>
            <p:nvPr/>
          </p:nvSpPr>
          <p:spPr>
            <a:xfrm>
              <a:off x="785675" y="2404000"/>
              <a:ext cx="1555725" cy="1120700"/>
            </a:xfrm>
            <a:custGeom>
              <a:rect b="b" l="l" r="r" t="t"/>
              <a:pathLst>
                <a:path extrusionOk="0" h="44828" w="62229">
                  <a:moveTo>
                    <a:pt x="25298" y="0"/>
                  </a:moveTo>
                  <a:cubicBezTo>
                    <a:pt x="17308" y="0"/>
                    <a:pt x="9212" y="47"/>
                    <a:pt x="1361" y="47"/>
                  </a:cubicBezTo>
                  <a:lnTo>
                    <a:pt x="1163" y="47"/>
                  </a:lnTo>
                  <a:cubicBezTo>
                    <a:pt x="1117" y="47"/>
                    <a:pt x="1070" y="93"/>
                    <a:pt x="1070" y="93"/>
                  </a:cubicBezTo>
                  <a:cubicBezTo>
                    <a:pt x="1024" y="198"/>
                    <a:pt x="1024" y="291"/>
                    <a:pt x="1024" y="384"/>
                  </a:cubicBezTo>
                  <a:lnTo>
                    <a:pt x="1024" y="628"/>
                  </a:lnTo>
                  <a:cubicBezTo>
                    <a:pt x="977" y="1117"/>
                    <a:pt x="977" y="1652"/>
                    <a:pt x="977" y="2129"/>
                  </a:cubicBezTo>
                  <a:lnTo>
                    <a:pt x="977" y="30870"/>
                  </a:lnTo>
                  <a:lnTo>
                    <a:pt x="977" y="31987"/>
                  </a:lnTo>
                  <a:lnTo>
                    <a:pt x="779" y="31359"/>
                  </a:lnTo>
                  <a:cubicBezTo>
                    <a:pt x="733" y="31405"/>
                    <a:pt x="733" y="31452"/>
                    <a:pt x="733" y="31498"/>
                  </a:cubicBezTo>
                  <a:lnTo>
                    <a:pt x="733" y="31649"/>
                  </a:lnTo>
                  <a:cubicBezTo>
                    <a:pt x="686" y="32138"/>
                    <a:pt x="640" y="32661"/>
                    <a:pt x="582" y="33196"/>
                  </a:cubicBezTo>
                  <a:cubicBezTo>
                    <a:pt x="535" y="33778"/>
                    <a:pt x="489" y="34406"/>
                    <a:pt x="489" y="35046"/>
                  </a:cubicBezTo>
                  <a:cubicBezTo>
                    <a:pt x="442" y="35918"/>
                    <a:pt x="349" y="36790"/>
                    <a:pt x="291" y="37663"/>
                  </a:cubicBezTo>
                  <a:cubicBezTo>
                    <a:pt x="291" y="38093"/>
                    <a:pt x="244" y="38582"/>
                    <a:pt x="198" y="39059"/>
                  </a:cubicBezTo>
                  <a:cubicBezTo>
                    <a:pt x="151" y="39547"/>
                    <a:pt x="105" y="40036"/>
                    <a:pt x="58" y="40571"/>
                  </a:cubicBezTo>
                  <a:cubicBezTo>
                    <a:pt x="0" y="41152"/>
                    <a:pt x="0" y="41780"/>
                    <a:pt x="0" y="42362"/>
                  </a:cubicBezTo>
                  <a:cubicBezTo>
                    <a:pt x="349" y="40082"/>
                    <a:pt x="442" y="37756"/>
                    <a:pt x="582" y="35523"/>
                  </a:cubicBezTo>
                  <a:cubicBezTo>
                    <a:pt x="640" y="34511"/>
                    <a:pt x="686" y="33441"/>
                    <a:pt x="779" y="32371"/>
                  </a:cubicBezTo>
                  <a:lnTo>
                    <a:pt x="977" y="32429"/>
                  </a:lnTo>
                  <a:lnTo>
                    <a:pt x="977" y="32906"/>
                  </a:lnTo>
                  <a:lnTo>
                    <a:pt x="977" y="44153"/>
                  </a:lnTo>
                  <a:lnTo>
                    <a:pt x="977" y="44200"/>
                  </a:lnTo>
                  <a:cubicBezTo>
                    <a:pt x="977" y="44246"/>
                    <a:pt x="977" y="44397"/>
                    <a:pt x="1024" y="44444"/>
                  </a:cubicBezTo>
                  <a:lnTo>
                    <a:pt x="1070" y="44490"/>
                  </a:lnTo>
                  <a:cubicBezTo>
                    <a:pt x="1221" y="44688"/>
                    <a:pt x="1407" y="44828"/>
                    <a:pt x="1698" y="44828"/>
                  </a:cubicBezTo>
                  <a:lnTo>
                    <a:pt x="61123" y="44828"/>
                  </a:lnTo>
                  <a:cubicBezTo>
                    <a:pt x="61461" y="44828"/>
                    <a:pt x="61751" y="44781"/>
                    <a:pt x="62089" y="44735"/>
                  </a:cubicBezTo>
                  <a:lnTo>
                    <a:pt x="62228" y="44735"/>
                  </a:lnTo>
                  <a:lnTo>
                    <a:pt x="62228" y="44537"/>
                  </a:lnTo>
                  <a:lnTo>
                    <a:pt x="61938" y="44490"/>
                  </a:lnTo>
                  <a:lnTo>
                    <a:pt x="1314" y="44490"/>
                  </a:lnTo>
                  <a:lnTo>
                    <a:pt x="1314" y="291"/>
                  </a:lnTo>
                  <a:lnTo>
                    <a:pt x="61996" y="291"/>
                  </a:lnTo>
                  <a:lnTo>
                    <a:pt x="62135" y="245"/>
                  </a:lnTo>
                  <a:cubicBezTo>
                    <a:pt x="62135" y="0"/>
                    <a:pt x="62089" y="0"/>
                    <a:pt x="617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84"/>
            <p:cNvSpPr/>
            <p:nvPr/>
          </p:nvSpPr>
          <p:spPr>
            <a:xfrm>
              <a:off x="2335550" y="2410100"/>
              <a:ext cx="3525" cy="1200"/>
            </a:xfrm>
            <a:custGeom>
              <a:rect b="b" l="l" r="r" t="t"/>
              <a:pathLst>
                <a:path extrusionOk="0" h="48" w="141">
                  <a:moveTo>
                    <a:pt x="1" y="47"/>
                  </a:moveTo>
                  <a:lnTo>
                    <a:pt x="140" y="1"/>
                  </a:lnTo>
                  <a:lnTo>
                    <a:pt x="14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84"/>
            <p:cNvSpPr/>
            <p:nvPr/>
          </p:nvSpPr>
          <p:spPr>
            <a:xfrm>
              <a:off x="2334100" y="3516250"/>
              <a:ext cx="7300" cy="1175"/>
            </a:xfrm>
            <a:custGeom>
              <a:rect b="b" l="l" r="r" t="t"/>
              <a:pathLst>
                <a:path extrusionOk="0" h="47" w="292">
                  <a:moveTo>
                    <a:pt x="291" y="47"/>
                  </a:moveTo>
                  <a:lnTo>
                    <a:pt x="291" y="47"/>
                  </a:lnTo>
                  <a:lnTo>
                    <a:pt x="1" y="0"/>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84"/>
            <p:cNvSpPr/>
            <p:nvPr/>
          </p:nvSpPr>
          <p:spPr>
            <a:xfrm>
              <a:off x="2332950" y="3516250"/>
              <a:ext cx="1175" cy="25"/>
            </a:xfrm>
            <a:custGeom>
              <a:rect b="b" l="l" r="r" t="t"/>
              <a:pathLst>
                <a:path extrusionOk="0" h="1" w="47">
                  <a:moveTo>
                    <a:pt x="0" y="0"/>
                  </a:moveTo>
                  <a:lnTo>
                    <a:pt x="47" y="0"/>
                  </a:lnTo>
                  <a:lnTo>
                    <a:pt x="4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84"/>
            <p:cNvSpPr/>
            <p:nvPr/>
          </p:nvSpPr>
          <p:spPr>
            <a:xfrm>
              <a:off x="2334100" y="3516250"/>
              <a:ext cx="25" cy="25"/>
            </a:xfrm>
            <a:custGeom>
              <a:rect b="b" l="l" r="r" t="t"/>
              <a:pathLst>
                <a:path extrusionOk="0" h="1" w="1">
                  <a:moveTo>
                    <a:pt x="1" y="0"/>
                  </a:move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84"/>
            <p:cNvSpPr/>
            <p:nvPr/>
          </p:nvSpPr>
          <p:spPr>
            <a:xfrm>
              <a:off x="2302700" y="2471750"/>
              <a:ext cx="15725" cy="16025"/>
            </a:xfrm>
            <a:custGeom>
              <a:rect b="b" l="l" r="r" t="t"/>
              <a:pathLst>
                <a:path extrusionOk="0" h="641" w="629">
                  <a:moveTo>
                    <a:pt x="338" y="0"/>
                  </a:moveTo>
                  <a:cubicBezTo>
                    <a:pt x="245" y="0"/>
                    <a:pt x="152" y="59"/>
                    <a:pt x="93" y="105"/>
                  </a:cubicBezTo>
                  <a:cubicBezTo>
                    <a:pt x="0" y="198"/>
                    <a:pt x="0" y="245"/>
                    <a:pt x="0" y="349"/>
                  </a:cubicBezTo>
                  <a:cubicBezTo>
                    <a:pt x="0" y="489"/>
                    <a:pt x="93" y="640"/>
                    <a:pt x="291" y="640"/>
                  </a:cubicBezTo>
                  <a:cubicBezTo>
                    <a:pt x="384" y="640"/>
                    <a:pt x="489" y="582"/>
                    <a:pt x="535" y="489"/>
                  </a:cubicBezTo>
                  <a:cubicBezTo>
                    <a:pt x="628" y="442"/>
                    <a:pt x="628" y="349"/>
                    <a:pt x="628" y="245"/>
                  </a:cubicBezTo>
                  <a:cubicBezTo>
                    <a:pt x="628" y="105"/>
                    <a:pt x="535" y="0"/>
                    <a:pt x="3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84"/>
            <p:cNvSpPr/>
            <p:nvPr/>
          </p:nvSpPr>
          <p:spPr>
            <a:xfrm>
              <a:off x="2265175" y="3448500"/>
              <a:ext cx="29125" cy="30250"/>
            </a:xfrm>
            <a:custGeom>
              <a:rect b="b" l="l" r="r" t="t"/>
              <a:pathLst>
                <a:path extrusionOk="0" h="1210" w="1165">
                  <a:moveTo>
                    <a:pt x="873" y="0"/>
                  </a:moveTo>
                  <a:cubicBezTo>
                    <a:pt x="431" y="245"/>
                    <a:pt x="245" y="675"/>
                    <a:pt x="47" y="1163"/>
                  </a:cubicBezTo>
                  <a:cubicBezTo>
                    <a:pt x="1" y="1163"/>
                    <a:pt x="1" y="1210"/>
                    <a:pt x="47" y="1210"/>
                  </a:cubicBezTo>
                  <a:lnTo>
                    <a:pt x="94" y="1210"/>
                  </a:lnTo>
                  <a:cubicBezTo>
                    <a:pt x="245" y="1117"/>
                    <a:pt x="385" y="1059"/>
                    <a:pt x="431" y="966"/>
                  </a:cubicBezTo>
                  <a:cubicBezTo>
                    <a:pt x="676" y="721"/>
                    <a:pt x="920" y="477"/>
                    <a:pt x="1118" y="186"/>
                  </a:cubicBezTo>
                  <a:cubicBezTo>
                    <a:pt x="1164" y="140"/>
                    <a:pt x="1164" y="93"/>
                    <a:pt x="1164" y="47"/>
                  </a:cubicBezTo>
                  <a:cubicBezTo>
                    <a:pt x="1118" y="0"/>
                    <a:pt x="1071" y="0"/>
                    <a:pt x="101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84"/>
            <p:cNvSpPr/>
            <p:nvPr/>
          </p:nvSpPr>
          <p:spPr>
            <a:xfrm>
              <a:off x="2291925" y="2426975"/>
              <a:ext cx="18075" cy="19500"/>
            </a:xfrm>
            <a:custGeom>
              <a:rect b="b" l="l" r="r" t="t"/>
              <a:pathLst>
                <a:path extrusionOk="0" h="780" w="723">
                  <a:moveTo>
                    <a:pt x="141" y="0"/>
                  </a:moveTo>
                  <a:cubicBezTo>
                    <a:pt x="141" y="47"/>
                    <a:pt x="141" y="47"/>
                    <a:pt x="94" y="47"/>
                  </a:cubicBezTo>
                  <a:cubicBezTo>
                    <a:pt x="94" y="105"/>
                    <a:pt x="48" y="198"/>
                    <a:pt x="1" y="244"/>
                  </a:cubicBezTo>
                  <a:lnTo>
                    <a:pt x="1" y="338"/>
                  </a:lnTo>
                  <a:lnTo>
                    <a:pt x="1" y="442"/>
                  </a:lnTo>
                  <a:cubicBezTo>
                    <a:pt x="1" y="489"/>
                    <a:pt x="1" y="535"/>
                    <a:pt x="48" y="582"/>
                  </a:cubicBezTo>
                  <a:cubicBezTo>
                    <a:pt x="94" y="733"/>
                    <a:pt x="187" y="780"/>
                    <a:pt x="338" y="780"/>
                  </a:cubicBezTo>
                  <a:lnTo>
                    <a:pt x="478" y="780"/>
                  </a:lnTo>
                  <a:cubicBezTo>
                    <a:pt x="583" y="733"/>
                    <a:pt x="629" y="628"/>
                    <a:pt x="676" y="582"/>
                  </a:cubicBezTo>
                  <a:cubicBezTo>
                    <a:pt x="722" y="489"/>
                    <a:pt x="676" y="442"/>
                    <a:pt x="676" y="338"/>
                  </a:cubicBezTo>
                  <a:cubicBezTo>
                    <a:pt x="583" y="198"/>
                    <a:pt x="338" y="0"/>
                    <a:pt x="1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84"/>
            <p:cNvSpPr/>
            <p:nvPr/>
          </p:nvSpPr>
          <p:spPr>
            <a:xfrm>
              <a:off x="2245700" y="3404875"/>
              <a:ext cx="36375" cy="42475"/>
            </a:xfrm>
            <a:custGeom>
              <a:rect b="b" l="l" r="r" t="t"/>
              <a:pathLst>
                <a:path extrusionOk="0" h="1699" w="1455">
                  <a:moveTo>
                    <a:pt x="1315" y="1"/>
                  </a:moveTo>
                  <a:cubicBezTo>
                    <a:pt x="1268" y="1"/>
                    <a:pt x="1210" y="1"/>
                    <a:pt x="1164" y="47"/>
                  </a:cubicBezTo>
                  <a:cubicBezTo>
                    <a:pt x="978" y="245"/>
                    <a:pt x="733" y="477"/>
                    <a:pt x="582" y="722"/>
                  </a:cubicBezTo>
                  <a:cubicBezTo>
                    <a:pt x="396" y="966"/>
                    <a:pt x="198" y="1257"/>
                    <a:pt x="47" y="1548"/>
                  </a:cubicBezTo>
                  <a:lnTo>
                    <a:pt x="1" y="1641"/>
                  </a:lnTo>
                  <a:lnTo>
                    <a:pt x="1" y="1699"/>
                  </a:lnTo>
                  <a:cubicBezTo>
                    <a:pt x="47" y="1699"/>
                    <a:pt x="47" y="1699"/>
                    <a:pt x="47" y="1641"/>
                  </a:cubicBezTo>
                  <a:cubicBezTo>
                    <a:pt x="443" y="1303"/>
                    <a:pt x="873" y="873"/>
                    <a:pt x="1315" y="431"/>
                  </a:cubicBezTo>
                  <a:cubicBezTo>
                    <a:pt x="1361" y="384"/>
                    <a:pt x="1361" y="291"/>
                    <a:pt x="1408" y="187"/>
                  </a:cubicBezTo>
                  <a:cubicBezTo>
                    <a:pt x="1408" y="187"/>
                    <a:pt x="1408" y="140"/>
                    <a:pt x="1455" y="140"/>
                  </a:cubicBezTo>
                  <a:lnTo>
                    <a:pt x="1408" y="94"/>
                  </a:lnTo>
                  <a:cubicBezTo>
                    <a:pt x="1408" y="47"/>
                    <a:pt x="1361" y="1"/>
                    <a:pt x="13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84"/>
            <p:cNvSpPr/>
            <p:nvPr/>
          </p:nvSpPr>
          <p:spPr>
            <a:xfrm>
              <a:off x="2227675" y="3551425"/>
              <a:ext cx="75050" cy="3525"/>
            </a:xfrm>
            <a:custGeom>
              <a:rect b="b" l="l" r="r" t="t"/>
              <a:pathLst>
                <a:path extrusionOk="0" h="141" w="3002">
                  <a:moveTo>
                    <a:pt x="140" y="1"/>
                  </a:moveTo>
                  <a:cubicBezTo>
                    <a:pt x="93" y="1"/>
                    <a:pt x="47" y="1"/>
                    <a:pt x="0" y="47"/>
                  </a:cubicBezTo>
                  <a:cubicBezTo>
                    <a:pt x="47" y="47"/>
                    <a:pt x="93" y="94"/>
                    <a:pt x="93" y="94"/>
                  </a:cubicBezTo>
                  <a:cubicBezTo>
                    <a:pt x="919" y="140"/>
                    <a:pt x="1838" y="140"/>
                    <a:pt x="2862" y="140"/>
                  </a:cubicBezTo>
                  <a:cubicBezTo>
                    <a:pt x="2908" y="140"/>
                    <a:pt x="2955" y="94"/>
                    <a:pt x="3001" y="94"/>
                  </a:cubicBezTo>
                  <a:cubicBezTo>
                    <a:pt x="2955" y="47"/>
                    <a:pt x="2908" y="47"/>
                    <a:pt x="2862" y="47"/>
                  </a:cubicBezTo>
                  <a:lnTo>
                    <a:pt x="1164" y="47"/>
                  </a:lnTo>
                  <a:lnTo>
                    <a:pt x="116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84"/>
            <p:cNvSpPr/>
            <p:nvPr/>
          </p:nvSpPr>
          <p:spPr>
            <a:xfrm>
              <a:off x="2236100" y="3368525"/>
              <a:ext cx="38700" cy="43650"/>
            </a:xfrm>
            <a:custGeom>
              <a:rect b="b" l="l" r="r" t="t"/>
              <a:pathLst>
                <a:path extrusionOk="0" h="1746" w="1548">
                  <a:moveTo>
                    <a:pt x="1408" y="1"/>
                  </a:moveTo>
                  <a:cubicBezTo>
                    <a:pt x="1362" y="1"/>
                    <a:pt x="1303" y="47"/>
                    <a:pt x="1210" y="94"/>
                  </a:cubicBezTo>
                  <a:cubicBezTo>
                    <a:pt x="1164" y="245"/>
                    <a:pt x="1071" y="338"/>
                    <a:pt x="966" y="431"/>
                  </a:cubicBezTo>
                  <a:cubicBezTo>
                    <a:pt x="722" y="675"/>
                    <a:pt x="536" y="966"/>
                    <a:pt x="292" y="1257"/>
                  </a:cubicBezTo>
                  <a:cubicBezTo>
                    <a:pt x="198" y="1350"/>
                    <a:pt x="140" y="1501"/>
                    <a:pt x="47" y="1641"/>
                  </a:cubicBezTo>
                  <a:cubicBezTo>
                    <a:pt x="47" y="1699"/>
                    <a:pt x="47" y="1699"/>
                    <a:pt x="1" y="1745"/>
                  </a:cubicBezTo>
                  <a:cubicBezTo>
                    <a:pt x="47" y="1745"/>
                    <a:pt x="47" y="1745"/>
                    <a:pt x="94" y="1699"/>
                  </a:cubicBezTo>
                  <a:cubicBezTo>
                    <a:pt x="140" y="1641"/>
                    <a:pt x="198" y="1641"/>
                    <a:pt x="245" y="1594"/>
                  </a:cubicBezTo>
                  <a:cubicBezTo>
                    <a:pt x="431" y="1455"/>
                    <a:pt x="629" y="1257"/>
                    <a:pt x="780" y="1117"/>
                  </a:cubicBezTo>
                  <a:cubicBezTo>
                    <a:pt x="1071" y="873"/>
                    <a:pt x="1257" y="582"/>
                    <a:pt x="1501" y="291"/>
                  </a:cubicBezTo>
                  <a:cubicBezTo>
                    <a:pt x="1501" y="245"/>
                    <a:pt x="1548" y="187"/>
                    <a:pt x="1548" y="140"/>
                  </a:cubicBezTo>
                  <a:cubicBezTo>
                    <a:pt x="1501" y="94"/>
                    <a:pt x="1501" y="47"/>
                    <a:pt x="1455" y="47"/>
                  </a:cubicBezTo>
                  <a:cubicBezTo>
                    <a:pt x="1455" y="1"/>
                    <a:pt x="1408" y="1"/>
                    <a:pt x="14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84"/>
            <p:cNvSpPr/>
            <p:nvPr/>
          </p:nvSpPr>
          <p:spPr>
            <a:xfrm>
              <a:off x="2243375" y="2508100"/>
              <a:ext cx="42475" cy="19500"/>
            </a:xfrm>
            <a:custGeom>
              <a:rect b="b" l="l" r="r" t="t"/>
              <a:pathLst>
                <a:path extrusionOk="0" h="780" w="1699">
                  <a:moveTo>
                    <a:pt x="140" y="0"/>
                  </a:moveTo>
                  <a:cubicBezTo>
                    <a:pt x="94" y="0"/>
                    <a:pt x="47" y="59"/>
                    <a:pt x="47" y="59"/>
                  </a:cubicBezTo>
                  <a:cubicBezTo>
                    <a:pt x="1" y="105"/>
                    <a:pt x="1" y="198"/>
                    <a:pt x="47" y="245"/>
                  </a:cubicBezTo>
                  <a:cubicBezTo>
                    <a:pt x="245" y="535"/>
                    <a:pt x="826" y="780"/>
                    <a:pt x="1303" y="780"/>
                  </a:cubicBezTo>
                  <a:cubicBezTo>
                    <a:pt x="1408" y="780"/>
                    <a:pt x="1501" y="780"/>
                    <a:pt x="1594" y="733"/>
                  </a:cubicBezTo>
                  <a:cubicBezTo>
                    <a:pt x="1652" y="733"/>
                    <a:pt x="1652" y="733"/>
                    <a:pt x="1699" y="687"/>
                  </a:cubicBezTo>
                  <a:cubicBezTo>
                    <a:pt x="1652" y="640"/>
                    <a:pt x="1594" y="640"/>
                    <a:pt x="1548" y="582"/>
                  </a:cubicBezTo>
                  <a:lnTo>
                    <a:pt x="1501" y="582"/>
                  </a:lnTo>
                  <a:cubicBezTo>
                    <a:pt x="1071" y="396"/>
                    <a:pt x="629" y="198"/>
                    <a:pt x="1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84"/>
            <p:cNvSpPr/>
            <p:nvPr/>
          </p:nvSpPr>
          <p:spPr>
            <a:xfrm>
              <a:off x="2262850" y="2464475"/>
              <a:ext cx="15725" cy="18350"/>
            </a:xfrm>
            <a:custGeom>
              <a:rect b="b" l="l" r="r" t="t"/>
              <a:pathLst>
                <a:path extrusionOk="0" h="734" w="629">
                  <a:moveTo>
                    <a:pt x="292" y="1"/>
                  </a:moveTo>
                  <a:cubicBezTo>
                    <a:pt x="187" y="1"/>
                    <a:pt x="140" y="1"/>
                    <a:pt x="94" y="59"/>
                  </a:cubicBezTo>
                  <a:cubicBezTo>
                    <a:pt x="47" y="152"/>
                    <a:pt x="1" y="245"/>
                    <a:pt x="1" y="396"/>
                  </a:cubicBezTo>
                  <a:cubicBezTo>
                    <a:pt x="1" y="582"/>
                    <a:pt x="140" y="733"/>
                    <a:pt x="292" y="733"/>
                  </a:cubicBezTo>
                  <a:cubicBezTo>
                    <a:pt x="385" y="733"/>
                    <a:pt x="478" y="687"/>
                    <a:pt x="524" y="640"/>
                  </a:cubicBezTo>
                  <a:cubicBezTo>
                    <a:pt x="629" y="582"/>
                    <a:pt x="629" y="489"/>
                    <a:pt x="629" y="396"/>
                  </a:cubicBezTo>
                  <a:cubicBezTo>
                    <a:pt x="629" y="198"/>
                    <a:pt x="431" y="1"/>
                    <a:pt x="2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84"/>
            <p:cNvSpPr/>
            <p:nvPr/>
          </p:nvSpPr>
          <p:spPr>
            <a:xfrm>
              <a:off x="2199750" y="3534575"/>
              <a:ext cx="34050" cy="3500"/>
            </a:xfrm>
            <a:custGeom>
              <a:rect b="b" l="l" r="r" t="t"/>
              <a:pathLst>
                <a:path extrusionOk="0" h="140" w="1362">
                  <a:moveTo>
                    <a:pt x="338" y="0"/>
                  </a:moveTo>
                  <a:cubicBezTo>
                    <a:pt x="199" y="0"/>
                    <a:pt x="94" y="47"/>
                    <a:pt x="1" y="47"/>
                  </a:cubicBezTo>
                  <a:cubicBezTo>
                    <a:pt x="245" y="93"/>
                    <a:pt x="582" y="140"/>
                    <a:pt x="873" y="140"/>
                  </a:cubicBezTo>
                  <a:cubicBezTo>
                    <a:pt x="1013" y="140"/>
                    <a:pt x="1164" y="140"/>
                    <a:pt x="1304" y="93"/>
                  </a:cubicBezTo>
                  <a:lnTo>
                    <a:pt x="1362" y="93"/>
                  </a:lnTo>
                  <a:cubicBezTo>
                    <a:pt x="1257" y="93"/>
                    <a:pt x="1210" y="93"/>
                    <a:pt x="1117" y="47"/>
                  </a:cubicBezTo>
                  <a:cubicBezTo>
                    <a:pt x="827" y="47"/>
                    <a:pt x="582" y="0"/>
                    <a:pt x="3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84"/>
            <p:cNvSpPr/>
            <p:nvPr/>
          </p:nvSpPr>
          <p:spPr>
            <a:xfrm>
              <a:off x="2177950" y="2441200"/>
              <a:ext cx="38700" cy="50050"/>
            </a:xfrm>
            <a:custGeom>
              <a:rect b="b" l="l" r="r" t="t"/>
              <a:pathLst>
                <a:path extrusionOk="0" h="2002" w="1548">
                  <a:moveTo>
                    <a:pt x="192" y="1"/>
                  </a:moveTo>
                  <a:cubicBezTo>
                    <a:pt x="176" y="1"/>
                    <a:pt x="159" y="4"/>
                    <a:pt x="140" y="13"/>
                  </a:cubicBezTo>
                  <a:cubicBezTo>
                    <a:pt x="94" y="13"/>
                    <a:pt x="47" y="117"/>
                    <a:pt x="47" y="164"/>
                  </a:cubicBezTo>
                  <a:lnTo>
                    <a:pt x="0" y="164"/>
                  </a:lnTo>
                  <a:cubicBezTo>
                    <a:pt x="94" y="932"/>
                    <a:pt x="431" y="1467"/>
                    <a:pt x="1071" y="1862"/>
                  </a:cubicBezTo>
                  <a:cubicBezTo>
                    <a:pt x="1164" y="1909"/>
                    <a:pt x="1303" y="1955"/>
                    <a:pt x="1454" y="1955"/>
                  </a:cubicBezTo>
                  <a:cubicBezTo>
                    <a:pt x="1501" y="2002"/>
                    <a:pt x="1501" y="2002"/>
                    <a:pt x="1547" y="2002"/>
                  </a:cubicBezTo>
                  <a:cubicBezTo>
                    <a:pt x="1501" y="2002"/>
                    <a:pt x="1501" y="1955"/>
                    <a:pt x="1501" y="1955"/>
                  </a:cubicBezTo>
                  <a:lnTo>
                    <a:pt x="1501" y="1909"/>
                  </a:lnTo>
                  <a:cubicBezTo>
                    <a:pt x="1408" y="1758"/>
                    <a:pt x="1303" y="1618"/>
                    <a:pt x="1210" y="1513"/>
                  </a:cubicBezTo>
                  <a:cubicBezTo>
                    <a:pt x="722" y="1083"/>
                    <a:pt x="431" y="641"/>
                    <a:pt x="338" y="164"/>
                  </a:cubicBezTo>
                  <a:cubicBezTo>
                    <a:pt x="300" y="78"/>
                    <a:pt x="262" y="1"/>
                    <a:pt x="1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84"/>
            <p:cNvSpPr/>
            <p:nvPr/>
          </p:nvSpPr>
          <p:spPr>
            <a:xfrm>
              <a:off x="2065125" y="3549100"/>
              <a:ext cx="107900" cy="7300"/>
            </a:xfrm>
            <a:custGeom>
              <a:rect b="b" l="l" r="r" t="t"/>
              <a:pathLst>
                <a:path extrusionOk="0" h="292" w="4316">
                  <a:moveTo>
                    <a:pt x="3978" y="1"/>
                  </a:moveTo>
                  <a:cubicBezTo>
                    <a:pt x="2769" y="47"/>
                    <a:pt x="1513" y="94"/>
                    <a:pt x="59" y="140"/>
                  </a:cubicBezTo>
                  <a:cubicBezTo>
                    <a:pt x="59" y="140"/>
                    <a:pt x="0" y="140"/>
                    <a:pt x="0" y="187"/>
                  </a:cubicBezTo>
                  <a:lnTo>
                    <a:pt x="59" y="233"/>
                  </a:lnTo>
                  <a:cubicBezTo>
                    <a:pt x="349" y="233"/>
                    <a:pt x="582" y="292"/>
                    <a:pt x="826" y="292"/>
                  </a:cubicBezTo>
                  <a:lnTo>
                    <a:pt x="931" y="292"/>
                  </a:lnTo>
                  <a:cubicBezTo>
                    <a:pt x="1268" y="292"/>
                    <a:pt x="1652" y="292"/>
                    <a:pt x="1943" y="233"/>
                  </a:cubicBezTo>
                  <a:lnTo>
                    <a:pt x="3978" y="233"/>
                  </a:lnTo>
                  <a:cubicBezTo>
                    <a:pt x="4071" y="187"/>
                    <a:pt x="4223" y="187"/>
                    <a:pt x="4269" y="140"/>
                  </a:cubicBezTo>
                  <a:cubicBezTo>
                    <a:pt x="4269" y="140"/>
                    <a:pt x="4316" y="140"/>
                    <a:pt x="4316" y="94"/>
                  </a:cubicBezTo>
                  <a:cubicBezTo>
                    <a:pt x="4269" y="47"/>
                    <a:pt x="4269" y="1"/>
                    <a:pt x="40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84"/>
            <p:cNvSpPr/>
            <p:nvPr/>
          </p:nvSpPr>
          <p:spPr>
            <a:xfrm>
              <a:off x="2139275" y="2458675"/>
              <a:ext cx="11950" cy="14550"/>
            </a:xfrm>
            <a:custGeom>
              <a:rect b="b" l="l" r="r" t="t"/>
              <a:pathLst>
                <a:path extrusionOk="0" h="582" w="478">
                  <a:moveTo>
                    <a:pt x="233" y="0"/>
                  </a:moveTo>
                  <a:cubicBezTo>
                    <a:pt x="94" y="0"/>
                    <a:pt x="0" y="93"/>
                    <a:pt x="0" y="233"/>
                  </a:cubicBezTo>
                  <a:cubicBezTo>
                    <a:pt x="0" y="430"/>
                    <a:pt x="94" y="582"/>
                    <a:pt x="233" y="582"/>
                  </a:cubicBezTo>
                  <a:cubicBezTo>
                    <a:pt x="384" y="582"/>
                    <a:pt x="477" y="430"/>
                    <a:pt x="477" y="291"/>
                  </a:cubicBezTo>
                  <a:cubicBezTo>
                    <a:pt x="477" y="233"/>
                    <a:pt x="477" y="140"/>
                    <a:pt x="431" y="93"/>
                  </a:cubicBezTo>
                  <a:cubicBezTo>
                    <a:pt x="384" y="47"/>
                    <a:pt x="291" y="0"/>
                    <a:pt x="2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84"/>
            <p:cNvSpPr/>
            <p:nvPr/>
          </p:nvSpPr>
          <p:spPr>
            <a:xfrm>
              <a:off x="2132000" y="2502275"/>
              <a:ext cx="14575" cy="15725"/>
            </a:xfrm>
            <a:custGeom>
              <a:rect b="b" l="l" r="r" t="t"/>
              <a:pathLst>
                <a:path extrusionOk="0" h="629" w="583">
                  <a:moveTo>
                    <a:pt x="291" y="1"/>
                  </a:moveTo>
                  <a:cubicBezTo>
                    <a:pt x="140" y="1"/>
                    <a:pt x="1" y="140"/>
                    <a:pt x="1" y="338"/>
                  </a:cubicBezTo>
                  <a:cubicBezTo>
                    <a:pt x="1" y="431"/>
                    <a:pt x="1" y="478"/>
                    <a:pt x="47" y="524"/>
                  </a:cubicBezTo>
                  <a:cubicBezTo>
                    <a:pt x="94" y="582"/>
                    <a:pt x="187" y="629"/>
                    <a:pt x="233" y="629"/>
                  </a:cubicBezTo>
                  <a:cubicBezTo>
                    <a:pt x="431" y="629"/>
                    <a:pt x="582" y="478"/>
                    <a:pt x="582" y="292"/>
                  </a:cubicBezTo>
                  <a:cubicBezTo>
                    <a:pt x="582" y="187"/>
                    <a:pt x="524" y="140"/>
                    <a:pt x="478" y="47"/>
                  </a:cubicBezTo>
                  <a:cubicBezTo>
                    <a:pt x="431" y="1"/>
                    <a:pt x="385" y="1"/>
                    <a:pt x="2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84"/>
            <p:cNvSpPr/>
            <p:nvPr/>
          </p:nvSpPr>
          <p:spPr>
            <a:xfrm>
              <a:off x="2101475" y="2447625"/>
              <a:ext cx="20675" cy="24150"/>
            </a:xfrm>
            <a:custGeom>
              <a:rect b="b" l="l" r="r" t="t"/>
              <a:pathLst>
                <a:path extrusionOk="0" h="966" w="827">
                  <a:moveTo>
                    <a:pt x="291" y="0"/>
                  </a:moveTo>
                  <a:cubicBezTo>
                    <a:pt x="152" y="0"/>
                    <a:pt x="0" y="244"/>
                    <a:pt x="0" y="582"/>
                  </a:cubicBezTo>
                  <a:cubicBezTo>
                    <a:pt x="0" y="675"/>
                    <a:pt x="0" y="779"/>
                    <a:pt x="105" y="826"/>
                  </a:cubicBezTo>
                  <a:cubicBezTo>
                    <a:pt x="152" y="919"/>
                    <a:pt x="245" y="965"/>
                    <a:pt x="349" y="965"/>
                  </a:cubicBezTo>
                  <a:cubicBezTo>
                    <a:pt x="582" y="965"/>
                    <a:pt x="826" y="733"/>
                    <a:pt x="826" y="489"/>
                  </a:cubicBezTo>
                  <a:cubicBezTo>
                    <a:pt x="826" y="291"/>
                    <a:pt x="535" y="0"/>
                    <a:pt x="29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84"/>
            <p:cNvSpPr/>
            <p:nvPr/>
          </p:nvSpPr>
          <p:spPr>
            <a:xfrm>
              <a:off x="1170950" y="3544175"/>
              <a:ext cx="813075" cy="9600"/>
            </a:xfrm>
            <a:custGeom>
              <a:rect b="b" l="l" r="r" t="t"/>
              <a:pathLst>
                <a:path extrusionOk="0" h="384" w="32523">
                  <a:moveTo>
                    <a:pt x="3106" y="0"/>
                  </a:moveTo>
                  <a:cubicBezTo>
                    <a:pt x="2141" y="0"/>
                    <a:pt x="1269" y="47"/>
                    <a:pt x="489" y="93"/>
                  </a:cubicBezTo>
                  <a:lnTo>
                    <a:pt x="1" y="140"/>
                  </a:lnTo>
                  <a:cubicBezTo>
                    <a:pt x="59" y="140"/>
                    <a:pt x="105" y="140"/>
                    <a:pt x="152" y="198"/>
                  </a:cubicBezTo>
                  <a:cubicBezTo>
                    <a:pt x="396" y="198"/>
                    <a:pt x="733" y="198"/>
                    <a:pt x="1071" y="244"/>
                  </a:cubicBezTo>
                  <a:lnTo>
                    <a:pt x="3548" y="244"/>
                  </a:lnTo>
                  <a:cubicBezTo>
                    <a:pt x="5002" y="244"/>
                    <a:pt x="6398" y="244"/>
                    <a:pt x="7805" y="291"/>
                  </a:cubicBezTo>
                  <a:cubicBezTo>
                    <a:pt x="9457" y="337"/>
                    <a:pt x="27393" y="384"/>
                    <a:pt x="29661" y="384"/>
                  </a:cubicBezTo>
                  <a:lnTo>
                    <a:pt x="32522" y="384"/>
                  </a:lnTo>
                  <a:cubicBezTo>
                    <a:pt x="31557" y="291"/>
                    <a:pt x="30533" y="244"/>
                    <a:pt x="29568" y="198"/>
                  </a:cubicBezTo>
                  <a:cubicBezTo>
                    <a:pt x="27823" y="140"/>
                    <a:pt x="9887" y="93"/>
                    <a:pt x="8143" y="93"/>
                  </a:cubicBezTo>
                  <a:lnTo>
                    <a:pt x="7759" y="93"/>
                  </a:lnTo>
                  <a:cubicBezTo>
                    <a:pt x="7084" y="93"/>
                    <a:pt x="6398" y="47"/>
                    <a:pt x="5723" y="47"/>
                  </a:cubicBezTo>
                  <a:cubicBezTo>
                    <a:pt x="4898" y="0"/>
                    <a:pt x="3979" y="0"/>
                    <a:pt x="31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84"/>
            <p:cNvSpPr/>
            <p:nvPr/>
          </p:nvSpPr>
          <p:spPr>
            <a:xfrm>
              <a:off x="1239000" y="2378700"/>
              <a:ext cx="184100" cy="17125"/>
            </a:xfrm>
            <a:custGeom>
              <a:rect b="b" l="l" r="r" t="t"/>
              <a:pathLst>
                <a:path extrusionOk="0" h="685" w="7364">
                  <a:moveTo>
                    <a:pt x="0" y="0"/>
                  </a:moveTo>
                  <a:cubicBezTo>
                    <a:pt x="94" y="0"/>
                    <a:pt x="187" y="47"/>
                    <a:pt x="291" y="47"/>
                  </a:cubicBezTo>
                  <a:cubicBezTo>
                    <a:pt x="722" y="93"/>
                    <a:pt x="1164" y="140"/>
                    <a:pt x="1594" y="187"/>
                  </a:cubicBezTo>
                  <a:cubicBezTo>
                    <a:pt x="2280" y="233"/>
                    <a:pt x="3001" y="338"/>
                    <a:pt x="3734" y="384"/>
                  </a:cubicBezTo>
                  <a:cubicBezTo>
                    <a:pt x="3920" y="431"/>
                    <a:pt x="4071" y="431"/>
                    <a:pt x="4258" y="477"/>
                  </a:cubicBezTo>
                  <a:cubicBezTo>
                    <a:pt x="5062" y="568"/>
                    <a:pt x="5822" y="684"/>
                    <a:pt x="6607" y="684"/>
                  </a:cubicBezTo>
                  <a:cubicBezTo>
                    <a:pt x="6730" y="684"/>
                    <a:pt x="6854" y="681"/>
                    <a:pt x="6979" y="675"/>
                  </a:cubicBezTo>
                  <a:lnTo>
                    <a:pt x="7363" y="675"/>
                  </a:lnTo>
                  <a:cubicBezTo>
                    <a:pt x="7363" y="675"/>
                    <a:pt x="7317" y="675"/>
                    <a:pt x="7270" y="629"/>
                  </a:cubicBezTo>
                  <a:cubicBezTo>
                    <a:pt x="6979" y="629"/>
                    <a:pt x="6642" y="582"/>
                    <a:pt x="6351" y="582"/>
                  </a:cubicBezTo>
                  <a:cubicBezTo>
                    <a:pt x="5665" y="477"/>
                    <a:pt x="5037" y="431"/>
                    <a:pt x="4362" y="338"/>
                  </a:cubicBezTo>
                  <a:cubicBezTo>
                    <a:pt x="3094" y="140"/>
                    <a:pt x="1547"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84"/>
            <p:cNvSpPr/>
            <p:nvPr/>
          </p:nvSpPr>
          <p:spPr>
            <a:xfrm>
              <a:off x="823475" y="2363525"/>
              <a:ext cx="307675" cy="11425"/>
            </a:xfrm>
            <a:custGeom>
              <a:rect b="b" l="l" r="r" t="t"/>
              <a:pathLst>
                <a:path extrusionOk="0" h="457" w="12307">
                  <a:moveTo>
                    <a:pt x="1334" y="0"/>
                  </a:moveTo>
                  <a:cubicBezTo>
                    <a:pt x="1135" y="0"/>
                    <a:pt x="931" y="6"/>
                    <a:pt x="721" y="26"/>
                  </a:cubicBezTo>
                  <a:cubicBezTo>
                    <a:pt x="477" y="26"/>
                    <a:pt x="233" y="26"/>
                    <a:pt x="0" y="119"/>
                  </a:cubicBezTo>
                  <a:lnTo>
                    <a:pt x="814" y="119"/>
                  </a:lnTo>
                  <a:lnTo>
                    <a:pt x="1547" y="165"/>
                  </a:lnTo>
                  <a:cubicBezTo>
                    <a:pt x="3490" y="212"/>
                    <a:pt x="5467" y="258"/>
                    <a:pt x="7456" y="363"/>
                  </a:cubicBezTo>
                  <a:lnTo>
                    <a:pt x="7944" y="410"/>
                  </a:lnTo>
                  <a:cubicBezTo>
                    <a:pt x="8619" y="410"/>
                    <a:pt x="9305" y="456"/>
                    <a:pt x="9980" y="456"/>
                  </a:cubicBezTo>
                  <a:cubicBezTo>
                    <a:pt x="10608" y="456"/>
                    <a:pt x="11143" y="410"/>
                    <a:pt x="11678" y="363"/>
                  </a:cubicBezTo>
                  <a:cubicBezTo>
                    <a:pt x="11864" y="363"/>
                    <a:pt x="12108" y="317"/>
                    <a:pt x="12306" y="317"/>
                  </a:cubicBezTo>
                  <a:lnTo>
                    <a:pt x="9015" y="317"/>
                  </a:lnTo>
                  <a:cubicBezTo>
                    <a:pt x="8282" y="258"/>
                    <a:pt x="7561" y="212"/>
                    <a:pt x="6828" y="165"/>
                  </a:cubicBezTo>
                  <a:cubicBezTo>
                    <a:pt x="6246" y="165"/>
                    <a:pt x="5665" y="119"/>
                    <a:pt x="5130" y="72"/>
                  </a:cubicBezTo>
                  <a:cubicBezTo>
                    <a:pt x="4362" y="72"/>
                    <a:pt x="3583" y="26"/>
                    <a:pt x="2803" y="26"/>
                  </a:cubicBezTo>
                  <a:lnTo>
                    <a:pt x="2466" y="26"/>
                  </a:lnTo>
                  <a:cubicBezTo>
                    <a:pt x="2109" y="26"/>
                    <a:pt x="1732" y="0"/>
                    <a:pt x="13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84"/>
            <p:cNvSpPr/>
            <p:nvPr/>
          </p:nvSpPr>
          <p:spPr>
            <a:xfrm>
              <a:off x="1086325" y="2425300"/>
              <a:ext cx="26500" cy="27275"/>
            </a:xfrm>
            <a:custGeom>
              <a:rect b="b" l="l" r="r" t="t"/>
              <a:pathLst>
                <a:path extrusionOk="0" h="1091" w="1060">
                  <a:moveTo>
                    <a:pt x="920" y="0"/>
                  </a:moveTo>
                  <a:cubicBezTo>
                    <a:pt x="904" y="0"/>
                    <a:pt x="889" y="5"/>
                    <a:pt x="873" y="21"/>
                  </a:cubicBezTo>
                  <a:cubicBezTo>
                    <a:pt x="536" y="265"/>
                    <a:pt x="187" y="556"/>
                    <a:pt x="47" y="940"/>
                  </a:cubicBezTo>
                  <a:cubicBezTo>
                    <a:pt x="1" y="986"/>
                    <a:pt x="47" y="1044"/>
                    <a:pt x="47" y="1091"/>
                  </a:cubicBezTo>
                  <a:cubicBezTo>
                    <a:pt x="94" y="1091"/>
                    <a:pt x="141" y="1091"/>
                    <a:pt x="141" y="1044"/>
                  </a:cubicBezTo>
                  <a:cubicBezTo>
                    <a:pt x="478" y="940"/>
                    <a:pt x="769" y="649"/>
                    <a:pt x="1013" y="218"/>
                  </a:cubicBezTo>
                  <a:lnTo>
                    <a:pt x="1013" y="172"/>
                  </a:lnTo>
                  <a:lnTo>
                    <a:pt x="1059" y="172"/>
                  </a:lnTo>
                  <a:cubicBezTo>
                    <a:pt x="1059" y="114"/>
                    <a:pt x="1013" y="67"/>
                    <a:pt x="1013" y="21"/>
                  </a:cubicBezTo>
                  <a:cubicBezTo>
                    <a:pt x="982" y="21"/>
                    <a:pt x="951" y="0"/>
                    <a:pt x="92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84"/>
            <p:cNvSpPr/>
            <p:nvPr/>
          </p:nvSpPr>
          <p:spPr>
            <a:xfrm>
              <a:off x="1076450" y="2562775"/>
              <a:ext cx="19500" cy="49750"/>
            </a:xfrm>
            <a:custGeom>
              <a:rect b="b" l="l" r="r" t="t"/>
              <a:pathLst>
                <a:path extrusionOk="0" h="1990" w="780">
                  <a:moveTo>
                    <a:pt x="59" y="0"/>
                  </a:moveTo>
                  <a:cubicBezTo>
                    <a:pt x="0" y="47"/>
                    <a:pt x="59" y="140"/>
                    <a:pt x="59" y="198"/>
                  </a:cubicBezTo>
                  <a:cubicBezTo>
                    <a:pt x="152" y="489"/>
                    <a:pt x="198" y="779"/>
                    <a:pt x="245" y="1070"/>
                  </a:cubicBezTo>
                  <a:cubicBezTo>
                    <a:pt x="291" y="1210"/>
                    <a:pt x="349" y="1407"/>
                    <a:pt x="349" y="1547"/>
                  </a:cubicBezTo>
                  <a:lnTo>
                    <a:pt x="396" y="1594"/>
                  </a:lnTo>
                  <a:cubicBezTo>
                    <a:pt x="396" y="1698"/>
                    <a:pt x="442" y="1838"/>
                    <a:pt x="489" y="1943"/>
                  </a:cubicBezTo>
                  <a:lnTo>
                    <a:pt x="489" y="1989"/>
                  </a:lnTo>
                  <a:lnTo>
                    <a:pt x="536" y="1989"/>
                  </a:lnTo>
                  <a:cubicBezTo>
                    <a:pt x="640" y="1884"/>
                    <a:pt x="687" y="1745"/>
                    <a:pt x="733" y="1652"/>
                  </a:cubicBezTo>
                  <a:cubicBezTo>
                    <a:pt x="733" y="1594"/>
                    <a:pt x="733" y="1547"/>
                    <a:pt x="780" y="1547"/>
                  </a:cubicBezTo>
                  <a:lnTo>
                    <a:pt x="733" y="1547"/>
                  </a:lnTo>
                  <a:lnTo>
                    <a:pt x="733" y="1501"/>
                  </a:lnTo>
                  <a:lnTo>
                    <a:pt x="733" y="1361"/>
                  </a:lnTo>
                  <a:cubicBezTo>
                    <a:pt x="733" y="1256"/>
                    <a:pt x="687" y="1210"/>
                    <a:pt x="687" y="1117"/>
                  </a:cubicBezTo>
                  <a:lnTo>
                    <a:pt x="640" y="1012"/>
                  </a:lnTo>
                  <a:cubicBezTo>
                    <a:pt x="536" y="675"/>
                    <a:pt x="442" y="384"/>
                    <a:pt x="291" y="93"/>
                  </a:cubicBezTo>
                  <a:cubicBezTo>
                    <a:pt x="291" y="47"/>
                    <a:pt x="198" y="0"/>
                    <a:pt x="1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84"/>
            <p:cNvSpPr/>
            <p:nvPr/>
          </p:nvSpPr>
          <p:spPr>
            <a:xfrm>
              <a:off x="1065700" y="2486300"/>
              <a:ext cx="10775" cy="45075"/>
            </a:xfrm>
            <a:custGeom>
              <a:rect b="b" l="l" r="r" t="t"/>
              <a:pathLst>
                <a:path extrusionOk="0" h="1803" w="431">
                  <a:moveTo>
                    <a:pt x="244" y="0"/>
                  </a:moveTo>
                  <a:cubicBezTo>
                    <a:pt x="198" y="105"/>
                    <a:pt x="140" y="151"/>
                    <a:pt x="93" y="244"/>
                  </a:cubicBezTo>
                  <a:cubicBezTo>
                    <a:pt x="47" y="582"/>
                    <a:pt x="0" y="931"/>
                    <a:pt x="0" y="1268"/>
                  </a:cubicBezTo>
                  <a:cubicBezTo>
                    <a:pt x="0" y="1512"/>
                    <a:pt x="93" y="1698"/>
                    <a:pt x="291" y="1803"/>
                  </a:cubicBezTo>
                  <a:cubicBezTo>
                    <a:pt x="430" y="1454"/>
                    <a:pt x="430" y="1070"/>
                    <a:pt x="430" y="686"/>
                  </a:cubicBezTo>
                  <a:lnTo>
                    <a:pt x="430" y="58"/>
                  </a:lnTo>
                  <a:lnTo>
                    <a:pt x="43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84"/>
            <p:cNvSpPr/>
            <p:nvPr/>
          </p:nvSpPr>
          <p:spPr>
            <a:xfrm>
              <a:off x="1032825" y="2642725"/>
              <a:ext cx="46275" cy="38700"/>
            </a:xfrm>
            <a:custGeom>
              <a:rect b="b" l="l" r="r" t="t"/>
              <a:pathLst>
                <a:path extrusionOk="0" h="1548" w="1851">
                  <a:moveTo>
                    <a:pt x="1699" y="1"/>
                  </a:moveTo>
                  <a:cubicBezTo>
                    <a:pt x="1606" y="1"/>
                    <a:pt x="1559" y="47"/>
                    <a:pt x="1455" y="245"/>
                  </a:cubicBezTo>
                  <a:cubicBezTo>
                    <a:pt x="1222" y="629"/>
                    <a:pt x="931" y="966"/>
                    <a:pt x="443" y="1210"/>
                  </a:cubicBezTo>
                  <a:cubicBezTo>
                    <a:pt x="350" y="1257"/>
                    <a:pt x="245" y="1362"/>
                    <a:pt x="105" y="1455"/>
                  </a:cubicBezTo>
                  <a:cubicBezTo>
                    <a:pt x="105" y="1501"/>
                    <a:pt x="59" y="1501"/>
                    <a:pt x="1" y="1548"/>
                  </a:cubicBezTo>
                  <a:lnTo>
                    <a:pt x="292" y="1548"/>
                  </a:lnTo>
                  <a:cubicBezTo>
                    <a:pt x="1071" y="1408"/>
                    <a:pt x="1513" y="1013"/>
                    <a:pt x="1745" y="385"/>
                  </a:cubicBezTo>
                  <a:lnTo>
                    <a:pt x="1745" y="338"/>
                  </a:lnTo>
                  <a:cubicBezTo>
                    <a:pt x="1850" y="140"/>
                    <a:pt x="1850" y="47"/>
                    <a:pt x="17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84"/>
            <p:cNvSpPr/>
            <p:nvPr/>
          </p:nvSpPr>
          <p:spPr>
            <a:xfrm>
              <a:off x="865625" y="2468250"/>
              <a:ext cx="173350" cy="179450"/>
            </a:xfrm>
            <a:custGeom>
              <a:rect b="b" l="l" r="r" t="t"/>
              <a:pathLst>
                <a:path extrusionOk="0" h="7178" w="6934">
                  <a:moveTo>
                    <a:pt x="1513" y="1"/>
                  </a:moveTo>
                  <a:cubicBezTo>
                    <a:pt x="1362" y="94"/>
                    <a:pt x="1362" y="199"/>
                    <a:pt x="1362" y="431"/>
                  </a:cubicBezTo>
                  <a:lnTo>
                    <a:pt x="1362" y="780"/>
                  </a:lnTo>
                  <a:cubicBezTo>
                    <a:pt x="1362" y="1257"/>
                    <a:pt x="1362" y="1746"/>
                    <a:pt x="1408" y="2281"/>
                  </a:cubicBezTo>
                  <a:cubicBezTo>
                    <a:pt x="1408" y="2525"/>
                    <a:pt x="1315" y="2758"/>
                    <a:pt x="1117" y="2955"/>
                  </a:cubicBezTo>
                  <a:cubicBezTo>
                    <a:pt x="827" y="3200"/>
                    <a:pt x="536" y="3490"/>
                    <a:pt x="291" y="3781"/>
                  </a:cubicBezTo>
                  <a:lnTo>
                    <a:pt x="105" y="3921"/>
                  </a:lnTo>
                  <a:cubicBezTo>
                    <a:pt x="1" y="4025"/>
                    <a:pt x="1" y="4118"/>
                    <a:pt x="1" y="4165"/>
                  </a:cubicBezTo>
                  <a:cubicBezTo>
                    <a:pt x="1" y="4270"/>
                    <a:pt x="105" y="4363"/>
                    <a:pt x="152" y="4363"/>
                  </a:cubicBezTo>
                  <a:cubicBezTo>
                    <a:pt x="350" y="4502"/>
                    <a:pt x="489" y="4607"/>
                    <a:pt x="687" y="4607"/>
                  </a:cubicBezTo>
                  <a:cubicBezTo>
                    <a:pt x="1071" y="4653"/>
                    <a:pt x="1513" y="4700"/>
                    <a:pt x="1897" y="4700"/>
                  </a:cubicBezTo>
                  <a:cubicBezTo>
                    <a:pt x="2094" y="4700"/>
                    <a:pt x="2234" y="4746"/>
                    <a:pt x="2280" y="4991"/>
                  </a:cubicBezTo>
                  <a:cubicBezTo>
                    <a:pt x="2385" y="5572"/>
                    <a:pt x="2525" y="6154"/>
                    <a:pt x="2676" y="6829"/>
                  </a:cubicBezTo>
                  <a:cubicBezTo>
                    <a:pt x="2722" y="7073"/>
                    <a:pt x="2815" y="7177"/>
                    <a:pt x="2967" y="7177"/>
                  </a:cubicBezTo>
                  <a:cubicBezTo>
                    <a:pt x="3013" y="7177"/>
                    <a:pt x="3106" y="7119"/>
                    <a:pt x="3199" y="7073"/>
                  </a:cubicBezTo>
                  <a:cubicBezTo>
                    <a:pt x="3444" y="6887"/>
                    <a:pt x="3595" y="6642"/>
                    <a:pt x="3688" y="6445"/>
                  </a:cubicBezTo>
                  <a:cubicBezTo>
                    <a:pt x="3886" y="6061"/>
                    <a:pt x="4072" y="5665"/>
                    <a:pt x="4223" y="5282"/>
                  </a:cubicBezTo>
                  <a:cubicBezTo>
                    <a:pt x="4316" y="5142"/>
                    <a:pt x="4362" y="4944"/>
                    <a:pt x="4467" y="4793"/>
                  </a:cubicBezTo>
                  <a:lnTo>
                    <a:pt x="4467" y="4746"/>
                  </a:lnTo>
                  <a:lnTo>
                    <a:pt x="4804" y="4746"/>
                  </a:lnTo>
                  <a:cubicBezTo>
                    <a:pt x="5002" y="4746"/>
                    <a:pt x="5188" y="4700"/>
                    <a:pt x="5386" y="4700"/>
                  </a:cubicBezTo>
                  <a:cubicBezTo>
                    <a:pt x="5921" y="4607"/>
                    <a:pt x="6305" y="4560"/>
                    <a:pt x="6642" y="4456"/>
                  </a:cubicBezTo>
                  <a:cubicBezTo>
                    <a:pt x="6793" y="4409"/>
                    <a:pt x="6887" y="4316"/>
                    <a:pt x="6933" y="4211"/>
                  </a:cubicBezTo>
                  <a:cubicBezTo>
                    <a:pt x="6933" y="4118"/>
                    <a:pt x="6887" y="3979"/>
                    <a:pt x="6793" y="3874"/>
                  </a:cubicBezTo>
                  <a:cubicBezTo>
                    <a:pt x="6747" y="3828"/>
                    <a:pt x="6747" y="3781"/>
                    <a:pt x="6689" y="3781"/>
                  </a:cubicBezTo>
                  <a:lnTo>
                    <a:pt x="6456" y="3583"/>
                  </a:lnTo>
                  <a:cubicBezTo>
                    <a:pt x="6165" y="3339"/>
                    <a:pt x="5816" y="3106"/>
                    <a:pt x="5479" y="2862"/>
                  </a:cubicBezTo>
                  <a:cubicBezTo>
                    <a:pt x="5293" y="2758"/>
                    <a:pt x="5293" y="2618"/>
                    <a:pt x="5340" y="2420"/>
                  </a:cubicBezTo>
                  <a:cubicBezTo>
                    <a:pt x="5479" y="2176"/>
                    <a:pt x="5584" y="1943"/>
                    <a:pt x="5630" y="1653"/>
                  </a:cubicBezTo>
                  <a:cubicBezTo>
                    <a:pt x="5723" y="1455"/>
                    <a:pt x="5770" y="1257"/>
                    <a:pt x="5816" y="1013"/>
                  </a:cubicBezTo>
                  <a:lnTo>
                    <a:pt x="5433" y="966"/>
                  </a:lnTo>
                  <a:lnTo>
                    <a:pt x="5386" y="1211"/>
                  </a:lnTo>
                  <a:cubicBezTo>
                    <a:pt x="5293" y="1362"/>
                    <a:pt x="5235" y="1548"/>
                    <a:pt x="5188" y="1746"/>
                  </a:cubicBezTo>
                  <a:cubicBezTo>
                    <a:pt x="5095" y="1943"/>
                    <a:pt x="5049" y="2129"/>
                    <a:pt x="4944" y="2374"/>
                  </a:cubicBezTo>
                  <a:lnTo>
                    <a:pt x="4851" y="2711"/>
                  </a:lnTo>
                  <a:cubicBezTo>
                    <a:pt x="4804" y="2816"/>
                    <a:pt x="4804" y="2909"/>
                    <a:pt x="4898" y="3002"/>
                  </a:cubicBezTo>
                  <a:cubicBezTo>
                    <a:pt x="5188" y="3200"/>
                    <a:pt x="5479" y="3397"/>
                    <a:pt x="5770" y="3583"/>
                  </a:cubicBezTo>
                  <a:lnTo>
                    <a:pt x="5968" y="3781"/>
                  </a:lnTo>
                  <a:cubicBezTo>
                    <a:pt x="6014" y="3781"/>
                    <a:pt x="6061" y="3828"/>
                    <a:pt x="6107" y="3874"/>
                  </a:cubicBezTo>
                  <a:lnTo>
                    <a:pt x="6212" y="3921"/>
                  </a:lnTo>
                  <a:lnTo>
                    <a:pt x="6212" y="4025"/>
                  </a:lnTo>
                  <a:cubicBezTo>
                    <a:pt x="6212" y="4025"/>
                    <a:pt x="6212" y="4072"/>
                    <a:pt x="6165" y="4072"/>
                  </a:cubicBezTo>
                  <a:lnTo>
                    <a:pt x="6165" y="4118"/>
                  </a:lnTo>
                  <a:lnTo>
                    <a:pt x="6107" y="4165"/>
                  </a:lnTo>
                  <a:lnTo>
                    <a:pt x="5770" y="4165"/>
                  </a:lnTo>
                  <a:cubicBezTo>
                    <a:pt x="5479" y="4211"/>
                    <a:pt x="5235" y="4270"/>
                    <a:pt x="5002" y="4270"/>
                  </a:cubicBezTo>
                  <a:lnTo>
                    <a:pt x="4944" y="4270"/>
                  </a:lnTo>
                  <a:cubicBezTo>
                    <a:pt x="4269" y="4316"/>
                    <a:pt x="4269" y="4316"/>
                    <a:pt x="3979" y="4898"/>
                  </a:cubicBezTo>
                  <a:lnTo>
                    <a:pt x="3548" y="5770"/>
                  </a:lnTo>
                  <a:cubicBezTo>
                    <a:pt x="3490" y="5910"/>
                    <a:pt x="3397" y="6014"/>
                    <a:pt x="3351" y="6154"/>
                  </a:cubicBezTo>
                  <a:cubicBezTo>
                    <a:pt x="3304" y="6200"/>
                    <a:pt x="3304" y="6247"/>
                    <a:pt x="3257" y="6352"/>
                  </a:cubicBezTo>
                  <a:lnTo>
                    <a:pt x="3060" y="6689"/>
                  </a:lnTo>
                  <a:lnTo>
                    <a:pt x="2967" y="6107"/>
                  </a:lnTo>
                  <a:cubicBezTo>
                    <a:pt x="2909" y="5910"/>
                    <a:pt x="2862" y="5665"/>
                    <a:pt x="2815" y="5479"/>
                  </a:cubicBezTo>
                  <a:cubicBezTo>
                    <a:pt x="2769" y="5328"/>
                    <a:pt x="2722" y="5188"/>
                    <a:pt x="2676" y="5037"/>
                  </a:cubicBezTo>
                  <a:cubicBezTo>
                    <a:pt x="2618" y="4991"/>
                    <a:pt x="2618" y="4944"/>
                    <a:pt x="2618" y="4851"/>
                  </a:cubicBezTo>
                  <a:cubicBezTo>
                    <a:pt x="2618" y="4851"/>
                    <a:pt x="2571" y="4851"/>
                    <a:pt x="2571" y="4793"/>
                  </a:cubicBezTo>
                  <a:lnTo>
                    <a:pt x="2571" y="4700"/>
                  </a:lnTo>
                  <a:cubicBezTo>
                    <a:pt x="2525" y="4456"/>
                    <a:pt x="2478" y="4409"/>
                    <a:pt x="2234" y="4363"/>
                  </a:cubicBezTo>
                  <a:lnTo>
                    <a:pt x="1652" y="4363"/>
                  </a:lnTo>
                  <a:cubicBezTo>
                    <a:pt x="1455" y="4363"/>
                    <a:pt x="1269" y="4363"/>
                    <a:pt x="1024" y="4316"/>
                  </a:cubicBezTo>
                  <a:cubicBezTo>
                    <a:pt x="931" y="4316"/>
                    <a:pt x="827" y="4316"/>
                    <a:pt x="733" y="4270"/>
                  </a:cubicBezTo>
                  <a:cubicBezTo>
                    <a:pt x="687" y="4270"/>
                    <a:pt x="640" y="4270"/>
                    <a:pt x="582" y="4211"/>
                  </a:cubicBezTo>
                  <a:lnTo>
                    <a:pt x="396" y="4211"/>
                  </a:lnTo>
                  <a:lnTo>
                    <a:pt x="536" y="4072"/>
                  </a:lnTo>
                  <a:cubicBezTo>
                    <a:pt x="582" y="3979"/>
                    <a:pt x="687" y="3921"/>
                    <a:pt x="733" y="3828"/>
                  </a:cubicBezTo>
                  <a:cubicBezTo>
                    <a:pt x="873" y="3688"/>
                    <a:pt x="1024" y="3490"/>
                    <a:pt x="1222" y="3339"/>
                  </a:cubicBezTo>
                  <a:cubicBezTo>
                    <a:pt x="1652" y="2909"/>
                    <a:pt x="1850" y="2420"/>
                    <a:pt x="1745" y="1792"/>
                  </a:cubicBezTo>
                  <a:cubicBezTo>
                    <a:pt x="1699" y="1501"/>
                    <a:pt x="1699" y="1257"/>
                    <a:pt x="1699" y="920"/>
                  </a:cubicBezTo>
                  <a:cubicBezTo>
                    <a:pt x="1699" y="827"/>
                    <a:pt x="1745" y="676"/>
                    <a:pt x="1745" y="536"/>
                  </a:cubicBezTo>
                  <a:lnTo>
                    <a:pt x="1745" y="338"/>
                  </a:lnTo>
                  <a:lnTo>
                    <a:pt x="1897" y="489"/>
                  </a:lnTo>
                  <a:cubicBezTo>
                    <a:pt x="1990" y="536"/>
                    <a:pt x="2094" y="629"/>
                    <a:pt x="2187" y="676"/>
                  </a:cubicBezTo>
                  <a:cubicBezTo>
                    <a:pt x="2432" y="873"/>
                    <a:pt x="2676" y="1071"/>
                    <a:pt x="2909" y="1257"/>
                  </a:cubicBezTo>
                  <a:cubicBezTo>
                    <a:pt x="3091" y="1409"/>
                    <a:pt x="3270" y="1481"/>
                    <a:pt x="3467" y="1481"/>
                  </a:cubicBezTo>
                  <a:cubicBezTo>
                    <a:pt x="3648" y="1481"/>
                    <a:pt x="3844" y="1420"/>
                    <a:pt x="4072" y="1304"/>
                  </a:cubicBezTo>
                  <a:cubicBezTo>
                    <a:pt x="4362" y="1164"/>
                    <a:pt x="4607" y="1013"/>
                    <a:pt x="4898" y="873"/>
                  </a:cubicBezTo>
                  <a:lnTo>
                    <a:pt x="4711" y="536"/>
                  </a:lnTo>
                  <a:lnTo>
                    <a:pt x="3351" y="1164"/>
                  </a:lnTo>
                  <a:lnTo>
                    <a:pt x="2862" y="780"/>
                  </a:lnTo>
                  <a:cubicBezTo>
                    <a:pt x="2571" y="582"/>
                    <a:pt x="2234" y="338"/>
                    <a:pt x="1943" y="140"/>
                  </a:cubicBezTo>
                  <a:cubicBezTo>
                    <a:pt x="1850" y="47"/>
                    <a:pt x="1745" y="1"/>
                    <a:pt x="16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84"/>
            <p:cNvSpPr/>
            <p:nvPr/>
          </p:nvSpPr>
          <p:spPr>
            <a:xfrm>
              <a:off x="816200" y="3543700"/>
              <a:ext cx="199800" cy="13875"/>
            </a:xfrm>
            <a:custGeom>
              <a:rect b="b" l="l" r="r" t="t"/>
              <a:pathLst>
                <a:path extrusionOk="0" h="555" w="7992">
                  <a:moveTo>
                    <a:pt x="1863" y="0"/>
                  </a:moveTo>
                  <a:cubicBezTo>
                    <a:pt x="1279" y="0"/>
                    <a:pt x="674" y="97"/>
                    <a:pt x="47" y="263"/>
                  </a:cubicBezTo>
                  <a:cubicBezTo>
                    <a:pt x="47" y="310"/>
                    <a:pt x="47" y="310"/>
                    <a:pt x="0" y="310"/>
                  </a:cubicBezTo>
                  <a:cubicBezTo>
                    <a:pt x="93" y="310"/>
                    <a:pt x="186" y="310"/>
                    <a:pt x="291" y="263"/>
                  </a:cubicBezTo>
                  <a:cubicBezTo>
                    <a:pt x="768" y="159"/>
                    <a:pt x="1210" y="112"/>
                    <a:pt x="1687" y="112"/>
                  </a:cubicBezTo>
                  <a:cubicBezTo>
                    <a:pt x="2175" y="112"/>
                    <a:pt x="2664" y="159"/>
                    <a:pt x="3141" y="263"/>
                  </a:cubicBezTo>
                  <a:cubicBezTo>
                    <a:pt x="4211" y="449"/>
                    <a:pt x="5281" y="554"/>
                    <a:pt x="6398" y="554"/>
                  </a:cubicBezTo>
                  <a:cubicBezTo>
                    <a:pt x="6921" y="554"/>
                    <a:pt x="7456" y="554"/>
                    <a:pt x="7991" y="508"/>
                  </a:cubicBezTo>
                  <a:cubicBezTo>
                    <a:pt x="7654" y="449"/>
                    <a:pt x="7317" y="449"/>
                    <a:pt x="6921" y="449"/>
                  </a:cubicBezTo>
                  <a:cubicBezTo>
                    <a:pt x="5374" y="449"/>
                    <a:pt x="3967" y="310"/>
                    <a:pt x="2664" y="66"/>
                  </a:cubicBezTo>
                  <a:cubicBezTo>
                    <a:pt x="2402" y="21"/>
                    <a:pt x="2135" y="0"/>
                    <a:pt x="18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84"/>
            <p:cNvSpPr/>
            <p:nvPr/>
          </p:nvSpPr>
          <p:spPr>
            <a:xfrm>
              <a:off x="988050" y="2473200"/>
              <a:ext cx="25625" cy="16900"/>
            </a:xfrm>
            <a:custGeom>
              <a:rect b="b" l="l" r="r" t="t"/>
              <a:pathLst>
                <a:path extrusionOk="0" h="676" w="1025">
                  <a:moveTo>
                    <a:pt x="629" y="1"/>
                  </a:moveTo>
                  <a:cubicBezTo>
                    <a:pt x="536" y="47"/>
                    <a:pt x="443" y="47"/>
                    <a:pt x="338" y="94"/>
                  </a:cubicBezTo>
                  <a:lnTo>
                    <a:pt x="1" y="291"/>
                  </a:lnTo>
                  <a:lnTo>
                    <a:pt x="152" y="582"/>
                  </a:lnTo>
                  <a:lnTo>
                    <a:pt x="245" y="582"/>
                  </a:lnTo>
                  <a:lnTo>
                    <a:pt x="443" y="478"/>
                  </a:lnTo>
                  <a:lnTo>
                    <a:pt x="489" y="524"/>
                  </a:lnTo>
                  <a:cubicBezTo>
                    <a:pt x="489" y="524"/>
                    <a:pt x="536" y="524"/>
                    <a:pt x="536" y="582"/>
                  </a:cubicBezTo>
                  <a:lnTo>
                    <a:pt x="629" y="582"/>
                  </a:lnTo>
                  <a:lnTo>
                    <a:pt x="978" y="675"/>
                  </a:lnTo>
                  <a:cubicBezTo>
                    <a:pt x="978" y="524"/>
                    <a:pt x="1024" y="431"/>
                    <a:pt x="1024" y="338"/>
                  </a:cubicBezTo>
                  <a:cubicBezTo>
                    <a:pt x="1024" y="233"/>
                    <a:pt x="1024" y="140"/>
                    <a:pt x="978" y="94"/>
                  </a:cubicBezTo>
                  <a:cubicBezTo>
                    <a:pt x="919" y="1"/>
                    <a:pt x="826" y="1"/>
                    <a:pt x="78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84"/>
            <p:cNvSpPr/>
            <p:nvPr/>
          </p:nvSpPr>
          <p:spPr>
            <a:xfrm>
              <a:off x="1003750" y="2487750"/>
              <a:ext cx="8750" cy="2350"/>
            </a:xfrm>
            <a:custGeom>
              <a:rect b="b" l="l" r="r" t="t"/>
              <a:pathLst>
                <a:path extrusionOk="0" h="94" w="350">
                  <a:moveTo>
                    <a:pt x="350" y="93"/>
                  </a:moveTo>
                  <a:lnTo>
                    <a:pt x="350" y="93"/>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84"/>
            <p:cNvSpPr/>
            <p:nvPr/>
          </p:nvSpPr>
          <p:spPr>
            <a:xfrm>
              <a:off x="988050" y="2480475"/>
              <a:ext cx="3800" cy="7300"/>
            </a:xfrm>
            <a:custGeom>
              <a:rect b="b" l="l" r="r" t="t"/>
              <a:pathLst>
                <a:path extrusionOk="0" h="292" w="152">
                  <a:moveTo>
                    <a:pt x="1" y="0"/>
                  </a:moveTo>
                  <a:lnTo>
                    <a:pt x="152" y="291"/>
                  </a:lnTo>
                  <a:lnTo>
                    <a:pt x="152" y="29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84"/>
            <p:cNvSpPr/>
            <p:nvPr/>
          </p:nvSpPr>
          <p:spPr>
            <a:xfrm>
              <a:off x="973500" y="2686350"/>
              <a:ext cx="37550" cy="26775"/>
            </a:xfrm>
            <a:custGeom>
              <a:rect b="b" l="l" r="r" t="t"/>
              <a:pathLst>
                <a:path extrusionOk="0" h="1071" w="1502">
                  <a:moveTo>
                    <a:pt x="1362" y="0"/>
                  </a:moveTo>
                  <a:cubicBezTo>
                    <a:pt x="1211" y="0"/>
                    <a:pt x="1071" y="0"/>
                    <a:pt x="1025" y="47"/>
                  </a:cubicBezTo>
                  <a:cubicBezTo>
                    <a:pt x="687" y="338"/>
                    <a:pt x="396" y="629"/>
                    <a:pt x="106" y="919"/>
                  </a:cubicBezTo>
                  <a:cubicBezTo>
                    <a:pt x="47" y="966"/>
                    <a:pt x="47" y="1012"/>
                    <a:pt x="1" y="1071"/>
                  </a:cubicBezTo>
                  <a:lnTo>
                    <a:pt x="199" y="1071"/>
                  </a:lnTo>
                  <a:cubicBezTo>
                    <a:pt x="734" y="675"/>
                    <a:pt x="1118" y="384"/>
                    <a:pt x="1455" y="93"/>
                  </a:cubicBezTo>
                  <a:cubicBezTo>
                    <a:pt x="1501" y="93"/>
                    <a:pt x="1501" y="47"/>
                    <a:pt x="1501" y="47"/>
                  </a:cubicBezTo>
                  <a:cubicBezTo>
                    <a:pt x="1501" y="0"/>
                    <a:pt x="1455" y="0"/>
                    <a:pt x="14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84"/>
            <p:cNvSpPr/>
            <p:nvPr/>
          </p:nvSpPr>
          <p:spPr>
            <a:xfrm>
              <a:off x="927575" y="3467675"/>
              <a:ext cx="35200" cy="26800"/>
            </a:xfrm>
            <a:custGeom>
              <a:rect b="b" l="l" r="r" t="t"/>
              <a:pathLst>
                <a:path extrusionOk="0" h="1072" w="1408">
                  <a:moveTo>
                    <a:pt x="1361" y="1"/>
                  </a:moveTo>
                  <a:cubicBezTo>
                    <a:pt x="919" y="292"/>
                    <a:pt x="489" y="536"/>
                    <a:pt x="47" y="827"/>
                  </a:cubicBezTo>
                  <a:cubicBezTo>
                    <a:pt x="0" y="827"/>
                    <a:pt x="0" y="931"/>
                    <a:pt x="0" y="978"/>
                  </a:cubicBezTo>
                  <a:cubicBezTo>
                    <a:pt x="0" y="978"/>
                    <a:pt x="47" y="1025"/>
                    <a:pt x="93" y="1071"/>
                  </a:cubicBezTo>
                  <a:lnTo>
                    <a:pt x="140" y="1025"/>
                  </a:lnTo>
                  <a:cubicBezTo>
                    <a:pt x="291" y="1025"/>
                    <a:pt x="431" y="1025"/>
                    <a:pt x="535" y="931"/>
                  </a:cubicBezTo>
                  <a:cubicBezTo>
                    <a:pt x="826" y="687"/>
                    <a:pt x="1070" y="396"/>
                    <a:pt x="1303" y="152"/>
                  </a:cubicBezTo>
                  <a:cubicBezTo>
                    <a:pt x="1303" y="106"/>
                    <a:pt x="1361" y="59"/>
                    <a:pt x="14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84"/>
            <p:cNvSpPr/>
            <p:nvPr/>
          </p:nvSpPr>
          <p:spPr>
            <a:xfrm>
              <a:off x="904600" y="2732300"/>
              <a:ext cx="23000" cy="28525"/>
            </a:xfrm>
            <a:custGeom>
              <a:rect b="b" l="l" r="r" t="t"/>
              <a:pathLst>
                <a:path extrusionOk="0" h="1141" w="920">
                  <a:moveTo>
                    <a:pt x="477" y="0"/>
                  </a:moveTo>
                  <a:cubicBezTo>
                    <a:pt x="384" y="0"/>
                    <a:pt x="338" y="47"/>
                    <a:pt x="291" y="151"/>
                  </a:cubicBezTo>
                  <a:cubicBezTo>
                    <a:pt x="186" y="291"/>
                    <a:pt x="140" y="442"/>
                    <a:pt x="93" y="686"/>
                  </a:cubicBezTo>
                  <a:cubicBezTo>
                    <a:pt x="0" y="826"/>
                    <a:pt x="47" y="977"/>
                    <a:pt x="186" y="1070"/>
                  </a:cubicBezTo>
                  <a:cubicBezTo>
                    <a:pt x="262" y="1117"/>
                    <a:pt x="335" y="1140"/>
                    <a:pt x="407" y="1140"/>
                  </a:cubicBezTo>
                  <a:cubicBezTo>
                    <a:pt x="480" y="1140"/>
                    <a:pt x="553" y="1117"/>
                    <a:pt x="628" y="1070"/>
                  </a:cubicBezTo>
                  <a:cubicBezTo>
                    <a:pt x="826" y="919"/>
                    <a:pt x="919" y="733"/>
                    <a:pt x="919" y="628"/>
                  </a:cubicBezTo>
                  <a:cubicBezTo>
                    <a:pt x="919" y="396"/>
                    <a:pt x="873" y="105"/>
                    <a:pt x="582" y="47"/>
                  </a:cubicBezTo>
                  <a:cubicBezTo>
                    <a:pt x="582" y="0"/>
                    <a:pt x="535" y="0"/>
                    <a:pt x="4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84"/>
            <p:cNvSpPr/>
            <p:nvPr/>
          </p:nvSpPr>
          <p:spPr>
            <a:xfrm>
              <a:off x="875525" y="3460425"/>
              <a:ext cx="45950" cy="35200"/>
            </a:xfrm>
            <a:custGeom>
              <a:rect b="b" l="l" r="r" t="t"/>
              <a:pathLst>
                <a:path extrusionOk="0" h="1408" w="1838">
                  <a:moveTo>
                    <a:pt x="1838" y="0"/>
                  </a:moveTo>
                  <a:cubicBezTo>
                    <a:pt x="1791" y="0"/>
                    <a:pt x="1791" y="58"/>
                    <a:pt x="1745" y="58"/>
                  </a:cubicBezTo>
                  <a:cubicBezTo>
                    <a:pt x="1256" y="396"/>
                    <a:pt x="768" y="733"/>
                    <a:pt x="186" y="1117"/>
                  </a:cubicBezTo>
                  <a:cubicBezTo>
                    <a:pt x="140" y="1163"/>
                    <a:pt x="47" y="1221"/>
                    <a:pt x="0" y="1268"/>
                  </a:cubicBezTo>
                  <a:lnTo>
                    <a:pt x="0" y="1408"/>
                  </a:lnTo>
                  <a:lnTo>
                    <a:pt x="93" y="1408"/>
                  </a:lnTo>
                  <a:cubicBezTo>
                    <a:pt x="140" y="1408"/>
                    <a:pt x="186" y="1408"/>
                    <a:pt x="244" y="1361"/>
                  </a:cubicBezTo>
                  <a:cubicBezTo>
                    <a:pt x="337" y="1268"/>
                    <a:pt x="431" y="1221"/>
                    <a:pt x="535" y="1163"/>
                  </a:cubicBezTo>
                  <a:cubicBezTo>
                    <a:pt x="826" y="931"/>
                    <a:pt x="1163" y="686"/>
                    <a:pt x="1454" y="489"/>
                  </a:cubicBezTo>
                  <a:cubicBezTo>
                    <a:pt x="1547" y="349"/>
                    <a:pt x="1698" y="198"/>
                    <a:pt x="1791" y="58"/>
                  </a:cubicBezTo>
                  <a:cubicBezTo>
                    <a:pt x="1791" y="58"/>
                    <a:pt x="1838" y="58"/>
                    <a:pt x="18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84"/>
            <p:cNvSpPr/>
            <p:nvPr/>
          </p:nvSpPr>
          <p:spPr>
            <a:xfrm>
              <a:off x="862150" y="2658400"/>
              <a:ext cx="48575" cy="43675"/>
            </a:xfrm>
            <a:custGeom>
              <a:rect b="b" l="l" r="r" t="t"/>
              <a:pathLst>
                <a:path extrusionOk="0" h="1747" w="1943">
                  <a:moveTo>
                    <a:pt x="1073" y="0"/>
                  </a:moveTo>
                  <a:cubicBezTo>
                    <a:pt x="966" y="0"/>
                    <a:pt x="870" y="55"/>
                    <a:pt x="779" y="153"/>
                  </a:cubicBezTo>
                  <a:lnTo>
                    <a:pt x="1070" y="386"/>
                  </a:lnTo>
                  <a:cubicBezTo>
                    <a:pt x="1163" y="490"/>
                    <a:pt x="1210" y="583"/>
                    <a:pt x="1303" y="676"/>
                  </a:cubicBezTo>
                  <a:cubicBezTo>
                    <a:pt x="1408" y="735"/>
                    <a:pt x="1408" y="828"/>
                    <a:pt x="1408" y="874"/>
                  </a:cubicBezTo>
                  <a:cubicBezTo>
                    <a:pt x="1408" y="921"/>
                    <a:pt x="1361" y="1025"/>
                    <a:pt x="1303" y="1072"/>
                  </a:cubicBezTo>
                  <a:cubicBezTo>
                    <a:pt x="1163" y="1165"/>
                    <a:pt x="1012" y="1211"/>
                    <a:pt x="872" y="1258"/>
                  </a:cubicBezTo>
                  <a:cubicBezTo>
                    <a:pt x="824" y="1272"/>
                    <a:pt x="776" y="1280"/>
                    <a:pt x="729" y="1280"/>
                  </a:cubicBezTo>
                  <a:cubicBezTo>
                    <a:pt x="588" y="1280"/>
                    <a:pt x="463" y="1212"/>
                    <a:pt x="384" y="1072"/>
                  </a:cubicBezTo>
                  <a:cubicBezTo>
                    <a:pt x="291" y="874"/>
                    <a:pt x="337" y="676"/>
                    <a:pt x="535" y="537"/>
                  </a:cubicBezTo>
                  <a:cubicBezTo>
                    <a:pt x="628" y="490"/>
                    <a:pt x="675" y="444"/>
                    <a:pt x="779" y="444"/>
                  </a:cubicBezTo>
                  <a:lnTo>
                    <a:pt x="779" y="386"/>
                  </a:lnTo>
                  <a:lnTo>
                    <a:pt x="675" y="293"/>
                  </a:lnTo>
                  <a:cubicBezTo>
                    <a:pt x="675" y="293"/>
                    <a:pt x="628" y="293"/>
                    <a:pt x="582" y="339"/>
                  </a:cubicBezTo>
                  <a:cubicBezTo>
                    <a:pt x="198" y="386"/>
                    <a:pt x="0" y="630"/>
                    <a:pt x="0" y="967"/>
                  </a:cubicBezTo>
                  <a:cubicBezTo>
                    <a:pt x="0" y="1363"/>
                    <a:pt x="198" y="1607"/>
                    <a:pt x="582" y="1700"/>
                  </a:cubicBezTo>
                  <a:cubicBezTo>
                    <a:pt x="628" y="1700"/>
                    <a:pt x="721" y="1747"/>
                    <a:pt x="779" y="1747"/>
                  </a:cubicBezTo>
                  <a:cubicBezTo>
                    <a:pt x="1163" y="1747"/>
                    <a:pt x="1594" y="1502"/>
                    <a:pt x="1791" y="1211"/>
                  </a:cubicBezTo>
                  <a:cubicBezTo>
                    <a:pt x="1884" y="1025"/>
                    <a:pt x="1943" y="874"/>
                    <a:pt x="1838" y="676"/>
                  </a:cubicBezTo>
                  <a:cubicBezTo>
                    <a:pt x="1745" y="386"/>
                    <a:pt x="1547" y="153"/>
                    <a:pt x="1256" y="48"/>
                  </a:cubicBezTo>
                  <a:cubicBezTo>
                    <a:pt x="1191" y="16"/>
                    <a:pt x="1131" y="0"/>
                    <a:pt x="10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84"/>
            <p:cNvSpPr/>
            <p:nvPr/>
          </p:nvSpPr>
          <p:spPr>
            <a:xfrm>
              <a:off x="845275" y="3433950"/>
              <a:ext cx="60500" cy="50925"/>
            </a:xfrm>
            <a:custGeom>
              <a:rect b="b" l="l" r="r" t="t"/>
              <a:pathLst>
                <a:path extrusionOk="0" h="2037" w="2420">
                  <a:moveTo>
                    <a:pt x="2420" y="1"/>
                  </a:moveTo>
                  <a:cubicBezTo>
                    <a:pt x="2373" y="1"/>
                    <a:pt x="2373" y="47"/>
                    <a:pt x="2373" y="47"/>
                  </a:cubicBezTo>
                  <a:lnTo>
                    <a:pt x="2420" y="1"/>
                  </a:lnTo>
                  <a:close/>
                  <a:moveTo>
                    <a:pt x="2373" y="47"/>
                  </a:moveTo>
                  <a:cubicBezTo>
                    <a:pt x="2269" y="47"/>
                    <a:pt x="2222" y="94"/>
                    <a:pt x="2176" y="140"/>
                  </a:cubicBezTo>
                  <a:cubicBezTo>
                    <a:pt x="1931" y="292"/>
                    <a:pt x="1745" y="385"/>
                    <a:pt x="1547" y="536"/>
                  </a:cubicBezTo>
                  <a:cubicBezTo>
                    <a:pt x="1012" y="966"/>
                    <a:pt x="524" y="1408"/>
                    <a:pt x="47" y="1838"/>
                  </a:cubicBezTo>
                  <a:cubicBezTo>
                    <a:pt x="0" y="1838"/>
                    <a:pt x="0" y="1932"/>
                    <a:pt x="0" y="1932"/>
                  </a:cubicBezTo>
                  <a:cubicBezTo>
                    <a:pt x="0" y="1990"/>
                    <a:pt x="94" y="2036"/>
                    <a:pt x="94" y="2036"/>
                  </a:cubicBezTo>
                  <a:lnTo>
                    <a:pt x="140" y="2036"/>
                  </a:lnTo>
                  <a:cubicBezTo>
                    <a:pt x="291" y="1990"/>
                    <a:pt x="477" y="1885"/>
                    <a:pt x="582" y="1792"/>
                  </a:cubicBezTo>
                  <a:cubicBezTo>
                    <a:pt x="1105" y="1350"/>
                    <a:pt x="1594" y="873"/>
                    <a:pt x="2036" y="385"/>
                  </a:cubicBezTo>
                  <a:lnTo>
                    <a:pt x="2373" y="47"/>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84"/>
            <p:cNvSpPr/>
            <p:nvPr/>
          </p:nvSpPr>
          <p:spPr>
            <a:xfrm>
              <a:off x="842650" y="3404875"/>
              <a:ext cx="47425" cy="43650"/>
            </a:xfrm>
            <a:custGeom>
              <a:rect b="b" l="l" r="r" t="t"/>
              <a:pathLst>
                <a:path extrusionOk="0" h="1746" w="1897">
                  <a:moveTo>
                    <a:pt x="1897" y="1"/>
                  </a:moveTo>
                  <a:cubicBezTo>
                    <a:pt x="1850" y="1"/>
                    <a:pt x="1792" y="47"/>
                    <a:pt x="1746" y="94"/>
                  </a:cubicBezTo>
                  <a:cubicBezTo>
                    <a:pt x="1071" y="629"/>
                    <a:pt x="536" y="1164"/>
                    <a:pt x="1" y="1594"/>
                  </a:cubicBezTo>
                  <a:lnTo>
                    <a:pt x="1" y="1745"/>
                  </a:lnTo>
                  <a:lnTo>
                    <a:pt x="152" y="1745"/>
                  </a:lnTo>
                  <a:cubicBezTo>
                    <a:pt x="292" y="1641"/>
                    <a:pt x="489" y="1548"/>
                    <a:pt x="582" y="1408"/>
                  </a:cubicBezTo>
                  <a:cubicBezTo>
                    <a:pt x="920" y="1059"/>
                    <a:pt x="1269" y="722"/>
                    <a:pt x="1559" y="384"/>
                  </a:cubicBezTo>
                  <a:cubicBezTo>
                    <a:pt x="1699" y="245"/>
                    <a:pt x="1792" y="94"/>
                    <a:pt x="18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84"/>
            <p:cNvSpPr/>
            <p:nvPr/>
          </p:nvSpPr>
          <p:spPr>
            <a:xfrm>
              <a:off x="856025" y="2746825"/>
              <a:ext cx="20675" cy="24450"/>
            </a:xfrm>
            <a:custGeom>
              <a:rect b="b" l="l" r="r" t="t"/>
              <a:pathLst>
                <a:path extrusionOk="0" h="978" w="827">
                  <a:moveTo>
                    <a:pt x="443" y="1"/>
                  </a:moveTo>
                  <a:cubicBezTo>
                    <a:pt x="338" y="1"/>
                    <a:pt x="245" y="105"/>
                    <a:pt x="199" y="152"/>
                  </a:cubicBezTo>
                  <a:cubicBezTo>
                    <a:pt x="47" y="292"/>
                    <a:pt x="1" y="443"/>
                    <a:pt x="1" y="536"/>
                  </a:cubicBezTo>
                  <a:cubicBezTo>
                    <a:pt x="1" y="734"/>
                    <a:pt x="152" y="873"/>
                    <a:pt x="338" y="873"/>
                  </a:cubicBezTo>
                  <a:lnTo>
                    <a:pt x="338" y="978"/>
                  </a:lnTo>
                  <a:lnTo>
                    <a:pt x="385" y="873"/>
                  </a:lnTo>
                  <a:cubicBezTo>
                    <a:pt x="489" y="873"/>
                    <a:pt x="582" y="827"/>
                    <a:pt x="675" y="734"/>
                  </a:cubicBezTo>
                  <a:cubicBezTo>
                    <a:pt x="780" y="687"/>
                    <a:pt x="827" y="536"/>
                    <a:pt x="827" y="443"/>
                  </a:cubicBezTo>
                  <a:cubicBezTo>
                    <a:pt x="827" y="198"/>
                    <a:pt x="629" y="47"/>
                    <a:pt x="44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84"/>
            <p:cNvSpPr/>
            <p:nvPr/>
          </p:nvSpPr>
          <p:spPr>
            <a:xfrm>
              <a:off x="776075" y="2896000"/>
              <a:ext cx="15725" cy="118675"/>
            </a:xfrm>
            <a:custGeom>
              <a:rect b="b" l="l" r="r" t="t"/>
              <a:pathLst>
                <a:path extrusionOk="0" h="4747" w="629">
                  <a:moveTo>
                    <a:pt x="198" y="1"/>
                  </a:moveTo>
                  <a:cubicBezTo>
                    <a:pt x="0" y="1013"/>
                    <a:pt x="244" y="3444"/>
                    <a:pt x="628" y="4746"/>
                  </a:cubicBezTo>
                  <a:lnTo>
                    <a:pt x="1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84"/>
            <p:cNvSpPr/>
            <p:nvPr/>
          </p:nvSpPr>
          <p:spPr>
            <a:xfrm>
              <a:off x="747000" y="2411275"/>
              <a:ext cx="34025" cy="861600"/>
            </a:xfrm>
            <a:custGeom>
              <a:rect b="b" l="l" r="r" t="t"/>
              <a:pathLst>
                <a:path extrusionOk="0" h="34464" w="1361">
                  <a:moveTo>
                    <a:pt x="93" y="0"/>
                  </a:moveTo>
                  <a:lnTo>
                    <a:pt x="93" y="93"/>
                  </a:lnTo>
                  <a:cubicBezTo>
                    <a:pt x="384" y="1698"/>
                    <a:pt x="489" y="3397"/>
                    <a:pt x="535" y="5676"/>
                  </a:cubicBezTo>
                  <a:cubicBezTo>
                    <a:pt x="535" y="6351"/>
                    <a:pt x="489" y="7025"/>
                    <a:pt x="489" y="7712"/>
                  </a:cubicBezTo>
                  <a:lnTo>
                    <a:pt x="489" y="8340"/>
                  </a:lnTo>
                  <a:lnTo>
                    <a:pt x="442" y="8724"/>
                  </a:lnTo>
                  <a:cubicBezTo>
                    <a:pt x="442" y="9643"/>
                    <a:pt x="384" y="10666"/>
                    <a:pt x="384" y="11585"/>
                  </a:cubicBezTo>
                  <a:cubicBezTo>
                    <a:pt x="337" y="12550"/>
                    <a:pt x="291" y="13527"/>
                    <a:pt x="244" y="14493"/>
                  </a:cubicBezTo>
                  <a:cubicBezTo>
                    <a:pt x="198" y="15319"/>
                    <a:pt x="198" y="16145"/>
                    <a:pt x="151" y="16959"/>
                  </a:cubicBezTo>
                  <a:cubicBezTo>
                    <a:pt x="151" y="17354"/>
                    <a:pt x="93" y="17738"/>
                    <a:pt x="93" y="18122"/>
                  </a:cubicBezTo>
                  <a:cubicBezTo>
                    <a:pt x="93" y="18471"/>
                    <a:pt x="93" y="18762"/>
                    <a:pt x="47" y="19099"/>
                  </a:cubicBezTo>
                  <a:cubicBezTo>
                    <a:pt x="0" y="20309"/>
                    <a:pt x="0" y="21762"/>
                    <a:pt x="244" y="23170"/>
                  </a:cubicBezTo>
                  <a:cubicBezTo>
                    <a:pt x="291" y="23507"/>
                    <a:pt x="337" y="23844"/>
                    <a:pt x="442" y="24135"/>
                  </a:cubicBezTo>
                  <a:cubicBezTo>
                    <a:pt x="675" y="25543"/>
                    <a:pt x="919" y="26997"/>
                    <a:pt x="919" y="28451"/>
                  </a:cubicBezTo>
                  <a:cubicBezTo>
                    <a:pt x="965" y="28986"/>
                    <a:pt x="919" y="29521"/>
                    <a:pt x="919" y="30044"/>
                  </a:cubicBezTo>
                  <a:lnTo>
                    <a:pt x="919" y="31312"/>
                  </a:lnTo>
                  <a:lnTo>
                    <a:pt x="919" y="33975"/>
                  </a:lnTo>
                  <a:lnTo>
                    <a:pt x="965" y="34464"/>
                  </a:lnTo>
                  <a:cubicBezTo>
                    <a:pt x="965" y="34115"/>
                    <a:pt x="1024" y="33778"/>
                    <a:pt x="1024" y="33440"/>
                  </a:cubicBezTo>
                  <a:cubicBezTo>
                    <a:pt x="1070" y="33103"/>
                    <a:pt x="1070" y="32766"/>
                    <a:pt x="1117" y="32370"/>
                  </a:cubicBezTo>
                  <a:cubicBezTo>
                    <a:pt x="1163" y="31556"/>
                    <a:pt x="1256" y="30626"/>
                    <a:pt x="1256" y="29753"/>
                  </a:cubicBezTo>
                  <a:cubicBezTo>
                    <a:pt x="1361" y="28253"/>
                    <a:pt x="1210" y="26555"/>
                    <a:pt x="826" y="24519"/>
                  </a:cubicBezTo>
                  <a:cubicBezTo>
                    <a:pt x="535" y="23170"/>
                    <a:pt x="337" y="21716"/>
                    <a:pt x="384" y="20157"/>
                  </a:cubicBezTo>
                  <a:cubicBezTo>
                    <a:pt x="384" y="18808"/>
                    <a:pt x="442" y="17401"/>
                    <a:pt x="489" y="16040"/>
                  </a:cubicBezTo>
                  <a:cubicBezTo>
                    <a:pt x="535" y="15365"/>
                    <a:pt x="535" y="14691"/>
                    <a:pt x="582" y="14004"/>
                  </a:cubicBezTo>
                  <a:cubicBezTo>
                    <a:pt x="628" y="13237"/>
                    <a:pt x="675" y="12457"/>
                    <a:pt x="675" y="11678"/>
                  </a:cubicBezTo>
                  <a:cubicBezTo>
                    <a:pt x="733" y="10131"/>
                    <a:pt x="779" y="8479"/>
                    <a:pt x="826" y="6549"/>
                  </a:cubicBezTo>
                  <a:cubicBezTo>
                    <a:pt x="872" y="5141"/>
                    <a:pt x="779" y="3583"/>
                    <a:pt x="582" y="1896"/>
                  </a:cubicBezTo>
                  <a:cubicBezTo>
                    <a:pt x="535" y="1454"/>
                    <a:pt x="442" y="1024"/>
                    <a:pt x="337" y="582"/>
                  </a:cubicBezTo>
                  <a:lnTo>
                    <a:pt x="291" y="337"/>
                  </a:lnTo>
                  <a:cubicBezTo>
                    <a:pt x="244" y="244"/>
                    <a:pt x="244" y="93"/>
                    <a:pt x="9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84"/>
            <p:cNvSpPr/>
            <p:nvPr/>
          </p:nvSpPr>
          <p:spPr>
            <a:xfrm>
              <a:off x="749325" y="3378125"/>
              <a:ext cx="8750" cy="94525"/>
            </a:xfrm>
            <a:custGeom>
              <a:rect b="b" l="l" r="r" t="t"/>
              <a:pathLst>
                <a:path extrusionOk="0" h="3781" w="350">
                  <a:moveTo>
                    <a:pt x="198" y="1"/>
                  </a:moveTo>
                  <a:lnTo>
                    <a:pt x="198" y="94"/>
                  </a:lnTo>
                  <a:cubicBezTo>
                    <a:pt x="151" y="629"/>
                    <a:pt x="105" y="1164"/>
                    <a:pt x="58" y="1745"/>
                  </a:cubicBezTo>
                  <a:cubicBezTo>
                    <a:pt x="0" y="2525"/>
                    <a:pt x="58" y="3199"/>
                    <a:pt x="151" y="3781"/>
                  </a:cubicBezTo>
                  <a:cubicBezTo>
                    <a:pt x="151" y="3641"/>
                    <a:pt x="151" y="3490"/>
                    <a:pt x="198" y="3350"/>
                  </a:cubicBezTo>
                  <a:cubicBezTo>
                    <a:pt x="244" y="2525"/>
                    <a:pt x="291" y="1699"/>
                    <a:pt x="349" y="826"/>
                  </a:cubicBezTo>
                  <a:cubicBezTo>
                    <a:pt x="349" y="629"/>
                    <a:pt x="291" y="338"/>
                    <a:pt x="244" y="152"/>
                  </a:cubicBezTo>
                  <a:lnTo>
                    <a:pt x="244" y="47"/>
                  </a:lnTo>
                  <a:cubicBezTo>
                    <a:pt x="244" y="47"/>
                    <a:pt x="244" y="1"/>
                    <a:pt x="1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84"/>
            <p:cNvSpPr/>
            <p:nvPr/>
          </p:nvSpPr>
          <p:spPr>
            <a:xfrm>
              <a:off x="2173000" y="2906775"/>
              <a:ext cx="1200" cy="3800"/>
            </a:xfrm>
            <a:custGeom>
              <a:rect b="b" l="l" r="r" t="t"/>
              <a:pathLst>
                <a:path extrusionOk="0" h="152" w="48">
                  <a:moveTo>
                    <a:pt x="47" y="0"/>
                  </a:moveTo>
                  <a:cubicBezTo>
                    <a:pt x="47" y="23"/>
                    <a:pt x="36" y="49"/>
                    <a:pt x="24" y="75"/>
                  </a:cubicBezTo>
                  <a:lnTo>
                    <a:pt x="24" y="75"/>
                  </a:lnTo>
                  <a:cubicBezTo>
                    <a:pt x="47" y="44"/>
                    <a:pt x="47" y="37"/>
                    <a:pt x="47" y="0"/>
                  </a:cubicBezTo>
                  <a:close/>
                  <a:moveTo>
                    <a:pt x="24" y="75"/>
                  </a:moveTo>
                  <a:cubicBezTo>
                    <a:pt x="18" y="83"/>
                    <a:pt x="11" y="92"/>
                    <a:pt x="1" y="105"/>
                  </a:cubicBezTo>
                  <a:lnTo>
                    <a:pt x="1" y="151"/>
                  </a:lnTo>
                  <a:cubicBezTo>
                    <a:pt x="1" y="128"/>
                    <a:pt x="13" y="101"/>
                    <a:pt x="24" y="7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84"/>
            <p:cNvSpPr/>
            <p:nvPr/>
          </p:nvSpPr>
          <p:spPr>
            <a:xfrm>
              <a:off x="1106975" y="3380450"/>
              <a:ext cx="7300" cy="3800"/>
            </a:xfrm>
            <a:custGeom>
              <a:rect b="b" l="l" r="r" t="t"/>
              <a:pathLst>
                <a:path extrusionOk="0" h="152" w="292">
                  <a:moveTo>
                    <a:pt x="1" y="1"/>
                  </a:moveTo>
                  <a:cubicBezTo>
                    <a:pt x="94" y="59"/>
                    <a:pt x="187" y="105"/>
                    <a:pt x="292" y="152"/>
                  </a:cubicBezTo>
                  <a:cubicBezTo>
                    <a:pt x="187" y="105"/>
                    <a:pt x="94" y="59"/>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84"/>
            <p:cNvSpPr/>
            <p:nvPr/>
          </p:nvSpPr>
          <p:spPr>
            <a:xfrm>
              <a:off x="1383225" y="2536025"/>
              <a:ext cx="25" cy="0"/>
            </a:xfrm>
            <a:custGeom>
              <a:rect b="b" l="l" r="r" t="t"/>
              <a:pathLst>
                <a:path extrusionOk="0" h="0" w="1">
                  <a:moveTo>
                    <a:pt x="1" y="0"/>
                  </a:moveTo>
                  <a:lnTo>
                    <a:pt x="1" y="0"/>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84"/>
            <p:cNvSpPr/>
            <p:nvPr/>
          </p:nvSpPr>
          <p:spPr>
            <a:xfrm>
              <a:off x="1385550" y="2542125"/>
              <a:ext cx="25" cy="25"/>
            </a:xfrm>
            <a:custGeom>
              <a:rect b="b" l="l" r="r" t="t"/>
              <a:pathLst>
                <a:path extrusionOk="0" h="1" w="1">
                  <a:moveTo>
                    <a:pt x="1" y="0"/>
                  </a:moveTo>
                  <a:lnTo>
                    <a:pt x="1" y="0"/>
                  </a:lnTo>
                  <a:lnTo>
                    <a:pt x="1" y="0"/>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84"/>
            <p:cNvSpPr/>
            <p:nvPr/>
          </p:nvSpPr>
          <p:spPr>
            <a:xfrm>
              <a:off x="1384400" y="2539800"/>
              <a:ext cx="1175" cy="1175"/>
            </a:xfrm>
            <a:custGeom>
              <a:rect b="b" l="l" r="r" t="t"/>
              <a:pathLst>
                <a:path extrusionOk="0" h="47" w="47">
                  <a:moveTo>
                    <a:pt x="0" y="0"/>
                  </a:moveTo>
                  <a:cubicBezTo>
                    <a:pt x="47" y="0"/>
                    <a:pt x="47" y="47"/>
                    <a:pt x="47" y="47"/>
                  </a:cubicBezTo>
                  <a:lnTo>
                    <a:pt x="4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84"/>
            <p:cNvSpPr/>
            <p:nvPr/>
          </p:nvSpPr>
          <p:spPr>
            <a:xfrm>
              <a:off x="721700" y="3437450"/>
              <a:ext cx="1696175" cy="143075"/>
            </a:xfrm>
            <a:custGeom>
              <a:rect b="b" l="l" r="r" t="t"/>
              <a:pathLst>
                <a:path extrusionOk="0" h="5723" w="67847">
                  <a:moveTo>
                    <a:pt x="186" y="0"/>
                  </a:moveTo>
                  <a:cubicBezTo>
                    <a:pt x="186" y="47"/>
                    <a:pt x="140" y="47"/>
                    <a:pt x="140" y="105"/>
                  </a:cubicBezTo>
                  <a:lnTo>
                    <a:pt x="93" y="152"/>
                  </a:lnTo>
                  <a:lnTo>
                    <a:pt x="47" y="152"/>
                  </a:lnTo>
                  <a:cubicBezTo>
                    <a:pt x="47" y="198"/>
                    <a:pt x="47" y="198"/>
                    <a:pt x="0" y="198"/>
                  </a:cubicBezTo>
                  <a:lnTo>
                    <a:pt x="0" y="1315"/>
                  </a:lnTo>
                  <a:lnTo>
                    <a:pt x="0" y="1605"/>
                  </a:lnTo>
                  <a:lnTo>
                    <a:pt x="0" y="1745"/>
                  </a:lnTo>
                  <a:lnTo>
                    <a:pt x="0" y="3013"/>
                  </a:lnTo>
                  <a:lnTo>
                    <a:pt x="0" y="4699"/>
                  </a:lnTo>
                  <a:cubicBezTo>
                    <a:pt x="0" y="4944"/>
                    <a:pt x="47" y="5234"/>
                    <a:pt x="47" y="5572"/>
                  </a:cubicBezTo>
                  <a:cubicBezTo>
                    <a:pt x="47" y="5723"/>
                    <a:pt x="93" y="5723"/>
                    <a:pt x="186" y="5723"/>
                  </a:cubicBezTo>
                  <a:lnTo>
                    <a:pt x="477" y="5723"/>
                  </a:lnTo>
                  <a:cubicBezTo>
                    <a:pt x="628" y="5676"/>
                    <a:pt x="768" y="5676"/>
                    <a:pt x="919" y="5676"/>
                  </a:cubicBezTo>
                  <a:lnTo>
                    <a:pt x="67509" y="5676"/>
                  </a:lnTo>
                  <a:cubicBezTo>
                    <a:pt x="67525" y="5692"/>
                    <a:pt x="67540" y="5697"/>
                    <a:pt x="67554" y="5697"/>
                  </a:cubicBezTo>
                  <a:cubicBezTo>
                    <a:pt x="67581" y="5697"/>
                    <a:pt x="67602" y="5676"/>
                    <a:pt x="67602" y="5676"/>
                  </a:cubicBezTo>
                  <a:cubicBezTo>
                    <a:pt x="67695" y="5572"/>
                    <a:pt x="67800" y="5525"/>
                    <a:pt x="67846" y="5432"/>
                  </a:cubicBezTo>
                  <a:lnTo>
                    <a:pt x="67695" y="5432"/>
                  </a:lnTo>
                  <a:cubicBezTo>
                    <a:pt x="67556" y="5386"/>
                    <a:pt x="67404" y="5386"/>
                    <a:pt x="67265" y="5386"/>
                  </a:cubicBezTo>
                  <a:lnTo>
                    <a:pt x="3676" y="5386"/>
                  </a:lnTo>
                  <a:cubicBezTo>
                    <a:pt x="3001" y="5386"/>
                    <a:pt x="2326" y="5432"/>
                    <a:pt x="1687" y="5432"/>
                  </a:cubicBezTo>
                  <a:lnTo>
                    <a:pt x="337" y="5432"/>
                  </a:lnTo>
                  <a:lnTo>
                    <a:pt x="337" y="5339"/>
                  </a:lnTo>
                  <a:lnTo>
                    <a:pt x="3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84"/>
            <p:cNvSpPr/>
            <p:nvPr/>
          </p:nvSpPr>
          <p:spPr>
            <a:xfrm>
              <a:off x="721700" y="2342350"/>
              <a:ext cx="8450" cy="644400"/>
            </a:xfrm>
            <a:custGeom>
              <a:rect b="b" l="l" r="r" t="t"/>
              <a:pathLst>
                <a:path extrusionOk="0" h="25776" w="338">
                  <a:moveTo>
                    <a:pt x="93" y="1"/>
                  </a:moveTo>
                  <a:cubicBezTo>
                    <a:pt x="0" y="2711"/>
                    <a:pt x="47" y="5467"/>
                    <a:pt x="47" y="8084"/>
                  </a:cubicBezTo>
                  <a:lnTo>
                    <a:pt x="47" y="12109"/>
                  </a:lnTo>
                  <a:cubicBezTo>
                    <a:pt x="0" y="14924"/>
                    <a:pt x="47" y="17785"/>
                    <a:pt x="47" y="20588"/>
                  </a:cubicBezTo>
                  <a:lnTo>
                    <a:pt x="47" y="24322"/>
                  </a:lnTo>
                  <a:lnTo>
                    <a:pt x="47" y="24613"/>
                  </a:lnTo>
                  <a:lnTo>
                    <a:pt x="0" y="24566"/>
                  </a:lnTo>
                  <a:lnTo>
                    <a:pt x="0" y="25636"/>
                  </a:lnTo>
                  <a:lnTo>
                    <a:pt x="0" y="25729"/>
                  </a:lnTo>
                  <a:lnTo>
                    <a:pt x="0" y="25776"/>
                  </a:lnTo>
                  <a:lnTo>
                    <a:pt x="291" y="25776"/>
                  </a:lnTo>
                  <a:cubicBezTo>
                    <a:pt x="337" y="25531"/>
                    <a:pt x="337" y="25241"/>
                    <a:pt x="291" y="24950"/>
                  </a:cubicBezTo>
                  <a:lnTo>
                    <a:pt x="291" y="24519"/>
                  </a:lnTo>
                  <a:cubicBezTo>
                    <a:pt x="291" y="21949"/>
                    <a:pt x="291" y="19378"/>
                    <a:pt x="337" y="16808"/>
                  </a:cubicBezTo>
                  <a:cubicBezTo>
                    <a:pt x="337" y="11283"/>
                    <a:pt x="337" y="5618"/>
                    <a:pt x="2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84"/>
            <p:cNvSpPr/>
            <p:nvPr/>
          </p:nvSpPr>
          <p:spPr>
            <a:xfrm>
              <a:off x="717900" y="2991675"/>
              <a:ext cx="12250" cy="441150"/>
            </a:xfrm>
            <a:custGeom>
              <a:rect b="b" l="l" r="r" t="t"/>
              <a:pathLst>
                <a:path extrusionOk="0" h="17646" w="490">
                  <a:moveTo>
                    <a:pt x="152" y="0"/>
                  </a:moveTo>
                  <a:lnTo>
                    <a:pt x="152" y="12120"/>
                  </a:lnTo>
                  <a:lnTo>
                    <a:pt x="152" y="12260"/>
                  </a:lnTo>
                  <a:lnTo>
                    <a:pt x="152" y="12504"/>
                  </a:lnTo>
                  <a:lnTo>
                    <a:pt x="152" y="12993"/>
                  </a:lnTo>
                  <a:lnTo>
                    <a:pt x="152" y="13283"/>
                  </a:lnTo>
                  <a:lnTo>
                    <a:pt x="152" y="14633"/>
                  </a:lnTo>
                  <a:lnTo>
                    <a:pt x="152" y="15796"/>
                  </a:lnTo>
                  <a:lnTo>
                    <a:pt x="152" y="15900"/>
                  </a:lnTo>
                  <a:cubicBezTo>
                    <a:pt x="152" y="15947"/>
                    <a:pt x="152" y="16040"/>
                    <a:pt x="94" y="16087"/>
                  </a:cubicBezTo>
                  <a:lnTo>
                    <a:pt x="94" y="16133"/>
                  </a:lnTo>
                  <a:lnTo>
                    <a:pt x="47" y="16238"/>
                  </a:lnTo>
                  <a:lnTo>
                    <a:pt x="1" y="16238"/>
                  </a:lnTo>
                  <a:lnTo>
                    <a:pt x="1" y="16529"/>
                  </a:lnTo>
                  <a:lnTo>
                    <a:pt x="1" y="16575"/>
                  </a:lnTo>
                  <a:cubicBezTo>
                    <a:pt x="1" y="16668"/>
                    <a:pt x="1" y="16715"/>
                    <a:pt x="47" y="16715"/>
                  </a:cubicBezTo>
                  <a:cubicBezTo>
                    <a:pt x="152" y="16773"/>
                    <a:pt x="152" y="16912"/>
                    <a:pt x="152" y="16912"/>
                  </a:cubicBezTo>
                  <a:lnTo>
                    <a:pt x="152" y="17447"/>
                  </a:lnTo>
                  <a:lnTo>
                    <a:pt x="245" y="17447"/>
                  </a:lnTo>
                  <a:cubicBezTo>
                    <a:pt x="292" y="17494"/>
                    <a:pt x="292" y="17541"/>
                    <a:pt x="338" y="17587"/>
                  </a:cubicBezTo>
                  <a:lnTo>
                    <a:pt x="338" y="17645"/>
                  </a:lnTo>
                  <a:lnTo>
                    <a:pt x="489" y="17645"/>
                  </a:lnTo>
                  <a:lnTo>
                    <a:pt x="489" y="8817"/>
                  </a:lnTo>
                  <a:cubicBezTo>
                    <a:pt x="489" y="5863"/>
                    <a:pt x="489" y="2955"/>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84"/>
            <p:cNvSpPr/>
            <p:nvPr/>
          </p:nvSpPr>
          <p:spPr>
            <a:xfrm>
              <a:off x="2210525" y="3607275"/>
              <a:ext cx="20675" cy="22975"/>
            </a:xfrm>
            <a:custGeom>
              <a:rect b="b" l="l" r="r" t="t"/>
              <a:pathLst>
                <a:path extrusionOk="0" h="919" w="827">
                  <a:moveTo>
                    <a:pt x="826" y="0"/>
                  </a:moveTo>
                  <a:lnTo>
                    <a:pt x="826" y="0"/>
                  </a:lnTo>
                  <a:cubicBezTo>
                    <a:pt x="535" y="47"/>
                    <a:pt x="349" y="140"/>
                    <a:pt x="198" y="337"/>
                  </a:cubicBezTo>
                  <a:cubicBezTo>
                    <a:pt x="105" y="477"/>
                    <a:pt x="0" y="628"/>
                    <a:pt x="0" y="768"/>
                  </a:cubicBezTo>
                  <a:cubicBezTo>
                    <a:pt x="0" y="814"/>
                    <a:pt x="0" y="814"/>
                    <a:pt x="58" y="872"/>
                  </a:cubicBezTo>
                  <a:cubicBezTo>
                    <a:pt x="58" y="872"/>
                    <a:pt x="105" y="919"/>
                    <a:pt x="151" y="919"/>
                  </a:cubicBezTo>
                  <a:cubicBezTo>
                    <a:pt x="151" y="919"/>
                    <a:pt x="198" y="919"/>
                    <a:pt x="198" y="872"/>
                  </a:cubicBezTo>
                  <a:cubicBezTo>
                    <a:pt x="535" y="768"/>
                    <a:pt x="826" y="384"/>
                    <a:pt x="8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84"/>
            <p:cNvSpPr/>
            <p:nvPr/>
          </p:nvSpPr>
          <p:spPr>
            <a:xfrm>
              <a:off x="2151200" y="3668900"/>
              <a:ext cx="32875" cy="34050"/>
            </a:xfrm>
            <a:custGeom>
              <a:rect b="b" l="l" r="r" t="t"/>
              <a:pathLst>
                <a:path extrusionOk="0" h="1362" w="1315">
                  <a:moveTo>
                    <a:pt x="1315" y="1"/>
                  </a:moveTo>
                  <a:cubicBezTo>
                    <a:pt x="1210" y="47"/>
                    <a:pt x="1117" y="47"/>
                    <a:pt x="1070" y="94"/>
                  </a:cubicBezTo>
                  <a:cubicBezTo>
                    <a:pt x="780" y="338"/>
                    <a:pt x="442" y="676"/>
                    <a:pt x="0" y="1071"/>
                  </a:cubicBezTo>
                  <a:lnTo>
                    <a:pt x="0" y="1257"/>
                  </a:lnTo>
                  <a:cubicBezTo>
                    <a:pt x="0" y="1257"/>
                    <a:pt x="47" y="1315"/>
                    <a:pt x="105" y="1362"/>
                  </a:cubicBezTo>
                  <a:lnTo>
                    <a:pt x="152" y="1362"/>
                  </a:lnTo>
                  <a:cubicBezTo>
                    <a:pt x="198" y="1362"/>
                    <a:pt x="245" y="1362"/>
                    <a:pt x="245" y="1315"/>
                  </a:cubicBezTo>
                  <a:cubicBezTo>
                    <a:pt x="338" y="1315"/>
                    <a:pt x="396" y="1257"/>
                    <a:pt x="442" y="1211"/>
                  </a:cubicBezTo>
                  <a:cubicBezTo>
                    <a:pt x="687" y="966"/>
                    <a:pt x="977" y="629"/>
                    <a:pt x="1268" y="245"/>
                  </a:cubicBezTo>
                  <a:cubicBezTo>
                    <a:pt x="1315" y="199"/>
                    <a:pt x="1315" y="94"/>
                    <a:pt x="1315" y="47"/>
                  </a:cubicBezTo>
                  <a:lnTo>
                    <a:pt x="131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84"/>
            <p:cNvSpPr/>
            <p:nvPr/>
          </p:nvSpPr>
          <p:spPr>
            <a:xfrm>
              <a:off x="1624300" y="3714325"/>
              <a:ext cx="30250" cy="16550"/>
            </a:xfrm>
            <a:custGeom>
              <a:rect b="b" l="l" r="r" t="t"/>
              <a:pathLst>
                <a:path extrusionOk="0" h="662" w="1210">
                  <a:moveTo>
                    <a:pt x="1074" y="1"/>
                  </a:moveTo>
                  <a:cubicBezTo>
                    <a:pt x="1050" y="1"/>
                    <a:pt x="1028" y="6"/>
                    <a:pt x="1012" y="22"/>
                  </a:cubicBezTo>
                  <a:cubicBezTo>
                    <a:pt x="768" y="126"/>
                    <a:pt x="431" y="219"/>
                    <a:pt x="47" y="417"/>
                  </a:cubicBezTo>
                  <a:cubicBezTo>
                    <a:pt x="47" y="417"/>
                    <a:pt x="0" y="464"/>
                    <a:pt x="0" y="510"/>
                  </a:cubicBezTo>
                  <a:lnTo>
                    <a:pt x="0" y="603"/>
                  </a:lnTo>
                  <a:cubicBezTo>
                    <a:pt x="0" y="603"/>
                    <a:pt x="47" y="603"/>
                    <a:pt x="47" y="661"/>
                  </a:cubicBezTo>
                  <a:lnTo>
                    <a:pt x="93" y="661"/>
                  </a:lnTo>
                  <a:cubicBezTo>
                    <a:pt x="140" y="661"/>
                    <a:pt x="186" y="661"/>
                    <a:pt x="244" y="603"/>
                  </a:cubicBezTo>
                  <a:cubicBezTo>
                    <a:pt x="477" y="510"/>
                    <a:pt x="768" y="371"/>
                    <a:pt x="1059" y="219"/>
                  </a:cubicBezTo>
                  <a:cubicBezTo>
                    <a:pt x="1117" y="173"/>
                    <a:pt x="1163" y="126"/>
                    <a:pt x="1210" y="22"/>
                  </a:cubicBezTo>
                  <a:cubicBezTo>
                    <a:pt x="1179" y="22"/>
                    <a:pt x="1122"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84"/>
            <p:cNvSpPr/>
            <p:nvPr/>
          </p:nvSpPr>
          <p:spPr>
            <a:xfrm>
              <a:off x="2067750" y="3727075"/>
              <a:ext cx="48275" cy="19500"/>
            </a:xfrm>
            <a:custGeom>
              <a:rect b="b" l="l" r="r" t="t"/>
              <a:pathLst>
                <a:path extrusionOk="0" h="780" w="1931">
                  <a:moveTo>
                    <a:pt x="1884" y="0"/>
                  </a:moveTo>
                  <a:cubicBezTo>
                    <a:pt x="1745" y="0"/>
                    <a:pt x="1640" y="0"/>
                    <a:pt x="1501" y="47"/>
                  </a:cubicBezTo>
                  <a:cubicBezTo>
                    <a:pt x="1256" y="151"/>
                    <a:pt x="1012" y="198"/>
                    <a:pt x="768" y="291"/>
                  </a:cubicBezTo>
                  <a:lnTo>
                    <a:pt x="384" y="442"/>
                  </a:lnTo>
                  <a:lnTo>
                    <a:pt x="244" y="442"/>
                  </a:lnTo>
                  <a:cubicBezTo>
                    <a:pt x="186" y="442"/>
                    <a:pt x="140" y="442"/>
                    <a:pt x="140" y="489"/>
                  </a:cubicBezTo>
                  <a:cubicBezTo>
                    <a:pt x="47" y="535"/>
                    <a:pt x="47" y="582"/>
                    <a:pt x="0" y="628"/>
                  </a:cubicBezTo>
                  <a:lnTo>
                    <a:pt x="93" y="733"/>
                  </a:lnTo>
                  <a:cubicBezTo>
                    <a:pt x="186" y="779"/>
                    <a:pt x="244" y="779"/>
                    <a:pt x="337" y="779"/>
                  </a:cubicBezTo>
                  <a:lnTo>
                    <a:pt x="477" y="779"/>
                  </a:lnTo>
                  <a:cubicBezTo>
                    <a:pt x="966" y="779"/>
                    <a:pt x="1303" y="675"/>
                    <a:pt x="1547" y="489"/>
                  </a:cubicBezTo>
                  <a:cubicBezTo>
                    <a:pt x="1698" y="337"/>
                    <a:pt x="1838" y="198"/>
                    <a:pt x="1931" y="47"/>
                  </a:cubicBezTo>
                  <a:lnTo>
                    <a:pt x="193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84"/>
            <p:cNvSpPr/>
            <p:nvPr/>
          </p:nvSpPr>
          <p:spPr>
            <a:xfrm>
              <a:off x="1970625" y="3750050"/>
              <a:ext cx="52350" cy="9900"/>
            </a:xfrm>
            <a:custGeom>
              <a:rect b="b" l="l" r="r" t="t"/>
              <a:pathLst>
                <a:path extrusionOk="0" h="396" w="2094">
                  <a:moveTo>
                    <a:pt x="931" y="0"/>
                  </a:moveTo>
                  <a:cubicBezTo>
                    <a:pt x="686" y="0"/>
                    <a:pt x="442" y="47"/>
                    <a:pt x="198" y="47"/>
                  </a:cubicBezTo>
                  <a:cubicBezTo>
                    <a:pt x="0" y="47"/>
                    <a:pt x="0" y="151"/>
                    <a:pt x="0" y="198"/>
                  </a:cubicBezTo>
                  <a:cubicBezTo>
                    <a:pt x="0" y="244"/>
                    <a:pt x="58" y="291"/>
                    <a:pt x="198" y="337"/>
                  </a:cubicBezTo>
                  <a:lnTo>
                    <a:pt x="442" y="337"/>
                  </a:lnTo>
                  <a:cubicBezTo>
                    <a:pt x="582" y="396"/>
                    <a:pt x="780" y="396"/>
                    <a:pt x="931" y="396"/>
                  </a:cubicBezTo>
                  <a:lnTo>
                    <a:pt x="1024" y="396"/>
                  </a:lnTo>
                  <a:cubicBezTo>
                    <a:pt x="1361" y="396"/>
                    <a:pt x="1652" y="396"/>
                    <a:pt x="1943" y="337"/>
                  </a:cubicBezTo>
                  <a:cubicBezTo>
                    <a:pt x="1989" y="337"/>
                    <a:pt x="2036" y="291"/>
                    <a:pt x="2094" y="244"/>
                  </a:cubicBezTo>
                  <a:lnTo>
                    <a:pt x="2094" y="198"/>
                  </a:lnTo>
                  <a:cubicBezTo>
                    <a:pt x="2036" y="105"/>
                    <a:pt x="1943" y="47"/>
                    <a:pt x="18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84"/>
            <p:cNvSpPr/>
            <p:nvPr/>
          </p:nvSpPr>
          <p:spPr>
            <a:xfrm>
              <a:off x="1676350" y="3696400"/>
              <a:ext cx="49750" cy="15000"/>
            </a:xfrm>
            <a:custGeom>
              <a:rect b="b" l="l" r="r" t="t"/>
              <a:pathLst>
                <a:path extrusionOk="0" h="600" w="1990">
                  <a:moveTo>
                    <a:pt x="1212" y="0"/>
                  </a:moveTo>
                  <a:cubicBezTo>
                    <a:pt x="899" y="0"/>
                    <a:pt x="649" y="52"/>
                    <a:pt x="431" y="157"/>
                  </a:cubicBezTo>
                  <a:cubicBezTo>
                    <a:pt x="244" y="262"/>
                    <a:pt x="93" y="401"/>
                    <a:pt x="0" y="553"/>
                  </a:cubicBezTo>
                  <a:cubicBezTo>
                    <a:pt x="0" y="599"/>
                    <a:pt x="0" y="599"/>
                    <a:pt x="47" y="599"/>
                  </a:cubicBezTo>
                  <a:lnTo>
                    <a:pt x="431" y="599"/>
                  </a:lnTo>
                  <a:cubicBezTo>
                    <a:pt x="675" y="553"/>
                    <a:pt x="919" y="506"/>
                    <a:pt x="1163" y="506"/>
                  </a:cubicBezTo>
                  <a:lnTo>
                    <a:pt x="1594" y="401"/>
                  </a:lnTo>
                  <a:lnTo>
                    <a:pt x="1838" y="401"/>
                  </a:lnTo>
                  <a:cubicBezTo>
                    <a:pt x="1884" y="355"/>
                    <a:pt x="1989" y="308"/>
                    <a:pt x="1989" y="262"/>
                  </a:cubicBezTo>
                  <a:cubicBezTo>
                    <a:pt x="1989" y="215"/>
                    <a:pt x="1943" y="157"/>
                    <a:pt x="1884" y="157"/>
                  </a:cubicBezTo>
                  <a:cubicBezTo>
                    <a:pt x="1838" y="111"/>
                    <a:pt x="1745" y="64"/>
                    <a:pt x="1698" y="64"/>
                  </a:cubicBezTo>
                  <a:cubicBezTo>
                    <a:pt x="1652" y="64"/>
                    <a:pt x="1594" y="18"/>
                    <a:pt x="1547" y="18"/>
                  </a:cubicBezTo>
                  <a:cubicBezTo>
                    <a:pt x="1428" y="6"/>
                    <a:pt x="1317" y="0"/>
                    <a:pt x="12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84"/>
            <p:cNvSpPr/>
            <p:nvPr/>
          </p:nvSpPr>
          <p:spPr>
            <a:xfrm>
              <a:off x="1772000" y="3694500"/>
              <a:ext cx="52075" cy="14850"/>
            </a:xfrm>
            <a:custGeom>
              <a:rect b="b" l="l" r="r" t="t"/>
              <a:pathLst>
                <a:path extrusionOk="0" h="594" w="2083">
                  <a:moveTo>
                    <a:pt x="199" y="0"/>
                  </a:moveTo>
                  <a:cubicBezTo>
                    <a:pt x="152" y="0"/>
                    <a:pt x="94" y="94"/>
                    <a:pt x="47" y="94"/>
                  </a:cubicBezTo>
                  <a:cubicBezTo>
                    <a:pt x="47" y="140"/>
                    <a:pt x="1" y="140"/>
                    <a:pt x="1" y="140"/>
                  </a:cubicBezTo>
                  <a:cubicBezTo>
                    <a:pt x="47" y="233"/>
                    <a:pt x="152" y="291"/>
                    <a:pt x="199" y="384"/>
                  </a:cubicBezTo>
                  <a:lnTo>
                    <a:pt x="338" y="384"/>
                  </a:lnTo>
                  <a:lnTo>
                    <a:pt x="536" y="431"/>
                  </a:lnTo>
                  <a:lnTo>
                    <a:pt x="1025" y="524"/>
                  </a:lnTo>
                  <a:lnTo>
                    <a:pt x="1164" y="524"/>
                  </a:lnTo>
                  <a:cubicBezTo>
                    <a:pt x="1408" y="582"/>
                    <a:pt x="1606" y="582"/>
                    <a:pt x="1839" y="582"/>
                  </a:cubicBezTo>
                  <a:cubicBezTo>
                    <a:pt x="1873" y="590"/>
                    <a:pt x="1902" y="594"/>
                    <a:pt x="1926" y="594"/>
                  </a:cubicBezTo>
                  <a:cubicBezTo>
                    <a:pt x="2038" y="594"/>
                    <a:pt x="2045" y="516"/>
                    <a:pt x="2083" y="477"/>
                  </a:cubicBezTo>
                  <a:cubicBezTo>
                    <a:pt x="2083" y="431"/>
                    <a:pt x="2083" y="338"/>
                    <a:pt x="1897" y="291"/>
                  </a:cubicBezTo>
                  <a:cubicBezTo>
                    <a:pt x="1839" y="291"/>
                    <a:pt x="1746" y="291"/>
                    <a:pt x="1699" y="233"/>
                  </a:cubicBezTo>
                  <a:cubicBezTo>
                    <a:pt x="1501" y="187"/>
                    <a:pt x="1362" y="140"/>
                    <a:pt x="1164" y="140"/>
                  </a:cubicBezTo>
                  <a:lnTo>
                    <a:pt x="1118" y="94"/>
                  </a:lnTo>
                  <a:cubicBezTo>
                    <a:pt x="780" y="47"/>
                    <a:pt x="489" y="47"/>
                    <a:pt x="1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84"/>
            <p:cNvSpPr/>
            <p:nvPr/>
          </p:nvSpPr>
          <p:spPr>
            <a:xfrm>
              <a:off x="1544325" y="3725900"/>
              <a:ext cx="50925" cy="13200"/>
            </a:xfrm>
            <a:custGeom>
              <a:rect b="b" l="l" r="r" t="t"/>
              <a:pathLst>
                <a:path extrusionOk="0" h="528" w="2037">
                  <a:moveTo>
                    <a:pt x="1594" y="1"/>
                  </a:moveTo>
                  <a:cubicBezTo>
                    <a:pt x="1303" y="1"/>
                    <a:pt x="1059" y="1"/>
                    <a:pt x="826" y="47"/>
                  </a:cubicBezTo>
                  <a:lnTo>
                    <a:pt x="140" y="47"/>
                  </a:lnTo>
                  <a:cubicBezTo>
                    <a:pt x="94" y="94"/>
                    <a:pt x="1" y="140"/>
                    <a:pt x="1" y="198"/>
                  </a:cubicBezTo>
                  <a:cubicBezTo>
                    <a:pt x="1" y="198"/>
                    <a:pt x="47" y="291"/>
                    <a:pt x="94" y="291"/>
                  </a:cubicBezTo>
                  <a:cubicBezTo>
                    <a:pt x="140" y="338"/>
                    <a:pt x="187" y="384"/>
                    <a:pt x="291" y="384"/>
                  </a:cubicBezTo>
                  <a:cubicBezTo>
                    <a:pt x="338" y="431"/>
                    <a:pt x="384" y="431"/>
                    <a:pt x="384" y="431"/>
                  </a:cubicBezTo>
                  <a:cubicBezTo>
                    <a:pt x="607" y="500"/>
                    <a:pt x="798" y="528"/>
                    <a:pt x="972" y="528"/>
                  </a:cubicBezTo>
                  <a:cubicBezTo>
                    <a:pt x="1180" y="528"/>
                    <a:pt x="1364" y="488"/>
                    <a:pt x="1547" y="431"/>
                  </a:cubicBezTo>
                  <a:cubicBezTo>
                    <a:pt x="1699" y="338"/>
                    <a:pt x="1885" y="198"/>
                    <a:pt x="1989" y="94"/>
                  </a:cubicBezTo>
                  <a:cubicBezTo>
                    <a:pt x="2036" y="94"/>
                    <a:pt x="2036" y="47"/>
                    <a:pt x="2036" y="47"/>
                  </a:cubicBezTo>
                  <a:lnTo>
                    <a:pt x="1989" y="47"/>
                  </a:lnTo>
                  <a:cubicBezTo>
                    <a:pt x="1838" y="1"/>
                    <a:pt x="1699" y="1"/>
                    <a:pt x="15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84"/>
            <p:cNvSpPr/>
            <p:nvPr/>
          </p:nvSpPr>
          <p:spPr>
            <a:xfrm>
              <a:off x="1447200" y="3714550"/>
              <a:ext cx="49750" cy="18650"/>
            </a:xfrm>
            <a:custGeom>
              <a:rect b="b" l="l" r="r" t="t"/>
              <a:pathLst>
                <a:path extrusionOk="0" h="746" w="1990">
                  <a:moveTo>
                    <a:pt x="159" y="1"/>
                  </a:moveTo>
                  <a:cubicBezTo>
                    <a:pt x="40" y="1"/>
                    <a:pt x="1" y="79"/>
                    <a:pt x="1" y="117"/>
                  </a:cubicBezTo>
                  <a:cubicBezTo>
                    <a:pt x="1" y="164"/>
                    <a:pt x="1" y="210"/>
                    <a:pt x="152" y="303"/>
                  </a:cubicBezTo>
                  <a:cubicBezTo>
                    <a:pt x="245" y="303"/>
                    <a:pt x="291" y="362"/>
                    <a:pt x="350" y="362"/>
                  </a:cubicBezTo>
                  <a:cubicBezTo>
                    <a:pt x="536" y="408"/>
                    <a:pt x="687" y="501"/>
                    <a:pt x="873" y="548"/>
                  </a:cubicBezTo>
                  <a:lnTo>
                    <a:pt x="931" y="548"/>
                  </a:lnTo>
                  <a:cubicBezTo>
                    <a:pt x="1268" y="652"/>
                    <a:pt x="1559" y="699"/>
                    <a:pt x="1850" y="745"/>
                  </a:cubicBezTo>
                  <a:cubicBezTo>
                    <a:pt x="1850" y="745"/>
                    <a:pt x="1943" y="699"/>
                    <a:pt x="1990" y="652"/>
                  </a:cubicBezTo>
                  <a:cubicBezTo>
                    <a:pt x="1990" y="548"/>
                    <a:pt x="1943" y="455"/>
                    <a:pt x="1897" y="408"/>
                  </a:cubicBezTo>
                  <a:cubicBezTo>
                    <a:pt x="1850" y="408"/>
                    <a:pt x="1850" y="408"/>
                    <a:pt x="1803" y="362"/>
                  </a:cubicBezTo>
                  <a:lnTo>
                    <a:pt x="1699" y="362"/>
                  </a:lnTo>
                  <a:lnTo>
                    <a:pt x="1513" y="303"/>
                  </a:lnTo>
                  <a:lnTo>
                    <a:pt x="1071" y="164"/>
                  </a:lnTo>
                  <a:lnTo>
                    <a:pt x="931" y="117"/>
                  </a:lnTo>
                  <a:cubicBezTo>
                    <a:pt x="687" y="71"/>
                    <a:pt x="443" y="71"/>
                    <a:pt x="245" y="13"/>
                  </a:cubicBezTo>
                  <a:cubicBezTo>
                    <a:pt x="212" y="5"/>
                    <a:pt x="184" y="1"/>
                    <a:pt x="15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84"/>
            <p:cNvSpPr/>
            <p:nvPr/>
          </p:nvSpPr>
          <p:spPr>
            <a:xfrm>
              <a:off x="1877575" y="3722125"/>
              <a:ext cx="58175" cy="23275"/>
            </a:xfrm>
            <a:custGeom>
              <a:rect b="b" l="l" r="r" t="t"/>
              <a:pathLst>
                <a:path extrusionOk="0" h="931" w="2327">
                  <a:moveTo>
                    <a:pt x="140" y="0"/>
                  </a:moveTo>
                  <a:cubicBezTo>
                    <a:pt x="93" y="0"/>
                    <a:pt x="0" y="59"/>
                    <a:pt x="0" y="105"/>
                  </a:cubicBezTo>
                  <a:lnTo>
                    <a:pt x="0" y="245"/>
                  </a:lnTo>
                  <a:cubicBezTo>
                    <a:pt x="47" y="291"/>
                    <a:pt x="93" y="349"/>
                    <a:pt x="140" y="396"/>
                  </a:cubicBezTo>
                  <a:lnTo>
                    <a:pt x="186" y="442"/>
                  </a:lnTo>
                  <a:cubicBezTo>
                    <a:pt x="628" y="733"/>
                    <a:pt x="1105" y="931"/>
                    <a:pt x="1640" y="931"/>
                  </a:cubicBezTo>
                  <a:cubicBezTo>
                    <a:pt x="1884" y="931"/>
                    <a:pt x="2129" y="873"/>
                    <a:pt x="2326" y="826"/>
                  </a:cubicBezTo>
                  <a:cubicBezTo>
                    <a:pt x="2175" y="780"/>
                    <a:pt x="2036" y="733"/>
                    <a:pt x="1884" y="640"/>
                  </a:cubicBezTo>
                  <a:cubicBezTo>
                    <a:pt x="1454" y="489"/>
                    <a:pt x="966" y="291"/>
                    <a:pt x="477" y="105"/>
                  </a:cubicBezTo>
                  <a:lnTo>
                    <a:pt x="431" y="105"/>
                  </a:lnTo>
                  <a:cubicBezTo>
                    <a:pt x="337" y="59"/>
                    <a:pt x="233" y="0"/>
                    <a:pt x="1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84"/>
            <p:cNvSpPr/>
            <p:nvPr/>
          </p:nvSpPr>
          <p:spPr>
            <a:xfrm>
              <a:off x="1364900" y="3666575"/>
              <a:ext cx="50925" cy="36375"/>
            </a:xfrm>
            <a:custGeom>
              <a:rect b="b" l="l" r="r" t="t"/>
              <a:pathLst>
                <a:path extrusionOk="0" h="1455" w="2037">
                  <a:moveTo>
                    <a:pt x="1" y="1"/>
                  </a:moveTo>
                  <a:lnTo>
                    <a:pt x="1" y="245"/>
                  </a:lnTo>
                  <a:lnTo>
                    <a:pt x="152" y="385"/>
                  </a:lnTo>
                  <a:cubicBezTo>
                    <a:pt x="292" y="536"/>
                    <a:pt x="443" y="629"/>
                    <a:pt x="582" y="722"/>
                  </a:cubicBezTo>
                  <a:cubicBezTo>
                    <a:pt x="734" y="827"/>
                    <a:pt x="873" y="966"/>
                    <a:pt x="966" y="1059"/>
                  </a:cubicBezTo>
                  <a:cubicBezTo>
                    <a:pt x="1257" y="1304"/>
                    <a:pt x="1606" y="1408"/>
                    <a:pt x="2036" y="1455"/>
                  </a:cubicBezTo>
                  <a:cubicBezTo>
                    <a:pt x="1548" y="873"/>
                    <a:pt x="920" y="478"/>
                    <a:pt x="338" y="94"/>
                  </a:cubicBezTo>
                  <a:lnTo>
                    <a:pt x="19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84"/>
            <p:cNvSpPr/>
            <p:nvPr/>
          </p:nvSpPr>
          <p:spPr>
            <a:xfrm>
              <a:off x="1265450" y="3610750"/>
              <a:ext cx="59650" cy="27950"/>
            </a:xfrm>
            <a:custGeom>
              <a:rect b="b" l="l" r="r" t="t"/>
              <a:pathLst>
                <a:path extrusionOk="0" h="1118" w="2386">
                  <a:moveTo>
                    <a:pt x="292" y="1"/>
                  </a:moveTo>
                  <a:cubicBezTo>
                    <a:pt x="59" y="1"/>
                    <a:pt x="1" y="47"/>
                    <a:pt x="1" y="152"/>
                  </a:cubicBezTo>
                  <a:cubicBezTo>
                    <a:pt x="1" y="245"/>
                    <a:pt x="59" y="291"/>
                    <a:pt x="199" y="291"/>
                  </a:cubicBezTo>
                  <a:cubicBezTo>
                    <a:pt x="245" y="338"/>
                    <a:pt x="245" y="338"/>
                    <a:pt x="292" y="338"/>
                  </a:cubicBezTo>
                  <a:cubicBezTo>
                    <a:pt x="583" y="443"/>
                    <a:pt x="978" y="536"/>
                    <a:pt x="1315" y="675"/>
                  </a:cubicBezTo>
                  <a:cubicBezTo>
                    <a:pt x="1408" y="733"/>
                    <a:pt x="1513" y="780"/>
                    <a:pt x="1606" y="873"/>
                  </a:cubicBezTo>
                  <a:cubicBezTo>
                    <a:pt x="1699" y="919"/>
                    <a:pt x="1804" y="966"/>
                    <a:pt x="1897" y="1024"/>
                  </a:cubicBezTo>
                  <a:cubicBezTo>
                    <a:pt x="1990" y="1071"/>
                    <a:pt x="2141" y="1071"/>
                    <a:pt x="2234" y="1117"/>
                  </a:cubicBezTo>
                  <a:lnTo>
                    <a:pt x="2385" y="1117"/>
                  </a:lnTo>
                  <a:cubicBezTo>
                    <a:pt x="2327" y="1071"/>
                    <a:pt x="2327" y="1024"/>
                    <a:pt x="2281" y="1024"/>
                  </a:cubicBezTo>
                  <a:cubicBezTo>
                    <a:pt x="2188" y="873"/>
                    <a:pt x="2141" y="780"/>
                    <a:pt x="2036" y="675"/>
                  </a:cubicBezTo>
                  <a:cubicBezTo>
                    <a:pt x="1513" y="245"/>
                    <a:pt x="1025" y="1"/>
                    <a:pt x="3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84"/>
            <p:cNvSpPr/>
            <p:nvPr/>
          </p:nvSpPr>
          <p:spPr>
            <a:xfrm>
              <a:off x="919125" y="3604650"/>
              <a:ext cx="27950" cy="25700"/>
            </a:xfrm>
            <a:custGeom>
              <a:rect b="b" l="l" r="r" t="t"/>
              <a:pathLst>
                <a:path extrusionOk="0" h="1028" w="1118">
                  <a:moveTo>
                    <a:pt x="1059" y="0"/>
                  </a:moveTo>
                  <a:cubicBezTo>
                    <a:pt x="536" y="0"/>
                    <a:pt x="292" y="338"/>
                    <a:pt x="94" y="687"/>
                  </a:cubicBezTo>
                  <a:cubicBezTo>
                    <a:pt x="47" y="780"/>
                    <a:pt x="1" y="873"/>
                    <a:pt x="94" y="977"/>
                  </a:cubicBezTo>
                  <a:cubicBezTo>
                    <a:pt x="129" y="1012"/>
                    <a:pt x="172" y="1027"/>
                    <a:pt x="214" y="1027"/>
                  </a:cubicBezTo>
                  <a:cubicBezTo>
                    <a:pt x="285" y="1027"/>
                    <a:pt x="356" y="985"/>
                    <a:pt x="385" y="919"/>
                  </a:cubicBezTo>
                  <a:cubicBezTo>
                    <a:pt x="629" y="733"/>
                    <a:pt x="827" y="489"/>
                    <a:pt x="1059" y="198"/>
                  </a:cubicBezTo>
                  <a:cubicBezTo>
                    <a:pt x="1117" y="152"/>
                    <a:pt x="1117" y="105"/>
                    <a:pt x="11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84"/>
            <p:cNvSpPr/>
            <p:nvPr/>
          </p:nvSpPr>
          <p:spPr>
            <a:xfrm>
              <a:off x="831900" y="3671225"/>
              <a:ext cx="54400" cy="41325"/>
            </a:xfrm>
            <a:custGeom>
              <a:rect b="b" l="l" r="r" t="t"/>
              <a:pathLst>
                <a:path extrusionOk="0" h="1653" w="2176">
                  <a:moveTo>
                    <a:pt x="2129" y="1"/>
                  </a:moveTo>
                  <a:cubicBezTo>
                    <a:pt x="2036" y="59"/>
                    <a:pt x="1931" y="106"/>
                    <a:pt x="1838" y="199"/>
                  </a:cubicBezTo>
                  <a:cubicBezTo>
                    <a:pt x="1640" y="292"/>
                    <a:pt x="1501" y="443"/>
                    <a:pt x="1350" y="583"/>
                  </a:cubicBezTo>
                  <a:cubicBezTo>
                    <a:pt x="966" y="873"/>
                    <a:pt x="582" y="1222"/>
                    <a:pt x="93" y="1362"/>
                  </a:cubicBezTo>
                  <a:cubicBezTo>
                    <a:pt x="93" y="1408"/>
                    <a:pt x="47" y="1408"/>
                    <a:pt x="47" y="1408"/>
                  </a:cubicBezTo>
                  <a:cubicBezTo>
                    <a:pt x="47" y="1455"/>
                    <a:pt x="0" y="1560"/>
                    <a:pt x="0" y="1560"/>
                  </a:cubicBezTo>
                  <a:cubicBezTo>
                    <a:pt x="47" y="1606"/>
                    <a:pt x="93" y="1653"/>
                    <a:pt x="140" y="1653"/>
                  </a:cubicBezTo>
                  <a:lnTo>
                    <a:pt x="187" y="1653"/>
                  </a:lnTo>
                  <a:cubicBezTo>
                    <a:pt x="291" y="1653"/>
                    <a:pt x="431" y="1653"/>
                    <a:pt x="535" y="1606"/>
                  </a:cubicBezTo>
                  <a:cubicBezTo>
                    <a:pt x="1012" y="1408"/>
                    <a:pt x="1454" y="1071"/>
                    <a:pt x="1838" y="583"/>
                  </a:cubicBezTo>
                  <a:cubicBezTo>
                    <a:pt x="1931" y="443"/>
                    <a:pt x="2036" y="245"/>
                    <a:pt x="2129" y="106"/>
                  </a:cubicBezTo>
                  <a:cubicBezTo>
                    <a:pt x="2176" y="59"/>
                    <a:pt x="2176" y="59"/>
                    <a:pt x="21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84"/>
            <p:cNvSpPr/>
            <p:nvPr/>
          </p:nvSpPr>
          <p:spPr>
            <a:xfrm>
              <a:off x="719075" y="3746550"/>
              <a:ext cx="55850" cy="11650"/>
            </a:xfrm>
            <a:custGeom>
              <a:rect b="b" l="l" r="r" t="t"/>
              <a:pathLst>
                <a:path extrusionOk="0" h="466" w="2234">
                  <a:moveTo>
                    <a:pt x="1699" y="0"/>
                  </a:moveTo>
                  <a:cubicBezTo>
                    <a:pt x="1408" y="0"/>
                    <a:pt x="1117" y="47"/>
                    <a:pt x="873" y="47"/>
                  </a:cubicBezTo>
                  <a:lnTo>
                    <a:pt x="198" y="47"/>
                  </a:lnTo>
                  <a:cubicBezTo>
                    <a:pt x="105" y="47"/>
                    <a:pt x="0" y="94"/>
                    <a:pt x="0" y="94"/>
                  </a:cubicBezTo>
                  <a:cubicBezTo>
                    <a:pt x="0" y="140"/>
                    <a:pt x="0" y="245"/>
                    <a:pt x="47" y="245"/>
                  </a:cubicBezTo>
                  <a:cubicBezTo>
                    <a:pt x="152" y="384"/>
                    <a:pt x="291" y="431"/>
                    <a:pt x="396" y="431"/>
                  </a:cubicBezTo>
                  <a:cubicBezTo>
                    <a:pt x="611" y="454"/>
                    <a:pt x="803" y="466"/>
                    <a:pt x="977" y="466"/>
                  </a:cubicBezTo>
                  <a:cubicBezTo>
                    <a:pt x="1152" y="466"/>
                    <a:pt x="1309" y="454"/>
                    <a:pt x="1454" y="431"/>
                  </a:cubicBezTo>
                  <a:cubicBezTo>
                    <a:pt x="1699" y="384"/>
                    <a:pt x="1896" y="338"/>
                    <a:pt x="2187" y="140"/>
                  </a:cubicBezTo>
                  <a:cubicBezTo>
                    <a:pt x="2234" y="140"/>
                    <a:pt x="2234" y="94"/>
                    <a:pt x="2234" y="94"/>
                  </a:cubicBezTo>
                  <a:lnTo>
                    <a:pt x="2141" y="94"/>
                  </a:lnTo>
                  <a:cubicBezTo>
                    <a:pt x="2036" y="47"/>
                    <a:pt x="1850" y="0"/>
                    <a:pt x="16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84"/>
            <p:cNvSpPr/>
            <p:nvPr/>
          </p:nvSpPr>
          <p:spPr>
            <a:xfrm>
              <a:off x="606550" y="3709050"/>
              <a:ext cx="47125" cy="39850"/>
            </a:xfrm>
            <a:custGeom>
              <a:rect b="b" l="l" r="r" t="t"/>
              <a:pathLst>
                <a:path extrusionOk="0" h="1594" w="1885">
                  <a:moveTo>
                    <a:pt x="47" y="0"/>
                  </a:moveTo>
                  <a:cubicBezTo>
                    <a:pt x="0" y="47"/>
                    <a:pt x="0" y="186"/>
                    <a:pt x="47" y="233"/>
                  </a:cubicBezTo>
                  <a:cubicBezTo>
                    <a:pt x="337" y="582"/>
                    <a:pt x="675" y="965"/>
                    <a:pt x="1059" y="1303"/>
                  </a:cubicBezTo>
                  <a:cubicBezTo>
                    <a:pt x="1163" y="1396"/>
                    <a:pt x="1303" y="1454"/>
                    <a:pt x="1454" y="1500"/>
                  </a:cubicBezTo>
                  <a:cubicBezTo>
                    <a:pt x="1501" y="1547"/>
                    <a:pt x="1594" y="1547"/>
                    <a:pt x="1640" y="1594"/>
                  </a:cubicBezTo>
                  <a:cubicBezTo>
                    <a:pt x="1745" y="1547"/>
                    <a:pt x="1838" y="1500"/>
                    <a:pt x="1884" y="1454"/>
                  </a:cubicBezTo>
                  <a:cubicBezTo>
                    <a:pt x="1838" y="1396"/>
                    <a:pt x="1838" y="1303"/>
                    <a:pt x="1791" y="1303"/>
                  </a:cubicBezTo>
                  <a:cubicBezTo>
                    <a:pt x="1407" y="919"/>
                    <a:pt x="965" y="582"/>
                    <a:pt x="535" y="233"/>
                  </a:cubicBezTo>
                  <a:cubicBezTo>
                    <a:pt x="430" y="140"/>
                    <a:pt x="337" y="47"/>
                    <a:pt x="2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84"/>
            <p:cNvSpPr/>
            <p:nvPr/>
          </p:nvSpPr>
          <p:spPr>
            <a:xfrm>
              <a:off x="548375" y="3622975"/>
              <a:ext cx="29100" cy="62825"/>
            </a:xfrm>
            <a:custGeom>
              <a:rect b="b" l="l" r="r" t="t"/>
              <a:pathLst>
                <a:path extrusionOk="0" h="2513" w="1164">
                  <a:moveTo>
                    <a:pt x="140" y="0"/>
                  </a:moveTo>
                  <a:cubicBezTo>
                    <a:pt x="140" y="0"/>
                    <a:pt x="47" y="47"/>
                    <a:pt x="47" y="140"/>
                  </a:cubicBezTo>
                  <a:cubicBezTo>
                    <a:pt x="1" y="140"/>
                    <a:pt x="1" y="186"/>
                    <a:pt x="1" y="244"/>
                  </a:cubicBezTo>
                  <a:lnTo>
                    <a:pt x="1" y="337"/>
                  </a:lnTo>
                  <a:cubicBezTo>
                    <a:pt x="47" y="1059"/>
                    <a:pt x="292" y="1745"/>
                    <a:pt x="675" y="2222"/>
                  </a:cubicBezTo>
                  <a:cubicBezTo>
                    <a:pt x="768" y="2326"/>
                    <a:pt x="873" y="2419"/>
                    <a:pt x="1059" y="2513"/>
                  </a:cubicBezTo>
                  <a:lnTo>
                    <a:pt x="1164" y="2513"/>
                  </a:lnTo>
                  <a:lnTo>
                    <a:pt x="1164" y="2419"/>
                  </a:lnTo>
                  <a:cubicBezTo>
                    <a:pt x="1117" y="2280"/>
                    <a:pt x="1117" y="2129"/>
                    <a:pt x="1059" y="2036"/>
                  </a:cubicBezTo>
                  <a:cubicBezTo>
                    <a:pt x="873" y="1547"/>
                    <a:pt x="675" y="1059"/>
                    <a:pt x="478" y="582"/>
                  </a:cubicBezTo>
                  <a:lnTo>
                    <a:pt x="338" y="186"/>
                  </a:lnTo>
                  <a:cubicBezTo>
                    <a:pt x="292" y="186"/>
                    <a:pt x="292" y="140"/>
                    <a:pt x="292" y="140"/>
                  </a:cubicBezTo>
                  <a:lnTo>
                    <a:pt x="245" y="93"/>
                  </a:lnTo>
                  <a:cubicBezTo>
                    <a:pt x="245" y="47"/>
                    <a:pt x="187" y="0"/>
                    <a:pt x="1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84"/>
            <p:cNvSpPr/>
            <p:nvPr/>
          </p:nvSpPr>
          <p:spPr>
            <a:xfrm>
              <a:off x="542275" y="3551425"/>
              <a:ext cx="18050" cy="43875"/>
            </a:xfrm>
            <a:custGeom>
              <a:rect b="b" l="l" r="r" t="t"/>
              <a:pathLst>
                <a:path extrusionOk="0" h="1755" w="722">
                  <a:moveTo>
                    <a:pt x="675" y="1"/>
                  </a:moveTo>
                  <a:cubicBezTo>
                    <a:pt x="629" y="1"/>
                    <a:pt x="536" y="47"/>
                    <a:pt x="489" y="47"/>
                  </a:cubicBezTo>
                  <a:cubicBezTo>
                    <a:pt x="431" y="94"/>
                    <a:pt x="431" y="94"/>
                    <a:pt x="384" y="94"/>
                  </a:cubicBezTo>
                  <a:lnTo>
                    <a:pt x="384" y="140"/>
                  </a:lnTo>
                  <a:lnTo>
                    <a:pt x="94" y="1013"/>
                  </a:lnTo>
                  <a:lnTo>
                    <a:pt x="1" y="1362"/>
                  </a:lnTo>
                  <a:cubicBezTo>
                    <a:pt x="1" y="1408"/>
                    <a:pt x="1" y="1455"/>
                    <a:pt x="47" y="1501"/>
                  </a:cubicBezTo>
                  <a:cubicBezTo>
                    <a:pt x="47" y="1699"/>
                    <a:pt x="94" y="1746"/>
                    <a:pt x="198" y="1746"/>
                  </a:cubicBezTo>
                  <a:cubicBezTo>
                    <a:pt x="210" y="1752"/>
                    <a:pt x="222" y="1755"/>
                    <a:pt x="232" y="1755"/>
                  </a:cubicBezTo>
                  <a:cubicBezTo>
                    <a:pt x="303" y="1755"/>
                    <a:pt x="344" y="1627"/>
                    <a:pt x="384" y="1455"/>
                  </a:cubicBezTo>
                  <a:cubicBezTo>
                    <a:pt x="536" y="1013"/>
                    <a:pt x="629" y="629"/>
                    <a:pt x="722" y="199"/>
                  </a:cubicBezTo>
                  <a:cubicBezTo>
                    <a:pt x="722" y="140"/>
                    <a:pt x="675" y="1"/>
                    <a:pt x="6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84"/>
            <p:cNvSpPr/>
            <p:nvPr/>
          </p:nvSpPr>
          <p:spPr>
            <a:xfrm>
              <a:off x="376225" y="3181850"/>
              <a:ext cx="340550" cy="390250"/>
            </a:xfrm>
            <a:custGeom>
              <a:rect b="b" l="l" r="r" t="t"/>
              <a:pathLst>
                <a:path extrusionOk="0" h="15610" w="13622">
                  <a:moveTo>
                    <a:pt x="1408" y="0"/>
                  </a:moveTo>
                  <a:lnTo>
                    <a:pt x="1164" y="47"/>
                  </a:lnTo>
                  <a:cubicBezTo>
                    <a:pt x="1118" y="338"/>
                    <a:pt x="1118" y="582"/>
                    <a:pt x="1071" y="873"/>
                  </a:cubicBezTo>
                  <a:cubicBezTo>
                    <a:pt x="1025" y="1210"/>
                    <a:pt x="1025" y="1605"/>
                    <a:pt x="966" y="1943"/>
                  </a:cubicBezTo>
                  <a:cubicBezTo>
                    <a:pt x="920" y="2664"/>
                    <a:pt x="873" y="3350"/>
                    <a:pt x="827" y="4025"/>
                  </a:cubicBezTo>
                  <a:lnTo>
                    <a:pt x="780" y="4804"/>
                  </a:lnTo>
                  <a:cubicBezTo>
                    <a:pt x="734" y="5188"/>
                    <a:pt x="734" y="5618"/>
                    <a:pt x="676" y="6014"/>
                  </a:cubicBezTo>
                  <a:cubicBezTo>
                    <a:pt x="629" y="6886"/>
                    <a:pt x="583" y="7805"/>
                    <a:pt x="489" y="8724"/>
                  </a:cubicBezTo>
                  <a:cubicBezTo>
                    <a:pt x="443" y="9305"/>
                    <a:pt x="385" y="9934"/>
                    <a:pt x="338" y="10469"/>
                  </a:cubicBezTo>
                  <a:lnTo>
                    <a:pt x="199" y="11632"/>
                  </a:lnTo>
                  <a:cubicBezTo>
                    <a:pt x="94" y="12551"/>
                    <a:pt x="47" y="13330"/>
                    <a:pt x="1" y="14051"/>
                  </a:cubicBezTo>
                  <a:cubicBezTo>
                    <a:pt x="1" y="14156"/>
                    <a:pt x="1" y="14295"/>
                    <a:pt x="47" y="14342"/>
                  </a:cubicBezTo>
                  <a:cubicBezTo>
                    <a:pt x="94" y="14400"/>
                    <a:pt x="152" y="14400"/>
                    <a:pt x="245" y="14400"/>
                  </a:cubicBezTo>
                  <a:cubicBezTo>
                    <a:pt x="292" y="14400"/>
                    <a:pt x="338" y="14446"/>
                    <a:pt x="385" y="14493"/>
                  </a:cubicBezTo>
                  <a:lnTo>
                    <a:pt x="385" y="14540"/>
                  </a:lnTo>
                  <a:cubicBezTo>
                    <a:pt x="489" y="14586"/>
                    <a:pt x="583" y="14691"/>
                    <a:pt x="676" y="14737"/>
                  </a:cubicBezTo>
                  <a:cubicBezTo>
                    <a:pt x="920" y="14923"/>
                    <a:pt x="1118" y="15121"/>
                    <a:pt x="1315" y="15319"/>
                  </a:cubicBezTo>
                  <a:cubicBezTo>
                    <a:pt x="1501" y="15563"/>
                    <a:pt x="1746" y="15610"/>
                    <a:pt x="1990" y="15610"/>
                  </a:cubicBezTo>
                  <a:cubicBezTo>
                    <a:pt x="2083" y="15610"/>
                    <a:pt x="2129" y="15610"/>
                    <a:pt x="2234" y="15563"/>
                  </a:cubicBezTo>
                  <a:cubicBezTo>
                    <a:pt x="2571" y="15563"/>
                    <a:pt x="2862" y="15458"/>
                    <a:pt x="3153" y="15412"/>
                  </a:cubicBezTo>
                  <a:lnTo>
                    <a:pt x="4025" y="15121"/>
                  </a:lnTo>
                  <a:cubicBezTo>
                    <a:pt x="5526" y="14691"/>
                    <a:pt x="7073" y="14202"/>
                    <a:pt x="8585" y="13714"/>
                  </a:cubicBezTo>
                  <a:cubicBezTo>
                    <a:pt x="10178" y="13179"/>
                    <a:pt x="11877" y="12597"/>
                    <a:pt x="13621" y="11922"/>
                  </a:cubicBezTo>
                  <a:lnTo>
                    <a:pt x="13621" y="11434"/>
                  </a:lnTo>
                  <a:lnTo>
                    <a:pt x="13528" y="11387"/>
                  </a:lnTo>
                  <a:cubicBezTo>
                    <a:pt x="13528" y="11434"/>
                    <a:pt x="13470" y="11492"/>
                    <a:pt x="13470" y="11492"/>
                  </a:cubicBezTo>
                  <a:cubicBezTo>
                    <a:pt x="13424" y="11492"/>
                    <a:pt x="13424" y="11539"/>
                    <a:pt x="13377" y="11539"/>
                  </a:cubicBezTo>
                  <a:lnTo>
                    <a:pt x="13086" y="11678"/>
                  </a:lnTo>
                  <a:cubicBezTo>
                    <a:pt x="12947" y="11725"/>
                    <a:pt x="12796" y="11783"/>
                    <a:pt x="12656" y="11829"/>
                  </a:cubicBezTo>
                  <a:cubicBezTo>
                    <a:pt x="12365" y="11969"/>
                    <a:pt x="12121" y="12074"/>
                    <a:pt x="11877" y="12120"/>
                  </a:cubicBezTo>
                  <a:cubicBezTo>
                    <a:pt x="10330" y="12702"/>
                    <a:pt x="8434" y="13330"/>
                    <a:pt x="6491" y="13958"/>
                  </a:cubicBezTo>
                  <a:cubicBezTo>
                    <a:pt x="5770" y="14202"/>
                    <a:pt x="4991" y="14446"/>
                    <a:pt x="4072" y="14737"/>
                  </a:cubicBezTo>
                  <a:cubicBezTo>
                    <a:pt x="3781" y="14784"/>
                    <a:pt x="3490" y="14877"/>
                    <a:pt x="3200" y="14982"/>
                  </a:cubicBezTo>
                  <a:cubicBezTo>
                    <a:pt x="2862" y="15075"/>
                    <a:pt x="2525" y="15168"/>
                    <a:pt x="2188" y="15272"/>
                  </a:cubicBezTo>
                  <a:cubicBezTo>
                    <a:pt x="2188" y="15319"/>
                    <a:pt x="2129" y="15319"/>
                    <a:pt x="2129" y="15319"/>
                  </a:cubicBezTo>
                  <a:cubicBezTo>
                    <a:pt x="2036" y="15319"/>
                    <a:pt x="1943" y="15272"/>
                    <a:pt x="1897" y="15214"/>
                  </a:cubicBezTo>
                  <a:cubicBezTo>
                    <a:pt x="1653" y="15028"/>
                    <a:pt x="1408" y="14830"/>
                    <a:pt x="1164" y="14633"/>
                  </a:cubicBezTo>
                  <a:cubicBezTo>
                    <a:pt x="966" y="14493"/>
                    <a:pt x="734" y="14295"/>
                    <a:pt x="489" y="14109"/>
                  </a:cubicBezTo>
                  <a:lnTo>
                    <a:pt x="443" y="14051"/>
                  </a:lnTo>
                  <a:cubicBezTo>
                    <a:pt x="443" y="14005"/>
                    <a:pt x="385" y="14005"/>
                    <a:pt x="385" y="13958"/>
                  </a:cubicBezTo>
                  <a:cubicBezTo>
                    <a:pt x="385" y="13911"/>
                    <a:pt x="338" y="13865"/>
                    <a:pt x="385" y="13818"/>
                  </a:cubicBezTo>
                  <a:cubicBezTo>
                    <a:pt x="443" y="13376"/>
                    <a:pt x="489" y="12888"/>
                    <a:pt x="536" y="12458"/>
                  </a:cubicBezTo>
                  <a:cubicBezTo>
                    <a:pt x="629" y="11725"/>
                    <a:pt x="780" y="10957"/>
                    <a:pt x="827" y="10224"/>
                  </a:cubicBezTo>
                  <a:cubicBezTo>
                    <a:pt x="873" y="9840"/>
                    <a:pt x="920" y="9457"/>
                    <a:pt x="966" y="8968"/>
                  </a:cubicBezTo>
                  <a:cubicBezTo>
                    <a:pt x="966" y="8677"/>
                    <a:pt x="1025" y="8387"/>
                    <a:pt x="1025" y="8142"/>
                  </a:cubicBezTo>
                  <a:lnTo>
                    <a:pt x="1071" y="7712"/>
                  </a:lnTo>
                  <a:cubicBezTo>
                    <a:pt x="1118" y="6735"/>
                    <a:pt x="1164" y="5816"/>
                    <a:pt x="1257" y="4851"/>
                  </a:cubicBezTo>
                  <a:lnTo>
                    <a:pt x="1315" y="3932"/>
                  </a:lnTo>
                  <a:lnTo>
                    <a:pt x="1455" y="873"/>
                  </a:lnTo>
                  <a:cubicBezTo>
                    <a:pt x="1501" y="582"/>
                    <a:pt x="1455" y="291"/>
                    <a:pt x="14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84"/>
            <p:cNvSpPr/>
            <p:nvPr/>
          </p:nvSpPr>
          <p:spPr>
            <a:xfrm>
              <a:off x="481800" y="2411275"/>
              <a:ext cx="234975" cy="563550"/>
            </a:xfrm>
            <a:custGeom>
              <a:rect b="b" l="l" r="r" t="t"/>
              <a:pathLst>
                <a:path extrusionOk="0" h="22542" w="9399">
                  <a:moveTo>
                    <a:pt x="6293" y="10422"/>
                  </a:moveTo>
                  <a:lnTo>
                    <a:pt x="6397" y="10468"/>
                  </a:lnTo>
                  <a:lnTo>
                    <a:pt x="6491" y="10468"/>
                  </a:lnTo>
                  <a:lnTo>
                    <a:pt x="6630" y="10515"/>
                  </a:lnTo>
                  <a:lnTo>
                    <a:pt x="6491" y="11003"/>
                  </a:lnTo>
                  <a:lnTo>
                    <a:pt x="6397" y="11050"/>
                  </a:lnTo>
                  <a:cubicBezTo>
                    <a:pt x="6246" y="11096"/>
                    <a:pt x="6107" y="11143"/>
                    <a:pt x="5909" y="11201"/>
                  </a:cubicBezTo>
                  <a:cubicBezTo>
                    <a:pt x="5758" y="11248"/>
                    <a:pt x="5618" y="11294"/>
                    <a:pt x="5467" y="11341"/>
                  </a:cubicBezTo>
                  <a:cubicBezTo>
                    <a:pt x="5374" y="11387"/>
                    <a:pt x="5234" y="11434"/>
                    <a:pt x="5130" y="11492"/>
                  </a:cubicBezTo>
                  <a:cubicBezTo>
                    <a:pt x="4944" y="11585"/>
                    <a:pt x="4746" y="11678"/>
                    <a:pt x="4548" y="11783"/>
                  </a:cubicBezTo>
                  <a:cubicBezTo>
                    <a:pt x="4455" y="11829"/>
                    <a:pt x="4362" y="11876"/>
                    <a:pt x="4257" y="11969"/>
                  </a:cubicBezTo>
                  <a:cubicBezTo>
                    <a:pt x="4211" y="12015"/>
                    <a:pt x="4118" y="12120"/>
                    <a:pt x="4013" y="12167"/>
                  </a:cubicBezTo>
                  <a:cubicBezTo>
                    <a:pt x="3966" y="12213"/>
                    <a:pt x="3920" y="12260"/>
                    <a:pt x="3873" y="12260"/>
                  </a:cubicBezTo>
                  <a:cubicBezTo>
                    <a:pt x="3827" y="12260"/>
                    <a:pt x="3827" y="12306"/>
                    <a:pt x="3780" y="12306"/>
                  </a:cubicBezTo>
                  <a:lnTo>
                    <a:pt x="3629" y="12306"/>
                  </a:lnTo>
                  <a:cubicBezTo>
                    <a:pt x="3536" y="12260"/>
                    <a:pt x="3490" y="12213"/>
                    <a:pt x="3431" y="12167"/>
                  </a:cubicBezTo>
                  <a:cubicBezTo>
                    <a:pt x="3141" y="11969"/>
                    <a:pt x="3141" y="11725"/>
                    <a:pt x="3338" y="11434"/>
                  </a:cubicBezTo>
                  <a:cubicBezTo>
                    <a:pt x="3385" y="11387"/>
                    <a:pt x="3490" y="11294"/>
                    <a:pt x="3583" y="11201"/>
                  </a:cubicBezTo>
                  <a:cubicBezTo>
                    <a:pt x="4013" y="10957"/>
                    <a:pt x="4408" y="10759"/>
                    <a:pt x="4792" y="10620"/>
                  </a:cubicBezTo>
                  <a:cubicBezTo>
                    <a:pt x="5130" y="10515"/>
                    <a:pt x="5420" y="10422"/>
                    <a:pt x="5758" y="10422"/>
                  </a:cubicBezTo>
                  <a:close/>
                  <a:moveTo>
                    <a:pt x="1396" y="0"/>
                  </a:moveTo>
                  <a:cubicBezTo>
                    <a:pt x="1396" y="0"/>
                    <a:pt x="1349" y="47"/>
                    <a:pt x="1303" y="47"/>
                  </a:cubicBezTo>
                  <a:cubicBezTo>
                    <a:pt x="1256" y="93"/>
                    <a:pt x="1210" y="151"/>
                    <a:pt x="1210" y="198"/>
                  </a:cubicBezTo>
                  <a:lnTo>
                    <a:pt x="1163" y="244"/>
                  </a:lnTo>
                  <a:cubicBezTo>
                    <a:pt x="1163" y="337"/>
                    <a:pt x="1105" y="442"/>
                    <a:pt x="1105" y="535"/>
                  </a:cubicBezTo>
                  <a:cubicBezTo>
                    <a:pt x="1105" y="733"/>
                    <a:pt x="1059" y="966"/>
                    <a:pt x="1059" y="1163"/>
                  </a:cubicBezTo>
                  <a:cubicBezTo>
                    <a:pt x="1012" y="1547"/>
                    <a:pt x="966" y="1989"/>
                    <a:pt x="919" y="2373"/>
                  </a:cubicBezTo>
                  <a:cubicBezTo>
                    <a:pt x="721" y="3583"/>
                    <a:pt x="524" y="4804"/>
                    <a:pt x="337" y="6014"/>
                  </a:cubicBezTo>
                  <a:lnTo>
                    <a:pt x="140" y="7316"/>
                  </a:lnTo>
                  <a:cubicBezTo>
                    <a:pt x="140" y="7363"/>
                    <a:pt x="93" y="7467"/>
                    <a:pt x="47" y="7514"/>
                  </a:cubicBezTo>
                  <a:lnTo>
                    <a:pt x="0" y="7514"/>
                  </a:lnTo>
                  <a:lnTo>
                    <a:pt x="0" y="7561"/>
                  </a:lnTo>
                  <a:lnTo>
                    <a:pt x="0" y="7607"/>
                  </a:lnTo>
                  <a:lnTo>
                    <a:pt x="0" y="7654"/>
                  </a:lnTo>
                  <a:cubicBezTo>
                    <a:pt x="47" y="7758"/>
                    <a:pt x="93" y="7851"/>
                    <a:pt x="140" y="7944"/>
                  </a:cubicBezTo>
                  <a:cubicBezTo>
                    <a:pt x="186" y="8049"/>
                    <a:pt x="291" y="8142"/>
                    <a:pt x="384" y="8293"/>
                  </a:cubicBezTo>
                  <a:cubicBezTo>
                    <a:pt x="431" y="8340"/>
                    <a:pt x="524" y="8433"/>
                    <a:pt x="628" y="8526"/>
                  </a:cubicBezTo>
                  <a:lnTo>
                    <a:pt x="675" y="8584"/>
                  </a:lnTo>
                  <a:cubicBezTo>
                    <a:pt x="768" y="8677"/>
                    <a:pt x="814" y="8724"/>
                    <a:pt x="873" y="8770"/>
                  </a:cubicBezTo>
                  <a:lnTo>
                    <a:pt x="966" y="8875"/>
                  </a:lnTo>
                  <a:lnTo>
                    <a:pt x="1256" y="9061"/>
                  </a:lnTo>
                  <a:lnTo>
                    <a:pt x="1303" y="9108"/>
                  </a:lnTo>
                  <a:lnTo>
                    <a:pt x="1349" y="9166"/>
                  </a:lnTo>
                  <a:lnTo>
                    <a:pt x="2617" y="10515"/>
                  </a:lnTo>
                  <a:cubicBezTo>
                    <a:pt x="2850" y="10806"/>
                    <a:pt x="3001" y="11096"/>
                    <a:pt x="2803" y="11585"/>
                  </a:cubicBezTo>
                  <a:cubicBezTo>
                    <a:pt x="2757" y="11585"/>
                    <a:pt x="2757" y="11632"/>
                    <a:pt x="2757" y="11678"/>
                  </a:cubicBezTo>
                  <a:cubicBezTo>
                    <a:pt x="2710" y="11725"/>
                    <a:pt x="2710" y="11783"/>
                    <a:pt x="2710" y="11876"/>
                  </a:cubicBezTo>
                  <a:cubicBezTo>
                    <a:pt x="2710" y="11876"/>
                    <a:pt x="2710" y="11922"/>
                    <a:pt x="2757" y="11969"/>
                  </a:cubicBezTo>
                  <a:cubicBezTo>
                    <a:pt x="2757" y="12015"/>
                    <a:pt x="2757" y="12074"/>
                    <a:pt x="2803" y="12167"/>
                  </a:cubicBezTo>
                  <a:cubicBezTo>
                    <a:pt x="2803" y="12213"/>
                    <a:pt x="2850" y="12260"/>
                    <a:pt x="2908" y="12306"/>
                  </a:cubicBezTo>
                  <a:cubicBezTo>
                    <a:pt x="2908" y="12364"/>
                    <a:pt x="2955" y="12411"/>
                    <a:pt x="2955" y="12411"/>
                  </a:cubicBezTo>
                  <a:cubicBezTo>
                    <a:pt x="3001" y="12457"/>
                    <a:pt x="3048" y="12504"/>
                    <a:pt x="3141" y="12550"/>
                  </a:cubicBezTo>
                  <a:cubicBezTo>
                    <a:pt x="3141" y="12597"/>
                    <a:pt x="3199" y="12597"/>
                    <a:pt x="3245" y="12597"/>
                  </a:cubicBezTo>
                  <a:cubicBezTo>
                    <a:pt x="3292" y="12655"/>
                    <a:pt x="3338" y="12702"/>
                    <a:pt x="3431" y="12702"/>
                  </a:cubicBezTo>
                  <a:cubicBezTo>
                    <a:pt x="3490" y="12748"/>
                    <a:pt x="3536" y="12748"/>
                    <a:pt x="3629" y="12748"/>
                  </a:cubicBezTo>
                  <a:lnTo>
                    <a:pt x="3873" y="12748"/>
                  </a:lnTo>
                  <a:lnTo>
                    <a:pt x="3920" y="13039"/>
                  </a:lnTo>
                  <a:lnTo>
                    <a:pt x="3966" y="13039"/>
                  </a:lnTo>
                  <a:lnTo>
                    <a:pt x="4164" y="12992"/>
                  </a:lnTo>
                  <a:lnTo>
                    <a:pt x="4118" y="12841"/>
                  </a:lnTo>
                  <a:cubicBezTo>
                    <a:pt x="4071" y="12597"/>
                    <a:pt x="4118" y="12457"/>
                    <a:pt x="4362" y="12364"/>
                  </a:cubicBezTo>
                  <a:cubicBezTo>
                    <a:pt x="4746" y="12167"/>
                    <a:pt x="5130" y="11969"/>
                    <a:pt x="5572" y="11783"/>
                  </a:cubicBezTo>
                  <a:cubicBezTo>
                    <a:pt x="5711" y="11678"/>
                    <a:pt x="5909" y="11632"/>
                    <a:pt x="6049" y="11538"/>
                  </a:cubicBezTo>
                  <a:lnTo>
                    <a:pt x="6153" y="11492"/>
                  </a:lnTo>
                  <a:lnTo>
                    <a:pt x="6200" y="11585"/>
                  </a:lnTo>
                  <a:cubicBezTo>
                    <a:pt x="6200" y="11678"/>
                    <a:pt x="6246" y="11725"/>
                    <a:pt x="6246" y="11783"/>
                  </a:cubicBezTo>
                  <a:cubicBezTo>
                    <a:pt x="6246" y="11876"/>
                    <a:pt x="6293" y="11969"/>
                    <a:pt x="6293" y="12015"/>
                  </a:cubicBezTo>
                  <a:cubicBezTo>
                    <a:pt x="6491" y="12550"/>
                    <a:pt x="6630" y="13085"/>
                    <a:pt x="6781" y="13667"/>
                  </a:cubicBezTo>
                  <a:cubicBezTo>
                    <a:pt x="7212" y="14923"/>
                    <a:pt x="7607" y="16284"/>
                    <a:pt x="7991" y="17598"/>
                  </a:cubicBezTo>
                  <a:cubicBezTo>
                    <a:pt x="8189" y="18320"/>
                    <a:pt x="8375" y="19099"/>
                    <a:pt x="8573" y="19820"/>
                  </a:cubicBezTo>
                  <a:cubicBezTo>
                    <a:pt x="8619" y="20215"/>
                    <a:pt x="8724" y="20599"/>
                    <a:pt x="8817" y="20983"/>
                  </a:cubicBezTo>
                  <a:cubicBezTo>
                    <a:pt x="8956" y="21565"/>
                    <a:pt x="9108" y="22100"/>
                    <a:pt x="9398" y="22542"/>
                  </a:cubicBezTo>
                  <a:lnTo>
                    <a:pt x="9398" y="21518"/>
                  </a:lnTo>
                  <a:cubicBezTo>
                    <a:pt x="9352" y="21472"/>
                    <a:pt x="9352" y="21425"/>
                    <a:pt x="9352" y="21379"/>
                  </a:cubicBezTo>
                  <a:cubicBezTo>
                    <a:pt x="9305" y="21088"/>
                    <a:pt x="9201" y="20797"/>
                    <a:pt x="9154" y="20506"/>
                  </a:cubicBezTo>
                  <a:cubicBezTo>
                    <a:pt x="9015" y="19820"/>
                    <a:pt x="8863" y="19192"/>
                    <a:pt x="8666" y="18517"/>
                  </a:cubicBezTo>
                  <a:cubicBezTo>
                    <a:pt x="8573" y="18075"/>
                    <a:pt x="8433" y="17645"/>
                    <a:pt x="8282" y="17203"/>
                  </a:cubicBezTo>
                  <a:lnTo>
                    <a:pt x="7851" y="15900"/>
                  </a:lnTo>
                  <a:cubicBezTo>
                    <a:pt x="7502" y="14493"/>
                    <a:pt x="7119" y="13132"/>
                    <a:pt x="6630" y="11829"/>
                  </a:cubicBezTo>
                  <a:lnTo>
                    <a:pt x="6584" y="11783"/>
                  </a:lnTo>
                  <a:cubicBezTo>
                    <a:pt x="6537" y="11585"/>
                    <a:pt x="6444" y="11387"/>
                    <a:pt x="6630" y="11201"/>
                  </a:cubicBezTo>
                  <a:lnTo>
                    <a:pt x="6630" y="11143"/>
                  </a:lnTo>
                  <a:lnTo>
                    <a:pt x="6630" y="11096"/>
                  </a:lnTo>
                  <a:lnTo>
                    <a:pt x="6630" y="11050"/>
                  </a:lnTo>
                  <a:lnTo>
                    <a:pt x="6688" y="11003"/>
                  </a:lnTo>
                  <a:cubicBezTo>
                    <a:pt x="6921" y="10852"/>
                    <a:pt x="7026" y="10713"/>
                    <a:pt x="7026" y="10620"/>
                  </a:cubicBezTo>
                  <a:cubicBezTo>
                    <a:pt x="7072" y="10468"/>
                    <a:pt x="6874" y="10271"/>
                    <a:pt x="6537" y="10038"/>
                  </a:cubicBezTo>
                  <a:lnTo>
                    <a:pt x="6537" y="9980"/>
                  </a:lnTo>
                  <a:lnTo>
                    <a:pt x="6537" y="9933"/>
                  </a:lnTo>
                  <a:lnTo>
                    <a:pt x="6537" y="9747"/>
                  </a:lnTo>
                  <a:cubicBezTo>
                    <a:pt x="6584" y="9596"/>
                    <a:pt x="6584" y="9456"/>
                    <a:pt x="6630" y="9305"/>
                  </a:cubicBezTo>
                  <a:cubicBezTo>
                    <a:pt x="6688" y="9014"/>
                    <a:pt x="6781" y="8724"/>
                    <a:pt x="6828" y="8433"/>
                  </a:cubicBezTo>
                  <a:cubicBezTo>
                    <a:pt x="6921" y="7851"/>
                    <a:pt x="7072" y="7316"/>
                    <a:pt x="7165" y="6735"/>
                  </a:cubicBezTo>
                  <a:cubicBezTo>
                    <a:pt x="7165" y="6688"/>
                    <a:pt x="7212" y="6642"/>
                    <a:pt x="7212" y="6595"/>
                  </a:cubicBezTo>
                  <a:cubicBezTo>
                    <a:pt x="7270" y="6351"/>
                    <a:pt x="7316" y="6107"/>
                    <a:pt x="7165" y="5909"/>
                  </a:cubicBezTo>
                  <a:lnTo>
                    <a:pt x="6979" y="5909"/>
                  </a:lnTo>
                  <a:lnTo>
                    <a:pt x="6049" y="9933"/>
                  </a:lnTo>
                  <a:lnTo>
                    <a:pt x="6002" y="9933"/>
                  </a:lnTo>
                  <a:cubicBezTo>
                    <a:pt x="5957" y="9931"/>
                    <a:pt x="5912" y="9930"/>
                    <a:pt x="5868" y="9930"/>
                  </a:cubicBezTo>
                  <a:cubicBezTo>
                    <a:pt x="5002" y="9930"/>
                    <a:pt x="4220" y="10348"/>
                    <a:pt x="3490" y="10713"/>
                  </a:cubicBezTo>
                  <a:lnTo>
                    <a:pt x="3385" y="10713"/>
                  </a:lnTo>
                  <a:lnTo>
                    <a:pt x="3338" y="10666"/>
                  </a:lnTo>
                  <a:lnTo>
                    <a:pt x="3292" y="10666"/>
                  </a:lnTo>
                  <a:cubicBezTo>
                    <a:pt x="3292" y="10620"/>
                    <a:pt x="3292" y="10620"/>
                    <a:pt x="3245" y="10561"/>
                  </a:cubicBezTo>
                  <a:cubicBezTo>
                    <a:pt x="2710" y="9689"/>
                    <a:pt x="1931" y="9014"/>
                    <a:pt x="1163" y="8386"/>
                  </a:cubicBezTo>
                  <a:cubicBezTo>
                    <a:pt x="1012" y="8235"/>
                    <a:pt x="873" y="8142"/>
                    <a:pt x="721" y="8003"/>
                  </a:cubicBezTo>
                  <a:cubicBezTo>
                    <a:pt x="582" y="7898"/>
                    <a:pt x="524" y="7758"/>
                    <a:pt x="524" y="7607"/>
                  </a:cubicBezTo>
                  <a:lnTo>
                    <a:pt x="524" y="7421"/>
                  </a:lnTo>
                  <a:lnTo>
                    <a:pt x="1256" y="3350"/>
                  </a:lnTo>
                  <a:lnTo>
                    <a:pt x="1349" y="2768"/>
                  </a:lnTo>
                  <a:cubicBezTo>
                    <a:pt x="1349" y="2664"/>
                    <a:pt x="1396" y="2524"/>
                    <a:pt x="1396" y="2419"/>
                  </a:cubicBezTo>
                  <a:lnTo>
                    <a:pt x="1396" y="2326"/>
                  </a:lnTo>
                  <a:cubicBezTo>
                    <a:pt x="1454" y="2187"/>
                    <a:pt x="1454" y="1989"/>
                    <a:pt x="1501" y="1838"/>
                  </a:cubicBezTo>
                  <a:lnTo>
                    <a:pt x="1594" y="1454"/>
                  </a:lnTo>
                  <a:lnTo>
                    <a:pt x="1791" y="2326"/>
                  </a:lnTo>
                  <a:cubicBezTo>
                    <a:pt x="1884" y="2664"/>
                    <a:pt x="1931" y="2955"/>
                    <a:pt x="2036" y="3245"/>
                  </a:cubicBezTo>
                  <a:lnTo>
                    <a:pt x="2129" y="3734"/>
                  </a:lnTo>
                  <a:lnTo>
                    <a:pt x="2513" y="3641"/>
                  </a:lnTo>
                  <a:cubicBezTo>
                    <a:pt x="2466" y="3490"/>
                    <a:pt x="2420" y="3292"/>
                    <a:pt x="2373" y="3152"/>
                  </a:cubicBezTo>
                  <a:lnTo>
                    <a:pt x="2326" y="2955"/>
                  </a:lnTo>
                  <a:cubicBezTo>
                    <a:pt x="2268" y="2710"/>
                    <a:pt x="2222" y="2419"/>
                    <a:pt x="2129" y="2129"/>
                  </a:cubicBezTo>
                  <a:cubicBezTo>
                    <a:pt x="2082" y="1989"/>
                    <a:pt x="2036" y="1791"/>
                    <a:pt x="1978" y="1652"/>
                  </a:cubicBezTo>
                  <a:cubicBezTo>
                    <a:pt x="1884" y="1210"/>
                    <a:pt x="1745" y="779"/>
                    <a:pt x="1547" y="198"/>
                  </a:cubicBezTo>
                  <a:cubicBezTo>
                    <a:pt x="1501" y="93"/>
                    <a:pt x="1454" y="47"/>
                    <a:pt x="13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84"/>
            <p:cNvSpPr/>
            <p:nvPr/>
          </p:nvSpPr>
          <p:spPr>
            <a:xfrm>
              <a:off x="240450" y="2906775"/>
              <a:ext cx="476325" cy="405950"/>
            </a:xfrm>
            <a:custGeom>
              <a:rect b="b" l="l" r="r" t="t"/>
              <a:pathLst>
                <a:path extrusionOk="0" h="16238" w="19053">
                  <a:moveTo>
                    <a:pt x="6397" y="0"/>
                  </a:moveTo>
                  <a:cubicBezTo>
                    <a:pt x="6304" y="0"/>
                    <a:pt x="6211" y="47"/>
                    <a:pt x="6060" y="105"/>
                  </a:cubicBezTo>
                  <a:lnTo>
                    <a:pt x="5920" y="151"/>
                  </a:lnTo>
                  <a:cubicBezTo>
                    <a:pt x="5676" y="244"/>
                    <a:pt x="5478" y="337"/>
                    <a:pt x="5292" y="442"/>
                  </a:cubicBezTo>
                  <a:cubicBezTo>
                    <a:pt x="3931" y="1117"/>
                    <a:pt x="2478" y="1896"/>
                    <a:pt x="872" y="2722"/>
                  </a:cubicBezTo>
                  <a:cubicBezTo>
                    <a:pt x="640" y="2815"/>
                    <a:pt x="396" y="2954"/>
                    <a:pt x="105" y="3152"/>
                  </a:cubicBezTo>
                  <a:cubicBezTo>
                    <a:pt x="58" y="3199"/>
                    <a:pt x="0" y="3245"/>
                    <a:pt x="0" y="3303"/>
                  </a:cubicBezTo>
                  <a:cubicBezTo>
                    <a:pt x="0" y="3350"/>
                    <a:pt x="0" y="3396"/>
                    <a:pt x="58" y="3443"/>
                  </a:cubicBezTo>
                  <a:cubicBezTo>
                    <a:pt x="244" y="3687"/>
                    <a:pt x="396" y="3885"/>
                    <a:pt x="535" y="4024"/>
                  </a:cubicBezTo>
                  <a:cubicBezTo>
                    <a:pt x="686" y="4222"/>
                    <a:pt x="931" y="4315"/>
                    <a:pt x="1221" y="4315"/>
                  </a:cubicBezTo>
                  <a:lnTo>
                    <a:pt x="1268" y="4315"/>
                  </a:lnTo>
                  <a:cubicBezTo>
                    <a:pt x="1698" y="4315"/>
                    <a:pt x="2094" y="4118"/>
                    <a:pt x="2478" y="3885"/>
                  </a:cubicBezTo>
                  <a:cubicBezTo>
                    <a:pt x="2571" y="3827"/>
                    <a:pt x="2675" y="3780"/>
                    <a:pt x="2722" y="3734"/>
                  </a:cubicBezTo>
                  <a:lnTo>
                    <a:pt x="2966" y="3594"/>
                  </a:lnTo>
                  <a:lnTo>
                    <a:pt x="3106" y="3978"/>
                  </a:lnTo>
                  <a:cubicBezTo>
                    <a:pt x="3199" y="4222"/>
                    <a:pt x="3350" y="4408"/>
                    <a:pt x="3443" y="4653"/>
                  </a:cubicBezTo>
                  <a:cubicBezTo>
                    <a:pt x="3548" y="4850"/>
                    <a:pt x="3641" y="5048"/>
                    <a:pt x="3734" y="5281"/>
                  </a:cubicBezTo>
                  <a:cubicBezTo>
                    <a:pt x="3838" y="5432"/>
                    <a:pt x="3885" y="5571"/>
                    <a:pt x="3978" y="5723"/>
                  </a:cubicBezTo>
                  <a:cubicBezTo>
                    <a:pt x="4804" y="7421"/>
                    <a:pt x="5676" y="9166"/>
                    <a:pt x="6549" y="10864"/>
                  </a:cubicBezTo>
                  <a:lnTo>
                    <a:pt x="6642" y="10864"/>
                  </a:lnTo>
                  <a:lnTo>
                    <a:pt x="6793" y="10806"/>
                  </a:lnTo>
                  <a:cubicBezTo>
                    <a:pt x="6688" y="10515"/>
                    <a:pt x="6595" y="10177"/>
                    <a:pt x="6456" y="9887"/>
                  </a:cubicBezTo>
                  <a:cubicBezTo>
                    <a:pt x="5920" y="8875"/>
                    <a:pt x="5385" y="7851"/>
                    <a:pt x="4897" y="6839"/>
                  </a:cubicBezTo>
                  <a:cubicBezTo>
                    <a:pt x="4711" y="6397"/>
                    <a:pt x="4467" y="5967"/>
                    <a:pt x="4269" y="5525"/>
                  </a:cubicBezTo>
                  <a:lnTo>
                    <a:pt x="4176" y="5339"/>
                  </a:lnTo>
                  <a:cubicBezTo>
                    <a:pt x="4025" y="5048"/>
                    <a:pt x="3885" y="4804"/>
                    <a:pt x="3734" y="4513"/>
                  </a:cubicBezTo>
                  <a:cubicBezTo>
                    <a:pt x="3594" y="4222"/>
                    <a:pt x="3443" y="3931"/>
                    <a:pt x="3257" y="3641"/>
                  </a:cubicBezTo>
                  <a:cubicBezTo>
                    <a:pt x="3106" y="3350"/>
                    <a:pt x="2966" y="3303"/>
                    <a:pt x="2861" y="3303"/>
                  </a:cubicBezTo>
                  <a:cubicBezTo>
                    <a:pt x="2768" y="3303"/>
                    <a:pt x="2675" y="3350"/>
                    <a:pt x="2571" y="3350"/>
                  </a:cubicBezTo>
                  <a:cubicBezTo>
                    <a:pt x="2571" y="3396"/>
                    <a:pt x="2524" y="3396"/>
                    <a:pt x="2478" y="3396"/>
                  </a:cubicBezTo>
                  <a:cubicBezTo>
                    <a:pt x="2431" y="3443"/>
                    <a:pt x="2326" y="3489"/>
                    <a:pt x="2280" y="3489"/>
                  </a:cubicBezTo>
                  <a:lnTo>
                    <a:pt x="2187" y="3536"/>
                  </a:lnTo>
                  <a:cubicBezTo>
                    <a:pt x="2036" y="3641"/>
                    <a:pt x="1849" y="3734"/>
                    <a:pt x="1698" y="3827"/>
                  </a:cubicBezTo>
                  <a:cubicBezTo>
                    <a:pt x="1512" y="3885"/>
                    <a:pt x="1361" y="3931"/>
                    <a:pt x="1268" y="3931"/>
                  </a:cubicBezTo>
                  <a:cubicBezTo>
                    <a:pt x="872" y="3931"/>
                    <a:pt x="686" y="3641"/>
                    <a:pt x="582" y="3396"/>
                  </a:cubicBezTo>
                  <a:lnTo>
                    <a:pt x="535" y="3303"/>
                  </a:lnTo>
                  <a:lnTo>
                    <a:pt x="640" y="3245"/>
                  </a:lnTo>
                  <a:cubicBezTo>
                    <a:pt x="2524" y="2326"/>
                    <a:pt x="4362" y="1361"/>
                    <a:pt x="6258" y="442"/>
                  </a:cubicBezTo>
                  <a:lnTo>
                    <a:pt x="6304" y="442"/>
                  </a:lnTo>
                  <a:lnTo>
                    <a:pt x="6502" y="489"/>
                  </a:lnTo>
                  <a:lnTo>
                    <a:pt x="6502" y="582"/>
                  </a:lnTo>
                  <a:lnTo>
                    <a:pt x="6502" y="733"/>
                  </a:lnTo>
                  <a:lnTo>
                    <a:pt x="6502" y="826"/>
                  </a:lnTo>
                  <a:cubicBezTo>
                    <a:pt x="6456" y="919"/>
                    <a:pt x="6456" y="1024"/>
                    <a:pt x="6456" y="1117"/>
                  </a:cubicBezTo>
                  <a:cubicBezTo>
                    <a:pt x="6397" y="1210"/>
                    <a:pt x="6351" y="1314"/>
                    <a:pt x="6304" y="1454"/>
                  </a:cubicBezTo>
                  <a:cubicBezTo>
                    <a:pt x="6258" y="1559"/>
                    <a:pt x="6211" y="1652"/>
                    <a:pt x="6165" y="1791"/>
                  </a:cubicBezTo>
                  <a:cubicBezTo>
                    <a:pt x="6107" y="1791"/>
                    <a:pt x="6107" y="1849"/>
                    <a:pt x="6107" y="1849"/>
                  </a:cubicBezTo>
                  <a:cubicBezTo>
                    <a:pt x="6060" y="1896"/>
                    <a:pt x="6014" y="1942"/>
                    <a:pt x="5920" y="1989"/>
                  </a:cubicBezTo>
                  <a:cubicBezTo>
                    <a:pt x="5816" y="2082"/>
                    <a:pt x="5723" y="2140"/>
                    <a:pt x="5630" y="2187"/>
                  </a:cubicBezTo>
                  <a:cubicBezTo>
                    <a:pt x="5583" y="2187"/>
                    <a:pt x="5525" y="2233"/>
                    <a:pt x="5478" y="2280"/>
                  </a:cubicBezTo>
                  <a:cubicBezTo>
                    <a:pt x="5292" y="2373"/>
                    <a:pt x="5292" y="2373"/>
                    <a:pt x="5385" y="2617"/>
                  </a:cubicBezTo>
                  <a:cubicBezTo>
                    <a:pt x="5583" y="3013"/>
                    <a:pt x="5769" y="3443"/>
                    <a:pt x="5920" y="3885"/>
                  </a:cubicBezTo>
                  <a:lnTo>
                    <a:pt x="5967" y="4024"/>
                  </a:lnTo>
                  <a:lnTo>
                    <a:pt x="5967" y="4071"/>
                  </a:lnTo>
                  <a:cubicBezTo>
                    <a:pt x="5967" y="4118"/>
                    <a:pt x="5967" y="4176"/>
                    <a:pt x="5920" y="4222"/>
                  </a:cubicBezTo>
                  <a:lnTo>
                    <a:pt x="5874" y="4269"/>
                  </a:lnTo>
                  <a:lnTo>
                    <a:pt x="5816" y="4315"/>
                  </a:lnTo>
                  <a:cubicBezTo>
                    <a:pt x="5723" y="4408"/>
                    <a:pt x="5583" y="4513"/>
                    <a:pt x="5478" y="4560"/>
                  </a:cubicBezTo>
                  <a:cubicBezTo>
                    <a:pt x="5292" y="4699"/>
                    <a:pt x="5095" y="4850"/>
                    <a:pt x="4943" y="5048"/>
                  </a:cubicBezTo>
                  <a:cubicBezTo>
                    <a:pt x="4850" y="5095"/>
                    <a:pt x="4850" y="5141"/>
                    <a:pt x="4804" y="5234"/>
                  </a:cubicBezTo>
                  <a:lnTo>
                    <a:pt x="4804" y="5281"/>
                  </a:lnTo>
                  <a:lnTo>
                    <a:pt x="5095" y="5281"/>
                  </a:lnTo>
                  <a:cubicBezTo>
                    <a:pt x="5478" y="5234"/>
                    <a:pt x="5769" y="4943"/>
                    <a:pt x="6107" y="4653"/>
                  </a:cubicBezTo>
                  <a:lnTo>
                    <a:pt x="6211" y="4560"/>
                  </a:lnTo>
                  <a:lnTo>
                    <a:pt x="6258" y="4653"/>
                  </a:lnTo>
                  <a:cubicBezTo>
                    <a:pt x="6351" y="4850"/>
                    <a:pt x="6456" y="4990"/>
                    <a:pt x="6549" y="5141"/>
                  </a:cubicBezTo>
                  <a:lnTo>
                    <a:pt x="6549" y="5234"/>
                  </a:lnTo>
                  <a:lnTo>
                    <a:pt x="6258" y="5478"/>
                  </a:lnTo>
                  <a:cubicBezTo>
                    <a:pt x="6060" y="5676"/>
                    <a:pt x="5874" y="5816"/>
                    <a:pt x="5676" y="6013"/>
                  </a:cubicBezTo>
                  <a:cubicBezTo>
                    <a:pt x="5478" y="6153"/>
                    <a:pt x="5432" y="6258"/>
                    <a:pt x="5478" y="6351"/>
                  </a:cubicBezTo>
                  <a:cubicBezTo>
                    <a:pt x="5531" y="6397"/>
                    <a:pt x="5592" y="6421"/>
                    <a:pt x="5665" y="6421"/>
                  </a:cubicBezTo>
                  <a:cubicBezTo>
                    <a:pt x="5737" y="6421"/>
                    <a:pt x="5822" y="6397"/>
                    <a:pt x="5920" y="6351"/>
                  </a:cubicBezTo>
                  <a:cubicBezTo>
                    <a:pt x="6107" y="6211"/>
                    <a:pt x="6304" y="6107"/>
                    <a:pt x="6502" y="5967"/>
                  </a:cubicBezTo>
                  <a:cubicBezTo>
                    <a:pt x="6549" y="5920"/>
                    <a:pt x="6642" y="5862"/>
                    <a:pt x="6746" y="5816"/>
                  </a:cubicBezTo>
                  <a:lnTo>
                    <a:pt x="6839" y="5769"/>
                  </a:lnTo>
                  <a:lnTo>
                    <a:pt x="6886" y="5816"/>
                  </a:lnTo>
                  <a:cubicBezTo>
                    <a:pt x="6932" y="5967"/>
                    <a:pt x="7037" y="6107"/>
                    <a:pt x="7130" y="6258"/>
                  </a:cubicBezTo>
                  <a:lnTo>
                    <a:pt x="7270" y="6502"/>
                  </a:lnTo>
                  <a:lnTo>
                    <a:pt x="7037" y="6642"/>
                  </a:lnTo>
                  <a:cubicBezTo>
                    <a:pt x="6839" y="6793"/>
                    <a:pt x="6688" y="6932"/>
                    <a:pt x="6502" y="7084"/>
                  </a:cubicBezTo>
                  <a:cubicBezTo>
                    <a:pt x="6397" y="7177"/>
                    <a:pt x="6351" y="7270"/>
                    <a:pt x="6258" y="7421"/>
                  </a:cubicBezTo>
                  <a:lnTo>
                    <a:pt x="6211" y="7467"/>
                  </a:lnTo>
                  <a:lnTo>
                    <a:pt x="6258" y="7467"/>
                  </a:lnTo>
                  <a:cubicBezTo>
                    <a:pt x="6549" y="7421"/>
                    <a:pt x="6839" y="7316"/>
                    <a:pt x="7130" y="7223"/>
                  </a:cubicBezTo>
                  <a:cubicBezTo>
                    <a:pt x="7177" y="7177"/>
                    <a:pt x="7270" y="7130"/>
                    <a:pt x="7328" y="7084"/>
                  </a:cubicBezTo>
                  <a:cubicBezTo>
                    <a:pt x="7374" y="7025"/>
                    <a:pt x="7421" y="7025"/>
                    <a:pt x="7467" y="6979"/>
                  </a:cubicBezTo>
                  <a:lnTo>
                    <a:pt x="7560" y="6932"/>
                  </a:lnTo>
                  <a:lnTo>
                    <a:pt x="7851" y="7467"/>
                  </a:lnTo>
                  <a:lnTo>
                    <a:pt x="7560" y="7758"/>
                  </a:lnTo>
                  <a:cubicBezTo>
                    <a:pt x="7328" y="7956"/>
                    <a:pt x="7130" y="8142"/>
                    <a:pt x="6932" y="8340"/>
                  </a:cubicBezTo>
                  <a:cubicBezTo>
                    <a:pt x="6886" y="8340"/>
                    <a:pt x="6886" y="8386"/>
                    <a:pt x="6886" y="8433"/>
                  </a:cubicBezTo>
                  <a:cubicBezTo>
                    <a:pt x="6886" y="8479"/>
                    <a:pt x="6886" y="8479"/>
                    <a:pt x="6839" y="8479"/>
                  </a:cubicBezTo>
                  <a:lnTo>
                    <a:pt x="6979" y="8479"/>
                  </a:lnTo>
                  <a:cubicBezTo>
                    <a:pt x="7223" y="8433"/>
                    <a:pt x="7467" y="8340"/>
                    <a:pt x="7805" y="8189"/>
                  </a:cubicBezTo>
                  <a:cubicBezTo>
                    <a:pt x="7851" y="8189"/>
                    <a:pt x="7909" y="8142"/>
                    <a:pt x="7956" y="8095"/>
                  </a:cubicBezTo>
                  <a:cubicBezTo>
                    <a:pt x="8002" y="8049"/>
                    <a:pt x="8002" y="8049"/>
                    <a:pt x="8049" y="8002"/>
                  </a:cubicBezTo>
                  <a:lnTo>
                    <a:pt x="8142" y="7898"/>
                  </a:lnTo>
                  <a:lnTo>
                    <a:pt x="8200" y="8002"/>
                  </a:lnTo>
                  <a:cubicBezTo>
                    <a:pt x="8247" y="8095"/>
                    <a:pt x="8293" y="8189"/>
                    <a:pt x="8386" y="8293"/>
                  </a:cubicBezTo>
                  <a:cubicBezTo>
                    <a:pt x="8491" y="8479"/>
                    <a:pt x="8631" y="8724"/>
                    <a:pt x="8724" y="8968"/>
                  </a:cubicBezTo>
                  <a:cubicBezTo>
                    <a:pt x="8968" y="9596"/>
                    <a:pt x="9410" y="10131"/>
                    <a:pt x="10178" y="10515"/>
                  </a:cubicBezTo>
                  <a:cubicBezTo>
                    <a:pt x="10375" y="10619"/>
                    <a:pt x="10620" y="10759"/>
                    <a:pt x="10817" y="10910"/>
                  </a:cubicBezTo>
                  <a:cubicBezTo>
                    <a:pt x="10957" y="11003"/>
                    <a:pt x="11108" y="11155"/>
                    <a:pt x="11248" y="11201"/>
                  </a:cubicBezTo>
                  <a:cubicBezTo>
                    <a:pt x="11876" y="11631"/>
                    <a:pt x="12504" y="12027"/>
                    <a:pt x="13190" y="12457"/>
                  </a:cubicBezTo>
                  <a:cubicBezTo>
                    <a:pt x="14202" y="13085"/>
                    <a:pt x="15272" y="13772"/>
                    <a:pt x="16342" y="14446"/>
                  </a:cubicBezTo>
                  <a:cubicBezTo>
                    <a:pt x="16924" y="14784"/>
                    <a:pt x="17447" y="15167"/>
                    <a:pt x="17982" y="15516"/>
                  </a:cubicBezTo>
                  <a:cubicBezTo>
                    <a:pt x="18227" y="15702"/>
                    <a:pt x="18471" y="15900"/>
                    <a:pt x="18715" y="16040"/>
                  </a:cubicBezTo>
                  <a:lnTo>
                    <a:pt x="18762" y="16098"/>
                  </a:lnTo>
                  <a:cubicBezTo>
                    <a:pt x="18855" y="16144"/>
                    <a:pt x="18901" y="16191"/>
                    <a:pt x="18959" y="16191"/>
                  </a:cubicBezTo>
                  <a:cubicBezTo>
                    <a:pt x="19006" y="16191"/>
                    <a:pt x="19006" y="16191"/>
                    <a:pt x="19052" y="16237"/>
                  </a:cubicBezTo>
                  <a:lnTo>
                    <a:pt x="19052" y="15749"/>
                  </a:lnTo>
                  <a:lnTo>
                    <a:pt x="18424" y="15319"/>
                  </a:lnTo>
                  <a:cubicBezTo>
                    <a:pt x="17982" y="15074"/>
                    <a:pt x="17598" y="14784"/>
                    <a:pt x="17215" y="14539"/>
                  </a:cubicBezTo>
                  <a:cubicBezTo>
                    <a:pt x="17156" y="14493"/>
                    <a:pt x="17110" y="14400"/>
                    <a:pt x="17110" y="14295"/>
                  </a:cubicBezTo>
                  <a:lnTo>
                    <a:pt x="17110" y="14248"/>
                  </a:lnTo>
                  <a:lnTo>
                    <a:pt x="16773" y="14248"/>
                  </a:lnTo>
                  <a:lnTo>
                    <a:pt x="16726" y="14202"/>
                  </a:lnTo>
                  <a:cubicBezTo>
                    <a:pt x="16238" y="13865"/>
                    <a:pt x="15703" y="13574"/>
                    <a:pt x="15226" y="13283"/>
                  </a:cubicBezTo>
                  <a:lnTo>
                    <a:pt x="15028" y="13132"/>
                  </a:lnTo>
                  <a:cubicBezTo>
                    <a:pt x="14737" y="12992"/>
                    <a:pt x="14493" y="12795"/>
                    <a:pt x="14202" y="12608"/>
                  </a:cubicBezTo>
                  <a:cubicBezTo>
                    <a:pt x="14156" y="12550"/>
                    <a:pt x="14062" y="12457"/>
                    <a:pt x="14016" y="12364"/>
                  </a:cubicBezTo>
                  <a:cubicBezTo>
                    <a:pt x="13958" y="11969"/>
                    <a:pt x="13865" y="11585"/>
                    <a:pt x="13772" y="11155"/>
                  </a:cubicBezTo>
                  <a:lnTo>
                    <a:pt x="13772" y="11096"/>
                  </a:lnTo>
                  <a:lnTo>
                    <a:pt x="13481" y="9794"/>
                  </a:lnTo>
                  <a:lnTo>
                    <a:pt x="13481" y="9701"/>
                  </a:lnTo>
                  <a:lnTo>
                    <a:pt x="13481" y="9549"/>
                  </a:lnTo>
                  <a:cubicBezTo>
                    <a:pt x="13527" y="9456"/>
                    <a:pt x="13527" y="9410"/>
                    <a:pt x="13620" y="9305"/>
                  </a:cubicBezTo>
                  <a:cubicBezTo>
                    <a:pt x="13667" y="9259"/>
                    <a:pt x="13667" y="9212"/>
                    <a:pt x="13725" y="9166"/>
                  </a:cubicBezTo>
                  <a:lnTo>
                    <a:pt x="13725" y="9119"/>
                  </a:lnTo>
                  <a:lnTo>
                    <a:pt x="13667" y="9119"/>
                  </a:lnTo>
                  <a:cubicBezTo>
                    <a:pt x="13574" y="9061"/>
                    <a:pt x="13481" y="9061"/>
                    <a:pt x="13434" y="9014"/>
                  </a:cubicBezTo>
                  <a:cubicBezTo>
                    <a:pt x="13434" y="8968"/>
                    <a:pt x="13376" y="8968"/>
                    <a:pt x="13376" y="8968"/>
                  </a:cubicBezTo>
                  <a:cubicBezTo>
                    <a:pt x="13330" y="8875"/>
                    <a:pt x="13283" y="8828"/>
                    <a:pt x="13237" y="8724"/>
                  </a:cubicBezTo>
                  <a:cubicBezTo>
                    <a:pt x="13237" y="8677"/>
                    <a:pt x="13237" y="8631"/>
                    <a:pt x="13190" y="8584"/>
                  </a:cubicBezTo>
                  <a:lnTo>
                    <a:pt x="13144" y="8293"/>
                  </a:lnTo>
                  <a:lnTo>
                    <a:pt x="13190" y="8247"/>
                  </a:lnTo>
                  <a:cubicBezTo>
                    <a:pt x="13283" y="8189"/>
                    <a:pt x="13330" y="8189"/>
                    <a:pt x="13376" y="8142"/>
                  </a:cubicBezTo>
                  <a:lnTo>
                    <a:pt x="13481" y="8095"/>
                  </a:lnTo>
                  <a:cubicBezTo>
                    <a:pt x="13574" y="8002"/>
                    <a:pt x="13667" y="7956"/>
                    <a:pt x="13772" y="7898"/>
                  </a:cubicBezTo>
                  <a:cubicBezTo>
                    <a:pt x="13772" y="7851"/>
                    <a:pt x="13818" y="7805"/>
                    <a:pt x="13818" y="7758"/>
                  </a:cubicBezTo>
                  <a:lnTo>
                    <a:pt x="13818" y="7712"/>
                  </a:lnTo>
                  <a:cubicBezTo>
                    <a:pt x="13772" y="7665"/>
                    <a:pt x="13667" y="7665"/>
                    <a:pt x="13620" y="7665"/>
                  </a:cubicBezTo>
                  <a:cubicBezTo>
                    <a:pt x="13527" y="7665"/>
                    <a:pt x="13376" y="7665"/>
                    <a:pt x="13283" y="7712"/>
                  </a:cubicBezTo>
                  <a:cubicBezTo>
                    <a:pt x="13190" y="7712"/>
                    <a:pt x="13144" y="7712"/>
                    <a:pt x="13085" y="7758"/>
                  </a:cubicBezTo>
                  <a:lnTo>
                    <a:pt x="12992" y="7758"/>
                  </a:lnTo>
                  <a:lnTo>
                    <a:pt x="12702" y="6793"/>
                  </a:lnTo>
                  <a:lnTo>
                    <a:pt x="12364" y="6839"/>
                  </a:lnTo>
                  <a:cubicBezTo>
                    <a:pt x="12457" y="7316"/>
                    <a:pt x="12609" y="7805"/>
                    <a:pt x="12702" y="8293"/>
                  </a:cubicBezTo>
                  <a:cubicBezTo>
                    <a:pt x="12946" y="9166"/>
                    <a:pt x="13144" y="9991"/>
                    <a:pt x="13283" y="10864"/>
                  </a:cubicBezTo>
                  <a:cubicBezTo>
                    <a:pt x="13376" y="11201"/>
                    <a:pt x="13481" y="11585"/>
                    <a:pt x="13527" y="11922"/>
                  </a:cubicBezTo>
                  <a:lnTo>
                    <a:pt x="13574" y="12027"/>
                  </a:lnTo>
                  <a:lnTo>
                    <a:pt x="13527" y="12073"/>
                  </a:lnTo>
                  <a:lnTo>
                    <a:pt x="13481" y="12073"/>
                  </a:lnTo>
                  <a:lnTo>
                    <a:pt x="13376" y="12120"/>
                  </a:lnTo>
                  <a:lnTo>
                    <a:pt x="12795" y="11783"/>
                  </a:lnTo>
                  <a:cubicBezTo>
                    <a:pt x="12457" y="11538"/>
                    <a:pt x="12074" y="11294"/>
                    <a:pt x="11736" y="11050"/>
                  </a:cubicBezTo>
                  <a:cubicBezTo>
                    <a:pt x="11538" y="10957"/>
                    <a:pt x="11399" y="10864"/>
                    <a:pt x="11248" y="10759"/>
                  </a:cubicBezTo>
                  <a:cubicBezTo>
                    <a:pt x="10910" y="10515"/>
                    <a:pt x="10573" y="10329"/>
                    <a:pt x="10178" y="10084"/>
                  </a:cubicBezTo>
                  <a:cubicBezTo>
                    <a:pt x="9840" y="9933"/>
                    <a:pt x="9654" y="9701"/>
                    <a:pt x="9456" y="9352"/>
                  </a:cubicBezTo>
                  <a:cubicBezTo>
                    <a:pt x="9166" y="8770"/>
                    <a:pt x="8828" y="8189"/>
                    <a:pt x="8491" y="7607"/>
                  </a:cubicBezTo>
                  <a:cubicBezTo>
                    <a:pt x="8293" y="7270"/>
                    <a:pt x="8096" y="6886"/>
                    <a:pt x="7851" y="6548"/>
                  </a:cubicBezTo>
                  <a:cubicBezTo>
                    <a:pt x="7328" y="5571"/>
                    <a:pt x="6886" y="4757"/>
                    <a:pt x="6502" y="3931"/>
                  </a:cubicBezTo>
                  <a:cubicBezTo>
                    <a:pt x="6304" y="3594"/>
                    <a:pt x="6165" y="3303"/>
                    <a:pt x="6060" y="2954"/>
                  </a:cubicBezTo>
                  <a:cubicBezTo>
                    <a:pt x="5967" y="2815"/>
                    <a:pt x="5920" y="2722"/>
                    <a:pt x="5874" y="2571"/>
                  </a:cubicBezTo>
                  <a:lnTo>
                    <a:pt x="5874" y="2524"/>
                  </a:lnTo>
                  <a:lnTo>
                    <a:pt x="5920" y="2478"/>
                  </a:lnTo>
                  <a:cubicBezTo>
                    <a:pt x="6107" y="2233"/>
                    <a:pt x="6304" y="1989"/>
                    <a:pt x="6549" y="1745"/>
                  </a:cubicBezTo>
                  <a:cubicBezTo>
                    <a:pt x="6839" y="1454"/>
                    <a:pt x="6932" y="1024"/>
                    <a:pt x="6886" y="582"/>
                  </a:cubicBezTo>
                  <a:cubicBezTo>
                    <a:pt x="6886" y="198"/>
                    <a:pt x="6688" y="0"/>
                    <a:pt x="63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84"/>
            <p:cNvSpPr/>
            <p:nvPr/>
          </p:nvSpPr>
          <p:spPr>
            <a:xfrm>
              <a:off x="406475" y="3176900"/>
              <a:ext cx="3800" cy="1475"/>
            </a:xfrm>
            <a:custGeom>
              <a:rect b="b" l="l" r="r" t="t"/>
              <a:pathLst>
                <a:path extrusionOk="0" h="59" w="152">
                  <a:moveTo>
                    <a:pt x="152" y="1"/>
                  </a:moveTo>
                  <a:lnTo>
                    <a:pt x="152" y="1"/>
                  </a:lnTo>
                  <a:lnTo>
                    <a:pt x="1" y="59"/>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84"/>
            <p:cNvSpPr/>
            <p:nvPr/>
          </p:nvSpPr>
          <p:spPr>
            <a:xfrm>
              <a:off x="410250" y="3282450"/>
              <a:ext cx="306525" cy="257950"/>
            </a:xfrm>
            <a:custGeom>
              <a:rect b="b" l="l" r="r" t="t"/>
              <a:pathLst>
                <a:path extrusionOk="0" h="10318" w="12261">
                  <a:moveTo>
                    <a:pt x="1013" y="1"/>
                  </a:moveTo>
                  <a:cubicBezTo>
                    <a:pt x="966" y="1"/>
                    <a:pt x="920" y="1"/>
                    <a:pt x="920" y="94"/>
                  </a:cubicBezTo>
                  <a:cubicBezTo>
                    <a:pt x="873" y="245"/>
                    <a:pt x="768" y="385"/>
                    <a:pt x="768" y="536"/>
                  </a:cubicBezTo>
                  <a:cubicBezTo>
                    <a:pt x="582" y="1699"/>
                    <a:pt x="478" y="2816"/>
                    <a:pt x="385" y="3734"/>
                  </a:cubicBezTo>
                  <a:lnTo>
                    <a:pt x="385" y="3781"/>
                  </a:lnTo>
                  <a:cubicBezTo>
                    <a:pt x="385" y="4165"/>
                    <a:pt x="338" y="4560"/>
                    <a:pt x="338" y="4898"/>
                  </a:cubicBezTo>
                  <a:lnTo>
                    <a:pt x="292" y="5479"/>
                  </a:lnTo>
                  <a:cubicBezTo>
                    <a:pt x="292" y="5910"/>
                    <a:pt x="245" y="6398"/>
                    <a:pt x="187" y="6828"/>
                  </a:cubicBezTo>
                  <a:cubicBezTo>
                    <a:pt x="187" y="7026"/>
                    <a:pt x="140" y="7270"/>
                    <a:pt x="140" y="7468"/>
                  </a:cubicBezTo>
                  <a:cubicBezTo>
                    <a:pt x="140" y="7608"/>
                    <a:pt x="94" y="7759"/>
                    <a:pt x="94" y="7898"/>
                  </a:cubicBezTo>
                  <a:lnTo>
                    <a:pt x="94" y="8050"/>
                  </a:lnTo>
                  <a:cubicBezTo>
                    <a:pt x="47" y="8282"/>
                    <a:pt x="47" y="8573"/>
                    <a:pt x="1" y="8817"/>
                  </a:cubicBezTo>
                  <a:lnTo>
                    <a:pt x="1" y="9259"/>
                  </a:lnTo>
                  <a:lnTo>
                    <a:pt x="1" y="9399"/>
                  </a:lnTo>
                  <a:cubicBezTo>
                    <a:pt x="1" y="9445"/>
                    <a:pt x="1" y="9504"/>
                    <a:pt x="47" y="9550"/>
                  </a:cubicBezTo>
                  <a:cubicBezTo>
                    <a:pt x="47" y="9597"/>
                    <a:pt x="94" y="9690"/>
                    <a:pt x="140" y="9736"/>
                  </a:cubicBezTo>
                  <a:cubicBezTo>
                    <a:pt x="140" y="9794"/>
                    <a:pt x="187" y="9841"/>
                    <a:pt x="187" y="9887"/>
                  </a:cubicBezTo>
                  <a:cubicBezTo>
                    <a:pt x="245" y="9934"/>
                    <a:pt x="292" y="9934"/>
                    <a:pt x="338" y="9981"/>
                  </a:cubicBezTo>
                  <a:cubicBezTo>
                    <a:pt x="431" y="10085"/>
                    <a:pt x="536" y="10132"/>
                    <a:pt x="629" y="10178"/>
                  </a:cubicBezTo>
                  <a:cubicBezTo>
                    <a:pt x="675" y="10178"/>
                    <a:pt x="722" y="10225"/>
                    <a:pt x="722" y="10225"/>
                  </a:cubicBezTo>
                  <a:lnTo>
                    <a:pt x="768" y="10225"/>
                  </a:lnTo>
                  <a:cubicBezTo>
                    <a:pt x="1059" y="10271"/>
                    <a:pt x="1350" y="10318"/>
                    <a:pt x="1594" y="10318"/>
                  </a:cubicBezTo>
                  <a:cubicBezTo>
                    <a:pt x="1932" y="10271"/>
                    <a:pt x="2222" y="10225"/>
                    <a:pt x="2571" y="10132"/>
                  </a:cubicBezTo>
                  <a:cubicBezTo>
                    <a:pt x="2618" y="10132"/>
                    <a:pt x="2618" y="10132"/>
                    <a:pt x="2664" y="10085"/>
                  </a:cubicBezTo>
                  <a:cubicBezTo>
                    <a:pt x="3153" y="9934"/>
                    <a:pt x="3676" y="9736"/>
                    <a:pt x="4316" y="9504"/>
                  </a:cubicBezTo>
                  <a:cubicBezTo>
                    <a:pt x="4746" y="9352"/>
                    <a:pt x="5188" y="9155"/>
                    <a:pt x="5619" y="9015"/>
                  </a:cubicBezTo>
                  <a:lnTo>
                    <a:pt x="6538" y="8678"/>
                  </a:lnTo>
                  <a:cubicBezTo>
                    <a:pt x="6980" y="8527"/>
                    <a:pt x="7364" y="8340"/>
                    <a:pt x="7806" y="8189"/>
                  </a:cubicBezTo>
                  <a:cubicBezTo>
                    <a:pt x="8282" y="7992"/>
                    <a:pt x="8678" y="7852"/>
                    <a:pt x="9062" y="7701"/>
                  </a:cubicBezTo>
                  <a:cubicBezTo>
                    <a:pt x="9690" y="7410"/>
                    <a:pt x="10318" y="7119"/>
                    <a:pt x="10853" y="6828"/>
                  </a:cubicBezTo>
                  <a:lnTo>
                    <a:pt x="10899" y="6828"/>
                  </a:lnTo>
                  <a:cubicBezTo>
                    <a:pt x="10946" y="6782"/>
                    <a:pt x="11051" y="6782"/>
                    <a:pt x="11144" y="6735"/>
                  </a:cubicBezTo>
                  <a:cubicBezTo>
                    <a:pt x="11237" y="6689"/>
                    <a:pt x="11295" y="6689"/>
                    <a:pt x="11388" y="6642"/>
                  </a:cubicBezTo>
                  <a:lnTo>
                    <a:pt x="11923" y="6445"/>
                  </a:lnTo>
                  <a:cubicBezTo>
                    <a:pt x="12109" y="6398"/>
                    <a:pt x="12214" y="6352"/>
                    <a:pt x="12260" y="6305"/>
                  </a:cubicBezTo>
                  <a:lnTo>
                    <a:pt x="12260" y="5956"/>
                  </a:lnTo>
                  <a:lnTo>
                    <a:pt x="12214" y="5956"/>
                  </a:lnTo>
                  <a:cubicBezTo>
                    <a:pt x="12109" y="5956"/>
                    <a:pt x="11237" y="6200"/>
                    <a:pt x="11190" y="6247"/>
                  </a:cubicBezTo>
                  <a:cubicBezTo>
                    <a:pt x="11004" y="6305"/>
                    <a:pt x="10806" y="6398"/>
                    <a:pt x="10655" y="6491"/>
                  </a:cubicBezTo>
                  <a:cubicBezTo>
                    <a:pt x="10364" y="6642"/>
                    <a:pt x="10027" y="6782"/>
                    <a:pt x="9690" y="6933"/>
                  </a:cubicBezTo>
                  <a:cubicBezTo>
                    <a:pt x="8573" y="7410"/>
                    <a:pt x="7410" y="7852"/>
                    <a:pt x="6154" y="8340"/>
                  </a:cubicBezTo>
                  <a:cubicBezTo>
                    <a:pt x="4840" y="8864"/>
                    <a:pt x="3537" y="9352"/>
                    <a:pt x="2222" y="9841"/>
                  </a:cubicBezTo>
                  <a:lnTo>
                    <a:pt x="2176" y="9841"/>
                  </a:lnTo>
                  <a:cubicBezTo>
                    <a:pt x="1932" y="9934"/>
                    <a:pt x="1699" y="10027"/>
                    <a:pt x="1455" y="10027"/>
                  </a:cubicBezTo>
                  <a:cubicBezTo>
                    <a:pt x="1304" y="10027"/>
                    <a:pt x="1117" y="9981"/>
                    <a:pt x="966" y="9934"/>
                  </a:cubicBezTo>
                  <a:cubicBezTo>
                    <a:pt x="582" y="9736"/>
                    <a:pt x="338" y="9597"/>
                    <a:pt x="338" y="9062"/>
                  </a:cubicBezTo>
                  <a:cubicBezTo>
                    <a:pt x="338" y="8817"/>
                    <a:pt x="385" y="8631"/>
                    <a:pt x="385" y="8387"/>
                  </a:cubicBezTo>
                  <a:lnTo>
                    <a:pt x="478" y="7410"/>
                  </a:lnTo>
                  <a:cubicBezTo>
                    <a:pt x="536" y="6247"/>
                    <a:pt x="629" y="5084"/>
                    <a:pt x="722" y="3921"/>
                  </a:cubicBezTo>
                  <a:cubicBezTo>
                    <a:pt x="768" y="3444"/>
                    <a:pt x="827" y="2955"/>
                    <a:pt x="827" y="2467"/>
                  </a:cubicBezTo>
                  <a:cubicBezTo>
                    <a:pt x="873" y="2083"/>
                    <a:pt x="920" y="1745"/>
                    <a:pt x="920" y="1362"/>
                  </a:cubicBezTo>
                  <a:cubicBezTo>
                    <a:pt x="966" y="1071"/>
                    <a:pt x="966" y="722"/>
                    <a:pt x="1013" y="385"/>
                  </a:cubicBezTo>
                  <a:lnTo>
                    <a:pt x="101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84"/>
            <p:cNvSpPr/>
            <p:nvPr/>
          </p:nvSpPr>
          <p:spPr>
            <a:xfrm>
              <a:off x="716750" y="3431350"/>
              <a:ext cx="25" cy="8725"/>
            </a:xfrm>
            <a:custGeom>
              <a:rect b="b" l="l" r="r" t="t"/>
              <a:pathLst>
                <a:path extrusionOk="0" h="349" w="1">
                  <a:moveTo>
                    <a:pt x="0" y="0"/>
                  </a:moveTo>
                  <a:lnTo>
                    <a:pt x="0" y="0"/>
                  </a:lnTo>
                  <a:lnTo>
                    <a:pt x="0" y="349"/>
                  </a:lnTo>
                  <a:lnTo>
                    <a:pt x="0" y="349"/>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84"/>
            <p:cNvSpPr/>
            <p:nvPr/>
          </p:nvSpPr>
          <p:spPr>
            <a:xfrm>
              <a:off x="438175" y="3271300"/>
              <a:ext cx="270175" cy="120225"/>
            </a:xfrm>
            <a:custGeom>
              <a:rect b="b" l="l" r="r" t="t"/>
              <a:pathLst>
                <a:path extrusionOk="0" h="4809" w="10807">
                  <a:moveTo>
                    <a:pt x="678" y="1"/>
                  </a:moveTo>
                  <a:cubicBezTo>
                    <a:pt x="508" y="1"/>
                    <a:pt x="331" y="30"/>
                    <a:pt x="140" y="63"/>
                  </a:cubicBezTo>
                  <a:cubicBezTo>
                    <a:pt x="93" y="109"/>
                    <a:pt x="47" y="109"/>
                    <a:pt x="0" y="156"/>
                  </a:cubicBezTo>
                  <a:cubicBezTo>
                    <a:pt x="0" y="203"/>
                    <a:pt x="47" y="249"/>
                    <a:pt x="47" y="296"/>
                  </a:cubicBezTo>
                  <a:cubicBezTo>
                    <a:pt x="140" y="296"/>
                    <a:pt x="233" y="296"/>
                    <a:pt x="338" y="354"/>
                  </a:cubicBezTo>
                  <a:cubicBezTo>
                    <a:pt x="524" y="354"/>
                    <a:pt x="768" y="400"/>
                    <a:pt x="966" y="447"/>
                  </a:cubicBezTo>
                  <a:cubicBezTo>
                    <a:pt x="1303" y="540"/>
                    <a:pt x="1640" y="645"/>
                    <a:pt x="1978" y="831"/>
                  </a:cubicBezTo>
                  <a:cubicBezTo>
                    <a:pt x="2420" y="1075"/>
                    <a:pt x="2908" y="1459"/>
                    <a:pt x="3385" y="1947"/>
                  </a:cubicBezTo>
                  <a:cubicBezTo>
                    <a:pt x="4362" y="2820"/>
                    <a:pt x="5281" y="3494"/>
                    <a:pt x="6340" y="3983"/>
                  </a:cubicBezTo>
                  <a:cubicBezTo>
                    <a:pt x="6630" y="4134"/>
                    <a:pt x="6921" y="4274"/>
                    <a:pt x="7270" y="4367"/>
                  </a:cubicBezTo>
                  <a:cubicBezTo>
                    <a:pt x="7561" y="4471"/>
                    <a:pt x="7852" y="4564"/>
                    <a:pt x="8189" y="4611"/>
                  </a:cubicBezTo>
                  <a:cubicBezTo>
                    <a:pt x="8480" y="4715"/>
                    <a:pt x="8817" y="4762"/>
                    <a:pt x="9154" y="4762"/>
                  </a:cubicBezTo>
                  <a:cubicBezTo>
                    <a:pt x="9445" y="4809"/>
                    <a:pt x="9782" y="4809"/>
                    <a:pt x="10120" y="4809"/>
                  </a:cubicBezTo>
                  <a:cubicBezTo>
                    <a:pt x="10318" y="4809"/>
                    <a:pt x="10515" y="4762"/>
                    <a:pt x="10701" y="4657"/>
                  </a:cubicBezTo>
                  <a:cubicBezTo>
                    <a:pt x="10760" y="4657"/>
                    <a:pt x="10806" y="4657"/>
                    <a:pt x="10806" y="4611"/>
                  </a:cubicBezTo>
                  <a:lnTo>
                    <a:pt x="10760" y="4564"/>
                  </a:lnTo>
                  <a:lnTo>
                    <a:pt x="10701" y="4564"/>
                  </a:lnTo>
                  <a:cubicBezTo>
                    <a:pt x="10655" y="4518"/>
                    <a:pt x="10608" y="4518"/>
                    <a:pt x="10562" y="4471"/>
                  </a:cubicBezTo>
                  <a:lnTo>
                    <a:pt x="10364" y="4471"/>
                  </a:lnTo>
                  <a:cubicBezTo>
                    <a:pt x="10120" y="4425"/>
                    <a:pt x="9887" y="4367"/>
                    <a:pt x="9596" y="4367"/>
                  </a:cubicBezTo>
                  <a:lnTo>
                    <a:pt x="9538" y="4367"/>
                  </a:lnTo>
                  <a:cubicBezTo>
                    <a:pt x="9306" y="4320"/>
                    <a:pt x="9015" y="4274"/>
                    <a:pt x="8771" y="4227"/>
                  </a:cubicBezTo>
                  <a:cubicBezTo>
                    <a:pt x="8573" y="4227"/>
                    <a:pt x="8375" y="4180"/>
                    <a:pt x="8189" y="4134"/>
                  </a:cubicBezTo>
                  <a:cubicBezTo>
                    <a:pt x="7898" y="4076"/>
                    <a:pt x="7561" y="3983"/>
                    <a:pt x="7212" y="3890"/>
                  </a:cubicBezTo>
                  <a:cubicBezTo>
                    <a:pt x="6875" y="3738"/>
                    <a:pt x="6537" y="3599"/>
                    <a:pt x="6200" y="3401"/>
                  </a:cubicBezTo>
                  <a:cubicBezTo>
                    <a:pt x="6002" y="3308"/>
                    <a:pt x="5758" y="3157"/>
                    <a:pt x="5572" y="3017"/>
                  </a:cubicBezTo>
                  <a:cubicBezTo>
                    <a:pt x="5235" y="2820"/>
                    <a:pt x="4944" y="2622"/>
                    <a:pt x="4595" y="2389"/>
                  </a:cubicBezTo>
                  <a:cubicBezTo>
                    <a:pt x="4502" y="2285"/>
                    <a:pt x="4455" y="2238"/>
                    <a:pt x="4362" y="2145"/>
                  </a:cubicBezTo>
                  <a:cubicBezTo>
                    <a:pt x="4258" y="2040"/>
                    <a:pt x="4165" y="1994"/>
                    <a:pt x="4071" y="1901"/>
                  </a:cubicBezTo>
                  <a:lnTo>
                    <a:pt x="3920" y="1808"/>
                  </a:lnTo>
                  <a:cubicBezTo>
                    <a:pt x="3827" y="1656"/>
                    <a:pt x="3676" y="1563"/>
                    <a:pt x="3583" y="1459"/>
                  </a:cubicBezTo>
                  <a:cubicBezTo>
                    <a:pt x="2908" y="877"/>
                    <a:pt x="2129" y="296"/>
                    <a:pt x="1059" y="63"/>
                  </a:cubicBezTo>
                  <a:cubicBezTo>
                    <a:pt x="933" y="18"/>
                    <a:pt x="807" y="1"/>
                    <a:pt x="6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84"/>
            <p:cNvSpPr/>
            <p:nvPr/>
          </p:nvSpPr>
          <p:spPr>
            <a:xfrm>
              <a:off x="439325" y="3278675"/>
              <a:ext cx="25" cy="25"/>
            </a:xfrm>
            <a:custGeom>
              <a:rect b="b" l="l" r="r" t="t"/>
              <a:pathLst>
                <a:path extrusionOk="0" h="1" w="1">
                  <a:moveTo>
                    <a:pt x="1" y="1"/>
                  </a:moveTo>
                  <a:lnTo>
                    <a:pt x="1" y="1"/>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84"/>
            <p:cNvSpPr/>
            <p:nvPr/>
          </p:nvSpPr>
          <p:spPr>
            <a:xfrm>
              <a:off x="642875" y="3295825"/>
              <a:ext cx="47150" cy="32600"/>
            </a:xfrm>
            <a:custGeom>
              <a:rect b="b" l="l" r="r" t="t"/>
              <a:pathLst>
                <a:path extrusionOk="0" h="1304" w="1886">
                  <a:moveTo>
                    <a:pt x="245" y="1"/>
                  </a:moveTo>
                  <a:cubicBezTo>
                    <a:pt x="187" y="1"/>
                    <a:pt x="141" y="1"/>
                    <a:pt x="141" y="47"/>
                  </a:cubicBezTo>
                  <a:cubicBezTo>
                    <a:pt x="94" y="94"/>
                    <a:pt x="1" y="140"/>
                    <a:pt x="141" y="292"/>
                  </a:cubicBezTo>
                  <a:cubicBezTo>
                    <a:pt x="629" y="873"/>
                    <a:pt x="1211" y="1210"/>
                    <a:pt x="1885" y="1304"/>
                  </a:cubicBezTo>
                  <a:cubicBezTo>
                    <a:pt x="1885" y="1257"/>
                    <a:pt x="1839" y="1210"/>
                    <a:pt x="1839" y="1164"/>
                  </a:cubicBezTo>
                  <a:cubicBezTo>
                    <a:pt x="1792" y="1164"/>
                    <a:pt x="1792" y="1117"/>
                    <a:pt x="1792" y="1117"/>
                  </a:cubicBezTo>
                  <a:cubicBezTo>
                    <a:pt x="1304" y="768"/>
                    <a:pt x="873" y="385"/>
                    <a:pt x="385" y="47"/>
                  </a:cubicBezTo>
                  <a:cubicBezTo>
                    <a:pt x="338" y="1"/>
                    <a:pt x="292" y="1"/>
                    <a:pt x="2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84"/>
            <p:cNvSpPr/>
            <p:nvPr/>
          </p:nvSpPr>
          <p:spPr>
            <a:xfrm>
              <a:off x="527725" y="2740725"/>
              <a:ext cx="155025" cy="333275"/>
            </a:xfrm>
            <a:custGeom>
              <a:rect b="b" l="l" r="r" t="t"/>
              <a:pathLst>
                <a:path extrusionOk="0" h="13331" w="6201">
                  <a:moveTo>
                    <a:pt x="2374" y="1"/>
                  </a:moveTo>
                  <a:lnTo>
                    <a:pt x="2176" y="59"/>
                  </a:lnTo>
                  <a:lnTo>
                    <a:pt x="2129" y="59"/>
                  </a:lnTo>
                  <a:lnTo>
                    <a:pt x="2176" y="442"/>
                  </a:lnTo>
                  <a:cubicBezTo>
                    <a:pt x="2281" y="1071"/>
                    <a:pt x="2420" y="1699"/>
                    <a:pt x="2467" y="2280"/>
                  </a:cubicBezTo>
                  <a:lnTo>
                    <a:pt x="2467" y="2327"/>
                  </a:lnTo>
                  <a:cubicBezTo>
                    <a:pt x="2665" y="3595"/>
                    <a:pt x="2816" y="4897"/>
                    <a:pt x="2955" y="6107"/>
                  </a:cubicBezTo>
                  <a:cubicBezTo>
                    <a:pt x="2955" y="6351"/>
                    <a:pt x="3002" y="6642"/>
                    <a:pt x="3002" y="6933"/>
                  </a:cubicBezTo>
                  <a:cubicBezTo>
                    <a:pt x="3002" y="7177"/>
                    <a:pt x="3002" y="7514"/>
                    <a:pt x="3048" y="7759"/>
                  </a:cubicBezTo>
                  <a:cubicBezTo>
                    <a:pt x="3107" y="8201"/>
                    <a:pt x="3200" y="8631"/>
                    <a:pt x="3246" y="9073"/>
                  </a:cubicBezTo>
                  <a:cubicBezTo>
                    <a:pt x="3293" y="9259"/>
                    <a:pt x="3293" y="9457"/>
                    <a:pt x="3339" y="9655"/>
                  </a:cubicBezTo>
                  <a:cubicBezTo>
                    <a:pt x="3339" y="9701"/>
                    <a:pt x="3339" y="9748"/>
                    <a:pt x="3397" y="9794"/>
                  </a:cubicBezTo>
                  <a:lnTo>
                    <a:pt x="3397" y="9945"/>
                  </a:lnTo>
                  <a:lnTo>
                    <a:pt x="3293" y="9992"/>
                  </a:lnTo>
                  <a:cubicBezTo>
                    <a:pt x="3246" y="9992"/>
                    <a:pt x="3153" y="10038"/>
                    <a:pt x="3048" y="10038"/>
                  </a:cubicBezTo>
                  <a:cubicBezTo>
                    <a:pt x="2909" y="10085"/>
                    <a:pt x="2711" y="10131"/>
                    <a:pt x="2571" y="10178"/>
                  </a:cubicBezTo>
                  <a:cubicBezTo>
                    <a:pt x="2129" y="10329"/>
                    <a:pt x="1699" y="10527"/>
                    <a:pt x="1211" y="10713"/>
                  </a:cubicBezTo>
                  <a:lnTo>
                    <a:pt x="629" y="10957"/>
                  </a:lnTo>
                  <a:lnTo>
                    <a:pt x="338" y="9887"/>
                  </a:lnTo>
                  <a:lnTo>
                    <a:pt x="1" y="9992"/>
                  </a:lnTo>
                  <a:cubicBezTo>
                    <a:pt x="245" y="11108"/>
                    <a:pt x="536" y="12213"/>
                    <a:pt x="827" y="13330"/>
                  </a:cubicBezTo>
                  <a:lnTo>
                    <a:pt x="1164" y="13237"/>
                  </a:lnTo>
                  <a:lnTo>
                    <a:pt x="1164" y="13190"/>
                  </a:lnTo>
                  <a:lnTo>
                    <a:pt x="1118" y="12993"/>
                  </a:lnTo>
                  <a:cubicBezTo>
                    <a:pt x="1071" y="12702"/>
                    <a:pt x="966" y="12365"/>
                    <a:pt x="920" y="12074"/>
                  </a:cubicBezTo>
                  <a:lnTo>
                    <a:pt x="722" y="11341"/>
                  </a:lnTo>
                  <a:lnTo>
                    <a:pt x="827" y="11341"/>
                  </a:lnTo>
                  <a:cubicBezTo>
                    <a:pt x="1746" y="11050"/>
                    <a:pt x="2571" y="10818"/>
                    <a:pt x="3339" y="10329"/>
                  </a:cubicBezTo>
                  <a:lnTo>
                    <a:pt x="3444" y="10283"/>
                  </a:lnTo>
                  <a:lnTo>
                    <a:pt x="3490" y="10376"/>
                  </a:lnTo>
                  <a:cubicBezTo>
                    <a:pt x="3490" y="10527"/>
                    <a:pt x="3537" y="10666"/>
                    <a:pt x="3537" y="10760"/>
                  </a:cubicBezTo>
                  <a:lnTo>
                    <a:pt x="3583" y="10864"/>
                  </a:lnTo>
                  <a:lnTo>
                    <a:pt x="3688" y="10864"/>
                  </a:lnTo>
                  <a:lnTo>
                    <a:pt x="3979" y="10818"/>
                  </a:lnTo>
                  <a:cubicBezTo>
                    <a:pt x="3921" y="10713"/>
                    <a:pt x="3921" y="10666"/>
                    <a:pt x="3921" y="10573"/>
                  </a:cubicBezTo>
                  <a:lnTo>
                    <a:pt x="3828" y="10178"/>
                  </a:lnTo>
                  <a:lnTo>
                    <a:pt x="3921" y="10178"/>
                  </a:lnTo>
                  <a:lnTo>
                    <a:pt x="4409" y="9992"/>
                  </a:lnTo>
                  <a:cubicBezTo>
                    <a:pt x="4898" y="9841"/>
                    <a:pt x="5328" y="9701"/>
                    <a:pt x="5817" y="9550"/>
                  </a:cubicBezTo>
                  <a:cubicBezTo>
                    <a:pt x="5863" y="9503"/>
                    <a:pt x="5863" y="9503"/>
                    <a:pt x="5910" y="9503"/>
                  </a:cubicBezTo>
                  <a:cubicBezTo>
                    <a:pt x="6014" y="9457"/>
                    <a:pt x="6061" y="9410"/>
                    <a:pt x="6154" y="9306"/>
                  </a:cubicBezTo>
                  <a:cubicBezTo>
                    <a:pt x="6200" y="9306"/>
                    <a:pt x="6200" y="9259"/>
                    <a:pt x="6200" y="9213"/>
                  </a:cubicBezTo>
                  <a:lnTo>
                    <a:pt x="5956" y="9213"/>
                  </a:lnTo>
                  <a:cubicBezTo>
                    <a:pt x="5724" y="9213"/>
                    <a:pt x="5479" y="9213"/>
                    <a:pt x="5235" y="9259"/>
                  </a:cubicBezTo>
                  <a:cubicBezTo>
                    <a:pt x="4898" y="9306"/>
                    <a:pt x="4607" y="9410"/>
                    <a:pt x="4270" y="9503"/>
                  </a:cubicBezTo>
                  <a:cubicBezTo>
                    <a:pt x="4118" y="9550"/>
                    <a:pt x="3979" y="9596"/>
                    <a:pt x="3828" y="9655"/>
                  </a:cubicBezTo>
                  <a:lnTo>
                    <a:pt x="3735" y="9701"/>
                  </a:lnTo>
                  <a:lnTo>
                    <a:pt x="3735" y="9550"/>
                  </a:lnTo>
                  <a:cubicBezTo>
                    <a:pt x="3630" y="9166"/>
                    <a:pt x="3583" y="8782"/>
                    <a:pt x="3537" y="8387"/>
                  </a:cubicBezTo>
                  <a:lnTo>
                    <a:pt x="3490" y="8049"/>
                  </a:lnTo>
                  <a:lnTo>
                    <a:pt x="3781" y="8003"/>
                  </a:lnTo>
                  <a:cubicBezTo>
                    <a:pt x="3921" y="8003"/>
                    <a:pt x="4072" y="7956"/>
                    <a:pt x="4270" y="7956"/>
                  </a:cubicBezTo>
                  <a:cubicBezTo>
                    <a:pt x="4793" y="7852"/>
                    <a:pt x="5375" y="7666"/>
                    <a:pt x="5910" y="7270"/>
                  </a:cubicBezTo>
                  <a:lnTo>
                    <a:pt x="5956" y="7224"/>
                  </a:lnTo>
                  <a:cubicBezTo>
                    <a:pt x="5956" y="7177"/>
                    <a:pt x="5910" y="7177"/>
                    <a:pt x="5910" y="7177"/>
                  </a:cubicBezTo>
                  <a:lnTo>
                    <a:pt x="5863" y="7177"/>
                  </a:lnTo>
                  <a:cubicBezTo>
                    <a:pt x="5433" y="7224"/>
                    <a:pt x="4991" y="7270"/>
                    <a:pt x="4607" y="7328"/>
                  </a:cubicBezTo>
                  <a:cubicBezTo>
                    <a:pt x="4363" y="7375"/>
                    <a:pt x="4118" y="7421"/>
                    <a:pt x="3874" y="7468"/>
                  </a:cubicBezTo>
                  <a:cubicBezTo>
                    <a:pt x="3781" y="7468"/>
                    <a:pt x="3688" y="7514"/>
                    <a:pt x="3583" y="7514"/>
                  </a:cubicBezTo>
                  <a:lnTo>
                    <a:pt x="3444" y="7561"/>
                  </a:lnTo>
                  <a:lnTo>
                    <a:pt x="3293" y="6060"/>
                  </a:lnTo>
                  <a:lnTo>
                    <a:pt x="3397" y="6060"/>
                  </a:lnTo>
                  <a:cubicBezTo>
                    <a:pt x="3537" y="6014"/>
                    <a:pt x="3688" y="6014"/>
                    <a:pt x="3828" y="5967"/>
                  </a:cubicBezTo>
                  <a:cubicBezTo>
                    <a:pt x="4212" y="5921"/>
                    <a:pt x="4560" y="5816"/>
                    <a:pt x="4898" y="5770"/>
                  </a:cubicBezTo>
                  <a:cubicBezTo>
                    <a:pt x="5037" y="5723"/>
                    <a:pt x="5235" y="5584"/>
                    <a:pt x="5375" y="5525"/>
                  </a:cubicBezTo>
                  <a:cubicBezTo>
                    <a:pt x="5433" y="5479"/>
                    <a:pt x="5479" y="5432"/>
                    <a:pt x="5572" y="5432"/>
                  </a:cubicBezTo>
                  <a:lnTo>
                    <a:pt x="5572" y="5386"/>
                  </a:lnTo>
                  <a:lnTo>
                    <a:pt x="5572" y="5339"/>
                  </a:lnTo>
                  <a:lnTo>
                    <a:pt x="5328" y="5339"/>
                  </a:lnTo>
                  <a:cubicBezTo>
                    <a:pt x="5189" y="5339"/>
                    <a:pt x="5084" y="5386"/>
                    <a:pt x="4944" y="5386"/>
                  </a:cubicBezTo>
                  <a:cubicBezTo>
                    <a:pt x="4700" y="5386"/>
                    <a:pt x="4502" y="5386"/>
                    <a:pt x="4316" y="5432"/>
                  </a:cubicBezTo>
                  <a:cubicBezTo>
                    <a:pt x="4118" y="5432"/>
                    <a:pt x="3921" y="5479"/>
                    <a:pt x="3688" y="5525"/>
                  </a:cubicBezTo>
                  <a:cubicBezTo>
                    <a:pt x="3583" y="5584"/>
                    <a:pt x="3490" y="5584"/>
                    <a:pt x="3397" y="5630"/>
                  </a:cubicBezTo>
                  <a:lnTo>
                    <a:pt x="3293" y="5630"/>
                  </a:lnTo>
                  <a:lnTo>
                    <a:pt x="3293" y="5525"/>
                  </a:lnTo>
                  <a:cubicBezTo>
                    <a:pt x="3246" y="5293"/>
                    <a:pt x="3246" y="5049"/>
                    <a:pt x="3200" y="4851"/>
                  </a:cubicBezTo>
                  <a:lnTo>
                    <a:pt x="3153" y="4362"/>
                  </a:lnTo>
                  <a:lnTo>
                    <a:pt x="3688" y="4362"/>
                  </a:lnTo>
                  <a:cubicBezTo>
                    <a:pt x="3828" y="4362"/>
                    <a:pt x="3921" y="4362"/>
                    <a:pt x="4072" y="4316"/>
                  </a:cubicBezTo>
                  <a:cubicBezTo>
                    <a:pt x="4456" y="4269"/>
                    <a:pt x="4793" y="4130"/>
                    <a:pt x="5084" y="3781"/>
                  </a:cubicBezTo>
                  <a:cubicBezTo>
                    <a:pt x="4747" y="3781"/>
                    <a:pt x="4409" y="3839"/>
                    <a:pt x="4072" y="3885"/>
                  </a:cubicBezTo>
                  <a:cubicBezTo>
                    <a:pt x="3781" y="3932"/>
                    <a:pt x="3490" y="3978"/>
                    <a:pt x="3200" y="3978"/>
                  </a:cubicBezTo>
                  <a:lnTo>
                    <a:pt x="3107" y="3978"/>
                  </a:lnTo>
                  <a:lnTo>
                    <a:pt x="3048" y="3641"/>
                  </a:lnTo>
                  <a:cubicBezTo>
                    <a:pt x="3048" y="3443"/>
                    <a:pt x="3002" y="3257"/>
                    <a:pt x="2955" y="3060"/>
                  </a:cubicBezTo>
                  <a:lnTo>
                    <a:pt x="2909" y="2769"/>
                  </a:lnTo>
                  <a:cubicBezTo>
                    <a:pt x="2816" y="2327"/>
                    <a:pt x="2758" y="1896"/>
                    <a:pt x="2665" y="1513"/>
                  </a:cubicBezTo>
                  <a:cubicBezTo>
                    <a:pt x="2571" y="1024"/>
                    <a:pt x="2467" y="489"/>
                    <a:pt x="23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84"/>
            <p:cNvSpPr/>
            <p:nvPr/>
          </p:nvSpPr>
          <p:spPr>
            <a:xfrm>
              <a:off x="582125" y="2740725"/>
              <a:ext cx="4950" cy="1475"/>
            </a:xfrm>
            <a:custGeom>
              <a:rect b="b" l="l" r="r" t="t"/>
              <a:pathLst>
                <a:path extrusionOk="0" h="59" w="198">
                  <a:moveTo>
                    <a:pt x="198" y="1"/>
                  </a:moveTo>
                  <a:lnTo>
                    <a:pt x="0" y="59"/>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84"/>
            <p:cNvSpPr/>
            <p:nvPr/>
          </p:nvSpPr>
          <p:spPr>
            <a:xfrm>
              <a:off x="548375" y="3071650"/>
              <a:ext cx="8475" cy="2350"/>
            </a:xfrm>
            <a:custGeom>
              <a:rect b="b" l="l" r="r" t="t"/>
              <a:pathLst>
                <a:path extrusionOk="0" h="94" w="339">
                  <a:moveTo>
                    <a:pt x="1" y="93"/>
                  </a:moveTo>
                  <a:lnTo>
                    <a:pt x="338" y="0"/>
                  </a:lnTo>
                  <a:lnTo>
                    <a:pt x="338" y="0"/>
                  </a:lnTo>
                  <a:lnTo>
                    <a:pt x="1" y="93"/>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84"/>
            <p:cNvSpPr/>
            <p:nvPr/>
          </p:nvSpPr>
          <p:spPr>
            <a:xfrm>
              <a:off x="610025" y="2852375"/>
              <a:ext cx="25" cy="25"/>
            </a:xfrm>
            <a:custGeom>
              <a:rect b="b" l="l" r="r" t="t"/>
              <a:pathLst>
                <a:path extrusionOk="0" h="1" w="1">
                  <a:moveTo>
                    <a:pt x="1" y="1"/>
                  </a:moveTo>
                  <a:lnTo>
                    <a:pt x="1" y="1"/>
                  </a:lnTo>
                  <a:lnTo>
                    <a:pt x="1" y="1"/>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84"/>
            <p:cNvSpPr/>
            <p:nvPr/>
          </p:nvSpPr>
          <p:spPr>
            <a:xfrm>
              <a:off x="608875" y="2852375"/>
              <a:ext cx="1175" cy="25"/>
            </a:xfrm>
            <a:custGeom>
              <a:rect b="b" l="l" r="r" t="t"/>
              <a:pathLst>
                <a:path extrusionOk="0" h="1" w="47">
                  <a:moveTo>
                    <a:pt x="47" y="1"/>
                  </a:moveTo>
                  <a:lnTo>
                    <a:pt x="47" y="1"/>
                  </a:lnTo>
                  <a:lnTo>
                    <a:pt x="0" y="1"/>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84"/>
            <p:cNvSpPr/>
            <p:nvPr/>
          </p:nvSpPr>
          <p:spPr>
            <a:xfrm>
              <a:off x="608875" y="2852375"/>
              <a:ext cx="25" cy="25"/>
            </a:xfrm>
            <a:custGeom>
              <a:rect b="b" l="l" r="r" t="t"/>
              <a:pathLst>
                <a:path extrusionOk="0" h="1" w="1">
                  <a:moveTo>
                    <a:pt x="0" y="1"/>
                  </a:moveTo>
                  <a:lnTo>
                    <a:pt x="0" y="1"/>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84"/>
            <p:cNvSpPr/>
            <p:nvPr/>
          </p:nvSpPr>
          <p:spPr>
            <a:xfrm>
              <a:off x="610025" y="2852375"/>
              <a:ext cx="25" cy="25"/>
            </a:xfrm>
            <a:custGeom>
              <a:rect b="b" l="l" r="r" t="t"/>
              <a:pathLst>
                <a:path extrusionOk="0" h="1" w="1">
                  <a:moveTo>
                    <a:pt x="1" y="1"/>
                  </a:moveTo>
                  <a:lnTo>
                    <a:pt x="1" y="1"/>
                  </a:lnTo>
                  <a:lnTo>
                    <a:pt x="1" y="1"/>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84"/>
            <p:cNvSpPr/>
            <p:nvPr/>
          </p:nvSpPr>
          <p:spPr>
            <a:xfrm>
              <a:off x="680400" y="2920150"/>
              <a:ext cx="25" cy="25"/>
            </a:xfrm>
            <a:custGeom>
              <a:rect b="b" l="l" r="r" t="t"/>
              <a:pathLst>
                <a:path extrusionOk="0" h="1" w="1">
                  <a:moveTo>
                    <a:pt x="0" y="0"/>
                  </a:moveTo>
                  <a:lnTo>
                    <a:pt x="0" y="0"/>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84"/>
            <p:cNvSpPr/>
            <p:nvPr/>
          </p:nvSpPr>
          <p:spPr>
            <a:xfrm>
              <a:off x="618450" y="3013475"/>
              <a:ext cx="55875" cy="244875"/>
            </a:xfrm>
            <a:custGeom>
              <a:rect b="b" l="l" r="r" t="t"/>
              <a:pathLst>
                <a:path extrusionOk="0" h="9795" w="2235">
                  <a:moveTo>
                    <a:pt x="2141" y="1"/>
                  </a:moveTo>
                  <a:cubicBezTo>
                    <a:pt x="1943" y="47"/>
                    <a:pt x="1699" y="47"/>
                    <a:pt x="1455" y="140"/>
                  </a:cubicBezTo>
                  <a:cubicBezTo>
                    <a:pt x="1269" y="198"/>
                    <a:pt x="1025" y="292"/>
                    <a:pt x="780" y="385"/>
                  </a:cubicBezTo>
                  <a:lnTo>
                    <a:pt x="443" y="489"/>
                  </a:lnTo>
                  <a:lnTo>
                    <a:pt x="350" y="94"/>
                  </a:lnTo>
                  <a:lnTo>
                    <a:pt x="1" y="140"/>
                  </a:lnTo>
                  <a:cubicBezTo>
                    <a:pt x="1" y="292"/>
                    <a:pt x="59" y="431"/>
                    <a:pt x="59" y="629"/>
                  </a:cubicBezTo>
                  <a:cubicBezTo>
                    <a:pt x="152" y="1117"/>
                    <a:pt x="199" y="1652"/>
                    <a:pt x="292" y="2176"/>
                  </a:cubicBezTo>
                  <a:cubicBezTo>
                    <a:pt x="443" y="3153"/>
                    <a:pt x="536" y="4118"/>
                    <a:pt x="734" y="5084"/>
                  </a:cubicBezTo>
                  <a:cubicBezTo>
                    <a:pt x="931" y="6154"/>
                    <a:pt x="1164" y="7224"/>
                    <a:pt x="1408" y="8236"/>
                  </a:cubicBezTo>
                  <a:cubicBezTo>
                    <a:pt x="1455" y="8631"/>
                    <a:pt x="1560" y="9015"/>
                    <a:pt x="1653" y="9399"/>
                  </a:cubicBezTo>
                  <a:cubicBezTo>
                    <a:pt x="1653" y="9504"/>
                    <a:pt x="1699" y="9597"/>
                    <a:pt x="1746" y="9690"/>
                  </a:cubicBezTo>
                  <a:lnTo>
                    <a:pt x="1746" y="9794"/>
                  </a:lnTo>
                  <a:lnTo>
                    <a:pt x="1990" y="9794"/>
                  </a:lnTo>
                  <a:cubicBezTo>
                    <a:pt x="1990" y="9550"/>
                    <a:pt x="1943" y="9306"/>
                    <a:pt x="1897" y="9062"/>
                  </a:cubicBezTo>
                  <a:cubicBezTo>
                    <a:pt x="1850" y="8817"/>
                    <a:pt x="1804" y="8527"/>
                    <a:pt x="1746" y="8282"/>
                  </a:cubicBezTo>
                  <a:cubicBezTo>
                    <a:pt x="1699" y="8096"/>
                    <a:pt x="1653" y="7945"/>
                    <a:pt x="1606" y="7759"/>
                  </a:cubicBezTo>
                  <a:cubicBezTo>
                    <a:pt x="1606" y="7515"/>
                    <a:pt x="1560" y="7270"/>
                    <a:pt x="1513" y="7026"/>
                  </a:cubicBezTo>
                  <a:cubicBezTo>
                    <a:pt x="1408" y="6689"/>
                    <a:pt x="1362" y="6305"/>
                    <a:pt x="1269" y="5956"/>
                  </a:cubicBezTo>
                  <a:lnTo>
                    <a:pt x="1222" y="5619"/>
                  </a:lnTo>
                  <a:lnTo>
                    <a:pt x="1025" y="4746"/>
                  </a:lnTo>
                  <a:lnTo>
                    <a:pt x="1164" y="4746"/>
                  </a:lnTo>
                  <a:cubicBezTo>
                    <a:pt x="1201" y="4752"/>
                    <a:pt x="1235" y="4755"/>
                    <a:pt x="1265" y="4755"/>
                  </a:cubicBezTo>
                  <a:cubicBezTo>
                    <a:pt x="1470" y="4755"/>
                    <a:pt x="1519" y="4622"/>
                    <a:pt x="1560" y="4409"/>
                  </a:cubicBezTo>
                  <a:cubicBezTo>
                    <a:pt x="1606" y="4409"/>
                    <a:pt x="1606" y="4409"/>
                    <a:pt x="1606" y="4363"/>
                  </a:cubicBezTo>
                  <a:lnTo>
                    <a:pt x="1606" y="4363"/>
                  </a:lnTo>
                  <a:cubicBezTo>
                    <a:pt x="1513" y="4409"/>
                    <a:pt x="1455" y="4409"/>
                    <a:pt x="1408" y="4409"/>
                  </a:cubicBezTo>
                  <a:lnTo>
                    <a:pt x="1118" y="4502"/>
                  </a:lnTo>
                  <a:lnTo>
                    <a:pt x="1071" y="4456"/>
                  </a:lnTo>
                  <a:lnTo>
                    <a:pt x="1025" y="4409"/>
                  </a:lnTo>
                  <a:lnTo>
                    <a:pt x="978" y="4363"/>
                  </a:lnTo>
                  <a:lnTo>
                    <a:pt x="1025" y="4269"/>
                  </a:lnTo>
                  <a:lnTo>
                    <a:pt x="1025" y="4211"/>
                  </a:lnTo>
                  <a:cubicBezTo>
                    <a:pt x="1071" y="4165"/>
                    <a:pt x="1071" y="4118"/>
                    <a:pt x="1164" y="4072"/>
                  </a:cubicBezTo>
                  <a:cubicBezTo>
                    <a:pt x="1315" y="3979"/>
                    <a:pt x="1455" y="3827"/>
                    <a:pt x="1513" y="3630"/>
                  </a:cubicBezTo>
                  <a:cubicBezTo>
                    <a:pt x="1362" y="3630"/>
                    <a:pt x="1164" y="3583"/>
                    <a:pt x="978" y="3583"/>
                  </a:cubicBezTo>
                  <a:lnTo>
                    <a:pt x="931" y="3583"/>
                  </a:lnTo>
                  <a:lnTo>
                    <a:pt x="780" y="2571"/>
                  </a:lnTo>
                  <a:lnTo>
                    <a:pt x="873" y="2525"/>
                  </a:lnTo>
                  <a:lnTo>
                    <a:pt x="1071" y="2525"/>
                  </a:lnTo>
                  <a:cubicBezTo>
                    <a:pt x="1164" y="2467"/>
                    <a:pt x="1315" y="2467"/>
                    <a:pt x="1408" y="2420"/>
                  </a:cubicBezTo>
                  <a:cubicBezTo>
                    <a:pt x="1653" y="2374"/>
                    <a:pt x="1850" y="2280"/>
                    <a:pt x="1990" y="2129"/>
                  </a:cubicBezTo>
                  <a:lnTo>
                    <a:pt x="2036" y="2083"/>
                  </a:lnTo>
                  <a:lnTo>
                    <a:pt x="2095" y="2036"/>
                  </a:lnTo>
                  <a:lnTo>
                    <a:pt x="2095" y="1990"/>
                  </a:lnTo>
                  <a:lnTo>
                    <a:pt x="2095" y="1943"/>
                  </a:lnTo>
                  <a:cubicBezTo>
                    <a:pt x="2095" y="1943"/>
                    <a:pt x="2036" y="1885"/>
                    <a:pt x="1990" y="1885"/>
                  </a:cubicBezTo>
                  <a:cubicBezTo>
                    <a:pt x="1990" y="1839"/>
                    <a:pt x="1943" y="1839"/>
                    <a:pt x="1897" y="1839"/>
                  </a:cubicBezTo>
                  <a:cubicBezTo>
                    <a:pt x="1846" y="1823"/>
                    <a:pt x="1792" y="1818"/>
                    <a:pt x="1737" y="1818"/>
                  </a:cubicBezTo>
                  <a:cubicBezTo>
                    <a:pt x="1625" y="1818"/>
                    <a:pt x="1509" y="1839"/>
                    <a:pt x="1408" y="1839"/>
                  </a:cubicBezTo>
                  <a:cubicBezTo>
                    <a:pt x="1269" y="1885"/>
                    <a:pt x="1118" y="1885"/>
                    <a:pt x="978" y="1943"/>
                  </a:cubicBezTo>
                  <a:cubicBezTo>
                    <a:pt x="931" y="1990"/>
                    <a:pt x="873" y="1990"/>
                    <a:pt x="780" y="1990"/>
                  </a:cubicBezTo>
                  <a:lnTo>
                    <a:pt x="687" y="2036"/>
                  </a:lnTo>
                  <a:lnTo>
                    <a:pt x="536" y="1071"/>
                  </a:lnTo>
                  <a:lnTo>
                    <a:pt x="583" y="1013"/>
                  </a:lnTo>
                  <a:cubicBezTo>
                    <a:pt x="734" y="966"/>
                    <a:pt x="827" y="966"/>
                    <a:pt x="931" y="920"/>
                  </a:cubicBezTo>
                  <a:cubicBezTo>
                    <a:pt x="1222" y="827"/>
                    <a:pt x="1455" y="722"/>
                    <a:pt x="1699" y="582"/>
                  </a:cubicBezTo>
                  <a:cubicBezTo>
                    <a:pt x="1850" y="489"/>
                    <a:pt x="1990" y="338"/>
                    <a:pt x="2188" y="140"/>
                  </a:cubicBezTo>
                  <a:cubicBezTo>
                    <a:pt x="2234" y="94"/>
                    <a:pt x="2234" y="94"/>
                    <a:pt x="2234" y="47"/>
                  </a:cubicBezTo>
                  <a:cubicBezTo>
                    <a:pt x="2234" y="47"/>
                    <a:pt x="2188" y="1"/>
                    <a:pt x="21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84"/>
            <p:cNvSpPr/>
            <p:nvPr/>
          </p:nvSpPr>
          <p:spPr>
            <a:xfrm>
              <a:off x="637950" y="3318800"/>
              <a:ext cx="30250" cy="23000"/>
            </a:xfrm>
            <a:custGeom>
              <a:rect b="b" l="l" r="r" t="t"/>
              <a:pathLst>
                <a:path extrusionOk="0" h="920" w="1210">
                  <a:moveTo>
                    <a:pt x="198" y="1"/>
                  </a:moveTo>
                  <a:cubicBezTo>
                    <a:pt x="151" y="1"/>
                    <a:pt x="151" y="1"/>
                    <a:pt x="93" y="47"/>
                  </a:cubicBezTo>
                  <a:cubicBezTo>
                    <a:pt x="0" y="94"/>
                    <a:pt x="0" y="198"/>
                    <a:pt x="151" y="385"/>
                  </a:cubicBezTo>
                  <a:cubicBezTo>
                    <a:pt x="245" y="536"/>
                    <a:pt x="384" y="675"/>
                    <a:pt x="582" y="780"/>
                  </a:cubicBezTo>
                  <a:cubicBezTo>
                    <a:pt x="733" y="827"/>
                    <a:pt x="919" y="873"/>
                    <a:pt x="1163" y="920"/>
                  </a:cubicBezTo>
                  <a:lnTo>
                    <a:pt x="1210" y="873"/>
                  </a:lnTo>
                  <a:cubicBezTo>
                    <a:pt x="1210" y="873"/>
                    <a:pt x="1210" y="827"/>
                    <a:pt x="1163" y="780"/>
                  </a:cubicBezTo>
                  <a:cubicBezTo>
                    <a:pt x="1024" y="629"/>
                    <a:pt x="826" y="431"/>
                    <a:pt x="628" y="291"/>
                  </a:cubicBezTo>
                  <a:lnTo>
                    <a:pt x="384" y="94"/>
                  </a:lnTo>
                  <a:cubicBezTo>
                    <a:pt x="338" y="47"/>
                    <a:pt x="245" y="1"/>
                    <a:pt x="1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84"/>
            <p:cNvSpPr/>
            <p:nvPr/>
          </p:nvSpPr>
          <p:spPr>
            <a:xfrm>
              <a:off x="537325" y="2407775"/>
              <a:ext cx="123625" cy="162275"/>
            </a:xfrm>
            <a:custGeom>
              <a:rect b="b" l="l" r="r" t="t"/>
              <a:pathLst>
                <a:path extrusionOk="0" h="6491" w="4945">
                  <a:moveTo>
                    <a:pt x="152" y="1"/>
                  </a:moveTo>
                  <a:cubicBezTo>
                    <a:pt x="152" y="1"/>
                    <a:pt x="105" y="1"/>
                    <a:pt x="47" y="47"/>
                  </a:cubicBezTo>
                  <a:cubicBezTo>
                    <a:pt x="1" y="94"/>
                    <a:pt x="1" y="140"/>
                    <a:pt x="47" y="338"/>
                  </a:cubicBezTo>
                  <a:cubicBezTo>
                    <a:pt x="105" y="431"/>
                    <a:pt x="105" y="524"/>
                    <a:pt x="152" y="629"/>
                  </a:cubicBezTo>
                  <a:cubicBezTo>
                    <a:pt x="199" y="768"/>
                    <a:pt x="199" y="919"/>
                    <a:pt x="245" y="1059"/>
                  </a:cubicBezTo>
                  <a:cubicBezTo>
                    <a:pt x="245" y="1257"/>
                    <a:pt x="292" y="1454"/>
                    <a:pt x="338" y="1594"/>
                  </a:cubicBezTo>
                  <a:cubicBezTo>
                    <a:pt x="396" y="1745"/>
                    <a:pt x="396" y="1838"/>
                    <a:pt x="443" y="1931"/>
                  </a:cubicBezTo>
                  <a:cubicBezTo>
                    <a:pt x="734" y="2559"/>
                    <a:pt x="873" y="3199"/>
                    <a:pt x="1024" y="3827"/>
                  </a:cubicBezTo>
                  <a:lnTo>
                    <a:pt x="1164" y="4409"/>
                  </a:lnTo>
                  <a:cubicBezTo>
                    <a:pt x="1315" y="4990"/>
                    <a:pt x="1501" y="5619"/>
                    <a:pt x="1652" y="6247"/>
                  </a:cubicBezTo>
                  <a:cubicBezTo>
                    <a:pt x="1745" y="6398"/>
                    <a:pt x="1850" y="6491"/>
                    <a:pt x="1990" y="6491"/>
                  </a:cubicBezTo>
                  <a:lnTo>
                    <a:pt x="2141" y="6444"/>
                  </a:lnTo>
                  <a:lnTo>
                    <a:pt x="2281" y="6398"/>
                  </a:lnTo>
                  <a:cubicBezTo>
                    <a:pt x="2234" y="6398"/>
                    <a:pt x="2187" y="6340"/>
                    <a:pt x="2187" y="6340"/>
                  </a:cubicBezTo>
                  <a:lnTo>
                    <a:pt x="2083" y="6340"/>
                  </a:lnTo>
                  <a:lnTo>
                    <a:pt x="2083" y="6293"/>
                  </a:lnTo>
                  <a:cubicBezTo>
                    <a:pt x="1897" y="5665"/>
                    <a:pt x="1745" y="5037"/>
                    <a:pt x="1652" y="4409"/>
                  </a:cubicBezTo>
                  <a:cubicBezTo>
                    <a:pt x="1455" y="3385"/>
                    <a:pt x="1210" y="2373"/>
                    <a:pt x="734" y="1396"/>
                  </a:cubicBezTo>
                  <a:lnTo>
                    <a:pt x="338" y="582"/>
                  </a:lnTo>
                  <a:lnTo>
                    <a:pt x="338" y="582"/>
                  </a:lnTo>
                  <a:lnTo>
                    <a:pt x="920" y="1303"/>
                  </a:lnTo>
                  <a:cubicBezTo>
                    <a:pt x="978" y="1396"/>
                    <a:pt x="1071" y="1501"/>
                    <a:pt x="1117" y="1548"/>
                  </a:cubicBezTo>
                  <a:lnTo>
                    <a:pt x="1699" y="2269"/>
                  </a:lnTo>
                  <a:cubicBezTo>
                    <a:pt x="2187" y="2955"/>
                    <a:pt x="2723" y="3583"/>
                    <a:pt x="3199" y="4211"/>
                  </a:cubicBezTo>
                  <a:cubicBezTo>
                    <a:pt x="3304" y="4362"/>
                    <a:pt x="3444" y="4548"/>
                    <a:pt x="3537" y="4700"/>
                  </a:cubicBezTo>
                  <a:cubicBezTo>
                    <a:pt x="3595" y="4793"/>
                    <a:pt x="3688" y="4944"/>
                    <a:pt x="3781" y="5037"/>
                  </a:cubicBezTo>
                  <a:cubicBezTo>
                    <a:pt x="4025" y="5421"/>
                    <a:pt x="4316" y="5665"/>
                    <a:pt x="4700" y="5863"/>
                  </a:cubicBezTo>
                  <a:lnTo>
                    <a:pt x="4898" y="5863"/>
                  </a:lnTo>
                  <a:cubicBezTo>
                    <a:pt x="4944" y="5665"/>
                    <a:pt x="4898" y="5572"/>
                    <a:pt x="4758" y="5421"/>
                  </a:cubicBezTo>
                  <a:lnTo>
                    <a:pt x="4700" y="5421"/>
                  </a:lnTo>
                  <a:cubicBezTo>
                    <a:pt x="4653" y="5328"/>
                    <a:pt x="4560" y="5235"/>
                    <a:pt x="4467" y="5130"/>
                  </a:cubicBezTo>
                  <a:cubicBezTo>
                    <a:pt x="4363" y="4990"/>
                    <a:pt x="4270" y="4886"/>
                    <a:pt x="4118" y="4746"/>
                  </a:cubicBezTo>
                  <a:cubicBezTo>
                    <a:pt x="3734" y="4258"/>
                    <a:pt x="3397" y="3723"/>
                    <a:pt x="3013" y="3246"/>
                  </a:cubicBezTo>
                  <a:cubicBezTo>
                    <a:pt x="2571" y="2711"/>
                    <a:pt x="2187" y="2129"/>
                    <a:pt x="1745" y="1594"/>
                  </a:cubicBezTo>
                  <a:lnTo>
                    <a:pt x="1699" y="1548"/>
                  </a:lnTo>
                  <a:cubicBezTo>
                    <a:pt x="1315" y="1059"/>
                    <a:pt x="920" y="524"/>
                    <a:pt x="396" y="140"/>
                  </a:cubicBezTo>
                  <a:cubicBezTo>
                    <a:pt x="396" y="94"/>
                    <a:pt x="338" y="94"/>
                    <a:pt x="338" y="94"/>
                  </a:cubicBezTo>
                  <a:cubicBezTo>
                    <a:pt x="292" y="47"/>
                    <a:pt x="199" y="1"/>
                    <a:pt x="15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84"/>
            <p:cNvSpPr/>
            <p:nvPr/>
          </p:nvSpPr>
          <p:spPr>
            <a:xfrm>
              <a:off x="549550" y="3255700"/>
              <a:ext cx="57025" cy="58175"/>
            </a:xfrm>
            <a:custGeom>
              <a:rect b="b" l="l" r="r" t="t"/>
              <a:pathLst>
                <a:path extrusionOk="0" h="2327" w="2281">
                  <a:moveTo>
                    <a:pt x="780" y="291"/>
                  </a:moveTo>
                  <a:cubicBezTo>
                    <a:pt x="873" y="291"/>
                    <a:pt x="966" y="338"/>
                    <a:pt x="1070" y="396"/>
                  </a:cubicBezTo>
                  <a:cubicBezTo>
                    <a:pt x="1210" y="443"/>
                    <a:pt x="1361" y="489"/>
                    <a:pt x="1501" y="582"/>
                  </a:cubicBezTo>
                  <a:cubicBezTo>
                    <a:pt x="1698" y="733"/>
                    <a:pt x="1792" y="920"/>
                    <a:pt x="1838" y="1117"/>
                  </a:cubicBezTo>
                  <a:cubicBezTo>
                    <a:pt x="1838" y="1315"/>
                    <a:pt x="1792" y="1501"/>
                    <a:pt x="1698" y="1652"/>
                  </a:cubicBezTo>
                  <a:cubicBezTo>
                    <a:pt x="1547" y="1792"/>
                    <a:pt x="1361" y="1897"/>
                    <a:pt x="1163" y="1897"/>
                  </a:cubicBezTo>
                  <a:cubicBezTo>
                    <a:pt x="919" y="1897"/>
                    <a:pt x="721" y="1792"/>
                    <a:pt x="628" y="1652"/>
                  </a:cubicBezTo>
                  <a:cubicBezTo>
                    <a:pt x="489" y="1501"/>
                    <a:pt x="431" y="1362"/>
                    <a:pt x="384" y="1210"/>
                  </a:cubicBezTo>
                  <a:cubicBezTo>
                    <a:pt x="338" y="1164"/>
                    <a:pt x="338" y="1117"/>
                    <a:pt x="291" y="1024"/>
                  </a:cubicBezTo>
                  <a:lnTo>
                    <a:pt x="245" y="978"/>
                  </a:lnTo>
                  <a:lnTo>
                    <a:pt x="338" y="920"/>
                  </a:lnTo>
                  <a:lnTo>
                    <a:pt x="338" y="873"/>
                  </a:lnTo>
                  <a:cubicBezTo>
                    <a:pt x="338" y="827"/>
                    <a:pt x="384" y="780"/>
                    <a:pt x="384" y="733"/>
                  </a:cubicBezTo>
                  <a:cubicBezTo>
                    <a:pt x="431" y="536"/>
                    <a:pt x="535" y="291"/>
                    <a:pt x="780" y="291"/>
                  </a:cubicBezTo>
                  <a:close/>
                  <a:moveTo>
                    <a:pt x="1070" y="1"/>
                  </a:moveTo>
                  <a:cubicBezTo>
                    <a:pt x="873" y="1"/>
                    <a:pt x="721" y="47"/>
                    <a:pt x="582" y="47"/>
                  </a:cubicBezTo>
                  <a:cubicBezTo>
                    <a:pt x="489" y="105"/>
                    <a:pt x="384" y="152"/>
                    <a:pt x="338" y="198"/>
                  </a:cubicBezTo>
                  <a:cubicBezTo>
                    <a:pt x="245" y="291"/>
                    <a:pt x="198" y="338"/>
                    <a:pt x="140" y="443"/>
                  </a:cubicBezTo>
                  <a:cubicBezTo>
                    <a:pt x="47" y="582"/>
                    <a:pt x="0" y="780"/>
                    <a:pt x="0" y="1024"/>
                  </a:cubicBezTo>
                  <a:cubicBezTo>
                    <a:pt x="0" y="1745"/>
                    <a:pt x="535" y="2327"/>
                    <a:pt x="1256" y="2327"/>
                  </a:cubicBezTo>
                  <a:cubicBezTo>
                    <a:pt x="1792" y="2327"/>
                    <a:pt x="2280" y="1792"/>
                    <a:pt x="2280" y="1164"/>
                  </a:cubicBezTo>
                  <a:cubicBezTo>
                    <a:pt x="2280" y="536"/>
                    <a:pt x="1745" y="1"/>
                    <a:pt x="10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84"/>
            <p:cNvSpPr/>
            <p:nvPr/>
          </p:nvSpPr>
          <p:spPr>
            <a:xfrm>
              <a:off x="536175" y="2506925"/>
              <a:ext cx="72725" cy="118975"/>
            </a:xfrm>
            <a:custGeom>
              <a:rect b="b" l="l" r="r" t="t"/>
              <a:pathLst>
                <a:path extrusionOk="0" h="4759" w="2909">
                  <a:moveTo>
                    <a:pt x="384" y="1"/>
                  </a:moveTo>
                  <a:lnTo>
                    <a:pt x="47" y="106"/>
                  </a:lnTo>
                  <a:lnTo>
                    <a:pt x="0" y="106"/>
                  </a:lnTo>
                  <a:cubicBezTo>
                    <a:pt x="198" y="873"/>
                    <a:pt x="384" y="1653"/>
                    <a:pt x="582" y="2478"/>
                  </a:cubicBezTo>
                  <a:cubicBezTo>
                    <a:pt x="628" y="2571"/>
                    <a:pt x="582" y="2723"/>
                    <a:pt x="489" y="2816"/>
                  </a:cubicBezTo>
                  <a:cubicBezTo>
                    <a:pt x="245" y="3153"/>
                    <a:pt x="198" y="3781"/>
                    <a:pt x="442" y="4177"/>
                  </a:cubicBezTo>
                  <a:cubicBezTo>
                    <a:pt x="628" y="4514"/>
                    <a:pt x="1024" y="4758"/>
                    <a:pt x="1408" y="4758"/>
                  </a:cubicBezTo>
                  <a:cubicBezTo>
                    <a:pt x="1501" y="4758"/>
                    <a:pt x="1547" y="4700"/>
                    <a:pt x="1652" y="4700"/>
                  </a:cubicBezTo>
                  <a:cubicBezTo>
                    <a:pt x="2373" y="4560"/>
                    <a:pt x="2908" y="3886"/>
                    <a:pt x="2815" y="3106"/>
                  </a:cubicBezTo>
                  <a:cubicBezTo>
                    <a:pt x="2769" y="2862"/>
                    <a:pt x="2664" y="2664"/>
                    <a:pt x="2524" y="2525"/>
                  </a:cubicBezTo>
                  <a:lnTo>
                    <a:pt x="2187" y="2664"/>
                  </a:lnTo>
                  <a:lnTo>
                    <a:pt x="2187" y="2723"/>
                  </a:lnTo>
                  <a:cubicBezTo>
                    <a:pt x="2233" y="2816"/>
                    <a:pt x="2280" y="2909"/>
                    <a:pt x="2327" y="3013"/>
                  </a:cubicBezTo>
                  <a:cubicBezTo>
                    <a:pt x="2373" y="3304"/>
                    <a:pt x="2327" y="3641"/>
                    <a:pt x="2129" y="3886"/>
                  </a:cubicBezTo>
                  <a:cubicBezTo>
                    <a:pt x="1943" y="4118"/>
                    <a:pt x="1698" y="4270"/>
                    <a:pt x="1408" y="4270"/>
                  </a:cubicBezTo>
                  <a:cubicBezTo>
                    <a:pt x="1070" y="4270"/>
                    <a:pt x="873" y="4118"/>
                    <a:pt x="780" y="3828"/>
                  </a:cubicBezTo>
                  <a:cubicBezTo>
                    <a:pt x="675" y="3688"/>
                    <a:pt x="582" y="3351"/>
                    <a:pt x="826" y="3106"/>
                  </a:cubicBezTo>
                  <a:cubicBezTo>
                    <a:pt x="1070" y="2909"/>
                    <a:pt x="1117" y="2723"/>
                    <a:pt x="1024" y="2432"/>
                  </a:cubicBezTo>
                  <a:lnTo>
                    <a:pt x="919" y="2036"/>
                  </a:lnTo>
                  <a:cubicBezTo>
                    <a:pt x="733" y="1408"/>
                    <a:pt x="582" y="780"/>
                    <a:pt x="384" y="152"/>
                  </a:cubicBezTo>
                  <a:lnTo>
                    <a:pt x="38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84"/>
            <p:cNvSpPr/>
            <p:nvPr/>
          </p:nvSpPr>
          <p:spPr>
            <a:xfrm>
              <a:off x="561750" y="3058550"/>
              <a:ext cx="29100" cy="14275"/>
            </a:xfrm>
            <a:custGeom>
              <a:rect b="b" l="l" r="r" t="t"/>
              <a:pathLst>
                <a:path extrusionOk="0" h="571" w="1164">
                  <a:moveTo>
                    <a:pt x="708" y="1"/>
                  </a:moveTo>
                  <a:cubicBezTo>
                    <a:pt x="416" y="1"/>
                    <a:pt x="176" y="108"/>
                    <a:pt x="1" y="326"/>
                  </a:cubicBezTo>
                  <a:lnTo>
                    <a:pt x="47" y="524"/>
                  </a:lnTo>
                  <a:cubicBezTo>
                    <a:pt x="140" y="524"/>
                    <a:pt x="233" y="571"/>
                    <a:pt x="338" y="571"/>
                  </a:cubicBezTo>
                  <a:cubicBezTo>
                    <a:pt x="582" y="571"/>
                    <a:pt x="768" y="477"/>
                    <a:pt x="1059" y="233"/>
                  </a:cubicBezTo>
                  <a:cubicBezTo>
                    <a:pt x="1106" y="187"/>
                    <a:pt x="1164" y="140"/>
                    <a:pt x="1106" y="82"/>
                  </a:cubicBezTo>
                  <a:cubicBezTo>
                    <a:pt x="1106" y="82"/>
                    <a:pt x="1059" y="36"/>
                    <a:pt x="1013" y="36"/>
                  </a:cubicBezTo>
                  <a:cubicBezTo>
                    <a:pt x="906" y="12"/>
                    <a:pt x="804" y="1"/>
                    <a:pt x="7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84"/>
            <p:cNvSpPr/>
            <p:nvPr/>
          </p:nvSpPr>
          <p:spPr>
            <a:xfrm>
              <a:off x="561750" y="3066700"/>
              <a:ext cx="1200" cy="4975"/>
            </a:xfrm>
            <a:custGeom>
              <a:rect b="b" l="l" r="r" t="t"/>
              <a:pathLst>
                <a:path extrusionOk="0" h="199" w="48">
                  <a:moveTo>
                    <a:pt x="47" y="198"/>
                  </a:move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84"/>
            <p:cNvSpPr/>
            <p:nvPr/>
          </p:nvSpPr>
          <p:spPr>
            <a:xfrm>
              <a:off x="480350" y="2797025"/>
              <a:ext cx="92200" cy="156000"/>
            </a:xfrm>
            <a:custGeom>
              <a:rect b="b" l="l" r="r" t="t"/>
              <a:pathLst>
                <a:path extrusionOk="0" h="6240" w="3688">
                  <a:moveTo>
                    <a:pt x="3438" y="1"/>
                  </a:moveTo>
                  <a:cubicBezTo>
                    <a:pt x="3367" y="1"/>
                    <a:pt x="3286" y="12"/>
                    <a:pt x="3199" y="28"/>
                  </a:cubicBezTo>
                  <a:cubicBezTo>
                    <a:pt x="2617" y="226"/>
                    <a:pt x="2094" y="424"/>
                    <a:pt x="1559" y="610"/>
                  </a:cubicBezTo>
                  <a:lnTo>
                    <a:pt x="872" y="808"/>
                  </a:lnTo>
                  <a:cubicBezTo>
                    <a:pt x="779" y="854"/>
                    <a:pt x="733" y="854"/>
                    <a:pt x="640" y="901"/>
                  </a:cubicBezTo>
                  <a:lnTo>
                    <a:pt x="535" y="947"/>
                  </a:lnTo>
                  <a:lnTo>
                    <a:pt x="489" y="854"/>
                  </a:lnTo>
                  <a:lnTo>
                    <a:pt x="349" y="273"/>
                  </a:lnTo>
                  <a:lnTo>
                    <a:pt x="151" y="319"/>
                  </a:lnTo>
                  <a:lnTo>
                    <a:pt x="0" y="366"/>
                  </a:lnTo>
                  <a:cubicBezTo>
                    <a:pt x="58" y="610"/>
                    <a:pt x="105" y="947"/>
                    <a:pt x="105" y="1296"/>
                  </a:cubicBezTo>
                  <a:lnTo>
                    <a:pt x="105" y="1343"/>
                  </a:lnTo>
                  <a:lnTo>
                    <a:pt x="151" y="1389"/>
                  </a:lnTo>
                  <a:cubicBezTo>
                    <a:pt x="151" y="1436"/>
                    <a:pt x="151" y="1436"/>
                    <a:pt x="198" y="1436"/>
                  </a:cubicBezTo>
                  <a:cubicBezTo>
                    <a:pt x="198" y="1482"/>
                    <a:pt x="244" y="1529"/>
                    <a:pt x="244" y="1633"/>
                  </a:cubicBezTo>
                  <a:lnTo>
                    <a:pt x="489" y="2401"/>
                  </a:lnTo>
                  <a:cubicBezTo>
                    <a:pt x="686" y="3134"/>
                    <a:pt x="872" y="3913"/>
                    <a:pt x="1070" y="4634"/>
                  </a:cubicBezTo>
                  <a:lnTo>
                    <a:pt x="1512" y="6239"/>
                  </a:lnTo>
                  <a:lnTo>
                    <a:pt x="1849" y="6135"/>
                  </a:lnTo>
                  <a:lnTo>
                    <a:pt x="1745" y="5751"/>
                  </a:lnTo>
                  <a:cubicBezTo>
                    <a:pt x="1698" y="5507"/>
                    <a:pt x="1652" y="5309"/>
                    <a:pt x="1605" y="5123"/>
                  </a:cubicBezTo>
                  <a:lnTo>
                    <a:pt x="1559" y="5018"/>
                  </a:lnTo>
                  <a:lnTo>
                    <a:pt x="1652" y="5018"/>
                  </a:lnTo>
                  <a:cubicBezTo>
                    <a:pt x="1745" y="4972"/>
                    <a:pt x="1849" y="4925"/>
                    <a:pt x="1942" y="4925"/>
                  </a:cubicBezTo>
                  <a:cubicBezTo>
                    <a:pt x="2187" y="4832"/>
                    <a:pt x="2384" y="4727"/>
                    <a:pt x="2617" y="4634"/>
                  </a:cubicBezTo>
                  <a:cubicBezTo>
                    <a:pt x="2675" y="4588"/>
                    <a:pt x="2722" y="4541"/>
                    <a:pt x="2768" y="4437"/>
                  </a:cubicBezTo>
                  <a:lnTo>
                    <a:pt x="2768" y="4390"/>
                  </a:lnTo>
                  <a:lnTo>
                    <a:pt x="2722" y="4390"/>
                  </a:lnTo>
                  <a:cubicBezTo>
                    <a:pt x="2675" y="4343"/>
                    <a:pt x="2571" y="4297"/>
                    <a:pt x="2478" y="4297"/>
                  </a:cubicBezTo>
                  <a:cubicBezTo>
                    <a:pt x="2326" y="4297"/>
                    <a:pt x="2187" y="4297"/>
                    <a:pt x="2036" y="4343"/>
                  </a:cubicBezTo>
                  <a:cubicBezTo>
                    <a:pt x="1989" y="4390"/>
                    <a:pt x="1896" y="4390"/>
                    <a:pt x="1849" y="4390"/>
                  </a:cubicBezTo>
                  <a:cubicBezTo>
                    <a:pt x="1803" y="4390"/>
                    <a:pt x="1745" y="4437"/>
                    <a:pt x="1652" y="4437"/>
                  </a:cubicBezTo>
                  <a:lnTo>
                    <a:pt x="1454" y="4541"/>
                  </a:lnTo>
                  <a:lnTo>
                    <a:pt x="1407" y="4437"/>
                  </a:lnTo>
                  <a:cubicBezTo>
                    <a:pt x="1361" y="4146"/>
                    <a:pt x="1268" y="3855"/>
                    <a:pt x="1221" y="3564"/>
                  </a:cubicBezTo>
                  <a:lnTo>
                    <a:pt x="1163" y="3471"/>
                  </a:lnTo>
                  <a:lnTo>
                    <a:pt x="1268" y="3425"/>
                  </a:lnTo>
                  <a:cubicBezTo>
                    <a:pt x="1314" y="3425"/>
                    <a:pt x="1407" y="3378"/>
                    <a:pt x="1454" y="3378"/>
                  </a:cubicBezTo>
                  <a:cubicBezTo>
                    <a:pt x="1605" y="3378"/>
                    <a:pt x="1745" y="3332"/>
                    <a:pt x="1849" y="3273"/>
                  </a:cubicBezTo>
                  <a:cubicBezTo>
                    <a:pt x="2094" y="3180"/>
                    <a:pt x="2233" y="3087"/>
                    <a:pt x="2384" y="2983"/>
                  </a:cubicBezTo>
                  <a:cubicBezTo>
                    <a:pt x="2431" y="2936"/>
                    <a:pt x="2431" y="2890"/>
                    <a:pt x="2431" y="2843"/>
                  </a:cubicBezTo>
                  <a:cubicBezTo>
                    <a:pt x="2431" y="2843"/>
                    <a:pt x="2384" y="2843"/>
                    <a:pt x="2280" y="2797"/>
                  </a:cubicBezTo>
                  <a:lnTo>
                    <a:pt x="2233" y="2797"/>
                  </a:lnTo>
                  <a:cubicBezTo>
                    <a:pt x="2036" y="2797"/>
                    <a:pt x="1849" y="2843"/>
                    <a:pt x="1698" y="2890"/>
                  </a:cubicBezTo>
                  <a:lnTo>
                    <a:pt x="1512" y="2890"/>
                  </a:lnTo>
                  <a:cubicBezTo>
                    <a:pt x="1454" y="2890"/>
                    <a:pt x="1361" y="2936"/>
                    <a:pt x="1268" y="2983"/>
                  </a:cubicBezTo>
                  <a:lnTo>
                    <a:pt x="1117" y="2983"/>
                  </a:lnTo>
                  <a:lnTo>
                    <a:pt x="1024" y="3041"/>
                  </a:lnTo>
                  <a:lnTo>
                    <a:pt x="977" y="2843"/>
                  </a:lnTo>
                  <a:cubicBezTo>
                    <a:pt x="872" y="2401"/>
                    <a:pt x="779" y="2017"/>
                    <a:pt x="640" y="1529"/>
                  </a:cubicBezTo>
                  <a:lnTo>
                    <a:pt x="640" y="1482"/>
                  </a:lnTo>
                  <a:lnTo>
                    <a:pt x="1221" y="1296"/>
                  </a:lnTo>
                  <a:cubicBezTo>
                    <a:pt x="1652" y="1145"/>
                    <a:pt x="2036" y="1005"/>
                    <a:pt x="2478" y="854"/>
                  </a:cubicBezTo>
                  <a:cubicBezTo>
                    <a:pt x="2815" y="761"/>
                    <a:pt x="3106" y="656"/>
                    <a:pt x="3396" y="517"/>
                  </a:cubicBezTo>
                  <a:cubicBezTo>
                    <a:pt x="3594" y="424"/>
                    <a:pt x="3687" y="273"/>
                    <a:pt x="3687" y="179"/>
                  </a:cubicBezTo>
                  <a:lnTo>
                    <a:pt x="3687" y="133"/>
                  </a:lnTo>
                  <a:cubicBezTo>
                    <a:pt x="3657" y="36"/>
                    <a:pt x="3565" y="1"/>
                    <a:pt x="34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84"/>
            <p:cNvSpPr/>
            <p:nvPr/>
          </p:nvSpPr>
          <p:spPr>
            <a:xfrm>
              <a:off x="377400" y="2364150"/>
              <a:ext cx="182925" cy="77375"/>
            </a:xfrm>
            <a:custGeom>
              <a:rect b="b" l="l" r="r" t="t"/>
              <a:pathLst>
                <a:path extrusionOk="0" h="3095" w="7317">
                  <a:moveTo>
                    <a:pt x="6212" y="1"/>
                  </a:moveTo>
                  <a:cubicBezTo>
                    <a:pt x="6014" y="1"/>
                    <a:pt x="5863" y="47"/>
                    <a:pt x="5677" y="140"/>
                  </a:cubicBezTo>
                  <a:cubicBezTo>
                    <a:pt x="4804" y="524"/>
                    <a:pt x="3932" y="966"/>
                    <a:pt x="3106" y="1350"/>
                  </a:cubicBezTo>
                  <a:cubicBezTo>
                    <a:pt x="2327" y="1687"/>
                    <a:pt x="1559" y="2083"/>
                    <a:pt x="780" y="2420"/>
                  </a:cubicBezTo>
                  <a:cubicBezTo>
                    <a:pt x="536" y="2513"/>
                    <a:pt x="338" y="2664"/>
                    <a:pt x="198" y="2757"/>
                  </a:cubicBezTo>
                  <a:cubicBezTo>
                    <a:pt x="0" y="2909"/>
                    <a:pt x="0" y="2909"/>
                    <a:pt x="105" y="3095"/>
                  </a:cubicBezTo>
                  <a:lnTo>
                    <a:pt x="291" y="3048"/>
                  </a:lnTo>
                  <a:lnTo>
                    <a:pt x="245" y="3048"/>
                  </a:lnTo>
                  <a:lnTo>
                    <a:pt x="338" y="3002"/>
                  </a:lnTo>
                  <a:lnTo>
                    <a:pt x="6305" y="292"/>
                  </a:lnTo>
                  <a:lnTo>
                    <a:pt x="6351" y="524"/>
                  </a:lnTo>
                  <a:cubicBezTo>
                    <a:pt x="6502" y="920"/>
                    <a:pt x="6689" y="1304"/>
                    <a:pt x="6979" y="1594"/>
                  </a:cubicBezTo>
                  <a:cubicBezTo>
                    <a:pt x="7084" y="1687"/>
                    <a:pt x="7177" y="1746"/>
                    <a:pt x="7317" y="1792"/>
                  </a:cubicBezTo>
                  <a:cubicBezTo>
                    <a:pt x="7270" y="1746"/>
                    <a:pt x="7270" y="1641"/>
                    <a:pt x="7270" y="1641"/>
                  </a:cubicBezTo>
                  <a:cubicBezTo>
                    <a:pt x="7084" y="1211"/>
                    <a:pt x="6886" y="675"/>
                    <a:pt x="6596" y="140"/>
                  </a:cubicBezTo>
                  <a:cubicBezTo>
                    <a:pt x="6596" y="94"/>
                    <a:pt x="6444" y="47"/>
                    <a:pt x="6398" y="47"/>
                  </a:cubicBezTo>
                  <a:cubicBezTo>
                    <a:pt x="6351" y="1"/>
                    <a:pt x="6258" y="1"/>
                    <a:pt x="62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84"/>
            <p:cNvSpPr/>
            <p:nvPr/>
          </p:nvSpPr>
          <p:spPr>
            <a:xfrm>
              <a:off x="536175" y="3415625"/>
              <a:ext cx="21825" cy="25625"/>
            </a:xfrm>
            <a:custGeom>
              <a:rect b="b" l="l" r="r" t="t"/>
              <a:pathLst>
                <a:path extrusionOk="0" h="1025" w="873">
                  <a:moveTo>
                    <a:pt x="442" y="1"/>
                  </a:moveTo>
                  <a:cubicBezTo>
                    <a:pt x="338" y="1"/>
                    <a:pt x="291" y="47"/>
                    <a:pt x="198" y="106"/>
                  </a:cubicBezTo>
                  <a:cubicBezTo>
                    <a:pt x="151" y="152"/>
                    <a:pt x="93" y="199"/>
                    <a:pt x="93" y="292"/>
                  </a:cubicBezTo>
                  <a:cubicBezTo>
                    <a:pt x="47" y="292"/>
                    <a:pt x="47" y="338"/>
                    <a:pt x="47" y="396"/>
                  </a:cubicBezTo>
                  <a:cubicBezTo>
                    <a:pt x="0" y="443"/>
                    <a:pt x="0" y="536"/>
                    <a:pt x="0" y="629"/>
                  </a:cubicBezTo>
                  <a:lnTo>
                    <a:pt x="0" y="734"/>
                  </a:lnTo>
                  <a:cubicBezTo>
                    <a:pt x="47" y="780"/>
                    <a:pt x="47" y="827"/>
                    <a:pt x="93" y="873"/>
                  </a:cubicBezTo>
                  <a:cubicBezTo>
                    <a:pt x="93" y="920"/>
                    <a:pt x="151" y="920"/>
                    <a:pt x="151" y="978"/>
                  </a:cubicBezTo>
                  <a:cubicBezTo>
                    <a:pt x="245" y="1025"/>
                    <a:pt x="291" y="1025"/>
                    <a:pt x="384" y="1025"/>
                  </a:cubicBezTo>
                  <a:cubicBezTo>
                    <a:pt x="489" y="1025"/>
                    <a:pt x="628" y="978"/>
                    <a:pt x="733" y="873"/>
                  </a:cubicBezTo>
                  <a:cubicBezTo>
                    <a:pt x="826" y="780"/>
                    <a:pt x="873" y="629"/>
                    <a:pt x="873" y="489"/>
                  </a:cubicBezTo>
                  <a:cubicBezTo>
                    <a:pt x="873" y="396"/>
                    <a:pt x="826" y="292"/>
                    <a:pt x="733" y="199"/>
                  </a:cubicBezTo>
                  <a:cubicBezTo>
                    <a:pt x="675" y="152"/>
                    <a:pt x="628" y="106"/>
                    <a:pt x="582" y="47"/>
                  </a:cubicBezTo>
                  <a:cubicBezTo>
                    <a:pt x="535" y="47"/>
                    <a:pt x="489" y="1"/>
                    <a:pt x="4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84"/>
            <p:cNvSpPr/>
            <p:nvPr/>
          </p:nvSpPr>
          <p:spPr>
            <a:xfrm>
              <a:off x="533850" y="3431350"/>
              <a:ext cx="25" cy="25"/>
            </a:xfrm>
            <a:custGeom>
              <a:rect b="b" l="l" r="r" t="t"/>
              <a:pathLst>
                <a:path extrusionOk="0" h="1" w="1">
                  <a:moveTo>
                    <a:pt x="0" y="0"/>
                  </a:move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84"/>
            <p:cNvSpPr/>
            <p:nvPr/>
          </p:nvSpPr>
          <p:spPr>
            <a:xfrm>
              <a:off x="519300" y="2955325"/>
              <a:ext cx="32600" cy="31425"/>
            </a:xfrm>
            <a:custGeom>
              <a:rect b="b" l="l" r="r" t="t"/>
              <a:pathLst>
                <a:path extrusionOk="0" h="1257" w="1304">
                  <a:moveTo>
                    <a:pt x="338" y="0"/>
                  </a:moveTo>
                  <a:lnTo>
                    <a:pt x="1" y="94"/>
                  </a:lnTo>
                  <a:lnTo>
                    <a:pt x="291" y="1257"/>
                  </a:lnTo>
                  <a:lnTo>
                    <a:pt x="582" y="1164"/>
                  </a:lnTo>
                  <a:lnTo>
                    <a:pt x="722" y="1117"/>
                  </a:lnTo>
                  <a:cubicBezTo>
                    <a:pt x="768" y="1071"/>
                    <a:pt x="826" y="1012"/>
                    <a:pt x="873" y="1012"/>
                  </a:cubicBezTo>
                  <a:lnTo>
                    <a:pt x="1257" y="629"/>
                  </a:lnTo>
                  <a:lnTo>
                    <a:pt x="1303" y="582"/>
                  </a:lnTo>
                  <a:lnTo>
                    <a:pt x="1210" y="582"/>
                  </a:lnTo>
                  <a:cubicBezTo>
                    <a:pt x="1117" y="536"/>
                    <a:pt x="966" y="536"/>
                    <a:pt x="768" y="536"/>
                  </a:cubicBezTo>
                  <a:lnTo>
                    <a:pt x="478" y="536"/>
                  </a:lnTo>
                  <a:lnTo>
                    <a:pt x="431" y="431"/>
                  </a:lnTo>
                  <a:cubicBezTo>
                    <a:pt x="431" y="338"/>
                    <a:pt x="384" y="198"/>
                    <a:pt x="338" y="47"/>
                  </a:cubicBezTo>
                  <a:lnTo>
                    <a:pt x="33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84"/>
            <p:cNvSpPr/>
            <p:nvPr/>
          </p:nvSpPr>
          <p:spPr>
            <a:xfrm>
              <a:off x="526575" y="2984400"/>
              <a:ext cx="7300" cy="2350"/>
            </a:xfrm>
            <a:custGeom>
              <a:rect b="b" l="l" r="r" t="t"/>
              <a:pathLst>
                <a:path extrusionOk="0" h="94" w="292">
                  <a:moveTo>
                    <a:pt x="0" y="94"/>
                  </a:moveTo>
                  <a:lnTo>
                    <a:pt x="29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84"/>
            <p:cNvSpPr/>
            <p:nvPr/>
          </p:nvSpPr>
          <p:spPr>
            <a:xfrm>
              <a:off x="519300" y="2955325"/>
              <a:ext cx="8450" cy="2350"/>
            </a:xfrm>
            <a:custGeom>
              <a:rect b="b" l="l" r="r" t="t"/>
              <a:pathLst>
                <a:path extrusionOk="0" h="94" w="338">
                  <a:moveTo>
                    <a:pt x="338" y="0"/>
                  </a:moveTo>
                  <a:lnTo>
                    <a:pt x="1" y="94"/>
                  </a:lnTo>
                  <a:lnTo>
                    <a:pt x="1" y="9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84"/>
            <p:cNvSpPr/>
            <p:nvPr/>
          </p:nvSpPr>
          <p:spPr>
            <a:xfrm>
              <a:off x="528900" y="2936050"/>
              <a:ext cx="25625" cy="14350"/>
            </a:xfrm>
            <a:custGeom>
              <a:rect b="b" l="l" r="r" t="t"/>
              <a:pathLst>
                <a:path extrusionOk="0" h="574" w="1025">
                  <a:moveTo>
                    <a:pt x="664" y="0"/>
                  </a:moveTo>
                  <a:cubicBezTo>
                    <a:pt x="496" y="0"/>
                    <a:pt x="282" y="61"/>
                    <a:pt x="0" y="190"/>
                  </a:cubicBezTo>
                  <a:lnTo>
                    <a:pt x="94" y="574"/>
                  </a:lnTo>
                  <a:cubicBezTo>
                    <a:pt x="489" y="527"/>
                    <a:pt x="780" y="388"/>
                    <a:pt x="1024" y="143"/>
                  </a:cubicBezTo>
                  <a:cubicBezTo>
                    <a:pt x="930" y="50"/>
                    <a:pt x="816" y="0"/>
                    <a:pt x="6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84"/>
            <p:cNvSpPr/>
            <p:nvPr/>
          </p:nvSpPr>
          <p:spPr>
            <a:xfrm>
              <a:off x="462300" y="3340625"/>
              <a:ext cx="64300" cy="68925"/>
            </a:xfrm>
            <a:custGeom>
              <a:rect b="b" l="l" r="r" t="t"/>
              <a:pathLst>
                <a:path extrusionOk="0" h="2757" w="2572">
                  <a:moveTo>
                    <a:pt x="966" y="244"/>
                  </a:moveTo>
                  <a:cubicBezTo>
                    <a:pt x="1257" y="244"/>
                    <a:pt x="1594" y="337"/>
                    <a:pt x="1792" y="582"/>
                  </a:cubicBezTo>
                  <a:cubicBezTo>
                    <a:pt x="2036" y="779"/>
                    <a:pt x="2129" y="1070"/>
                    <a:pt x="2129" y="1361"/>
                  </a:cubicBezTo>
                  <a:cubicBezTo>
                    <a:pt x="2129" y="1594"/>
                    <a:pt x="2129" y="1989"/>
                    <a:pt x="1699" y="2175"/>
                  </a:cubicBezTo>
                  <a:cubicBezTo>
                    <a:pt x="1548" y="2233"/>
                    <a:pt x="1408" y="2280"/>
                    <a:pt x="1257" y="2280"/>
                  </a:cubicBezTo>
                  <a:cubicBezTo>
                    <a:pt x="1013" y="2280"/>
                    <a:pt x="827" y="2175"/>
                    <a:pt x="629" y="2036"/>
                  </a:cubicBezTo>
                  <a:cubicBezTo>
                    <a:pt x="338" y="1791"/>
                    <a:pt x="245" y="1407"/>
                    <a:pt x="338" y="1012"/>
                  </a:cubicBezTo>
                  <a:cubicBezTo>
                    <a:pt x="385" y="779"/>
                    <a:pt x="536" y="582"/>
                    <a:pt x="629" y="430"/>
                  </a:cubicBezTo>
                  <a:cubicBezTo>
                    <a:pt x="722" y="337"/>
                    <a:pt x="827" y="291"/>
                    <a:pt x="966" y="244"/>
                  </a:cubicBezTo>
                  <a:close/>
                  <a:moveTo>
                    <a:pt x="1455" y="0"/>
                  </a:moveTo>
                  <a:cubicBezTo>
                    <a:pt x="1257" y="0"/>
                    <a:pt x="1117" y="47"/>
                    <a:pt x="966" y="93"/>
                  </a:cubicBezTo>
                  <a:cubicBezTo>
                    <a:pt x="920" y="140"/>
                    <a:pt x="873" y="140"/>
                    <a:pt x="827" y="140"/>
                  </a:cubicBezTo>
                  <a:lnTo>
                    <a:pt x="780" y="140"/>
                  </a:lnTo>
                  <a:cubicBezTo>
                    <a:pt x="722" y="198"/>
                    <a:pt x="722" y="198"/>
                    <a:pt x="675" y="198"/>
                  </a:cubicBezTo>
                  <a:cubicBezTo>
                    <a:pt x="582" y="244"/>
                    <a:pt x="489" y="291"/>
                    <a:pt x="431" y="337"/>
                  </a:cubicBezTo>
                  <a:cubicBezTo>
                    <a:pt x="338" y="430"/>
                    <a:pt x="245" y="535"/>
                    <a:pt x="199" y="628"/>
                  </a:cubicBezTo>
                  <a:cubicBezTo>
                    <a:pt x="94" y="779"/>
                    <a:pt x="47" y="872"/>
                    <a:pt x="47" y="1012"/>
                  </a:cubicBezTo>
                  <a:cubicBezTo>
                    <a:pt x="1" y="1303"/>
                    <a:pt x="1" y="1594"/>
                    <a:pt x="94" y="1838"/>
                  </a:cubicBezTo>
                  <a:cubicBezTo>
                    <a:pt x="292" y="2326"/>
                    <a:pt x="780" y="2664"/>
                    <a:pt x="1304" y="2664"/>
                  </a:cubicBezTo>
                  <a:lnTo>
                    <a:pt x="1362" y="2757"/>
                  </a:lnTo>
                  <a:lnTo>
                    <a:pt x="1362" y="2664"/>
                  </a:lnTo>
                  <a:cubicBezTo>
                    <a:pt x="1746" y="2664"/>
                    <a:pt x="2036" y="2524"/>
                    <a:pt x="2281" y="2280"/>
                  </a:cubicBezTo>
                  <a:cubicBezTo>
                    <a:pt x="2327" y="2233"/>
                    <a:pt x="2327" y="2175"/>
                    <a:pt x="2374" y="2129"/>
                  </a:cubicBezTo>
                  <a:cubicBezTo>
                    <a:pt x="2374" y="2082"/>
                    <a:pt x="2420" y="2036"/>
                    <a:pt x="2420" y="1989"/>
                  </a:cubicBezTo>
                  <a:cubicBezTo>
                    <a:pt x="2525" y="1838"/>
                    <a:pt x="2571" y="1698"/>
                    <a:pt x="2571" y="1501"/>
                  </a:cubicBezTo>
                  <a:lnTo>
                    <a:pt x="2571" y="1361"/>
                  </a:lnTo>
                  <a:lnTo>
                    <a:pt x="2571" y="1210"/>
                  </a:lnTo>
                  <a:cubicBezTo>
                    <a:pt x="2571" y="1070"/>
                    <a:pt x="2525" y="872"/>
                    <a:pt x="2467" y="721"/>
                  </a:cubicBezTo>
                  <a:cubicBezTo>
                    <a:pt x="2327" y="291"/>
                    <a:pt x="1885" y="0"/>
                    <a:pt x="14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84"/>
            <p:cNvSpPr/>
            <p:nvPr/>
          </p:nvSpPr>
          <p:spPr>
            <a:xfrm>
              <a:off x="489050" y="3237675"/>
              <a:ext cx="31450" cy="30275"/>
            </a:xfrm>
            <a:custGeom>
              <a:rect b="b" l="l" r="r" t="t"/>
              <a:pathLst>
                <a:path extrusionOk="0" h="1211" w="1258">
                  <a:moveTo>
                    <a:pt x="676" y="1"/>
                  </a:moveTo>
                  <a:cubicBezTo>
                    <a:pt x="338" y="47"/>
                    <a:pt x="1" y="338"/>
                    <a:pt x="1" y="675"/>
                  </a:cubicBezTo>
                  <a:lnTo>
                    <a:pt x="1" y="826"/>
                  </a:lnTo>
                  <a:cubicBezTo>
                    <a:pt x="1" y="826"/>
                    <a:pt x="47" y="873"/>
                    <a:pt x="47" y="919"/>
                  </a:cubicBezTo>
                  <a:cubicBezTo>
                    <a:pt x="47" y="966"/>
                    <a:pt x="94" y="1059"/>
                    <a:pt x="141" y="1117"/>
                  </a:cubicBezTo>
                  <a:cubicBezTo>
                    <a:pt x="234" y="1164"/>
                    <a:pt x="292" y="1164"/>
                    <a:pt x="338" y="1210"/>
                  </a:cubicBezTo>
                  <a:lnTo>
                    <a:pt x="583" y="1210"/>
                  </a:lnTo>
                  <a:cubicBezTo>
                    <a:pt x="722" y="1164"/>
                    <a:pt x="815" y="1117"/>
                    <a:pt x="920" y="1059"/>
                  </a:cubicBezTo>
                  <a:cubicBezTo>
                    <a:pt x="966" y="1012"/>
                    <a:pt x="966" y="1012"/>
                    <a:pt x="1013" y="1012"/>
                  </a:cubicBezTo>
                  <a:cubicBezTo>
                    <a:pt x="1106" y="919"/>
                    <a:pt x="1164" y="768"/>
                    <a:pt x="1211" y="629"/>
                  </a:cubicBezTo>
                  <a:cubicBezTo>
                    <a:pt x="1257" y="582"/>
                    <a:pt x="1257" y="477"/>
                    <a:pt x="1257" y="431"/>
                  </a:cubicBezTo>
                  <a:cubicBezTo>
                    <a:pt x="1257" y="384"/>
                    <a:pt x="1257" y="338"/>
                    <a:pt x="1211" y="291"/>
                  </a:cubicBezTo>
                  <a:cubicBezTo>
                    <a:pt x="1164" y="187"/>
                    <a:pt x="1106" y="94"/>
                    <a:pt x="1013" y="47"/>
                  </a:cubicBezTo>
                  <a:cubicBezTo>
                    <a:pt x="920" y="1"/>
                    <a:pt x="873" y="1"/>
                    <a:pt x="7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84"/>
            <p:cNvSpPr/>
            <p:nvPr/>
          </p:nvSpPr>
          <p:spPr>
            <a:xfrm>
              <a:off x="429450" y="2617150"/>
              <a:ext cx="80000" cy="184375"/>
            </a:xfrm>
            <a:custGeom>
              <a:rect b="b" l="l" r="r" t="t"/>
              <a:pathLst>
                <a:path extrusionOk="0" h="7375" w="3200">
                  <a:moveTo>
                    <a:pt x="291" y="0"/>
                  </a:moveTo>
                  <a:lnTo>
                    <a:pt x="0" y="105"/>
                  </a:lnTo>
                  <a:cubicBezTo>
                    <a:pt x="291" y="1221"/>
                    <a:pt x="582" y="2326"/>
                    <a:pt x="873" y="3397"/>
                  </a:cubicBezTo>
                  <a:cubicBezTo>
                    <a:pt x="1164" y="4467"/>
                    <a:pt x="1513" y="5583"/>
                    <a:pt x="1803" y="6688"/>
                  </a:cubicBezTo>
                  <a:cubicBezTo>
                    <a:pt x="1803" y="6793"/>
                    <a:pt x="1850" y="6932"/>
                    <a:pt x="1896" y="7084"/>
                  </a:cubicBezTo>
                  <a:cubicBezTo>
                    <a:pt x="1943" y="7177"/>
                    <a:pt x="1943" y="7270"/>
                    <a:pt x="1989" y="7374"/>
                  </a:cubicBezTo>
                  <a:lnTo>
                    <a:pt x="2327" y="7270"/>
                  </a:lnTo>
                  <a:cubicBezTo>
                    <a:pt x="2280" y="7084"/>
                    <a:pt x="2234" y="6839"/>
                    <a:pt x="2187" y="6642"/>
                  </a:cubicBezTo>
                  <a:lnTo>
                    <a:pt x="2141" y="6397"/>
                  </a:lnTo>
                  <a:lnTo>
                    <a:pt x="2327" y="6304"/>
                  </a:lnTo>
                  <a:cubicBezTo>
                    <a:pt x="2431" y="6258"/>
                    <a:pt x="2525" y="6211"/>
                    <a:pt x="2571" y="6107"/>
                  </a:cubicBezTo>
                  <a:cubicBezTo>
                    <a:pt x="2676" y="6060"/>
                    <a:pt x="2769" y="6014"/>
                    <a:pt x="2815" y="5967"/>
                  </a:cubicBezTo>
                  <a:cubicBezTo>
                    <a:pt x="2862" y="5874"/>
                    <a:pt x="2862" y="5723"/>
                    <a:pt x="2862" y="5723"/>
                  </a:cubicBezTo>
                  <a:cubicBezTo>
                    <a:pt x="2862" y="5690"/>
                    <a:pt x="2792" y="5657"/>
                    <a:pt x="2714" y="5657"/>
                  </a:cubicBezTo>
                  <a:cubicBezTo>
                    <a:pt x="2682" y="5657"/>
                    <a:pt x="2648" y="5663"/>
                    <a:pt x="2618" y="5676"/>
                  </a:cubicBezTo>
                  <a:cubicBezTo>
                    <a:pt x="2525" y="5676"/>
                    <a:pt x="2385" y="5723"/>
                    <a:pt x="2280" y="5769"/>
                  </a:cubicBezTo>
                  <a:cubicBezTo>
                    <a:pt x="2187" y="5769"/>
                    <a:pt x="2141" y="5816"/>
                    <a:pt x="2094" y="5816"/>
                  </a:cubicBezTo>
                  <a:lnTo>
                    <a:pt x="1989" y="5874"/>
                  </a:lnTo>
                  <a:lnTo>
                    <a:pt x="1803" y="5188"/>
                  </a:lnTo>
                  <a:lnTo>
                    <a:pt x="1896" y="5141"/>
                  </a:lnTo>
                  <a:lnTo>
                    <a:pt x="2094" y="5141"/>
                  </a:lnTo>
                  <a:cubicBezTo>
                    <a:pt x="2234" y="5095"/>
                    <a:pt x="2385" y="5048"/>
                    <a:pt x="2525" y="5002"/>
                  </a:cubicBezTo>
                  <a:cubicBezTo>
                    <a:pt x="2676" y="5002"/>
                    <a:pt x="2769" y="4944"/>
                    <a:pt x="2815" y="4897"/>
                  </a:cubicBezTo>
                  <a:cubicBezTo>
                    <a:pt x="2908" y="4757"/>
                    <a:pt x="2967" y="4653"/>
                    <a:pt x="2967" y="4606"/>
                  </a:cubicBezTo>
                  <a:cubicBezTo>
                    <a:pt x="2908" y="4560"/>
                    <a:pt x="2815" y="4513"/>
                    <a:pt x="2722" y="4513"/>
                  </a:cubicBezTo>
                  <a:cubicBezTo>
                    <a:pt x="2525" y="4513"/>
                    <a:pt x="2327" y="4606"/>
                    <a:pt x="2141" y="4653"/>
                  </a:cubicBezTo>
                  <a:cubicBezTo>
                    <a:pt x="2036" y="4653"/>
                    <a:pt x="1989" y="4711"/>
                    <a:pt x="1896" y="4711"/>
                  </a:cubicBezTo>
                  <a:lnTo>
                    <a:pt x="1850" y="4711"/>
                  </a:lnTo>
                  <a:lnTo>
                    <a:pt x="1652" y="4804"/>
                  </a:lnTo>
                  <a:lnTo>
                    <a:pt x="1408" y="3885"/>
                  </a:lnTo>
                  <a:lnTo>
                    <a:pt x="1513" y="3839"/>
                  </a:lnTo>
                  <a:cubicBezTo>
                    <a:pt x="1559" y="3839"/>
                    <a:pt x="1606" y="3780"/>
                    <a:pt x="1652" y="3780"/>
                  </a:cubicBezTo>
                  <a:cubicBezTo>
                    <a:pt x="1803" y="3734"/>
                    <a:pt x="1896" y="3734"/>
                    <a:pt x="1989" y="3687"/>
                  </a:cubicBezTo>
                  <a:cubicBezTo>
                    <a:pt x="2141" y="3594"/>
                    <a:pt x="2280" y="3490"/>
                    <a:pt x="2431" y="3350"/>
                  </a:cubicBezTo>
                  <a:cubicBezTo>
                    <a:pt x="2431" y="3350"/>
                    <a:pt x="2478" y="3350"/>
                    <a:pt x="2478" y="3303"/>
                  </a:cubicBezTo>
                  <a:lnTo>
                    <a:pt x="2385" y="3303"/>
                  </a:lnTo>
                  <a:cubicBezTo>
                    <a:pt x="2280" y="3257"/>
                    <a:pt x="2141" y="3257"/>
                    <a:pt x="2036" y="3257"/>
                  </a:cubicBezTo>
                  <a:cubicBezTo>
                    <a:pt x="1896" y="3257"/>
                    <a:pt x="1745" y="3303"/>
                    <a:pt x="1606" y="3303"/>
                  </a:cubicBezTo>
                  <a:cubicBezTo>
                    <a:pt x="1559" y="3350"/>
                    <a:pt x="1454" y="3350"/>
                    <a:pt x="1408" y="3397"/>
                  </a:cubicBezTo>
                  <a:lnTo>
                    <a:pt x="1315" y="3397"/>
                  </a:lnTo>
                  <a:lnTo>
                    <a:pt x="873" y="1803"/>
                  </a:lnTo>
                  <a:lnTo>
                    <a:pt x="978" y="1745"/>
                  </a:lnTo>
                  <a:cubicBezTo>
                    <a:pt x="1164" y="1698"/>
                    <a:pt x="1408" y="1698"/>
                    <a:pt x="1606" y="1652"/>
                  </a:cubicBezTo>
                  <a:cubicBezTo>
                    <a:pt x="1989" y="1559"/>
                    <a:pt x="2385" y="1454"/>
                    <a:pt x="2769" y="1361"/>
                  </a:cubicBezTo>
                  <a:cubicBezTo>
                    <a:pt x="3013" y="1268"/>
                    <a:pt x="3153" y="1163"/>
                    <a:pt x="3199" y="977"/>
                  </a:cubicBezTo>
                  <a:lnTo>
                    <a:pt x="2967" y="779"/>
                  </a:lnTo>
                  <a:lnTo>
                    <a:pt x="733" y="1315"/>
                  </a:lnTo>
                  <a:lnTo>
                    <a:pt x="34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84"/>
            <p:cNvSpPr/>
            <p:nvPr/>
          </p:nvSpPr>
          <p:spPr>
            <a:xfrm>
              <a:off x="479175" y="2798875"/>
              <a:ext cx="8450" cy="2650"/>
            </a:xfrm>
            <a:custGeom>
              <a:rect b="b" l="l" r="r" t="t"/>
              <a:pathLst>
                <a:path extrusionOk="0" h="106" w="338">
                  <a:moveTo>
                    <a:pt x="0" y="105"/>
                  </a:moveTo>
                  <a:lnTo>
                    <a:pt x="338" y="1"/>
                  </a:lnTo>
                  <a:lnTo>
                    <a:pt x="33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84"/>
            <p:cNvSpPr/>
            <p:nvPr/>
          </p:nvSpPr>
          <p:spPr>
            <a:xfrm>
              <a:off x="450100" y="3425525"/>
              <a:ext cx="50900" cy="49450"/>
            </a:xfrm>
            <a:custGeom>
              <a:rect b="b" l="l" r="r" t="t"/>
              <a:pathLst>
                <a:path extrusionOk="0" h="1978" w="2036">
                  <a:moveTo>
                    <a:pt x="1163" y="431"/>
                  </a:moveTo>
                  <a:cubicBezTo>
                    <a:pt x="1361" y="431"/>
                    <a:pt x="1559" y="722"/>
                    <a:pt x="1559" y="919"/>
                  </a:cubicBezTo>
                  <a:cubicBezTo>
                    <a:pt x="1559" y="1059"/>
                    <a:pt x="1501" y="1210"/>
                    <a:pt x="1408" y="1303"/>
                  </a:cubicBezTo>
                  <a:cubicBezTo>
                    <a:pt x="1268" y="1396"/>
                    <a:pt x="1070" y="1501"/>
                    <a:pt x="919" y="1501"/>
                  </a:cubicBezTo>
                  <a:cubicBezTo>
                    <a:pt x="687" y="1501"/>
                    <a:pt x="442" y="1257"/>
                    <a:pt x="442" y="1012"/>
                  </a:cubicBezTo>
                  <a:cubicBezTo>
                    <a:pt x="442" y="675"/>
                    <a:pt x="733" y="431"/>
                    <a:pt x="1163" y="431"/>
                  </a:cubicBezTo>
                  <a:close/>
                  <a:moveTo>
                    <a:pt x="1210" y="0"/>
                  </a:moveTo>
                  <a:cubicBezTo>
                    <a:pt x="873" y="47"/>
                    <a:pt x="489" y="140"/>
                    <a:pt x="291" y="384"/>
                  </a:cubicBezTo>
                  <a:cubicBezTo>
                    <a:pt x="152" y="582"/>
                    <a:pt x="47" y="815"/>
                    <a:pt x="0" y="1012"/>
                  </a:cubicBezTo>
                  <a:lnTo>
                    <a:pt x="0" y="1105"/>
                  </a:lnTo>
                  <a:cubicBezTo>
                    <a:pt x="0" y="1164"/>
                    <a:pt x="47" y="1164"/>
                    <a:pt x="47" y="1210"/>
                  </a:cubicBezTo>
                  <a:cubicBezTo>
                    <a:pt x="47" y="1303"/>
                    <a:pt x="47" y="1396"/>
                    <a:pt x="105" y="1454"/>
                  </a:cubicBezTo>
                  <a:cubicBezTo>
                    <a:pt x="152" y="1547"/>
                    <a:pt x="198" y="1594"/>
                    <a:pt x="198" y="1640"/>
                  </a:cubicBezTo>
                  <a:cubicBezTo>
                    <a:pt x="396" y="1838"/>
                    <a:pt x="628" y="1978"/>
                    <a:pt x="919" y="1978"/>
                  </a:cubicBezTo>
                  <a:cubicBezTo>
                    <a:pt x="1024" y="1978"/>
                    <a:pt x="1163" y="1978"/>
                    <a:pt x="1268" y="1931"/>
                  </a:cubicBezTo>
                  <a:cubicBezTo>
                    <a:pt x="1315" y="1931"/>
                    <a:pt x="1408" y="1885"/>
                    <a:pt x="1454" y="1885"/>
                  </a:cubicBezTo>
                  <a:cubicBezTo>
                    <a:pt x="1850" y="1687"/>
                    <a:pt x="2036" y="1350"/>
                    <a:pt x="2036" y="966"/>
                  </a:cubicBezTo>
                  <a:lnTo>
                    <a:pt x="2036" y="768"/>
                  </a:lnTo>
                  <a:cubicBezTo>
                    <a:pt x="1989" y="675"/>
                    <a:pt x="1989" y="629"/>
                    <a:pt x="1943" y="524"/>
                  </a:cubicBezTo>
                  <a:cubicBezTo>
                    <a:pt x="1896" y="477"/>
                    <a:pt x="1850" y="431"/>
                    <a:pt x="1850" y="384"/>
                  </a:cubicBezTo>
                  <a:cubicBezTo>
                    <a:pt x="1745" y="233"/>
                    <a:pt x="1652" y="187"/>
                    <a:pt x="1559" y="93"/>
                  </a:cubicBezTo>
                  <a:cubicBezTo>
                    <a:pt x="1501" y="93"/>
                    <a:pt x="1454" y="47"/>
                    <a:pt x="1408" y="47"/>
                  </a:cubicBezTo>
                  <a:cubicBezTo>
                    <a:pt x="1361" y="47"/>
                    <a:pt x="1315" y="0"/>
                    <a:pt x="12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84"/>
            <p:cNvSpPr/>
            <p:nvPr/>
          </p:nvSpPr>
          <p:spPr>
            <a:xfrm>
              <a:off x="382350" y="2445300"/>
              <a:ext cx="79975" cy="169550"/>
            </a:xfrm>
            <a:custGeom>
              <a:rect b="b" l="l" r="r" t="t"/>
              <a:pathLst>
                <a:path extrusionOk="0" h="6782" w="3199">
                  <a:moveTo>
                    <a:pt x="140" y="0"/>
                  </a:moveTo>
                  <a:lnTo>
                    <a:pt x="0" y="47"/>
                  </a:lnTo>
                  <a:cubicBezTo>
                    <a:pt x="47" y="244"/>
                    <a:pt x="47" y="384"/>
                    <a:pt x="93" y="582"/>
                  </a:cubicBezTo>
                  <a:cubicBezTo>
                    <a:pt x="140" y="965"/>
                    <a:pt x="244" y="1407"/>
                    <a:pt x="384" y="1745"/>
                  </a:cubicBezTo>
                  <a:cubicBezTo>
                    <a:pt x="873" y="3094"/>
                    <a:pt x="1210" y="4501"/>
                    <a:pt x="1594" y="5909"/>
                  </a:cubicBezTo>
                  <a:lnTo>
                    <a:pt x="1698" y="6397"/>
                  </a:lnTo>
                  <a:cubicBezTo>
                    <a:pt x="1745" y="6537"/>
                    <a:pt x="1791" y="6642"/>
                    <a:pt x="1838" y="6781"/>
                  </a:cubicBezTo>
                  <a:lnTo>
                    <a:pt x="2280" y="6688"/>
                  </a:lnTo>
                  <a:cubicBezTo>
                    <a:pt x="2326" y="6642"/>
                    <a:pt x="2420" y="6583"/>
                    <a:pt x="2524" y="6537"/>
                  </a:cubicBezTo>
                  <a:cubicBezTo>
                    <a:pt x="2664" y="6444"/>
                    <a:pt x="2815" y="6397"/>
                    <a:pt x="2955" y="6293"/>
                  </a:cubicBezTo>
                  <a:cubicBezTo>
                    <a:pt x="3152" y="6153"/>
                    <a:pt x="3199" y="6060"/>
                    <a:pt x="3152" y="5909"/>
                  </a:cubicBezTo>
                  <a:cubicBezTo>
                    <a:pt x="3152" y="5909"/>
                    <a:pt x="3048" y="5862"/>
                    <a:pt x="2908" y="5862"/>
                  </a:cubicBezTo>
                  <a:lnTo>
                    <a:pt x="2710" y="5862"/>
                  </a:lnTo>
                  <a:cubicBezTo>
                    <a:pt x="2664" y="5909"/>
                    <a:pt x="2571" y="5955"/>
                    <a:pt x="2524" y="5955"/>
                  </a:cubicBezTo>
                  <a:lnTo>
                    <a:pt x="2466" y="6002"/>
                  </a:lnTo>
                  <a:cubicBezTo>
                    <a:pt x="2373" y="6002"/>
                    <a:pt x="2326" y="6060"/>
                    <a:pt x="2280" y="6106"/>
                  </a:cubicBezTo>
                  <a:cubicBezTo>
                    <a:pt x="2233" y="6106"/>
                    <a:pt x="2233" y="6153"/>
                    <a:pt x="2175" y="6153"/>
                  </a:cubicBezTo>
                  <a:lnTo>
                    <a:pt x="2036" y="6200"/>
                  </a:lnTo>
                  <a:lnTo>
                    <a:pt x="1791" y="5129"/>
                  </a:lnTo>
                  <a:lnTo>
                    <a:pt x="1838" y="5083"/>
                  </a:lnTo>
                  <a:cubicBezTo>
                    <a:pt x="1943" y="5036"/>
                    <a:pt x="2036" y="5036"/>
                    <a:pt x="2129" y="4990"/>
                  </a:cubicBezTo>
                  <a:cubicBezTo>
                    <a:pt x="2326" y="4943"/>
                    <a:pt x="2571" y="4839"/>
                    <a:pt x="2757" y="4746"/>
                  </a:cubicBezTo>
                  <a:cubicBezTo>
                    <a:pt x="2815" y="4699"/>
                    <a:pt x="2908" y="4606"/>
                    <a:pt x="2908" y="4501"/>
                  </a:cubicBezTo>
                  <a:cubicBezTo>
                    <a:pt x="2908" y="4455"/>
                    <a:pt x="2908" y="4408"/>
                    <a:pt x="2710" y="4408"/>
                  </a:cubicBezTo>
                  <a:lnTo>
                    <a:pt x="2664" y="4408"/>
                  </a:lnTo>
                  <a:cubicBezTo>
                    <a:pt x="2524" y="4408"/>
                    <a:pt x="2373" y="4455"/>
                    <a:pt x="2280" y="4455"/>
                  </a:cubicBezTo>
                  <a:cubicBezTo>
                    <a:pt x="2129" y="4501"/>
                    <a:pt x="2036" y="4548"/>
                    <a:pt x="1884" y="4548"/>
                  </a:cubicBezTo>
                  <a:lnTo>
                    <a:pt x="1652" y="4653"/>
                  </a:lnTo>
                  <a:lnTo>
                    <a:pt x="1652" y="4548"/>
                  </a:lnTo>
                  <a:cubicBezTo>
                    <a:pt x="1594" y="4362"/>
                    <a:pt x="1547" y="4211"/>
                    <a:pt x="1501" y="4071"/>
                  </a:cubicBezTo>
                  <a:lnTo>
                    <a:pt x="1501" y="3966"/>
                  </a:lnTo>
                  <a:lnTo>
                    <a:pt x="1547" y="3920"/>
                  </a:lnTo>
                  <a:cubicBezTo>
                    <a:pt x="1652" y="3920"/>
                    <a:pt x="1745" y="3873"/>
                    <a:pt x="1791" y="3873"/>
                  </a:cubicBezTo>
                  <a:cubicBezTo>
                    <a:pt x="1989" y="3827"/>
                    <a:pt x="2082" y="3780"/>
                    <a:pt x="2233" y="3734"/>
                  </a:cubicBezTo>
                  <a:cubicBezTo>
                    <a:pt x="2420" y="3676"/>
                    <a:pt x="2617" y="3582"/>
                    <a:pt x="2571" y="3443"/>
                  </a:cubicBezTo>
                  <a:cubicBezTo>
                    <a:pt x="2571" y="3292"/>
                    <a:pt x="2420" y="3292"/>
                    <a:pt x="2326" y="3292"/>
                  </a:cubicBezTo>
                  <a:lnTo>
                    <a:pt x="2129" y="3292"/>
                  </a:lnTo>
                  <a:cubicBezTo>
                    <a:pt x="1989" y="3338"/>
                    <a:pt x="1838" y="3385"/>
                    <a:pt x="1698" y="3443"/>
                  </a:cubicBezTo>
                  <a:cubicBezTo>
                    <a:pt x="1594" y="3443"/>
                    <a:pt x="1501" y="3443"/>
                    <a:pt x="1454" y="3489"/>
                  </a:cubicBezTo>
                  <a:lnTo>
                    <a:pt x="1361" y="3489"/>
                  </a:lnTo>
                  <a:lnTo>
                    <a:pt x="1303" y="3443"/>
                  </a:lnTo>
                  <a:cubicBezTo>
                    <a:pt x="1163" y="2954"/>
                    <a:pt x="1012" y="2512"/>
                    <a:pt x="826" y="2036"/>
                  </a:cubicBezTo>
                  <a:lnTo>
                    <a:pt x="780" y="1931"/>
                  </a:lnTo>
                  <a:lnTo>
                    <a:pt x="919" y="1884"/>
                  </a:lnTo>
                  <a:cubicBezTo>
                    <a:pt x="1652" y="1838"/>
                    <a:pt x="2175" y="1698"/>
                    <a:pt x="2617" y="1454"/>
                  </a:cubicBezTo>
                  <a:cubicBezTo>
                    <a:pt x="2757" y="1407"/>
                    <a:pt x="2862" y="1303"/>
                    <a:pt x="2955" y="1210"/>
                  </a:cubicBezTo>
                  <a:cubicBezTo>
                    <a:pt x="3001" y="1163"/>
                    <a:pt x="3001" y="1058"/>
                    <a:pt x="3001" y="1012"/>
                  </a:cubicBezTo>
                  <a:cubicBezTo>
                    <a:pt x="2955" y="965"/>
                    <a:pt x="2908" y="919"/>
                    <a:pt x="2815" y="919"/>
                  </a:cubicBezTo>
                  <a:cubicBezTo>
                    <a:pt x="2710" y="919"/>
                    <a:pt x="2571" y="965"/>
                    <a:pt x="2466" y="1012"/>
                  </a:cubicBezTo>
                  <a:lnTo>
                    <a:pt x="2373" y="1012"/>
                  </a:lnTo>
                  <a:cubicBezTo>
                    <a:pt x="1884" y="1163"/>
                    <a:pt x="1454" y="1303"/>
                    <a:pt x="1012" y="1407"/>
                  </a:cubicBezTo>
                  <a:lnTo>
                    <a:pt x="675" y="1500"/>
                  </a:lnTo>
                  <a:lnTo>
                    <a:pt x="14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84"/>
            <p:cNvSpPr/>
            <p:nvPr/>
          </p:nvSpPr>
          <p:spPr>
            <a:xfrm>
              <a:off x="428275" y="2612500"/>
              <a:ext cx="11075" cy="2350"/>
            </a:xfrm>
            <a:custGeom>
              <a:rect b="b" l="l" r="r" t="t"/>
              <a:pathLst>
                <a:path extrusionOk="0" h="94" w="443">
                  <a:moveTo>
                    <a:pt x="1" y="93"/>
                  </a:moveTo>
                  <a:lnTo>
                    <a:pt x="44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84"/>
            <p:cNvSpPr/>
            <p:nvPr/>
          </p:nvSpPr>
          <p:spPr>
            <a:xfrm>
              <a:off x="453875" y="3207425"/>
              <a:ext cx="3525" cy="3525"/>
            </a:xfrm>
            <a:custGeom>
              <a:rect b="b" l="l" r="r" t="t"/>
              <a:pathLst>
                <a:path extrusionOk="0" h="141" w="141">
                  <a:moveTo>
                    <a:pt x="47" y="1"/>
                  </a:moveTo>
                  <a:lnTo>
                    <a:pt x="47" y="47"/>
                  </a:lnTo>
                  <a:cubicBezTo>
                    <a:pt x="47" y="94"/>
                    <a:pt x="1" y="94"/>
                    <a:pt x="1" y="94"/>
                  </a:cubicBezTo>
                  <a:lnTo>
                    <a:pt x="47" y="140"/>
                  </a:lnTo>
                  <a:lnTo>
                    <a:pt x="94" y="140"/>
                  </a:lnTo>
                  <a:lnTo>
                    <a:pt x="140" y="94"/>
                  </a:lnTo>
                  <a:lnTo>
                    <a:pt x="140" y="47"/>
                  </a:lnTo>
                  <a:cubicBezTo>
                    <a:pt x="94" y="47"/>
                    <a:pt x="94" y="47"/>
                    <a:pt x="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84"/>
            <p:cNvSpPr/>
            <p:nvPr/>
          </p:nvSpPr>
          <p:spPr>
            <a:xfrm>
              <a:off x="307325" y="2822150"/>
              <a:ext cx="87250" cy="77550"/>
            </a:xfrm>
            <a:custGeom>
              <a:rect b="b" l="l" r="r" t="t"/>
              <a:pathLst>
                <a:path extrusionOk="0" h="3102" w="3490">
                  <a:moveTo>
                    <a:pt x="1396" y="431"/>
                  </a:moveTo>
                  <a:cubicBezTo>
                    <a:pt x="1687" y="431"/>
                    <a:pt x="2036" y="477"/>
                    <a:pt x="2373" y="768"/>
                  </a:cubicBezTo>
                  <a:cubicBezTo>
                    <a:pt x="2513" y="919"/>
                    <a:pt x="2664" y="1105"/>
                    <a:pt x="2803" y="1350"/>
                  </a:cubicBezTo>
                  <a:cubicBezTo>
                    <a:pt x="2955" y="1547"/>
                    <a:pt x="2908" y="1792"/>
                    <a:pt x="2757" y="2036"/>
                  </a:cubicBezTo>
                  <a:cubicBezTo>
                    <a:pt x="2420" y="2420"/>
                    <a:pt x="1978" y="2617"/>
                    <a:pt x="1547" y="2617"/>
                  </a:cubicBezTo>
                  <a:lnTo>
                    <a:pt x="1303" y="2617"/>
                  </a:lnTo>
                  <a:cubicBezTo>
                    <a:pt x="1012" y="2559"/>
                    <a:pt x="768" y="2420"/>
                    <a:pt x="582" y="2175"/>
                  </a:cubicBezTo>
                  <a:cubicBezTo>
                    <a:pt x="431" y="1885"/>
                    <a:pt x="384" y="1547"/>
                    <a:pt x="524" y="1256"/>
                  </a:cubicBezTo>
                  <a:cubicBezTo>
                    <a:pt x="582" y="1059"/>
                    <a:pt x="675" y="873"/>
                    <a:pt x="721" y="721"/>
                  </a:cubicBezTo>
                  <a:cubicBezTo>
                    <a:pt x="768" y="675"/>
                    <a:pt x="814" y="582"/>
                    <a:pt x="873" y="524"/>
                  </a:cubicBezTo>
                  <a:lnTo>
                    <a:pt x="873" y="477"/>
                  </a:lnTo>
                  <a:lnTo>
                    <a:pt x="966" y="477"/>
                  </a:lnTo>
                  <a:cubicBezTo>
                    <a:pt x="1105" y="431"/>
                    <a:pt x="1256" y="431"/>
                    <a:pt x="1396" y="431"/>
                  </a:cubicBezTo>
                  <a:close/>
                  <a:moveTo>
                    <a:pt x="1640" y="0"/>
                  </a:moveTo>
                  <a:cubicBezTo>
                    <a:pt x="1594" y="0"/>
                    <a:pt x="1547" y="0"/>
                    <a:pt x="1501" y="47"/>
                  </a:cubicBezTo>
                  <a:cubicBezTo>
                    <a:pt x="919" y="93"/>
                    <a:pt x="524" y="384"/>
                    <a:pt x="186" y="1105"/>
                  </a:cubicBezTo>
                  <a:cubicBezTo>
                    <a:pt x="0" y="1547"/>
                    <a:pt x="93" y="2129"/>
                    <a:pt x="338" y="2559"/>
                  </a:cubicBezTo>
                  <a:cubicBezTo>
                    <a:pt x="557" y="2915"/>
                    <a:pt x="852" y="3101"/>
                    <a:pt x="1223" y="3101"/>
                  </a:cubicBezTo>
                  <a:cubicBezTo>
                    <a:pt x="1264" y="3101"/>
                    <a:pt x="1306" y="3099"/>
                    <a:pt x="1350" y="3094"/>
                  </a:cubicBezTo>
                  <a:cubicBezTo>
                    <a:pt x="2129" y="3094"/>
                    <a:pt x="2617" y="2908"/>
                    <a:pt x="3048" y="2466"/>
                  </a:cubicBezTo>
                  <a:cubicBezTo>
                    <a:pt x="3385" y="2129"/>
                    <a:pt x="3490" y="1687"/>
                    <a:pt x="3339" y="1256"/>
                  </a:cubicBezTo>
                  <a:cubicBezTo>
                    <a:pt x="3141" y="675"/>
                    <a:pt x="2757" y="291"/>
                    <a:pt x="2175" y="93"/>
                  </a:cubicBezTo>
                  <a:cubicBezTo>
                    <a:pt x="2036" y="47"/>
                    <a:pt x="1838" y="0"/>
                    <a:pt x="16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84"/>
            <p:cNvSpPr/>
            <p:nvPr/>
          </p:nvSpPr>
          <p:spPr>
            <a:xfrm>
              <a:off x="264875" y="2762525"/>
              <a:ext cx="61650" cy="49750"/>
            </a:xfrm>
            <a:custGeom>
              <a:rect b="b" l="l" r="r" t="t"/>
              <a:pathLst>
                <a:path extrusionOk="0" h="1990" w="2466">
                  <a:moveTo>
                    <a:pt x="430" y="1"/>
                  </a:moveTo>
                  <a:cubicBezTo>
                    <a:pt x="337" y="1"/>
                    <a:pt x="244" y="59"/>
                    <a:pt x="140" y="199"/>
                  </a:cubicBezTo>
                  <a:cubicBezTo>
                    <a:pt x="140" y="245"/>
                    <a:pt x="93" y="350"/>
                    <a:pt x="93" y="396"/>
                  </a:cubicBezTo>
                  <a:cubicBezTo>
                    <a:pt x="0" y="734"/>
                    <a:pt x="0" y="1117"/>
                    <a:pt x="186" y="1455"/>
                  </a:cubicBezTo>
                  <a:cubicBezTo>
                    <a:pt x="337" y="1699"/>
                    <a:pt x="535" y="1897"/>
                    <a:pt x="826" y="1943"/>
                  </a:cubicBezTo>
                  <a:cubicBezTo>
                    <a:pt x="919" y="1990"/>
                    <a:pt x="1012" y="1990"/>
                    <a:pt x="1163" y="1990"/>
                  </a:cubicBezTo>
                  <a:cubicBezTo>
                    <a:pt x="1791" y="1990"/>
                    <a:pt x="2280" y="1606"/>
                    <a:pt x="2419" y="1024"/>
                  </a:cubicBezTo>
                  <a:cubicBezTo>
                    <a:pt x="2466" y="687"/>
                    <a:pt x="2326" y="396"/>
                    <a:pt x="2082" y="245"/>
                  </a:cubicBezTo>
                  <a:cubicBezTo>
                    <a:pt x="1931" y="152"/>
                    <a:pt x="1745" y="106"/>
                    <a:pt x="1547" y="106"/>
                  </a:cubicBezTo>
                  <a:cubicBezTo>
                    <a:pt x="1501" y="106"/>
                    <a:pt x="1349" y="106"/>
                    <a:pt x="1256" y="152"/>
                  </a:cubicBezTo>
                  <a:cubicBezTo>
                    <a:pt x="1408" y="245"/>
                    <a:pt x="1501" y="292"/>
                    <a:pt x="1594" y="350"/>
                  </a:cubicBezTo>
                  <a:cubicBezTo>
                    <a:pt x="1698" y="443"/>
                    <a:pt x="1931" y="582"/>
                    <a:pt x="1884" y="873"/>
                  </a:cubicBezTo>
                  <a:cubicBezTo>
                    <a:pt x="1791" y="1164"/>
                    <a:pt x="1408" y="1455"/>
                    <a:pt x="1059" y="1455"/>
                  </a:cubicBezTo>
                  <a:cubicBezTo>
                    <a:pt x="721" y="1455"/>
                    <a:pt x="535" y="1222"/>
                    <a:pt x="430" y="873"/>
                  </a:cubicBezTo>
                  <a:cubicBezTo>
                    <a:pt x="337" y="489"/>
                    <a:pt x="430" y="292"/>
                    <a:pt x="721" y="106"/>
                  </a:cubicBezTo>
                  <a:cubicBezTo>
                    <a:pt x="628" y="59"/>
                    <a:pt x="535" y="1"/>
                    <a:pt x="4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84"/>
            <p:cNvSpPr/>
            <p:nvPr/>
          </p:nvSpPr>
          <p:spPr>
            <a:xfrm>
              <a:off x="236950" y="2854275"/>
              <a:ext cx="47125" cy="45250"/>
            </a:xfrm>
            <a:custGeom>
              <a:rect b="b" l="l" r="r" t="t"/>
              <a:pathLst>
                <a:path extrusionOk="0" h="1810" w="1885">
                  <a:moveTo>
                    <a:pt x="1153" y="1"/>
                  </a:moveTo>
                  <a:cubicBezTo>
                    <a:pt x="1046" y="1"/>
                    <a:pt x="943" y="55"/>
                    <a:pt x="873" y="169"/>
                  </a:cubicBezTo>
                  <a:lnTo>
                    <a:pt x="919" y="169"/>
                  </a:lnTo>
                  <a:cubicBezTo>
                    <a:pt x="966" y="216"/>
                    <a:pt x="1012" y="216"/>
                    <a:pt x="1012" y="262"/>
                  </a:cubicBezTo>
                  <a:cubicBezTo>
                    <a:pt x="1257" y="507"/>
                    <a:pt x="1303" y="646"/>
                    <a:pt x="1257" y="797"/>
                  </a:cubicBezTo>
                  <a:cubicBezTo>
                    <a:pt x="1257" y="890"/>
                    <a:pt x="1164" y="1088"/>
                    <a:pt x="919" y="1228"/>
                  </a:cubicBezTo>
                  <a:cubicBezTo>
                    <a:pt x="820" y="1280"/>
                    <a:pt x="736" y="1306"/>
                    <a:pt x="671" y="1306"/>
                  </a:cubicBezTo>
                  <a:cubicBezTo>
                    <a:pt x="605" y="1306"/>
                    <a:pt x="559" y="1280"/>
                    <a:pt x="536" y="1228"/>
                  </a:cubicBezTo>
                  <a:cubicBezTo>
                    <a:pt x="431" y="1181"/>
                    <a:pt x="431" y="1088"/>
                    <a:pt x="431" y="937"/>
                  </a:cubicBezTo>
                  <a:cubicBezTo>
                    <a:pt x="431" y="797"/>
                    <a:pt x="489" y="646"/>
                    <a:pt x="536" y="507"/>
                  </a:cubicBezTo>
                  <a:lnTo>
                    <a:pt x="536" y="460"/>
                  </a:lnTo>
                  <a:cubicBezTo>
                    <a:pt x="582" y="402"/>
                    <a:pt x="582" y="309"/>
                    <a:pt x="582" y="309"/>
                  </a:cubicBezTo>
                  <a:lnTo>
                    <a:pt x="536" y="309"/>
                  </a:lnTo>
                  <a:cubicBezTo>
                    <a:pt x="536" y="262"/>
                    <a:pt x="536" y="262"/>
                    <a:pt x="489" y="262"/>
                  </a:cubicBezTo>
                  <a:cubicBezTo>
                    <a:pt x="384" y="262"/>
                    <a:pt x="338" y="309"/>
                    <a:pt x="291" y="309"/>
                  </a:cubicBezTo>
                  <a:cubicBezTo>
                    <a:pt x="94" y="507"/>
                    <a:pt x="47" y="751"/>
                    <a:pt x="0" y="1042"/>
                  </a:cubicBezTo>
                  <a:cubicBezTo>
                    <a:pt x="0" y="1518"/>
                    <a:pt x="291" y="1809"/>
                    <a:pt x="722" y="1809"/>
                  </a:cubicBezTo>
                  <a:lnTo>
                    <a:pt x="873" y="1809"/>
                  </a:lnTo>
                  <a:cubicBezTo>
                    <a:pt x="1303" y="1763"/>
                    <a:pt x="1745" y="1332"/>
                    <a:pt x="1838" y="937"/>
                  </a:cubicBezTo>
                  <a:cubicBezTo>
                    <a:pt x="1885" y="553"/>
                    <a:pt x="1652" y="169"/>
                    <a:pt x="1257" y="18"/>
                  </a:cubicBezTo>
                  <a:cubicBezTo>
                    <a:pt x="1222" y="7"/>
                    <a:pt x="1187" y="1"/>
                    <a:pt x="11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84"/>
            <p:cNvSpPr/>
            <p:nvPr/>
          </p:nvSpPr>
          <p:spPr>
            <a:xfrm>
              <a:off x="250325" y="2859650"/>
              <a:ext cx="19225" cy="24625"/>
            </a:xfrm>
            <a:custGeom>
              <a:rect b="b" l="l" r="r" t="t"/>
              <a:pathLst>
                <a:path extrusionOk="0" h="985" w="769">
                  <a:moveTo>
                    <a:pt x="94" y="1"/>
                  </a:moveTo>
                  <a:cubicBezTo>
                    <a:pt x="187" y="47"/>
                    <a:pt x="140" y="187"/>
                    <a:pt x="94" y="292"/>
                  </a:cubicBezTo>
                  <a:cubicBezTo>
                    <a:pt x="47" y="431"/>
                    <a:pt x="1" y="582"/>
                    <a:pt x="1" y="722"/>
                  </a:cubicBezTo>
                  <a:cubicBezTo>
                    <a:pt x="1" y="889"/>
                    <a:pt x="44" y="985"/>
                    <a:pt x="149" y="985"/>
                  </a:cubicBezTo>
                  <a:cubicBezTo>
                    <a:pt x="198" y="985"/>
                    <a:pt x="260" y="964"/>
                    <a:pt x="338" y="920"/>
                  </a:cubicBezTo>
                  <a:cubicBezTo>
                    <a:pt x="722" y="722"/>
                    <a:pt x="768" y="431"/>
                    <a:pt x="431" y="140"/>
                  </a:cubicBezTo>
                  <a:cubicBezTo>
                    <a:pt x="384" y="94"/>
                    <a:pt x="338" y="47"/>
                    <a:pt x="291" y="1"/>
                  </a:cubicBezTo>
                  <a:close/>
                </a:path>
              </a:pathLst>
            </a:custGeom>
            <a:solidFill>
              <a:schemeClr val="accent5"/>
            </a:solidFill>
            <a:ln cap="flat" cmpd="sng" w="9600">
              <a:solidFill>
                <a:schemeClr val="accent5"/>
              </a:solidFill>
              <a:prstDash val="solid"/>
              <a:miter lim="116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3" name="Google Shape;2153;p84"/>
          <p:cNvSpPr txBox="1"/>
          <p:nvPr>
            <p:ph type="title"/>
          </p:nvPr>
        </p:nvSpPr>
        <p:spPr>
          <a:xfrm>
            <a:off x="3308963" y="2091400"/>
            <a:ext cx="2438400" cy="5610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154" name="Google Shape;2154;p84"/>
          <p:cNvSpPr txBox="1"/>
          <p:nvPr>
            <p:ph idx="1" type="body"/>
          </p:nvPr>
        </p:nvSpPr>
        <p:spPr>
          <a:xfrm>
            <a:off x="3308963" y="2493075"/>
            <a:ext cx="2438400" cy="1182000"/>
          </a:xfrm>
          <a:prstGeom prst="rect">
            <a:avLst/>
          </a:prstGeom>
        </p:spPr>
        <p:txBody>
          <a:bodyPr anchorCtr="0" anchor="t" bIns="91425" lIns="91425" spcFirstLastPara="1" rIns="91425" wrap="square" tIns="91425">
            <a:noAutofit/>
          </a:bodyPr>
          <a:lstStyle>
            <a:lvl1pPr indent="-317500" lvl="0" marL="457200" rtl="0" algn="ctr">
              <a:lnSpc>
                <a:spcPct val="100000"/>
              </a:lnSpc>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155" name="Google Shape;2155;p84"/>
          <p:cNvSpPr/>
          <p:nvPr/>
        </p:nvSpPr>
        <p:spPr>
          <a:xfrm>
            <a:off x="1262685" y="2489017"/>
            <a:ext cx="44508" cy="35236"/>
          </a:xfrm>
          <a:custGeom>
            <a:rect b="b" l="l" r="r" t="t"/>
            <a:pathLst>
              <a:path extrusionOk="0" h="209" w="264">
                <a:moveTo>
                  <a:pt x="132" y="1"/>
                </a:moveTo>
                <a:cubicBezTo>
                  <a:pt x="1" y="1"/>
                  <a:pt x="1" y="209"/>
                  <a:pt x="132" y="209"/>
                </a:cubicBezTo>
                <a:cubicBezTo>
                  <a:pt x="263" y="209"/>
                  <a:pt x="263"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56" name="Google Shape;2156;p84"/>
          <p:cNvGrpSpPr/>
          <p:nvPr/>
        </p:nvGrpSpPr>
        <p:grpSpPr>
          <a:xfrm>
            <a:off x="271005" y="1135966"/>
            <a:ext cx="8600462" cy="2643102"/>
            <a:chOff x="271005" y="1135966"/>
            <a:chExt cx="8600462" cy="2643102"/>
          </a:xfrm>
        </p:grpSpPr>
        <p:sp>
          <p:nvSpPr>
            <p:cNvPr id="2157" name="Google Shape;2157;p84"/>
            <p:cNvSpPr/>
            <p:nvPr/>
          </p:nvSpPr>
          <p:spPr>
            <a:xfrm>
              <a:off x="999908" y="2827628"/>
              <a:ext cx="41305" cy="32201"/>
            </a:xfrm>
            <a:custGeom>
              <a:rect b="b" l="l" r="r" t="t"/>
              <a:pathLst>
                <a:path extrusionOk="0" h="191" w="245">
                  <a:moveTo>
                    <a:pt x="131" y="1"/>
                  </a:moveTo>
                  <a:cubicBezTo>
                    <a:pt x="0" y="1"/>
                    <a:pt x="0" y="191"/>
                    <a:pt x="131" y="191"/>
                  </a:cubicBezTo>
                  <a:cubicBezTo>
                    <a:pt x="244" y="191"/>
                    <a:pt x="244" y="1"/>
                    <a:pt x="1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84"/>
            <p:cNvSpPr/>
            <p:nvPr/>
          </p:nvSpPr>
          <p:spPr>
            <a:xfrm>
              <a:off x="1218158" y="3352530"/>
              <a:ext cx="44508" cy="35404"/>
            </a:xfrm>
            <a:custGeom>
              <a:rect b="b" l="l" r="r" t="t"/>
              <a:pathLst>
                <a:path extrusionOk="0" h="210" w="264">
                  <a:moveTo>
                    <a:pt x="132" y="1"/>
                  </a:moveTo>
                  <a:cubicBezTo>
                    <a:pt x="1" y="1"/>
                    <a:pt x="1" y="209"/>
                    <a:pt x="132" y="209"/>
                  </a:cubicBezTo>
                  <a:cubicBezTo>
                    <a:pt x="263" y="209"/>
                    <a:pt x="263"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84"/>
            <p:cNvSpPr/>
            <p:nvPr/>
          </p:nvSpPr>
          <p:spPr>
            <a:xfrm>
              <a:off x="1307512" y="3381528"/>
              <a:ext cx="41305" cy="32201"/>
            </a:xfrm>
            <a:custGeom>
              <a:rect b="b" l="l" r="r" t="t"/>
              <a:pathLst>
                <a:path extrusionOk="0" h="191" w="245">
                  <a:moveTo>
                    <a:pt x="113" y="1"/>
                  </a:moveTo>
                  <a:cubicBezTo>
                    <a:pt x="0" y="1"/>
                    <a:pt x="0" y="191"/>
                    <a:pt x="113" y="191"/>
                  </a:cubicBezTo>
                  <a:cubicBezTo>
                    <a:pt x="244" y="191"/>
                    <a:pt x="244" y="1"/>
                    <a:pt x="1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84"/>
            <p:cNvSpPr/>
            <p:nvPr/>
          </p:nvSpPr>
          <p:spPr>
            <a:xfrm>
              <a:off x="382276" y="3743833"/>
              <a:ext cx="41305" cy="35236"/>
            </a:xfrm>
            <a:custGeom>
              <a:rect b="b" l="l" r="r" t="t"/>
              <a:pathLst>
                <a:path extrusionOk="0" h="209" w="245">
                  <a:moveTo>
                    <a:pt x="132" y="1"/>
                  </a:moveTo>
                  <a:cubicBezTo>
                    <a:pt x="1" y="1"/>
                    <a:pt x="1" y="209"/>
                    <a:pt x="132" y="209"/>
                  </a:cubicBezTo>
                  <a:cubicBezTo>
                    <a:pt x="245" y="209"/>
                    <a:pt x="245"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84"/>
            <p:cNvSpPr/>
            <p:nvPr/>
          </p:nvSpPr>
          <p:spPr>
            <a:xfrm>
              <a:off x="430325" y="3657682"/>
              <a:ext cx="41305" cy="32201"/>
            </a:xfrm>
            <a:custGeom>
              <a:rect b="b" l="l" r="r" t="t"/>
              <a:pathLst>
                <a:path extrusionOk="0" h="191" w="245">
                  <a:moveTo>
                    <a:pt x="114" y="0"/>
                  </a:moveTo>
                  <a:cubicBezTo>
                    <a:pt x="1" y="0"/>
                    <a:pt x="1" y="190"/>
                    <a:pt x="114" y="190"/>
                  </a:cubicBezTo>
                  <a:cubicBezTo>
                    <a:pt x="245" y="190"/>
                    <a:pt x="245" y="0"/>
                    <a:pt x="1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84"/>
            <p:cNvSpPr/>
            <p:nvPr/>
          </p:nvSpPr>
          <p:spPr>
            <a:xfrm>
              <a:off x="490681" y="3743833"/>
              <a:ext cx="41305" cy="35236"/>
            </a:xfrm>
            <a:custGeom>
              <a:rect b="b" l="l" r="r" t="t"/>
              <a:pathLst>
                <a:path extrusionOk="0" h="209" w="245">
                  <a:moveTo>
                    <a:pt x="131" y="1"/>
                  </a:moveTo>
                  <a:cubicBezTo>
                    <a:pt x="0" y="1"/>
                    <a:pt x="0" y="209"/>
                    <a:pt x="131" y="209"/>
                  </a:cubicBezTo>
                  <a:cubicBezTo>
                    <a:pt x="244" y="209"/>
                    <a:pt x="244" y="1"/>
                    <a:pt x="1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84"/>
            <p:cNvSpPr/>
            <p:nvPr/>
          </p:nvSpPr>
          <p:spPr>
            <a:xfrm>
              <a:off x="832183" y="2041053"/>
              <a:ext cx="86319" cy="66594"/>
            </a:xfrm>
            <a:custGeom>
              <a:rect b="b" l="l" r="r" t="t"/>
              <a:pathLst>
                <a:path extrusionOk="0" h="395" w="512">
                  <a:moveTo>
                    <a:pt x="250" y="1"/>
                  </a:moveTo>
                  <a:cubicBezTo>
                    <a:pt x="1" y="1"/>
                    <a:pt x="1" y="394"/>
                    <a:pt x="250" y="394"/>
                  </a:cubicBezTo>
                  <a:cubicBezTo>
                    <a:pt x="512" y="394"/>
                    <a:pt x="512" y="1"/>
                    <a:pt x="2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84"/>
            <p:cNvSpPr/>
            <p:nvPr/>
          </p:nvSpPr>
          <p:spPr>
            <a:xfrm>
              <a:off x="1129632" y="1135966"/>
              <a:ext cx="177865" cy="171459"/>
            </a:xfrm>
            <a:custGeom>
              <a:rect b="b" l="l" r="r" t="t"/>
              <a:pathLst>
                <a:path extrusionOk="0" h="1017" w="1055">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84"/>
            <p:cNvSpPr/>
            <p:nvPr/>
          </p:nvSpPr>
          <p:spPr>
            <a:xfrm>
              <a:off x="325124" y="1381852"/>
              <a:ext cx="174830" cy="177528"/>
            </a:xfrm>
            <a:custGeom>
              <a:rect b="b" l="l" r="r" t="t"/>
              <a:pathLst>
                <a:path extrusionOk="0" h="1053" w="1037">
                  <a:moveTo>
                    <a:pt x="750" y="0"/>
                  </a:moveTo>
                  <a:cubicBezTo>
                    <a:pt x="739" y="0"/>
                    <a:pt x="729" y="2"/>
                    <a:pt x="720" y="5"/>
                  </a:cubicBezTo>
                  <a:cubicBezTo>
                    <a:pt x="625" y="64"/>
                    <a:pt x="530" y="118"/>
                    <a:pt x="435" y="177"/>
                  </a:cubicBezTo>
                  <a:cubicBezTo>
                    <a:pt x="398" y="154"/>
                    <a:pt x="358" y="136"/>
                    <a:pt x="303" y="118"/>
                  </a:cubicBezTo>
                  <a:cubicBezTo>
                    <a:pt x="292" y="113"/>
                    <a:pt x="280" y="110"/>
                    <a:pt x="269" y="110"/>
                  </a:cubicBezTo>
                  <a:cubicBezTo>
                    <a:pt x="207" y="110"/>
                    <a:pt x="157" y="188"/>
                    <a:pt x="172" y="249"/>
                  </a:cubicBezTo>
                  <a:cubicBezTo>
                    <a:pt x="190" y="290"/>
                    <a:pt x="208" y="326"/>
                    <a:pt x="227" y="362"/>
                  </a:cubicBezTo>
                  <a:cubicBezTo>
                    <a:pt x="154" y="421"/>
                    <a:pt x="95" y="494"/>
                    <a:pt x="41" y="552"/>
                  </a:cubicBezTo>
                  <a:cubicBezTo>
                    <a:pt x="0" y="589"/>
                    <a:pt x="18" y="666"/>
                    <a:pt x="59" y="702"/>
                  </a:cubicBezTo>
                  <a:cubicBezTo>
                    <a:pt x="77" y="720"/>
                    <a:pt x="113" y="742"/>
                    <a:pt x="154" y="742"/>
                  </a:cubicBezTo>
                  <a:cubicBezTo>
                    <a:pt x="227" y="720"/>
                    <a:pt x="303" y="720"/>
                    <a:pt x="358" y="702"/>
                  </a:cubicBezTo>
                  <a:cubicBezTo>
                    <a:pt x="417" y="815"/>
                    <a:pt x="471" y="910"/>
                    <a:pt x="548" y="1005"/>
                  </a:cubicBezTo>
                  <a:cubicBezTo>
                    <a:pt x="563" y="1038"/>
                    <a:pt x="594" y="1053"/>
                    <a:pt x="625" y="1053"/>
                  </a:cubicBezTo>
                  <a:cubicBezTo>
                    <a:pt x="665" y="1053"/>
                    <a:pt x="707" y="1028"/>
                    <a:pt x="720" y="987"/>
                  </a:cubicBezTo>
                  <a:cubicBezTo>
                    <a:pt x="738" y="874"/>
                    <a:pt x="774" y="761"/>
                    <a:pt x="810" y="629"/>
                  </a:cubicBezTo>
                  <a:cubicBezTo>
                    <a:pt x="851" y="629"/>
                    <a:pt x="887" y="629"/>
                    <a:pt x="923" y="607"/>
                  </a:cubicBezTo>
                  <a:cubicBezTo>
                    <a:pt x="1036" y="589"/>
                    <a:pt x="1036" y="457"/>
                    <a:pt x="946" y="421"/>
                  </a:cubicBezTo>
                  <a:cubicBezTo>
                    <a:pt x="923" y="403"/>
                    <a:pt x="887" y="403"/>
                    <a:pt x="869" y="381"/>
                  </a:cubicBezTo>
                  <a:cubicBezTo>
                    <a:pt x="869" y="290"/>
                    <a:pt x="869" y="195"/>
                    <a:pt x="851" y="82"/>
                  </a:cubicBezTo>
                  <a:cubicBezTo>
                    <a:pt x="851" y="33"/>
                    <a:pt x="799" y="0"/>
                    <a:pt x="75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84"/>
            <p:cNvSpPr/>
            <p:nvPr/>
          </p:nvSpPr>
          <p:spPr>
            <a:xfrm>
              <a:off x="271005" y="2959035"/>
              <a:ext cx="89354" cy="66594"/>
            </a:xfrm>
            <a:custGeom>
              <a:rect b="b" l="l" r="r" t="t"/>
              <a:pathLst>
                <a:path extrusionOk="0" h="395" w="530">
                  <a:moveTo>
                    <a:pt x="267" y="1"/>
                  </a:moveTo>
                  <a:cubicBezTo>
                    <a:pt x="0" y="1"/>
                    <a:pt x="0" y="394"/>
                    <a:pt x="267" y="394"/>
                  </a:cubicBezTo>
                  <a:cubicBezTo>
                    <a:pt x="529" y="394"/>
                    <a:pt x="529" y="1"/>
                    <a:pt x="26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84"/>
            <p:cNvSpPr/>
            <p:nvPr/>
          </p:nvSpPr>
          <p:spPr>
            <a:xfrm>
              <a:off x="287022" y="3146678"/>
              <a:ext cx="86319" cy="69629"/>
            </a:xfrm>
            <a:custGeom>
              <a:rect b="b" l="l" r="r" t="t"/>
              <a:pathLst>
                <a:path extrusionOk="0" h="413" w="512">
                  <a:moveTo>
                    <a:pt x="244" y="1"/>
                  </a:moveTo>
                  <a:cubicBezTo>
                    <a:pt x="0" y="1"/>
                    <a:pt x="0" y="412"/>
                    <a:pt x="244" y="412"/>
                  </a:cubicBezTo>
                  <a:cubicBezTo>
                    <a:pt x="511" y="412"/>
                    <a:pt x="511" y="1"/>
                    <a:pt x="24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84"/>
            <p:cNvSpPr/>
            <p:nvPr/>
          </p:nvSpPr>
          <p:spPr>
            <a:xfrm flipH="1">
              <a:off x="7835280" y="2489017"/>
              <a:ext cx="44508" cy="35236"/>
            </a:xfrm>
            <a:custGeom>
              <a:rect b="b" l="l" r="r" t="t"/>
              <a:pathLst>
                <a:path extrusionOk="0" h="209" w="264">
                  <a:moveTo>
                    <a:pt x="132" y="1"/>
                  </a:moveTo>
                  <a:cubicBezTo>
                    <a:pt x="1" y="1"/>
                    <a:pt x="1" y="209"/>
                    <a:pt x="132" y="209"/>
                  </a:cubicBezTo>
                  <a:cubicBezTo>
                    <a:pt x="263" y="209"/>
                    <a:pt x="263"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84"/>
            <p:cNvSpPr/>
            <p:nvPr/>
          </p:nvSpPr>
          <p:spPr>
            <a:xfrm flipH="1">
              <a:off x="8101259" y="2827628"/>
              <a:ext cx="41305" cy="32201"/>
            </a:xfrm>
            <a:custGeom>
              <a:rect b="b" l="l" r="r" t="t"/>
              <a:pathLst>
                <a:path extrusionOk="0" h="191" w="245">
                  <a:moveTo>
                    <a:pt x="131" y="1"/>
                  </a:moveTo>
                  <a:cubicBezTo>
                    <a:pt x="0" y="1"/>
                    <a:pt x="0" y="191"/>
                    <a:pt x="131" y="191"/>
                  </a:cubicBezTo>
                  <a:cubicBezTo>
                    <a:pt x="244" y="191"/>
                    <a:pt x="244" y="1"/>
                    <a:pt x="1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84"/>
            <p:cNvSpPr/>
            <p:nvPr/>
          </p:nvSpPr>
          <p:spPr>
            <a:xfrm flipH="1">
              <a:off x="7879806" y="3352530"/>
              <a:ext cx="44508" cy="35404"/>
            </a:xfrm>
            <a:custGeom>
              <a:rect b="b" l="l" r="r" t="t"/>
              <a:pathLst>
                <a:path extrusionOk="0" h="210" w="264">
                  <a:moveTo>
                    <a:pt x="132" y="1"/>
                  </a:moveTo>
                  <a:cubicBezTo>
                    <a:pt x="1" y="1"/>
                    <a:pt x="1" y="209"/>
                    <a:pt x="132" y="209"/>
                  </a:cubicBezTo>
                  <a:cubicBezTo>
                    <a:pt x="263" y="209"/>
                    <a:pt x="263"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84"/>
            <p:cNvSpPr/>
            <p:nvPr/>
          </p:nvSpPr>
          <p:spPr>
            <a:xfrm flipH="1">
              <a:off x="7793655" y="3381528"/>
              <a:ext cx="41305" cy="32201"/>
            </a:xfrm>
            <a:custGeom>
              <a:rect b="b" l="l" r="r" t="t"/>
              <a:pathLst>
                <a:path extrusionOk="0" h="191" w="245">
                  <a:moveTo>
                    <a:pt x="113" y="1"/>
                  </a:moveTo>
                  <a:cubicBezTo>
                    <a:pt x="0" y="1"/>
                    <a:pt x="0" y="191"/>
                    <a:pt x="113" y="191"/>
                  </a:cubicBezTo>
                  <a:cubicBezTo>
                    <a:pt x="244" y="191"/>
                    <a:pt x="244" y="1"/>
                    <a:pt x="1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84"/>
            <p:cNvSpPr/>
            <p:nvPr/>
          </p:nvSpPr>
          <p:spPr>
            <a:xfrm flipH="1">
              <a:off x="8718891" y="3743833"/>
              <a:ext cx="41305" cy="35236"/>
            </a:xfrm>
            <a:custGeom>
              <a:rect b="b" l="l" r="r" t="t"/>
              <a:pathLst>
                <a:path extrusionOk="0" h="209" w="245">
                  <a:moveTo>
                    <a:pt x="132" y="1"/>
                  </a:moveTo>
                  <a:cubicBezTo>
                    <a:pt x="1" y="1"/>
                    <a:pt x="1" y="209"/>
                    <a:pt x="132" y="209"/>
                  </a:cubicBezTo>
                  <a:cubicBezTo>
                    <a:pt x="245" y="209"/>
                    <a:pt x="245"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84"/>
            <p:cNvSpPr/>
            <p:nvPr/>
          </p:nvSpPr>
          <p:spPr>
            <a:xfrm flipH="1">
              <a:off x="8670842" y="3657682"/>
              <a:ext cx="41305" cy="32201"/>
            </a:xfrm>
            <a:custGeom>
              <a:rect b="b" l="l" r="r" t="t"/>
              <a:pathLst>
                <a:path extrusionOk="0" h="191" w="245">
                  <a:moveTo>
                    <a:pt x="114" y="0"/>
                  </a:moveTo>
                  <a:cubicBezTo>
                    <a:pt x="1" y="0"/>
                    <a:pt x="1" y="190"/>
                    <a:pt x="114" y="190"/>
                  </a:cubicBezTo>
                  <a:cubicBezTo>
                    <a:pt x="245" y="190"/>
                    <a:pt x="245" y="0"/>
                    <a:pt x="1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84"/>
            <p:cNvSpPr/>
            <p:nvPr/>
          </p:nvSpPr>
          <p:spPr>
            <a:xfrm flipH="1">
              <a:off x="8610486" y="3743833"/>
              <a:ext cx="41305" cy="35236"/>
            </a:xfrm>
            <a:custGeom>
              <a:rect b="b" l="l" r="r" t="t"/>
              <a:pathLst>
                <a:path extrusionOk="0" h="209" w="245">
                  <a:moveTo>
                    <a:pt x="131" y="1"/>
                  </a:moveTo>
                  <a:cubicBezTo>
                    <a:pt x="0" y="1"/>
                    <a:pt x="0" y="209"/>
                    <a:pt x="131" y="209"/>
                  </a:cubicBezTo>
                  <a:cubicBezTo>
                    <a:pt x="244" y="209"/>
                    <a:pt x="244" y="1"/>
                    <a:pt x="1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84"/>
            <p:cNvSpPr/>
            <p:nvPr/>
          </p:nvSpPr>
          <p:spPr>
            <a:xfrm flipH="1">
              <a:off x="8223970" y="2041053"/>
              <a:ext cx="86319" cy="66594"/>
            </a:xfrm>
            <a:custGeom>
              <a:rect b="b" l="l" r="r" t="t"/>
              <a:pathLst>
                <a:path extrusionOk="0" h="395" w="512">
                  <a:moveTo>
                    <a:pt x="250" y="1"/>
                  </a:moveTo>
                  <a:cubicBezTo>
                    <a:pt x="1" y="1"/>
                    <a:pt x="1" y="394"/>
                    <a:pt x="250" y="394"/>
                  </a:cubicBezTo>
                  <a:cubicBezTo>
                    <a:pt x="512" y="394"/>
                    <a:pt x="512" y="1"/>
                    <a:pt x="2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84"/>
            <p:cNvSpPr/>
            <p:nvPr/>
          </p:nvSpPr>
          <p:spPr>
            <a:xfrm flipH="1">
              <a:off x="7834976" y="1135966"/>
              <a:ext cx="177865" cy="171459"/>
            </a:xfrm>
            <a:custGeom>
              <a:rect b="b" l="l" r="r" t="t"/>
              <a:pathLst>
                <a:path extrusionOk="0" h="1017" w="1055">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84"/>
            <p:cNvSpPr/>
            <p:nvPr/>
          </p:nvSpPr>
          <p:spPr>
            <a:xfrm flipH="1">
              <a:off x="8642519" y="1381852"/>
              <a:ext cx="174830" cy="177528"/>
            </a:xfrm>
            <a:custGeom>
              <a:rect b="b" l="l" r="r" t="t"/>
              <a:pathLst>
                <a:path extrusionOk="0" h="1053" w="1037">
                  <a:moveTo>
                    <a:pt x="750" y="0"/>
                  </a:moveTo>
                  <a:cubicBezTo>
                    <a:pt x="739" y="0"/>
                    <a:pt x="729" y="2"/>
                    <a:pt x="720" y="5"/>
                  </a:cubicBezTo>
                  <a:cubicBezTo>
                    <a:pt x="625" y="64"/>
                    <a:pt x="530" y="118"/>
                    <a:pt x="435" y="177"/>
                  </a:cubicBezTo>
                  <a:cubicBezTo>
                    <a:pt x="398" y="154"/>
                    <a:pt x="358" y="136"/>
                    <a:pt x="303" y="118"/>
                  </a:cubicBezTo>
                  <a:cubicBezTo>
                    <a:pt x="292" y="113"/>
                    <a:pt x="280" y="110"/>
                    <a:pt x="269" y="110"/>
                  </a:cubicBezTo>
                  <a:cubicBezTo>
                    <a:pt x="207" y="110"/>
                    <a:pt x="157" y="188"/>
                    <a:pt x="172" y="249"/>
                  </a:cubicBezTo>
                  <a:cubicBezTo>
                    <a:pt x="190" y="290"/>
                    <a:pt x="208" y="326"/>
                    <a:pt x="227" y="362"/>
                  </a:cubicBezTo>
                  <a:cubicBezTo>
                    <a:pt x="154" y="421"/>
                    <a:pt x="95" y="494"/>
                    <a:pt x="41" y="552"/>
                  </a:cubicBezTo>
                  <a:cubicBezTo>
                    <a:pt x="0" y="589"/>
                    <a:pt x="18" y="666"/>
                    <a:pt x="59" y="702"/>
                  </a:cubicBezTo>
                  <a:cubicBezTo>
                    <a:pt x="77" y="720"/>
                    <a:pt x="113" y="742"/>
                    <a:pt x="154" y="742"/>
                  </a:cubicBezTo>
                  <a:cubicBezTo>
                    <a:pt x="227" y="720"/>
                    <a:pt x="303" y="720"/>
                    <a:pt x="358" y="702"/>
                  </a:cubicBezTo>
                  <a:cubicBezTo>
                    <a:pt x="417" y="815"/>
                    <a:pt x="471" y="910"/>
                    <a:pt x="548" y="1005"/>
                  </a:cubicBezTo>
                  <a:cubicBezTo>
                    <a:pt x="563" y="1038"/>
                    <a:pt x="594" y="1053"/>
                    <a:pt x="625" y="1053"/>
                  </a:cubicBezTo>
                  <a:cubicBezTo>
                    <a:pt x="665" y="1053"/>
                    <a:pt x="707" y="1028"/>
                    <a:pt x="720" y="987"/>
                  </a:cubicBezTo>
                  <a:cubicBezTo>
                    <a:pt x="738" y="874"/>
                    <a:pt x="774" y="761"/>
                    <a:pt x="810" y="629"/>
                  </a:cubicBezTo>
                  <a:cubicBezTo>
                    <a:pt x="851" y="629"/>
                    <a:pt x="887" y="629"/>
                    <a:pt x="923" y="607"/>
                  </a:cubicBezTo>
                  <a:cubicBezTo>
                    <a:pt x="1036" y="589"/>
                    <a:pt x="1036" y="457"/>
                    <a:pt x="946" y="421"/>
                  </a:cubicBezTo>
                  <a:cubicBezTo>
                    <a:pt x="923" y="403"/>
                    <a:pt x="887" y="403"/>
                    <a:pt x="869" y="381"/>
                  </a:cubicBezTo>
                  <a:cubicBezTo>
                    <a:pt x="869" y="290"/>
                    <a:pt x="869" y="195"/>
                    <a:pt x="851" y="82"/>
                  </a:cubicBezTo>
                  <a:cubicBezTo>
                    <a:pt x="851" y="33"/>
                    <a:pt x="799" y="0"/>
                    <a:pt x="75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84"/>
            <p:cNvSpPr/>
            <p:nvPr/>
          </p:nvSpPr>
          <p:spPr>
            <a:xfrm flipH="1">
              <a:off x="8782113" y="2959035"/>
              <a:ext cx="89354" cy="66594"/>
            </a:xfrm>
            <a:custGeom>
              <a:rect b="b" l="l" r="r" t="t"/>
              <a:pathLst>
                <a:path extrusionOk="0" h="395" w="530">
                  <a:moveTo>
                    <a:pt x="267" y="1"/>
                  </a:moveTo>
                  <a:cubicBezTo>
                    <a:pt x="0" y="1"/>
                    <a:pt x="0" y="394"/>
                    <a:pt x="267" y="394"/>
                  </a:cubicBezTo>
                  <a:cubicBezTo>
                    <a:pt x="529" y="394"/>
                    <a:pt x="529" y="1"/>
                    <a:pt x="26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84"/>
            <p:cNvSpPr/>
            <p:nvPr/>
          </p:nvSpPr>
          <p:spPr>
            <a:xfrm flipH="1">
              <a:off x="8769132" y="3146678"/>
              <a:ext cx="86319" cy="69629"/>
            </a:xfrm>
            <a:custGeom>
              <a:rect b="b" l="l" r="r" t="t"/>
              <a:pathLst>
                <a:path extrusionOk="0" h="413" w="512">
                  <a:moveTo>
                    <a:pt x="244" y="1"/>
                  </a:moveTo>
                  <a:cubicBezTo>
                    <a:pt x="0" y="1"/>
                    <a:pt x="0" y="412"/>
                    <a:pt x="244" y="412"/>
                  </a:cubicBezTo>
                  <a:cubicBezTo>
                    <a:pt x="511" y="412"/>
                    <a:pt x="511" y="1"/>
                    <a:pt x="24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180" name="Shape 2180"/>
        <p:cNvGrpSpPr/>
        <p:nvPr/>
      </p:nvGrpSpPr>
      <p:grpSpPr>
        <a:xfrm>
          <a:off x="0" y="0"/>
          <a:ext cx="0" cy="0"/>
          <a:chOff x="0" y="0"/>
          <a:chExt cx="0" cy="0"/>
        </a:xfrm>
      </p:grpSpPr>
      <p:sp>
        <p:nvSpPr>
          <p:cNvPr id="2181" name="Google Shape;2181;p85"/>
          <p:cNvSpPr/>
          <p:nvPr/>
        </p:nvSpPr>
        <p:spPr>
          <a:xfrm flipH="1" rot="10800000">
            <a:off x="-2204475" y="-2592523"/>
            <a:ext cx="14589318" cy="3588450"/>
          </a:xfrm>
          <a:custGeom>
            <a:rect b="b" l="l" r="r" t="t"/>
            <a:pathLst>
              <a:path extrusionOk="0" h="11191" w="25031">
                <a:moveTo>
                  <a:pt x="16354" y="0"/>
                </a:moveTo>
                <a:cubicBezTo>
                  <a:pt x="15826" y="0"/>
                  <a:pt x="15203" y="302"/>
                  <a:pt x="14418" y="1067"/>
                </a:cubicBezTo>
                <a:cubicBezTo>
                  <a:pt x="13757" y="1650"/>
                  <a:pt x="13192" y="2370"/>
                  <a:pt x="12536" y="2953"/>
                </a:cubicBezTo>
                <a:cubicBezTo>
                  <a:pt x="12148" y="3313"/>
                  <a:pt x="11884" y="3465"/>
                  <a:pt x="11616" y="3465"/>
                </a:cubicBezTo>
                <a:cubicBezTo>
                  <a:pt x="11307" y="3465"/>
                  <a:pt x="10992" y="3265"/>
                  <a:pt x="10477" y="2953"/>
                </a:cubicBezTo>
                <a:cubicBezTo>
                  <a:pt x="9179" y="2103"/>
                  <a:pt x="8012" y="691"/>
                  <a:pt x="6542" y="239"/>
                </a:cubicBezTo>
                <a:cubicBezTo>
                  <a:pt x="6283" y="144"/>
                  <a:pt x="6027" y="101"/>
                  <a:pt x="5773" y="101"/>
                </a:cubicBezTo>
                <a:cubicBezTo>
                  <a:pt x="3593" y="101"/>
                  <a:pt x="1568" y="3267"/>
                  <a:pt x="0" y="4365"/>
                </a:cubicBezTo>
                <a:cubicBezTo>
                  <a:pt x="2882" y="5174"/>
                  <a:pt x="5691" y="5835"/>
                  <a:pt x="7632" y="7061"/>
                </a:cubicBezTo>
                <a:cubicBezTo>
                  <a:pt x="9256" y="8097"/>
                  <a:pt x="11328" y="9608"/>
                  <a:pt x="12667" y="11191"/>
                </a:cubicBezTo>
                <a:cubicBezTo>
                  <a:pt x="14209" y="9513"/>
                  <a:pt x="15928" y="8287"/>
                  <a:pt x="17923" y="7061"/>
                </a:cubicBezTo>
                <a:cubicBezTo>
                  <a:pt x="20185" y="5649"/>
                  <a:pt x="22506" y="5251"/>
                  <a:pt x="25030" y="4609"/>
                </a:cubicBezTo>
                <a:cubicBezTo>
                  <a:pt x="24779" y="3798"/>
                  <a:pt x="23868" y="2361"/>
                  <a:pt x="22928" y="2361"/>
                </a:cubicBezTo>
                <a:cubicBezTo>
                  <a:pt x="22887" y="2361"/>
                  <a:pt x="22846" y="2364"/>
                  <a:pt x="22805" y="2370"/>
                </a:cubicBezTo>
                <a:cubicBezTo>
                  <a:pt x="21727" y="2511"/>
                  <a:pt x="21361" y="3756"/>
                  <a:pt x="20644" y="3756"/>
                </a:cubicBezTo>
                <a:cubicBezTo>
                  <a:pt x="20422" y="3756"/>
                  <a:pt x="20167" y="3637"/>
                  <a:pt x="19846" y="3329"/>
                </a:cubicBezTo>
                <a:cubicBezTo>
                  <a:pt x="18484" y="2074"/>
                  <a:pt x="17740" y="0"/>
                  <a:pt x="1635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85"/>
          <p:cNvSpPr/>
          <p:nvPr/>
        </p:nvSpPr>
        <p:spPr>
          <a:xfrm>
            <a:off x="-2204475" y="3457227"/>
            <a:ext cx="14589318" cy="3588450"/>
          </a:xfrm>
          <a:custGeom>
            <a:rect b="b" l="l" r="r" t="t"/>
            <a:pathLst>
              <a:path extrusionOk="0" h="11191" w="25031">
                <a:moveTo>
                  <a:pt x="16354" y="0"/>
                </a:moveTo>
                <a:cubicBezTo>
                  <a:pt x="15826" y="0"/>
                  <a:pt x="15203" y="302"/>
                  <a:pt x="14418" y="1067"/>
                </a:cubicBezTo>
                <a:cubicBezTo>
                  <a:pt x="13757" y="1650"/>
                  <a:pt x="13192" y="2370"/>
                  <a:pt x="12536" y="2953"/>
                </a:cubicBezTo>
                <a:cubicBezTo>
                  <a:pt x="12148" y="3313"/>
                  <a:pt x="11884" y="3465"/>
                  <a:pt x="11616" y="3465"/>
                </a:cubicBezTo>
                <a:cubicBezTo>
                  <a:pt x="11307" y="3465"/>
                  <a:pt x="10992" y="3265"/>
                  <a:pt x="10477" y="2953"/>
                </a:cubicBezTo>
                <a:cubicBezTo>
                  <a:pt x="9179" y="2103"/>
                  <a:pt x="8012" y="691"/>
                  <a:pt x="6542" y="239"/>
                </a:cubicBezTo>
                <a:cubicBezTo>
                  <a:pt x="6283" y="144"/>
                  <a:pt x="6027" y="101"/>
                  <a:pt x="5773" y="101"/>
                </a:cubicBezTo>
                <a:cubicBezTo>
                  <a:pt x="3593" y="101"/>
                  <a:pt x="1568" y="3267"/>
                  <a:pt x="0" y="4365"/>
                </a:cubicBezTo>
                <a:cubicBezTo>
                  <a:pt x="2882" y="5174"/>
                  <a:pt x="5691" y="5835"/>
                  <a:pt x="7632" y="7061"/>
                </a:cubicBezTo>
                <a:cubicBezTo>
                  <a:pt x="9256" y="8097"/>
                  <a:pt x="11328" y="9608"/>
                  <a:pt x="12667" y="11191"/>
                </a:cubicBezTo>
                <a:cubicBezTo>
                  <a:pt x="14209" y="9513"/>
                  <a:pt x="15928" y="8287"/>
                  <a:pt x="17923" y="7061"/>
                </a:cubicBezTo>
                <a:cubicBezTo>
                  <a:pt x="20185" y="5649"/>
                  <a:pt x="22506" y="5251"/>
                  <a:pt x="25030" y="4609"/>
                </a:cubicBezTo>
                <a:cubicBezTo>
                  <a:pt x="24779" y="3798"/>
                  <a:pt x="23868" y="2361"/>
                  <a:pt x="22928" y="2361"/>
                </a:cubicBezTo>
                <a:cubicBezTo>
                  <a:pt x="22887" y="2361"/>
                  <a:pt x="22846" y="2364"/>
                  <a:pt x="22805" y="2370"/>
                </a:cubicBezTo>
                <a:cubicBezTo>
                  <a:pt x="21727" y="2511"/>
                  <a:pt x="21361" y="3756"/>
                  <a:pt x="20644" y="3756"/>
                </a:cubicBezTo>
                <a:cubicBezTo>
                  <a:pt x="20422" y="3756"/>
                  <a:pt x="20167" y="3637"/>
                  <a:pt x="19846" y="3329"/>
                </a:cubicBezTo>
                <a:cubicBezTo>
                  <a:pt x="18484" y="2074"/>
                  <a:pt x="17740" y="0"/>
                  <a:pt x="1635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85"/>
          <p:cNvSpPr/>
          <p:nvPr/>
        </p:nvSpPr>
        <p:spPr>
          <a:xfrm>
            <a:off x="1426348" y="3457230"/>
            <a:ext cx="5124438" cy="3182502"/>
          </a:xfrm>
          <a:custGeom>
            <a:rect b="b" l="l" r="r" t="t"/>
            <a:pathLst>
              <a:path extrusionOk="0" h="20487" w="32988">
                <a:moveTo>
                  <a:pt x="15765" y="1"/>
                </a:moveTo>
                <a:cubicBezTo>
                  <a:pt x="13318" y="1"/>
                  <a:pt x="10884" y="513"/>
                  <a:pt x="8446" y="1688"/>
                </a:cubicBezTo>
                <a:cubicBezTo>
                  <a:pt x="4560" y="3575"/>
                  <a:pt x="1" y="8397"/>
                  <a:pt x="1036" y="13129"/>
                </a:cubicBezTo>
                <a:lnTo>
                  <a:pt x="1036" y="13391"/>
                </a:lnTo>
                <a:cubicBezTo>
                  <a:pt x="3715" y="13658"/>
                  <a:pt x="7071" y="14337"/>
                  <a:pt x="9559" y="15373"/>
                </a:cubicBezTo>
                <a:cubicBezTo>
                  <a:pt x="9840" y="15486"/>
                  <a:pt x="10125" y="15617"/>
                  <a:pt x="10405" y="15748"/>
                </a:cubicBezTo>
                <a:cubicBezTo>
                  <a:pt x="10464" y="15748"/>
                  <a:pt x="10518" y="15766"/>
                  <a:pt x="10595" y="15789"/>
                </a:cubicBezTo>
                <a:cubicBezTo>
                  <a:pt x="10650" y="15807"/>
                  <a:pt x="10708" y="15825"/>
                  <a:pt x="10745" y="15861"/>
                </a:cubicBezTo>
                <a:cubicBezTo>
                  <a:pt x="11500" y="16164"/>
                  <a:pt x="12215" y="16522"/>
                  <a:pt x="12875" y="16974"/>
                </a:cubicBezTo>
                <a:cubicBezTo>
                  <a:pt x="12911" y="16974"/>
                  <a:pt x="12952" y="16992"/>
                  <a:pt x="12988" y="17010"/>
                </a:cubicBezTo>
                <a:cubicBezTo>
                  <a:pt x="13215" y="17123"/>
                  <a:pt x="13423" y="17259"/>
                  <a:pt x="13608" y="17408"/>
                </a:cubicBezTo>
                <a:cubicBezTo>
                  <a:pt x="14137" y="17689"/>
                  <a:pt x="14667" y="18010"/>
                  <a:pt x="15137" y="18390"/>
                </a:cubicBezTo>
                <a:cubicBezTo>
                  <a:pt x="15739" y="18842"/>
                  <a:pt x="16530" y="19521"/>
                  <a:pt x="16739" y="20290"/>
                </a:cubicBezTo>
                <a:cubicBezTo>
                  <a:pt x="16944" y="20410"/>
                  <a:pt x="17138" y="20486"/>
                  <a:pt x="17352" y="20486"/>
                </a:cubicBezTo>
                <a:cubicBezTo>
                  <a:pt x="17509" y="20486"/>
                  <a:pt x="17678" y="20445"/>
                  <a:pt x="17869" y="20349"/>
                </a:cubicBezTo>
                <a:cubicBezTo>
                  <a:pt x="18114" y="19951"/>
                  <a:pt x="18471" y="19634"/>
                  <a:pt x="18833" y="19349"/>
                </a:cubicBezTo>
                <a:cubicBezTo>
                  <a:pt x="18982" y="19254"/>
                  <a:pt x="19114" y="19141"/>
                  <a:pt x="19227" y="19028"/>
                </a:cubicBezTo>
                <a:cubicBezTo>
                  <a:pt x="19625" y="18557"/>
                  <a:pt x="20036" y="18105"/>
                  <a:pt x="20584" y="17711"/>
                </a:cubicBezTo>
                <a:cubicBezTo>
                  <a:pt x="21000" y="17426"/>
                  <a:pt x="21434" y="17164"/>
                  <a:pt x="21864" y="16938"/>
                </a:cubicBezTo>
                <a:cubicBezTo>
                  <a:pt x="22696" y="16354"/>
                  <a:pt x="23583" y="15861"/>
                  <a:pt x="24560" y="15504"/>
                </a:cubicBezTo>
                <a:cubicBezTo>
                  <a:pt x="26049" y="14957"/>
                  <a:pt x="27596" y="14599"/>
                  <a:pt x="29143" y="14296"/>
                </a:cubicBezTo>
                <a:cubicBezTo>
                  <a:pt x="30369" y="14070"/>
                  <a:pt x="31590" y="13807"/>
                  <a:pt x="32834" y="13617"/>
                </a:cubicBezTo>
                <a:cubicBezTo>
                  <a:pt x="32893" y="13599"/>
                  <a:pt x="32947" y="13581"/>
                  <a:pt x="32988" y="13563"/>
                </a:cubicBezTo>
                <a:cubicBezTo>
                  <a:pt x="32477" y="7361"/>
                  <a:pt x="28161" y="3064"/>
                  <a:pt x="22488" y="1159"/>
                </a:cubicBezTo>
                <a:cubicBezTo>
                  <a:pt x="20226" y="424"/>
                  <a:pt x="17990" y="1"/>
                  <a:pt x="1576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85"/>
          <p:cNvSpPr txBox="1"/>
          <p:nvPr>
            <p:ph type="title"/>
          </p:nvPr>
        </p:nvSpPr>
        <p:spPr>
          <a:xfrm>
            <a:off x="1617900" y="1316225"/>
            <a:ext cx="5908200" cy="14097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185" name="Google Shape;2185;p85"/>
          <p:cNvSpPr/>
          <p:nvPr/>
        </p:nvSpPr>
        <p:spPr>
          <a:xfrm>
            <a:off x="3369439" y="3347173"/>
            <a:ext cx="18" cy="18"/>
          </a:xfrm>
          <a:custGeom>
            <a:rect b="b" l="l" r="r" t="t"/>
            <a:pathLst>
              <a:path extrusionOk="0" h="1" w="1">
                <a:moveTo>
                  <a:pt x="1" y="1"/>
                </a:moveTo>
                <a:lnTo>
                  <a:pt x="1" y="1"/>
                </a:lnTo>
                <a:close/>
              </a:path>
            </a:pathLst>
          </a:custGeom>
          <a:solidFill>
            <a:srgbClr val="F1BD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86" name="Google Shape;2186;p85"/>
          <p:cNvGrpSpPr/>
          <p:nvPr/>
        </p:nvGrpSpPr>
        <p:grpSpPr>
          <a:xfrm>
            <a:off x="2823965" y="3359742"/>
            <a:ext cx="494121" cy="349740"/>
            <a:chOff x="3411725" y="3214797"/>
            <a:chExt cx="481130" cy="340611"/>
          </a:xfrm>
        </p:grpSpPr>
        <p:sp>
          <p:nvSpPr>
            <p:cNvPr id="2187" name="Google Shape;2187;p85"/>
            <p:cNvSpPr/>
            <p:nvPr/>
          </p:nvSpPr>
          <p:spPr>
            <a:xfrm>
              <a:off x="3411725" y="3307919"/>
              <a:ext cx="481130" cy="247489"/>
            </a:xfrm>
            <a:custGeom>
              <a:rect b="b" l="l" r="r" t="t"/>
              <a:pathLst>
                <a:path extrusionOk="0" h="13780" w="26789">
                  <a:moveTo>
                    <a:pt x="24646" y="1"/>
                  </a:moveTo>
                  <a:cubicBezTo>
                    <a:pt x="24335" y="1"/>
                    <a:pt x="23920" y="1"/>
                    <a:pt x="23643" y="139"/>
                  </a:cubicBezTo>
                  <a:cubicBezTo>
                    <a:pt x="23194" y="450"/>
                    <a:pt x="22918" y="865"/>
                    <a:pt x="22779" y="1314"/>
                  </a:cubicBezTo>
                  <a:lnTo>
                    <a:pt x="22779" y="1591"/>
                  </a:lnTo>
                  <a:cubicBezTo>
                    <a:pt x="22468" y="2178"/>
                    <a:pt x="22053" y="2731"/>
                    <a:pt x="21742" y="3181"/>
                  </a:cubicBezTo>
                  <a:cubicBezTo>
                    <a:pt x="20878" y="4183"/>
                    <a:pt x="19876" y="5185"/>
                    <a:pt x="18873" y="5911"/>
                  </a:cubicBezTo>
                  <a:cubicBezTo>
                    <a:pt x="17283" y="7190"/>
                    <a:pt x="15693" y="8227"/>
                    <a:pt x="13827" y="8918"/>
                  </a:cubicBezTo>
                  <a:cubicBezTo>
                    <a:pt x="13274" y="9229"/>
                    <a:pt x="12686" y="9368"/>
                    <a:pt x="12099" y="9506"/>
                  </a:cubicBezTo>
                  <a:cubicBezTo>
                    <a:pt x="11684" y="9644"/>
                    <a:pt x="11096" y="9644"/>
                    <a:pt x="10509" y="9782"/>
                  </a:cubicBezTo>
                  <a:cubicBezTo>
                    <a:pt x="9274" y="9906"/>
                    <a:pt x="8040" y="10012"/>
                    <a:pt x="6805" y="10012"/>
                  </a:cubicBezTo>
                  <a:cubicBezTo>
                    <a:pt x="6311" y="10012"/>
                    <a:pt x="5818" y="9995"/>
                    <a:pt x="5324" y="9955"/>
                  </a:cubicBezTo>
                  <a:cubicBezTo>
                    <a:pt x="4909" y="9782"/>
                    <a:pt x="4460" y="9782"/>
                    <a:pt x="4183" y="9644"/>
                  </a:cubicBezTo>
                  <a:cubicBezTo>
                    <a:pt x="4183" y="9506"/>
                    <a:pt x="4321" y="9368"/>
                    <a:pt x="4460" y="9229"/>
                  </a:cubicBezTo>
                  <a:cubicBezTo>
                    <a:pt x="5047" y="8504"/>
                    <a:pt x="5773" y="7778"/>
                    <a:pt x="6361" y="7190"/>
                  </a:cubicBezTo>
                  <a:cubicBezTo>
                    <a:pt x="7052" y="7052"/>
                    <a:pt x="7501" y="6775"/>
                    <a:pt x="8089" y="6326"/>
                  </a:cubicBezTo>
                  <a:cubicBezTo>
                    <a:pt x="8366" y="6049"/>
                    <a:pt x="8642" y="5911"/>
                    <a:pt x="8953" y="5635"/>
                  </a:cubicBezTo>
                  <a:cubicBezTo>
                    <a:pt x="9368" y="5324"/>
                    <a:pt x="9506" y="4909"/>
                    <a:pt x="9817" y="4598"/>
                  </a:cubicBezTo>
                  <a:cubicBezTo>
                    <a:pt x="10094" y="4183"/>
                    <a:pt x="10232" y="3457"/>
                    <a:pt x="10094" y="3042"/>
                  </a:cubicBezTo>
                  <a:cubicBezTo>
                    <a:pt x="9956" y="2593"/>
                    <a:pt x="9644" y="2178"/>
                    <a:pt x="9230" y="1867"/>
                  </a:cubicBezTo>
                  <a:cubicBezTo>
                    <a:pt x="8953" y="1729"/>
                    <a:pt x="8504" y="1729"/>
                    <a:pt x="8227" y="1729"/>
                  </a:cubicBezTo>
                  <a:lnTo>
                    <a:pt x="7640" y="1729"/>
                  </a:lnTo>
                  <a:cubicBezTo>
                    <a:pt x="7363" y="1867"/>
                    <a:pt x="7052" y="2005"/>
                    <a:pt x="6776" y="2316"/>
                  </a:cubicBezTo>
                  <a:cubicBezTo>
                    <a:pt x="6050" y="2316"/>
                    <a:pt x="5186" y="2593"/>
                    <a:pt x="4771" y="3319"/>
                  </a:cubicBezTo>
                  <a:lnTo>
                    <a:pt x="4771" y="3457"/>
                  </a:lnTo>
                  <a:cubicBezTo>
                    <a:pt x="3768" y="4598"/>
                    <a:pt x="2593" y="5462"/>
                    <a:pt x="1591" y="6637"/>
                  </a:cubicBezTo>
                  <a:cubicBezTo>
                    <a:pt x="1003" y="7363"/>
                    <a:pt x="588" y="8054"/>
                    <a:pt x="312" y="8918"/>
                  </a:cubicBezTo>
                  <a:cubicBezTo>
                    <a:pt x="1" y="9782"/>
                    <a:pt x="139" y="10819"/>
                    <a:pt x="588" y="11511"/>
                  </a:cubicBezTo>
                  <a:cubicBezTo>
                    <a:pt x="1314" y="12824"/>
                    <a:pt x="2904" y="13412"/>
                    <a:pt x="4183" y="13550"/>
                  </a:cubicBezTo>
                  <a:cubicBezTo>
                    <a:pt x="5115" y="13712"/>
                    <a:pt x="6093" y="13779"/>
                    <a:pt x="7064" y="13779"/>
                  </a:cubicBezTo>
                  <a:cubicBezTo>
                    <a:pt x="7751" y="13779"/>
                    <a:pt x="8433" y="13746"/>
                    <a:pt x="9091" y="13688"/>
                  </a:cubicBezTo>
                  <a:cubicBezTo>
                    <a:pt x="10370" y="13688"/>
                    <a:pt x="11822" y="13550"/>
                    <a:pt x="13101" y="13239"/>
                  </a:cubicBezTo>
                  <a:cubicBezTo>
                    <a:pt x="13827" y="13101"/>
                    <a:pt x="14414" y="12824"/>
                    <a:pt x="15002" y="12548"/>
                  </a:cubicBezTo>
                  <a:cubicBezTo>
                    <a:pt x="16004" y="12237"/>
                    <a:pt x="16869" y="11684"/>
                    <a:pt x="17733" y="11234"/>
                  </a:cubicBezTo>
                  <a:cubicBezTo>
                    <a:pt x="19599" y="10232"/>
                    <a:pt x="21466" y="8918"/>
                    <a:pt x="22918" y="7501"/>
                  </a:cubicBezTo>
                  <a:cubicBezTo>
                    <a:pt x="24508" y="6049"/>
                    <a:pt x="25786" y="4321"/>
                    <a:pt x="26512" y="2316"/>
                  </a:cubicBezTo>
                  <a:cubicBezTo>
                    <a:pt x="26789" y="1452"/>
                    <a:pt x="26063" y="277"/>
                    <a:pt x="2506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85"/>
            <p:cNvSpPr/>
            <p:nvPr/>
          </p:nvSpPr>
          <p:spPr>
            <a:xfrm>
              <a:off x="3437803" y="3388003"/>
              <a:ext cx="165771" cy="116722"/>
            </a:xfrm>
            <a:custGeom>
              <a:rect b="b" l="l" r="r" t="t"/>
              <a:pathLst>
                <a:path extrusionOk="0" h="6499" w="9230">
                  <a:moveTo>
                    <a:pt x="1" y="0"/>
                  </a:moveTo>
                  <a:lnTo>
                    <a:pt x="1" y="0"/>
                  </a:lnTo>
                  <a:cubicBezTo>
                    <a:pt x="139" y="1452"/>
                    <a:pt x="139" y="3042"/>
                    <a:pt x="415" y="4459"/>
                  </a:cubicBezTo>
                  <a:cubicBezTo>
                    <a:pt x="1003" y="4909"/>
                    <a:pt x="1591" y="5047"/>
                    <a:pt x="2316" y="5323"/>
                  </a:cubicBezTo>
                  <a:cubicBezTo>
                    <a:pt x="3457" y="5635"/>
                    <a:pt x="4736" y="5911"/>
                    <a:pt x="6049" y="6049"/>
                  </a:cubicBezTo>
                  <a:cubicBezTo>
                    <a:pt x="7052" y="6360"/>
                    <a:pt x="8192" y="6360"/>
                    <a:pt x="9229" y="6499"/>
                  </a:cubicBezTo>
                  <a:lnTo>
                    <a:pt x="9229" y="6049"/>
                  </a:lnTo>
                  <a:lnTo>
                    <a:pt x="9229" y="5773"/>
                  </a:lnTo>
                  <a:cubicBezTo>
                    <a:pt x="9057" y="4459"/>
                    <a:pt x="8918" y="3042"/>
                    <a:pt x="8918" y="1729"/>
                  </a:cubicBezTo>
                  <a:lnTo>
                    <a:pt x="8780" y="1729"/>
                  </a:lnTo>
                  <a:cubicBezTo>
                    <a:pt x="7328" y="1314"/>
                    <a:pt x="5600" y="1176"/>
                    <a:pt x="4045" y="1003"/>
                  </a:cubicBezTo>
                  <a:cubicBezTo>
                    <a:pt x="2731" y="865"/>
                    <a:pt x="1279" y="588"/>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85"/>
            <p:cNvSpPr/>
            <p:nvPr/>
          </p:nvSpPr>
          <p:spPr>
            <a:xfrm>
              <a:off x="3629005" y="3374964"/>
              <a:ext cx="49067" cy="124175"/>
            </a:xfrm>
            <a:custGeom>
              <a:rect b="b" l="l" r="r" t="t"/>
              <a:pathLst>
                <a:path extrusionOk="0" h="6914" w="2732">
                  <a:moveTo>
                    <a:pt x="2731" y="1"/>
                  </a:moveTo>
                  <a:lnTo>
                    <a:pt x="2731" y="1"/>
                  </a:lnTo>
                  <a:cubicBezTo>
                    <a:pt x="2593" y="173"/>
                    <a:pt x="2316" y="312"/>
                    <a:pt x="2040" y="450"/>
                  </a:cubicBezTo>
                  <a:lnTo>
                    <a:pt x="2040" y="588"/>
                  </a:lnTo>
                  <a:cubicBezTo>
                    <a:pt x="1867" y="588"/>
                    <a:pt x="1867" y="726"/>
                    <a:pt x="1867" y="726"/>
                  </a:cubicBezTo>
                  <a:cubicBezTo>
                    <a:pt x="1003" y="2766"/>
                    <a:pt x="588" y="4909"/>
                    <a:pt x="1" y="6914"/>
                  </a:cubicBezTo>
                  <a:cubicBezTo>
                    <a:pt x="139" y="6775"/>
                    <a:pt x="450" y="6637"/>
                    <a:pt x="588" y="6499"/>
                  </a:cubicBezTo>
                  <a:cubicBezTo>
                    <a:pt x="1176" y="4321"/>
                    <a:pt x="2040" y="2178"/>
                    <a:pt x="273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85"/>
            <p:cNvSpPr/>
            <p:nvPr/>
          </p:nvSpPr>
          <p:spPr>
            <a:xfrm>
              <a:off x="3706611" y="3383028"/>
              <a:ext cx="8082" cy="13057"/>
            </a:xfrm>
            <a:custGeom>
              <a:rect b="b" l="l" r="r" t="t"/>
              <a:pathLst>
                <a:path extrusionOk="0" h="727" w="450">
                  <a:moveTo>
                    <a:pt x="450" y="1"/>
                  </a:moveTo>
                  <a:cubicBezTo>
                    <a:pt x="450" y="139"/>
                    <a:pt x="311" y="139"/>
                    <a:pt x="139" y="139"/>
                  </a:cubicBezTo>
                  <a:cubicBezTo>
                    <a:pt x="139" y="277"/>
                    <a:pt x="0" y="589"/>
                    <a:pt x="0" y="727"/>
                  </a:cubicBezTo>
                  <a:cubicBezTo>
                    <a:pt x="0" y="589"/>
                    <a:pt x="139" y="589"/>
                    <a:pt x="311" y="416"/>
                  </a:cubicBezTo>
                  <a:cubicBezTo>
                    <a:pt x="450" y="416"/>
                    <a:pt x="450" y="589"/>
                    <a:pt x="450" y="589"/>
                  </a:cubicBezTo>
                  <a:lnTo>
                    <a:pt x="450" y="416"/>
                  </a:lnTo>
                  <a:lnTo>
                    <a:pt x="450" y="277"/>
                  </a:lnTo>
                  <a:lnTo>
                    <a:pt x="45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85"/>
            <p:cNvSpPr/>
            <p:nvPr/>
          </p:nvSpPr>
          <p:spPr>
            <a:xfrm>
              <a:off x="3662537" y="3388003"/>
              <a:ext cx="18" cy="18"/>
            </a:xfrm>
            <a:custGeom>
              <a:rect b="b" l="l" r="r" t="t"/>
              <a:pathLst>
                <a:path extrusionOk="0" h="1" w="1">
                  <a:moveTo>
                    <a:pt x="0" y="0"/>
                  </a:moveTo>
                  <a:lnTo>
                    <a:pt x="0" y="0"/>
                  </a:ln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85"/>
            <p:cNvSpPr/>
            <p:nvPr/>
          </p:nvSpPr>
          <p:spPr>
            <a:xfrm>
              <a:off x="3662537" y="3388003"/>
              <a:ext cx="18" cy="2496"/>
            </a:xfrm>
            <a:custGeom>
              <a:rect b="b" l="l" r="r" t="t"/>
              <a:pathLst>
                <a:path extrusionOk="0" h="139" w="1">
                  <a:moveTo>
                    <a:pt x="0" y="139"/>
                  </a:moveTo>
                  <a:lnTo>
                    <a:pt x="0" y="0"/>
                  </a:ln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85"/>
            <p:cNvSpPr/>
            <p:nvPr/>
          </p:nvSpPr>
          <p:spPr>
            <a:xfrm>
              <a:off x="3652605" y="3365032"/>
              <a:ext cx="49049" cy="118590"/>
            </a:xfrm>
            <a:custGeom>
              <a:rect b="b" l="l" r="r" t="t"/>
              <a:pathLst>
                <a:path extrusionOk="0" h="6603" w="2731">
                  <a:moveTo>
                    <a:pt x="2592" y="1"/>
                  </a:moveTo>
                  <a:cubicBezTo>
                    <a:pt x="2454" y="1"/>
                    <a:pt x="2281" y="139"/>
                    <a:pt x="2143" y="139"/>
                  </a:cubicBezTo>
                  <a:lnTo>
                    <a:pt x="2143" y="277"/>
                  </a:lnTo>
                  <a:cubicBezTo>
                    <a:pt x="1417" y="2455"/>
                    <a:pt x="553" y="4459"/>
                    <a:pt x="0" y="6602"/>
                  </a:cubicBezTo>
                  <a:cubicBezTo>
                    <a:pt x="415" y="6326"/>
                    <a:pt x="864" y="6188"/>
                    <a:pt x="1141" y="5911"/>
                  </a:cubicBezTo>
                  <a:lnTo>
                    <a:pt x="1141" y="5738"/>
                  </a:lnTo>
                  <a:cubicBezTo>
                    <a:pt x="1590" y="4010"/>
                    <a:pt x="2143" y="2282"/>
                    <a:pt x="2731" y="726"/>
                  </a:cubicBezTo>
                  <a:cubicBezTo>
                    <a:pt x="2731" y="415"/>
                    <a:pt x="2731" y="139"/>
                    <a:pt x="25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85"/>
            <p:cNvSpPr/>
            <p:nvPr/>
          </p:nvSpPr>
          <p:spPr>
            <a:xfrm>
              <a:off x="3686118" y="3398563"/>
              <a:ext cx="26096" cy="64566"/>
            </a:xfrm>
            <a:custGeom>
              <a:rect b="b" l="l" r="r" t="t"/>
              <a:pathLst>
                <a:path extrusionOk="0" h="3595" w="1453">
                  <a:moveTo>
                    <a:pt x="1003" y="0"/>
                  </a:moveTo>
                  <a:cubicBezTo>
                    <a:pt x="726" y="1141"/>
                    <a:pt x="277" y="2454"/>
                    <a:pt x="1" y="3595"/>
                  </a:cubicBezTo>
                  <a:cubicBezTo>
                    <a:pt x="588" y="3318"/>
                    <a:pt x="1003" y="3007"/>
                    <a:pt x="1452" y="2731"/>
                  </a:cubicBezTo>
                  <a:lnTo>
                    <a:pt x="1452" y="2592"/>
                  </a:lnTo>
                  <a:cubicBezTo>
                    <a:pt x="1280" y="1728"/>
                    <a:pt x="1141" y="1002"/>
                    <a:pt x="1003" y="138"/>
                  </a:cubicBezTo>
                  <a:lnTo>
                    <a:pt x="100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85"/>
            <p:cNvSpPr/>
            <p:nvPr/>
          </p:nvSpPr>
          <p:spPr>
            <a:xfrm>
              <a:off x="3615966" y="3390481"/>
              <a:ext cx="34160" cy="103701"/>
            </a:xfrm>
            <a:custGeom>
              <a:rect b="b" l="l" r="r" t="t"/>
              <a:pathLst>
                <a:path extrusionOk="0" h="5774" w="1902">
                  <a:moveTo>
                    <a:pt x="1902" y="1"/>
                  </a:moveTo>
                  <a:cubicBezTo>
                    <a:pt x="1729" y="1"/>
                    <a:pt x="1591" y="174"/>
                    <a:pt x="1314" y="312"/>
                  </a:cubicBezTo>
                  <a:lnTo>
                    <a:pt x="1314" y="450"/>
                  </a:lnTo>
                  <a:cubicBezTo>
                    <a:pt x="1176" y="588"/>
                    <a:pt x="1176" y="865"/>
                    <a:pt x="1038" y="1038"/>
                  </a:cubicBezTo>
                  <a:cubicBezTo>
                    <a:pt x="727" y="1902"/>
                    <a:pt x="312" y="2904"/>
                    <a:pt x="1" y="3768"/>
                  </a:cubicBezTo>
                  <a:cubicBezTo>
                    <a:pt x="1" y="4494"/>
                    <a:pt x="174" y="5047"/>
                    <a:pt x="174" y="5773"/>
                  </a:cubicBezTo>
                  <a:cubicBezTo>
                    <a:pt x="450" y="4771"/>
                    <a:pt x="727" y="3630"/>
                    <a:pt x="1038" y="2593"/>
                  </a:cubicBezTo>
                  <a:cubicBezTo>
                    <a:pt x="1314" y="1729"/>
                    <a:pt x="1591" y="865"/>
                    <a:pt x="190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85"/>
            <p:cNvSpPr/>
            <p:nvPr/>
          </p:nvSpPr>
          <p:spPr>
            <a:xfrm>
              <a:off x="3613488" y="3405999"/>
              <a:ext cx="10578" cy="28574"/>
            </a:xfrm>
            <a:custGeom>
              <a:rect b="b" l="l" r="r" t="t"/>
              <a:pathLst>
                <a:path extrusionOk="0" h="1591" w="589">
                  <a:moveTo>
                    <a:pt x="588" y="1"/>
                  </a:moveTo>
                  <a:cubicBezTo>
                    <a:pt x="450" y="174"/>
                    <a:pt x="139" y="312"/>
                    <a:pt x="0" y="588"/>
                  </a:cubicBezTo>
                  <a:lnTo>
                    <a:pt x="0" y="1591"/>
                  </a:lnTo>
                  <a:cubicBezTo>
                    <a:pt x="312" y="1038"/>
                    <a:pt x="450" y="450"/>
                    <a:pt x="58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85"/>
            <p:cNvSpPr/>
            <p:nvPr/>
          </p:nvSpPr>
          <p:spPr>
            <a:xfrm>
              <a:off x="3603556" y="3491668"/>
              <a:ext cx="18" cy="13057"/>
            </a:xfrm>
            <a:custGeom>
              <a:rect b="b" l="l" r="r" t="t"/>
              <a:pathLst>
                <a:path extrusionOk="0" h="727" w="1">
                  <a:moveTo>
                    <a:pt x="0" y="727"/>
                  </a:moveTo>
                  <a:lnTo>
                    <a:pt x="0" y="727"/>
                  </a:lnTo>
                  <a:lnTo>
                    <a:pt x="0" y="1"/>
                  </a:lnTo>
                  <a:lnTo>
                    <a:pt x="0" y="277"/>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85"/>
            <p:cNvSpPr/>
            <p:nvPr/>
          </p:nvSpPr>
          <p:spPr>
            <a:xfrm>
              <a:off x="3448364" y="3323437"/>
              <a:ext cx="232815" cy="80102"/>
            </a:xfrm>
            <a:custGeom>
              <a:rect b="b" l="l" r="r" t="t"/>
              <a:pathLst>
                <a:path extrusionOk="0" h="4460" w="12963">
                  <a:moveTo>
                    <a:pt x="8780" y="2005"/>
                  </a:moveTo>
                  <a:cubicBezTo>
                    <a:pt x="8918" y="2005"/>
                    <a:pt x="8918" y="2178"/>
                    <a:pt x="8918" y="2178"/>
                  </a:cubicBezTo>
                  <a:cubicBezTo>
                    <a:pt x="8918" y="2317"/>
                    <a:pt x="8918" y="2317"/>
                    <a:pt x="8780" y="2317"/>
                  </a:cubicBezTo>
                  <a:cubicBezTo>
                    <a:pt x="8641" y="2317"/>
                    <a:pt x="8641" y="2317"/>
                    <a:pt x="8641" y="2178"/>
                  </a:cubicBezTo>
                  <a:cubicBezTo>
                    <a:pt x="8641" y="2178"/>
                    <a:pt x="8641" y="2005"/>
                    <a:pt x="8780" y="2005"/>
                  </a:cubicBezTo>
                  <a:close/>
                  <a:moveTo>
                    <a:pt x="9506" y="2455"/>
                  </a:moveTo>
                  <a:cubicBezTo>
                    <a:pt x="9644" y="2455"/>
                    <a:pt x="9782" y="2593"/>
                    <a:pt x="9782" y="2731"/>
                  </a:cubicBezTo>
                  <a:cubicBezTo>
                    <a:pt x="9782" y="2870"/>
                    <a:pt x="9644" y="3042"/>
                    <a:pt x="9506" y="3042"/>
                  </a:cubicBezTo>
                  <a:cubicBezTo>
                    <a:pt x="9194" y="3042"/>
                    <a:pt x="9056" y="2870"/>
                    <a:pt x="9056" y="2731"/>
                  </a:cubicBezTo>
                  <a:cubicBezTo>
                    <a:pt x="9056" y="2593"/>
                    <a:pt x="9194" y="2455"/>
                    <a:pt x="9506" y="2455"/>
                  </a:cubicBezTo>
                  <a:close/>
                  <a:moveTo>
                    <a:pt x="8192" y="2593"/>
                  </a:moveTo>
                  <a:cubicBezTo>
                    <a:pt x="8469" y="2593"/>
                    <a:pt x="8780" y="2870"/>
                    <a:pt x="8780" y="3319"/>
                  </a:cubicBezTo>
                  <a:cubicBezTo>
                    <a:pt x="8780" y="3595"/>
                    <a:pt x="8469" y="3907"/>
                    <a:pt x="8192" y="3907"/>
                  </a:cubicBezTo>
                  <a:cubicBezTo>
                    <a:pt x="7777" y="3907"/>
                    <a:pt x="7466" y="3595"/>
                    <a:pt x="7466" y="3319"/>
                  </a:cubicBezTo>
                  <a:cubicBezTo>
                    <a:pt x="7466" y="2870"/>
                    <a:pt x="7777" y="2593"/>
                    <a:pt x="8192" y="2593"/>
                  </a:cubicBezTo>
                  <a:close/>
                  <a:moveTo>
                    <a:pt x="4321" y="1"/>
                  </a:moveTo>
                  <a:cubicBezTo>
                    <a:pt x="3733" y="277"/>
                    <a:pt x="3007" y="727"/>
                    <a:pt x="2420" y="1141"/>
                  </a:cubicBezTo>
                  <a:cubicBezTo>
                    <a:pt x="1556" y="1729"/>
                    <a:pt x="691" y="2317"/>
                    <a:pt x="0" y="2731"/>
                  </a:cubicBezTo>
                  <a:cubicBezTo>
                    <a:pt x="277" y="2870"/>
                    <a:pt x="553" y="3042"/>
                    <a:pt x="864" y="3181"/>
                  </a:cubicBezTo>
                  <a:cubicBezTo>
                    <a:pt x="3284" y="3907"/>
                    <a:pt x="5876" y="3734"/>
                    <a:pt x="8469" y="4460"/>
                  </a:cubicBezTo>
                  <a:cubicBezTo>
                    <a:pt x="8780" y="4321"/>
                    <a:pt x="9056" y="4045"/>
                    <a:pt x="9506" y="3734"/>
                  </a:cubicBezTo>
                  <a:cubicBezTo>
                    <a:pt x="9782" y="3457"/>
                    <a:pt x="10197" y="3319"/>
                    <a:pt x="10646" y="3042"/>
                  </a:cubicBezTo>
                  <a:cubicBezTo>
                    <a:pt x="11372" y="2593"/>
                    <a:pt x="12236" y="2317"/>
                    <a:pt x="12962" y="1867"/>
                  </a:cubicBezTo>
                  <a:cubicBezTo>
                    <a:pt x="11510" y="1591"/>
                    <a:pt x="10059" y="1452"/>
                    <a:pt x="8641" y="1141"/>
                  </a:cubicBezTo>
                  <a:cubicBezTo>
                    <a:pt x="8469" y="1141"/>
                    <a:pt x="8192" y="865"/>
                    <a:pt x="8330" y="588"/>
                  </a:cubicBezTo>
                  <a:cubicBezTo>
                    <a:pt x="8054" y="450"/>
                    <a:pt x="7777" y="450"/>
                    <a:pt x="7466" y="450"/>
                  </a:cubicBezTo>
                  <a:cubicBezTo>
                    <a:pt x="7466" y="588"/>
                    <a:pt x="7190" y="727"/>
                    <a:pt x="7051" y="727"/>
                  </a:cubicBezTo>
                  <a:cubicBezTo>
                    <a:pt x="6187" y="588"/>
                    <a:pt x="5185" y="277"/>
                    <a:pt x="432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85"/>
            <p:cNvSpPr/>
            <p:nvPr/>
          </p:nvSpPr>
          <p:spPr>
            <a:xfrm>
              <a:off x="3543965" y="3230314"/>
              <a:ext cx="292407" cy="116740"/>
            </a:xfrm>
            <a:custGeom>
              <a:rect b="b" l="l" r="r" t="t"/>
              <a:pathLst>
                <a:path extrusionOk="0" h="6500" w="16281">
                  <a:moveTo>
                    <a:pt x="8641" y="727"/>
                  </a:moveTo>
                  <a:cubicBezTo>
                    <a:pt x="8780" y="727"/>
                    <a:pt x="8918" y="865"/>
                    <a:pt x="8918" y="865"/>
                  </a:cubicBezTo>
                  <a:cubicBezTo>
                    <a:pt x="8918" y="1003"/>
                    <a:pt x="8780" y="1003"/>
                    <a:pt x="8641" y="1003"/>
                  </a:cubicBezTo>
                  <a:cubicBezTo>
                    <a:pt x="8641" y="1003"/>
                    <a:pt x="8503" y="1003"/>
                    <a:pt x="8503" y="865"/>
                  </a:cubicBezTo>
                  <a:lnTo>
                    <a:pt x="8641" y="727"/>
                  </a:lnTo>
                  <a:close/>
                  <a:moveTo>
                    <a:pt x="7777" y="1591"/>
                  </a:moveTo>
                  <a:cubicBezTo>
                    <a:pt x="7916" y="1591"/>
                    <a:pt x="8054" y="1729"/>
                    <a:pt x="8054" y="1729"/>
                  </a:cubicBezTo>
                  <a:cubicBezTo>
                    <a:pt x="8054" y="1867"/>
                    <a:pt x="7916" y="2006"/>
                    <a:pt x="7777" y="2006"/>
                  </a:cubicBezTo>
                  <a:cubicBezTo>
                    <a:pt x="7639" y="2006"/>
                    <a:pt x="7639" y="1867"/>
                    <a:pt x="7639" y="1729"/>
                  </a:cubicBezTo>
                  <a:cubicBezTo>
                    <a:pt x="7639" y="1729"/>
                    <a:pt x="7639" y="1591"/>
                    <a:pt x="7777" y="1591"/>
                  </a:cubicBezTo>
                  <a:close/>
                  <a:moveTo>
                    <a:pt x="5323" y="4771"/>
                  </a:moveTo>
                  <a:cubicBezTo>
                    <a:pt x="5461" y="4771"/>
                    <a:pt x="5461" y="4771"/>
                    <a:pt x="5461" y="4909"/>
                  </a:cubicBezTo>
                  <a:cubicBezTo>
                    <a:pt x="5461" y="5047"/>
                    <a:pt x="5461" y="5047"/>
                    <a:pt x="5323" y="5047"/>
                  </a:cubicBezTo>
                  <a:cubicBezTo>
                    <a:pt x="5185" y="5047"/>
                    <a:pt x="5185" y="5047"/>
                    <a:pt x="5185" y="4909"/>
                  </a:cubicBezTo>
                  <a:cubicBezTo>
                    <a:pt x="5185" y="4771"/>
                    <a:pt x="5185" y="4771"/>
                    <a:pt x="5323" y="4771"/>
                  </a:cubicBezTo>
                  <a:close/>
                  <a:moveTo>
                    <a:pt x="7328" y="4460"/>
                  </a:moveTo>
                  <a:cubicBezTo>
                    <a:pt x="7639" y="4460"/>
                    <a:pt x="7777" y="4771"/>
                    <a:pt x="7777" y="4909"/>
                  </a:cubicBezTo>
                  <a:cubicBezTo>
                    <a:pt x="7777" y="5186"/>
                    <a:pt x="7639" y="5324"/>
                    <a:pt x="7328" y="5324"/>
                  </a:cubicBezTo>
                  <a:cubicBezTo>
                    <a:pt x="7190" y="5324"/>
                    <a:pt x="7051" y="5186"/>
                    <a:pt x="7051" y="4909"/>
                  </a:cubicBezTo>
                  <a:cubicBezTo>
                    <a:pt x="7051" y="4771"/>
                    <a:pt x="7190" y="4460"/>
                    <a:pt x="7328" y="4460"/>
                  </a:cubicBezTo>
                  <a:close/>
                  <a:moveTo>
                    <a:pt x="6464" y="5186"/>
                  </a:moveTo>
                  <a:cubicBezTo>
                    <a:pt x="6602" y="5186"/>
                    <a:pt x="6775" y="5324"/>
                    <a:pt x="6775" y="5462"/>
                  </a:cubicBezTo>
                  <a:cubicBezTo>
                    <a:pt x="6775" y="5635"/>
                    <a:pt x="6602" y="5773"/>
                    <a:pt x="6464" y="5773"/>
                  </a:cubicBezTo>
                  <a:cubicBezTo>
                    <a:pt x="6326" y="5773"/>
                    <a:pt x="6187" y="5635"/>
                    <a:pt x="6187" y="5462"/>
                  </a:cubicBezTo>
                  <a:cubicBezTo>
                    <a:pt x="6187" y="5324"/>
                    <a:pt x="6326" y="5186"/>
                    <a:pt x="6464" y="5186"/>
                  </a:cubicBezTo>
                  <a:close/>
                  <a:moveTo>
                    <a:pt x="7639" y="1"/>
                  </a:moveTo>
                  <a:cubicBezTo>
                    <a:pt x="7639" y="1"/>
                    <a:pt x="7639" y="139"/>
                    <a:pt x="7466" y="139"/>
                  </a:cubicBezTo>
                  <a:cubicBezTo>
                    <a:pt x="7777" y="139"/>
                    <a:pt x="8054" y="277"/>
                    <a:pt x="8054" y="589"/>
                  </a:cubicBezTo>
                  <a:cubicBezTo>
                    <a:pt x="8054" y="865"/>
                    <a:pt x="7777" y="1003"/>
                    <a:pt x="7466" y="1003"/>
                  </a:cubicBezTo>
                  <a:cubicBezTo>
                    <a:pt x="7190" y="1003"/>
                    <a:pt x="7051" y="865"/>
                    <a:pt x="7051" y="589"/>
                  </a:cubicBezTo>
                  <a:cubicBezTo>
                    <a:pt x="7051" y="450"/>
                    <a:pt x="7051" y="277"/>
                    <a:pt x="7190" y="277"/>
                  </a:cubicBezTo>
                  <a:cubicBezTo>
                    <a:pt x="7051" y="277"/>
                    <a:pt x="6913" y="277"/>
                    <a:pt x="6775" y="450"/>
                  </a:cubicBezTo>
                  <a:cubicBezTo>
                    <a:pt x="6187" y="727"/>
                    <a:pt x="5738" y="1003"/>
                    <a:pt x="5185" y="1314"/>
                  </a:cubicBezTo>
                  <a:cubicBezTo>
                    <a:pt x="4597" y="1729"/>
                    <a:pt x="4010" y="2006"/>
                    <a:pt x="3595" y="2317"/>
                  </a:cubicBezTo>
                  <a:cubicBezTo>
                    <a:pt x="2454" y="3043"/>
                    <a:pt x="1417" y="3734"/>
                    <a:pt x="277" y="4322"/>
                  </a:cubicBezTo>
                  <a:cubicBezTo>
                    <a:pt x="138" y="4460"/>
                    <a:pt x="0" y="4460"/>
                    <a:pt x="0" y="4598"/>
                  </a:cubicBezTo>
                  <a:cubicBezTo>
                    <a:pt x="553" y="4771"/>
                    <a:pt x="1141" y="4909"/>
                    <a:pt x="1867" y="5047"/>
                  </a:cubicBezTo>
                  <a:cubicBezTo>
                    <a:pt x="2143" y="5047"/>
                    <a:pt x="2281" y="5324"/>
                    <a:pt x="2143" y="5462"/>
                  </a:cubicBezTo>
                  <a:lnTo>
                    <a:pt x="2143" y="5635"/>
                  </a:lnTo>
                  <a:cubicBezTo>
                    <a:pt x="2454" y="5635"/>
                    <a:pt x="2731" y="5635"/>
                    <a:pt x="3007" y="5773"/>
                  </a:cubicBezTo>
                  <a:cubicBezTo>
                    <a:pt x="3007" y="5635"/>
                    <a:pt x="3318" y="5462"/>
                    <a:pt x="3457" y="5462"/>
                  </a:cubicBezTo>
                  <a:cubicBezTo>
                    <a:pt x="5185" y="5773"/>
                    <a:pt x="6775" y="6050"/>
                    <a:pt x="8330" y="6188"/>
                  </a:cubicBezTo>
                  <a:cubicBezTo>
                    <a:pt x="8503" y="6326"/>
                    <a:pt x="8641" y="6326"/>
                    <a:pt x="8641" y="6499"/>
                  </a:cubicBezTo>
                  <a:cubicBezTo>
                    <a:pt x="8780" y="6326"/>
                    <a:pt x="8918" y="6326"/>
                    <a:pt x="8918" y="6188"/>
                  </a:cubicBezTo>
                  <a:cubicBezTo>
                    <a:pt x="9367" y="6050"/>
                    <a:pt x="9644" y="5773"/>
                    <a:pt x="10059" y="5635"/>
                  </a:cubicBezTo>
                  <a:cubicBezTo>
                    <a:pt x="10785" y="5047"/>
                    <a:pt x="11649" y="4460"/>
                    <a:pt x="12375" y="4045"/>
                  </a:cubicBezTo>
                  <a:cubicBezTo>
                    <a:pt x="13100" y="3457"/>
                    <a:pt x="13965" y="3043"/>
                    <a:pt x="14829" y="2455"/>
                  </a:cubicBezTo>
                  <a:cubicBezTo>
                    <a:pt x="15105" y="2178"/>
                    <a:pt x="15555" y="2006"/>
                    <a:pt x="15831" y="1729"/>
                  </a:cubicBezTo>
                  <a:cubicBezTo>
                    <a:pt x="15969" y="1591"/>
                    <a:pt x="16108" y="1591"/>
                    <a:pt x="16280" y="1453"/>
                  </a:cubicBezTo>
                  <a:cubicBezTo>
                    <a:pt x="13377" y="865"/>
                    <a:pt x="10508" y="727"/>
                    <a:pt x="7639"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85"/>
            <p:cNvSpPr/>
            <p:nvPr/>
          </p:nvSpPr>
          <p:spPr>
            <a:xfrm>
              <a:off x="3714675" y="3338954"/>
              <a:ext cx="25467" cy="62106"/>
            </a:xfrm>
            <a:custGeom>
              <a:rect b="b" l="l" r="r" t="t"/>
              <a:pathLst>
                <a:path extrusionOk="0" h="3458" w="1418">
                  <a:moveTo>
                    <a:pt x="1418" y="1"/>
                  </a:moveTo>
                  <a:lnTo>
                    <a:pt x="1418" y="1"/>
                  </a:lnTo>
                  <a:cubicBezTo>
                    <a:pt x="1141" y="139"/>
                    <a:pt x="865" y="450"/>
                    <a:pt x="554" y="588"/>
                  </a:cubicBezTo>
                  <a:cubicBezTo>
                    <a:pt x="277" y="727"/>
                    <a:pt x="139" y="865"/>
                    <a:pt x="1" y="865"/>
                  </a:cubicBezTo>
                  <a:cubicBezTo>
                    <a:pt x="1" y="1314"/>
                    <a:pt x="139" y="1729"/>
                    <a:pt x="139" y="2178"/>
                  </a:cubicBezTo>
                  <a:cubicBezTo>
                    <a:pt x="139" y="2317"/>
                    <a:pt x="139" y="2455"/>
                    <a:pt x="1" y="2455"/>
                  </a:cubicBezTo>
                  <a:lnTo>
                    <a:pt x="1" y="2731"/>
                  </a:lnTo>
                  <a:lnTo>
                    <a:pt x="1" y="2870"/>
                  </a:lnTo>
                  <a:lnTo>
                    <a:pt x="1" y="3043"/>
                  </a:lnTo>
                  <a:cubicBezTo>
                    <a:pt x="139" y="3043"/>
                    <a:pt x="277" y="3181"/>
                    <a:pt x="277" y="3319"/>
                  </a:cubicBezTo>
                  <a:lnTo>
                    <a:pt x="277" y="3457"/>
                  </a:lnTo>
                  <a:cubicBezTo>
                    <a:pt x="554" y="2317"/>
                    <a:pt x="1003" y="1141"/>
                    <a:pt x="1418" y="1"/>
                  </a:cubicBezTo>
                  <a:close/>
                </a:path>
              </a:pathLst>
            </a:custGeom>
            <a:solidFill>
              <a:srgbClr val="F1BD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85"/>
            <p:cNvSpPr/>
            <p:nvPr/>
          </p:nvSpPr>
          <p:spPr>
            <a:xfrm>
              <a:off x="3779241" y="3284948"/>
              <a:ext cx="44092" cy="113633"/>
            </a:xfrm>
            <a:custGeom>
              <a:rect b="b" l="l" r="r" t="t"/>
              <a:pathLst>
                <a:path extrusionOk="0" h="6327" w="2455">
                  <a:moveTo>
                    <a:pt x="2455" y="1"/>
                  </a:moveTo>
                  <a:lnTo>
                    <a:pt x="2455" y="1"/>
                  </a:lnTo>
                  <a:cubicBezTo>
                    <a:pt x="2316" y="139"/>
                    <a:pt x="2005" y="277"/>
                    <a:pt x="1729" y="415"/>
                  </a:cubicBezTo>
                  <a:lnTo>
                    <a:pt x="1729" y="554"/>
                  </a:lnTo>
                  <a:cubicBezTo>
                    <a:pt x="1452" y="1729"/>
                    <a:pt x="1141" y="2731"/>
                    <a:pt x="726" y="3734"/>
                  </a:cubicBezTo>
                  <a:cubicBezTo>
                    <a:pt x="415" y="4598"/>
                    <a:pt x="139" y="5462"/>
                    <a:pt x="0" y="6326"/>
                  </a:cubicBezTo>
                  <a:cubicBezTo>
                    <a:pt x="415" y="6050"/>
                    <a:pt x="865" y="5738"/>
                    <a:pt x="1279" y="5462"/>
                  </a:cubicBezTo>
                  <a:cubicBezTo>
                    <a:pt x="1141" y="5462"/>
                    <a:pt x="1141" y="5324"/>
                    <a:pt x="1141" y="5185"/>
                  </a:cubicBezTo>
                  <a:lnTo>
                    <a:pt x="2455" y="1"/>
                  </a:lnTo>
                  <a:close/>
                </a:path>
              </a:pathLst>
            </a:custGeom>
            <a:solidFill>
              <a:srgbClr val="F1BD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85"/>
            <p:cNvSpPr/>
            <p:nvPr/>
          </p:nvSpPr>
          <p:spPr>
            <a:xfrm>
              <a:off x="3724606" y="3320958"/>
              <a:ext cx="44092" cy="116111"/>
            </a:xfrm>
            <a:custGeom>
              <a:rect b="b" l="l" r="r" t="t"/>
              <a:pathLst>
                <a:path extrusionOk="0" h="6465" w="2455">
                  <a:moveTo>
                    <a:pt x="2455" y="0"/>
                  </a:moveTo>
                  <a:lnTo>
                    <a:pt x="2455" y="0"/>
                  </a:lnTo>
                  <a:cubicBezTo>
                    <a:pt x="2178" y="139"/>
                    <a:pt x="1902" y="277"/>
                    <a:pt x="1729" y="415"/>
                  </a:cubicBezTo>
                  <a:cubicBezTo>
                    <a:pt x="865" y="2316"/>
                    <a:pt x="312" y="4321"/>
                    <a:pt x="1" y="6326"/>
                  </a:cubicBezTo>
                  <a:lnTo>
                    <a:pt x="1" y="6464"/>
                  </a:lnTo>
                  <a:cubicBezTo>
                    <a:pt x="312" y="6326"/>
                    <a:pt x="588" y="6188"/>
                    <a:pt x="865" y="5911"/>
                  </a:cubicBezTo>
                  <a:cubicBezTo>
                    <a:pt x="727" y="5911"/>
                    <a:pt x="727" y="5773"/>
                    <a:pt x="727" y="5600"/>
                  </a:cubicBezTo>
                  <a:cubicBezTo>
                    <a:pt x="1314" y="3733"/>
                    <a:pt x="1902" y="1867"/>
                    <a:pt x="2455" y="0"/>
                  </a:cubicBezTo>
                  <a:close/>
                </a:path>
              </a:pathLst>
            </a:custGeom>
            <a:solidFill>
              <a:srgbClr val="F1BD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85"/>
            <p:cNvSpPr/>
            <p:nvPr/>
          </p:nvSpPr>
          <p:spPr>
            <a:xfrm>
              <a:off x="3812754" y="3266324"/>
              <a:ext cx="36028" cy="108658"/>
            </a:xfrm>
            <a:custGeom>
              <a:rect b="b" l="l" r="r" t="t"/>
              <a:pathLst>
                <a:path extrusionOk="0" h="6050" w="2006">
                  <a:moveTo>
                    <a:pt x="2006" y="1"/>
                  </a:moveTo>
                  <a:lnTo>
                    <a:pt x="2006" y="1"/>
                  </a:lnTo>
                  <a:cubicBezTo>
                    <a:pt x="1867" y="173"/>
                    <a:pt x="1591" y="312"/>
                    <a:pt x="1314" y="450"/>
                  </a:cubicBezTo>
                  <a:lnTo>
                    <a:pt x="1314" y="588"/>
                  </a:lnTo>
                  <a:cubicBezTo>
                    <a:pt x="865" y="2455"/>
                    <a:pt x="450" y="4183"/>
                    <a:pt x="1" y="6050"/>
                  </a:cubicBezTo>
                  <a:cubicBezTo>
                    <a:pt x="139" y="5911"/>
                    <a:pt x="450" y="5773"/>
                    <a:pt x="589" y="5635"/>
                  </a:cubicBezTo>
                  <a:lnTo>
                    <a:pt x="589" y="5358"/>
                  </a:lnTo>
                  <a:cubicBezTo>
                    <a:pt x="1142" y="3630"/>
                    <a:pt x="1591" y="1729"/>
                    <a:pt x="2006" y="1"/>
                  </a:cubicBezTo>
                  <a:close/>
                </a:path>
              </a:pathLst>
            </a:custGeom>
            <a:solidFill>
              <a:srgbClr val="F1BD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85"/>
            <p:cNvSpPr/>
            <p:nvPr/>
          </p:nvSpPr>
          <p:spPr>
            <a:xfrm>
              <a:off x="3836354" y="3289923"/>
              <a:ext cx="20510" cy="67063"/>
            </a:xfrm>
            <a:custGeom>
              <a:rect b="b" l="l" r="r" t="t"/>
              <a:pathLst>
                <a:path extrusionOk="0" h="3734" w="1142">
                  <a:moveTo>
                    <a:pt x="1003" y="0"/>
                  </a:moveTo>
                  <a:cubicBezTo>
                    <a:pt x="692" y="1279"/>
                    <a:pt x="415" y="2454"/>
                    <a:pt x="0" y="3733"/>
                  </a:cubicBezTo>
                  <a:cubicBezTo>
                    <a:pt x="415" y="3457"/>
                    <a:pt x="865" y="3180"/>
                    <a:pt x="1141" y="2869"/>
                  </a:cubicBezTo>
                  <a:lnTo>
                    <a:pt x="1141" y="2731"/>
                  </a:lnTo>
                  <a:cubicBezTo>
                    <a:pt x="1003" y="1867"/>
                    <a:pt x="1003" y="864"/>
                    <a:pt x="1003" y="0"/>
                  </a:cubicBezTo>
                  <a:close/>
                </a:path>
              </a:pathLst>
            </a:custGeom>
            <a:solidFill>
              <a:srgbClr val="F1BD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85"/>
            <p:cNvSpPr/>
            <p:nvPr/>
          </p:nvSpPr>
          <p:spPr>
            <a:xfrm>
              <a:off x="3750684" y="3300466"/>
              <a:ext cx="49067" cy="121068"/>
            </a:xfrm>
            <a:custGeom>
              <a:rect b="b" l="l" r="r" t="t"/>
              <a:pathLst>
                <a:path extrusionOk="0" h="6741" w="2732">
                  <a:moveTo>
                    <a:pt x="2731" y="1"/>
                  </a:moveTo>
                  <a:lnTo>
                    <a:pt x="2731" y="1"/>
                  </a:lnTo>
                  <a:cubicBezTo>
                    <a:pt x="2316" y="277"/>
                    <a:pt x="2005" y="416"/>
                    <a:pt x="1729" y="692"/>
                  </a:cubicBezTo>
                  <a:lnTo>
                    <a:pt x="1729" y="865"/>
                  </a:lnTo>
                  <a:cubicBezTo>
                    <a:pt x="1141" y="2731"/>
                    <a:pt x="588" y="4736"/>
                    <a:pt x="0" y="6741"/>
                  </a:cubicBezTo>
                  <a:cubicBezTo>
                    <a:pt x="277" y="6464"/>
                    <a:pt x="588" y="6188"/>
                    <a:pt x="1003" y="6050"/>
                  </a:cubicBezTo>
                  <a:lnTo>
                    <a:pt x="1003" y="5877"/>
                  </a:lnTo>
                  <a:cubicBezTo>
                    <a:pt x="1141" y="4736"/>
                    <a:pt x="1452" y="3734"/>
                    <a:pt x="1867" y="2731"/>
                  </a:cubicBezTo>
                  <a:cubicBezTo>
                    <a:pt x="2178" y="1867"/>
                    <a:pt x="2455" y="865"/>
                    <a:pt x="2731" y="1"/>
                  </a:cubicBezTo>
                  <a:close/>
                </a:path>
              </a:pathLst>
            </a:custGeom>
            <a:solidFill>
              <a:srgbClr val="F1BD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85"/>
            <p:cNvSpPr/>
            <p:nvPr/>
          </p:nvSpPr>
          <p:spPr>
            <a:xfrm>
              <a:off x="3582453" y="3370007"/>
              <a:ext cx="23599" cy="23599"/>
            </a:xfrm>
            <a:custGeom>
              <a:rect b="b" l="l" r="r" t="t"/>
              <a:pathLst>
                <a:path extrusionOk="0" h="1314" w="1314">
                  <a:moveTo>
                    <a:pt x="726" y="0"/>
                  </a:moveTo>
                  <a:cubicBezTo>
                    <a:pt x="311" y="0"/>
                    <a:pt x="0" y="277"/>
                    <a:pt x="0" y="726"/>
                  </a:cubicBezTo>
                  <a:cubicBezTo>
                    <a:pt x="0" y="1002"/>
                    <a:pt x="311" y="1314"/>
                    <a:pt x="726" y="1314"/>
                  </a:cubicBezTo>
                  <a:cubicBezTo>
                    <a:pt x="1003" y="1314"/>
                    <a:pt x="1314" y="1002"/>
                    <a:pt x="1314" y="726"/>
                  </a:cubicBezTo>
                  <a:cubicBezTo>
                    <a:pt x="1314" y="277"/>
                    <a:pt x="1003" y="0"/>
                    <a:pt x="72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85"/>
            <p:cNvSpPr/>
            <p:nvPr/>
          </p:nvSpPr>
          <p:spPr>
            <a:xfrm>
              <a:off x="3611009" y="3367511"/>
              <a:ext cx="13057" cy="10578"/>
            </a:xfrm>
            <a:custGeom>
              <a:rect b="b" l="l" r="r" t="t"/>
              <a:pathLst>
                <a:path extrusionOk="0" h="589" w="727">
                  <a:moveTo>
                    <a:pt x="450" y="1"/>
                  </a:moveTo>
                  <a:cubicBezTo>
                    <a:pt x="138" y="1"/>
                    <a:pt x="0" y="139"/>
                    <a:pt x="0" y="277"/>
                  </a:cubicBezTo>
                  <a:cubicBezTo>
                    <a:pt x="0" y="416"/>
                    <a:pt x="138" y="588"/>
                    <a:pt x="450" y="588"/>
                  </a:cubicBezTo>
                  <a:cubicBezTo>
                    <a:pt x="588" y="588"/>
                    <a:pt x="726" y="416"/>
                    <a:pt x="726" y="277"/>
                  </a:cubicBezTo>
                  <a:cubicBezTo>
                    <a:pt x="726" y="139"/>
                    <a:pt x="588" y="1"/>
                    <a:pt x="45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85"/>
            <p:cNvSpPr/>
            <p:nvPr/>
          </p:nvSpPr>
          <p:spPr>
            <a:xfrm>
              <a:off x="3603556" y="3359447"/>
              <a:ext cx="4975" cy="5604"/>
            </a:xfrm>
            <a:custGeom>
              <a:rect b="b" l="l" r="r" t="t"/>
              <a:pathLst>
                <a:path extrusionOk="0" h="312" w="277">
                  <a:moveTo>
                    <a:pt x="139" y="0"/>
                  </a:moveTo>
                  <a:cubicBezTo>
                    <a:pt x="0" y="0"/>
                    <a:pt x="0" y="173"/>
                    <a:pt x="0" y="173"/>
                  </a:cubicBezTo>
                  <a:cubicBezTo>
                    <a:pt x="0" y="312"/>
                    <a:pt x="0" y="312"/>
                    <a:pt x="139" y="312"/>
                  </a:cubicBezTo>
                  <a:cubicBezTo>
                    <a:pt x="277" y="312"/>
                    <a:pt x="277" y="312"/>
                    <a:pt x="277" y="173"/>
                  </a:cubicBezTo>
                  <a:cubicBezTo>
                    <a:pt x="277" y="173"/>
                    <a:pt x="277" y="0"/>
                    <a:pt x="13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85"/>
            <p:cNvSpPr/>
            <p:nvPr/>
          </p:nvSpPr>
          <p:spPr>
            <a:xfrm>
              <a:off x="3670601" y="3232811"/>
              <a:ext cx="18014" cy="15535"/>
            </a:xfrm>
            <a:custGeom>
              <a:rect b="b" l="l" r="r" t="t"/>
              <a:pathLst>
                <a:path extrusionOk="0" h="865" w="1003">
                  <a:moveTo>
                    <a:pt x="415" y="0"/>
                  </a:moveTo>
                  <a:cubicBezTo>
                    <a:pt x="415" y="0"/>
                    <a:pt x="277" y="0"/>
                    <a:pt x="139" y="138"/>
                  </a:cubicBezTo>
                  <a:cubicBezTo>
                    <a:pt x="0" y="138"/>
                    <a:pt x="0" y="311"/>
                    <a:pt x="0" y="450"/>
                  </a:cubicBezTo>
                  <a:cubicBezTo>
                    <a:pt x="0" y="726"/>
                    <a:pt x="139" y="864"/>
                    <a:pt x="415" y="864"/>
                  </a:cubicBezTo>
                  <a:cubicBezTo>
                    <a:pt x="726" y="864"/>
                    <a:pt x="1003" y="726"/>
                    <a:pt x="1003" y="450"/>
                  </a:cubicBezTo>
                  <a:cubicBezTo>
                    <a:pt x="1003" y="138"/>
                    <a:pt x="726" y="0"/>
                    <a:pt x="415" y="0"/>
                  </a:cubicBezTo>
                  <a:close/>
                </a:path>
              </a:pathLst>
            </a:custGeom>
            <a:solidFill>
              <a:srgbClr val="F1BD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85"/>
            <p:cNvSpPr/>
            <p:nvPr/>
          </p:nvSpPr>
          <p:spPr>
            <a:xfrm>
              <a:off x="3696679" y="3243353"/>
              <a:ext cx="7453" cy="4993"/>
            </a:xfrm>
            <a:custGeom>
              <a:rect b="b" l="l" r="r" t="t"/>
              <a:pathLst>
                <a:path extrusionOk="0" h="278" w="415">
                  <a:moveTo>
                    <a:pt x="138" y="1"/>
                  </a:moveTo>
                  <a:lnTo>
                    <a:pt x="0" y="139"/>
                  </a:lnTo>
                  <a:cubicBezTo>
                    <a:pt x="0" y="277"/>
                    <a:pt x="138" y="277"/>
                    <a:pt x="138" y="277"/>
                  </a:cubicBezTo>
                  <a:cubicBezTo>
                    <a:pt x="277" y="277"/>
                    <a:pt x="415" y="277"/>
                    <a:pt x="415" y="139"/>
                  </a:cubicBezTo>
                  <a:cubicBezTo>
                    <a:pt x="415" y="139"/>
                    <a:pt x="277" y="1"/>
                    <a:pt x="138" y="1"/>
                  </a:cubicBezTo>
                  <a:close/>
                </a:path>
              </a:pathLst>
            </a:custGeom>
            <a:solidFill>
              <a:srgbClr val="F1BD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85"/>
            <p:cNvSpPr/>
            <p:nvPr/>
          </p:nvSpPr>
          <p:spPr>
            <a:xfrm>
              <a:off x="3681161" y="3258871"/>
              <a:ext cx="7453" cy="7471"/>
            </a:xfrm>
            <a:custGeom>
              <a:rect b="b" l="l" r="r" t="t"/>
              <a:pathLst>
                <a:path extrusionOk="0" h="416" w="415">
                  <a:moveTo>
                    <a:pt x="138" y="1"/>
                  </a:moveTo>
                  <a:cubicBezTo>
                    <a:pt x="0" y="1"/>
                    <a:pt x="0" y="139"/>
                    <a:pt x="0" y="139"/>
                  </a:cubicBezTo>
                  <a:cubicBezTo>
                    <a:pt x="0" y="277"/>
                    <a:pt x="0" y="416"/>
                    <a:pt x="138" y="416"/>
                  </a:cubicBezTo>
                  <a:cubicBezTo>
                    <a:pt x="277" y="416"/>
                    <a:pt x="415" y="277"/>
                    <a:pt x="415" y="139"/>
                  </a:cubicBezTo>
                  <a:cubicBezTo>
                    <a:pt x="415" y="139"/>
                    <a:pt x="277" y="1"/>
                    <a:pt x="138" y="1"/>
                  </a:cubicBezTo>
                  <a:close/>
                </a:path>
              </a:pathLst>
            </a:custGeom>
            <a:solidFill>
              <a:srgbClr val="F1BD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85"/>
            <p:cNvSpPr/>
            <p:nvPr/>
          </p:nvSpPr>
          <p:spPr>
            <a:xfrm>
              <a:off x="3637069" y="3315983"/>
              <a:ext cx="4993" cy="4993"/>
            </a:xfrm>
            <a:custGeom>
              <a:rect b="b" l="l" r="r" t="t"/>
              <a:pathLst>
                <a:path extrusionOk="0" h="278" w="278">
                  <a:moveTo>
                    <a:pt x="139" y="1"/>
                  </a:moveTo>
                  <a:cubicBezTo>
                    <a:pt x="1" y="1"/>
                    <a:pt x="1" y="1"/>
                    <a:pt x="1" y="139"/>
                  </a:cubicBezTo>
                  <a:cubicBezTo>
                    <a:pt x="1" y="277"/>
                    <a:pt x="1" y="277"/>
                    <a:pt x="139" y="277"/>
                  </a:cubicBezTo>
                  <a:cubicBezTo>
                    <a:pt x="277" y="277"/>
                    <a:pt x="277" y="277"/>
                    <a:pt x="277" y="139"/>
                  </a:cubicBezTo>
                  <a:cubicBezTo>
                    <a:pt x="277" y="1"/>
                    <a:pt x="277" y="1"/>
                    <a:pt x="139" y="1"/>
                  </a:cubicBezTo>
                  <a:close/>
                </a:path>
              </a:pathLst>
            </a:custGeom>
            <a:solidFill>
              <a:srgbClr val="F1BD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85"/>
            <p:cNvSpPr/>
            <p:nvPr/>
          </p:nvSpPr>
          <p:spPr>
            <a:xfrm>
              <a:off x="3655083" y="3323437"/>
              <a:ext cx="10560" cy="10578"/>
            </a:xfrm>
            <a:custGeom>
              <a:rect b="b" l="l" r="r" t="t"/>
              <a:pathLst>
                <a:path extrusionOk="0" h="589" w="588">
                  <a:moveTo>
                    <a:pt x="277" y="1"/>
                  </a:moveTo>
                  <a:cubicBezTo>
                    <a:pt x="139" y="1"/>
                    <a:pt x="0" y="139"/>
                    <a:pt x="0" y="277"/>
                  </a:cubicBezTo>
                  <a:cubicBezTo>
                    <a:pt x="0" y="450"/>
                    <a:pt x="139" y="588"/>
                    <a:pt x="277" y="588"/>
                  </a:cubicBezTo>
                  <a:cubicBezTo>
                    <a:pt x="415" y="588"/>
                    <a:pt x="588" y="450"/>
                    <a:pt x="588" y="277"/>
                  </a:cubicBezTo>
                  <a:cubicBezTo>
                    <a:pt x="588" y="139"/>
                    <a:pt x="415" y="1"/>
                    <a:pt x="277" y="1"/>
                  </a:cubicBezTo>
                  <a:close/>
                </a:path>
              </a:pathLst>
            </a:custGeom>
            <a:solidFill>
              <a:srgbClr val="F1BD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85"/>
            <p:cNvSpPr/>
            <p:nvPr/>
          </p:nvSpPr>
          <p:spPr>
            <a:xfrm>
              <a:off x="3670601" y="3310398"/>
              <a:ext cx="13057" cy="15535"/>
            </a:xfrm>
            <a:custGeom>
              <a:rect b="b" l="l" r="r" t="t"/>
              <a:pathLst>
                <a:path extrusionOk="0" h="865" w="727">
                  <a:moveTo>
                    <a:pt x="277" y="1"/>
                  </a:moveTo>
                  <a:cubicBezTo>
                    <a:pt x="139" y="1"/>
                    <a:pt x="0" y="312"/>
                    <a:pt x="0" y="450"/>
                  </a:cubicBezTo>
                  <a:cubicBezTo>
                    <a:pt x="0" y="727"/>
                    <a:pt x="139" y="865"/>
                    <a:pt x="277" y="865"/>
                  </a:cubicBezTo>
                  <a:cubicBezTo>
                    <a:pt x="588" y="865"/>
                    <a:pt x="726" y="727"/>
                    <a:pt x="726" y="450"/>
                  </a:cubicBezTo>
                  <a:cubicBezTo>
                    <a:pt x="726" y="312"/>
                    <a:pt x="588" y="1"/>
                    <a:pt x="277" y="1"/>
                  </a:cubicBezTo>
                  <a:close/>
                </a:path>
              </a:pathLst>
            </a:custGeom>
            <a:solidFill>
              <a:srgbClr val="F1BD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85"/>
            <p:cNvSpPr/>
            <p:nvPr/>
          </p:nvSpPr>
          <p:spPr>
            <a:xfrm>
              <a:off x="3422286" y="3214797"/>
              <a:ext cx="452574" cy="307942"/>
            </a:xfrm>
            <a:custGeom>
              <a:rect b="b" l="l" r="r" t="t"/>
              <a:pathLst>
                <a:path extrusionOk="0" h="17146" w="25199">
                  <a:moveTo>
                    <a:pt x="24058" y="4183"/>
                  </a:moveTo>
                  <a:cubicBezTo>
                    <a:pt x="24058" y="5047"/>
                    <a:pt x="24058" y="6050"/>
                    <a:pt x="24196" y="6914"/>
                  </a:cubicBezTo>
                  <a:lnTo>
                    <a:pt x="24196" y="7052"/>
                  </a:lnTo>
                  <a:cubicBezTo>
                    <a:pt x="23920" y="7363"/>
                    <a:pt x="23470" y="7640"/>
                    <a:pt x="23055" y="7916"/>
                  </a:cubicBezTo>
                  <a:cubicBezTo>
                    <a:pt x="23470" y="6637"/>
                    <a:pt x="23747" y="5462"/>
                    <a:pt x="24058" y="4183"/>
                  </a:cubicBezTo>
                  <a:close/>
                  <a:moveTo>
                    <a:pt x="23747" y="2870"/>
                  </a:moveTo>
                  <a:cubicBezTo>
                    <a:pt x="23332" y="4598"/>
                    <a:pt x="22883" y="6499"/>
                    <a:pt x="22330" y="8227"/>
                  </a:cubicBezTo>
                  <a:lnTo>
                    <a:pt x="22330" y="8504"/>
                  </a:lnTo>
                  <a:cubicBezTo>
                    <a:pt x="22191" y="8642"/>
                    <a:pt x="21880" y="8780"/>
                    <a:pt x="21742" y="8919"/>
                  </a:cubicBezTo>
                  <a:cubicBezTo>
                    <a:pt x="22191" y="7052"/>
                    <a:pt x="22606" y="5324"/>
                    <a:pt x="23055" y="3457"/>
                  </a:cubicBezTo>
                  <a:lnTo>
                    <a:pt x="23055" y="3319"/>
                  </a:lnTo>
                  <a:cubicBezTo>
                    <a:pt x="23332" y="3181"/>
                    <a:pt x="23608" y="3042"/>
                    <a:pt x="23747" y="2870"/>
                  </a:cubicBezTo>
                  <a:close/>
                  <a:moveTo>
                    <a:pt x="22330" y="3907"/>
                  </a:moveTo>
                  <a:lnTo>
                    <a:pt x="21016" y="9091"/>
                  </a:lnTo>
                  <a:cubicBezTo>
                    <a:pt x="21016" y="9230"/>
                    <a:pt x="21016" y="9368"/>
                    <a:pt x="21154" y="9368"/>
                  </a:cubicBezTo>
                  <a:cubicBezTo>
                    <a:pt x="20740" y="9644"/>
                    <a:pt x="20290" y="9956"/>
                    <a:pt x="19875" y="10232"/>
                  </a:cubicBezTo>
                  <a:cubicBezTo>
                    <a:pt x="20014" y="9368"/>
                    <a:pt x="20290" y="8504"/>
                    <a:pt x="20601" y="7640"/>
                  </a:cubicBezTo>
                  <a:cubicBezTo>
                    <a:pt x="21016" y="6637"/>
                    <a:pt x="21327" y="5635"/>
                    <a:pt x="21604" y="4460"/>
                  </a:cubicBezTo>
                  <a:lnTo>
                    <a:pt x="21604" y="4321"/>
                  </a:lnTo>
                  <a:cubicBezTo>
                    <a:pt x="21880" y="4183"/>
                    <a:pt x="22191" y="4045"/>
                    <a:pt x="22330" y="3907"/>
                  </a:cubicBezTo>
                  <a:close/>
                  <a:moveTo>
                    <a:pt x="17698" y="6914"/>
                  </a:moveTo>
                  <a:cubicBezTo>
                    <a:pt x="17283" y="8054"/>
                    <a:pt x="16834" y="9230"/>
                    <a:pt x="16557" y="10370"/>
                  </a:cubicBezTo>
                  <a:lnTo>
                    <a:pt x="16557" y="10232"/>
                  </a:lnTo>
                  <a:cubicBezTo>
                    <a:pt x="16557" y="10094"/>
                    <a:pt x="16419" y="9956"/>
                    <a:pt x="16281" y="9956"/>
                  </a:cubicBezTo>
                  <a:cubicBezTo>
                    <a:pt x="16281" y="9956"/>
                    <a:pt x="16281" y="9783"/>
                    <a:pt x="16142" y="9783"/>
                  </a:cubicBezTo>
                  <a:cubicBezTo>
                    <a:pt x="15970" y="9956"/>
                    <a:pt x="15831" y="9956"/>
                    <a:pt x="15831" y="10094"/>
                  </a:cubicBezTo>
                  <a:cubicBezTo>
                    <a:pt x="15831" y="9956"/>
                    <a:pt x="15970" y="9644"/>
                    <a:pt x="15970" y="9506"/>
                  </a:cubicBezTo>
                  <a:cubicBezTo>
                    <a:pt x="16142" y="9506"/>
                    <a:pt x="16281" y="9506"/>
                    <a:pt x="16281" y="9368"/>
                  </a:cubicBezTo>
                  <a:cubicBezTo>
                    <a:pt x="16419" y="9368"/>
                    <a:pt x="16419" y="9230"/>
                    <a:pt x="16419" y="9091"/>
                  </a:cubicBezTo>
                  <a:cubicBezTo>
                    <a:pt x="16419" y="8642"/>
                    <a:pt x="16281" y="8227"/>
                    <a:pt x="16281" y="7778"/>
                  </a:cubicBezTo>
                  <a:cubicBezTo>
                    <a:pt x="16419" y="7778"/>
                    <a:pt x="16557" y="7640"/>
                    <a:pt x="16834" y="7501"/>
                  </a:cubicBezTo>
                  <a:cubicBezTo>
                    <a:pt x="17145" y="7363"/>
                    <a:pt x="17421" y="7052"/>
                    <a:pt x="17698" y="6914"/>
                  </a:cubicBezTo>
                  <a:close/>
                  <a:moveTo>
                    <a:pt x="14414" y="865"/>
                  </a:moveTo>
                  <a:cubicBezTo>
                    <a:pt x="17283" y="1591"/>
                    <a:pt x="20152" y="1729"/>
                    <a:pt x="23055" y="2317"/>
                  </a:cubicBezTo>
                  <a:cubicBezTo>
                    <a:pt x="22883" y="2455"/>
                    <a:pt x="22744" y="2455"/>
                    <a:pt x="22606" y="2593"/>
                  </a:cubicBezTo>
                  <a:cubicBezTo>
                    <a:pt x="22330" y="2870"/>
                    <a:pt x="21880" y="3042"/>
                    <a:pt x="21604" y="3319"/>
                  </a:cubicBezTo>
                  <a:cubicBezTo>
                    <a:pt x="20740" y="3907"/>
                    <a:pt x="19875" y="4321"/>
                    <a:pt x="19150" y="4909"/>
                  </a:cubicBezTo>
                  <a:cubicBezTo>
                    <a:pt x="18424" y="5324"/>
                    <a:pt x="17560" y="5911"/>
                    <a:pt x="16834" y="6499"/>
                  </a:cubicBezTo>
                  <a:cubicBezTo>
                    <a:pt x="16419" y="6637"/>
                    <a:pt x="16142" y="6914"/>
                    <a:pt x="15693" y="7052"/>
                  </a:cubicBezTo>
                  <a:cubicBezTo>
                    <a:pt x="15693" y="7190"/>
                    <a:pt x="15555" y="7190"/>
                    <a:pt x="15416" y="7363"/>
                  </a:cubicBezTo>
                  <a:cubicBezTo>
                    <a:pt x="15416" y="7190"/>
                    <a:pt x="15278" y="7190"/>
                    <a:pt x="15105" y="7052"/>
                  </a:cubicBezTo>
                  <a:cubicBezTo>
                    <a:pt x="13550" y="6914"/>
                    <a:pt x="11960" y="6637"/>
                    <a:pt x="10232" y="6326"/>
                  </a:cubicBezTo>
                  <a:cubicBezTo>
                    <a:pt x="10093" y="6326"/>
                    <a:pt x="9782" y="6499"/>
                    <a:pt x="9782" y="6637"/>
                  </a:cubicBezTo>
                  <a:cubicBezTo>
                    <a:pt x="9644" y="6914"/>
                    <a:pt x="9921" y="7190"/>
                    <a:pt x="10093" y="7190"/>
                  </a:cubicBezTo>
                  <a:cubicBezTo>
                    <a:pt x="11511" y="7501"/>
                    <a:pt x="12962" y="7640"/>
                    <a:pt x="14414" y="7916"/>
                  </a:cubicBezTo>
                  <a:cubicBezTo>
                    <a:pt x="13688" y="8366"/>
                    <a:pt x="12824" y="8642"/>
                    <a:pt x="12098" y="9091"/>
                  </a:cubicBezTo>
                  <a:cubicBezTo>
                    <a:pt x="11649" y="9368"/>
                    <a:pt x="11234" y="9506"/>
                    <a:pt x="10958" y="9783"/>
                  </a:cubicBezTo>
                  <a:cubicBezTo>
                    <a:pt x="10508" y="10094"/>
                    <a:pt x="10232" y="10370"/>
                    <a:pt x="9921" y="10509"/>
                  </a:cubicBezTo>
                  <a:cubicBezTo>
                    <a:pt x="7328" y="9783"/>
                    <a:pt x="4736" y="9956"/>
                    <a:pt x="2316" y="9230"/>
                  </a:cubicBezTo>
                  <a:cubicBezTo>
                    <a:pt x="2005" y="9091"/>
                    <a:pt x="1729" y="8919"/>
                    <a:pt x="1452" y="8780"/>
                  </a:cubicBezTo>
                  <a:cubicBezTo>
                    <a:pt x="2143" y="8366"/>
                    <a:pt x="3008" y="7778"/>
                    <a:pt x="3872" y="7190"/>
                  </a:cubicBezTo>
                  <a:cubicBezTo>
                    <a:pt x="4459" y="6776"/>
                    <a:pt x="5185" y="6326"/>
                    <a:pt x="5773" y="6050"/>
                  </a:cubicBezTo>
                  <a:cubicBezTo>
                    <a:pt x="6637" y="6326"/>
                    <a:pt x="7639" y="6637"/>
                    <a:pt x="8503" y="6776"/>
                  </a:cubicBezTo>
                  <a:cubicBezTo>
                    <a:pt x="8642" y="6776"/>
                    <a:pt x="8918" y="6637"/>
                    <a:pt x="8918" y="6499"/>
                  </a:cubicBezTo>
                  <a:lnTo>
                    <a:pt x="8918" y="6326"/>
                  </a:lnTo>
                  <a:cubicBezTo>
                    <a:pt x="9056" y="6188"/>
                    <a:pt x="8918" y="5911"/>
                    <a:pt x="8642" y="5911"/>
                  </a:cubicBezTo>
                  <a:cubicBezTo>
                    <a:pt x="7916" y="5773"/>
                    <a:pt x="7328" y="5635"/>
                    <a:pt x="6775" y="5462"/>
                  </a:cubicBezTo>
                  <a:cubicBezTo>
                    <a:pt x="6775" y="5324"/>
                    <a:pt x="6913" y="5324"/>
                    <a:pt x="7052" y="5186"/>
                  </a:cubicBezTo>
                  <a:cubicBezTo>
                    <a:pt x="8192" y="4598"/>
                    <a:pt x="9229" y="3907"/>
                    <a:pt x="10370" y="3181"/>
                  </a:cubicBezTo>
                  <a:cubicBezTo>
                    <a:pt x="10785" y="2870"/>
                    <a:pt x="11372" y="2593"/>
                    <a:pt x="11960" y="2178"/>
                  </a:cubicBezTo>
                  <a:cubicBezTo>
                    <a:pt x="12513" y="1867"/>
                    <a:pt x="12962" y="1591"/>
                    <a:pt x="13550" y="1314"/>
                  </a:cubicBezTo>
                  <a:cubicBezTo>
                    <a:pt x="13688" y="1141"/>
                    <a:pt x="13826" y="1141"/>
                    <a:pt x="13965" y="1141"/>
                  </a:cubicBezTo>
                  <a:cubicBezTo>
                    <a:pt x="14103" y="1003"/>
                    <a:pt x="14241" y="1003"/>
                    <a:pt x="14241" y="1003"/>
                  </a:cubicBezTo>
                  <a:cubicBezTo>
                    <a:pt x="14414" y="1003"/>
                    <a:pt x="14414" y="865"/>
                    <a:pt x="14414" y="865"/>
                  </a:cubicBezTo>
                  <a:close/>
                  <a:moveTo>
                    <a:pt x="21016" y="4771"/>
                  </a:moveTo>
                  <a:lnTo>
                    <a:pt x="21016" y="4771"/>
                  </a:lnTo>
                  <a:cubicBezTo>
                    <a:pt x="20740" y="5635"/>
                    <a:pt x="20463" y="6637"/>
                    <a:pt x="20152" y="7501"/>
                  </a:cubicBezTo>
                  <a:cubicBezTo>
                    <a:pt x="19737" y="8504"/>
                    <a:pt x="19426" y="9506"/>
                    <a:pt x="19288" y="10647"/>
                  </a:cubicBezTo>
                  <a:lnTo>
                    <a:pt x="19288" y="10820"/>
                  </a:lnTo>
                  <a:cubicBezTo>
                    <a:pt x="18873" y="10958"/>
                    <a:pt x="18562" y="11234"/>
                    <a:pt x="18285" y="11511"/>
                  </a:cubicBezTo>
                  <a:cubicBezTo>
                    <a:pt x="18873" y="9506"/>
                    <a:pt x="19426" y="7501"/>
                    <a:pt x="20014" y="5635"/>
                  </a:cubicBezTo>
                  <a:lnTo>
                    <a:pt x="20014" y="5462"/>
                  </a:lnTo>
                  <a:cubicBezTo>
                    <a:pt x="20290" y="5186"/>
                    <a:pt x="20601" y="5047"/>
                    <a:pt x="21016" y="4771"/>
                  </a:cubicBezTo>
                  <a:close/>
                  <a:moveTo>
                    <a:pt x="11234" y="10647"/>
                  </a:moveTo>
                  <a:lnTo>
                    <a:pt x="11234" y="10647"/>
                  </a:lnTo>
                  <a:cubicBezTo>
                    <a:pt x="11096" y="11096"/>
                    <a:pt x="10958" y="11684"/>
                    <a:pt x="10646" y="12237"/>
                  </a:cubicBezTo>
                  <a:lnTo>
                    <a:pt x="10646" y="11234"/>
                  </a:lnTo>
                  <a:cubicBezTo>
                    <a:pt x="10785" y="10958"/>
                    <a:pt x="11096" y="10820"/>
                    <a:pt x="11234" y="10647"/>
                  </a:cubicBezTo>
                  <a:close/>
                  <a:moveTo>
                    <a:pt x="19288" y="5911"/>
                  </a:moveTo>
                  <a:lnTo>
                    <a:pt x="19288" y="5911"/>
                  </a:lnTo>
                  <a:cubicBezTo>
                    <a:pt x="18735" y="7778"/>
                    <a:pt x="18147" y="9644"/>
                    <a:pt x="17560" y="11511"/>
                  </a:cubicBezTo>
                  <a:cubicBezTo>
                    <a:pt x="17560" y="11684"/>
                    <a:pt x="17560" y="11822"/>
                    <a:pt x="17698" y="11822"/>
                  </a:cubicBezTo>
                  <a:cubicBezTo>
                    <a:pt x="17421" y="12099"/>
                    <a:pt x="17145" y="12237"/>
                    <a:pt x="16834" y="12375"/>
                  </a:cubicBezTo>
                  <a:lnTo>
                    <a:pt x="16834" y="12237"/>
                  </a:lnTo>
                  <a:cubicBezTo>
                    <a:pt x="17145" y="10232"/>
                    <a:pt x="17698" y="8227"/>
                    <a:pt x="18562" y="6326"/>
                  </a:cubicBezTo>
                  <a:cubicBezTo>
                    <a:pt x="18735" y="6188"/>
                    <a:pt x="19011" y="6050"/>
                    <a:pt x="19288" y="5911"/>
                  </a:cubicBezTo>
                  <a:close/>
                  <a:moveTo>
                    <a:pt x="15693" y="10232"/>
                  </a:moveTo>
                  <a:lnTo>
                    <a:pt x="15693" y="10370"/>
                  </a:lnTo>
                  <a:cubicBezTo>
                    <a:pt x="15831" y="11234"/>
                    <a:pt x="15970" y="11960"/>
                    <a:pt x="16142" y="12824"/>
                  </a:cubicBezTo>
                  <a:lnTo>
                    <a:pt x="16142" y="12963"/>
                  </a:lnTo>
                  <a:cubicBezTo>
                    <a:pt x="15693" y="13239"/>
                    <a:pt x="15278" y="13550"/>
                    <a:pt x="14691" y="13827"/>
                  </a:cubicBezTo>
                  <a:cubicBezTo>
                    <a:pt x="14967" y="12686"/>
                    <a:pt x="15416" y="11373"/>
                    <a:pt x="15693" y="10232"/>
                  </a:cubicBezTo>
                  <a:close/>
                  <a:moveTo>
                    <a:pt x="15416" y="8366"/>
                  </a:moveTo>
                  <a:cubicBezTo>
                    <a:pt x="15555" y="8504"/>
                    <a:pt x="15555" y="8780"/>
                    <a:pt x="15555" y="9091"/>
                  </a:cubicBezTo>
                  <a:cubicBezTo>
                    <a:pt x="14967" y="10647"/>
                    <a:pt x="14414" y="12375"/>
                    <a:pt x="13965" y="14103"/>
                  </a:cubicBezTo>
                  <a:lnTo>
                    <a:pt x="13965" y="14276"/>
                  </a:lnTo>
                  <a:cubicBezTo>
                    <a:pt x="13688" y="14553"/>
                    <a:pt x="13239" y="14691"/>
                    <a:pt x="12824" y="14967"/>
                  </a:cubicBezTo>
                  <a:cubicBezTo>
                    <a:pt x="13377" y="12824"/>
                    <a:pt x="14241" y="10820"/>
                    <a:pt x="14967" y="8642"/>
                  </a:cubicBezTo>
                  <a:lnTo>
                    <a:pt x="14967" y="8504"/>
                  </a:lnTo>
                  <a:cubicBezTo>
                    <a:pt x="15105" y="8504"/>
                    <a:pt x="15278" y="8366"/>
                    <a:pt x="15416" y="8366"/>
                  </a:cubicBezTo>
                  <a:close/>
                  <a:moveTo>
                    <a:pt x="12686" y="9783"/>
                  </a:moveTo>
                  <a:cubicBezTo>
                    <a:pt x="12375" y="10647"/>
                    <a:pt x="12098" y="11511"/>
                    <a:pt x="11822" y="12375"/>
                  </a:cubicBezTo>
                  <a:cubicBezTo>
                    <a:pt x="11511" y="13412"/>
                    <a:pt x="11234" y="14553"/>
                    <a:pt x="10958" y="15555"/>
                  </a:cubicBezTo>
                  <a:cubicBezTo>
                    <a:pt x="10958" y="14829"/>
                    <a:pt x="10785" y="14276"/>
                    <a:pt x="10785" y="13550"/>
                  </a:cubicBezTo>
                  <a:cubicBezTo>
                    <a:pt x="11096" y="12686"/>
                    <a:pt x="11511" y="11684"/>
                    <a:pt x="11822" y="10820"/>
                  </a:cubicBezTo>
                  <a:cubicBezTo>
                    <a:pt x="11960" y="10647"/>
                    <a:pt x="11960" y="10370"/>
                    <a:pt x="12098" y="10232"/>
                  </a:cubicBezTo>
                  <a:lnTo>
                    <a:pt x="12098" y="10094"/>
                  </a:lnTo>
                  <a:cubicBezTo>
                    <a:pt x="12375" y="9956"/>
                    <a:pt x="12513" y="9783"/>
                    <a:pt x="12686" y="9783"/>
                  </a:cubicBezTo>
                  <a:close/>
                  <a:moveTo>
                    <a:pt x="14241" y="8919"/>
                  </a:moveTo>
                  <a:lnTo>
                    <a:pt x="14241" y="8919"/>
                  </a:lnTo>
                  <a:cubicBezTo>
                    <a:pt x="13550" y="11096"/>
                    <a:pt x="12686" y="13239"/>
                    <a:pt x="12098" y="15417"/>
                  </a:cubicBezTo>
                  <a:cubicBezTo>
                    <a:pt x="11960" y="15555"/>
                    <a:pt x="11649" y="15693"/>
                    <a:pt x="11511" y="15832"/>
                  </a:cubicBezTo>
                  <a:cubicBezTo>
                    <a:pt x="12098" y="13827"/>
                    <a:pt x="12513" y="11684"/>
                    <a:pt x="13377" y="9644"/>
                  </a:cubicBezTo>
                  <a:cubicBezTo>
                    <a:pt x="13377" y="9644"/>
                    <a:pt x="13377" y="9506"/>
                    <a:pt x="13550" y="9506"/>
                  </a:cubicBezTo>
                  <a:lnTo>
                    <a:pt x="13550" y="9368"/>
                  </a:lnTo>
                  <a:cubicBezTo>
                    <a:pt x="13826" y="9230"/>
                    <a:pt x="14103" y="9091"/>
                    <a:pt x="14241" y="8919"/>
                  </a:cubicBezTo>
                  <a:close/>
                  <a:moveTo>
                    <a:pt x="865" y="9644"/>
                  </a:moveTo>
                  <a:cubicBezTo>
                    <a:pt x="2143" y="10232"/>
                    <a:pt x="3595" y="10509"/>
                    <a:pt x="4909" y="10647"/>
                  </a:cubicBezTo>
                  <a:cubicBezTo>
                    <a:pt x="6464" y="10820"/>
                    <a:pt x="8192" y="10958"/>
                    <a:pt x="9644" y="11373"/>
                  </a:cubicBezTo>
                  <a:lnTo>
                    <a:pt x="9782" y="11373"/>
                  </a:lnTo>
                  <a:cubicBezTo>
                    <a:pt x="9782" y="12686"/>
                    <a:pt x="9921" y="14103"/>
                    <a:pt x="10093" y="15417"/>
                  </a:cubicBezTo>
                  <a:lnTo>
                    <a:pt x="10093" y="16143"/>
                  </a:lnTo>
                  <a:cubicBezTo>
                    <a:pt x="9056" y="16004"/>
                    <a:pt x="7916" y="16004"/>
                    <a:pt x="6913" y="15693"/>
                  </a:cubicBezTo>
                  <a:cubicBezTo>
                    <a:pt x="5600" y="15555"/>
                    <a:pt x="4321" y="15279"/>
                    <a:pt x="3180" y="14967"/>
                  </a:cubicBezTo>
                  <a:cubicBezTo>
                    <a:pt x="2455" y="14691"/>
                    <a:pt x="1867" y="14553"/>
                    <a:pt x="1279" y="14103"/>
                  </a:cubicBezTo>
                  <a:cubicBezTo>
                    <a:pt x="1003" y="12686"/>
                    <a:pt x="1003" y="11096"/>
                    <a:pt x="865" y="9644"/>
                  </a:cubicBezTo>
                  <a:close/>
                  <a:moveTo>
                    <a:pt x="14241" y="1"/>
                  </a:moveTo>
                  <a:lnTo>
                    <a:pt x="14103" y="139"/>
                  </a:lnTo>
                  <a:cubicBezTo>
                    <a:pt x="13550" y="277"/>
                    <a:pt x="12962" y="588"/>
                    <a:pt x="12375" y="865"/>
                  </a:cubicBezTo>
                  <a:cubicBezTo>
                    <a:pt x="11822" y="1314"/>
                    <a:pt x="11234" y="1591"/>
                    <a:pt x="10646" y="2006"/>
                  </a:cubicBezTo>
                  <a:cubicBezTo>
                    <a:pt x="9506" y="2731"/>
                    <a:pt x="8365" y="3457"/>
                    <a:pt x="7190" y="4183"/>
                  </a:cubicBezTo>
                  <a:cubicBezTo>
                    <a:pt x="5911" y="4909"/>
                    <a:pt x="4736" y="5635"/>
                    <a:pt x="3595" y="6326"/>
                  </a:cubicBezTo>
                  <a:cubicBezTo>
                    <a:pt x="2455" y="7052"/>
                    <a:pt x="1279" y="7778"/>
                    <a:pt x="139" y="8642"/>
                  </a:cubicBezTo>
                  <a:cubicBezTo>
                    <a:pt x="0" y="8642"/>
                    <a:pt x="0" y="8780"/>
                    <a:pt x="0" y="9091"/>
                  </a:cubicBezTo>
                  <a:cubicBezTo>
                    <a:pt x="139" y="10958"/>
                    <a:pt x="139" y="12686"/>
                    <a:pt x="415" y="14414"/>
                  </a:cubicBezTo>
                  <a:lnTo>
                    <a:pt x="415" y="14553"/>
                  </a:lnTo>
                  <a:lnTo>
                    <a:pt x="415" y="14691"/>
                  </a:lnTo>
                  <a:cubicBezTo>
                    <a:pt x="588" y="14691"/>
                    <a:pt x="588" y="14829"/>
                    <a:pt x="726" y="14829"/>
                  </a:cubicBezTo>
                  <a:cubicBezTo>
                    <a:pt x="1452" y="15279"/>
                    <a:pt x="2143" y="15555"/>
                    <a:pt x="2869" y="15832"/>
                  </a:cubicBezTo>
                  <a:cubicBezTo>
                    <a:pt x="3733" y="16143"/>
                    <a:pt x="4598" y="16281"/>
                    <a:pt x="5462" y="16419"/>
                  </a:cubicBezTo>
                  <a:cubicBezTo>
                    <a:pt x="7052" y="16696"/>
                    <a:pt x="8780" y="16869"/>
                    <a:pt x="10370" y="17145"/>
                  </a:cubicBezTo>
                  <a:lnTo>
                    <a:pt x="10785" y="17145"/>
                  </a:lnTo>
                  <a:cubicBezTo>
                    <a:pt x="10958" y="17145"/>
                    <a:pt x="11096" y="17145"/>
                    <a:pt x="11096" y="17007"/>
                  </a:cubicBezTo>
                  <a:cubicBezTo>
                    <a:pt x="15970" y="14276"/>
                    <a:pt x="20601" y="11096"/>
                    <a:pt x="24922" y="7640"/>
                  </a:cubicBezTo>
                  <a:cubicBezTo>
                    <a:pt x="25060" y="7501"/>
                    <a:pt x="25198" y="7190"/>
                    <a:pt x="25060" y="7052"/>
                  </a:cubicBezTo>
                  <a:lnTo>
                    <a:pt x="25060" y="6776"/>
                  </a:lnTo>
                  <a:cubicBezTo>
                    <a:pt x="25060" y="6050"/>
                    <a:pt x="25060" y="5324"/>
                    <a:pt x="24922" y="4460"/>
                  </a:cubicBezTo>
                  <a:lnTo>
                    <a:pt x="24922" y="3319"/>
                  </a:lnTo>
                  <a:cubicBezTo>
                    <a:pt x="24922" y="3042"/>
                    <a:pt x="24784" y="2731"/>
                    <a:pt x="24784" y="2455"/>
                  </a:cubicBezTo>
                  <a:cubicBezTo>
                    <a:pt x="24784" y="2317"/>
                    <a:pt x="24784" y="2178"/>
                    <a:pt x="24611" y="2006"/>
                  </a:cubicBezTo>
                  <a:cubicBezTo>
                    <a:pt x="24611" y="2006"/>
                    <a:pt x="24611" y="1867"/>
                    <a:pt x="24473" y="1867"/>
                  </a:cubicBezTo>
                  <a:lnTo>
                    <a:pt x="24334" y="1867"/>
                  </a:lnTo>
                  <a:cubicBezTo>
                    <a:pt x="24334" y="1729"/>
                    <a:pt x="24196" y="1729"/>
                    <a:pt x="24058" y="1591"/>
                  </a:cubicBezTo>
                  <a:cubicBezTo>
                    <a:pt x="21016" y="1003"/>
                    <a:pt x="17698" y="727"/>
                    <a:pt x="14691" y="1"/>
                  </a:cubicBezTo>
                  <a:lnTo>
                    <a:pt x="14552" y="1"/>
                  </a:lnTo>
                  <a:cubicBezTo>
                    <a:pt x="14552" y="1"/>
                    <a:pt x="14414" y="1"/>
                    <a:pt x="14414" y="139"/>
                  </a:cubicBezTo>
                  <a:lnTo>
                    <a:pt x="1424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85"/>
            <p:cNvSpPr/>
            <p:nvPr/>
          </p:nvSpPr>
          <p:spPr>
            <a:xfrm>
              <a:off x="3662537" y="3388003"/>
              <a:ext cx="18" cy="18"/>
            </a:xfrm>
            <a:custGeom>
              <a:rect b="b" l="l" r="r" t="t"/>
              <a:pathLst>
                <a:path extrusionOk="0" h="1" w="1">
                  <a:moveTo>
                    <a:pt x="0" y="0"/>
                  </a:moveTo>
                  <a:lnTo>
                    <a:pt x="0" y="0"/>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17" name="Google Shape;2217;p85"/>
          <p:cNvSpPr/>
          <p:nvPr/>
        </p:nvSpPr>
        <p:spPr>
          <a:xfrm>
            <a:off x="3595107" y="3995488"/>
            <a:ext cx="18" cy="2564"/>
          </a:xfrm>
          <a:custGeom>
            <a:rect b="b" l="l" r="r" t="t"/>
            <a:pathLst>
              <a:path extrusionOk="0" h="139" w="1">
                <a:moveTo>
                  <a:pt x="1" y="1"/>
                </a:moveTo>
                <a:lnTo>
                  <a:pt x="1" y="139"/>
                </a:lnTo>
                <a:lnTo>
                  <a:pt x="1" y="139"/>
                </a:lnTo>
                <a:lnTo>
                  <a:pt x="1" y="139"/>
                </a:ln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85"/>
          <p:cNvSpPr/>
          <p:nvPr/>
        </p:nvSpPr>
        <p:spPr>
          <a:xfrm>
            <a:off x="3515434" y="3724565"/>
            <a:ext cx="2564" cy="7672"/>
          </a:xfrm>
          <a:custGeom>
            <a:rect b="b" l="l" r="r" t="t"/>
            <a:pathLst>
              <a:path extrusionOk="0" h="416" w="139">
                <a:moveTo>
                  <a:pt x="138" y="415"/>
                </a:moveTo>
                <a:cubicBezTo>
                  <a:pt x="138" y="277"/>
                  <a:pt x="0" y="139"/>
                  <a:pt x="0" y="0"/>
                </a:cubicBezTo>
                <a:cubicBezTo>
                  <a:pt x="0" y="139"/>
                  <a:pt x="138" y="277"/>
                  <a:pt x="138" y="415"/>
                </a:cubicBez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85"/>
          <p:cNvSpPr/>
          <p:nvPr/>
        </p:nvSpPr>
        <p:spPr>
          <a:xfrm>
            <a:off x="3507134" y="3697787"/>
            <a:ext cx="18" cy="5127"/>
          </a:xfrm>
          <a:custGeom>
            <a:rect b="b" l="l" r="r" t="t"/>
            <a:pathLst>
              <a:path extrusionOk="0" h="278" w="1">
                <a:moveTo>
                  <a:pt x="1" y="1"/>
                </a:moveTo>
                <a:lnTo>
                  <a:pt x="1" y="277"/>
                </a:lnTo>
                <a:lnTo>
                  <a:pt x="1" y="1"/>
                </a:ln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85"/>
          <p:cNvSpPr/>
          <p:nvPr/>
        </p:nvSpPr>
        <p:spPr>
          <a:xfrm>
            <a:off x="3525633" y="3756434"/>
            <a:ext cx="3191" cy="7672"/>
          </a:xfrm>
          <a:custGeom>
            <a:rect b="b" l="l" r="r" t="t"/>
            <a:pathLst>
              <a:path extrusionOk="0" h="416" w="173">
                <a:moveTo>
                  <a:pt x="173" y="415"/>
                </a:moveTo>
                <a:cubicBezTo>
                  <a:pt x="173" y="277"/>
                  <a:pt x="0" y="139"/>
                  <a:pt x="0" y="1"/>
                </a:cubicBezTo>
                <a:cubicBezTo>
                  <a:pt x="0" y="139"/>
                  <a:pt x="173" y="277"/>
                  <a:pt x="173" y="415"/>
                </a:cubicBez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85"/>
          <p:cNvSpPr/>
          <p:nvPr/>
        </p:nvSpPr>
        <p:spPr>
          <a:xfrm>
            <a:off x="3584281" y="3963620"/>
            <a:ext cx="18" cy="5109"/>
          </a:xfrm>
          <a:custGeom>
            <a:rect b="b" l="l" r="r" t="t"/>
            <a:pathLst>
              <a:path extrusionOk="0" h="277" w="1">
                <a:moveTo>
                  <a:pt x="0" y="0"/>
                </a:moveTo>
                <a:lnTo>
                  <a:pt x="0" y="277"/>
                </a:lnTo>
                <a:lnTo>
                  <a:pt x="0" y="0"/>
                </a:ln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85"/>
          <p:cNvSpPr/>
          <p:nvPr/>
        </p:nvSpPr>
        <p:spPr>
          <a:xfrm>
            <a:off x="3496935" y="3668463"/>
            <a:ext cx="76528" cy="13408"/>
          </a:xfrm>
          <a:custGeom>
            <a:rect b="b" l="l" r="r" t="t"/>
            <a:pathLst>
              <a:path extrusionOk="0" h="727" w="4149">
                <a:moveTo>
                  <a:pt x="3734" y="1"/>
                </a:moveTo>
                <a:cubicBezTo>
                  <a:pt x="2981" y="183"/>
                  <a:pt x="2213" y="381"/>
                  <a:pt x="1449" y="534"/>
                </a:cubicBezTo>
                <a:lnTo>
                  <a:pt x="1449" y="534"/>
                </a:lnTo>
                <a:cubicBezTo>
                  <a:pt x="2385" y="381"/>
                  <a:pt x="3304" y="183"/>
                  <a:pt x="4148" y="1"/>
                </a:cubicBezTo>
                <a:close/>
                <a:moveTo>
                  <a:pt x="1449" y="534"/>
                </a:moveTo>
                <a:cubicBezTo>
                  <a:pt x="968" y="613"/>
                  <a:pt x="482" y="680"/>
                  <a:pt x="1" y="727"/>
                </a:cubicBezTo>
                <a:lnTo>
                  <a:pt x="277" y="727"/>
                </a:lnTo>
                <a:cubicBezTo>
                  <a:pt x="665" y="680"/>
                  <a:pt x="1057" y="613"/>
                  <a:pt x="1449" y="534"/>
                </a:cubicBez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85"/>
          <p:cNvSpPr/>
          <p:nvPr/>
        </p:nvSpPr>
        <p:spPr>
          <a:xfrm>
            <a:off x="4816532" y="4279155"/>
            <a:ext cx="18" cy="5773"/>
          </a:xfrm>
          <a:custGeom>
            <a:rect b="b" l="l" r="r" t="t"/>
            <a:pathLst>
              <a:path extrusionOk="0" h="313" w="1">
                <a:moveTo>
                  <a:pt x="1" y="1"/>
                </a:moveTo>
                <a:lnTo>
                  <a:pt x="1" y="312"/>
                </a:lnTo>
                <a:lnTo>
                  <a:pt x="1" y="312"/>
                </a:lnTo>
                <a:lnTo>
                  <a:pt x="1" y="1"/>
                </a:lnTo>
                <a:lnTo>
                  <a:pt x="1" y="1"/>
                </a:lnTo>
                <a:lnTo>
                  <a:pt x="1" y="1"/>
                </a:ln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85"/>
          <p:cNvSpPr/>
          <p:nvPr/>
        </p:nvSpPr>
        <p:spPr>
          <a:xfrm>
            <a:off x="4774463" y="4292545"/>
            <a:ext cx="26155" cy="10863"/>
          </a:xfrm>
          <a:custGeom>
            <a:rect b="b" l="l" r="r" t="t"/>
            <a:pathLst>
              <a:path extrusionOk="0" h="589" w="1418">
                <a:moveTo>
                  <a:pt x="1417" y="1"/>
                </a:moveTo>
                <a:lnTo>
                  <a:pt x="1417" y="1"/>
                </a:lnTo>
                <a:cubicBezTo>
                  <a:pt x="1245" y="130"/>
                  <a:pt x="1042" y="230"/>
                  <a:pt x="835" y="312"/>
                </a:cubicBezTo>
                <a:lnTo>
                  <a:pt x="1003" y="312"/>
                </a:lnTo>
                <a:cubicBezTo>
                  <a:pt x="1141" y="139"/>
                  <a:pt x="1279" y="139"/>
                  <a:pt x="1417" y="1"/>
                </a:cubicBezTo>
                <a:close/>
                <a:moveTo>
                  <a:pt x="726" y="312"/>
                </a:moveTo>
                <a:cubicBezTo>
                  <a:pt x="415" y="450"/>
                  <a:pt x="138" y="450"/>
                  <a:pt x="0" y="588"/>
                </a:cubicBezTo>
                <a:cubicBezTo>
                  <a:pt x="242" y="508"/>
                  <a:pt x="543" y="427"/>
                  <a:pt x="835" y="312"/>
                </a:cubicBez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85"/>
          <p:cNvSpPr/>
          <p:nvPr/>
        </p:nvSpPr>
        <p:spPr>
          <a:xfrm>
            <a:off x="4813986" y="4284910"/>
            <a:ext cx="2564" cy="2564"/>
          </a:xfrm>
          <a:custGeom>
            <a:rect b="b" l="l" r="r" t="t"/>
            <a:pathLst>
              <a:path extrusionOk="0" h="139" w="139">
                <a:moveTo>
                  <a:pt x="139" y="0"/>
                </a:moveTo>
                <a:cubicBezTo>
                  <a:pt x="0" y="0"/>
                  <a:pt x="0" y="138"/>
                  <a:pt x="0" y="138"/>
                </a:cubicBezTo>
                <a:lnTo>
                  <a:pt x="139" y="0"/>
                </a:ln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85"/>
          <p:cNvSpPr/>
          <p:nvPr/>
        </p:nvSpPr>
        <p:spPr>
          <a:xfrm>
            <a:off x="3592562" y="3527579"/>
            <a:ext cx="18" cy="18"/>
          </a:xfrm>
          <a:custGeom>
            <a:rect b="b" l="l" r="r" t="t"/>
            <a:pathLst>
              <a:path extrusionOk="0" h="1" w="1">
                <a:moveTo>
                  <a:pt x="0" y="1"/>
                </a:moveTo>
                <a:lnTo>
                  <a:pt x="0" y="1"/>
                </a:lnTo>
                <a:lnTo>
                  <a:pt x="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85"/>
          <p:cNvSpPr/>
          <p:nvPr/>
        </p:nvSpPr>
        <p:spPr>
          <a:xfrm>
            <a:off x="3605306" y="3533315"/>
            <a:ext cx="3209" cy="2582"/>
          </a:xfrm>
          <a:custGeom>
            <a:rect b="b" l="l" r="r" t="t"/>
            <a:pathLst>
              <a:path extrusionOk="0" h="140" w="174">
                <a:moveTo>
                  <a:pt x="1" y="1"/>
                </a:moveTo>
                <a:lnTo>
                  <a:pt x="1" y="139"/>
                </a:lnTo>
                <a:lnTo>
                  <a:pt x="174"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85"/>
          <p:cNvSpPr/>
          <p:nvPr/>
        </p:nvSpPr>
        <p:spPr>
          <a:xfrm>
            <a:off x="3605306" y="3551813"/>
            <a:ext cx="18" cy="18"/>
          </a:xfrm>
          <a:custGeom>
            <a:rect b="b" l="l" r="r" t="t"/>
            <a:pathLst>
              <a:path extrusionOk="0" h="1" w="1">
                <a:moveTo>
                  <a:pt x="1" y="0"/>
                </a:moveTo>
                <a:lnTo>
                  <a:pt x="1" y="0"/>
                </a:lnTo>
                <a:lnTo>
                  <a:pt x="1" y="0"/>
                </a:lnTo>
                <a:lnTo>
                  <a:pt x="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29" name="Google Shape;2229;p85"/>
          <p:cNvGrpSpPr/>
          <p:nvPr/>
        </p:nvGrpSpPr>
        <p:grpSpPr>
          <a:xfrm>
            <a:off x="3478236" y="3296581"/>
            <a:ext cx="1376489" cy="1381587"/>
            <a:chOff x="3972921" y="3209840"/>
            <a:chExt cx="1340301" cy="1345527"/>
          </a:xfrm>
        </p:grpSpPr>
        <p:sp>
          <p:nvSpPr>
            <p:cNvPr id="2230" name="Google Shape;2230;p85"/>
            <p:cNvSpPr/>
            <p:nvPr/>
          </p:nvSpPr>
          <p:spPr>
            <a:xfrm>
              <a:off x="3972921" y="3589766"/>
              <a:ext cx="1340301" cy="965601"/>
            </a:xfrm>
            <a:custGeom>
              <a:rect b="b" l="l" r="r" t="t"/>
              <a:pathLst>
                <a:path extrusionOk="0" h="53764" w="74627">
                  <a:moveTo>
                    <a:pt x="2040" y="0"/>
                  </a:moveTo>
                  <a:cubicBezTo>
                    <a:pt x="1452" y="0"/>
                    <a:pt x="1038" y="138"/>
                    <a:pt x="588" y="449"/>
                  </a:cubicBezTo>
                  <a:cubicBezTo>
                    <a:pt x="174" y="1002"/>
                    <a:pt x="1" y="1728"/>
                    <a:pt x="174" y="2316"/>
                  </a:cubicBezTo>
                  <a:cubicBezTo>
                    <a:pt x="3457" y="14137"/>
                    <a:pt x="7087" y="25924"/>
                    <a:pt x="11096" y="37469"/>
                  </a:cubicBezTo>
                  <a:cubicBezTo>
                    <a:pt x="11545" y="39024"/>
                    <a:pt x="11960" y="40614"/>
                    <a:pt x="12548" y="42066"/>
                  </a:cubicBezTo>
                  <a:cubicBezTo>
                    <a:pt x="13135" y="44070"/>
                    <a:pt x="13689" y="45937"/>
                    <a:pt x="14414" y="47665"/>
                  </a:cubicBezTo>
                  <a:cubicBezTo>
                    <a:pt x="15140" y="49255"/>
                    <a:pt x="15866" y="50983"/>
                    <a:pt x="17145" y="52159"/>
                  </a:cubicBezTo>
                  <a:cubicBezTo>
                    <a:pt x="18458" y="53438"/>
                    <a:pt x="20325" y="53714"/>
                    <a:pt x="21915" y="53714"/>
                  </a:cubicBezTo>
                  <a:cubicBezTo>
                    <a:pt x="22344" y="53749"/>
                    <a:pt x="22768" y="53764"/>
                    <a:pt x="23189" y="53764"/>
                  </a:cubicBezTo>
                  <a:cubicBezTo>
                    <a:pt x="24872" y="53764"/>
                    <a:pt x="26498" y="53521"/>
                    <a:pt x="28102" y="53299"/>
                  </a:cubicBezTo>
                  <a:cubicBezTo>
                    <a:pt x="29830" y="53023"/>
                    <a:pt x="31420" y="52712"/>
                    <a:pt x="33149" y="52435"/>
                  </a:cubicBezTo>
                  <a:cubicBezTo>
                    <a:pt x="34428" y="52297"/>
                    <a:pt x="35741" y="52297"/>
                    <a:pt x="37020" y="52159"/>
                  </a:cubicBezTo>
                  <a:cubicBezTo>
                    <a:pt x="38886" y="51986"/>
                    <a:pt x="40615" y="51986"/>
                    <a:pt x="42516" y="51848"/>
                  </a:cubicBezTo>
                  <a:cubicBezTo>
                    <a:pt x="45972" y="51571"/>
                    <a:pt x="49429" y="51122"/>
                    <a:pt x="52885" y="49981"/>
                  </a:cubicBezTo>
                  <a:cubicBezTo>
                    <a:pt x="54441" y="49393"/>
                    <a:pt x="56031" y="48529"/>
                    <a:pt x="57483" y="47527"/>
                  </a:cubicBezTo>
                  <a:cubicBezTo>
                    <a:pt x="58347" y="46974"/>
                    <a:pt x="59073" y="46386"/>
                    <a:pt x="59798" y="45799"/>
                  </a:cubicBezTo>
                  <a:cubicBezTo>
                    <a:pt x="60351" y="45073"/>
                    <a:pt x="61077" y="44520"/>
                    <a:pt x="61665" y="43794"/>
                  </a:cubicBezTo>
                  <a:cubicBezTo>
                    <a:pt x="63808" y="41616"/>
                    <a:pt x="65986" y="39335"/>
                    <a:pt x="67714" y="36881"/>
                  </a:cubicBezTo>
                  <a:cubicBezTo>
                    <a:pt x="69580" y="36604"/>
                    <a:pt x="71309" y="36155"/>
                    <a:pt x="73175" y="35879"/>
                  </a:cubicBezTo>
                  <a:cubicBezTo>
                    <a:pt x="73901" y="35740"/>
                    <a:pt x="74489" y="34876"/>
                    <a:pt x="74489" y="34012"/>
                  </a:cubicBezTo>
                  <a:cubicBezTo>
                    <a:pt x="74627" y="33286"/>
                    <a:pt x="74316" y="32422"/>
                    <a:pt x="74039" y="31696"/>
                  </a:cubicBezTo>
                  <a:cubicBezTo>
                    <a:pt x="73763" y="30970"/>
                    <a:pt x="73175" y="30383"/>
                    <a:pt x="72588" y="29830"/>
                  </a:cubicBezTo>
                  <a:cubicBezTo>
                    <a:pt x="72173" y="29519"/>
                    <a:pt x="71723" y="29242"/>
                    <a:pt x="71170" y="29242"/>
                  </a:cubicBezTo>
                  <a:cubicBezTo>
                    <a:pt x="70721" y="29242"/>
                    <a:pt x="70168" y="29519"/>
                    <a:pt x="69857" y="29830"/>
                  </a:cubicBezTo>
                  <a:cubicBezTo>
                    <a:pt x="69131" y="30556"/>
                    <a:pt x="68993" y="31834"/>
                    <a:pt x="69857" y="32560"/>
                  </a:cubicBezTo>
                  <a:cubicBezTo>
                    <a:pt x="69719" y="32699"/>
                    <a:pt x="69580" y="32699"/>
                    <a:pt x="69442" y="32699"/>
                  </a:cubicBezTo>
                  <a:cubicBezTo>
                    <a:pt x="69304" y="32284"/>
                    <a:pt x="68993" y="31973"/>
                    <a:pt x="68578" y="31696"/>
                  </a:cubicBezTo>
                  <a:cubicBezTo>
                    <a:pt x="68311" y="31558"/>
                    <a:pt x="68015" y="31491"/>
                    <a:pt x="67717" y="31491"/>
                  </a:cubicBezTo>
                  <a:cubicBezTo>
                    <a:pt x="67048" y="31491"/>
                    <a:pt x="66368" y="31824"/>
                    <a:pt x="65986" y="32422"/>
                  </a:cubicBezTo>
                  <a:cubicBezTo>
                    <a:pt x="65847" y="32837"/>
                    <a:pt x="65536" y="33148"/>
                    <a:pt x="65398" y="33563"/>
                  </a:cubicBezTo>
                  <a:cubicBezTo>
                    <a:pt x="65121" y="33701"/>
                    <a:pt x="64983" y="34012"/>
                    <a:pt x="64810" y="34150"/>
                  </a:cubicBezTo>
                  <a:cubicBezTo>
                    <a:pt x="64672" y="34289"/>
                    <a:pt x="64672" y="34427"/>
                    <a:pt x="64672" y="34565"/>
                  </a:cubicBezTo>
                  <a:cubicBezTo>
                    <a:pt x="64396" y="34876"/>
                    <a:pt x="64119" y="35291"/>
                    <a:pt x="63946" y="35567"/>
                  </a:cubicBezTo>
                  <a:cubicBezTo>
                    <a:pt x="62806" y="37019"/>
                    <a:pt x="61527" y="38471"/>
                    <a:pt x="60213" y="39888"/>
                  </a:cubicBezTo>
                  <a:cubicBezTo>
                    <a:pt x="58934" y="41202"/>
                    <a:pt x="57621" y="42653"/>
                    <a:pt x="56031" y="43932"/>
                  </a:cubicBezTo>
                  <a:cubicBezTo>
                    <a:pt x="54890" y="44796"/>
                    <a:pt x="53750" y="45384"/>
                    <a:pt x="52436" y="45937"/>
                  </a:cubicBezTo>
                  <a:cubicBezTo>
                    <a:pt x="50293" y="46801"/>
                    <a:pt x="47977" y="47389"/>
                    <a:pt x="45661" y="47665"/>
                  </a:cubicBezTo>
                  <a:cubicBezTo>
                    <a:pt x="42066" y="48115"/>
                    <a:pt x="38610" y="48253"/>
                    <a:pt x="35015" y="48391"/>
                  </a:cubicBezTo>
                  <a:cubicBezTo>
                    <a:pt x="32146" y="48702"/>
                    <a:pt x="29381" y="49255"/>
                    <a:pt x="26650" y="49566"/>
                  </a:cubicBezTo>
                  <a:cubicBezTo>
                    <a:pt x="25284" y="49769"/>
                    <a:pt x="23918" y="49897"/>
                    <a:pt x="22551" y="49897"/>
                  </a:cubicBezTo>
                  <a:cubicBezTo>
                    <a:pt x="22051" y="49897"/>
                    <a:pt x="21551" y="49880"/>
                    <a:pt x="21051" y="49843"/>
                  </a:cubicBezTo>
                  <a:cubicBezTo>
                    <a:pt x="20602" y="49843"/>
                    <a:pt x="20325" y="49705"/>
                    <a:pt x="20048" y="49566"/>
                  </a:cubicBezTo>
                  <a:lnTo>
                    <a:pt x="19737" y="49566"/>
                  </a:lnTo>
                  <a:cubicBezTo>
                    <a:pt x="19737" y="49393"/>
                    <a:pt x="19599" y="49255"/>
                    <a:pt x="19461" y="49117"/>
                  </a:cubicBezTo>
                  <a:cubicBezTo>
                    <a:pt x="18873" y="48253"/>
                    <a:pt x="18458" y="47389"/>
                    <a:pt x="18009" y="46525"/>
                  </a:cubicBezTo>
                  <a:cubicBezTo>
                    <a:pt x="17007" y="43932"/>
                    <a:pt x="16281" y="41340"/>
                    <a:pt x="15417" y="38609"/>
                  </a:cubicBezTo>
                  <a:cubicBezTo>
                    <a:pt x="15002" y="37157"/>
                    <a:pt x="14553" y="35879"/>
                    <a:pt x="14000" y="34427"/>
                  </a:cubicBezTo>
                  <a:cubicBezTo>
                    <a:pt x="13274" y="32284"/>
                    <a:pt x="12548" y="29968"/>
                    <a:pt x="11822" y="27790"/>
                  </a:cubicBezTo>
                  <a:cubicBezTo>
                    <a:pt x="9368" y="20186"/>
                    <a:pt x="7087" y="12685"/>
                    <a:pt x="4909" y="5047"/>
                  </a:cubicBezTo>
                  <a:lnTo>
                    <a:pt x="4909" y="5047"/>
                  </a:lnTo>
                  <a:cubicBezTo>
                    <a:pt x="5047" y="5185"/>
                    <a:pt x="5358" y="5323"/>
                    <a:pt x="5497" y="5496"/>
                  </a:cubicBezTo>
                  <a:cubicBezTo>
                    <a:pt x="5635" y="5496"/>
                    <a:pt x="5635" y="5634"/>
                    <a:pt x="5773" y="5634"/>
                  </a:cubicBezTo>
                  <a:cubicBezTo>
                    <a:pt x="6222" y="6049"/>
                    <a:pt x="6499" y="6187"/>
                    <a:pt x="7087" y="6187"/>
                  </a:cubicBezTo>
                  <a:cubicBezTo>
                    <a:pt x="7640" y="6187"/>
                    <a:pt x="8089" y="6049"/>
                    <a:pt x="8504" y="5634"/>
                  </a:cubicBezTo>
                  <a:cubicBezTo>
                    <a:pt x="8815" y="5323"/>
                    <a:pt x="8953" y="4770"/>
                    <a:pt x="8953" y="4321"/>
                  </a:cubicBezTo>
                  <a:cubicBezTo>
                    <a:pt x="8953" y="3906"/>
                    <a:pt x="8815" y="3318"/>
                    <a:pt x="8504" y="2904"/>
                  </a:cubicBezTo>
                  <a:cubicBezTo>
                    <a:pt x="6775" y="1452"/>
                    <a:pt x="4771" y="449"/>
                    <a:pt x="245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85"/>
            <p:cNvSpPr/>
            <p:nvPr/>
          </p:nvSpPr>
          <p:spPr>
            <a:xfrm>
              <a:off x="4081561" y="3432077"/>
              <a:ext cx="129761" cy="229295"/>
            </a:xfrm>
            <a:custGeom>
              <a:rect b="b" l="l" r="r" t="t"/>
              <a:pathLst>
                <a:path extrusionOk="0" h="12767" w="7225">
                  <a:moveTo>
                    <a:pt x="1452" y="1"/>
                  </a:moveTo>
                  <a:cubicBezTo>
                    <a:pt x="1038" y="139"/>
                    <a:pt x="588" y="450"/>
                    <a:pt x="312" y="865"/>
                  </a:cubicBezTo>
                  <a:cubicBezTo>
                    <a:pt x="1" y="1452"/>
                    <a:pt x="1" y="1867"/>
                    <a:pt x="173" y="2455"/>
                  </a:cubicBezTo>
                  <a:cubicBezTo>
                    <a:pt x="726" y="5773"/>
                    <a:pt x="2040" y="8780"/>
                    <a:pt x="3630" y="11822"/>
                  </a:cubicBezTo>
                  <a:cubicBezTo>
                    <a:pt x="3903" y="12481"/>
                    <a:pt x="4565" y="12767"/>
                    <a:pt x="5232" y="12767"/>
                  </a:cubicBezTo>
                  <a:cubicBezTo>
                    <a:pt x="5579" y="12767"/>
                    <a:pt x="5927" y="12690"/>
                    <a:pt x="6222" y="12548"/>
                  </a:cubicBezTo>
                  <a:cubicBezTo>
                    <a:pt x="6637" y="12237"/>
                    <a:pt x="6914" y="11822"/>
                    <a:pt x="7086" y="11372"/>
                  </a:cubicBezTo>
                  <a:cubicBezTo>
                    <a:pt x="7225" y="10819"/>
                    <a:pt x="7086" y="10370"/>
                    <a:pt x="6775" y="9955"/>
                  </a:cubicBezTo>
                  <a:cubicBezTo>
                    <a:pt x="6361" y="8918"/>
                    <a:pt x="5911" y="8054"/>
                    <a:pt x="5496" y="7052"/>
                  </a:cubicBezTo>
                  <a:cubicBezTo>
                    <a:pt x="4771" y="5185"/>
                    <a:pt x="4183" y="3319"/>
                    <a:pt x="3768" y="1314"/>
                  </a:cubicBezTo>
                  <a:cubicBezTo>
                    <a:pt x="3768" y="865"/>
                    <a:pt x="3319" y="450"/>
                    <a:pt x="2904" y="277"/>
                  </a:cubicBezTo>
                  <a:cubicBezTo>
                    <a:pt x="2593" y="1"/>
                    <a:pt x="2316" y="1"/>
                    <a:pt x="204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85"/>
            <p:cNvSpPr/>
            <p:nvPr/>
          </p:nvSpPr>
          <p:spPr>
            <a:xfrm>
              <a:off x="4353476" y="4166461"/>
              <a:ext cx="2496" cy="5621"/>
            </a:xfrm>
            <a:custGeom>
              <a:rect b="b" l="l" r="r" t="t"/>
              <a:pathLst>
                <a:path extrusionOk="0" h="313" w="139">
                  <a:moveTo>
                    <a:pt x="138" y="312"/>
                  </a:moveTo>
                  <a:cubicBezTo>
                    <a:pt x="0" y="312"/>
                    <a:pt x="0" y="174"/>
                    <a:pt x="0" y="1"/>
                  </a:cubicBezTo>
                  <a:cubicBezTo>
                    <a:pt x="0" y="174"/>
                    <a:pt x="0" y="312"/>
                    <a:pt x="138" y="312"/>
                  </a:cubicBez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85"/>
            <p:cNvSpPr/>
            <p:nvPr/>
          </p:nvSpPr>
          <p:spPr>
            <a:xfrm>
              <a:off x="4810989" y="4280687"/>
              <a:ext cx="21121" cy="2514"/>
            </a:xfrm>
            <a:custGeom>
              <a:rect b="b" l="l" r="r" t="t"/>
              <a:pathLst>
                <a:path extrusionOk="0" h="140" w="1176">
                  <a:moveTo>
                    <a:pt x="1176" y="1"/>
                  </a:moveTo>
                  <a:lnTo>
                    <a:pt x="1176" y="1"/>
                  </a:lnTo>
                  <a:cubicBezTo>
                    <a:pt x="865" y="139"/>
                    <a:pt x="450" y="139"/>
                    <a:pt x="1" y="139"/>
                  </a:cubicBezTo>
                  <a:lnTo>
                    <a:pt x="1038" y="139"/>
                  </a:lnTo>
                  <a:lnTo>
                    <a:pt x="1176" y="1"/>
                  </a:ln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85"/>
            <p:cNvSpPr/>
            <p:nvPr/>
          </p:nvSpPr>
          <p:spPr>
            <a:xfrm>
              <a:off x="4154192" y="3669831"/>
              <a:ext cx="18" cy="5621"/>
            </a:xfrm>
            <a:custGeom>
              <a:rect b="b" l="l" r="r" t="t"/>
              <a:pathLst>
                <a:path extrusionOk="0" h="313" w="1">
                  <a:moveTo>
                    <a:pt x="1" y="1"/>
                  </a:moveTo>
                  <a:lnTo>
                    <a:pt x="1" y="312"/>
                  </a:lnTo>
                  <a:lnTo>
                    <a:pt x="1" y="312"/>
                  </a:ln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85"/>
            <p:cNvSpPr/>
            <p:nvPr/>
          </p:nvSpPr>
          <p:spPr>
            <a:xfrm>
              <a:off x="4400028" y="4262691"/>
              <a:ext cx="4993" cy="9950"/>
            </a:xfrm>
            <a:custGeom>
              <a:rect b="b" l="l" r="r" t="t"/>
              <a:pathLst>
                <a:path extrusionOk="0" h="554" w="278">
                  <a:moveTo>
                    <a:pt x="1" y="1"/>
                  </a:moveTo>
                  <a:lnTo>
                    <a:pt x="1" y="1"/>
                  </a:lnTo>
                  <a:cubicBezTo>
                    <a:pt x="139" y="277"/>
                    <a:pt x="277" y="415"/>
                    <a:pt x="277" y="554"/>
                  </a:cubicBezTo>
                  <a:cubicBezTo>
                    <a:pt x="277" y="277"/>
                    <a:pt x="139" y="139"/>
                    <a:pt x="1" y="1"/>
                  </a:cubicBez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85"/>
            <p:cNvSpPr/>
            <p:nvPr/>
          </p:nvSpPr>
          <p:spPr>
            <a:xfrm>
              <a:off x="4407482" y="4272623"/>
              <a:ext cx="18" cy="2496"/>
            </a:xfrm>
            <a:custGeom>
              <a:rect b="b" l="l" r="r" t="t"/>
              <a:pathLst>
                <a:path extrusionOk="0" h="139" w="1">
                  <a:moveTo>
                    <a:pt x="0" y="1"/>
                  </a:moveTo>
                  <a:lnTo>
                    <a:pt x="0" y="1"/>
                  </a:lnTo>
                  <a:lnTo>
                    <a:pt x="0" y="139"/>
                  </a:ln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85"/>
            <p:cNvSpPr/>
            <p:nvPr/>
          </p:nvSpPr>
          <p:spPr>
            <a:xfrm>
              <a:off x="4756983" y="4288140"/>
              <a:ext cx="4975" cy="18"/>
            </a:xfrm>
            <a:custGeom>
              <a:rect b="b" l="l" r="r" t="t"/>
              <a:pathLst>
                <a:path extrusionOk="0" h="1" w="277">
                  <a:moveTo>
                    <a:pt x="277" y="1"/>
                  </a:moveTo>
                  <a:lnTo>
                    <a:pt x="0" y="1"/>
                  </a:lnTo>
                  <a:lnTo>
                    <a:pt x="139" y="1"/>
                  </a:ln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85"/>
            <p:cNvSpPr/>
            <p:nvPr/>
          </p:nvSpPr>
          <p:spPr>
            <a:xfrm>
              <a:off x="4311880" y="4073357"/>
              <a:ext cx="18" cy="5604"/>
            </a:xfrm>
            <a:custGeom>
              <a:rect b="b" l="l" r="r" t="t"/>
              <a:pathLst>
                <a:path extrusionOk="0" h="312" w="1">
                  <a:moveTo>
                    <a:pt x="0" y="311"/>
                  </a:moveTo>
                  <a:lnTo>
                    <a:pt x="0" y="0"/>
                  </a:lnTo>
                  <a:lnTo>
                    <a:pt x="0" y="311"/>
                  </a:ln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85"/>
            <p:cNvSpPr/>
            <p:nvPr/>
          </p:nvSpPr>
          <p:spPr>
            <a:xfrm>
              <a:off x="4249793" y="3928707"/>
              <a:ext cx="18" cy="18"/>
            </a:xfrm>
            <a:custGeom>
              <a:rect b="b" l="l" r="r" t="t"/>
              <a:pathLst>
                <a:path extrusionOk="0" h="1" w="1">
                  <a:moveTo>
                    <a:pt x="1" y="1"/>
                  </a:moveTo>
                  <a:lnTo>
                    <a:pt x="1" y="1"/>
                  </a:lnTo>
                  <a:lnTo>
                    <a:pt x="1" y="1"/>
                  </a:ln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85"/>
            <p:cNvSpPr/>
            <p:nvPr/>
          </p:nvSpPr>
          <p:spPr>
            <a:xfrm>
              <a:off x="4239861" y="3897672"/>
              <a:ext cx="9950" cy="31053"/>
            </a:xfrm>
            <a:custGeom>
              <a:rect b="b" l="l" r="r" t="t"/>
              <a:pathLst>
                <a:path extrusionOk="0" h="1729" w="554">
                  <a:moveTo>
                    <a:pt x="1" y="0"/>
                  </a:moveTo>
                  <a:cubicBezTo>
                    <a:pt x="139" y="588"/>
                    <a:pt x="416" y="1141"/>
                    <a:pt x="554" y="1729"/>
                  </a:cubicBezTo>
                  <a:lnTo>
                    <a:pt x="554" y="1729"/>
                  </a:lnTo>
                  <a:cubicBezTo>
                    <a:pt x="416" y="1141"/>
                    <a:pt x="139" y="588"/>
                    <a:pt x="1" y="0"/>
                  </a:cubicBez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85"/>
            <p:cNvSpPr/>
            <p:nvPr/>
          </p:nvSpPr>
          <p:spPr>
            <a:xfrm>
              <a:off x="4860648" y="4296222"/>
              <a:ext cx="4993" cy="18"/>
            </a:xfrm>
            <a:custGeom>
              <a:rect b="b" l="l" r="r" t="t"/>
              <a:pathLst>
                <a:path extrusionOk="0" h="1" w="278">
                  <a:moveTo>
                    <a:pt x="277" y="0"/>
                  </a:moveTo>
                  <a:lnTo>
                    <a:pt x="1" y="0"/>
                  </a:ln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85"/>
            <p:cNvSpPr/>
            <p:nvPr/>
          </p:nvSpPr>
          <p:spPr>
            <a:xfrm>
              <a:off x="4280846" y="4003815"/>
              <a:ext cx="18" cy="2514"/>
            </a:xfrm>
            <a:custGeom>
              <a:rect b="b" l="l" r="r" t="t"/>
              <a:pathLst>
                <a:path extrusionOk="0" h="140" w="1">
                  <a:moveTo>
                    <a:pt x="0" y="139"/>
                  </a:moveTo>
                  <a:lnTo>
                    <a:pt x="0" y="1"/>
                  </a:lnTo>
                  <a:lnTo>
                    <a:pt x="0" y="139"/>
                  </a:ln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85"/>
            <p:cNvSpPr/>
            <p:nvPr/>
          </p:nvSpPr>
          <p:spPr>
            <a:xfrm>
              <a:off x="4925214" y="4283183"/>
              <a:ext cx="18" cy="18"/>
            </a:xfrm>
            <a:custGeom>
              <a:rect b="b" l="l" r="r" t="t"/>
              <a:pathLst>
                <a:path extrusionOk="0" h="1" w="1">
                  <a:moveTo>
                    <a:pt x="1" y="0"/>
                  </a:moveTo>
                  <a:lnTo>
                    <a:pt x="1" y="0"/>
                  </a:lnTo>
                  <a:lnTo>
                    <a:pt x="1" y="0"/>
                  </a:ln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85"/>
            <p:cNvSpPr/>
            <p:nvPr/>
          </p:nvSpPr>
          <p:spPr>
            <a:xfrm>
              <a:off x="4208826" y="3820067"/>
              <a:ext cx="4975" cy="13057"/>
            </a:xfrm>
            <a:custGeom>
              <a:rect b="b" l="l" r="r" t="t"/>
              <a:pathLst>
                <a:path extrusionOk="0" h="727" w="277">
                  <a:moveTo>
                    <a:pt x="0" y="1"/>
                  </a:moveTo>
                  <a:lnTo>
                    <a:pt x="139" y="588"/>
                  </a:lnTo>
                  <a:cubicBezTo>
                    <a:pt x="139" y="588"/>
                    <a:pt x="139" y="727"/>
                    <a:pt x="277" y="727"/>
                  </a:cubicBezTo>
                  <a:lnTo>
                    <a:pt x="0" y="1"/>
                  </a:ln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85"/>
            <p:cNvSpPr/>
            <p:nvPr/>
          </p:nvSpPr>
          <p:spPr>
            <a:xfrm>
              <a:off x="5049372" y="4247191"/>
              <a:ext cx="2496" cy="4957"/>
            </a:xfrm>
            <a:custGeom>
              <a:rect b="b" l="l" r="r" t="t"/>
              <a:pathLst>
                <a:path extrusionOk="0" h="276" w="139">
                  <a:moveTo>
                    <a:pt x="139" y="1"/>
                  </a:moveTo>
                  <a:cubicBezTo>
                    <a:pt x="138" y="138"/>
                    <a:pt x="1" y="138"/>
                    <a:pt x="1" y="276"/>
                  </a:cubicBezTo>
                  <a:cubicBezTo>
                    <a:pt x="1" y="276"/>
                    <a:pt x="138" y="138"/>
                    <a:pt x="139" y="1"/>
                  </a:cubicBez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85"/>
            <p:cNvSpPr/>
            <p:nvPr/>
          </p:nvSpPr>
          <p:spPr>
            <a:xfrm>
              <a:off x="4886116" y="4283183"/>
              <a:ext cx="39117" cy="7453"/>
            </a:xfrm>
            <a:custGeom>
              <a:rect b="b" l="l" r="r" t="t"/>
              <a:pathLst>
                <a:path extrusionOk="0" h="415" w="2178">
                  <a:moveTo>
                    <a:pt x="2178" y="0"/>
                  </a:moveTo>
                  <a:cubicBezTo>
                    <a:pt x="2068" y="0"/>
                    <a:pt x="1937" y="0"/>
                    <a:pt x="1819" y="68"/>
                  </a:cubicBezTo>
                  <a:lnTo>
                    <a:pt x="1819" y="68"/>
                  </a:lnTo>
                  <a:cubicBezTo>
                    <a:pt x="1939" y="46"/>
                    <a:pt x="2058" y="23"/>
                    <a:pt x="2178" y="0"/>
                  </a:cubicBezTo>
                  <a:close/>
                  <a:moveTo>
                    <a:pt x="1819" y="68"/>
                  </a:moveTo>
                  <a:cubicBezTo>
                    <a:pt x="1663" y="98"/>
                    <a:pt x="1506" y="128"/>
                    <a:pt x="1349" y="158"/>
                  </a:cubicBezTo>
                  <a:lnTo>
                    <a:pt x="1349" y="158"/>
                  </a:lnTo>
                  <a:cubicBezTo>
                    <a:pt x="1477" y="145"/>
                    <a:pt x="1604" y="138"/>
                    <a:pt x="1728" y="138"/>
                  </a:cubicBezTo>
                  <a:cubicBezTo>
                    <a:pt x="1757" y="109"/>
                    <a:pt x="1788" y="87"/>
                    <a:pt x="1819" y="68"/>
                  </a:cubicBezTo>
                  <a:close/>
                  <a:moveTo>
                    <a:pt x="1349" y="158"/>
                  </a:moveTo>
                  <a:cubicBezTo>
                    <a:pt x="910" y="201"/>
                    <a:pt x="455" y="308"/>
                    <a:pt x="0" y="415"/>
                  </a:cubicBezTo>
                  <a:cubicBezTo>
                    <a:pt x="450" y="329"/>
                    <a:pt x="900" y="244"/>
                    <a:pt x="1349" y="158"/>
                  </a:cubicBez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85"/>
            <p:cNvSpPr/>
            <p:nvPr/>
          </p:nvSpPr>
          <p:spPr>
            <a:xfrm>
              <a:off x="4311880" y="4078942"/>
              <a:ext cx="18" cy="18"/>
            </a:xfrm>
            <a:custGeom>
              <a:rect b="b" l="l" r="r" t="t"/>
              <a:pathLst>
                <a:path extrusionOk="0" h="1" w="1">
                  <a:moveTo>
                    <a:pt x="0" y="0"/>
                  </a:moveTo>
                  <a:lnTo>
                    <a:pt x="0" y="0"/>
                  </a:ln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85"/>
            <p:cNvSpPr/>
            <p:nvPr/>
          </p:nvSpPr>
          <p:spPr>
            <a:xfrm>
              <a:off x="5000341" y="4309243"/>
              <a:ext cx="7453" cy="18032"/>
            </a:xfrm>
            <a:custGeom>
              <a:rect b="b" l="l" r="r" t="t"/>
              <a:pathLst>
                <a:path extrusionOk="0" h="1004" w="415">
                  <a:moveTo>
                    <a:pt x="415" y="1"/>
                  </a:moveTo>
                  <a:cubicBezTo>
                    <a:pt x="277" y="277"/>
                    <a:pt x="138" y="416"/>
                    <a:pt x="138" y="554"/>
                  </a:cubicBezTo>
                  <a:cubicBezTo>
                    <a:pt x="0" y="554"/>
                    <a:pt x="0" y="692"/>
                    <a:pt x="0" y="692"/>
                  </a:cubicBezTo>
                  <a:lnTo>
                    <a:pt x="0" y="1003"/>
                  </a:lnTo>
                  <a:cubicBezTo>
                    <a:pt x="138" y="692"/>
                    <a:pt x="277" y="416"/>
                    <a:pt x="415" y="139"/>
                  </a:cubicBezTo>
                  <a:lnTo>
                    <a:pt x="415" y="1"/>
                  </a:ln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85"/>
            <p:cNvSpPr/>
            <p:nvPr/>
          </p:nvSpPr>
          <p:spPr>
            <a:xfrm>
              <a:off x="4896658" y="4254627"/>
              <a:ext cx="4993" cy="2496"/>
            </a:xfrm>
            <a:custGeom>
              <a:rect b="b" l="l" r="r" t="t"/>
              <a:pathLst>
                <a:path extrusionOk="0" h="139" w="278">
                  <a:moveTo>
                    <a:pt x="277" y="0"/>
                  </a:moveTo>
                  <a:cubicBezTo>
                    <a:pt x="139" y="138"/>
                    <a:pt x="1" y="138"/>
                    <a:pt x="1" y="138"/>
                  </a:cubicBezTo>
                  <a:cubicBezTo>
                    <a:pt x="139" y="138"/>
                    <a:pt x="139" y="138"/>
                    <a:pt x="277" y="0"/>
                  </a:cubicBez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85"/>
            <p:cNvSpPr/>
            <p:nvPr/>
          </p:nvSpPr>
          <p:spPr>
            <a:xfrm>
              <a:off x="4337958" y="4132948"/>
              <a:ext cx="2496" cy="5604"/>
            </a:xfrm>
            <a:custGeom>
              <a:rect b="b" l="l" r="r" t="t"/>
              <a:pathLst>
                <a:path extrusionOk="0" h="312" w="139">
                  <a:moveTo>
                    <a:pt x="0" y="0"/>
                  </a:moveTo>
                  <a:cubicBezTo>
                    <a:pt x="0" y="139"/>
                    <a:pt x="0" y="312"/>
                    <a:pt x="138" y="312"/>
                  </a:cubicBezTo>
                  <a:cubicBezTo>
                    <a:pt x="0" y="312"/>
                    <a:pt x="0" y="139"/>
                    <a:pt x="0" y="0"/>
                  </a:cubicBez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85"/>
            <p:cNvSpPr/>
            <p:nvPr/>
          </p:nvSpPr>
          <p:spPr>
            <a:xfrm>
              <a:off x="4345394" y="4154051"/>
              <a:ext cx="18" cy="18"/>
            </a:xfrm>
            <a:custGeom>
              <a:rect b="b" l="l" r="r" t="t"/>
              <a:pathLst>
                <a:path extrusionOk="0" h="1" w="1">
                  <a:moveTo>
                    <a:pt x="1" y="1"/>
                  </a:moveTo>
                  <a:lnTo>
                    <a:pt x="1" y="1"/>
                  </a:ln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85"/>
            <p:cNvSpPr/>
            <p:nvPr/>
          </p:nvSpPr>
          <p:spPr>
            <a:xfrm>
              <a:off x="4994738" y="4239109"/>
              <a:ext cx="18" cy="18"/>
            </a:xfrm>
            <a:custGeom>
              <a:rect b="b" l="l" r="r" t="t"/>
              <a:pathLst>
                <a:path extrusionOk="0" h="1" w="1">
                  <a:moveTo>
                    <a:pt x="1" y="0"/>
                  </a:moveTo>
                  <a:lnTo>
                    <a:pt x="1" y="0"/>
                  </a:lnTo>
                  <a:lnTo>
                    <a:pt x="1" y="0"/>
                  </a:lnTo>
                  <a:lnTo>
                    <a:pt x="1" y="0"/>
                  </a:ln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85"/>
            <p:cNvSpPr/>
            <p:nvPr/>
          </p:nvSpPr>
          <p:spPr>
            <a:xfrm>
              <a:off x="4938253" y="4249652"/>
              <a:ext cx="9950" cy="18"/>
            </a:xfrm>
            <a:custGeom>
              <a:rect b="b" l="l" r="r" t="t"/>
              <a:pathLst>
                <a:path extrusionOk="0" h="1" w="554">
                  <a:moveTo>
                    <a:pt x="1" y="1"/>
                  </a:moveTo>
                  <a:lnTo>
                    <a:pt x="554" y="1"/>
                  </a:lnTo>
                  <a:lnTo>
                    <a:pt x="554" y="1"/>
                  </a:lnTo>
                  <a:lnTo>
                    <a:pt x="1" y="1"/>
                  </a:ln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85"/>
            <p:cNvSpPr/>
            <p:nvPr/>
          </p:nvSpPr>
          <p:spPr>
            <a:xfrm>
              <a:off x="4857559" y="4257105"/>
              <a:ext cx="36638" cy="5604"/>
            </a:xfrm>
            <a:custGeom>
              <a:rect b="b" l="l" r="r" t="t"/>
              <a:pathLst>
                <a:path extrusionOk="0" h="312" w="2040">
                  <a:moveTo>
                    <a:pt x="0" y="312"/>
                  </a:moveTo>
                  <a:cubicBezTo>
                    <a:pt x="726" y="139"/>
                    <a:pt x="1314" y="139"/>
                    <a:pt x="2039" y="0"/>
                  </a:cubicBezTo>
                  <a:lnTo>
                    <a:pt x="2039" y="0"/>
                  </a:lnTo>
                  <a:cubicBezTo>
                    <a:pt x="1314" y="139"/>
                    <a:pt x="726" y="139"/>
                    <a:pt x="0" y="312"/>
                  </a:cubicBez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85"/>
            <p:cNvSpPr/>
            <p:nvPr/>
          </p:nvSpPr>
          <p:spPr>
            <a:xfrm>
              <a:off x="4779954" y="4285662"/>
              <a:ext cx="3125" cy="18"/>
            </a:xfrm>
            <a:custGeom>
              <a:rect b="b" l="l" r="r" t="t"/>
              <a:pathLst>
                <a:path extrusionOk="0" h="1" w="174">
                  <a:moveTo>
                    <a:pt x="0" y="0"/>
                  </a:moveTo>
                  <a:lnTo>
                    <a:pt x="173" y="0"/>
                  </a:ln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85"/>
            <p:cNvSpPr/>
            <p:nvPr/>
          </p:nvSpPr>
          <p:spPr>
            <a:xfrm>
              <a:off x="4930189" y="4440854"/>
              <a:ext cx="18" cy="2496"/>
            </a:xfrm>
            <a:custGeom>
              <a:rect b="b" l="l" r="r" t="t"/>
              <a:pathLst>
                <a:path extrusionOk="0" h="139" w="1">
                  <a:moveTo>
                    <a:pt x="0" y="139"/>
                  </a:moveTo>
                  <a:lnTo>
                    <a:pt x="0" y="139"/>
                  </a:lnTo>
                  <a:lnTo>
                    <a:pt x="0" y="1"/>
                  </a:ln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85"/>
            <p:cNvSpPr/>
            <p:nvPr/>
          </p:nvSpPr>
          <p:spPr>
            <a:xfrm>
              <a:off x="4422999" y="4270144"/>
              <a:ext cx="3125" cy="2496"/>
            </a:xfrm>
            <a:custGeom>
              <a:rect b="b" l="l" r="r" t="t"/>
              <a:pathLst>
                <a:path extrusionOk="0" h="139" w="174">
                  <a:moveTo>
                    <a:pt x="0" y="0"/>
                  </a:moveTo>
                  <a:lnTo>
                    <a:pt x="0" y="139"/>
                  </a:lnTo>
                  <a:lnTo>
                    <a:pt x="173" y="139"/>
                  </a:lnTo>
                  <a:cubicBezTo>
                    <a:pt x="173" y="139"/>
                    <a:pt x="0" y="139"/>
                    <a:pt x="0" y="0"/>
                  </a:cubicBez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85"/>
            <p:cNvSpPr/>
            <p:nvPr/>
          </p:nvSpPr>
          <p:spPr>
            <a:xfrm>
              <a:off x="4927693" y="4435897"/>
              <a:ext cx="2514" cy="18"/>
            </a:xfrm>
            <a:custGeom>
              <a:rect b="b" l="l" r="r" t="t"/>
              <a:pathLst>
                <a:path extrusionOk="0" h="1" w="140">
                  <a:moveTo>
                    <a:pt x="139" y="0"/>
                  </a:moveTo>
                  <a:lnTo>
                    <a:pt x="1" y="0"/>
                  </a:ln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85"/>
            <p:cNvSpPr/>
            <p:nvPr/>
          </p:nvSpPr>
          <p:spPr>
            <a:xfrm>
              <a:off x="4283324" y="4433401"/>
              <a:ext cx="18" cy="18"/>
            </a:xfrm>
            <a:custGeom>
              <a:rect b="b" l="l" r="r" t="t"/>
              <a:pathLst>
                <a:path extrusionOk="0" h="1" w="1">
                  <a:moveTo>
                    <a:pt x="0" y="1"/>
                  </a:moveTo>
                  <a:lnTo>
                    <a:pt x="0" y="1"/>
                  </a:lnTo>
                  <a:close/>
                </a:path>
              </a:pathLst>
            </a:custGeom>
            <a:solidFill>
              <a:srgbClr val="E9DD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85"/>
            <p:cNvSpPr/>
            <p:nvPr/>
          </p:nvSpPr>
          <p:spPr>
            <a:xfrm>
              <a:off x="5067386" y="4285662"/>
              <a:ext cx="18014" cy="23599"/>
            </a:xfrm>
            <a:custGeom>
              <a:rect b="b" l="l" r="r" t="t"/>
              <a:pathLst>
                <a:path extrusionOk="0" h="1314" w="1003">
                  <a:moveTo>
                    <a:pt x="864" y="0"/>
                  </a:moveTo>
                  <a:cubicBezTo>
                    <a:pt x="726" y="0"/>
                    <a:pt x="588" y="139"/>
                    <a:pt x="588" y="277"/>
                  </a:cubicBezTo>
                  <a:cubicBezTo>
                    <a:pt x="415" y="450"/>
                    <a:pt x="277" y="450"/>
                    <a:pt x="277" y="588"/>
                  </a:cubicBezTo>
                  <a:cubicBezTo>
                    <a:pt x="138" y="726"/>
                    <a:pt x="0" y="865"/>
                    <a:pt x="0" y="1003"/>
                  </a:cubicBezTo>
                  <a:lnTo>
                    <a:pt x="0" y="1314"/>
                  </a:lnTo>
                  <a:cubicBezTo>
                    <a:pt x="277" y="865"/>
                    <a:pt x="588" y="450"/>
                    <a:pt x="1002" y="139"/>
                  </a:cubicBezTo>
                  <a:lnTo>
                    <a:pt x="864" y="0"/>
                  </a:lnTo>
                  <a:close/>
                </a:path>
              </a:pathLst>
            </a:custGeom>
            <a:solidFill>
              <a:srgbClr val="EFE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85"/>
            <p:cNvSpPr/>
            <p:nvPr/>
          </p:nvSpPr>
          <p:spPr>
            <a:xfrm>
              <a:off x="5098421" y="4257105"/>
              <a:ext cx="13057" cy="15535"/>
            </a:xfrm>
            <a:custGeom>
              <a:rect b="b" l="l" r="r" t="t"/>
              <a:pathLst>
                <a:path extrusionOk="0" h="865" w="727">
                  <a:moveTo>
                    <a:pt x="726" y="0"/>
                  </a:moveTo>
                  <a:lnTo>
                    <a:pt x="726" y="0"/>
                  </a:lnTo>
                  <a:cubicBezTo>
                    <a:pt x="415" y="139"/>
                    <a:pt x="277" y="450"/>
                    <a:pt x="0" y="726"/>
                  </a:cubicBezTo>
                  <a:lnTo>
                    <a:pt x="0" y="865"/>
                  </a:lnTo>
                  <a:cubicBezTo>
                    <a:pt x="139" y="588"/>
                    <a:pt x="415" y="312"/>
                    <a:pt x="726" y="0"/>
                  </a:cubicBezTo>
                  <a:close/>
                </a:path>
              </a:pathLst>
            </a:custGeom>
            <a:solidFill>
              <a:srgbClr val="EFE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85"/>
            <p:cNvSpPr/>
            <p:nvPr/>
          </p:nvSpPr>
          <p:spPr>
            <a:xfrm>
              <a:off x="5033855" y="4321672"/>
              <a:ext cx="20510" cy="23599"/>
            </a:xfrm>
            <a:custGeom>
              <a:rect b="b" l="l" r="r" t="t"/>
              <a:pathLst>
                <a:path extrusionOk="0" h="1314" w="1142">
                  <a:moveTo>
                    <a:pt x="1003" y="0"/>
                  </a:moveTo>
                  <a:lnTo>
                    <a:pt x="865" y="173"/>
                  </a:lnTo>
                  <a:cubicBezTo>
                    <a:pt x="554" y="450"/>
                    <a:pt x="277" y="588"/>
                    <a:pt x="1" y="726"/>
                  </a:cubicBezTo>
                  <a:lnTo>
                    <a:pt x="1" y="1314"/>
                  </a:lnTo>
                  <a:cubicBezTo>
                    <a:pt x="415" y="864"/>
                    <a:pt x="726" y="450"/>
                    <a:pt x="1141" y="0"/>
                  </a:cubicBezTo>
                  <a:close/>
                </a:path>
              </a:pathLst>
            </a:custGeom>
            <a:solidFill>
              <a:srgbClr val="EFE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85"/>
            <p:cNvSpPr/>
            <p:nvPr/>
          </p:nvSpPr>
          <p:spPr>
            <a:xfrm>
              <a:off x="4950664" y="4433401"/>
              <a:ext cx="3125" cy="2514"/>
            </a:xfrm>
            <a:custGeom>
              <a:rect b="b" l="l" r="r" t="t"/>
              <a:pathLst>
                <a:path extrusionOk="0" h="140" w="174">
                  <a:moveTo>
                    <a:pt x="1" y="139"/>
                  </a:moveTo>
                  <a:lnTo>
                    <a:pt x="1" y="139"/>
                  </a:lnTo>
                  <a:lnTo>
                    <a:pt x="174" y="1"/>
                  </a:lnTo>
                  <a:lnTo>
                    <a:pt x="1" y="139"/>
                  </a:lnTo>
                  <a:close/>
                </a:path>
              </a:pathLst>
            </a:custGeom>
            <a:solidFill>
              <a:srgbClr val="EFE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85"/>
            <p:cNvSpPr/>
            <p:nvPr/>
          </p:nvSpPr>
          <p:spPr>
            <a:xfrm>
              <a:off x="4953771" y="4430312"/>
              <a:ext cx="2496" cy="3107"/>
            </a:xfrm>
            <a:custGeom>
              <a:rect b="b" l="l" r="r" t="t"/>
              <a:pathLst>
                <a:path extrusionOk="0" h="173" w="139">
                  <a:moveTo>
                    <a:pt x="139" y="0"/>
                  </a:moveTo>
                  <a:cubicBezTo>
                    <a:pt x="1" y="0"/>
                    <a:pt x="1" y="173"/>
                    <a:pt x="1" y="173"/>
                  </a:cubicBezTo>
                  <a:lnTo>
                    <a:pt x="139" y="0"/>
                  </a:lnTo>
                  <a:close/>
                </a:path>
              </a:pathLst>
            </a:custGeom>
            <a:solidFill>
              <a:srgbClr val="EFE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85"/>
            <p:cNvSpPr/>
            <p:nvPr/>
          </p:nvSpPr>
          <p:spPr>
            <a:xfrm>
              <a:off x="5010273" y="4352706"/>
              <a:ext cx="13039" cy="18642"/>
            </a:xfrm>
            <a:custGeom>
              <a:rect b="b" l="l" r="r" t="t"/>
              <a:pathLst>
                <a:path extrusionOk="0" h="1038" w="726">
                  <a:moveTo>
                    <a:pt x="588" y="0"/>
                  </a:moveTo>
                  <a:cubicBezTo>
                    <a:pt x="311" y="312"/>
                    <a:pt x="138" y="726"/>
                    <a:pt x="0" y="1037"/>
                  </a:cubicBezTo>
                  <a:cubicBezTo>
                    <a:pt x="311" y="726"/>
                    <a:pt x="449" y="450"/>
                    <a:pt x="726" y="312"/>
                  </a:cubicBezTo>
                  <a:cubicBezTo>
                    <a:pt x="588" y="173"/>
                    <a:pt x="588" y="173"/>
                    <a:pt x="588" y="0"/>
                  </a:cubicBezTo>
                  <a:close/>
                </a:path>
              </a:pathLst>
            </a:custGeom>
            <a:solidFill>
              <a:srgbClr val="EFE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85"/>
            <p:cNvSpPr/>
            <p:nvPr/>
          </p:nvSpPr>
          <p:spPr>
            <a:xfrm>
              <a:off x="5124499" y="4223574"/>
              <a:ext cx="12428" cy="18032"/>
            </a:xfrm>
            <a:custGeom>
              <a:rect b="b" l="l" r="r" t="t"/>
              <a:pathLst>
                <a:path extrusionOk="0" h="1004" w="692">
                  <a:moveTo>
                    <a:pt x="691" y="1"/>
                  </a:moveTo>
                  <a:lnTo>
                    <a:pt x="691" y="1"/>
                  </a:lnTo>
                  <a:cubicBezTo>
                    <a:pt x="691" y="1"/>
                    <a:pt x="553" y="139"/>
                    <a:pt x="415" y="139"/>
                  </a:cubicBezTo>
                  <a:cubicBezTo>
                    <a:pt x="277" y="450"/>
                    <a:pt x="138" y="727"/>
                    <a:pt x="0" y="865"/>
                  </a:cubicBezTo>
                  <a:lnTo>
                    <a:pt x="0" y="1003"/>
                  </a:lnTo>
                  <a:cubicBezTo>
                    <a:pt x="277" y="727"/>
                    <a:pt x="553" y="450"/>
                    <a:pt x="691" y="1"/>
                  </a:cubicBezTo>
                  <a:close/>
                </a:path>
              </a:pathLst>
            </a:custGeom>
            <a:solidFill>
              <a:srgbClr val="EFE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85"/>
            <p:cNvSpPr/>
            <p:nvPr/>
          </p:nvSpPr>
          <p:spPr>
            <a:xfrm>
              <a:off x="4930189" y="4376288"/>
              <a:ext cx="18" cy="18"/>
            </a:xfrm>
            <a:custGeom>
              <a:rect b="b" l="l" r="r" t="t"/>
              <a:pathLst>
                <a:path extrusionOk="0" h="1" w="1">
                  <a:moveTo>
                    <a:pt x="0" y="1"/>
                  </a:moveTo>
                  <a:lnTo>
                    <a:pt x="0" y="1"/>
                  </a:lnTo>
                  <a:lnTo>
                    <a:pt x="0" y="1"/>
                  </a:lnTo>
                  <a:close/>
                </a:path>
              </a:pathLst>
            </a:custGeom>
            <a:solidFill>
              <a:srgbClr val="EFE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85"/>
            <p:cNvSpPr/>
            <p:nvPr/>
          </p:nvSpPr>
          <p:spPr>
            <a:xfrm>
              <a:off x="4943228" y="4360770"/>
              <a:ext cx="18" cy="2514"/>
            </a:xfrm>
            <a:custGeom>
              <a:rect b="b" l="l" r="r" t="t"/>
              <a:pathLst>
                <a:path extrusionOk="0" h="140" w="1">
                  <a:moveTo>
                    <a:pt x="0" y="1"/>
                  </a:moveTo>
                  <a:lnTo>
                    <a:pt x="0" y="139"/>
                  </a:lnTo>
                  <a:lnTo>
                    <a:pt x="0" y="1"/>
                  </a:lnTo>
                  <a:close/>
                </a:path>
              </a:pathLst>
            </a:custGeom>
            <a:solidFill>
              <a:srgbClr val="EFE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85"/>
            <p:cNvSpPr/>
            <p:nvPr/>
          </p:nvSpPr>
          <p:spPr>
            <a:xfrm>
              <a:off x="4940732" y="4327257"/>
              <a:ext cx="2514" cy="15535"/>
            </a:xfrm>
            <a:custGeom>
              <a:rect b="b" l="l" r="r" t="t"/>
              <a:pathLst>
                <a:path extrusionOk="0" h="865" w="140">
                  <a:moveTo>
                    <a:pt x="1" y="0"/>
                  </a:moveTo>
                  <a:lnTo>
                    <a:pt x="1" y="139"/>
                  </a:lnTo>
                  <a:cubicBezTo>
                    <a:pt x="139" y="415"/>
                    <a:pt x="139" y="553"/>
                    <a:pt x="139" y="864"/>
                  </a:cubicBezTo>
                  <a:lnTo>
                    <a:pt x="139" y="139"/>
                  </a:lnTo>
                  <a:cubicBezTo>
                    <a:pt x="139" y="139"/>
                    <a:pt x="139" y="0"/>
                    <a:pt x="1" y="0"/>
                  </a:cubicBezTo>
                  <a:close/>
                </a:path>
              </a:pathLst>
            </a:custGeom>
            <a:solidFill>
              <a:srgbClr val="EFE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85"/>
            <p:cNvSpPr/>
            <p:nvPr/>
          </p:nvSpPr>
          <p:spPr>
            <a:xfrm>
              <a:off x="4938253" y="4249652"/>
              <a:ext cx="18" cy="18"/>
            </a:xfrm>
            <a:custGeom>
              <a:rect b="b" l="l" r="r" t="t"/>
              <a:pathLst>
                <a:path extrusionOk="0" h="1" w="1">
                  <a:moveTo>
                    <a:pt x="1" y="1"/>
                  </a:moveTo>
                  <a:lnTo>
                    <a:pt x="1" y="1"/>
                  </a:lnTo>
                  <a:lnTo>
                    <a:pt x="1" y="1"/>
                  </a:lnTo>
                  <a:lnTo>
                    <a:pt x="1" y="1"/>
                  </a:lnTo>
                  <a:close/>
                </a:path>
              </a:pathLst>
            </a:custGeom>
            <a:solidFill>
              <a:srgbClr val="EFE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85"/>
            <p:cNvSpPr/>
            <p:nvPr/>
          </p:nvSpPr>
          <p:spPr>
            <a:xfrm>
              <a:off x="4927693" y="4378784"/>
              <a:ext cx="7471" cy="64566"/>
            </a:xfrm>
            <a:custGeom>
              <a:rect b="b" l="l" r="r" t="t"/>
              <a:pathLst>
                <a:path extrusionOk="0" h="3595" w="416">
                  <a:moveTo>
                    <a:pt x="139" y="0"/>
                  </a:moveTo>
                  <a:lnTo>
                    <a:pt x="139" y="277"/>
                  </a:lnTo>
                  <a:cubicBezTo>
                    <a:pt x="139" y="588"/>
                    <a:pt x="1" y="864"/>
                    <a:pt x="1" y="1141"/>
                  </a:cubicBezTo>
                  <a:lnTo>
                    <a:pt x="1" y="1314"/>
                  </a:lnTo>
                  <a:lnTo>
                    <a:pt x="1" y="1452"/>
                  </a:lnTo>
                  <a:lnTo>
                    <a:pt x="1" y="1590"/>
                  </a:lnTo>
                  <a:lnTo>
                    <a:pt x="1" y="1867"/>
                  </a:lnTo>
                  <a:lnTo>
                    <a:pt x="1" y="2731"/>
                  </a:lnTo>
                  <a:lnTo>
                    <a:pt x="1" y="2869"/>
                  </a:lnTo>
                  <a:lnTo>
                    <a:pt x="1" y="3180"/>
                  </a:lnTo>
                  <a:lnTo>
                    <a:pt x="139" y="3180"/>
                  </a:lnTo>
                  <a:lnTo>
                    <a:pt x="139" y="3457"/>
                  </a:lnTo>
                  <a:lnTo>
                    <a:pt x="139" y="3595"/>
                  </a:lnTo>
                  <a:lnTo>
                    <a:pt x="416" y="3595"/>
                  </a:lnTo>
                  <a:cubicBezTo>
                    <a:pt x="277" y="2316"/>
                    <a:pt x="139" y="1141"/>
                    <a:pt x="139" y="0"/>
                  </a:cubicBezTo>
                  <a:close/>
                </a:path>
              </a:pathLst>
            </a:custGeom>
            <a:solidFill>
              <a:srgbClr val="EFE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85"/>
            <p:cNvSpPr/>
            <p:nvPr/>
          </p:nvSpPr>
          <p:spPr>
            <a:xfrm>
              <a:off x="4950664" y="4435897"/>
              <a:ext cx="18" cy="18"/>
            </a:xfrm>
            <a:custGeom>
              <a:rect b="b" l="l" r="r" t="t"/>
              <a:pathLst>
                <a:path extrusionOk="0" h="1" w="1">
                  <a:moveTo>
                    <a:pt x="1" y="0"/>
                  </a:moveTo>
                  <a:lnTo>
                    <a:pt x="1" y="0"/>
                  </a:lnTo>
                  <a:lnTo>
                    <a:pt x="1" y="0"/>
                  </a:lnTo>
                  <a:lnTo>
                    <a:pt x="1" y="0"/>
                  </a:lnTo>
                  <a:lnTo>
                    <a:pt x="1" y="0"/>
                  </a:lnTo>
                  <a:close/>
                </a:path>
              </a:pathLst>
            </a:custGeom>
            <a:solidFill>
              <a:srgbClr val="EFE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85"/>
            <p:cNvSpPr/>
            <p:nvPr/>
          </p:nvSpPr>
          <p:spPr>
            <a:xfrm>
              <a:off x="5012752" y="4228549"/>
              <a:ext cx="34160" cy="8082"/>
            </a:xfrm>
            <a:custGeom>
              <a:rect b="b" l="l" r="r" t="t"/>
              <a:pathLst>
                <a:path extrusionOk="0" h="450" w="1902">
                  <a:moveTo>
                    <a:pt x="1901" y="1"/>
                  </a:moveTo>
                  <a:cubicBezTo>
                    <a:pt x="1314" y="173"/>
                    <a:pt x="864" y="173"/>
                    <a:pt x="311" y="312"/>
                  </a:cubicBezTo>
                  <a:cubicBezTo>
                    <a:pt x="211" y="312"/>
                    <a:pt x="184" y="384"/>
                    <a:pt x="110" y="424"/>
                  </a:cubicBezTo>
                  <a:lnTo>
                    <a:pt x="110" y="424"/>
                  </a:lnTo>
                  <a:cubicBezTo>
                    <a:pt x="676" y="294"/>
                    <a:pt x="1350" y="163"/>
                    <a:pt x="1901" y="1"/>
                  </a:cubicBezTo>
                  <a:close/>
                  <a:moveTo>
                    <a:pt x="110" y="424"/>
                  </a:moveTo>
                  <a:cubicBezTo>
                    <a:pt x="73" y="433"/>
                    <a:pt x="36" y="441"/>
                    <a:pt x="0" y="450"/>
                  </a:cubicBezTo>
                  <a:cubicBezTo>
                    <a:pt x="48" y="450"/>
                    <a:pt x="82" y="439"/>
                    <a:pt x="110" y="424"/>
                  </a:cubicBezTo>
                  <a:close/>
                </a:path>
              </a:pathLst>
            </a:custGeom>
            <a:solidFill>
              <a:srgbClr val="EFE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85"/>
            <p:cNvSpPr/>
            <p:nvPr/>
          </p:nvSpPr>
          <p:spPr>
            <a:xfrm>
              <a:off x="4969288" y="4239109"/>
              <a:ext cx="25467" cy="4975"/>
            </a:xfrm>
            <a:custGeom>
              <a:rect b="b" l="l" r="r" t="t"/>
              <a:pathLst>
                <a:path extrusionOk="0" h="277" w="1418">
                  <a:moveTo>
                    <a:pt x="1280" y="0"/>
                  </a:moveTo>
                  <a:cubicBezTo>
                    <a:pt x="1144" y="45"/>
                    <a:pt x="1005" y="90"/>
                    <a:pt x="865" y="131"/>
                  </a:cubicBezTo>
                  <a:lnTo>
                    <a:pt x="865" y="131"/>
                  </a:lnTo>
                  <a:cubicBezTo>
                    <a:pt x="1076" y="118"/>
                    <a:pt x="1247" y="85"/>
                    <a:pt x="1418" y="0"/>
                  </a:cubicBezTo>
                  <a:close/>
                  <a:moveTo>
                    <a:pt x="865" y="131"/>
                  </a:moveTo>
                  <a:cubicBezTo>
                    <a:pt x="734" y="138"/>
                    <a:pt x="587" y="138"/>
                    <a:pt x="416" y="138"/>
                  </a:cubicBezTo>
                  <a:cubicBezTo>
                    <a:pt x="321" y="233"/>
                    <a:pt x="227" y="263"/>
                    <a:pt x="132" y="272"/>
                  </a:cubicBezTo>
                  <a:lnTo>
                    <a:pt x="132" y="272"/>
                  </a:lnTo>
                  <a:cubicBezTo>
                    <a:pt x="372" y="257"/>
                    <a:pt x="620" y="201"/>
                    <a:pt x="865" y="131"/>
                  </a:cubicBezTo>
                  <a:close/>
                  <a:moveTo>
                    <a:pt x="132" y="272"/>
                  </a:moveTo>
                  <a:cubicBezTo>
                    <a:pt x="88" y="275"/>
                    <a:pt x="44" y="277"/>
                    <a:pt x="1" y="277"/>
                  </a:cubicBezTo>
                  <a:cubicBezTo>
                    <a:pt x="45" y="277"/>
                    <a:pt x="88" y="277"/>
                    <a:pt x="132" y="272"/>
                  </a:cubicBezTo>
                  <a:close/>
                </a:path>
              </a:pathLst>
            </a:custGeom>
            <a:solidFill>
              <a:srgbClr val="EFE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85"/>
            <p:cNvSpPr/>
            <p:nvPr/>
          </p:nvSpPr>
          <p:spPr>
            <a:xfrm>
              <a:off x="5031376" y="4241588"/>
              <a:ext cx="20492" cy="93141"/>
            </a:xfrm>
            <a:custGeom>
              <a:rect b="b" l="l" r="r" t="t"/>
              <a:pathLst>
                <a:path extrusionOk="0" h="5186" w="1141">
                  <a:moveTo>
                    <a:pt x="1141" y="313"/>
                  </a:moveTo>
                  <a:cubicBezTo>
                    <a:pt x="1140" y="450"/>
                    <a:pt x="1003" y="588"/>
                    <a:pt x="1003" y="588"/>
                  </a:cubicBezTo>
                  <a:cubicBezTo>
                    <a:pt x="1003" y="450"/>
                    <a:pt x="1140" y="450"/>
                    <a:pt x="1141" y="313"/>
                  </a:cubicBezTo>
                  <a:close/>
                  <a:moveTo>
                    <a:pt x="1141" y="0"/>
                  </a:moveTo>
                  <a:cubicBezTo>
                    <a:pt x="864" y="139"/>
                    <a:pt x="553" y="139"/>
                    <a:pt x="277" y="311"/>
                  </a:cubicBezTo>
                  <a:lnTo>
                    <a:pt x="139" y="311"/>
                  </a:lnTo>
                  <a:cubicBezTo>
                    <a:pt x="0" y="1867"/>
                    <a:pt x="0" y="3595"/>
                    <a:pt x="139" y="5185"/>
                  </a:cubicBezTo>
                  <a:cubicBezTo>
                    <a:pt x="415" y="5047"/>
                    <a:pt x="692" y="4909"/>
                    <a:pt x="1003" y="4632"/>
                  </a:cubicBezTo>
                  <a:lnTo>
                    <a:pt x="1141" y="4459"/>
                  </a:lnTo>
                  <a:lnTo>
                    <a:pt x="1141" y="4183"/>
                  </a:lnTo>
                  <a:cubicBezTo>
                    <a:pt x="1003" y="2904"/>
                    <a:pt x="1141" y="1590"/>
                    <a:pt x="1141" y="311"/>
                  </a:cubicBezTo>
                  <a:lnTo>
                    <a:pt x="1141" y="0"/>
                  </a:lnTo>
                  <a:close/>
                </a:path>
              </a:pathLst>
            </a:custGeom>
            <a:solidFill>
              <a:srgbClr val="EFE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85"/>
            <p:cNvSpPr/>
            <p:nvPr/>
          </p:nvSpPr>
          <p:spPr>
            <a:xfrm>
              <a:off x="4969288" y="4257105"/>
              <a:ext cx="20510" cy="150253"/>
            </a:xfrm>
            <a:custGeom>
              <a:rect b="b" l="l" r="r" t="t"/>
              <a:pathLst>
                <a:path extrusionOk="0" h="8366" w="1142">
                  <a:moveTo>
                    <a:pt x="865" y="0"/>
                  </a:moveTo>
                  <a:cubicBezTo>
                    <a:pt x="554" y="0"/>
                    <a:pt x="416" y="139"/>
                    <a:pt x="139" y="139"/>
                  </a:cubicBezTo>
                  <a:cubicBezTo>
                    <a:pt x="1" y="1590"/>
                    <a:pt x="1" y="3042"/>
                    <a:pt x="139" y="4459"/>
                  </a:cubicBezTo>
                  <a:cubicBezTo>
                    <a:pt x="277" y="5773"/>
                    <a:pt x="416" y="7052"/>
                    <a:pt x="416" y="8365"/>
                  </a:cubicBezTo>
                  <a:cubicBezTo>
                    <a:pt x="554" y="8227"/>
                    <a:pt x="692" y="8089"/>
                    <a:pt x="1003" y="7778"/>
                  </a:cubicBezTo>
                  <a:lnTo>
                    <a:pt x="1141" y="7639"/>
                  </a:lnTo>
                  <a:cubicBezTo>
                    <a:pt x="1003" y="7501"/>
                    <a:pt x="865" y="7363"/>
                    <a:pt x="865" y="7225"/>
                  </a:cubicBezTo>
                  <a:cubicBezTo>
                    <a:pt x="865" y="4770"/>
                    <a:pt x="692" y="2455"/>
                    <a:pt x="865" y="0"/>
                  </a:cubicBezTo>
                  <a:close/>
                </a:path>
              </a:pathLst>
            </a:custGeom>
            <a:solidFill>
              <a:srgbClr val="EFE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85"/>
            <p:cNvSpPr/>
            <p:nvPr/>
          </p:nvSpPr>
          <p:spPr>
            <a:xfrm>
              <a:off x="5124499" y="4226070"/>
              <a:ext cx="7453" cy="13057"/>
            </a:xfrm>
            <a:custGeom>
              <a:rect b="b" l="l" r="r" t="t"/>
              <a:pathLst>
                <a:path extrusionOk="0" h="727" w="415">
                  <a:moveTo>
                    <a:pt x="0" y="0"/>
                  </a:moveTo>
                  <a:lnTo>
                    <a:pt x="0" y="726"/>
                  </a:lnTo>
                  <a:cubicBezTo>
                    <a:pt x="138" y="588"/>
                    <a:pt x="277" y="311"/>
                    <a:pt x="415" y="0"/>
                  </a:cubicBezTo>
                  <a:close/>
                </a:path>
              </a:pathLst>
            </a:custGeom>
            <a:solidFill>
              <a:srgbClr val="EFE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85"/>
            <p:cNvSpPr/>
            <p:nvPr/>
          </p:nvSpPr>
          <p:spPr>
            <a:xfrm>
              <a:off x="4997234" y="4249652"/>
              <a:ext cx="23599" cy="131629"/>
            </a:xfrm>
            <a:custGeom>
              <a:rect b="b" l="l" r="r" t="t"/>
              <a:pathLst>
                <a:path extrusionOk="0" h="7329" w="1314">
                  <a:moveTo>
                    <a:pt x="1175" y="1"/>
                  </a:moveTo>
                  <a:lnTo>
                    <a:pt x="1175" y="1"/>
                  </a:lnTo>
                  <a:cubicBezTo>
                    <a:pt x="864" y="139"/>
                    <a:pt x="450" y="139"/>
                    <a:pt x="173" y="277"/>
                  </a:cubicBezTo>
                  <a:cubicBezTo>
                    <a:pt x="0" y="1591"/>
                    <a:pt x="173" y="2870"/>
                    <a:pt x="173" y="4010"/>
                  </a:cubicBezTo>
                  <a:cubicBezTo>
                    <a:pt x="173" y="4010"/>
                    <a:pt x="173" y="3872"/>
                    <a:pt x="311" y="3872"/>
                  </a:cubicBezTo>
                  <a:cubicBezTo>
                    <a:pt x="311" y="3734"/>
                    <a:pt x="450" y="3595"/>
                    <a:pt x="588" y="3319"/>
                  </a:cubicBezTo>
                  <a:lnTo>
                    <a:pt x="588" y="3457"/>
                  </a:lnTo>
                  <a:cubicBezTo>
                    <a:pt x="450" y="3734"/>
                    <a:pt x="311" y="4010"/>
                    <a:pt x="173" y="4321"/>
                  </a:cubicBezTo>
                  <a:lnTo>
                    <a:pt x="173" y="7328"/>
                  </a:lnTo>
                  <a:lnTo>
                    <a:pt x="726" y="6775"/>
                  </a:lnTo>
                  <a:cubicBezTo>
                    <a:pt x="864" y="6464"/>
                    <a:pt x="1037" y="6050"/>
                    <a:pt x="1314" y="5738"/>
                  </a:cubicBezTo>
                  <a:cubicBezTo>
                    <a:pt x="1175" y="5738"/>
                    <a:pt x="1175" y="5738"/>
                    <a:pt x="1175" y="5600"/>
                  </a:cubicBezTo>
                  <a:cubicBezTo>
                    <a:pt x="1037" y="3734"/>
                    <a:pt x="1037" y="1867"/>
                    <a:pt x="1175" y="1"/>
                  </a:cubicBezTo>
                  <a:close/>
                </a:path>
              </a:pathLst>
            </a:custGeom>
            <a:solidFill>
              <a:srgbClr val="EFE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85"/>
            <p:cNvSpPr/>
            <p:nvPr/>
          </p:nvSpPr>
          <p:spPr>
            <a:xfrm>
              <a:off x="5067386" y="4236613"/>
              <a:ext cx="15535" cy="67063"/>
            </a:xfrm>
            <a:custGeom>
              <a:rect b="b" l="l" r="r" t="t"/>
              <a:pathLst>
                <a:path extrusionOk="0" h="3734" w="865">
                  <a:moveTo>
                    <a:pt x="726" y="1"/>
                  </a:moveTo>
                  <a:cubicBezTo>
                    <a:pt x="588" y="1"/>
                    <a:pt x="277" y="139"/>
                    <a:pt x="0" y="139"/>
                  </a:cubicBezTo>
                  <a:lnTo>
                    <a:pt x="0" y="3734"/>
                  </a:lnTo>
                  <a:cubicBezTo>
                    <a:pt x="0" y="3596"/>
                    <a:pt x="138" y="3457"/>
                    <a:pt x="277" y="3319"/>
                  </a:cubicBezTo>
                  <a:cubicBezTo>
                    <a:pt x="277" y="3181"/>
                    <a:pt x="415" y="3181"/>
                    <a:pt x="588" y="3008"/>
                  </a:cubicBezTo>
                  <a:cubicBezTo>
                    <a:pt x="588" y="2870"/>
                    <a:pt x="726" y="2731"/>
                    <a:pt x="864" y="2731"/>
                  </a:cubicBezTo>
                  <a:lnTo>
                    <a:pt x="864" y="2593"/>
                  </a:lnTo>
                  <a:cubicBezTo>
                    <a:pt x="726" y="1729"/>
                    <a:pt x="726" y="865"/>
                    <a:pt x="726" y="1"/>
                  </a:cubicBezTo>
                  <a:close/>
                </a:path>
              </a:pathLst>
            </a:custGeom>
            <a:solidFill>
              <a:srgbClr val="EFE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85"/>
            <p:cNvSpPr/>
            <p:nvPr/>
          </p:nvSpPr>
          <p:spPr>
            <a:xfrm>
              <a:off x="5095942" y="4228549"/>
              <a:ext cx="15535" cy="41613"/>
            </a:xfrm>
            <a:custGeom>
              <a:rect b="b" l="l" r="r" t="t"/>
              <a:pathLst>
                <a:path extrusionOk="0" h="2317" w="865">
                  <a:moveTo>
                    <a:pt x="726" y="0"/>
                  </a:moveTo>
                  <a:cubicBezTo>
                    <a:pt x="415" y="173"/>
                    <a:pt x="277" y="173"/>
                    <a:pt x="138" y="173"/>
                  </a:cubicBezTo>
                  <a:cubicBezTo>
                    <a:pt x="0" y="865"/>
                    <a:pt x="0" y="1590"/>
                    <a:pt x="138" y="2316"/>
                  </a:cubicBezTo>
                  <a:cubicBezTo>
                    <a:pt x="415" y="2040"/>
                    <a:pt x="553" y="1729"/>
                    <a:pt x="864" y="1590"/>
                  </a:cubicBezTo>
                  <a:cubicBezTo>
                    <a:pt x="726" y="1452"/>
                    <a:pt x="726" y="1314"/>
                    <a:pt x="726" y="1176"/>
                  </a:cubicBezTo>
                  <a:lnTo>
                    <a:pt x="726" y="0"/>
                  </a:lnTo>
                  <a:close/>
                </a:path>
              </a:pathLst>
            </a:custGeom>
            <a:solidFill>
              <a:srgbClr val="EFE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85"/>
            <p:cNvSpPr/>
            <p:nvPr/>
          </p:nvSpPr>
          <p:spPr>
            <a:xfrm>
              <a:off x="4940732" y="4278208"/>
              <a:ext cx="22989" cy="157707"/>
            </a:xfrm>
            <a:custGeom>
              <a:rect b="b" l="l" r="r" t="t"/>
              <a:pathLst>
                <a:path extrusionOk="0" h="8781" w="1280">
                  <a:moveTo>
                    <a:pt x="727" y="1"/>
                  </a:moveTo>
                  <a:cubicBezTo>
                    <a:pt x="554" y="1"/>
                    <a:pt x="277" y="1"/>
                    <a:pt x="1" y="139"/>
                  </a:cubicBezTo>
                  <a:lnTo>
                    <a:pt x="1" y="2731"/>
                  </a:lnTo>
                  <a:cubicBezTo>
                    <a:pt x="139" y="2731"/>
                    <a:pt x="139" y="2870"/>
                    <a:pt x="139" y="2870"/>
                  </a:cubicBezTo>
                  <a:lnTo>
                    <a:pt x="139" y="3595"/>
                  </a:lnTo>
                  <a:lnTo>
                    <a:pt x="139" y="4598"/>
                  </a:lnTo>
                  <a:lnTo>
                    <a:pt x="139" y="4736"/>
                  </a:lnTo>
                  <a:cubicBezTo>
                    <a:pt x="277" y="6050"/>
                    <a:pt x="416" y="7467"/>
                    <a:pt x="554" y="8780"/>
                  </a:cubicBezTo>
                  <a:lnTo>
                    <a:pt x="727" y="8642"/>
                  </a:lnTo>
                  <a:cubicBezTo>
                    <a:pt x="727" y="8642"/>
                    <a:pt x="727" y="8469"/>
                    <a:pt x="865" y="8469"/>
                  </a:cubicBezTo>
                  <a:lnTo>
                    <a:pt x="1280" y="8054"/>
                  </a:lnTo>
                  <a:cubicBezTo>
                    <a:pt x="1141" y="7916"/>
                    <a:pt x="1141" y="7778"/>
                    <a:pt x="1141" y="7605"/>
                  </a:cubicBezTo>
                  <a:cubicBezTo>
                    <a:pt x="1141" y="6188"/>
                    <a:pt x="1003" y="4736"/>
                    <a:pt x="865" y="3146"/>
                  </a:cubicBezTo>
                  <a:cubicBezTo>
                    <a:pt x="727" y="2420"/>
                    <a:pt x="727" y="1729"/>
                    <a:pt x="727" y="865"/>
                  </a:cubicBezTo>
                  <a:lnTo>
                    <a:pt x="727" y="1"/>
                  </a:lnTo>
                  <a:close/>
                </a:path>
              </a:pathLst>
            </a:custGeom>
            <a:solidFill>
              <a:srgbClr val="EFE3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85"/>
            <p:cNvSpPr/>
            <p:nvPr/>
          </p:nvSpPr>
          <p:spPr>
            <a:xfrm>
              <a:off x="4069151" y="3675435"/>
              <a:ext cx="93141" cy="31053"/>
            </a:xfrm>
            <a:custGeom>
              <a:rect b="b" l="l" r="r" t="t"/>
              <a:pathLst>
                <a:path extrusionOk="0" h="1729" w="5186">
                  <a:moveTo>
                    <a:pt x="4736" y="0"/>
                  </a:moveTo>
                  <a:cubicBezTo>
                    <a:pt x="4010" y="0"/>
                    <a:pt x="3284" y="138"/>
                    <a:pt x="2593" y="277"/>
                  </a:cubicBezTo>
                  <a:lnTo>
                    <a:pt x="2420" y="277"/>
                  </a:lnTo>
                  <a:cubicBezTo>
                    <a:pt x="1867" y="415"/>
                    <a:pt x="1279" y="415"/>
                    <a:pt x="553" y="553"/>
                  </a:cubicBezTo>
                  <a:cubicBezTo>
                    <a:pt x="415" y="553"/>
                    <a:pt x="277" y="553"/>
                    <a:pt x="277" y="726"/>
                  </a:cubicBezTo>
                  <a:cubicBezTo>
                    <a:pt x="139" y="726"/>
                    <a:pt x="0" y="864"/>
                    <a:pt x="0" y="1141"/>
                  </a:cubicBezTo>
                  <a:cubicBezTo>
                    <a:pt x="0" y="1279"/>
                    <a:pt x="139" y="1417"/>
                    <a:pt x="277" y="1417"/>
                  </a:cubicBezTo>
                  <a:cubicBezTo>
                    <a:pt x="277" y="1590"/>
                    <a:pt x="415" y="1728"/>
                    <a:pt x="553" y="1728"/>
                  </a:cubicBezTo>
                  <a:cubicBezTo>
                    <a:pt x="2143" y="1417"/>
                    <a:pt x="3733" y="1279"/>
                    <a:pt x="5185" y="1002"/>
                  </a:cubicBezTo>
                  <a:cubicBezTo>
                    <a:pt x="5012" y="726"/>
                    <a:pt x="4874" y="277"/>
                    <a:pt x="4736" y="0"/>
                  </a:cubicBezTo>
                  <a:close/>
                </a:path>
              </a:pathLst>
            </a:custGeom>
            <a:solidFill>
              <a:srgbClr val="E1D6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85"/>
            <p:cNvSpPr/>
            <p:nvPr/>
          </p:nvSpPr>
          <p:spPr>
            <a:xfrm>
              <a:off x="4187723" y="3768539"/>
              <a:ext cx="18" cy="18"/>
            </a:xfrm>
            <a:custGeom>
              <a:rect b="b" l="l" r="r" t="t"/>
              <a:pathLst>
                <a:path extrusionOk="0" h="1" w="1">
                  <a:moveTo>
                    <a:pt x="0" y="1"/>
                  </a:moveTo>
                  <a:lnTo>
                    <a:pt x="0" y="1"/>
                  </a:lnTo>
                  <a:lnTo>
                    <a:pt x="0" y="1"/>
                  </a:lnTo>
                  <a:close/>
                </a:path>
              </a:pathLst>
            </a:custGeom>
            <a:solidFill>
              <a:srgbClr val="E1D6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85"/>
            <p:cNvSpPr/>
            <p:nvPr/>
          </p:nvSpPr>
          <p:spPr>
            <a:xfrm>
              <a:off x="4094600" y="3747436"/>
              <a:ext cx="93141" cy="44092"/>
            </a:xfrm>
            <a:custGeom>
              <a:rect b="b" l="l" r="r" t="t"/>
              <a:pathLst>
                <a:path extrusionOk="0" h="2455" w="5186">
                  <a:moveTo>
                    <a:pt x="4770" y="1"/>
                  </a:moveTo>
                  <a:cubicBezTo>
                    <a:pt x="3768" y="312"/>
                    <a:pt x="2904" y="450"/>
                    <a:pt x="2040" y="726"/>
                  </a:cubicBezTo>
                  <a:cubicBezTo>
                    <a:pt x="1452" y="865"/>
                    <a:pt x="1003" y="1038"/>
                    <a:pt x="450" y="1314"/>
                  </a:cubicBezTo>
                  <a:cubicBezTo>
                    <a:pt x="139" y="1314"/>
                    <a:pt x="0" y="1729"/>
                    <a:pt x="0" y="2040"/>
                  </a:cubicBezTo>
                  <a:cubicBezTo>
                    <a:pt x="139" y="2040"/>
                    <a:pt x="139" y="2040"/>
                    <a:pt x="139" y="2178"/>
                  </a:cubicBezTo>
                  <a:cubicBezTo>
                    <a:pt x="312" y="2316"/>
                    <a:pt x="450" y="2455"/>
                    <a:pt x="588" y="2455"/>
                  </a:cubicBezTo>
                  <a:cubicBezTo>
                    <a:pt x="588" y="2455"/>
                    <a:pt x="726" y="2455"/>
                    <a:pt x="726" y="2316"/>
                  </a:cubicBezTo>
                  <a:cubicBezTo>
                    <a:pt x="1176" y="2316"/>
                    <a:pt x="1452" y="2178"/>
                    <a:pt x="1729" y="2040"/>
                  </a:cubicBezTo>
                  <a:cubicBezTo>
                    <a:pt x="2731" y="1729"/>
                    <a:pt x="3906" y="1452"/>
                    <a:pt x="5185" y="1176"/>
                  </a:cubicBezTo>
                  <a:cubicBezTo>
                    <a:pt x="5047" y="865"/>
                    <a:pt x="4909" y="450"/>
                    <a:pt x="4770" y="1"/>
                  </a:cubicBezTo>
                  <a:close/>
                </a:path>
              </a:pathLst>
            </a:custGeom>
            <a:solidFill>
              <a:srgbClr val="E1D6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85"/>
            <p:cNvSpPr/>
            <p:nvPr/>
          </p:nvSpPr>
          <p:spPr>
            <a:xfrm>
              <a:off x="4125635" y="3833106"/>
              <a:ext cx="95619" cy="38506"/>
            </a:xfrm>
            <a:custGeom>
              <a:rect b="b" l="l" r="r" t="t"/>
              <a:pathLst>
                <a:path extrusionOk="0" h="2144" w="5324">
                  <a:moveTo>
                    <a:pt x="4909" y="1"/>
                  </a:moveTo>
                  <a:cubicBezTo>
                    <a:pt x="3319" y="277"/>
                    <a:pt x="1867" y="726"/>
                    <a:pt x="450" y="1003"/>
                  </a:cubicBezTo>
                  <a:cubicBezTo>
                    <a:pt x="312" y="1141"/>
                    <a:pt x="312" y="1141"/>
                    <a:pt x="139" y="1141"/>
                  </a:cubicBezTo>
                  <a:cubicBezTo>
                    <a:pt x="139" y="1279"/>
                    <a:pt x="139" y="1279"/>
                    <a:pt x="1" y="1279"/>
                  </a:cubicBezTo>
                  <a:lnTo>
                    <a:pt x="1" y="1729"/>
                  </a:lnTo>
                  <a:cubicBezTo>
                    <a:pt x="1" y="1867"/>
                    <a:pt x="1" y="1867"/>
                    <a:pt x="139" y="2005"/>
                  </a:cubicBezTo>
                  <a:cubicBezTo>
                    <a:pt x="139" y="2144"/>
                    <a:pt x="450" y="2144"/>
                    <a:pt x="588" y="2144"/>
                  </a:cubicBezTo>
                  <a:lnTo>
                    <a:pt x="727" y="2144"/>
                  </a:lnTo>
                  <a:cubicBezTo>
                    <a:pt x="1867" y="1867"/>
                    <a:pt x="3042" y="1591"/>
                    <a:pt x="4045" y="1279"/>
                  </a:cubicBezTo>
                  <a:cubicBezTo>
                    <a:pt x="4446" y="1279"/>
                    <a:pt x="4879" y="1150"/>
                    <a:pt x="5283" y="1017"/>
                  </a:cubicBezTo>
                  <a:lnTo>
                    <a:pt x="5283" y="1017"/>
                  </a:lnTo>
                  <a:cubicBezTo>
                    <a:pt x="5296" y="1058"/>
                    <a:pt x="5310" y="1100"/>
                    <a:pt x="5324" y="1141"/>
                  </a:cubicBezTo>
                  <a:lnTo>
                    <a:pt x="5324" y="1003"/>
                  </a:lnTo>
                  <a:cubicBezTo>
                    <a:pt x="5310" y="1007"/>
                    <a:pt x="5296" y="1012"/>
                    <a:pt x="5283" y="1017"/>
                  </a:cubicBezTo>
                  <a:lnTo>
                    <a:pt x="5283" y="1017"/>
                  </a:lnTo>
                  <a:cubicBezTo>
                    <a:pt x="5158" y="639"/>
                    <a:pt x="5034" y="250"/>
                    <a:pt x="4909" y="1"/>
                  </a:cubicBezTo>
                  <a:close/>
                </a:path>
              </a:pathLst>
            </a:custGeom>
            <a:solidFill>
              <a:srgbClr val="E1D6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85"/>
            <p:cNvSpPr/>
            <p:nvPr/>
          </p:nvSpPr>
          <p:spPr>
            <a:xfrm>
              <a:off x="4164752" y="3928707"/>
              <a:ext cx="95619" cy="26096"/>
            </a:xfrm>
            <a:custGeom>
              <a:rect b="b" l="l" r="r" t="t"/>
              <a:pathLst>
                <a:path extrusionOk="0" h="1453" w="5324">
                  <a:moveTo>
                    <a:pt x="4736" y="1"/>
                  </a:moveTo>
                  <a:cubicBezTo>
                    <a:pt x="3146" y="139"/>
                    <a:pt x="1867" y="277"/>
                    <a:pt x="553" y="277"/>
                  </a:cubicBezTo>
                  <a:cubicBezTo>
                    <a:pt x="277" y="277"/>
                    <a:pt x="0" y="588"/>
                    <a:pt x="0" y="865"/>
                  </a:cubicBezTo>
                  <a:cubicBezTo>
                    <a:pt x="0" y="1141"/>
                    <a:pt x="277" y="1452"/>
                    <a:pt x="553" y="1452"/>
                  </a:cubicBezTo>
                  <a:lnTo>
                    <a:pt x="1590" y="1452"/>
                  </a:lnTo>
                  <a:cubicBezTo>
                    <a:pt x="2593" y="1314"/>
                    <a:pt x="3733" y="1314"/>
                    <a:pt x="4874" y="1141"/>
                  </a:cubicBezTo>
                  <a:cubicBezTo>
                    <a:pt x="5047" y="1141"/>
                    <a:pt x="5185" y="1003"/>
                    <a:pt x="5323" y="1003"/>
                  </a:cubicBezTo>
                  <a:cubicBezTo>
                    <a:pt x="5185" y="726"/>
                    <a:pt x="4874" y="277"/>
                    <a:pt x="4736" y="1"/>
                  </a:cubicBezTo>
                  <a:close/>
                </a:path>
              </a:pathLst>
            </a:custGeom>
            <a:solidFill>
              <a:srgbClr val="E1D6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85"/>
            <p:cNvSpPr/>
            <p:nvPr/>
          </p:nvSpPr>
          <p:spPr>
            <a:xfrm>
              <a:off x="4249793" y="3928707"/>
              <a:ext cx="18" cy="18"/>
            </a:xfrm>
            <a:custGeom>
              <a:rect b="b" l="l" r="r" t="t"/>
              <a:pathLst>
                <a:path extrusionOk="0" h="1" w="1">
                  <a:moveTo>
                    <a:pt x="1" y="1"/>
                  </a:moveTo>
                  <a:lnTo>
                    <a:pt x="1" y="1"/>
                  </a:lnTo>
                  <a:lnTo>
                    <a:pt x="1" y="1"/>
                  </a:lnTo>
                  <a:close/>
                </a:path>
              </a:pathLst>
            </a:custGeom>
            <a:solidFill>
              <a:srgbClr val="E1D6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85"/>
            <p:cNvSpPr/>
            <p:nvPr/>
          </p:nvSpPr>
          <p:spPr>
            <a:xfrm>
              <a:off x="4291388" y="4024308"/>
              <a:ext cx="18" cy="18"/>
            </a:xfrm>
            <a:custGeom>
              <a:rect b="b" l="l" r="r" t="t"/>
              <a:pathLst>
                <a:path extrusionOk="0" h="1" w="1">
                  <a:moveTo>
                    <a:pt x="1" y="1"/>
                  </a:moveTo>
                  <a:lnTo>
                    <a:pt x="1" y="1"/>
                  </a:lnTo>
                  <a:close/>
                </a:path>
              </a:pathLst>
            </a:custGeom>
            <a:solidFill>
              <a:srgbClr val="E1D6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85"/>
            <p:cNvSpPr/>
            <p:nvPr/>
          </p:nvSpPr>
          <p:spPr>
            <a:xfrm>
              <a:off x="4195787" y="4006312"/>
              <a:ext cx="95619" cy="26078"/>
            </a:xfrm>
            <a:custGeom>
              <a:rect b="b" l="l" r="r" t="t"/>
              <a:pathLst>
                <a:path extrusionOk="0" h="1452" w="5324">
                  <a:moveTo>
                    <a:pt x="4736" y="0"/>
                  </a:moveTo>
                  <a:cubicBezTo>
                    <a:pt x="3319" y="138"/>
                    <a:pt x="1867" y="277"/>
                    <a:pt x="554" y="277"/>
                  </a:cubicBezTo>
                  <a:cubicBezTo>
                    <a:pt x="139" y="277"/>
                    <a:pt x="1" y="588"/>
                    <a:pt x="1" y="864"/>
                  </a:cubicBezTo>
                  <a:cubicBezTo>
                    <a:pt x="1" y="1141"/>
                    <a:pt x="139" y="1452"/>
                    <a:pt x="554" y="1452"/>
                  </a:cubicBezTo>
                  <a:lnTo>
                    <a:pt x="1729" y="1452"/>
                  </a:lnTo>
                  <a:cubicBezTo>
                    <a:pt x="2593" y="1314"/>
                    <a:pt x="3595" y="1314"/>
                    <a:pt x="4598" y="1141"/>
                  </a:cubicBezTo>
                  <a:cubicBezTo>
                    <a:pt x="4736" y="1141"/>
                    <a:pt x="5047" y="1141"/>
                    <a:pt x="5324" y="1003"/>
                  </a:cubicBezTo>
                  <a:cubicBezTo>
                    <a:pt x="5185" y="726"/>
                    <a:pt x="5047" y="277"/>
                    <a:pt x="4736" y="0"/>
                  </a:cubicBezTo>
                  <a:close/>
                </a:path>
              </a:pathLst>
            </a:custGeom>
            <a:solidFill>
              <a:srgbClr val="E1D6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85"/>
            <p:cNvSpPr/>
            <p:nvPr/>
          </p:nvSpPr>
          <p:spPr>
            <a:xfrm>
              <a:off x="4322423" y="4099417"/>
              <a:ext cx="18" cy="18"/>
            </a:xfrm>
            <a:custGeom>
              <a:rect b="b" l="l" r="r" t="t"/>
              <a:pathLst>
                <a:path extrusionOk="0" h="1" w="1">
                  <a:moveTo>
                    <a:pt x="1" y="1"/>
                  </a:moveTo>
                  <a:lnTo>
                    <a:pt x="1" y="1"/>
                  </a:lnTo>
                  <a:close/>
                </a:path>
              </a:pathLst>
            </a:custGeom>
            <a:solidFill>
              <a:srgbClr val="E1D6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85"/>
            <p:cNvSpPr/>
            <p:nvPr/>
          </p:nvSpPr>
          <p:spPr>
            <a:xfrm>
              <a:off x="4231797" y="4078942"/>
              <a:ext cx="90644" cy="33531"/>
            </a:xfrm>
            <a:custGeom>
              <a:rect b="b" l="l" r="r" t="t"/>
              <a:pathLst>
                <a:path extrusionOk="0" h="1867" w="5047">
                  <a:moveTo>
                    <a:pt x="4459" y="0"/>
                  </a:moveTo>
                  <a:cubicBezTo>
                    <a:pt x="3180" y="277"/>
                    <a:pt x="1729" y="553"/>
                    <a:pt x="450" y="726"/>
                  </a:cubicBezTo>
                  <a:cubicBezTo>
                    <a:pt x="450" y="726"/>
                    <a:pt x="277" y="726"/>
                    <a:pt x="277" y="864"/>
                  </a:cubicBezTo>
                  <a:cubicBezTo>
                    <a:pt x="139" y="864"/>
                    <a:pt x="139" y="1003"/>
                    <a:pt x="139" y="1003"/>
                  </a:cubicBezTo>
                  <a:cubicBezTo>
                    <a:pt x="0" y="1141"/>
                    <a:pt x="0" y="1279"/>
                    <a:pt x="0" y="1417"/>
                  </a:cubicBezTo>
                  <a:cubicBezTo>
                    <a:pt x="139" y="1590"/>
                    <a:pt x="139" y="1729"/>
                    <a:pt x="277" y="1729"/>
                  </a:cubicBezTo>
                  <a:cubicBezTo>
                    <a:pt x="277" y="1867"/>
                    <a:pt x="277" y="1867"/>
                    <a:pt x="450" y="1867"/>
                  </a:cubicBezTo>
                  <a:lnTo>
                    <a:pt x="726" y="1867"/>
                  </a:lnTo>
                  <a:cubicBezTo>
                    <a:pt x="2178" y="1590"/>
                    <a:pt x="3595" y="1417"/>
                    <a:pt x="5047" y="1141"/>
                  </a:cubicBezTo>
                  <a:cubicBezTo>
                    <a:pt x="4909" y="726"/>
                    <a:pt x="4598" y="415"/>
                    <a:pt x="4459" y="0"/>
                  </a:cubicBezTo>
                  <a:close/>
                </a:path>
              </a:pathLst>
            </a:custGeom>
            <a:solidFill>
              <a:srgbClr val="E1D6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85"/>
            <p:cNvSpPr/>
            <p:nvPr/>
          </p:nvSpPr>
          <p:spPr>
            <a:xfrm>
              <a:off x="4265310" y="4172065"/>
              <a:ext cx="98726" cy="31053"/>
            </a:xfrm>
            <a:custGeom>
              <a:rect b="b" l="l" r="r" t="t"/>
              <a:pathLst>
                <a:path extrusionOk="0" h="1729" w="5497">
                  <a:moveTo>
                    <a:pt x="5047" y="0"/>
                  </a:moveTo>
                  <a:cubicBezTo>
                    <a:pt x="4771" y="138"/>
                    <a:pt x="4460" y="138"/>
                    <a:pt x="4183" y="138"/>
                  </a:cubicBezTo>
                  <a:cubicBezTo>
                    <a:pt x="2904" y="277"/>
                    <a:pt x="1591" y="415"/>
                    <a:pt x="589" y="553"/>
                  </a:cubicBezTo>
                  <a:cubicBezTo>
                    <a:pt x="139" y="553"/>
                    <a:pt x="1" y="726"/>
                    <a:pt x="1" y="1141"/>
                  </a:cubicBezTo>
                  <a:cubicBezTo>
                    <a:pt x="1" y="1417"/>
                    <a:pt x="139" y="1728"/>
                    <a:pt x="589" y="1728"/>
                  </a:cubicBezTo>
                  <a:cubicBezTo>
                    <a:pt x="2178" y="1590"/>
                    <a:pt x="3596" y="1417"/>
                    <a:pt x="5047" y="1141"/>
                  </a:cubicBezTo>
                  <a:lnTo>
                    <a:pt x="5497" y="1141"/>
                  </a:lnTo>
                  <a:cubicBezTo>
                    <a:pt x="5324" y="726"/>
                    <a:pt x="5186" y="415"/>
                    <a:pt x="5047" y="0"/>
                  </a:cubicBezTo>
                  <a:close/>
                </a:path>
              </a:pathLst>
            </a:custGeom>
            <a:solidFill>
              <a:srgbClr val="E1D6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85"/>
            <p:cNvSpPr/>
            <p:nvPr/>
          </p:nvSpPr>
          <p:spPr>
            <a:xfrm>
              <a:off x="4433559" y="4290619"/>
              <a:ext cx="18" cy="18"/>
            </a:xfrm>
            <a:custGeom>
              <a:rect b="b" l="l" r="r" t="t"/>
              <a:pathLst>
                <a:path extrusionOk="0" h="1" w="1">
                  <a:moveTo>
                    <a:pt x="0" y="1"/>
                  </a:moveTo>
                  <a:lnTo>
                    <a:pt x="0" y="1"/>
                  </a:lnTo>
                  <a:close/>
                </a:path>
              </a:pathLst>
            </a:custGeom>
            <a:solidFill>
              <a:srgbClr val="E1D6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85"/>
            <p:cNvSpPr/>
            <p:nvPr/>
          </p:nvSpPr>
          <p:spPr>
            <a:xfrm>
              <a:off x="4451555" y="4278208"/>
              <a:ext cx="15535" cy="18"/>
            </a:xfrm>
            <a:custGeom>
              <a:rect b="b" l="l" r="r" t="t"/>
              <a:pathLst>
                <a:path extrusionOk="0" h="1" w="865">
                  <a:moveTo>
                    <a:pt x="865" y="1"/>
                  </a:moveTo>
                  <a:lnTo>
                    <a:pt x="726" y="1"/>
                  </a:lnTo>
                  <a:lnTo>
                    <a:pt x="450" y="1"/>
                  </a:lnTo>
                  <a:lnTo>
                    <a:pt x="0" y="1"/>
                  </a:lnTo>
                  <a:close/>
                </a:path>
              </a:pathLst>
            </a:custGeom>
            <a:solidFill>
              <a:srgbClr val="E1D6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85"/>
            <p:cNvSpPr/>
            <p:nvPr/>
          </p:nvSpPr>
          <p:spPr>
            <a:xfrm>
              <a:off x="4475137" y="4278208"/>
              <a:ext cx="25485" cy="18"/>
            </a:xfrm>
            <a:custGeom>
              <a:rect b="b" l="l" r="r" t="t"/>
              <a:pathLst>
                <a:path extrusionOk="0" h="1" w="1419">
                  <a:moveTo>
                    <a:pt x="1418" y="1"/>
                  </a:moveTo>
                  <a:lnTo>
                    <a:pt x="1418" y="1"/>
                  </a:lnTo>
                  <a:lnTo>
                    <a:pt x="139" y="1"/>
                  </a:lnTo>
                  <a:lnTo>
                    <a:pt x="1" y="1"/>
                  </a:lnTo>
                  <a:close/>
                </a:path>
              </a:pathLst>
            </a:custGeom>
            <a:solidFill>
              <a:srgbClr val="E1D6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85"/>
            <p:cNvSpPr/>
            <p:nvPr/>
          </p:nvSpPr>
          <p:spPr>
            <a:xfrm>
              <a:off x="4422999" y="4272623"/>
              <a:ext cx="5604" cy="2496"/>
            </a:xfrm>
            <a:custGeom>
              <a:rect b="b" l="l" r="r" t="t"/>
              <a:pathLst>
                <a:path extrusionOk="0" h="139" w="312">
                  <a:moveTo>
                    <a:pt x="0" y="1"/>
                  </a:moveTo>
                  <a:cubicBezTo>
                    <a:pt x="0" y="1"/>
                    <a:pt x="0" y="139"/>
                    <a:pt x="173" y="139"/>
                  </a:cubicBezTo>
                  <a:lnTo>
                    <a:pt x="312" y="139"/>
                  </a:lnTo>
                  <a:lnTo>
                    <a:pt x="312" y="1"/>
                  </a:lnTo>
                  <a:close/>
                </a:path>
              </a:pathLst>
            </a:custGeom>
            <a:solidFill>
              <a:srgbClr val="E1D6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85"/>
            <p:cNvSpPr/>
            <p:nvPr/>
          </p:nvSpPr>
          <p:spPr>
            <a:xfrm>
              <a:off x="4306906" y="4272623"/>
              <a:ext cx="124175" cy="26096"/>
            </a:xfrm>
            <a:custGeom>
              <a:rect b="b" l="l" r="r" t="t"/>
              <a:pathLst>
                <a:path extrusionOk="0" h="1453" w="6914">
                  <a:moveTo>
                    <a:pt x="5600" y="1"/>
                  </a:moveTo>
                  <a:lnTo>
                    <a:pt x="5600" y="139"/>
                  </a:lnTo>
                  <a:cubicBezTo>
                    <a:pt x="4321" y="139"/>
                    <a:pt x="3181" y="312"/>
                    <a:pt x="2144" y="312"/>
                  </a:cubicBezTo>
                  <a:lnTo>
                    <a:pt x="588" y="312"/>
                  </a:lnTo>
                  <a:cubicBezTo>
                    <a:pt x="277" y="312"/>
                    <a:pt x="1" y="450"/>
                    <a:pt x="1" y="865"/>
                  </a:cubicBezTo>
                  <a:cubicBezTo>
                    <a:pt x="1" y="1176"/>
                    <a:pt x="277" y="1314"/>
                    <a:pt x="588" y="1452"/>
                  </a:cubicBezTo>
                  <a:lnTo>
                    <a:pt x="2144" y="1452"/>
                  </a:lnTo>
                  <a:cubicBezTo>
                    <a:pt x="3596" y="1452"/>
                    <a:pt x="5186" y="1314"/>
                    <a:pt x="6914" y="1003"/>
                  </a:cubicBezTo>
                  <a:lnTo>
                    <a:pt x="6464" y="1003"/>
                  </a:lnTo>
                  <a:cubicBezTo>
                    <a:pt x="6326" y="1003"/>
                    <a:pt x="6326" y="1003"/>
                    <a:pt x="6188" y="865"/>
                  </a:cubicBezTo>
                  <a:lnTo>
                    <a:pt x="6050" y="865"/>
                  </a:lnTo>
                  <a:cubicBezTo>
                    <a:pt x="5911" y="865"/>
                    <a:pt x="5911" y="726"/>
                    <a:pt x="5773" y="588"/>
                  </a:cubicBezTo>
                  <a:cubicBezTo>
                    <a:pt x="5773" y="450"/>
                    <a:pt x="5600" y="312"/>
                    <a:pt x="5600" y="1"/>
                  </a:cubicBezTo>
                  <a:close/>
                </a:path>
              </a:pathLst>
            </a:custGeom>
            <a:solidFill>
              <a:srgbClr val="E1D6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85"/>
            <p:cNvSpPr/>
            <p:nvPr/>
          </p:nvSpPr>
          <p:spPr>
            <a:xfrm>
              <a:off x="4340437" y="4267666"/>
              <a:ext cx="584796" cy="106162"/>
            </a:xfrm>
            <a:custGeom>
              <a:rect b="b" l="l" r="r" t="t"/>
              <a:pathLst>
                <a:path extrusionOk="0" h="5911" w="32561">
                  <a:moveTo>
                    <a:pt x="32561" y="0"/>
                  </a:moveTo>
                  <a:cubicBezTo>
                    <a:pt x="30971" y="277"/>
                    <a:pt x="29242" y="588"/>
                    <a:pt x="27652" y="726"/>
                  </a:cubicBezTo>
                  <a:lnTo>
                    <a:pt x="27376" y="726"/>
                  </a:lnTo>
                  <a:lnTo>
                    <a:pt x="26373" y="1002"/>
                  </a:lnTo>
                  <a:lnTo>
                    <a:pt x="25648" y="1141"/>
                  </a:lnTo>
                  <a:cubicBezTo>
                    <a:pt x="23919" y="1590"/>
                    <a:pt x="22053" y="1867"/>
                    <a:pt x="20325" y="2316"/>
                  </a:cubicBezTo>
                  <a:cubicBezTo>
                    <a:pt x="17732" y="2869"/>
                    <a:pt x="14967" y="3457"/>
                    <a:pt x="12236" y="3871"/>
                  </a:cubicBezTo>
                  <a:cubicBezTo>
                    <a:pt x="11683" y="3871"/>
                    <a:pt x="10957" y="4044"/>
                    <a:pt x="10370" y="4182"/>
                  </a:cubicBezTo>
                  <a:lnTo>
                    <a:pt x="10232" y="4182"/>
                  </a:lnTo>
                  <a:cubicBezTo>
                    <a:pt x="6913" y="4597"/>
                    <a:pt x="3906" y="4735"/>
                    <a:pt x="1003" y="4735"/>
                  </a:cubicBezTo>
                  <a:lnTo>
                    <a:pt x="588" y="4735"/>
                  </a:lnTo>
                  <a:cubicBezTo>
                    <a:pt x="277" y="4735"/>
                    <a:pt x="0" y="5047"/>
                    <a:pt x="0" y="5323"/>
                  </a:cubicBezTo>
                  <a:cubicBezTo>
                    <a:pt x="0" y="5600"/>
                    <a:pt x="277" y="5911"/>
                    <a:pt x="588" y="5911"/>
                  </a:cubicBezTo>
                  <a:lnTo>
                    <a:pt x="1003" y="5911"/>
                  </a:lnTo>
                  <a:cubicBezTo>
                    <a:pt x="5323" y="5911"/>
                    <a:pt x="9367" y="5461"/>
                    <a:pt x="13550" y="4735"/>
                  </a:cubicBezTo>
                  <a:cubicBezTo>
                    <a:pt x="16695" y="4321"/>
                    <a:pt x="19875" y="3595"/>
                    <a:pt x="22917" y="2869"/>
                  </a:cubicBezTo>
                  <a:cubicBezTo>
                    <a:pt x="23919" y="2731"/>
                    <a:pt x="24922" y="2454"/>
                    <a:pt x="25924" y="2316"/>
                  </a:cubicBezTo>
                  <a:lnTo>
                    <a:pt x="26201" y="2143"/>
                  </a:lnTo>
                  <a:cubicBezTo>
                    <a:pt x="27065" y="2005"/>
                    <a:pt x="28102" y="1867"/>
                    <a:pt x="28966" y="1590"/>
                  </a:cubicBezTo>
                  <a:lnTo>
                    <a:pt x="29242" y="1590"/>
                  </a:lnTo>
                  <a:cubicBezTo>
                    <a:pt x="29657" y="1452"/>
                    <a:pt x="30107" y="1452"/>
                    <a:pt x="30383" y="1279"/>
                  </a:cubicBezTo>
                  <a:cubicBezTo>
                    <a:pt x="30971" y="1141"/>
                    <a:pt x="31558" y="1002"/>
                    <a:pt x="32111" y="1002"/>
                  </a:cubicBezTo>
                  <a:cubicBezTo>
                    <a:pt x="32250" y="864"/>
                    <a:pt x="32422" y="864"/>
                    <a:pt x="32561" y="864"/>
                  </a:cubicBezTo>
                  <a:lnTo>
                    <a:pt x="32561" y="138"/>
                  </a:lnTo>
                  <a:lnTo>
                    <a:pt x="32561" y="0"/>
                  </a:lnTo>
                  <a:close/>
                </a:path>
              </a:pathLst>
            </a:custGeom>
            <a:solidFill>
              <a:srgbClr val="E1D6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85"/>
            <p:cNvSpPr/>
            <p:nvPr/>
          </p:nvSpPr>
          <p:spPr>
            <a:xfrm>
              <a:off x="4940732" y="4262691"/>
              <a:ext cx="15535" cy="18014"/>
            </a:xfrm>
            <a:custGeom>
              <a:rect b="b" l="l" r="r" t="t"/>
              <a:pathLst>
                <a:path extrusionOk="0" h="1003" w="865">
                  <a:moveTo>
                    <a:pt x="865" y="1"/>
                  </a:moveTo>
                  <a:cubicBezTo>
                    <a:pt x="554" y="1"/>
                    <a:pt x="277" y="139"/>
                    <a:pt x="1" y="139"/>
                  </a:cubicBezTo>
                  <a:lnTo>
                    <a:pt x="1" y="415"/>
                  </a:lnTo>
                  <a:lnTo>
                    <a:pt x="1" y="1003"/>
                  </a:lnTo>
                  <a:cubicBezTo>
                    <a:pt x="277" y="865"/>
                    <a:pt x="554" y="865"/>
                    <a:pt x="727" y="865"/>
                  </a:cubicBezTo>
                  <a:cubicBezTo>
                    <a:pt x="865" y="554"/>
                    <a:pt x="865" y="277"/>
                    <a:pt x="865" y="1"/>
                  </a:cubicBezTo>
                  <a:close/>
                </a:path>
              </a:pathLst>
            </a:custGeom>
            <a:solidFill>
              <a:srgbClr val="E1D6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85"/>
            <p:cNvSpPr/>
            <p:nvPr/>
          </p:nvSpPr>
          <p:spPr>
            <a:xfrm>
              <a:off x="4208826" y="3455676"/>
              <a:ext cx="90033" cy="0"/>
            </a:xfrm>
            <a:custGeom>
              <a:rect b="b" l="l" r="r" t="t"/>
              <a:pathLst>
                <a:path extrusionOk="0" h="0" w="5013">
                  <a:moveTo>
                    <a:pt x="277" y="0"/>
                  </a:moveTo>
                  <a:lnTo>
                    <a:pt x="3146" y="0"/>
                  </a:lnTo>
                  <a:lnTo>
                    <a:pt x="4874" y="0"/>
                  </a:lnTo>
                  <a:lnTo>
                    <a:pt x="4874" y="0"/>
                  </a:lnTo>
                  <a:lnTo>
                    <a:pt x="5012" y="0"/>
                  </a:lnTo>
                  <a:lnTo>
                    <a:pt x="4874" y="0"/>
                  </a:lnTo>
                  <a:lnTo>
                    <a:pt x="4874" y="0"/>
                  </a:lnTo>
                  <a:lnTo>
                    <a:pt x="3146" y="0"/>
                  </a:lnTo>
                  <a:lnTo>
                    <a:pt x="277" y="0"/>
                  </a:lnTo>
                  <a:lnTo>
                    <a:pt x="0" y="0"/>
                  </a:lnTo>
                  <a:lnTo>
                    <a:pt x="0" y="0"/>
                  </a:ln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85"/>
            <p:cNvSpPr/>
            <p:nvPr/>
          </p:nvSpPr>
          <p:spPr>
            <a:xfrm>
              <a:off x="4252289" y="3297359"/>
              <a:ext cx="3107" cy="8100"/>
            </a:xfrm>
            <a:custGeom>
              <a:rect b="b" l="l" r="r" t="t"/>
              <a:pathLst>
                <a:path extrusionOk="0" h="451" w="173">
                  <a:moveTo>
                    <a:pt x="0" y="1"/>
                  </a:moveTo>
                  <a:cubicBezTo>
                    <a:pt x="0" y="174"/>
                    <a:pt x="173" y="312"/>
                    <a:pt x="173" y="450"/>
                  </a:cubicBezTo>
                  <a:lnTo>
                    <a:pt x="173" y="450"/>
                  </a:lnTo>
                  <a:cubicBezTo>
                    <a:pt x="173" y="312"/>
                    <a:pt x="0" y="174"/>
                    <a:pt x="0" y="1"/>
                  </a:cubicBez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85"/>
            <p:cNvSpPr/>
            <p:nvPr/>
          </p:nvSpPr>
          <p:spPr>
            <a:xfrm>
              <a:off x="5015859" y="3409106"/>
              <a:ext cx="31053" cy="77623"/>
            </a:xfrm>
            <a:custGeom>
              <a:rect b="b" l="l" r="r" t="t"/>
              <a:pathLst>
                <a:path extrusionOk="0" h="4322" w="1729">
                  <a:moveTo>
                    <a:pt x="0" y="1"/>
                  </a:moveTo>
                  <a:lnTo>
                    <a:pt x="0" y="277"/>
                  </a:lnTo>
                  <a:cubicBezTo>
                    <a:pt x="553" y="1556"/>
                    <a:pt x="1141" y="3008"/>
                    <a:pt x="1728" y="4321"/>
                  </a:cubicBezTo>
                  <a:cubicBezTo>
                    <a:pt x="1141" y="3008"/>
                    <a:pt x="553" y="1418"/>
                    <a:pt x="0" y="1"/>
                  </a:cubicBez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85"/>
            <p:cNvSpPr/>
            <p:nvPr/>
          </p:nvSpPr>
          <p:spPr>
            <a:xfrm>
              <a:off x="4298842" y="3455676"/>
              <a:ext cx="3125" cy="0"/>
            </a:xfrm>
            <a:custGeom>
              <a:rect b="b" l="l" r="r" t="t"/>
              <a:pathLst>
                <a:path extrusionOk="0" h="0" w="174">
                  <a:moveTo>
                    <a:pt x="173" y="0"/>
                  </a:moveTo>
                  <a:lnTo>
                    <a:pt x="173" y="0"/>
                  </a:lnTo>
                  <a:lnTo>
                    <a:pt x="173" y="0"/>
                  </a:lnTo>
                  <a:lnTo>
                    <a:pt x="0" y="0"/>
                  </a:lnTo>
                  <a:lnTo>
                    <a:pt x="0" y="0"/>
                  </a:lnTo>
                  <a:lnTo>
                    <a:pt x="0" y="0"/>
                  </a:lnTo>
                  <a:lnTo>
                    <a:pt x="0" y="0"/>
                  </a:ln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85"/>
            <p:cNvSpPr/>
            <p:nvPr/>
          </p:nvSpPr>
          <p:spPr>
            <a:xfrm>
              <a:off x="4244836" y="3271910"/>
              <a:ext cx="2496" cy="9950"/>
            </a:xfrm>
            <a:custGeom>
              <a:rect b="b" l="l" r="r" t="t"/>
              <a:pathLst>
                <a:path extrusionOk="0" h="554" w="139">
                  <a:moveTo>
                    <a:pt x="0" y="1"/>
                  </a:moveTo>
                  <a:lnTo>
                    <a:pt x="0" y="277"/>
                  </a:lnTo>
                  <a:cubicBezTo>
                    <a:pt x="138" y="415"/>
                    <a:pt x="139" y="553"/>
                    <a:pt x="139" y="554"/>
                  </a:cubicBezTo>
                  <a:lnTo>
                    <a:pt x="139" y="554"/>
                  </a:lnTo>
                  <a:cubicBezTo>
                    <a:pt x="139" y="416"/>
                    <a:pt x="0" y="277"/>
                    <a:pt x="0" y="1"/>
                  </a:cubicBez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85"/>
            <p:cNvSpPr/>
            <p:nvPr/>
          </p:nvSpPr>
          <p:spPr>
            <a:xfrm>
              <a:off x="4707934" y="3209840"/>
              <a:ext cx="162664" cy="9950"/>
            </a:xfrm>
            <a:custGeom>
              <a:rect b="b" l="l" r="r" t="t"/>
              <a:pathLst>
                <a:path extrusionOk="0" h="554" w="9057">
                  <a:moveTo>
                    <a:pt x="1" y="0"/>
                  </a:moveTo>
                  <a:cubicBezTo>
                    <a:pt x="1280" y="0"/>
                    <a:pt x="2455" y="0"/>
                    <a:pt x="3596" y="139"/>
                  </a:cubicBezTo>
                  <a:cubicBezTo>
                    <a:pt x="5462" y="139"/>
                    <a:pt x="7329" y="415"/>
                    <a:pt x="9057" y="553"/>
                  </a:cubicBezTo>
                  <a:cubicBezTo>
                    <a:pt x="7467" y="277"/>
                    <a:pt x="5739" y="139"/>
                    <a:pt x="3734" y="0"/>
                  </a:cubicBez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85"/>
            <p:cNvSpPr/>
            <p:nvPr/>
          </p:nvSpPr>
          <p:spPr>
            <a:xfrm>
              <a:off x="5158012" y="4200621"/>
              <a:ext cx="33549" cy="4975"/>
            </a:xfrm>
            <a:custGeom>
              <a:rect b="b" l="l" r="r" t="t"/>
              <a:pathLst>
                <a:path extrusionOk="0" h="277" w="1868">
                  <a:moveTo>
                    <a:pt x="1591" y="0"/>
                  </a:moveTo>
                  <a:cubicBezTo>
                    <a:pt x="1429" y="38"/>
                    <a:pt x="1268" y="76"/>
                    <a:pt x="1110" y="111"/>
                  </a:cubicBezTo>
                  <a:cubicBezTo>
                    <a:pt x="1347" y="84"/>
                    <a:pt x="1597" y="51"/>
                    <a:pt x="1867" y="0"/>
                  </a:cubicBezTo>
                  <a:close/>
                  <a:moveTo>
                    <a:pt x="1110" y="111"/>
                  </a:moveTo>
                  <a:cubicBezTo>
                    <a:pt x="710" y="157"/>
                    <a:pt x="348" y="190"/>
                    <a:pt x="1" y="277"/>
                  </a:cubicBezTo>
                  <a:cubicBezTo>
                    <a:pt x="301" y="277"/>
                    <a:pt x="693" y="204"/>
                    <a:pt x="1110" y="111"/>
                  </a:cubicBez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85"/>
            <p:cNvSpPr/>
            <p:nvPr/>
          </p:nvSpPr>
          <p:spPr>
            <a:xfrm>
              <a:off x="4857559" y="4262691"/>
              <a:ext cx="18" cy="18"/>
            </a:xfrm>
            <a:custGeom>
              <a:rect b="b" l="l" r="r" t="t"/>
              <a:pathLst>
                <a:path extrusionOk="0" h="1" w="1">
                  <a:moveTo>
                    <a:pt x="0" y="1"/>
                  </a:moveTo>
                  <a:lnTo>
                    <a:pt x="0" y="1"/>
                  </a:lnTo>
                  <a:lnTo>
                    <a:pt x="0" y="1"/>
                  </a:ln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85"/>
            <p:cNvSpPr/>
            <p:nvPr/>
          </p:nvSpPr>
          <p:spPr>
            <a:xfrm>
              <a:off x="5059304" y="4223574"/>
              <a:ext cx="3125" cy="2514"/>
            </a:xfrm>
            <a:custGeom>
              <a:rect b="b" l="l" r="r" t="t"/>
              <a:pathLst>
                <a:path extrusionOk="0" h="140" w="174">
                  <a:moveTo>
                    <a:pt x="174" y="1"/>
                  </a:moveTo>
                  <a:cubicBezTo>
                    <a:pt x="1" y="1"/>
                    <a:pt x="1" y="1"/>
                    <a:pt x="1" y="139"/>
                  </a:cubicBezTo>
                  <a:cubicBezTo>
                    <a:pt x="1" y="1"/>
                    <a:pt x="174" y="1"/>
                    <a:pt x="174" y="1"/>
                  </a:cubicBez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85"/>
            <p:cNvSpPr/>
            <p:nvPr/>
          </p:nvSpPr>
          <p:spPr>
            <a:xfrm>
              <a:off x="4992259" y="3307919"/>
              <a:ext cx="134736" cy="349520"/>
            </a:xfrm>
            <a:custGeom>
              <a:rect b="b" l="l" r="r" t="t"/>
              <a:pathLst>
                <a:path extrusionOk="0" h="19461" w="7502">
                  <a:moveTo>
                    <a:pt x="1" y="1"/>
                  </a:moveTo>
                  <a:cubicBezTo>
                    <a:pt x="588" y="1314"/>
                    <a:pt x="1003" y="2731"/>
                    <a:pt x="1591" y="4183"/>
                  </a:cubicBezTo>
                  <a:cubicBezTo>
                    <a:pt x="3042" y="7639"/>
                    <a:pt x="4321" y="11096"/>
                    <a:pt x="5773" y="14691"/>
                  </a:cubicBezTo>
                  <a:cubicBezTo>
                    <a:pt x="6326" y="16281"/>
                    <a:pt x="6914" y="17871"/>
                    <a:pt x="7501" y="19461"/>
                  </a:cubicBezTo>
                  <a:cubicBezTo>
                    <a:pt x="6326" y="15555"/>
                    <a:pt x="5047" y="11960"/>
                    <a:pt x="3595" y="8227"/>
                  </a:cubicBezTo>
                  <a:cubicBezTo>
                    <a:pt x="2455" y="5185"/>
                    <a:pt x="1314" y="2455"/>
                    <a:pt x="1" y="1"/>
                  </a:cubicBez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85"/>
            <p:cNvSpPr/>
            <p:nvPr/>
          </p:nvSpPr>
          <p:spPr>
            <a:xfrm>
              <a:off x="4260353" y="3320958"/>
              <a:ext cx="2496" cy="4975"/>
            </a:xfrm>
            <a:custGeom>
              <a:rect b="b" l="l" r="r" t="t"/>
              <a:pathLst>
                <a:path extrusionOk="0" h="277" w="139">
                  <a:moveTo>
                    <a:pt x="139" y="277"/>
                  </a:moveTo>
                  <a:cubicBezTo>
                    <a:pt x="0" y="139"/>
                    <a:pt x="0" y="0"/>
                    <a:pt x="0" y="0"/>
                  </a:cubicBezTo>
                  <a:cubicBezTo>
                    <a:pt x="0" y="0"/>
                    <a:pt x="0" y="139"/>
                    <a:pt x="139" y="277"/>
                  </a:cubicBez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85"/>
            <p:cNvSpPr/>
            <p:nvPr/>
          </p:nvSpPr>
          <p:spPr>
            <a:xfrm>
              <a:off x="4446580" y="4278208"/>
              <a:ext cx="235312" cy="2496"/>
            </a:xfrm>
            <a:custGeom>
              <a:rect b="b" l="l" r="r" t="t"/>
              <a:pathLst>
                <a:path extrusionOk="0" h="139" w="13102">
                  <a:moveTo>
                    <a:pt x="1" y="1"/>
                  </a:moveTo>
                  <a:cubicBezTo>
                    <a:pt x="1276" y="1"/>
                    <a:pt x="2700" y="38"/>
                    <a:pt x="4181" y="74"/>
                  </a:cubicBezTo>
                  <a:lnTo>
                    <a:pt x="4181" y="74"/>
                  </a:lnTo>
                  <a:cubicBezTo>
                    <a:pt x="3784" y="55"/>
                    <a:pt x="3392" y="31"/>
                    <a:pt x="3008" y="1"/>
                  </a:cubicBezTo>
                  <a:close/>
                  <a:moveTo>
                    <a:pt x="12375" y="1"/>
                  </a:moveTo>
                  <a:cubicBezTo>
                    <a:pt x="12265" y="56"/>
                    <a:pt x="12154" y="89"/>
                    <a:pt x="12050" y="109"/>
                  </a:cubicBezTo>
                  <a:lnTo>
                    <a:pt x="12050" y="109"/>
                  </a:lnTo>
                  <a:cubicBezTo>
                    <a:pt x="12363" y="68"/>
                    <a:pt x="12690" y="1"/>
                    <a:pt x="13101" y="1"/>
                  </a:cubicBezTo>
                  <a:close/>
                  <a:moveTo>
                    <a:pt x="4181" y="74"/>
                  </a:moveTo>
                  <a:cubicBezTo>
                    <a:pt x="5572" y="139"/>
                    <a:pt x="7021" y="139"/>
                    <a:pt x="8366" y="139"/>
                  </a:cubicBezTo>
                  <a:cubicBezTo>
                    <a:pt x="6971" y="139"/>
                    <a:pt x="5551" y="107"/>
                    <a:pt x="4181" y="74"/>
                  </a:cubicBezTo>
                  <a:close/>
                  <a:moveTo>
                    <a:pt x="12050" y="109"/>
                  </a:moveTo>
                  <a:cubicBezTo>
                    <a:pt x="11916" y="126"/>
                    <a:pt x="11784" y="139"/>
                    <a:pt x="11649" y="139"/>
                  </a:cubicBezTo>
                  <a:cubicBezTo>
                    <a:pt x="11753" y="139"/>
                    <a:pt x="11894" y="139"/>
                    <a:pt x="12050" y="109"/>
                  </a:cubicBez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85"/>
            <p:cNvSpPr/>
            <p:nvPr/>
          </p:nvSpPr>
          <p:spPr>
            <a:xfrm>
              <a:off x="4788018" y="4262691"/>
              <a:ext cx="69559" cy="7471"/>
            </a:xfrm>
            <a:custGeom>
              <a:rect b="b" l="l" r="r" t="t"/>
              <a:pathLst>
                <a:path extrusionOk="0" h="416" w="3873">
                  <a:moveTo>
                    <a:pt x="3872" y="1"/>
                  </a:moveTo>
                  <a:lnTo>
                    <a:pt x="3872" y="1"/>
                  </a:lnTo>
                  <a:cubicBezTo>
                    <a:pt x="2593" y="139"/>
                    <a:pt x="1280" y="277"/>
                    <a:pt x="1" y="415"/>
                  </a:cubicBezTo>
                  <a:cubicBezTo>
                    <a:pt x="588" y="415"/>
                    <a:pt x="1141" y="277"/>
                    <a:pt x="1591" y="277"/>
                  </a:cubicBezTo>
                  <a:cubicBezTo>
                    <a:pt x="2317" y="139"/>
                    <a:pt x="3008" y="139"/>
                    <a:pt x="3872" y="1"/>
                  </a:cubicBez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85"/>
            <p:cNvSpPr/>
            <p:nvPr/>
          </p:nvSpPr>
          <p:spPr>
            <a:xfrm>
              <a:off x="4976742" y="4239109"/>
              <a:ext cx="20510" cy="2496"/>
            </a:xfrm>
            <a:custGeom>
              <a:rect b="b" l="l" r="r" t="t"/>
              <a:pathLst>
                <a:path extrusionOk="0" h="139" w="1142">
                  <a:moveTo>
                    <a:pt x="1003" y="0"/>
                  </a:moveTo>
                  <a:cubicBezTo>
                    <a:pt x="999" y="2"/>
                    <a:pt x="995" y="4"/>
                    <a:pt x="991" y="6"/>
                  </a:cubicBezTo>
                  <a:lnTo>
                    <a:pt x="991" y="6"/>
                  </a:lnTo>
                  <a:cubicBezTo>
                    <a:pt x="1039" y="2"/>
                    <a:pt x="1089" y="0"/>
                    <a:pt x="1141" y="0"/>
                  </a:cubicBezTo>
                  <a:close/>
                  <a:moveTo>
                    <a:pt x="991" y="6"/>
                  </a:moveTo>
                  <a:cubicBezTo>
                    <a:pt x="654" y="33"/>
                    <a:pt x="393" y="138"/>
                    <a:pt x="1" y="138"/>
                  </a:cubicBezTo>
                  <a:cubicBezTo>
                    <a:pt x="443" y="138"/>
                    <a:pt x="718" y="138"/>
                    <a:pt x="991" y="6"/>
                  </a:cubicBez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85"/>
            <p:cNvSpPr/>
            <p:nvPr/>
          </p:nvSpPr>
          <p:spPr>
            <a:xfrm>
              <a:off x="4857559" y="4257105"/>
              <a:ext cx="36638" cy="5604"/>
            </a:xfrm>
            <a:custGeom>
              <a:rect b="b" l="l" r="r" t="t"/>
              <a:pathLst>
                <a:path extrusionOk="0" h="312" w="2040">
                  <a:moveTo>
                    <a:pt x="0" y="312"/>
                  </a:moveTo>
                  <a:cubicBezTo>
                    <a:pt x="726" y="139"/>
                    <a:pt x="1314" y="139"/>
                    <a:pt x="2039" y="0"/>
                  </a:cubicBezTo>
                  <a:cubicBezTo>
                    <a:pt x="1314" y="139"/>
                    <a:pt x="726" y="139"/>
                    <a:pt x="0" y="312"/>
                  </a:cubicBez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85"/>
            <p:cNvSpPr/>
            <p:nvPr/>
          </p:nvSpPr>
          <p:spPr>
            <a:xfrm>
              <a:off x="4938253" y="4247173"/>
              <a:ext cx="9950" cy="2496"/>
            </a:xfrm>
            <a:custGeom>
              <a:rect b="b" l="l" r="r" t="t"/>
              <a:pathLst>
                <a:path extrusionOk="0" h="139" w="554">
                  <a:moveTo>
                    <a:pt x="554" y="0"/>
                  </a:moveTo>
                  <a:cubicBezTo>
                    <a:pt x="415" y="139"/>
                    <a:pt x="277" y="139"/>
                    <a:pt x="1" y="139"/>
                  </a:cubicBezTo>
                  <a:lnTo>
                    <a:pt x="554" y="139"/>
                  </a:lnTo>
                  <a:lnTo>
                    <a:pt x="554" y="0"/>
                  </a:ln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85"/>
            <p:cNvSpPr/>
            <p:nvPr/>
          </p:nvSpPr>
          <p:spPr>
            <a:xfrm>
              <a:off x="4896658" y="4254627"/>
              <a:ext cx="7471" cy="2496"/>
            </a:xfrm>
            <a:custGeom>
              <a:rect b="b" l="l" r="r" t="t"/>
              <a:pathLst>
                <a:path extrusionOk="0" h="139" w="416">
                  <a:moveTo>
                    <a:pt x="277" y="0"/>
                  </a:moveTo>
                  <a:cubicBezTo>
                    <a:pt x="139" y="138"/>
                    <a:pt x="139" y="138"/>
                    <a:pt x="1" y="138"/>
                  </a:cubicBezTo>
                  <a:lnTo>
                    <a:pt x="139" y="138"/>
                  </a:lnTo>
                  <a:cubicBezTo>
                    <a:pt x="277" y="138"/>
                    <a:pt x="277" y="0"/>
                    <a:pt x="415" y="0"/>
                  </a:cubicBez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85"/>
            <p:cNvSpPr/>
            <p:nvPr/>
          </p:nvSpPr>
          <p:spPr>
            <a:xfrm>
              <a:off x="5111460" y="4213031"/>
              <a:ext cx="2496" cy="18"/>
            </a:xfrm>
            <a:custGeom>
              <a:rect b="b" l="l" r="r" t="t"/>
              <a:pathLst>
                <a:path extrusionOk="0" h="1" w="139">
                  <a:moveTo>
                    <a:pt x="0" y="0"/>
                  </a:moveTo>
                  <a:lnTo>
                    <a:pt x="138" y="0"/>
                  </a:lnTo>
                  <a:lnTo>
                    <a:pt x="138" y="0"/>
                  </a:ln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85"/>
            <p:cNvSpPr/>
            <p:nvPr/>
          </p:nvSpPr>
          <p:spPr>
            <a:xfrm>
              <a:off x="5018337" y="4226070"/>
              <a:ext cx="31053" cy="8082"/>
            </a:xfrm>
            <a:custGeom>
              <a:rect b="b" l="l" r="r" t="t"/>
              <a:pathLst>
                <a:path extrusionOk="0" h="450" w="1729">
                  <a:moveTo>
                    <a:pt x="1729" y="0"/>
                  </a:moveTo>
                  <a:lnTo>
                    <a:pt x="1729" y="0"/>
                  </a:lnTo>
                  <a:cubicBezTo>
                    <a:pt x="1141" y="138"/>
                    <a:pt x="553" y="311"/>
                    <a:pt x="0" y="450"/>
                  </a:cubicBezTo>
                  <a:cubicBezTo>
                    <a:pt x="553" y="311"/>
                    <a:pt x="1003" y="311"/>
                    <a:pt x="1590" y="138"/>
                  </a:cubicBezTo>
                  <a:cubicBezTo>
                    <a:pt x="1590" y="138"/>
                    <a:pt x="1729" y="138"/>
                    <a:pt x="1729" y="0"/>
                  </a:cubicBez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85"/>
            <p:cNvSpPr/>
            <p:nvPr/>
          </p:nvSpPr>
          <p:spPr>
            <a:xfrm>
              <a:off x="5090339" y="4213031"/>
              <a:ext cx="18642" cy="3125"/>
            </a:xfrm>
            <a:custGeom>
              <a:rect b="b" l="l" r="r" t="t"/>
              <a:pathLst>
                <a:path extrusionOk="0" h="174" w="1038">
                  <a:moveTo>
                    <a:pt x="1038" y="0"/>
                  </a:moveTo>
                  <a:lnTo>
                    <a:pt x="1038" y="0"/>
                  </a:lnTo>
                  <a:cubicBezTo>
                    <a:pt x="727" y="173"/>
                    <a:pt x="450" y="173"/>
                    <a:pt x="174" y="173"/>
                  </a:cubicBezTo>
                  <a:lnTo>
                    <a:pt x="174" y="173"/>
                  </a:lnTo>
                  <a:lnTo>
                    <a:pt x="1" y="173"/>
                  </a:lnTo>
                  <a:lnTo>
                    <a:pt x="174" y="173"/>
                  </a:lnTo>
                  <a:cubicBezTo>
                    <a:pt x="450" y="173"/>
                    <a:pt x="727" y="173"/>
                    <a:pt x="1038" y="0"/>
                  </a:cubicBezTo>
                  <a:lnTo>
                    <a:pt x="1038" y="0"/>
                  </a:ln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85"/>
            <p:cNvSpPr/>
            <p:nvPr/>
          </p:nvSpPr>
          <p:spPr>
            <a:xfrm>
              <a:off x="5098421" y="4228549"/>
              <a:ext cx="10560" cy="3125"/>
            </a:xfrm>
            <a:custGeom>
              <a:rect b="b" l="l" r="r" t="t"/>
              <a:pathLst>
                <a:path extrusionOk="0" h="174" w="588">
                  <a:moveTo>
                    <a:pt x="588" y="0"/>
                  </a:moveTo>
                  <a:cubicBezTo>
                    <a:pt x="477" y="0"/>
                    <a:pt x="379" y="72"/>
                    <a:pt x="325" y="123"/>
                  </a:cubicBezTo>
                  <a:lnTo>
                    <a:pt x="325" y="123"/>
                  </a:lnTo>
                  <a:cubicBezTo>
                    <a:pt x="397" y="98"/>
                    <a:pt x="483" y="59"/>
                    <a:pt x="588" y="0"/>
                  </a:cubicBezTo>
                  <a:close/>
                  <a:moveTo>
                    <a:pt x="325" y="123"/>
                  </a:moveTo>
                  <a:cubicBezTo>
                    <a:pt x="183" y="173"/>
                    <a:pt x="92" y="173"/>
                    <a:pt x="0" y="173"/>
                  </a:cubicBezTo>
                  <a:lnTo>
                    <a:pt x="277" y="173"/>
                  </a:lnTo>
                  <a:cubicBezTo>
                    <a:pt x="277" y="173"/>
                    <a:pt x="294" y="151"/>
                    <a:pt x="325" y="123"/>
                  </a:cubicBez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85"/>
            <p:cNvSpPr/>
            <p:nvPr/>
          </p:nvSpPr>
          <p:spPr>
            <a:xfrm>
              <a:off x="5067386" y="4236613"/>
              <a:ext cx="13039" cy="2514"/>
            </a:xfrm>
            <a:custGeom>
              <a:rect b="b" l="l" r="r" t="t"/>
              <a:pathLst>
                <a:path extrusionOk="0" h="140" w="726">
                  <a:moveTo>
                    <a:pt x="726" y="1"/>
                  </a:moveTo>
                  <a:cubicBezTo>
                    <a:pt x="588" y="1"/>
                    <a:pt x="277" y="1"/>
                    <a:pt x="0" y="139"/>
                  </a:cubicBezTo>
                  <a:cubicBezTo>
                    <a:pt x="277" y="139"/>
                    <a:pt x="588" y="1"/>
                    <a:pt x="726" y="1"/>
                  </a:cubicBez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85"/>
            <p:cNvSpPr/>
            <p:nvPr/>
          </p:nvSpPr>
          <p:spPr>
            <a:xfrm>
              <a:off x="4094600" y="3458155"/>
              <a:ext cx="28574" cy="82580"/>
            </a:xfrm>
            <a:custGeom>
              <a:rect b="b" l="l" r="r" t="t"/>
              <a:pathLst>
                <a:path extrusionOk="0" h="4598" w="1591">
                  <a:moveTo>
                    <a:pt x="0" y="0"/>
                  </a:moveTo>
                  <a:cubicBezTo>
                    <a:pt x="278" y="669"/>
                    <a:pt x="555" y="1376"/>
                    <a:pt x="814" y="2103"/>
                  </a:cubicBezTo>
                  <a:lnTo>
                    <a:pt x="814" y="2103"/>
                  </a:lnTo>
                  <a:cubicBezTo>
                    <a:pt x="644" y="1583"/>
                    <a:pt x="475" y="1071"/>
                    <a:pt x="312" y="553"/>
                  </a:cubicBezTo>
                  <a:cubicBezTo>
                    <a:pt x="312" y="415"/>
                    <a:pt x="139" y="139"/>
                    <a:pt x="139" y="0"/>
                  </a:cubicBezTo>
                  <a:close/>
                  <a:moveTo>
                    <a:pt x="814" y="2103"/>
                  </a:moveTo>
                  <a:cubicBezTo>
                    <a:pt x="1075" y="2902"/>
                    <a:pt x="1339" y="3718"/>
                    <a:pt x="1590" y="4597"/>
                  </a:cubicBezTo>
                  <a:cubicBezTo>
                    <a:pt x="1371" y="3758"/>
                    <a:pt x="1104" y="2918"/>
                    <a:pt x="814" y="2103"/>
                  </a:cubicBez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85"/>
            <p:cNvSpPr/>
            <p:nvPr/>
          </p:nvSpPr>
          <p:spPr>
            <a:xfrm>
              <a:off x="4138674" y="3628865"/>
              <a:ext cx="121697" cy="320353"/>
            </a:xfrm>
            <a:custGeom>
              <a:rect b="b" l="l" r="r" t="t"/>
              <a:pathLst>
                <a:path extrusionOk="0" h="17837" w="6776">
                  <a:moveTo>
                    <a:pt x="1" y="1"/>
                  </a:moveTo>
                  <a:lnTo>
                    <a:pt x="1" y="1"/>
                  </a:lnTo>
                  <a:cubicBezTo>
                    <a:pt x="284" y="784"/>
                    <a:pt x="573" y="1568"/>
                    <a:pt x="865" y="2353"/>
                  </a:cubicBezTo>
                  <a:lnTo>
                    <a:pt x="865" y="2353"/>
                  </a:lnTo>
                  <a:lnTo>
                    <a:pt x="865" y="2282"/>
                  </a:lnTo>
                  <a:cubicBezTo>
                    <a:pt x="588" y="1591"/>
                    <a:pt x="277" y="727"/>
                    <a:pt x="1" y="1"/>
                  </a:cubicBezTo>
                  <a:close/>
                  <a:moveTo>
                    <a:pt x="865" y="2353"/>
                  </a:moveTo>
                  <a:lnTo>
                    <a:pt x="865" y="2593"/>
                  </a:lnTo>
                  <a:cubicBezTo>
                    <a:pt x="1003" y="2870"/>
                    <a:pt x="1141" y="3319"/>
                    <a:pt x="1314" y="3595"/>
                  </a:cubicBezTo>
                  <a:cubicBezTo>
                    <a:pt x="1591" y="4321"/>
                    <a:pt x="1729" y="5185"/>
                    <a:pt x="2005" y="5911"/>
                  </a:cubicBezTo>
                  <a:cubicBezTo>
                    <a:pt x="2178" y="6188"/>
                    <a:pt x="2316" y="6464"/>
                    <a:pt x="2316" y="6603"/>
                  </a:cubicBezTo>
                  <a:cubicBezTo>
                    <a:pt x="2455" y="7052"/>
                    <a:pt x="2593" y="7467"/>
                    <a:pt x="2731" y="7778"/>
                  </a:cubicBezTo>
                  <a:cubicBezTo>
                    <a:pt x="3042" y="8642"/>
                    <a:pt x="3457" y="9506"/>
                    <a:pt x="3734" y="10370"/>
                  </a:cubicBezTo>
                  <a:lnTo>
                    <a:pt x="3906" y="10647"/>
                  </a:lnTo>
                  <a:lnTo>
                    <a:pt x="4045" y="11234"/>
                  </a:lnTo>
                  <a:cubicBezTo>
                    <a:pt x="4045" y="11234"/>
                    <a:pt x="4045" y="11373"/>
                    <a:pt x="4183" y="11373"/>
                  </a:cubicBezTo>
                  <a:cubicBezTo>
                    <a:pt x="4321" y="11649"/>
                    <a:pt x="4460" y="12098"/>
                    <a:pt x="4598" y="12513"/>
                  </a:cubicBezTo>
                  <a:lnTo>
                    <a:pt x="4598" y="12375"/>
                  </a:lnTo>
                  <a:lnTo>
                    <a:pt x="5047" y="13827"/>
                  </a:lnTo>
                  <a:cubicBezTo>
                    <a:pt x="5185" y="14241"/>
                    <a:pt x="5462" y="14691"/>
                    <a:pt x="5635" y="14967"/>
                  </a:cubicBezTo>
                  <a:cubicBezTo>
                    <a:pt x="5773" y="15555"/>
                    <a:pt x="6050" y="16108"/>
                    <a:pt x="6188" y="16696"/>
                  </a:cubicBezTo>
                  <a:cubicBezTo>
                    <a:pt x="6289" y="16897"/>
                    <a:pt x="6482" y="17191"/>
                    <a:pt x="6632" y="17443"/>
                  </a:cubicBezTo>
                  <a:lnTo>
                    <a:pt x="6632" y="17443"/>
                  </a:lnTo>
                  <a:cubicBezTo>
                    <a:pt x="5954" y="15586"/>
                    <a:pt x="5267" y="13833"/>
                    <a:pt x="4460" y="11960"/>
                  </a:cubicBezTo>
                  <a:cubicBezTo>
                    <a:pt x="3319" y="8817"/>
                    <a:pt x="2067" y="5585"/>
                    <a:pt x="865" y="2353"/>
                  </a:cubicBezTo>
                  <a:close/>
                  <a:moveTo>
                    <a:pt x="6632" y="17443"/>
                  </a:moveTo>
                  <a:lnTo>
                    <a:pt x="6632" y="17443"/>
                  </a:lnTo>
                  <a:cubicBezTo>
                    <a:pt x="6680" y="17573"/>
                    <a:pt x="6728" y="17704"/>
                    <a:pt x="6775" y="17836"/>
                  </a:cubicBezTo>
                  <a:lnTo>
                    <a:pt x="6775" y="17698"/>
                  </a:lnTo>
                  <a:cubicBezTo>
                    <a:pt x="6738" y="17623"/>
                    <a:pt x="6688" y="17536"/>
                    <a:pt x="6632" y="17443"/>
                  </a:cubicBez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85"/>
            <p:cNvSpPr/>
            <p:nvPr/>
          </p:nvSpPr>
          <p:spPr>
            <a:xfrm>
              <a:off x="4208826" y="3336476"/>
              <a:ext cx="18" cy="2496"/>
            </a:xfrm>
            <a:custGeom>
              <a:rect b="b" l="l" r="r" t="t"/>
              <a:pathLst>
                <a:path extrusionOk="0" h="139" w="1">
                  <a:moveTo>
                    <a:pt x="0" y="139"/>
                  </a:moveTo>
                  <a:lnTo>
                    <a:pt x="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85"/>
            <p:cNvSpPr/>
            <p:nvPr/>
          </p:nvSpPr>
          <p:spPr>
            <a:xfrm>
              <a:off x="4198266" y="3437052"/>
              <a:ext cx="18" cy="3107"/>
            </a:xfrm>
            <a:custGeom>
              <a:rect b="b" l="l" r="r" t="t"/>
              <a:pathLst>
                <a:path extrusionOk="0" h="173" w="1">
                  <a:moveTo>
                    <a:pt x="1" y="173"/>
                  </a:moveTo>
                  <a:lnTo>
                    <a:pt x="1" y="173"/>
                  </a:lnTo>
                  <a:lnTo>
                    <a:pt x="1" y="0"/>
                  </a:lnTo>
                  <a:lnTo>
                    <a:pt x="1" y="173"/>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85"/>
            <p:cNvSpPr/>
            <p:nvPr/>
          </p:nvSpPr>
          <p:spPr>
            <a:xfrm>
              <a:off x="4195787" y="3419038"/>
              <a:ext cx="18" cy="2496"/>
            </a:xfrm>
            <a:custGeom>
              <a:rect b="b" l="l" r="r" t="t"/>
              <a:pathLst>
                <a:path extrusionOk="0" h="139" w="1">
                  <a:moveTo>
                    <a:pt x="1" y="1"/>
                  </a:moveTo>
                  <a:lnTo>
                    <a:pt x="1" y="139"/>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85"/>
            <p:cNvSpPr/>
            <p:nvPr/>
          </p:nvSpPr>
          <p:spPr>
            <a:xfrm>
              <a:off x="4273392" y="3396067"/>
              <a:ext cx="4975" cy="15535"/>
            </a:xfrm>
            <a:custGeom>
              <a:rect b="b" l="l" r="r" t="t"/>
              <a:pathLst>
                <a:path extrusionOk="0" h="865" w="277">
                  <a:moveTo>
                    <a:pt x="0" y="1"/>
                  </a:moveTo>
                  <a:cubicBezTo>
                    <a:pt x="139" y="277"/>
                    <a:pt x="139" y="554"/>
                    <a:pt x="277" y="865"/>
                  </a:cubicBezTo>
                  <a:cubicBezTo>
                    <a:pt x="139" y="554"/>
                    <a:pt x="139" y="277"/>
                    <a:pt x="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85"/>
            <p:cNvSpPr/>
            <p:nvPr/>
          </p:nvSpPr>
          <p:spPr>
            <a:xfrm>
              <a:off x="4252289" y="3401042"/>
              <a:ext cx="18" cy="39117"/>
            </a:xfrm>
            <a:custGeom>
              <a:rect b="b" l="l" r="r" t="t"/>
              <a:pathLst>
                <a:path extrusionOk="0" h="2178" w="1">
                  <a:moveTo>
                    <a:pt x="0" y="2178"/>
                  </a:moveTo>
                  <a:lnTo>
                    <a:pt x="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85"/>
            <p:cNvSpPr/>
            <p:nvPr/>
          </p:nvSpPr>
          <p:spPr>
            <a:xfrm>
              <a:off x="4280846" y="3419038"/>
              <a:ext cx="8082" cy="21121"/>
            </a:xfrm>
            <a:custGeom>
              <a:rect b="b" l="l" r="r" t="t"/>
              <a:pathLst>
                <a:path extrusionOk="0" h="1176" w="450">
                  <a:moveTo>
                    <a:pt x="0" y="1"/>
                  </a:moveTo>
                  <a:lnTo>
                    <a:pt x="0" y="1"/>
                  </a:lnTo>
                  <a:cubicBezTo>
                    <a:pt x="93" y="304"/>
                    <a:pt x="202" y="529"/>
                    <a:pt x="306" y="781"/>
                  </a:cubicBezTo>
                  <a:lnTo>
                    <a:pt x="306" y="781"/>
                  </a:lnTo>
                  <a:cubicBezTo>
                    <a:pt x="276" y="532"/>
                    <a:pt x="124" y="280"/>
                    <a:pt x="0" y="1"/>
                  </a:cubicBezTo>
                  <a:close/>
                  <a:moveTo>
                    <a:pt x="306" y="781"/>
                  </a:moveTo>
                  <a:cubicBezTo>
                    <a:pt x="309" y="809"/>
                    <a:pt x="311" y="837"/>
                    <a:pt x="311" y="865"/>
                  </a:cubicBezTo>
                  <a:cubicBezTo>
                    <a:pt x="311" y="949"/>
                    <a:pt x="363" y="982"/>
                    <a:pt x="403" y="1034"/>
                  </a:cubicBezTo>
                  <a:lnTo>
                    <a:pt x="403" y="1034"/>
                  </a:lnTo>
                  <a:cubicBezTo>
                    <a:pt x="372" y="945"/>
                    <a:pt x="339" y="861"/>
                    <a:pt x="306" y="781"/>
                  </a:cubicBezTo>
                  <a:close/>
                  <a:moveTo>
                    <a:pt x="403" y="1034"/>
                  </a:moveTo>
                  <a:cubicBezTo>
                    <a:pt x="419" y="1080"/>
                    <a:pt x="434" y="1127"/>
                    <a:pt x="449" y="1176"/>
                  </a:cubicBezTo>
                  <a:cubicBezTo>
                    <a:pt x="449" y="1109"/>
                    <a:pt x="428" y="1068"/>
                    <a:pt x="403" y="1034"/>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85"/>
            <p:cNvSpPr/>
            <p:nvPr/>
          </p:nvSpPr>
          <p:spPr>
            <a:xfrm>
              <a:off x="4180270" y="3315983"/>
              <a:ext cx="18" cy="18"/>
            </a:xfrm>
            <a:custGeom>
              <a:rect b="b" l="l" r="r" t="t"/>
              <a:pathLst>
                <a:path extrusionOk="0" h="1" w="1">
                  <a:moveTo>
                    <a:pt x="0" y="1"/>
                  </a:moveTo>
                  <a:lnTo>
                    <a:pt x="0" y="1"/>
                  </a:lnTo>
                  <a:lnTo>
                    <a:pt x="0" y="1"/>
                  </a:lnTo>
                  <a:lnTo>
                    <a:pt x="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85"/>
            <p:cNvSpPr/>
            <p:nvPr/>
          </p:nvSpPr>
          <p:spPr>
            <a:xfrm>
              <a:off x="4180270" y="3315983"/>
              <a:ext cx="18" cy="18"/>
            </a:xfrm>
            <a:custGeom>
              <a:rect b="b" l="l" r="r" t="t"/>
              <a:pathLst>
                <a:path extrusionOk="0" h="1" w="1">
                  <a:moveTo>
                    <a:pt x="0" y="1"/>
                  </a:moveTo>
                  <a:lnTo>
                    <a:pt x="0" y="1"/>
                  </a:lnTo>
                  <a:lnTo>
                    <a:pt x="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85"/>
            <p:cNvSpPr/>
            <p:nvPr/>
          </p:nvSpPr>
          <p:spPr>
            <a:xfrm>
              <a:off x="4208826" y="3284948"/>
              <a:ext cx="18" cy="2496"/>
            </a:xfrm>
            <a:custGeom>
              <a:rect b="b" l="l" r="r" t="t"/>
              <a:pathLst>
                <a:path extrusionOk="0" h="139" w="1">
                  <a:moveTo>
                    <a:pt x="0" y="1"/>
                  </a:moveTo>
                  <a:lnTo>
                    <a:pt x="0" y="139"/>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85"/>
            <p:cNvSpPr/>
            <p:nvPr/>
          </p:nvSpPr>
          <p:spPr>
            <a:xfrm>
              <a:off x="4193309" y="3380550"/>
              <a:ext cx="18" cy="2496"/>
            </a:xfrm>
            <a:custGeom>
              <a:rect b="b" l="l" r="r" t="t"/>
              <a:pathLst>
                <a:path extrusionOk="0" h="139" w="1">
                  <a:moveTo>
                    <a:pt x="0" y="1"/>
                  </a:moveTo>
                  <a:lnTo>
                    <a:pt x="0" y="139"/>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85"/>
            <p:cNvSpPr/>
            <p:nvPr/>
          </p:nvSpPr>
          <p:spPr>
            <a:xfrm>
              <a:off x="4234275" y="3305441"/>
              <a:ext cx="2496" cy="98098"/>
            </a:xfrm>
            <a:custGeom>
              <a:rect b="b" l="l" r="r" t="t"/>
              <a:pathLst>
                <a:path extrusionOk="0" h="5462" w="139">
                  <a:moveTo>
                    <a:pt x="1" y="5462"/>
                  </a:moveTo>
                  <a:cubicBezTo>
                    <a:pt x="1" y="3457"/>
                    <a:pt x="139" y="1729"/>
                    <a:pt x="139" y="0"/>
                  </a:cubicBezTo>
                  <a:cubicBezTo>
                    <a:pt x="139" y="1729"/>
                    <a:pt x="1" y="3457"/>
                    <a:pt x="1" y="5462"/>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85"/>
            <p:cNvSpPr/>
            <p:nvPr/>
          </p:nvSpPr>
          <p:spPr>
            <a:xfrm>
              <a:off x="4195787" y="3398563"/>
              <a:ext cx="18" cy="2496"/>
            </a:xfrm>
            <a:custGeom>
              <a:rect b="b" l="l" r="r" t="t"/>
              <a:pathLst>
                <a:path extrusionOk="0" h="139" w="1">
                  <a:moveTo>
                    <a:pt x="1" y="0"/>
                  </a:moveTo>
                  <a:lnTo>
                    <a:pt x="1" y="138"/>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85"/>
            <p:cNvSpPr/>
            <p:nvPr/>
          </p:nvSpPr>
          <p:spPr>
            <a:xfrm>
              <a:off x="4097079" y="3454814"/>
              <a:ext cx="106180" cy="5837"/>
            </a:xfrm>
            <a:custGeom>
              <a:rect b="b" l="l" r="r" t="t"/>
              <a:pathLst>
                <a:path extrusionOk="0" h="325" w="5912">
                  <a:moveTo>
                    <a:pt x="2815" y="0"/>
                  </a:moveTo>
                  <a:cubicBezTo>
                    <a:pt x="1894" y="0"/>
                    <a:pt x="967" y="39"/>
                    <a:pt x="1" y="186"/>
                  </a:cubicBezTo>
                  <a:cubicBezTo>
                    <a:pt x="727" y="325"/>
                    <a:pt x="1591" y="325"/>
                    <a:pt x="2317" y="325"/>
                  </a:cubicBezTo>
                  <a:cubicBezTo>
                    <a:pt x="3181" y="325"/>
                    <a:pt x="4045" y="325"/>
                    <a:pt x="5047" y="186"/>
                  </a:cubicBezTo>
                  <a:cubicBezTo>
                    <a:pt x="5358" y="48"/>
                    <a:pt x="5635" y="48"/>
                    <a:pt x="5773" y="48"/>
                  </a:cubicBezTo>
                  <a:lnTo>
                    <a:pt x="5911" y="48"/>
                  </a:lnTo>
                  <a:cubicBezTo>
                    <a:pt x="4856" y="48"/>
                    <a:pt x="3839" y="0"/>
                    <a:pt x="281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85"/>
            <p:cNvSpPr/>
            <p:nvPr/>
          </p:nvSpPr>
          <p:spPr>
            <a:xfrm>
              <a:off x="4208826" y="3289923"/>
              <a:ext cx="2496" cy="20492"/>
            </a:xfrm>
            <a:custGeom>
              <a:rect b="b" l="l" r="r" t="t"/>
              <a:pathLst>
                <a:path extrusionOk="0" h="1141" w="139">
                  <a:moveTo>
                    <a:pt x="0" y="1141"/>
                  </a:moveTo>
                  <a:cubicBezTo>
                    <a:pt x="0" y="726"/>
                    <a:pt x="0" y="277"/>
                    <a:pt x="139" y="0"/>
                  </a:cubicBezTo>
                  <a:cubicBezTo>
                    <a:pt x="0" y="277"/>
                    <a:pt x="0" y="726"/>
                    <a:pt x="0" y="114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85"/>
            <p:cNvSpPr/>
            <p:nvPr/>
          </p:nvSpPr>
          <p:spPr>
            <a:xfrm>
              <a:off x="4267807" y="3388003"/>
              <a:ext cx="3107" cy="13057"/>
            </a:xfrm>
            <a:custGeom>
              <a:rect b="b" l="l" r="r" t="t"/>
              <a:pathLst>
                <a:path extrusionOk="0" h="727" w="173">
                  <a:moveTo>
                    <a:pt x="173" y="0"/>
                  </a:moveTo>
                  <a:lnTo>
                    <a:pt x="0" y="726"/>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85"/>
            <p:cNvSpPr/>
            <p:nvPr/>
          </p:nvSpPr>
          <p:spPr>
            <a:xfrm>
              <a:off x="4193309" y="3258871"/>
              <a:ext cx="18014" cy="20510"/>
            </a:xfrm>
            <a:custGeom>
              <a:rect b="b" l="l" r="r" t="t"/>
              <a:pathLst>
                <a:path extrusionOk="0" h="1142" w="1003">
                  <a:moveTo>
                    <a:pt x="1003" y="1"/>
                  </a:moveTo>
                  <a:cubicBezTo>
                    <a:pt x="692" y="1"/>
                    <a:pt x="553" y="139"/>
                    <a:pt x="415" y="277"/>
                  </a:cubicBezTo>
                  <a:cubicBezTo>
                    <a:pt x="277" y="588"/>
                    <a:pt x="139" y="865"/>
                    <a:pt x="0" y="1142"/>
                  </a:cubicBezTo>
                  <a:cubicBezTo>
                    <a:pt x="277" y="727"/>
                    <a:pt x="553" y="416"/>
                    <a:pt x="100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85"/>
            <p:cNvSpPr/>
            <p:nvPr/>
          </p:nvSpPr>
          <p:spPr>
            <a:xfrm>
              <a:off x="4136196" y="3440141"/>
              <a:ext cx="18" cy="18"/>
            </a:xfrm>
            <a:custGeom>
              <a:rect b="b" l="l" r="r" t="t"/>
              <a:pathLst>
                <a:path extrusionOk="0" h="1" w="1">
                  <a:moveTo>
                    <a:pt x="0" y="1"/>
                  </a:moveTo>
                  <a:lnTo>
                    <a:pt x="0" y="1"/>
                  </a:lnTo>
                  <a:lnTo>
                    <a:pt x="0" y="1"/>
                  </a:lnTo>
                  <a:lnTo>
                    <a:pt x="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85"/>
            <p:cNvSpPr/>
            <p:nvPr/>
          </p:nvSpPr>
          <p:spPr>
            <a:xfrm>
              <a:off x="4193309" y="3331519"/>
              <a:ext cx="18" cy="2496"/>
            </a:xfrm>
            <a:custGeom>
              <a:rect b="b" l="l" r="r" t="t"/>
              <a:pathLst>
                <a:path extrusionOk="0" h="139" w="1">
                  <a:moveTo>
                    <a:pt x="0" y="0"/>
                  </a:moveTo>
                  <a:lnTo>
                    <a:pt x="0" y="138"/>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85"/>
            <p:cNvSpPr/>
            <p:nvPr/>
          </p:nvSpPr>
          <p:spPr>
            <a:xfrm>
              <a:off x="4205719" y="3455676"/>
              <a:ext cx="3125" cy="0"/>
            </a:xfrm>
            <a:custGeom>
              <a:rect b="b" l="l" r="r" t="t"/>
              <a:pathLst>
                <a:path extrusionOk="0" h="0" w="174">
                  <a:moveTo>
                    <a:pt x="173" y="0"/>
                  </a:moveTo>
                  <a:lnTo>
                    <a:pt x="1" y="0"/>
                  </a:lnTo>
                  <a:lnTo>
                    <a:pt x="17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85"/>
            <p:cNvSpPr/>
            <p:nvPr/>
          </p:nvSpPr>
          <p:spPr>
            <a:xfrm>
              <a:off x="4125635" y="3396067"/>
              <a:ext cx="2496" cy="18"/>
            </a:xfrm>
            <a:custGeom>
              <a:rect b="b" l="l" r="r" t="t"/>
              <a:pathLst>
                <a:path extrusionOk="0" h="1" w="139">
                  <a:moveTo>
                    <a:pt x="139" y="1"/>
                  </a:move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85"/>
            <p:cNvSpPr/>
            <p:nvPr/>
          </p:nvSpPr>
          <p:spPr>
            <a:xfrm>
              <a:off x="4133717" y="3419038"/>
              <a:ext cx="18" cy="5604"/>
            </a:xfrm>
            <a:custGeom>
              <a:rect b="b" l="l" r="r" t="t"/>
              <a:pathLst>
                <a:path extrusionOk="0" h="312" w="1">
                  <a:moveTo>
                    <a:pt x="0" y="1"/>
                  </a:moveTo>
                  <a:lnTo>
                    <a:pt x="0" y="312"/>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85"/>
            <p:cNvSpPr/>
            <p:nvPr/>
          </p:nvSpPr>
          <p:spPr>
            <a:xfrm>
              <a:off x="4193309" y="3347036"/>
              <a:ext cx="18" cy="2496"/>
            </a:xfrm>
            <a:custGeom>
              <a:rect b="b" l="l" r="r" t="t"/>
              <a:pathLst>
                <a:path extrusionOk="0" h="139" w="1">
                  <a:moveTo>
                    <a:pt x="0" y="138"/>
                  </a:moveTo>
                  <a:lnTo>
                    <a:pt x="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85"/>
            <p:cNvSpPr/>
            <p:nvPr/>
          </p:nvSpPr>
          <p:spPr>
            <a:xfrm>
              <a:off x="4193309" y="3362554"/>
              <a:ext cx="18" cy="4975"/>
            </a:xfrm>
            <a:custGeom>
              <a:rect b="b" l="l" r="r" t="t"/>
              <a:pathLst>
                <a:path extrusionOk="0" h="277" w="1">
                  <a:moveTo>
                    <a:pt x="0" y="277"/>
                  </a:moveTo>
                  <a:lnTo>
                    <a:pt x="0" y="0"/>
                  </a:lnTo>
                  <a:lnTo>
                    <a:pt x="0" y="277"/>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85"/>
            <p:cNvSpPr/>
            <p:nvPr/>
          </p:nvSpPr>
          <p:spPr>
            <a:xfrm>
              <a:off x="4128114" y="3440141"/>
              <a:ext cx="8100" cy="18"/>
            </a:xfrm>
            <a:custGeom>
              <a:rect b="b" l="l" r="r" t="t"/>
              <a:pathLst>
                <a:path extrusionOk="0" h="1" w="451">
                  <a:moveTo>
                    <a:pt x="1" y="1"/>
                  </a:moveTo>
                  <a:lnTo>
                    <a:pt x="450" y="1"/>
                  </a:lnTo>
                  <a:lnTo>
                    <a:pt x="1" y="1"/>
                  </a:lnTo>
                  <a:lnTo>
                    <a:pt x="1" y="1"/>
                  </a:ln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85"/>
            <p:cNvSpPr/>
            <p:nvPr/>
          </p:nvSpPr>
          <p:spPr>
            <a:xfrm>
              <a:off x="4213783" y="3256392"/>
              <a:ext cx="2514" cy="18"/>
            </a:xfrm>
            <a:custGeom>
              <a:rect b="b" l="l" r="r" t="t"/>
              <a:pathLst>
                <a:path extrusionOk="0" h="1" w="140">
                  <a:moveTo>
                    <a:pt x="1" y="1"/>
                  </a:moveTo>
                  <a:lnTo>
                    <a:pt x="13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85"/>
            <p:cNvSpPr/>
            <p:nvPr/>
          </p:nvSpPr>
          <p:spPr>
            <a:xfrm>
              <a:off x="4267807" y="3403520"/>
              <a:ext cx="18" cy="36638"/>
            </a:xfrm>
            <a:custGeom>
              <a:rect b="b" l="l" r="r" t="t"/>
              <a:pathLst>
                <a:path extrusionOk="0" h="2040" w="1">
                  <a:moveTo>
                    <a:pt x="0" y="2040"/>
                  </a:moveTo>
                  <a:lnTo>
                    <a:pt x="0" y="2040"/>
                  </a:lnTo>
                  <a:lnTo>
                    <a:pt x="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85"/>
            <p:cNvSpPr/>
            <p:nvPr/>
          </p:nvSpPr>
          <p:spPr>
            <a:xfrm>
              <a:off x="4193309" y="3315983"/>
              <a:ext cx="18" cy="18"/>
            </a:xfrm>
            <a:custGeom>
              <a:rect b="b" l="l" r="r" t="t"/>
              <a:pathLst>
                <a:path extrusionOk="0" h="1" w="1">
                  <a:moveTo>
                    <a:pt x="0" y="1"/>
                  </a:moveTo>
                  <a:lnTo>
                    <a:pt x="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85"/>
            <p:cNvSpPr/>
            <p:nvPr/>
          </p:nvSpPr>
          <p:spPr>
            <a:xfrm>
              <a:off x="4136196" y="3440141"/>
              <a:ext cx="18" cy="18"/>
            </a:xfrm>
            <a:custGeom>
              <a:rect b="b" l="l" r="r" t="t"/>
              <a:pathLst>
                <a:path extrusionOk="0" h="1" w="1">
                  <a:moveTo>
                    <a:pt x="0" y="1"/>
                  </a:moveTo>
                  <a:lnTo>
                    <a:pt x="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85"/>
            <p:cNvSpPr/>
            <p:nvPr/>
          </p:nvSpPr>
          <p:spPr>
            <a:xfrm>
              <a:off x="4128114" y="3440141"/>
              <a:ext cx="18" cy="18"/>
            </a:xfrm>
            <a:custGeom>
              <a:rect b="b" l="l" r="r" t="t"/>
              <a:pathLst>
                <a:path extrusionOk="0" h="1" w="1">
                  <a:moveTo>
                    <a:pt x="1" y="1"/>
                  </a:moveTo>
                  <a:lnTo>
                    <a:pt x="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85"/>
            <p:cNvSpPr/>
            <p:nvPr/>
          </p:nvSpPr>
          <p:spPr>
            <a:xfrm>
              <a:off x="3983482" y="3209840"/>
              <a:ext cx="1308637" cy="1298077"/>
            </a:xfrm>
            <a:custGeom>
              <a:rect b="b" l="l" r="r" t="t"/>
              <a:pathLst>
                <a:path extrusionOk="0" h="72276" w="72864">
                  <a:moveTo>
                    <a:pt x="8365" y="9644"/>
                  </a:moveTo>
                  <a:lnTo>
                    <a:pt x="8365" y="10646"/>
                  </a:lnTo>
                  <a:lnTo>
                    <a:pt x="8365" y="11510"/>
                  </a:lnTo>
                  <a:lnTo>
                    <a:pt x="8365" y="11649"/>
                  </a:lnTo>
                  <a:lnTo>
                    <a:pt x="8365" y="11960"/>
                  </a:lnTo>
                  <a:lnTo>
                    <a:pt x="8365" y="12098"/>
                  </a:lnTo>
                  <a:cubicBezTo>
                    <a:pt x="8365" y="12236"/>
                    <a:pt x="8503" y="12513"/>
                    <a:pt x="8503" y="12824"/>
                  </a:cubicBezTo>
                  <a:lnTo>
                    <a:pt x="8054" y="12824"/>
                  </a:lnTo>
                  <a:lnTo>
                    <a:pt x="8054" y="10646"/>
                  </a:lnTo>
                  <a:lnTo>
                    <a:pt x="8054" y="10370"/>
                  </a:lnTo>
                  <a:lnTo>
                    <a:pt x="7916" y="10370"/>
                  </a:lnTo>
                  <a:lnTo>
                    <a:pt x="7916" y="10232"/>
                  </a:lnTo>
                  <a:lnTo>
                    <a:pt x="8054" y="10059"/>
                  </a:lnTo>
                  <a:lnTo>
                    <a:pt x="8227" y="9782"/>
                  </a:lnTo>
                  <a:lnTo>
                    <a:pt x="8365" y="9644"/>
                  </a:lnTo>
                  <a:close/>
                  <a:moveTo>
                    <a:pt x="10232" y="6913"/>
                  </a:moveTo>
                  <a:lnTo>
                    <a:pt x="10232" y="6913"/>
                  </a:lnTo>
                  <a:cubicBezTo>
                    <a:pt x="10093" y="8330"/>
                    <a:pt x="10232" y="9920"/>
                    <a:pt x="10232" y="11372"/>
                  </a:cubicBezTo>
                  <a:cubicBezTo>
                    <a:pt x="10370" y="11787"/>
                    <a:pt x="10370" y="12236"/>
                    <a:pt x="10370" y="12651"/>
                  </a:cubicBezTo>
                  <a:lnTo>
                    <a:pt x="10370" y="12824"/>
                  </a:lnTo>
                  <a:lnTo>
                    <a:pt x="9367" y="12824"/>
                  </a:lnTo>
                  <a:cubicBezTo>
                    <a:pt x="9229" y="12098"/>
                    <a:pt x="9229" y="11372"/>
                    <a:pt x="9229" y="10646"/>
                  </a:cubicBezTo>
                  <a:lnTo>
                    <a:pt x="9229" y="8642"/>
                  </a:lnTo>
                  <a:cubicBezTo>
                    <a:pt x="9367" y="8503"/>
                    <a:pt x="9367" y="8330"/>
                    <a:pt x="9367" y="8192"/>
                  </a:cubicBezTo>
                  <a:cubicBezTo>
                    <a:pt x="9506" y="7916"/>
                    <a:pt x="9644" y="7639"/>
                    <a:pt x="9955" y="7328"/>
                  </a:cubicBezTo>
                  <a:cubicBezTo>
                    <a:pt x="9955" y="7190"/>
                    <a:pt x="10093" y="7190"/>
                    <a:pt x="10093" y="7052"/>
                  </a:cubicBezTo>
                  <a:lnTo>
                    <a:pt x="10232" y="6913"/>
                  </a:lnTo>
                  <a:close/>
                  <a:moveTo>
                    <a:pt x="11683" y="5047"/>
                  </a:moveTo>
                  <a:lnTo>
                    <a:pt x="11683" y="5911"/>
                  </a:lnTo>
                  <a:lnTo>
                    <a:pt x="11683" y="6326"/>
                  </a:lnTo>
                  <a:lnTo>
                    <a:pt x="11683" y="6775"/>
                  </a:lnTo>
                  <a:lnTo>
                    <a:pt x="11683" y="6913"/>
                  </a:lnTo>
                  <a:lnTo>
                    <a:pt x="11683" y="7052"/>
                  </a:lnTo>
                  <a:lnTo>
                    <a:pt x="11683" y="7639"/>
                  </a:lnTo>
                  <a:lnTo>
                    <a:pt x="11683" y="7777"/>
                  </a:lnTo>
                  <a:lnTo>
                    <a:pt x="11683" y="7916"/>
                  </a:lnTo>
                  <a:lnTo>
                    <a:pt x="11683" y="8503"/>
                  </a:lnTo>
                  <a:lnTo>
                    <a:pt x="11683" y="8780"/>
                  </a:lnTo>
                  <a:lnTo>
                    <a:pt x="11683" y="9506"/>
                  </a:lnTo>
                  <a:lnTo>
                    <a:pt x="11683" y="9644"/>
                  </a:lnTo>
                  <a:cubicBezTo>
                    <a:pt x="11683" y="9920"/>
                    <a:pt x="11683" y="10232"/>
                    <a:pt x="11822" y="10508"/>
                  </a:cubicBezTo>
                  <a:lnTo>
                    <a:pt x="11822" y="10646"/>
                  </a:lnTo>
                  <a:lnTo>
                    <a:pt x="11822" y="11649"/>
                  </a:lnTo>
                  <a:lnTo>
                    <a:pt x="11822" y="11787"/>
                  </a:lnTo>
                  <a:cubicBezTo>
                    <a:pt x="11822" y="12098"/>
                    <a:pt x="11822" y="12375"/>
                    <a:pt x="11960" y="12651"/>
                  </a:cubicBezTo>
                  <a:lnTo>
                    <a:pt x="11960" y="12824"/>
                  </a:lnTo>
                  <a:lnTo>
                    <a:pt x="11234" y="12824"/>
                  </a:lnTo>
                  <a:cubicBezTo>
                    <a:pt x="11234" y="12375"/>
                    <a:pt x="11234" y="11960"/>
                    <a:pt x="11096" y="11510"/>
                  </a:cubicBezTo>
                  <a:lnTo>
                    <a:pt x="11096" y="11372"/>
                  </a:lnTo>
                  <a:lnTo>
                    <a:pt x="11096" y="8642"/>
                  </a:lnTo>
                  <a:lnTo>
                    <a:pt x="11096" y="6187"/>
                  </a:lnTo>
                  <a:cubicBezTo>
                    <a:pt x="11234" y="6187"/>
                    <a:pt x="11096" y="6049"/>
                    <a:pt x="10957" y="5911"/>
                  </a:cubicBezTo>
                  <a:cubicBezTo>
                    <a:pt x="11234" y="5600"/>
                    <a:pt x="11511" y="5323"/>
                    <a:pt x="11683" y="5047"/>
                  </a:cubicBezTo>
                  <a:close/>
                  <a:moveTo>
                    <a:pt x="13550" y="3146"/>
                  </a:moveTo>
                  <a:lnTo>
                    <a:pt x="13550" y="3318"/>
                  </a:lnTo>
                  <a:cubicBezTo>
                    <a:pt x="13101" y="6464"/>
                    <a:pt x="13101" y="9782"/>
                    <a:pt x="13101" y="12824"/>
                  </a:cubicBezTo>
                  <a:lnTo>
                    <a:pt x="12824" y="12824"/>
                  </a:lnTo>
                  <a:cubicBezTo>
                    <a:pt x="12547" y="10646"/>
                    <a:pt x="12547" y="8918"/>
                    <a:pt x="12547" y="7190"/>
                  </a:cubicBezTo>
                  <a:lnTo>
                    <a:pt x="12547" y="7052"/>
                  </a:lnTo>
                  <a:lnTo>
                    <a:pt x="12547" y="5600"/>
                  </a:lnTo>
                  <a:cubicBezTo>
                    <a:pt x="12547" y="5185"/>
                    <a:pt x="12547" y="4736"/>
                    <a:pt x="12686" y="4459"/>
                  </a:cubicBezTo>
                  <a:cubicBezTo>
                    <a:pt x="12686" y="4321"/>
                    <a:pt x="12686" y="4321"/>
                    <a:pt x="12547" y="4321"/>
                  </a:cubicBezTo>
                  <a:lnTo>
                    <a:pt x="12547" y="4183"/>
                  </a:lnTo>
                  <a:cubicBezTo>
                    <a:pt x="12686" y="4010"/>
                    <a:pt x="12686" y="3872"/>
                    <a:pt x="12824" y="3872"/>
                  </a:cubicBezTo>
                  <a:cubicBezTo>
                    <a:pt x="12962" y="3733"/>
                    <a:pt x="13101" y="3595"/>
                    <a:pt x="13101" y="3457"/>
                  </a:cubicBezTo>
                  <a:cubicBezTo>
                    <a:pt x="13239" y="3457"/>
                    <a:pt x="13412" y="3318"/>
                    <a:pt x="13550" y="3146"/>
                  </a:cubicBezTo>
                  <a:close/>
                  <a:moveTo>
                    <a:pt x="14276" y="5323"/>
                  </a:moveTo>
                  <a:cubicBezTo>
                    <a:pt x="14552" y="6187"/>
                    <a:pt x="14829" y="6913"/>
                    <a:pt x="15140" y="7639"/>
                  </a:cubicBezTo>
                  <a:lnTo>
                    <a:pt x="15140" y="7777"/>
                  </a:lnTo>
                  <a:lnTo>
                    <a:pt x="15140" y="7916"/>
                  </a:lnTo>
                  <a:cubicBezTo>
                    <a:pt x="15140" y="8780"/>
                    <a:pt x="15140" y="9644"/>
                    <a:pt x="14967" y="10508"/>
                  </a:cubicBezTo>
                  <a:lnTo>
                    <a:pt x="14967" y="10646"/>
                  </a:lnTo>
                  <a:lnTo>
                    <a:pt x="14967" y="12824"/>
                  </a:lnTo>
                  <a:lnTo>
                    <a:pt x="13965" y="12824"/>
                  </a:lnTo>
                  <a:lnTo>
                    <a:pt x="13965" y="11787"/>
                  </a:lnTo>
                  <a:lnTo>
                    <a:pt x="13965" y="10785"/>
                  </a:lnTo>
                  <a:cubicBezTo>
                    <a:pt x="13965" y="8780"/>
                    <a:pt x="14103" y="7052"/>
                    <a:pt x="14103" y="5323"/>
                  </a:cubicBezTo>
                  <a:close/>
                  <a:moveTo>
                    <a:pt x="16004" y="9920"/>
                  </a:moveTo>
                  <a:cubicBezTo>
                    <a:pt x="16004" y="10059"/>
                    <a:pt x="16004" y="10232"/>
                    <a:pt x="16142" y="10370"/>
                  </a:cubicBezTo>
                  <a:cubicBezTo>
                    <a:pt x="16281" y="10646"/>
                    <a:pt x="16281" y="10923"/>
                    <a:pt x="16419" y="11234"/>
                  </a:cubicBezTo>
                  <a:cubicBezTo>
                    <a:pt x="16419" y="11372"/>
                    <a:pt x="16557" y="11510"/>
                    <a:pt x="16557" y="11649"/>
                  </a:cubicBezTo>
                  <a:cubicBezTo>
                    <a:pt x="16695" y="11960"/>
                    <a:pt x="16868" y="12236"/>
                    <a:pt x="16868" y="12513"/>
                  </a:cubicBezTo>
                  <a:cubicBezTo>
                    <a:pt x="16868" y="12651"/>
                    <a:pt x="17006" y="12651"/>
                    <a:pt x="17006" y="12824"/>
                  </a:cubicBezTo>
                  <a:lnTo>
                    <a:pt x="15831" y="12824"/>
                  </a:lnTo>
                  <a:lnTo>
                    <a:pt x="15831" y="10785"/>
                  </a:lnTo>
                  <a:lnTo>
                    <a:pt x="15831" y="10646"/>
                  </a:lnTo>
                  <a:lnTo>
                    <a:pt x="16004" y="9920"/>
                  </a:lnTo>
                  <a:close/>
                  <a:moveTo>
                    <a:pt x="7190" y="11510"/>
                  </a:moveTo>
                  <a:lnTo>
                    <a:pt x="7190" y="12513"/>
                  </a:lnTo>
                  <a:lnTo>
                    <a:pt x="7190" y="12824"/>
                  </a:lnTo>
                  <a:lnTo>
                    <a:pt x="6499" y="12824"/>
                  </a:lnTo>
                  <a:lnTo>
                    <a:pt x="6326" y="12962"/>
                  </a:lnTo>
                  <a:lnTo>
                    <a:pt x="6326" y="12824"/>
                  </a:lnTo>
                  <a:lnTo>
                    <a:pt x="6637" y="12375"/>
                  </a:lnTo>
                  <a:lnTo>
                    <a:pt x="6775" y="12236"/>
                  </a:lnTo>
                  <a:cubicBezTo>
                    <a:pt x="6913" y="11960"/>
                    <a:pt x="7052" y="11787"/>
                    <a:pt x="7190" y="11510"/>
                  </a:cubicBezTo>
                  <a:close/>
                  <a:moveTo>
                    <a:pt x="64222" y="56445"/>
                  </a:moveTo>
                  <a:cubicBezTo>
                    <a:pt x="64084" y="56894"/>
                    <a:pt x="63808" y="57171"/>
                    <a:pt x="63531" y="57447"/>
                  </a:cubicBezTo>
                  <a:lnTo>
                    <a:pt x="63531" y="57309"/>
                  </a:lnTo>
                  <a:lnTo>
                    <a:pt x="63531" y="56583"/>
                  </a:lnTo>
                  <a:lnTo>
                    <a:pt x="63946" y="56583"/>
                  </a:lnTo>
                  <a:cubicBezTo>
                    <a:pt x="64084" y="56583"/>
                    <a:pt x="64222" y="56445"/>
                    <a:pt x="64222" y="56445"/>
                  </a:cubicBezTo>
                  <a:close/>
                  <a:moveTo>
                    <a:pt x="62667" y="56721"/>
                  </a:moveTo>
                  <a:lnTo>
                    <a:pt x="62667" y="57897"/>
                  </a:lnTo>
                  <a:cubicBezTo>
                    <a:pt x="62667" y="58035"/>
                    <a:pt x="62667" y="58173"/>
                    <a:pt x="62805" y="58311"/>
                  </a:cubicBezTo>
                  <a:cubicBezTo>
                    <a:pt x="62494" y="58623"/>
                    <a:pt x="62218" y="58899"/>
                    <a:pt x="62079" y="59176"/>
                  </a:cubicBezTo>
                  <a:lnTo>
                    <a:pt x="62079" y="59037"/>
                  </a:lnTo>
                  <a:cubicBezTo>
                    <a:pt x="61941" y="58311"/>
                    <a:pt x="61941" y="57586"/>
                    <a:pt x="62079" y="56894"/>
                  </a:cubicBezTo>
                  <a:lnTo>
                    <a:pt x="62356" y="56894"/>
                  </a:lnTo>
                  <a:cubicBezTo>
                    <a:pt x="62356" y="56894"/>
                    <a:pt x="62494" y="56721"/>
                    <a:pt x="62667" y="56721"/>
                  </a:cubicBezTo>
                  <a:close/>
                  <a:moveTo>
                    <a:pt x="39750" y="864"/>
                  </a:moveTo>
                  <a:cubicBezTo>
                    <a:pt x="42343" y="864"/>
                    <a:pt x="44797" y="1003"/>
                    <a:pt x="47389" y="1279"/>
                  </a:cubicBezTo>
                  <a:cubicBezTo>
                    <a:pt x="49394" y="1417"/>
                    <a:pt x="51122" y="1729"/>
                    <a:pt x="52712" y="2005"/>
                  </a:cubicBezTo>
                  <a:cubicBezTo>
                    <a:pt x="53300" y="2143"/>
                    <a:pt x="53853" y="2282"/>
                    <a:pt x="54302" y="2454"/>
                  </a:cubicBezTo>
                  <a:cubicBezTo>
                    <a:pt x="55305" y="5323"/>
                    <a:pt x="56307" y="8192"/>
                    <a:pt x="57482" y="11096"/>
                  </a:cubicBezTo>
                  <a:cubicBezTo>
                    <a:pt x="58035" y="12513"/>
                    <a:pt x="58623" y="14103"/>
                    <a:pt x="59210" y="15416"/>
                  </a:cubicBezTo>
                  <a:lnTo>
                    <a:pt x="59210" y="15555"/>
                  </a:lnTo>
                  <a:lnTo>
                    <a:pt x="59210" y="15693"/>
                  </a:lnTo>
                  <a:lnTo>
                    <a:pt x="59349" y="15831"/>
                  </a:lnTo>
                  <a:cubicBezTo>
                    <a:pt x="59763" y="16833"/>
                    <a:pt x="60075" y="18009"/>
                    <a:pt x="60489" y="19011"/>
                  </a:cubicBezTo>
                  <a:cubicBezTo>
                    <a:pt x="60628" y="19288"/>
                    <a:pt x="60766" y="19737"/>
                    <a:pt x="60939" y="20013"/>
                  </a:cubicBezTo>
                  <a:cubicBezTo>
                    <a:pt x="61353" y="21016"/>
                    <a:pt x="61803" y="22156"/>
                    <a:pt x="62218" y="23193"/>
                  </a:cubicBezTo>
                  <a:cubicBezTo>
                    <a:pt x="62805" y="25060"/>
                    <a:pt x="63531" y="26788"/>
                    <a:pt x="63946" y="28378"/>
                  </a:cubicBezTo>
                  <a:cubicBezTo>
                    <a:pt x="64222" y="29069"/>
                    <a:pt x="64395" y="29657"/>
                    <a:pt x="64533" y="30245"/>
                  </a:cubicBezTo>
                  <a:lnTo>
                    <a:pt x="64948" y="31109"/>
                  </a:lnTo>
                  <a:cubicBezTo>
                    <a:pt x="65259" y="32111"/>
                    <a:pt x="65536" y="32975"/>
                    <a:pt x="65812" y="33978"/>
                  </a:cubicBezTo>
                  <a:lnTo>
                    <a:pt x="66815" y="37296"/>
                  </a:lnTo>
                  <a:lnTo>
                    <a:pt x="67126" y="38160"/>
                  </a:lnTo>
                  <a:lnTo>
                    <a:pt x="67541" y="39439"/>
                  </a:lnTo>
                  <a:lnTo>
                    <a:pt x="67990" y="40614"/>
                  </a:lnTo>
                  <a:cubicBezTo>
                    <a:pt x="68405" y="42031"/>
                    <a:pt x="68854" y="43483"/>
                    <a:pt x="69407" y="45073"/>
                  </a:cubicBezTo>
                  <a:cubicBezTo>
                    <a:pt x="70444" y="47942"/>
                    <a:pt x="71308" y="50673"/>
                    <a:pt x="72000" y="53127"/>
                  </a:cubicBezTo>
                  <a:lnTo>
                    <a:pt x="72000" y="53265"/>
                  </a:lnTo>
                  <a:lnTo>
                    <a:pt x="72000" y="53576"/>
                  </a:lnTo>
                  <a:lnTo>
                    <a:pt x="71861" y="53714"/>
                  </a:lnTo>
                  <a:cubicBezTo>
                    <a:pt x="71723" y="53714"/>
                    <a:pt x="71723" y="53853"/>
                    <a:pt x="71585" y="53853"/>
                  </a:cubicBezTo>
                  <a:cubicBezTo>
                    <a:pt x="71446" y="53853"/>
                    <a:pt x="71308" y="53991"/>
                    <a:pt x="71135" y="53991"/>
                  </a:cubicBezTo>
                  <a:cubicBezTo>
                    <a:pt x="70721" y="54302"/>
                    <a:pt x="70133" y="54440"/>
                    <a:pt x="69718" y="54578"/>
                  </a:cubicBezTo>
                  <a:cubicBezTo>
                    <a:pt x="69269" y="54717"/>
                    <a:pt x="68992" y="54717"/>
                    <a:pt x="68543" y="54855"/>
                  </a:cubicBezTo>
                  <a:cubicBezTo>
                    <a:pt x="68128" y="54855"/>
                    <a:pt x="67679" y="54993"/>
                    <a:pt x="67264" y="55166"/>
                  </a:cubicBezTo>
                  <a:cubicBezTo>
                    <a:pt x="66538" y="55304"/>
                    <a:pt x="65951" y="55304"/>
                    <a:pt x="65398" y="55443"/>
                  </a:cubicBezTo>
                  <a:cubicBezTo>
                    <a:pt x="64948" y="55581"/>
                    <a:pt x="64395" y="55581"/>
                    <a:pt x="63946" y="55719"/>
                  </a:cubicBezTo>
                  <a:lnTo>
                    <a:pt x="63808" y="55719"/>
                  </a:lnTo>
                  <a:lnTo>
                    <a:pt x="63220" y="55857"/>
                  </a:lnTo>
                  <a:lnTo>
                    <a:pt x="63082" y="55719"/>
                  </a:lnTo>
                  <a:lnTo>
                    <a:pt x="62943" y="55719"/>
                  </a:lnTo>
                  <a:lnTo>
                    <a:pt x="62943" y="55857"/>
                  </a:lnTo>
                  <a:lnTo>
                    <a:pt x="62667" y="55857"/>
                  </a:lnTo>
                  <a:cubicBezTo>
                    <a:pt x="62356" y="56030"/>
                    <a:pt x="62079" y="56030"/>
                    <a:pt x="61803" y="56030"/>
                  </a:cubicBezTo>
                  <a:lnTo>
                    <a:pt x="61630" y="56030"/>
                  </a:lnTo>
                  <a:cubicBezTo>
                    <a:pt x="61630" y="56168"/>
                    <a:pt x="61492" y="56168"/>
                    <a:pt x="61492" y="56168"/>
                  </a:cubicBezTo>
                  <a:lnTo>
                    <a:pt x="61353" y="56168"/>
                  </a:lnTo>
                  <a:cubicBezTo>
                    <a:pt x="60939" y="56307"/>
                    <a:pt x="60489" y="56307"/>
                    <a:pt x="60075" y="56445"/>
                  </a:cubicBezTo>
                  <a:cubicBezTo>
                    <a:pt x="60075" y="56445"/>
                    <a:pt x="59902" y="56445"/>
                    <a:pt x="59902" y="56583"/>
                  </a:cubicBezTo>
                  <a:lnTo>
                    <a:pt x="59349" y="56583"/>
                  </a:lnTo>
                  <a:cubicBezTo>
                    <a:pt x="58761" y="56721"/>
                    <a:pt x="58173" y="56894"/>
                    <a:pt x="57620" y="57033"/>
                  </a:cubicBezTo>
                  <a:cubicBezTo>
                    <a:pt x="57482" y="57033"/>
                    <a:pt x="57482" y="57171"/>
                    <a:pt x="57309" y="57171"/>
                  </a:cubicBezTo>
                  <a:cubicBezTo>
                    <a:pt x="57033" y="57171"/>
                    <a:pt x="56756" y="57309"/>
                    <a:pt x="56445" y="57309"/>
                  </a:cubicBezTo>
                  <a:cubicBezTo>
                    <a:pt x="56030" y="57309"/>
                    <a:pt x="55754" y="57447"/>
                    <a:pt x="55305" y="57447"/>
                  </a:cubicBezTo>
                  <a:cubicBezTo>
                    <a:pt x="55166" y="57586"/>
                    <a:pt x="55028" y="57586"/>
                    <a:pt x="54890" y="57586"/>
                  </a:cubicBezTo>
                  <a:cubicBezTo>
                    <a:pt x="54440" y="57758"/>
                    <a:pt x="54164" y="57758"/>
                    <a:pt x="53715" y="57758"/>
                  </a:cubicBezTo>
                  <a:cubicBezTo>
                    <a:pt x="53576" y="57897"/>
                    <a:pt x="53438" y="57897"/>
                    <a:pt x="53162" y="57897"/>
                  </a:cubicBezTo>
                  <a:cubicBezTo>
                    <a:pt x="52850" y="58035"/>
                    <a:pt x="52574" y="58035"/>
                    <a:pt x="52297" y="58035"/>
                  </a:cubicBezTo>
                  <a:cubicBezTo>
                    <a:pt x="51848" y="58173"/>
                    <a:pt x="51572" y="58173"/>
                    <a:pt x="51260" y="58173"/>
                  </a:cubicBezTo>
                  <a:cubicBezTo>
                    <a:pt x="51122" y="58173"/>
                    <a:pt x="51122" y="58311"/>
                    <a:pt x="50984" y="58311"/>
                  </a:cubicBezTo>
                  <a:lnTo>
                    <a:pt x="50707" y="58311"/>
                  </a:lnTo>
                  <a:cubicBezTo>
                    <a:pt x="49982" y="58450"/>
                    <a:pt x="49394" y="58450"/>
                    <a:pt x="48668" y="58623"/>
                  </a:cubicBezTo>
                  <a:cubicBezTo>
                    <a:pt x="47389" y="58761"/>
                    <a:pt x="46076" y="58899"/>
                    <a:pt x="44797" y="59037"/>
                  </a:cubicBezTo>
                  <a:cubicBezTo>
                    <a:pt x="42792" y="59314"/>
                    <a:pt x="40753" y="59487"/>
                    <a:pt x="38886" y="59487"/>
                  </a:cubicBezTo>
                  <a:cubicBezTo>
                    <a:pt x="38298" y="59487"/>
                    <a:pt x="37884" y="59625"/>
                    <a:pt x="37434" y="59625"/>
                  </a:cubicBezTo>
                  <a:lnTo>
                    <a:pt x="34151" y="59625"/>
                  </a:lnTo>
                  <a:cubicBezTo>
                    <a:pt x="31247" y="59625"/>
                    <a:pt x="28240" y="59487"/>
                    <a:pt x="25786" y="59487"/>
                  </a:cubicBezTo>
                  <a:lnTo>
                    <a:pt x="25509" y="59314"/>
                  </a:lnTo>
                  <a:lnTo>
                    <a:pt x="24645" y="59314"/>
                  </a:lnTo>
                  <a:cubicBezTo>
                    <a:pt x="24472" y="59314"/>
                    <a:pt x="24472" y="59176"/>
                    <a:pt x="24472" y="59176"/>
                  </a:cubicBezTo>
                  <a:lnTo>
                    <a:pt x="24472" y="59037"/>
                  </a:lnTo>
                  <a:cubicBezTo>
                    <a:pt x="24334" y="58761"/>
                    <a:pt x="24058" y="58450"/>
                    <a:pt x="23919" y="58173"/>
                  </a:cubicBezTo>
                  <a:lnTo>
                    <a:pt x="23919" y="58035"/>
                  </a:lnTo>
                  <a:lnTo>
                    <a:pt x="23781" y="57897"/>
                  </a:lnTo>
                  <a:cubicBezTo>
                    <a:pt x="23608" y="57758"/>
                    <a:pt x="23608" y="57586"/>
                    <a:pt x="23608" y="57447"/>
                  </a:cubicBezTo>
                  <a:cubicBezTo>
                    <a:pt x="23194" y="56721"/>
                    <a:pt x="22744" y="55857"/>
                    <a:pt x="22329" y="55166"/>
                  </a:cubicBezTo>
                  <a:cubicBezTo>
                    <a:pt x="22191" y="54578"/>
                    <a:pt x="21880" y="53991"/>
                    <a:pt x="21604" y="53438"/>
                  </a:cubicBezTo>
                  <a:cubicBezTo>
                    <a:pt x="21465" y="53127"/>
                    <a:pt x="21327" y="52850"/>
                    <a:pt x="21189" y="52574"/>
                  </a:cubicBezTo>
                  <a:cubicBezTo>
                    <a:pt x="20878" y="51986"/>
                    <a:pt x="20601" y="51398"/>
                    <a:pt x="20325" y="50673"/>
                  </a:cubicBezTo>
                  <a:cubicBezTo>
                    <a:pt x="18873" y="47665"/>
                    <a:pt x="17559" y="44347"/>
                    <a:pt x="16004" y="40476"/>
                  </a:cubicBezTo>
                  <a:cubicBezTo>
                    <a:pt x="14691" y="37019"/>
                    <a:pt x="13412" y="33563"/>
                    <a:pt x="11960" y="29657"/>
                  </a:cubicBezTo>
                  <a:cubicBezTo>
                    <a:pt x="10957" y="26926"/>
                    <a:pt x="10093" y="24611"/>
                    <a:pt x="9229" y="22329"/>
                  </a:cubicBezTo>
                  <a:cubicBezTo>
                    <a:pt x="8780" y="20878"/>
                    <a:pt x="8227" y="19564"/>
                    <a:pt x="7777" y="18423"/>
                  </a:cubicBezTo>
                  <a:cubicBezTo>
                    <a:pt x="7363" y="16833"/>
                    <a:pt x="6775" y="15243"/>
                    <a:pt x="6187" y="13826"/>
                  </a:cubicBezTo>
                  <a:lnTo>
                    <a:pt x="6326" y="13826"/>
                  </a:lnTo>
                  <a:cubicBezTo>
                    <a:pt x="7292" y="13679"/>
                    <a:pt x="8219" y="13640"/>
                    <a:pt x="9140" y="13640"/>
                  </a:cubicBezTo>
                  <a:cubicBezTo>
                    <a:pt x="10164" y="13640"/>
                    <a:pt x="11181" y="13688"/>
                    <a:pt x="12236" y="13688"/>
                  </a:cubicBezTo>
                  <a:lnTo>
                    <a:pt x="17732" y="13688"/>
                  </a:lnTo>
                  <a:cubicBezTo>
                    <a:pt x="17732" y="13688"/>
                    <a:pt x="17870" y="13688"/>
                    <a:pt x="17870" y="13515"/>
                  </a:cubicBezTo>
                  <a:lnTo>
                    <a:pt x="18009" y="13377"/>
                  </a:lnTo>
                  <a:lnTo>
                    <a:pt x="18009" y="13100"/>
                  </a:lnTo>
                  <a:cubicBezTo>
                    <a:pt x="17421" y="11510"/>
                    <a:pt x="16868" y="9920"/>
                    <a:pt x="16281" y="8503"/>
                  </a:cubicBezTo>
                  <a:lnTo>
                    <a:pt x="16281" y="8330"/>
                  </a:lnTo>
                  <a:cubicBezTo>
                    <a:pt x="16004" y="7777"/>
                    <a:pt x="15831" y="7190"/>
                    <a:pt x="15555" y="6602"/>
                  </a:cubicBezTo>
                  <a:lnTo>
                    <a:pt x="15555" y="6464"/>
                  </a:lnTo>
                  <a:cubicBezTo>
                    <a:pt x="15416" y="6326"/>
                    <a:pt x="15416" y="6187"/>
                    <a:pt x="15416" y="6187"/>
                  </a:cubicBezTo>
                  <a:lnTo>
                    <a:pt x="15416" y="6049"/>
                  </a:lnTo>
                  <a:cubicBezTo>
                    <a:pt x="15278" y="5738"/>
                    <a:pt x="15278" y="5600"/>
                    <a:pt x="15140" y="5323"/>
                  </a:cubicBezTo>
                  <a:cubicBezTo>
                    <a:pt x="15140" y="5185"/>
                    <a:pt x="14967" y="5047"/>
                    <a:pt x="14967" y="4874"/>
                  </a:cubicBezTo>
                  <a:lnTo>
                    <a:pt x="14967" y="4736"/>
                  </a:lnTo>
                  <a:cubicBezTo>
                    <a:pt x="14829" y="4459"/>
                    <a:pt x="14829" y="4321"/>
                    <a:pt x="14691" y="4010"/>
                  </a:cubicBezTo>
                  <a:cubicBezTo>
                    <a:pt x="14691" y="4010"/>
                    <a:pt x="14691" y="3872"/>
                    <a:pt x="14552" y="3733"/>
                  </a:cubicBezTo>
                  <a:lnTo>
                    <a:pt x="14552" y="3457"/>
                  </a:lnTo>
                  <a:cubicBezTo>
                    <a:pt x="14552" y="3318"/>
                    <a:pt x="14414" y="3146"/>
                    <a:pt x="14414" y="3007"/>
                  </a:cubicBezTo>
                  <a:lnTo>
                    <a:pt x="14691" y="2869"/>
                  </a:lnTo>
                  <a:lnTo>
                    <a:pt x="16557" y="2869"/>
                  </a:lnTo>
                  <a:cubicBezTo>
                    <a:pt x="17421" y="2731"/>
                    <a:pt x="18285" y="2731"/>
                    <a:pt x="19460" y="2593"/>
                  </a:cubicBezTo>
                  <a:cubicBezTo>
                    <a:pt x="20152" y="2454"/>
                    <a:pt x="21016" y="2282"/>
                    <a:pt x="21742" y="2282"/>
                  </a:cubicBezTo>
                  <a:lnTo>
                    <a:pt x="22053" y="2143"/>
                  </a:lnTo>
                  <a:lnTo>
                    <a:pt x="22744" y="2143"/>
                  </a:lnTo>
                  <a:lnTo>
                    <a:pt x="23194" y="2005"/>
                  </a:lnTo>
                  <a:cubicBezTo>
                    <a:pt x="23919" y="2005"/>
                    <a:pt x="24472" y="1867"/>
                    <a:pt x="25060" y="1867"/>
                  </a:cubicBezTo>
                  <a:cubicBezTo>
                    <a:pt x="26062" y="1729"/>
                    <a:pt x="27065" y="1590"/>
                    <a:pt x="27929" y="1590"/>
                  </a:cubicBezTo>
                  <a:cubicBezTo>
                    <a:pt x="28966" y="1417"/>
                    <a:pt x="29968" y="1279"/>
                    <a:pt x="30832" y="1279"/>
                  </a:cubicBezTo>
                  <a:cubicBezTo>
                    <a:pt x="32975" y="1141"/>
                    <a:pt x="34842" y="1003"/>
                    <a:pt x="36743" y="864"/>
                  </a:cubicBezTo>
                  <a:close/>
                  <a:moveTo>
                    <a:pt x="61077" y="57171"/>
                  </a:moveTo>
                  <a:cubicBezTo>
                    <a:pt x="61077" y="58035"/>
                    <a:pt x="61077" y="58899"/>
                    <a:pt x="61215" y="59763"/>
                  </a:cubicBezTo>
                  <a:lnTo>
                    <a:pt x="61215" y="59901"/>
                  </a:lnTo>
                  <a:lnTo>
                    <a:pt x="61353" y="60040"/>
                  </a:lnTo>
                  <a:cubicBezTo>
                    <a:pt x="60939" y="60351"/>
                    <a:pt x="60628" y="60766"/>
                    <a:pt x="60351" y="61215"/>
                  </a:cubicBezTo>
                  <a:lnTo>
                    <a:pt x="60351" y="60904"/>
                  </a:lnTo>
                  <a:lnTo>
                    <a:pt x="60351" y="57309"/>
                  </a:lnTo>
                  <a:cubicBezTo>
                    <a:pt x="60628" y="57171"/>
                    <a:pt x="60939" y="57171"/>
                    <a:pt x="61077" y="57171"/>
                  </a:cubicBezTo>
                  <a:close/>
                  <a:moveTo>
                    <a:pt x="59487" y="57447"/>
                  </a:moveTo>
                  <a:lnTo>
                    <a:pt x="59487" y="57758"/>
                  </a:lnTo>
                  <a:cubicBezTo>
                    <a:pt x="59487" y="59037"/>
                    <a:pt x="59349" y="60351"/>
                    <a:pt x="59487" y="61630"/>
                  </a:cubicBezTo>
                  <a:lnTo>
                    <a:pt x="59487" y="61906"/>
                  </a:lnTo>
                  <a:lnTo>
                    <a:pt x="59625" y="61906"/>
                  </a:lnTo>
                  <a:cubicBezTo>
                    <a:pt x="59210" y="62356"/>
                    <a:pt x="58899" y="62770"/>
                    <a:pt x="58485" y="63220"/>
                  </a:cubicBezTo>
                  <a:lnTo>
                    <a:pt x="58485" y="62632"/>
                  </a:lnTo>
                  <a:cubicBezTo>
                    <a:pt x="58346" y="61042"/>
                    <a:pt x="58346" y="59314"/>
                    <a:pt x="58485" y="57758"/>
                  </a:cubicBezTo>
                  <a:lnTo>
                    <a:pt x="58623" y="57758"/>
                  </a:lnTo>
                  <a:cubicBezTo>
                    <a:pt x="58899" y="57586"/>
                    <a:pt x="59210" y="57586"/>
                    <a:pt x="59487" y="57447"/>
                  </a:cubicBezTo>
                  <a:close/>
                  <a:moveTo>
                    <a:pt x="57620" y="57897"/>
                  </a:moveTo>
                  <a:cubicBezTo>
                    <a:pt x="57482" y="59763"/>
                    <a:pt x="57482" y="61630"/>
                    <a:pt x="57620" y="63496"/>
                  </a:cubicBezTo>
                  <a:cubicBezTo>
                    <a:pt x="57620" y="63634"/>
                    <a:pt x="57620" y="63634"/>
                    <a:pt x="57759" y="63634"/>
                  </a:cubicBezTo>
                  <a:cubicBezTo>
                    <a:pt x="57759" y="63807"/>
                    <a:pt x="57759" y="63807"/>
                    <a:pt x="57897" y="63946"/>
                  </a:cubicBezTo>
                  <a:cubicBezTo>
                    <a:pt x="57620" y="64084"/>
                    <a:pt x="57482" y="64360"/>
                    <a:pt x="57171" y="64671"/>
                  </a:cubicBezTo>
                  <a:lnTo>
                    <a:pt x="56618" y="65224"/>
                  </a:lnTo>
                  <a:lnTo>
                    <a:pt x="56618" y="62217"/>
                  </a:lnTo>
                  <a:lnTo>
                    <a:pt x="56618" y="61906"/>
                  </a:lnTo>
                  <a:cubicBezTo>
                    <a:pt x="56618" y="60766"/>
                    <a:pt x="56445" y="59487"/>
                    <a:pt x="56618" y="58173"/>
                  </a:cubicBezTo>
                  <a:cubicBezTo>
                    <a:pt x="56895" y="58035"/>
                    <a:pt x="57309" y="58035"/>
                    <a:pt x="57620" y="57897"/>
                  </a:cubicBezTo>
                  <a:close/>
                  <a:moveTo>
                    <a:pt x="55754" y="58311"/>
                  </a:moveTo>
                  <a:cubicBezTo>
                    <a:pt x="55581" y="60766"/>
                    <a:pt x="55754" y="63081"/>
                    <a:pt x="55754" y="65536"/>
                  </a:cubicBezTo>
                  <a:cubicBezTo>
                    <a:pt x="55754" y="65674"/>
                    <a:pt x="55892" y="65812"/>
                    <a:pt x="56030" y="65950"/>
                  </a:cubicBezTo>
                  <a:lnTo>
                    <a:pt x="55892" y="66089"/>
                  </a:lnTo>
                  <a:cubicBezTo>
                    <a:pt x="55581" y="66400"/>
                    <a:pt x="55443" y="66538"/>
                    <a:pt x="55305" y="66676"/>
                  </a:cubicBezTo>
                  <a:cubicBezTo>
                    <a:pt x="55305" y="65363"/>
                    <a:pt x="55166" y="64084"/>
                    <a:pt x="55028" y="62770"/>
                  </a:cubicBezTo>
                  <a:cubicBezTo>
                    <a:pt x="54890" y="61353"/>
                    <a:pt x="54890" y="59901"/>
                    <a:pt x="55028" y="58450"/>
                  </a:cubicBezTo>
                  <a:cubicBezTo>
                    <a:pt x="55305" y="58450"/>
                    <a:pt x="55443" y="58311"/>
                    <a:pt x="55754" y="58311"/>
                  </a:cubicBezTo>
                  <a:close/>
                  <a:moveTo>
                    <a:pt x="54164" y="58623"/>
                  </a:moveTo>
                  <a:cubicBezTo>
                    <a:pt x="54164" y="58899"/>
                    <a:pt x="54164" y="59176"/>
                    <a:pt x="54026" y="59487"/>
                  </a:cubicBezTo>
                  <a:lnTo>
                    <a:pt x="54026" y="60351"/>
                  </a:lnTo>
                  <a:cubicBezTo>
                    <a:pt x="54026" y="61215"/>
                    <a:pt x="54026" y="61906"/>
                    <a:pt x="54164" y="62632"/>
                  </a:cubicBezTo>
                  <a:cubicBezTo>
                    <a:pt x="54302" y="64222"/>
                    <a:pt x="54440" y="65674"/>
                    <a:pt x="54440" y="67091"/>
                  </a:cubicBezTo>
                  <a:cubicBezTo>
                    <a:pt x="54440" y="67264"/>
                    <a:pt x="54440" y="67402"/>
                    <a:pt x="54579" y="67540"/>
                  </a:cubicBezTo>
                  <a:lnTo>
                    <a:pt x="54164" y="67955"/>
                  </a:lnTo>
                  <a:lnTo>
                    <a:pt x="54026" y="68128"/>
                  </a:lnTo>
                  <a:lnTo>
                    <a:pt x="53853" y="68266"/>
                  </a:lnTo>
                  <a:cubicBezTo>
                    <a:pt x="53715" y="66953"/>
                    <a:pt x="53576" y="65536"/>
                    <a:pt x="53438" y="64222"/>
                  </a:cubicBezTo>
                  <a:lnTo>
                    <a:pt x="53438" y="64084"/>
                  </a:lnTo>
                  <a:lnTo>
                    <a:pt x="53438" y="63081"/>
                  </a:lnTo>
                  <a:cubicBezTo>
                    <a:pt x="53438" y="62770"/>
                    <a:pt x="53438" y="62632"/>
                    <a:pt x="53300" y="62356"/>
                  </a:cubicBezTo>
                  <a:lnTo>
                    <a:pt x="53300" y="62217"/>
                  </a:lnTo>
                  <a:lnTo>
                    <a:pt x="53300" y="59625"/>
                  </a:lnTo>
                  <a:lnTo>
                    <a:pt x="53300" y="59037"/>
                  </a:lnTo>
                  <a:lnTo>
                    <a:pt x="53300" y="58761"/>
                  </a:lnTo>
                  <a:cubicBezTo>
                    <a:pt x="53576" y="58761"/>
                    <a:pt x="53853" y="58623"/>
                    <a:pt x="54164" y="58623"/>
                  </a:cubicBezTo>
                  <a:close/>
                  <a:moveTo>
                    <a:pt x="38298" y="0"/>
                  </a:moveTo>
                  <a:cubicBezTo>
                    <a:pt x="36432" y="0"/>
                    <a:pt x="34565" y="139"/>
                    <a:pt x="32561" y="277"/>
                  </a:cubicBezTo>
                  <a:cubicBezTo>
                    <a:pt x="30971" y="415"/>
                    <a:pt x="29381" y="553"/>
                    <a:pt x="27791" y="726"/>
                  </a:cubicBezTo>
                  <a:cubicBezTo>
                    <a:pt x="27065" y="726"/>
                    <a:pt x="26374" y="864"/>
                    <a:pt x="25509" y="864"/>
                  </a:cubicBezTo>
                  <a:cubicBezTo>
                    <a:pt x="24784" y="1003"/>
                    <a:pt x="23919" y="1141"/>
                    <a:pt x="23194" y="1141"/>
                  </a:cubicBezTo>
                  <a:cubicBezTo>
                    <a:pt x="21604" y="1417"/>
                    <a:pt x="20014" y="1590"/>
                    <a:pt x="18424" y="1867"/>
                  </a:cubicBezTo>
                  <a:cubicBezTo>
                    <a:pt x="17732" y="1867"/>
                    <a:pt x="16868" y="2005"/>
                    <a:pt x="16142" y="2005"/>
                  </a:cubicBezTo>
                  <a:cubicBezTo>
                    <a:pt x="15693" y="2005"/>
                    <a:pt x="15416" y="2005"/>
                    <a:pt x="14967" y="2143"/>
                  </a:cubicBezTo>
                  <a:lnTo>
                    <a:pt x="13550" y="2143"/>
                  </a:lnTo>
                  <a:cubicBezTo>
                    <a:pt x="13412" y="2143"/>
                    <a:pt x="13412" y="2143"/>
                    <a:pt x="13239" y="2282"/>
                  </a:cubicBezTo>
                  <a:cubicBezTo>
                    <a:pt x="13101" y="2282"/>
                    <a:pt x="13101" y="2454"/>
                    <a:pt x="12962" y="2593"/>
                  </a:cubicBezTo>
                  <a:lnTo>
                    <a:pt x="12824" y="2593"/>
                  </a:lnTo>
                  <a:cubicBezTo>
                    <a:pt x="12824" y="2731"/>
                    <a:pt x="12686" y="2731"/>
                    <a:pt x="12686" y="2731"/>
                  </a:cubicBezTo>
                  <a:cubicBezTo>
                    <a:pt x="12236" y="3146"/>
                    <a:pt x="11960" y="3457"/>
                    <a:pt x="11683" y="3872"/>
                  </a:cubicBezTo>
                  <a:cubicBezTo>
                    <a:pt x="10646" y="4874"/>
                    <a:pt x="9782" y="5911"/>
                    <a:pt x="9091" y="7052"/>
                  </a:cubicBezTo>
                  <a:cubicBezTo>
                    <a:pt x="8365" y="7916"/>
                    <a:pt x="7777" y="8780"/>
                    <a:pt x="7190" y="9782"/>
                  </a:cubicBezTo>
                  <a:cubicBezTo>
                    <a:pt x="6913" y="10232"/>
                    <a:pt x="6637" y="10646"/>
                    <a:pt x="6326" y="11234"/>
                  </a:cubicBezTo>
                  <a:cubicBezTo>
                    <a:pt x="6049" y="11649"/>
                    <a:pt x="5911" y="12098"/>
                    <a:pt x="5634" y="12513"/>
                  </a:cubicBezTo>
                  <a:cubicBezTo>
                    <a:pt x="5462" y="12651"/>
                    <a:pt x="5462" y="12824"/>
                    <a:pt x="5323" y="12824"/>
                  </a:cubicBezTo>
                  <a:lnTo>
                    <a:pt x="5323" y="13100"/>
                  </a:lnTo>
                  <a:lnTo>
                    <a:pt x="5323" y="13377"/>
                  </a:lnTo>
                  <a:lnTo>
                    <a:pt x="5323" y="13515"/>
                  </a:lnTo>
                  <a:cubicBezTo>
                    <a:pt x="5185" y="13515"/>
                    <a:pt x="5185" y="13688"/>
                    <a:pt x="5323" y="13688"/>
                  </a:cubicBezTo>
                  <a:cubicBezTo>
                    <a:pt x="5911" y="15555"/>
                    <a:pt x="6637" y="17421"/>
                    <a:pt x="7190" y="19288"/>
                  </a:cubicBezTo>
                  <a:cubicBezTo>
                    <a:pt x="7052" y="19288"/>
                    <a:pt x="6775" y="19426"/>
                    <a:pt x="6637" y="19564"/>
                  </a:cubicBezTo>
                  <a:cubicBezTo>
                    <a:pt x="5911" y="19737"/>
                    <a:pt x="5323" y="20013"/>
                    <a:pt x="4597" y="20152"/>
                  </a:cubicBezTo>
                  <a:cubicBezTo>
                    <a:pt x="3319" y="20428"/>
                    <a:pt x="1867" y="20739"/>
                    <a:pt x="450" y="20878"/>
                  </a:cubicBezTo>
                  <a:lnTo>
                    <a:pt x="450" y="21016"/>
                  </a:lnTo>
                  <a:cubicBezTo>
                    <a:pt x="139" y="21016"/>
                    <a:pt x="0" y="21154"/>
                    <a:pt x="0" y="21465"/>
                  </a:cubicBezTo>
                  <a:lnTo>
                    <a:pt x="0" y="21742"/>
                  </a:lnTo>
                  <a:cubicBezTo>
                    <a:pt x="864" y="24058"/>
                    <a:pt x="1590" y="26339"/>
                    <a:pt x="2316" y="28793"/>
                  </a:cubicBezTo>
                  <a:cubicBezTo>
                    <a:pt x="3042" y="31247"/>
                    <a:pt x="3733" y="33563"/>
                    <a:pt x="4597" y="35982"/>
                  </a:cubicBezTo>
                  <a:cubicBezTo>
                    <a:pt x="4770" y="35982"/>
                    <a:pt x="4909" y="36155"/>
                    <a:pt x="4909" y="36155"/>
                  </a:cubicBezTo>
                  <a:lnTo>
                    <a:pt x="5185" y="36155"/>
                  </a:lnTo>
                  <a:cubicBezTo>
                    <a:pt x="5323" y="35982"/>
                    <a:pt x="5462" y="35982"/>
                    <a:pt x="5462" y="35844"/>
                  </a:cubicBezTo>
                  <a:lnTo>
                    <a:pt x="5462" y="35706"/>
                  </a:lnTo>
                  <a:lnTo>
                    <a:pt x="5462" y="35568"/>
                  </a:lnTo>
                  <a:lnTo>
                    <a:pt x="5323" y="35429"/>
                  </a:lnTo>
                  <a:cubicBezTo>
                    <a:pt x="5185" y="34842"/>
                    <a:pt x="5047" y="34254"/>
                    <a:pt x="4770" y="33701"/>
                  </a:cubicBezTo>
                  <a:cubicBezTo>
                    <a:pt x="4321" y="32526"/>
                    <a:pt x="4044" y="31385"/>
                    <a:pt x="3595" y="30106"/>
                  </a:cubicBezTo>
                  <a:cubicBezTo>
                    <a:pt x="3457" y="29657"/>
                    <a:pt x="3319" y="29069"/>
                    <a:pt x="3180" y="28516"/>
                  </a:cubicBezTo>
                  <a:cubicBezTo>
                    <a:pt x="2869" y="27514"/>
                    <a:pt x="2454" y="26339"/>
                    <a:pt x="2178" y="25336"/>
                  </a:cubicBezTo>
                  <a:cubicBezTo>
                    <a:pt x="2178" y="25198"/>
                    <a:pt x="2005" y="25060"/>
                    <a:pt x="2005" y="24922"/>
                  </a:cubicBezTo>
                  <a:cubicBezTo>
                    <a:pt x="1867" y="24472"/>
                    <a:pt x="1729" y="24058"/>
                    <a:pt x="1590" y="23608"/>
                  </a:cubicBezTo>
                  <a:cubicBezTo>
                    <a:pt x="1590" y="23470"/>
                    <a:pt x="1452" y="23332"/>
                    <a:pt x="1452" y="23193"/>
                  </a:cubicBezTo>
                  <a:cubicBezTo>
                    <a:pt x="1314" y="22744"/>
                    <a:pt x="1141" y="22329"/>
                    <a:pt x="1003" y="22018"/>
                  </a:cubicBezTo>
                  <a:lnTo>
                    <a:pt x="1003" y="21742"/>
                  </a:lnTo>
                  <a:cubicBezTo>
                    <a:pt x="1867" y="21603"/>
                    <a:pt x="2731" y="21465"/>
                    <a:pt x="3457" y="21292"/>
                  </a:cubicBezTo>
                  <a:cubicBezTo>
                    <a:pt x="3733" y="21292"/>
                    <a:pt x="4044" y="21154"/>
                    <a:pt x="4321" y="21154"/>
                  </a:cubicBezTo>
                  <a:cubicBezTo>
                    <a:pt x="4909" y="21016"/>
                    <a:pt x="5634" y="20739"/>
                    <a:pt x="6187" y="20601"/>
                  </a:cubicBezTo>
                  <a:cubicBezTo>
                    <a:pt x="6637" y="20428"/>
                    <a:pt x="7052" y="20290"/>
                    <a:pt x="7501" y="20152"/>
                  </a:cubicBezTo>
                  <a:cubicBezTo>
                    <a:pt x="7916" y="21016"/>
                    <a:pt x="8227" y="22018"/>
                    <a:pt x="8503" y="23021"/>
                  </a:cubicBezTo>
                  <a:cubicBezTo>
                    <a:pt x="8642" y="23021"/>
                    <a:pt x="8642" y="23193"/>
                    <a:pt x="8642" y="23332"/>
                  </a:cubicBezTo>
                  <a:cubicBezTo>
                    <a:pt x="10093" y="27341"/>
                    <a:pt x="11683" y="31385"/>
                    <a:pt x="13101" y="35291"/>
                  </a:cubicBezTo>
                  <a:cubicBezTo>
                    <a:pt x="13965" y="37296"/>
                    <a:pt x="14691" y="39162"/>
                    <a:pt x="15416" y="41167"/>
                  </a:cubicBezTo>
                  <a:lnTo>
                    <a:pt x="15555" y="41478"/>
                  </a:lnTo>
                  <a:cubicBezTo>
                    <a:pt x="15831" y="42342"/>
                    <a:pt x="16142" y="43207"/>
                    <a:pt x="16557" y="44071"/>
                  </a:cubicBezTo>
                  <a:lnTo>
                    <a:pt x="16557" y="44209"/>
                  </a:lnTo>
                  <a:lnTo>
                    <a:pt x="16557" y="44347"/>
                  </a:lnTo>
                  <a:cubicBezTo>
                    <a:pt x="16868" y="44624"/>
                    <a:pt x="17006" y="45073"/>
                    <a:pt x="17145" y="45350"/>
                  </a:cubicBezTo>
                  <a:lnTo>
                    <a:pt x="17283" y="45937"/>
                  </a:lnTo>
                  <a:cubicBezTo>
                    <a:pt x="17559" y="46663"/>
                    <a:pt x="17870" y="47389"/>
                    <a:pt x="18285" y="48080"/>
                  </a:cubicBezTo>
                  <a:lnTo>
                    <a:pt x="18285" y="48391"/>
                  </a:lnTo>
                  <a:cubicBezTo>
                    <a:pt x="18424" y="48806"/>
                    <a:pt x="18735" y="49117"/>
                    <a:pt x="18873" y="49532"/>
                  </a:cubicBezTo>
                  <a:cubicBezTo>
                    <a:pt x="19149" y="50120"/>
                    <a:pt x="19460" y="50845"/>
                    <a:pt x="19737" y="51398"/>
                  </a:cubicBezTo>
                  <a:cubicBezTo>
                    <a:pt x="19737" y="51537"/>
                    <a:pt x="19737" y="51710"/>
                    <a:pt x="19875" y="51710"/>
                  </a:cubicBezTo>
                  <a:cubicBezTo>
                    <a:pt x="19875" y="51986"/>
                    <a:pt x="20014" y="52263"/>
                    <a:pt x="20152" y="52574"/>
                  </a:cubicBezTo>
                  <a:cubicBezTo>
                    <a:pt x="20325" y="52850"/>
                    <a:pt x="20463" y="52988"/>
                    <a:pt x="20601" y="53265"/>
                  </a:cubicBezTo>
                  <a:cubicBezTo>
                    <a:pt x="20601" y="53438"/>
                    <a:pt x="20601" y="53576"/>
                    <a:pt x="20739" y="53576"/>
                  </a:cubicBezTo>
                  <a:cubicBezTo>
                    <a:pt x="20878" y="53991"/>
                    <a:pt x="21016" y="54302"/>
                    <a:pt x="21189" y="54717"/>
                  </a:cubicBezTo>
                  <a:cubicBezTo>
                    <a:pt x="21465" y="55166"/>
                    <a:pt x="21604" y="55581"/>
                    <a:pt x="21880" y="56030"/>
                  </a:cubicBezTo>
                  <a:cubicBezTo>
                    <a:pt x="22191" y="56583"/>
                    <a:pt x="22468" y="57309"/>
                    <a:pt x="22917" y="57897"/>
                  </a:cubicBezTo>
                  <a:cubicBezTo>
                    <a:pt x="22917" y="58035"/>
                    <a:pt x="22917" y="58035"/>
                    <a:pt x="23055" y="58173"/>
                  </a:cubicBezTo>
                  <a:lnTo>
                    <a:pt x="23055" y="58311"/>
                  </a:lnTo>
                  <a:lnTo>
                    <a:pt x="23194" y="58450"/>
                  </a:lnTo>
                  <a:lnTo>
                    <a:pt x="23194" y="58623"/>
                  </a:lnTo>
                  <a:cubicBezTo>
                    <a:pt x="23332" y="58761"/>
                    <a:pt x="23470" y="58899"/>
                    <a:pt x="23470" y="59176"/>
                  </a:cubicBezTo>
                  <a:lnTo>
                    <a:pt x="23608" y="59176"/>
                  </a:lnTo>
                  <a:cubicBezTo>
                    <a:pt x="23608" y="59487"/>
                    <a:pt x="23781" y="59625"/>
                    <a:pt x="23781" y="59763"/>
                  </a:cubicBezTo>
                  <a:cubicBezTo>
                    <a:pt x="23919" y="59901"/>
                    <a:pt x="23919" y="60040"/>
                    <a:pt x="24058" y="60040"/>
                  </a:cubicBezTo>
                  <a:lnTo>
                    <a:pt x="24196" y="60040"/>
                  </a:lnTo>
                  <a:cubicBezTo>
                    <a:pt x="24334" y="60178"/>
                    <a:pt x="24334" y="60178"/>
                    <a:pt x="24472" y="60178"/>
                  </a:cubicBezTo>
                  <a:lnTo>
                    <a:pt x="25060" y="60178"/>
                  </a:lnTo>
                  <a:cubicBezTo>
                    <a:pt x="27791" y="60351"/>
                    <a:pt x="30971" y="60489"/>
                    <a:pt x="34151" y="60489"/>
                  </a:cubicBezTo>
                  <a:lnTo>
                    <a:pt x="36155" y="60489"/>
                  </a:lnTo>
                  <a:cubicBezTo>
                    <a:pt x="38160" y="60351"/>
                    <a:pt x="40027" y="60351"/>
                    <a:pt x="41928" y="60178"/>
                  </a:cubicBezTo>
                  <a:lnTo>
                    <a:pt x="42481" y="60178"/>
                  </a:lnTo>
                  <a:cubicBezTo>
                    <a:pt x="42619" y="60178"/>
                    <a:pt x="42930" y="60040"/>
                    <a:pt x="43068" y="60040"/>
                  </a:cubicBezTo>
                  <a:lnTo>
                    <a:pt x="43345" y="60040"/>
                  </a:lnTo>
                  <a:cubicBezTo>
                    <a:pt x="43794" y="60040"/>
                    <a:pt x="44071" y="60040"/>
                    <a:pt x="44347" y="59901"/>
                  </a:cubicBezTo>
                  <a:lnTo>
                    <a:pt x="44520" y="59901"/>
                  </a:lnTo>
                  <a:cubicBezTo>
                    <a:pt x="45073" y="59901"/>
                    <a:pt x="45523" y="59901"/>
                    <a:pt x="46076" y="59763"/>
                  </a:cubicBezTo>
                  <a:cubicBezTo>
                    <a:pt x="46525" y="59763"/>
                    <a:pt x="46940" y="59763"/>
                    <a:pt x="47251" y="59625"/>
                  </a:cubicBezTo>
                  <a:lnTo>
                    <a:pt x="47527" y="59625"/>
                  </a:lnTo>
                  <a:cubicBezTo>
                    <a:pt x="49117" y="59487"/>
                    <a:pt x="50846" y="59176"/>
                    <a:pt x="52436" y="58899"/>
                  </a:cubicBezTo>
                  <a:lnTo>
                    <a:pt x="52436" y="59037"/>
                  </a:lnTo>
                  <a:lnTo>
                    <a:pt x="52436" y="59763"/>
                  </a:lnTo>
                  <a:cubicBezTo>
                    <a:pt x="52436" y="61491"/>
                    <a:pt x="52574" y="63220"/>
                    <a:pt x="52712" y="64948"/>
                  </a:cubicBezTo>
                  <a:lnTo>
                    <a:pt x="52712" y="65086"/>
                  </a:lnTo>
                  <a:cubicBezTo>
                    <a:pt x="52712" y="66227"/>
                    <a:pt x="52850" y="67402"/>
                    <a:pt x="52989" y="68681"/>
                  </a:cubicBezTo>
                  <a:lnTo>
                    <a:pt x="52712" y="68681"/>
                  </a:lnTo>
                  <a:cubicBezTo>
                    <a:pt x="51848" y="68681"/>
                    <a:pt x="50846" y="68681"/>
                    <a:pt x="49982" y="68819"/>
                  </a:cubicBezTo>
                  <a:cubicBezTo>
                    <a:pt x="47977" y="68819"/>
                    <a:pt x="45937" y="68992"/>
                    <a:pt x="44071" y="69130"/>
                  </a:cubicBezTo>
                  <a:cubicBezTo>
                    <a:pt x="43345" y="69130"/>
                    <a:pt x="42619" y="69269"/>
                    <a:pt x="41928" y="69269"/>
                  </a:cubicBezTo>
                  <a:cubicBezTo>
                    <a:pt x="40891" y="69407"/>
                    <a:pt x="39750" y="69407"/>
                    <a:pt x="38610" y="69545"/>
                  </a:cubicBezTo>
                  <a:lnTo>
                    <a:pt x="36155" y="69683"/>
                  </a:lnTo>
                  <a:lnTo>
                    <a:pt x="35430" y="69683"/>
                  </a:lnTo>
                  <a:lnTo>
                    <a:pt x="34842" y="69856"/>
                  </a:lnTo>
                  <a:lnTo>
                    <a:pt x="33840" y="69856"/>
                  </a:lnTo>
                  <a:cubicBezTo>
                    <a:pt x="32699" y="69994"/>
                    <a:pt x="31558" y="69994"/>
                    <a:pt x="30521" y="70133"/>
                  </a:cubicBezTo>
                  <a:cubicBezTo>
                    <a:pt x="28240" y="70271"/>
                    <a:pt x="26201" y="70409"/>
                    <a:pt x="24196" y="70720"/>
                  </a:cubicBezTo>
                  <a:cubicBezTo>
                    <a:pt x="23194" y="70859"/>
                    <a:pt x="22191" y="70859"/>
                    <a:pt x="21189" y="70997"/>
                  </a:cubicBezTo>
                  <a:lnTo>
                    <a:pt x="20878" y="70997"/>
                  </a:lnTo>
                  <a:cubicBezTo>
                    <a:pt x="20463" y="71135"/>
                    <a:pt x="20014" y="71135"/>
                    <a:pt x="19599" y="71273"/>
                  </a:cubicBezTo>
                  <a:lnTo>
                    <a:pt x="18873" y="71273"/>
                  </a:lnTo>
                  <a:cubicBezTo>
                    <a:pt x="18873" y="71412"/>
                    <a:pt x="18735" y="71412"/>
                    <a:pt x="18735" y="71412"/>
                  </a:cubicBezTo>
                  <a:lnTo>
                    <a:pt x="17870" y="71412"/>
                  </a:lnTo>
                  <a:cubicBezTo>
                    <a:pt x="17421" y="70271"/>
                    <a:pt x="17006" y="69269"/>
                    <a:pt x="16695" y="68128"/>
                  </a:cubicBezTo>
                  <a:cubicBezTo>
                    <a:pt x="16281" y="66953"/>
                    <a:pt x="15831" y="65812"/>
                    <a:pt x="15416" y="64810"/>
                  </a:cubicBezTo>
                  <a:lnTo>
                    <a:pt x="15278" y="64499"/>
                  </a:lnTo>
                  <a:cubicBezTo>
                    <a:pt x="14829" y="63220"/>
                    <a:pt x="14414" y="62079"/>
                    <a:pt x="13965" y="60766"/>
                  </a:cubicBezTo>
                  <a:cubicBezTo>
                    <a:pt x="13239" y="58623"/>
                    <a:pt x="12547" y="56894"/>
                    <a:pt x="12098" y="55304"/>
                  </a:cubicBezTo>
                  <a:cubicBezTo>
                    <a:pt x="11960" y="54993"/>
                    <a:pt x="11822" y="54578"/>
                    <a:pt x="11683" y="54129"/>
                  </a:cubicBezTo>
                  <a:cubicBezTo>
                    <a:pt x="11372" y="53127"/>
                    <a:pt x="11096" y="52263"/>
                    <a:pt x="10819" y="51260"/>
                  </a:cubicBezTo>
                  <a:cubicBezTo>
                    <a:pt x="10646" y="50845"/>
                    <a:pt x="10508" y="50396"/>
                    <a:pt x="10370" y="49981"/>
                  </a:cubicBezTo>
                  <a:lnTo>
                    <a:pt x="10232" y="49670"/>
                  </a:lnTo>
                  <a:cubicBezTo>
                    <a:pt x="9091" y="45799"/>
                    <a:pt x="7916" y="41893"/>
                    <a:pt x="6499" y="38022"/>
                  </a:cubicBezTo>
                  <a:cubicBezTo>
                    <a:pt x="6326" y="38022"/>
                    <a:pt x="6187" y="37884"/>
                    <a:pt x="6187" y="37884"/>
                  </a:cubicBezTo>
                  <a:lnTo>
                    <a:pt x="5773" y="37884"/>
                  </a:lnTo>
                  <a:lnTo>
                    <a:pt x="5773" y="38022"/>
                  </a:lnTo>
                  <a:cubicBezTo>
                    <a:pt x="5634" y="38022"/>
                    <a:pt x="5634" y="38022"/>
                    <a:pt x="5634" y="38160"/>
                  </a:cubicBezTo>
                  <a:lnTo>
                    <a:pt x="5634" y="38437"/>
                  </a:lnTo>
                  <a:cubicBezTo>
                    <a:pt x="5773" y="38886"/>
                    <a:pt x="5911" y="39162"/>
                    <a:pt x="6049" y="39439"/>
                  </a:cubicBezTo>
                  <a:cubicBezTo>
                    <a:pt x="7363" y="42895"/>
                    <a:pt x="8365" y="46525"/>
                    <a:pt x="9506" y="50120"/>
                  </a:cubicBezTo>
                  <a:cubicBezTo>
                    <a:pt x="10093" y="51848"/>
                    <a:pt x="10646" y="53714"/>
                    <a:pt x="11234" y="55443"/>
                  </a:cubicBezTo>
                  <a:cubicBezTo>
                    <a:pt x="11822" y="57309"/>
                    <a:pt x="12375" y="59037"/>
                    <a:pt x="13101" y="60904"/>
                  </a:cubicBezTo>
                  <a:cubicBezTo>
                    <a:pt x="14414" y="64499"/>
                    <a:pt x="15693" y="68128"/>
                    <a:pt x="17006" y="71723"/>
                  </a:cubicBezTo>
                  <a:cubicBezTo>
                    <a:pt x="17006" y="71999"/>
                    <a:pt x="17283" y="72276"/>
                    <a:pt x="17421" y="72276"/>
                  </a:cubicBezTo>
                  <a:lnTo>
                    <a:pt x="18735" y="72276"/>
                  </a:lnTo>
                  <a:cubicBezTo>
                    <a:pt x="19149" y="72137"/>
                    <a:pt x="19599" y="72137"/>
                    <a:pt x="20014" y="71999"/>
                  </a:cubicBezTo>
                  <a:cubicBezTo>
                    <a:pt x="20463" y="71999"/>
                    <a:pt x="21016" y="71861"/>
                    <a:pt x="21465" y="71861"/>
                  </a:cubicBezTo>
                  <a:cubicBezTo>
                    <a:pt x="21880" y="71861"/>
                    <a:pt x="22468" y="71723"/>
                    <a:pt x="22917" y="71723"/>
                  </a:cubicBezTo>
                  <a:cubicBezTo>
                    <a:pt x="24784" y="71412"/>
                    <a:pt x="26788" y="71273"/>
                    <a:pt x="28655" y="71135"/>
                  </a:cubicBezTo>
                  <a:cubicBezTo>
                    <a:pt x="32561" y="70859"/>
                    <a:pt x="36294" y="70547"/>
                    <a:pt x="40200" y="70271"/>
                  </a:cubicBezTo>
                  <a:cubicBezTo>
                    <a:pt x="43207" y="69994"/>
                    <a:pt x="46248" y="69856"/>
                    <a:pt x="49256" y="69683"/>
                  </a:cubicBezTo>
                  <a:lnTo>
                    <a:pt x="49117" y="69683"/>
                  </a:lnTo>
                  <a:cubicBezTo>
                    <a:pt x="50569" y="69545"/>
                    <a:pt x="51848" y="69545"/>
                    <a:pt x="53162" y="69545"/>
                  </a:cubicBezTo>
                  <a:cubicBezTo>
                    <a:pt x="53300" y="69683"/>
                    <a:pt x="53300" y="69683"/>
                    <a:pt x="53438" y="69683"/>
                  </a:cubicBezTo>
                  <a:lnTo>
                    <a:pt x="53715" y="69683"/>
                  </a:lnTo>
                  <a:cubicBezTo>
                    <a:pt x="54890" y="68543"/>
                    <a:pt x="55892" y="67402"/>
                    <a:pt x="56895" y="66227"/>
                  </a:cubicBezTo>
                  <a:cubicBezTo>
                    <a:pt x="57033" y="66227"/>
                    <a:pt x="57033" y="66089"/>
                    <a:pt x="57033" y="66089"/>
                  </a:cubicBezTo>
                  <a:cubicBezTo>
                    <a:pt x="59902" y="62943"/>
                    <a:pt x="62805" y="59763"/>
                    <a:pt x="65536" y="56445"/>
                  </a:cubicBezTo>
                  <a:lnTo>
                    <a:pt x="65536" y="56307"/>
                  </a:lnTo>
                  <a:cubicBezTo>
                    <a:pt x="67126" y="56030"/>
                    <a:pt x="68543" y="55719"/>
                    <a:pt x="69995" y="55304"/>
                  </a:cubicBezTo>
                  <a:cubicBezTo>
                    <a:pt x="70721" y="55166"/>
                    <a:pt x="71446" y="54855"/>
                    <a:pt x="72000" y="54578"/>
                  </a:cubicBezTo>
                  <a:cubicBezTo>
                    <a:pt x="72311" y="54440"/>
                    <a:pt x="72449" y="54302"/>
                    <a:pt x="72587" y="54129"/>
                  </a:cubicBezTo>
                  <a:cubicBezTo>
                    <a:pt x="72725" y="53991"/>
                    <a:pt x="72725" y="53991"/>
                    <a:pt x="72864" y="53853"/>
                  </a:cubicBezTo>
                  <a:lnTo>
                    <a:pt x="72864" y="53714"/>
                  </a:lnTo>
                  <a:cubicBezTo>
                    <a:pt x="72864" y="53438"/>
                    <a:pt x="72864" y="53265"/>
                    <a:pt x="72725" y="53127"/>
                  </a:cubicBezTo>
                  <a:cubicBezTo>
                    <a:pt x="72864" y="53127"/>
                    <a:pt x="72864" y="52988"/>
                    <a:pt x="72725" y="52850"/>
                  </a:cubicBezTo>
                  <a:cubicBezTo>
                    <a:pt x="70444" y="45488"/>
                    <a:pt x="67990" y="38160"/>
                    <a:pt x="65674" y="30659"/>
                  </a:cubicBezTo>
                  <a:cubicBezTo>
                    <a:pt x="65398" y="29795"/>
                    <a:pt x="65086" y="28931"/>
                    <a:pt x="64810" y="27929"/>
                  </a:cubicBezTo>
                  <a:cubicBezTo>
                    <a:pt x="64533" y="27065"/>
                    <a:pt x="64222" y="26201"/>
                    <a:pt x="63808" y="25336"/>
                  </a:cubicBezTo>
                  <a:cubicBezTo>
                    <a:pt x="63808" y="25198"/>
                    <a:pt x="63808" y="25060"/>
                    <a:pt x="63669" y="24922"/>
                  </a:cubicBezTo>
                  <a:cubicBezTo>
                    <a:pt x="63082" y="23332"/>
                    <a:pt x="62494" y="21742"/>
                    <a:pt x="61941" y="20152"/>
                  </a:cubicBezTo>
                  <a:cubicBezTo>
                    <a:pt x="60489" y="16557"/>
                    <a:pt x="59210" y="13100"/>
                    <a:pt x="57759" y="9644"/>
                  </a:cubicBezTo>
                  <a:cubicBezTo>
                    <a:pt x="57171" y="8192"/>
                    <a:pt x="56756" y="6775"/>
                    <a:pt x="56169" y="5462"/>
                  </a:cubicBezTo>
                  <a:cubicBezTo>
                    <a:pt x="55754" y="4321"/>
                    <a:pt x="55443" y="3146"/>
                    <a:pt x="55028" y="2005"/>
                  </a:cubicBezTo>
                  <a:cubicBezTo>
                    <a:pt x="55028" y="1867"/>
                    <a:pt x="54890" y="1729"/>
                    <a:pt x="54717" y="1729"/>
                  </a:cubicBezTo>
                  <a:cubicBezTo>
                    <a:pt x="54579" y="1590"/>
                    <a:pt x="54579" y="1590"/>
                    <a:pt x="54440" y="1590"/>
                  </a:cubicBezTo>
                  <a:cubicBezTo>
                    <a:pt x="52850" y="1141"/>
                    <a:pt x="51122" y="864"/>
                    <a:pt x="49394" y="553"/>
                  </a:cubicBezTo>
                  <a:cubicBezTo>
                    <a:pt x="47666" y="415"/>
                    <a:pt x="45799" y="139"/>
                    <a:pt x="43933" y="139"/>
                  </a:cubicBezTo>
                  <a:cubicBezTo>
                    <a:pt x="42792" y="0"/>
                    <a:pt x="41617" y="0"/>
                    <a:pt x="403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85"/>
            <p:cNvSpPr/>
            <p:nvPr/>
          </p:nvSpPr>
          <p:spPr>
            <a:xfrm>
              <a:off x="4097079" y="3225357"/>
              <a:ext cx="1179523" cy="1055348"/>
            </a:xfrm>
            <a:custGeom>
              <a:rect b="b" l="l" r="r" t="t"/>
              <a:pathLst>
                <a:path extrusionOk="0" h="58761" w="65675">
                  <a:moveTo>
                    <a:pt x="43207" y="4183"/>
                  </a:moveTo>
                  <a:cubicBezTo>
                    <a:pt x="43518" y="4183"/>
                    <a:pt x="43657" y="4183"/>
                    <a:pt x="43657" y="4321"/>
                  </a:cubicBezTo>
                  <a:cubicBezTo>
                    <a:pt x="43795" y="4321"/>
                    <a:pt x="43795" y="4459"/>
                    <a:pt x="43795" y="4736"/>
                  </a:cubicBezTo>
                  <a:cubicBezTo>
                    <a:pt x="43795" y="4874"/>
                    <a:pt x="43795" y="5047"/>
                    <a:pt x="43657" y="5047"/>
                  </a:cubicBezTo>
                  <a:cubicBezTo>
                    <a:pt x="43518" y="5185"/>
                    <a:pt x="43380" y="5185"/>
                    <a:pt x="43207" y="5185"/>
                  </a:cubicBezTo>
                  <a:cubicBezTo>
                    <a:pt x="41790" y="5462"/>
                    <a:pt x="40062" y="5600"/>
                    <a:pt x="38333" y="5738"/>
                  </a:cubicBezTo>
                  <a:lnTo>
                    <a:pt x="37158" y="5911"/>
                  </a:lnTo>
                  <a:cubicBezTo>
                    <a:pt x="37020" y="6049"/>
                    <a:pt x="37020" y="6049"/>
                    <a:pt x="36882" y="6049"/>
                  </a:cubicBezTo>
                  <a:lnTo>
                    <a:pt x="36294" y="6049"/>
                  </a:lnTo>
                  <a:cubicBezTo>
                    <a:pt x="35153" y="6188"/>
                    <a:pt x="34013" y="6326"/>
                    <a:pt x="33010" y="6464"/>
                  </a:cubicBezTo>
                  <a:lnTo>
                    <a:pt x="32838" y="6602"/>
                  </a:lnTo>
                  <a:lnTo>
                    <a:pt x="32699" y="6602"/>
                  </a:lnTo>
                  <a:cubicBezTo>
                    <a:pt x="30245" y="6913"/>
                    <a:pt x="27964" y="7190"/>
                    <a:pt x="25510" y="7639"/>
                  </a:cubicBezTo>
                  <a:cubicBezTo>
                    <a:pt x="21604" y="8054"/>
                    <a:pt x="17733" y="8331"/>
                    <a:pt x="13827" y="8331"/>
                  </a:cubicBezTo>
                  <a:cubicBezTo>
                    <a:pt x="13412" y="8331"/>
                    <a:pt x="13135" y="8054"/>
                    <a:pt x="13135" y="7778"/>
                  </a:cubicBezTo>
                  <a:cubicBezTo>
                    <a:pt x="13135" y="7466"/>
                    <a:pt x="13412" y="7190"/>
                    <a:pt x="13689" y="7190"/>
                  </a:cubicBezTo>
                  <a:cubicBezTo>
                    <a:pt x="16730" y="7190"/>
                    <a:pt x="19737" y="7052"/>
                    <a:pt x="23505" y="6602"/>
                  </a:cubicBezTo>
                  <a:cubicBezTo>
                    <a:pt x="24369" y="6464"/>
                    <a:pt x="25372" y="6464"/>
                    <a:pt x="26236" y="6326"/>
                  </a:cubicBezTo>
                  <a:cubicBezTo>
                    <a:pt x="26789" y="6188"/>
                    <a:pt x="27238" y="6188"/>
                    <a:pt x="27826" y="6188"/>
                  </a:cubicBezTo>
                  <a:cubicBezTo>
                    <a:pt x="27964" y="6049"/>
                    <a:pt x="28102" y="6049"/>
                    <a:pt x="28379" y="6049"/>
                  </a:cubicBezTo>
                  <a:lnTo>
                    <a:pt x="28517" y="6049"/>
                  </a:lnTo>
                  <a:lnTo>
                    <a:pt x="28828" y="5911"/>
                  </a:lnTo>
                  <a:lnTo>
                    <a:pt x="29243" y="5911"/>
                  </a:lnTo>
                  <a:cubicBezTo>
                    <a:pt x="30107" y="5738"/>
                    <a:pt x="31109" y="5600"/>
                    <a:pt x="31973" y="5462"/>
                  </a:cubicBezTo>
                  <a:lnTo>
                    <a:pt x="32699" y="5462"/>
                  </a:lnTo>
                  <a:cubicBezTo>
                    <a:pt x="34013" y="5185"/>
                    <a:pt x="35430" y="5047"/>
                    <a:pt x="36743" y="4874"/>
                  </a:cubicBezTo>
                  <a:lnTo>
                    <a:pt x="36882" y="4874"/>
                  </a:lnTo>
                  <a:cubicBezTo>
                    <a:pt x="38022" y="4736"/>
                    <a:pt x="39059" y="4598"/>
                    <a:pt x="39923" y="4459"/>
                  </a:cubicBezTo>
                  <a:cubicBezTo>
                    <a:pt x="40338" y="4459"/>
                    <a:pt x="40788" y="4321"/>
                    <a:pt x="41202" y="4321"/>
                  </a:cubicBezTo>
                  <a:cubicBezTo>
                    <a:pt x="41928" y="4183"/>
                    <a:pt x="42654" y="4183"/>
                    <a:pt x="43207" y="4183"/>
                  </a:cubicBezTo>
                  <a:close/>
                  <a:moveTo>
                    <a:pt x="44935" y="9056"/>
                  </a:moveTo>
                  <a:cubicBezTo>
                    <a:pt x="45247" y="9056"/>
                    <a:pt x="45523" y="9368"/>
                    <a:pt x="45523" y="9644"/>
                  </a:cubicBezTo>
                  <a:cubicBezTo>
                    <a:pt x="45523" y="9782"/>
                    <a:pt x="45385" y="9921"/>
                    <a:pt x="45385" y="10059"/>
                  </a:cubicBezTo>
                  <a:lnTo>
                    <a:pt x="45108" y="10059"/>
                  </a:lnTo>
                  <a:cubicBezTo>
                    <a:pt x="45108" y="10232"/>
                    <a:pt x="44935" y="10232"/>
                    <a:pt x="44935" y="10232"/>
                  </a:cubicBezTo>
                  <a:cubicBezTo>
                    <a:pt x="44382" y="10232"/>
                    <a:pt x="43795" y="10232"/>
                    <a:pt x="43207" y="10370"/>
                  </a:cubicBezTo>
                  <a:cubicBezTo>
                    <a:pt x="42516" y="10508"/>
                    <a:pt x="41790" y="10646"/>
                    <a:pt x="41064" y="10646"/>
                  </a:cubicBezTo>
                  <a:lnTo>
                    <a:pt x="40926" y="10785"/>
                  </a:lnTo>
                  <a:cubicBezTo>
                    <a:pt x="40062" y="10785"/>
                    <a:pt x="39336" y="10923"/>
                    <a:pt x="38610" y="11096"/>
                  </a:cubicBezTo>
                  <a:cubicBezTo>
                    <a:pt x="37608" y="11234"/>
                    <a:pt x="36605" y="11372"/>
                    <a:pt x="35430" y="11511"/>
                  </a:cubicBezTo>
                  <a:lnTo>
                    <a:pt x="33875" y="11649"/>
                  </a:lnTo>
                  <a:lnTo>
                    <a:pt x="33702" y="11649"/>
                  </a:lnTo>
                  <a:lnTo>
                    <a:pt x="33425" y="11787"/>
                  </a:lnTo>
                  <a:lnTo>
                    <a:pt x="32699" y="11787"/>
                  </a:lnTo>
                  <a:lnTo>
                    <a:pt x="32423" y="11960"/>
                  </a:lnTo>
                  <a:lnTo>
                    <a:pt x="31973" y="11960"/>
                  </a:lnTo>
                  <a:cubicBezTo>
                    <a:pt x="30418" y="12236"/>
                    <a:pt x="28966" y="12375"/>
                    <a:pt x="27376" y="12651"/>
                  </a:cubicBezTo>
                  <a:cubicBezTo>
                    <a:pt x="25233" y="12962"/>
                    <a:pt x="23332" y="13239"/>
                    <a:pt x="21777" y="13515"/>
                  </a:cubicBezTo>
                  <a:cubicBezTo>
                    <a:pt x="21327" y="13688"/>
                    <a:pt x="20913" y="13688"/>
                    <a:pt x="20463" y="13826"/>
                  </a:cubicBezTo>
                  <a:lnTo>
                    <a:pt x="20187" y="13826"/>
                  </a:lnTo>
                  <a:cubicBezTo>
                    <a:pt x="19737" y="13965"/>
                    <a:pt x="19323" y="13965"/>
                    <a:pt x="18735" y="14103"/>
                  </a:cubicBezTo>
                  <a:cubicBezTo>
                    <a:pt x="18459" y="14241"/>
                    <a:pt x="18147" y="14241"/>
                    <a:pt x="17871" y="14241"/>
                  </a:cubicBezTo>
                  <a:cubicBezTo>
                    <a:pt x="17456" y="14379"/>
                    <a:pt x="16869" y="14552"/>
                    <a:pt x="16281" y="14691"/>
                  </a:cubicBezTo>
                  <a:lnTo>
                    <a:pt x="15417" y="14967"/>
                  </a:lnTo>
                  <a:lnTo>
                    <a:pt x="15140" y="14967"/>
                  </a:lnTo>
                  <a:cubicBezTo>
                    <a:pt x="13550" y="15416"/>
                    <a:pt x="11684" y="15831"/>
                    <a:pt x="9817" y="16108"/>
                  </a:cubicBezTo>
                  <a:cubicBezTo>
                    <a:pt x="8366" y="16419"/>
                    <a:pt x="6914" y="16695"/>
                    <a:pt x="5358" y="16834"/>
                  </a:cubicBezTo>
                  <a:cubicBezTo>
                    <a:pt x="5047" y="16834"/>
                    <a:pt x="4771" y="16557"/>
                    <a:pt x="4771" y="16281"/>
                  </a:cubicBezTo>
                  <a:cubicBezTo>
                    <a:pt x="4771" y="16108"/>
                    <a:pt x="4771" y="16108"/>
                    <a:pt x="4909" y="15969"/>
                  </a:cubicBezTo>
                  <a:lnTo>
                    <a:pt x="4909" y="15831"/>
                  </a:lnTo>
                  <a:cubicBezTo>
                    <a:pt x="5047" y="15693"/>
                    <a:pt x="5186" y="15693"/>
                    <a:pt x="5358" y="15693"/>
                  </a:cubicBezTo>
                  <a:cubicBezTo>
                    <a:pt x="5635" y="15555"/>
                    <a:pt x="5773" y="15555"/>
                    <a:pt x="6050" y="15555"/>
                  </a:cubicBezTo>
                  <a:lnTo>
                    <a:pt x="6499" y="15555"/>
                  </a:lnTo>
                  <a:cubicBezTo>
                    <a:pt x="6776" y="15555"/>
                    <a:pt x="7087" y="15416"/>
                    <a:pt x="7225" y="15416"/>
                  </a:cubicBezTo>
                  <a:lnTo>
                    <a:pt x="7501" y="15416"/>
                  </a:lnTo>
                  <a:cubicBezTo>
                    <a:pt x="9230" y="15105"/>
                    <a:pt x="10958" y="14829"/>
                    <a:pt x="12824" y="14379"/>
                  </a:cubicBezTo>
                  <a:cubicBezTo>
                    <a:pt x="13274" y="14241"/>
                    <a:pt x="13827" y="14103"/>
                    <a:pt x="14276" y="13965"/>
                  </a:cubicBezTo>
                  <a:lnTo>
                    <a:pt x="14864" y="13826"/>
                  </a:lnTo>
                  <a:lnTo>
                    <a:pt x="15002" y="13826"/>
                  </a:lnTo>
                  <a:lnTo>
                    <a:pt x="15555" y="13688"/>
                  </a:lnTo>
                  <a:cubicBezTo>
                    <a:pt x="16419" y="13515"/>
                    <a:pt x="17145" y="13239"/>
                    <a:pt x="18009" y="13101"/>
                  </a:cubicBezTo>
                  <a:cubicBezTo>
                    <a:pt x="18873" y="12962"/>
                    <a:pt x="19737" y="12651"/>
                    <a:pt x="20740" y="12513"/>
                  </a:cubicBezTo>
                  <a:lnTo>
                    <a:pt x="21051" y="12513"/>
                  </a:lnTo>
                  <a:cubicBezTo>
                    <a:pt x="21604" y="12375"/>
                    <a:pt x="22053" y="12236"/>
                    <a:pt x="22641" y="12236"/>
                  </a:cubicBezTo>
                  <a:cubicBezTo>
                    <a:pt x="23332" y="12098"/>
                    <a:pt x="24058" y="11960"/>
                    <a:pt x="24784" y="11787"/>
                  </a:cubicBezTo>
                  <a:cubicBezTo>
                    <a:pt x="25372" y="11787"/>
                    <a:pt x="26097" y="11649"/>
                    <a:pt x="26789" y="11511"/>
                  </a:cubicBezTo>
                  <a:cubicBezTo>
                    <a:pt x="27515" y="11372"/>
                    <a:pt x="28379" y="11372"/>
                    <a:pt x="29243" y="11234"/>
                  </a:cubicBezTo>
                  <a:cubicBezTo>
                    <a:pt x="30107" y="11096"/>
                    <a:pt x="30971" y="10923"/>
                    <a:pt x="31973" y="10785"/>
                  </a:cubicBezTo>
                  <a:lnTo>
                    <a:pt x="32146" y="10785"/>
                  </a:lnTo>
                  <a:lnTo>
                    <a:pt x="35153" y="10370"/>
                  </a:lnTo>
                  <a:lnTo>
                    <a:pt x="38195" y="9921"/>
                  </a:lnTo>
                  <a:cubicBezTo>
                    <a:pt x="39059" y="9921"/>
                    <a:pt x="39751" y="9782"/>
                    <a:pt x="40477" y="9644"/>
                  </a:cubicBezTo>
                  <a:cubicBezTo>
                    <a:pt x="41928" y="9368"/>
                    <a:pt x="43380" y="9195"/>
                    <a:pt x="44935" y="9056"/>
                  </a:cubicBezTo>
                  <a:close/>
                  <a:moveTo>
                    <a:pt x="47113" y="13377"/>
                  </a:moveTo>
                  <a:cubicBezTo>
                    <a:pt x="47251" y="13377"/>
                    <a:pt x="47390" y="13515"/>
                    <a:pt x="47390" y="13515"/>
                  </a:cubicBezTo>
                  <a:lnTo>
                    <a:pt x="47528" y="13688"/>
                  </a:lnTo>
                  <a:cubicBezTo>
                    <a:pt x="47528" y="13688"/>
                    <a:pt x="47701" y="13826"/>
                    <a:pt x="47701" y="13965"/>
                  </a:cubicBezTo>
                  <a:cubicBezTo>
                    <a:pt x="47701" y="14241"/>
                    <a:pt x="47390" y="14552"/>
                    <a:pt x="47113" y="14552"/>
                  </a:cubicBezTo>
                  <a:cubicBezTo>
                    <a:pt x="46525" y="14552"/>
                    <a:pt x="45972" y="14691"/>
                    <a:pt x="45385" y="14691"/>
                  </a:cubicBezTo>
                  <a:cubicBezTo>
                    <a:pt x="45108" y="14691"/>
                    <a:pt x="44797" y="14829"/>
                    <a:pt x="44521" y="14829"/>
                  </a:cubicBezTo>
                  <a:cubicBezTo>
                    <a:pt x="44071" y="14967"/>
                    <a:pt x="43657" y="14967"/>
                    <a:pt x="43069" y="15105"/>
                  </a:cubicBezTo>
                  <a:cubicBezTo>
                    <a:pt x="42792" y="15244"/>
                    <a:pt x="42516" y="15244"/>
                    <a:pt x="42205" y="15244"/>
                  </a:cubicBezTo>
                  <a:cubicBezTo>
                    <a:pt x="42205" y="15416"/>
                    <a:pt x="42067" y="15416"/>
                    <a:pt x="42067" y="15416"/>
                  </a:cubicBezTo>
                  <a:cubicBezTo>
                    <a:pt x="41790" y="15416"/>
                    <a:pt x="41479" y="15555"/>
                    <a:pt x="41202" y="15555"/>
                  </a:cubicBezTo>
                  <a:cubicBezTo>
                    <a:pt x="40788" y="15693"/>
                    <a:pt x="40338" y="15831"/>
                    <a:pt x="39923" y="15831"/>
                  </a:cubicBezTo>
                  <a:cubicBezTo>
                    <a:pt x="38887" y="16108"/>
                    <a:pt x="37884" y="16419"/>
                    <a:pt x="36882" y="16557"/>
                  </a:cubicBezTo>
                  <a:cubicBezTo>
                    <a:pt x="36156" y="16695"/>
                    <a:pt x="35430" y="16834"/>
                    <a:pt x="34739" y="16972"/>
                  </a:cubicBezTo>
                  <a:cubicBezTo>
                    <a:pt x="33287" y="17283"/>
                    <a:pt x="31835" y="17421"/>
                    <a:pt x="30245" y="17698"/>
                  </a:cubicBezTo>
                  <a:cubicBezTo>
                    <a:pt x="29554" y="17836"/>
                    <a:pt x="28828" y="18009"/>
                    <a:pt x="28102" y="18147"/>
                  </a:cubicBezTo>
                  <a:cubicBezTo>
                    <a:pt x="26374" y="18424"/>
                    <a:pt x="24507" y="18562"/>
                    <a:pt x="22779" y="18873"/>
                  </a:cubicBezTo>
                  <a:lnTo>
                    <a:pt x="22192" y="19011"/>
                  </a:lnTo>
                  <a:lnTo>
                    <a:pt x="21777" y="19011"/>
                  </a:lnTo>
                  <a:lnTo>
                    <a:pt x="21327" y="19149"/>
                  </a:lnTo>
                  <a:lnTo>
                    <a:pt x="20913" y="19149"/>
                  </a:lnTo>
                  <a:cubicBezTo>
                    <a:pt x="18147" y="19564"/>
                    <a:pt x="15002" y="20014"/>
                    <a:pt x="11822" y="20428"/>
                  </a:cubicBezTo>
                  <a:cubicBezTo>
                    <a:pt x="9817" y="20878"/>
                    <a:pt x="7640" y="21154"/>
                    <a:pt x="5635" y="21604"/>
                  </a:cubicBezTo>
                  <a:lnTo>
                    <a:pt x="5186" y="21604"/>
                  </a:lnTo>
                  <a:cubicBezTo>
                    <a:pt x="5047" y="21465"/>
                    <a:pt x="4909" y="21292"/>
                    <a:pt x="4909" y="21154"/>
                  </a:cubicBezTo>
                  <a:lnTo>
                    <a:pt x="4909" y="21016"/>
                  </a:lnTo>
                  <a:lnTo>
                    <a:pt x="4909" y="20878"/>
                  </a:lnTo>
                  <a:cubicBezTo>
                    <a:pt x="4909" y="20739"/>
                    <a:pt x="5047" y="20739"/>
                    <a:pt x="5047" y="20739"/>
                  </a:cubicBezTo>
                  <a:cubicBezTo>
                    <a:pt x="5047" y="20601"/>
                    <a:pt x="5186" y="20601"/>
                    <a:pt x="5186" y="20601"/>
                  </a:cubicBezTo>
                  <a:cubicBezTo>
                    <a:pt x="5186" y="20428"/>
                    <a:pt x="5358" y="20428"/>
                    <a:pt x="5358" y="20428"/>
                  </a:cubicBezTo>
                  <a:cubicBezTo>
                    <a:pt x="9679" y="19564"/>
                    <a:pt x="14138" y="19011"/>
                    <a:pt x="18147" y="18424"/>
                  </a:cubicBezTo>
                  <a:cubicBezTo>
                    <a:pt x="18873" y="18285"/>
                    <a:pt x="19599" y="18147"/>
                    <a:pt x="20325" y="18147"/>
                  </a:cubicBezTo>
                  <a:lnTo>
                    <a:pt x="20463" y="18009"/>
                  </a:lnTo>
                  <a:lnTo>
                    <a:pt x="21604" y="17836"/>
                  </a:lnTo>
                  <a:lnTo>
                    <a:pt x="22330" y="17836"/>
                  </a:lnTo>
                  <a:lnTo>
                    <a:pt x="23332" y="17698"/>
                  </a:lnTo>
                  <a:lnTo>
                    <a:pt x="25060" y="17421"/>
                  </a:lnTo>
                  <a:cubicBezTo>
                    <a:pt x="28379" y="16834"/>
                    <a:pt x="32285" y="16281"/>
                    <a:pt x="36294" y="15555"/>
                  </a:cubicBezTo>
                  <a:cubicBezTo>
                    <a:pt x="36605" y="15416"/>
                    <a:pt x="36743" y="15416"/>
                    <a:pt x="37020" y="15416"/>
                  </a:cubicBezTo>
                  <a:cubicBezTo>
                    <a:pt x="37746" y="15244"/>
                    <a:pt x="38333" y="15105"/>
                    <a:pt x="39059" y="14967"/>
                  </a:cubicBezTo>
                  <a:cubicBezTo>
                    <a:pt x="39059" y="14967"/>
                    <a:pt x="39059" y="14829"/>
                    <a:pt x="39198" y="14829"/>
                  </a:cubicBezTo>
                  <a:cubicBezTo>
                    <a:pt x="39751" y="14691"/>
                    <a:pt x="40338" y="14552"/>
                    <a:pt x="41064" y="14379"/>
                  </a:cubicBezTo>
                  <a:lnTo>
                    <a:pt x="41652" y="14241"/>
                  </a:lnTo>
                  <a:cubicBezTo>
                    <a:pt x="42931" y="13965"/>
                    <a:pt x="44382" y="13688"/>
                    <a:pt x="45800" y="13515"/>
                  </a:cubicBezTo>
                  <a:cubicBezTo>
                    <a:pt x="46249" y="13515"/>
                    <a:pt x="46664" y="13377"/>
                    <a:pt x="47113" y="13377"/>
                  </a:cubicBezTo>
                  <a:close/>
                  <a:moveTo>
                    <a:pt x="51157" y="19011"/>
                  </a:moveTo>
                  <a:cubicBezTo>
                    <a:pt x="51434" y="19011"/>
                    <a:pt x="51572" y="19149"/>
                    <a:pt x="51572" y="19288"/>
                  </a:cubicBezTo>
                  <a:cubicBezTo>
                    <a:pt x="51710" y="19288"/>
                    <a:pt x="51710" y="19426"/>
                    <a:pt x="51710" y="19426"/>
                  </a:cubicBezTo>
                  <a:lnTo>
                    <a:pt x="51710" y="19875"/>
                  </a:lnTo>
                  <a:lnTo>
                    <a:pt x="51572" y="20014"/>
                  </a:lnTo>
                  <a:cubicBezTo>
                    <a:pt x="51572" y="20014"/>
                    <a:pt x="51434" y="20014"/>
                    <a:pt x="51434" y="20152"/>
                  </a:cubicBezTo>
                  <a:lnTo>
                    <a:pt x="51295" y="20152"/>
                  </a:lnTo>
                  <a:cubicBezTo>
                    <a:pt x="48841" y="20601"/>
                    <a:pt x="46249" y="21154"/>
                    <a:pt x="43207" y="21465"/>
                  </a:cubicBezTo>
                  <a:cubicBezTo>
                    <a:pt x="39474" y="22018"/>
                    <a:pt x="35741" y="22468"/>
                    <a:pt x="32146" y="22744"/>
                  </a:cubicBezTo>
                  <a:lnTo>
                    <a:pt x="31835" y="22744"/>
                  </a:lnTo>
                  <a:lnTo>
                    <a:pt x="31559" y="22882"/>
                  </a:lnTo>
                  <a:cubicBezTo>
                    <a:pt x="28828" y="23021"/>
                    <a:pt x="25510" y="23470"/>
                    <a:pt x="22192" y="23885"/>
                  </a:cubicBezTo>
                  <a:cubicBezTo>
                    <a:pt x="21777" y="23885"/>
                    <a:pt x="21327" y="23885"/>
                    <a:pt x="20913" y="24058"/>
                  </a:cubicBezTo>
                  <a:cubicBezTo>
                    <a:pt x="20602" y="24058"/>
                    <a:pt x="20325" y="24196"/>
                    <a:pt x="20187" y="24196"/>
                  </a:cubicBezTo>
                  <a:cubicBezTo>
                    <a:pt x="19599" y="24196"/>
                    <a:pt x="19184" y="24334"/>
                    <a:pt x="18735" y="24334"/>
                  </a:cubicBezTo>
                  <a:cubicBezTo>
                    <a:pt x="18597" y="24334"/>
                    <a:pt x="18459" y="24472"/>
                    <a:pt x="18320" y="24472"/>
                  </a:cubicBezTo>
                  <a:cubicBezTo>
                    <a:pt x="16592" y="24611"/>
                    <a:pt x="15002" y="24922"/>
                    <a:pt x="13412" y="25198"/>
                  </a:cubicBezTo>
                  <a:cubicBezTo>
                    <a:pt x="12099" y="25475"/>
                    <a:pt x="10820" y="25786"/>
                    <a:pt x="9506" y="26062"/>
                  </a:cubicBezTo>
                  <a:lnTo>
                    <a:pt x="9368" y="26201"/>
                  </a:lnTo>
                  <a:lnTo>
                    <a:pt x="9230" y="26201"/>
                  </a:lnTo>
                  <a:cubicBezTo>
                    <a:pt x="9091" y="26201"/>
                    <a:pt x="8815" y="26062"/>
                    <a:pt x="8815" y="25924"/>
                  </a:cubicBezTo>
                  <a:cubicBezTo>
                    <a:pt x="8642" y="25924"/>
                    <a:pt x="8642" y="25786"/>
                    <a:pt x="8642" y="25786"/>
                  </a:cubicBezTo>
                  <a:lnTo>
                    <a:pt x="8642" y="25613"/>
                  </a:lnTo>
                  <a:lnTo>
                    <a:pt x="8642" y="25337"/>
                  </a:lnTo>
                  <a:lnTo>
                    <a:pt x="8815" y="25337"/>
                  </a:lnTo>
                  <a:lnTo>
                    <a:pt x="8815" y="25198"/>
                  </a:lnTo>
                  <a:lnTo>
                    <a:pt x="8953" y="25060"/>
                  </a:lnTo>
                  <a:lnTo>
                    <a:pt x="9091" y="25060"/>
                  </a:lnTo>
                  <a:cubicBezTo>
                    <a:pt x="9679" y="24922"/>
                    <a:pt x="10232" y="24749"/>
                    <a:pt x="10820" y="24611"/>
                  </a:cubicBezTo>
                  <a:cubicBezTo>
                    <a:pt x="11234" y="24472"/>
                    <a:pt x="11684" y="24472"/>
                    <a:pt x="12099" y="24334"/>
                  </a:cubicBezTo>
                  <a:cubicBezTo>
                    <a:pt x="13135" y="24196"/>
                    <a:pt x="14000" y="23885"/>
                    <a:pt x="15002" y="23747"/>
                  </a:cubicBezTo>
                  <a:cubicBezTo>
                    <a:pt x="16592" y="23470"/>
                    <a:pt x="18459" y="23194"/>
                    <a:pt x="20325" y="22882"/>
                  </a:cubicBezTo>
                  <a:cubicBezTo>
                    <a:pt x="21189" y="22882"/>
                    <a:pt x="22053" y="22744"/>
                    <a:pt x="22779" y="22606"/>
                  </a:cubicBezTo>
                  <a:cubicBezTo>
                    <a:pt x="25372" y="22329"/>
                    <a:pt x="27826" y="22018"/>
                    <a:pt x="30245" y="21742"/>
                  </a:cubicBezTo>
                  <a:lnTo>
                    <a:pt x="31559" y="21742"/>
                  </a:lnTo>
                  <a:lnTo>
                    <a:pt x="31697" y="21604"/>
                  </a:lnTo>
                  <a:lnTo>
                    <a:pt x="32285" y="21604"/>
                  </a:lnTo>
                  <a:cubicBezTo>
                    <a:pt x="32838" y="21604"/>
                    <a:pt x="33425" y="21465"/>
                    <a:pt x="34151" y="21465"/>
                  </a:cubicBezTo>
                  <a:cubicBezTo>
                    <a:pt x="36605" y="21154"/>
                    <a:pt x="39612" y="20878"/>
                    <a:pt x="42343" y="20428"/>
                  </a:cubicBezTo>
                  <a:lnTo>
                    <a:pt x="42792" y="20428"/>
                  </a:lnTo>
                  <a:cubicBezTo>
                    <a:pt x="45108" y="20152"/>
                    <a:pt x="47113" y="19737"/>
                    <a:pt x="48980" y="19426"/>
                  </a:cubicBezTo>
                  <a:cubicBezTo>
                    <a:pt x="49705" y="19288"/>
                    <a:pt x="50431" y="19149"/>
                    <a:pt x="50984" y="19011"/>
                  </a:cubicBezTo>
                  <a:close/>
                  <a:moveTo>
                    <a:pt x="50431" y="24058"/>
                  </a:moveTo>
                  <a:cubicBezTo>
                    <a:pt x="50570" y="24196"/>
                    <a:pt x="50708" y="24334"/>
                    <a:pt x="50708" y="24472"/>
                  </a:cubicBezTo>
                  <a:cubicBezTo>
                    <a:pt x="50846" y="24611"/>
                    <a:pt x="50846" y="24749"/>
                    <a:pt x="50708" y="24922"/>
                  </a:cubicBezTo>
                  <a:cubicBezTo>
                    <a:pt x="50708" y="25060"/>
                    <a:pt x="50570" y="25060"/>
                    <a:pt x="50431" y="25060"/>
                  </a:cubicBezTo>
                  <a:lnTo>
                    <a:pt x="50431" y="25198"/>
                  </a:lnTo>
                  <a:cubicBezTo>
                    <a:pt x="46525" y="25924"/>
                    <a:pt x="42654" y="26477"/>
                    <a:pt x="39059" y="27065"/>
                  </a:cubicBezTo>
                  <a:cubicBezTo>
                    <a:pt x="38022" y="27203"/>
                    <a:pt x="37020" y="27514"/>
                    <a:pt x="36018" y="27652"/>
                  </a:cubicBezTo>
                  <a:lnTo>
                    <a:pt x="34289" y="27791"/>
                  </a:lnTo>
                  <a:cubicBezTo>
                    <a:pt x="33425" y="27929"/>
                    <a:pt x="32423" y="28067"/>
                    <a:pt x="31420" y="28205"/>
                  </a:cubicBezTo>
                  <a:cubicBezTo>
                    <a:pt x="31282" y="28378"/>
                    <a:pt x="30971" y="28378"/>
                    <a:pt x="30833" y="28378"/>
                  </a:cubicBezTo>
                  <a:cubicBezTo>
                    <a:pt x="28102" y="28793"/>
                    <a:pt x="25233" y="29381"/>
                    <a:pt x="22330" y="29795"/>
                  </a:cubicBezTo>
                  <a:cubicBezTo>
                    <a:pt x="21604" y="30107"/>
                    <a:pt x="20913" y="30245"/>
                    <a:pt x="20325" y="30383"/>
                  </a:cubicBezTo>
                  <a:cubicBezTo>
                    <a:pt x="17456" y="30971"/>
                    <a:pt x="14864" y="31524"/>
                    <a:pt x="12410" y="32250"/>
                  </a:cubicBezTo>
                  <a:lnTo>
                    <a:pt x="12271" y="32250"/>
                  </a:lnTo>
                  <a:cubicBezTo>
                    <a:pt x="11960" y="32250"/>
                    <a:pt x="11822" y="32250"/>
                    <a:pt x="11684" y="32111"/>
                  </a:cubicBezTo>
                  <a:lnTo>
                    <a:pt x="11684" y="31973"/>
                  </a:lnTo>
                  <a:lnTo>
                    <a:pt x="11684" y="31835"/>
                  </a:lnTo>
                  <a:cubicBezTo>
                    <a:pt x="11684" y="31662"/>
                    <a:pt x="11684" y="31524"/>
                    <a:pt x="11822" y="31385"/>
                  </a:cubicBezTo>
                  <a:lnTo>
                    <a:pt x="11822" y="31247"/>
                  </a:lnTo>
                  <a:lnTo>
                    <a:pt x="11960" y="31247"/>
                  </a:lnTo>
                  <a:cubicBezTo>
                    <a:pt x="12548" y="30971"/>
                    <a:pt x="13135" y="30798"/>
                    <a:pt x="13827" y="30660"/>
                  </a:cubicBezTo>
                  <a:cubicBezTo>
                    <a:pt x="15555" y="30245"/>
                    <a:pt x="17594" y="29657"/>
                    <a:pt x="19599" y="29242"/>
                  </a:cubicBezTo>
                  <a:cubicBezTo>
                    <a:pt x="22053" y="28793"/>
                    <a:pt x="24784" y="28205"/>
                    <a:pt x="27964" y="27652"/>
                  </a:cubicBezTo>
                  <a:cubicBezTo>
                    <a:pt x="28517" y="27652"/>
                    <a:pt x="29243" y="27514"/>
                    <a:pt x="29969" y="27341"/>
                  </a:cubicBezTo>
                  <a:cubicBezTo>
                    <a:pt x="30556" y="27203"/>
                    <a:pt x="31109" y="27203"/>
                    <a:pt x="31697" y="27065"/>
                  </a:cubicBezTo>
                  <a:cubicBezTo>
                    <a:pt x="32699" y="26927"/>
                    <a:pt x="33702" y="26788"/>
                    <a:pt x="34739" y="26650"/>
                  </a:cubicBezTo>
                  <a:lnTo>
                    <a:pt x="35015" y="26650"/>
                  </a:lnTo>
                  <a:lnTo>
                    <a:pt x="35741" y="26477"/>
                  </a:lnTo>
                  <a:lnTo>
                    <a:pt x="35879" y="26477"/>
                  </a:lnTo>
                  <a:cubicBezTo>
                    <a:pt x="40477" y="25786"/>
                    <a:pt x="45385" y="25060"/>
                    <a:pt x="50120" y="24058"/>
                  </a:cubicBezTo>
                  <a:close/>
                  <a:moveTo>
                    <a:pt x="55478" y="29381"/>
                  </a:moveTo>
                  <a:cubicBezTo>
                    <a:pt x="55616" y="29519"/>
                    <a:pt x="55754" y="29657"/>
                    <a:pt x="55754" y="29795"/>
                  </a:cubicBezTo>
                  <a:lnTo>
                    <a:pt x="55754" y="29934"/>
                  </a:lnTo>
                  <a:lnTo>
                    <a:pt x="55754" y="30107"/>
                  </a:lnTo>
                  <a:lnTo>
                    <a:pt x="55754" y="30245"/>
                  </a:lnTo>
                  <a:cubicBezTo>
                    <a:pt x="55616" y="30245"/>
                    <a:pt x="55616" y="30383"/>
                    <a:pt x="55478" y="30383"/>
                  </a:cubicBezTo>
                  <a:lnTo>
                    <a:pt x="55305" y="30383"/>
                  </a:lnTo>
                  <a:cubicBezTo>
                    <a:pt x="49844" y="31385"/>
                    <a:pt x="44244" y="32250"/>
                    <a:pt x="38610" y="33114"/>
                  </a:cubicBezTo>
                  <a:cubicBezTo>
                    <a:pt x="29692" y="34565"/>
                    <a:pt x="22330" y="35706"/>
                    <a:pt x="15417" y="36708"/>
                  </a:cubicBezTo>
                  <a:lnTo>
                    <a:pt x="15002" y="36708"/>
                  </a:lnTo>
                  <a:lnTo>
                    <a:pt x="14864" y="36570"/>
                  </a:lnTo>
                  <a:cubicBezTo>
                    <a:pt x="14864" y="36432"/>
                    <a:pt x="14864" y="36432"/>
                    <a:pt x="14691" y="36432"/>
                  </a:cubicBezTo>
                  <a:lnTo>
                    <a:pt x="14691" y="36294"/>
                  </a:lnTo>
                  <a:cubicBezTo>
                    <a:pt x="14691" y="36155"/>
                    <a:pt x="14691" y="36155"/>
                    <a:pt x="14864" y="35983"/>
                  </a:cubicBezTo>
                  <a:lnTo>
                    <a:pt x="14864" y="35844"/>
                  </a:lnTo>
                  <a:cubicBezTo>
                    <a:pt x="14864" y="35844"/>
                    <a:pt x="15002" y="35706"/>
                    <a:pt x="15140" y="35706"/>
                  </a:cubicBezTo>
                  <a:cubicBezTo>
                    <a:pt x="20740" y="34842"/>
                    <a:pt x="26374" y="33978"/>
                    <a:pt x="31835" y="33114"/>
                  </a:cubicBezTo>
                  <a:cubicBezTo>
                    <a:pt x="39612" y="31835"/>
                    <a:pt x="47251" y="30521"/>
                    <a:pt x="55028" y="29381"/>
                  </a:cubicBezTo>
                  <a:close/>
                  <a:moveTo>
                    <a:pt x="54303" y="35844"/>
                  </a:moveTo>
                  <a:cubicBezTo>
                    <a:pt x="54614" y="35844"/>
                    <a:pt x="54890" y="36155"/>
                    <a:pt x="54890" y="36432"/>
                  </a:cubicBezTo>
                  <a:cubicBezTo>
                    <a:pt x="54890" y="36708"/>
                    <a:pt x="54614" y="37020"/>
                    <a:pt x="54303" y="37020"/>
                  </a:cubicBezTo>
                  <a:cubicBezTo>
                    <a:pt x="53162" y="37158"/>
                    <a:pt x="52021" y="37158"/>
                    <a:pt x="50846" y="37296"/>
                  </a:cubicBezTo>
                  <a:cubicBezTo>
                    <a:pt x="48115" y="37434"/>
                    <a:pt x="45385" y="37711"/>
                    <a:pt x="42792" y="38022"/>
                  </a:cubicBezTo>
                  <a:cubicBezTo>
                    <a:pt x="41479" y="38160"/>
                    <a:pt x="40338" y="38298"/>
                    <a:pt x="39059" y="38437"/>
                  </a:cubicBezTo>
                  <a:cubicBezTo>
                    <a:pt x="37746" y="38575"/>
                    <a:pt x="36467" y="38748"/>
                    <a:pt x="35153" y="39024"/>
                  </a:cubicBezTo>
                  <a:cubicBezTo>
                    <a:pt x="29969" y="39888"/>
                    <a:pt x="24922" y="40891"/>
                    <a:pt x="19876" y="42031"/>
                  </a:cubicBezTo>
                  <a:cubicBezTo>
                    <a:pt x="19599" y="42204"/>
                    <a:pt x="19184" y="42204"/>
                    <a:pt x="18735" y="42343"/>
                  </a:cubicBezTo>
                  <a:cubicBezTo>
                    <a:pt x="18147" y="42481"/>
                    <a:pt x="17594" y="42619"/>
                    <a:pt x="16869" y="42896"/>
                  </a:cubicBezTo>
                  <a:lnTo>
                    <a:pt x="16730" y="42896"/>
                  </a:lnTo>
                  <a:cubicBezTo>
                    <a:pt x="16592" y="42896"/>
                    <a:pt x="16419" y="42757"/>
                    <a:pt x="16419" y="42619"/>
                  </a:cubicBezTo>
                  <a:cubicBezTo>
                    <a:pt x="16281" y="42619"/>
                    <a:pt x="16281" y="42481"/>
                    <a:pt x="16281" y="42481"/>
                  </a:cubicBezTo>
                  <a:cubicBezTo>
                    <a:pt x="16143" y="42343"/>
                    <a:pt x="16143" y="42204"/>
                    <a:pt x="16281" y="42031"/>
                  </a:cubicBezTo>
                  <a:cubicBezTo>
                    <a:pt x="16281" y="41893"/>
                    <a:pt x="16419" y="41893"/>
                    <a:pt x="16419" y="41755"/>
                  </a:cubicBezTo>
                  <a:lnTo>
                    <a:pt x="16592" y="41755"/>
                  </a:lnTo>
                  <a:cubicBezTo>
                    <a:pt x="17456" y="41478"/>
                    <a:pt x="18147" y="41340"/>
                    <a:pt x="19012" y="41167"/>
                  </a:cubicBezTo>
                  <a:cubicBezTo>
                    <a:pt x="21051" y="40614"/>
                    <a:pt x="23056" y="40165"/>
                    <a:pt x="25060" y="39750"/>
                  </a:cubicBezTo>
                  <a:cubicBezTo>
                    <a:pt x="27376" y="39163"/>
                    <a:pt x="29692" y="38748"/>
                    <a:pt x="31973" y="38298"/>
                  </a:cubicBezTo>
                  <a:cubicBezTo>
                    <a:pt x="39474" y="37020"/>
                    <a:pt x="46975" y="36294"/>
                    <a:pt x="54303" y="35844"/>
                  </a:cubicBezTo>
                  <a:close/>
                  <a:moveTo>
                    <a:pt x="55616" y="42896"/>
                  </a:moveTo>
                  <a:cubicBezTo>
                    <a:pt x="55893" y="42896"/>
                    <a:pt x="56169" y="43207"/>
                    <a:pt x="56169" y="43483"/>
                  </a:cubicBezTo>
                  <a:cubicBezTo>
                    <a:pt x="56169" y="43760"/>
                    <a:pt x="55893" y="44071"/>
                    <a:pt x="55616" y="44071"/>
                  </a:cubicBezTo>
                  <a:lnTo>
                    <a:pt x="53888" y="44071"/>
                  </a:lnTo>
                  <a:cubicBezTo>
                    <a:pt x="48703" y="44071"/>
                    <a:pt x="43380" y="44347"/>
                    <a:pt x="37884" y="45073"/>
                  </a:cubicBezTo>
                  <a:cubicBezTo>
                    <a:pt x="36467" y="45350"/>
                    <a:pt x="34877" y="45488"/>
                    <a:pt x="33425" y="45799"/>
                  </a:cubicBezTo>
                  <a:cubicBezTo>
                    <a:pt x="30245" y="46352"/>
                    <a:pt x="26962" y="46940"/>
                    <a:pt x="23782" y="47804"/>
                  </a:cubicBezTo>
                  <a:cubicBezTo>
                    <a:pt x="23643" y="47804"/>
                    <a:pt x="23332" y="47942"/>
                    <a:pt x="23056" y="47942"/>
                  </a:cubicBezTo>
                  <a:cubicBezTo>
                    <a:pt x="22779" y="48080"/>
                    <a:pt x="22468" y="48080"/>
                    <a:pt x="22192" y="48253"/>
                  </a:cubicBezTo>
                  <a:lnTo>
                    <a:pt x="22053" y="48253"/>
                  </a:lnTo>
                  <a:cubicBezTo>
                    <a:pt x="21915" y="48253"/>
                    <a:pt x="21777" y="48080"/>
                    <a:pt x="21777" y="48080"/>
                  </a:cubicBezTo>
                  <a:cubicBezTo>
                    <a:pt x="21604" y="47942"/>
                    <a:pt x="21604" y="47942"/>
                    <a:pt x="21466" y="47804"/>
                  </a:cubicBezTo>
                  <a:lnTo>
                    <a:pt x="21466" y="47666"/>
                  </a:lnTo>
                  <a:cubicBezTo>
                    <a:pt x="21466" y="47527"/>
                    <a:pt x="21466" y="47527"/>
                    <a:pt x="21604" y="47389"/>
                  </a:cubicBezTo>
                  <a:lnTo>
                    <a:pt x="21604" y="47216"/>
                  </a:lnTo>
                  <a:lnTo>
                    <a:pt x="21777" y="47216"/>
                  </a:lnTo>
                  <a:cubicBezTo>
                    <a:pt x="21777" y="47078"/>
                    <a:pt x="21915" y="47078"/>
                    <a:pt x="21915" y="47078"/>
                  </a:cubicBezTo>
                  <a:cubicBezTo>
                    <a:pt x="24369" y="46525"/>
                    <a:pt x="26962" y="45937"/>
                    <a:pt x="29381" y="45350"/>
                  </a:cubicBezTo>
                  <a:cubicBezTo>
                    <a:pt x="30107" y="45211"/>
                    <a:pt x="30971" y="45073"/>
                    <a:pt x="31697" y="44935"/>
                  </a:cubicBezTo>
                  <a:cubicBezTo>
                    <a:pt x="32146" y="44797"/>
                    <a:pt x="32561" y="44797"/>
                    <a:pt x="33010" y="44624"/>
                  </a:cubicBezTo>
                  <a:cubicBezTo>
                    <a:pt x="40062" y="43483"/>
                    <a:pt x="47113" y="42896"/>
                    <a:pt x="53888" y="42896"/>
                  </a:cubicBezTo>
                  <a:close/>
                  <a:moveTo>
                    <a:pt x="61803" y="47804"/>
                  </a:moveTo>
                  <a:cubicBezTo>
                    <a:pt x="61941" y="47804"/>
                    <a:pt x="62080" y="47804"/>
                    <a:pt x="62218" y="47942"/>
                  </a:cubicBezTo>
                  <a:cubicBezTo>
                    <a:pt x="62218" y="48080"/>
                    <a:pt x="62391" y="48253"/>
                    <a:pt x="62391" y="48391"/>
                  </a:cubicBezTo>
                  <a:cubicBezTo>
                    <a:pt x="62391" y="48530"/>
                    <a:pt x="62218" y="48668"/>
                    <a:pt x="62218" y="48668"/>
                  </a:cubicBezTo>
                  <a:cubicBezTo>
                    <a:pt x="62218" y="48806"/>
                    <a:pt x="62080" y="48806"/>
                    <a:pt x="62080" y="48806"/>
                  </a:cubicBezTo>
                  <a:lnTo>
                    <a:pt x="61941" y="48944"/>
                  </a:lnTo>
                  <a:lnTo>
                    <a:pt x="61803" y="48944"/>
                  </a:lnTo>
                  <a:cubicBezTo>
                    <a:pt x="60075" y="49117"/>
                    <a:pt x="58347" y="49256"/>
                    <a:pt x="56895" y="49394"/>
                  </a:cubicBezTo>
                  <a:lnTo>
                    <a:pt x="56618" y="49394"/>
                  </a:lnTo>
                  <a:lnTo>
                    <a:pt x="55305" y="49532"/>
                  </a:lnTo>
                  <a:cubicBezTo>
                    <a:pt x="54441" y="49670"/>
                    <a:pt x="53750" y="49670"/>
                    <a:pt x="52885" y="49809"/>
                  </a:cubicBezTo>
                  <a:cubicBezTo>
                    <a:pt x="52436" y="49809"/>
                    <a:pt x="52021" y="49809"/>
                    <a:pt x="51572" y="49981"/>
                  </a:cubicBezTo>
                  <a:lnTo>
                    <a:pt x="51295" y="49981"/>
                  </a:lnTo>
                  <a:cubicBezTo>
                    <a:pt x="50293" y="49981"/>
                    <a:pt x="49429" y="50120"/>
                    <a:pt x="48392" y="50258"/>
                  </a:cubicBezTo>
                  <a:cubicBezTo>
                    <a:pt x="47839" y="50258"/>
                    <a:pt x="47251" y="50258"/>
                    <a:pt x="46664" y="50396"/>
                  </a:cubicBezTo>
                  <a:cubicBezTo>
                    <a:pt x="45800" y="50534"/>
                    <a:pt x="45108" y="50534"/>
                    <a:pt x="44244" y="50673"/>
                  </a:cubicBezTo>
                  <a:lnTo>
                    <a:pt x="44071" y="50673"/>
                  </a:lnTo>
                  <a:cubicBezTo>
                    <a:pt x="43933" y="50846"/>
                    <a:pt x="43795" y="50846"/>
                    <a:pt x="43657" y="50846"/>
                  </a:cubicBezTo>
                  <a:cubicBezTo>
                    <a:pt x="43380" y="50846"/>
                    <a:pt x="43069" y="50846"/>
                    <a:pt x="42792" y="50984"/>
                  </a:cubicBezTo>
                  <a:lnTo>
                    <a:pt x="42205" y="50984"/>
                  </a:lnTo>
                  <a:cubicBezTo>
                    <a:pt x="41790" y="51122"/>
                    <a:pt x="41202" y="51122"/>
                    <a:pt x="40788" y="51260"/>
                  </a:cubicBezTo>
                  <a:lnTo>
                    <a:pt x="40477" y="51260"/>
                  </a:lnTo>
                  <a:cubicBezTo>
                    <a:pt x="39612" y="51399"/>
                    <a:pt x="38748" y="51537"/>
                    <a:pt x="38022" y="51710"/>
                  </a:cubicBezTo>
                  <a:cubicBezTo>
                    <a:pt x="36605" y="51848"/>
                    <a:pt x="35153" y="52124"/>
                    <a:pt x="33702" y="52263"/>
                  </a:cubicBezTo>
                  <a:lnTo>
                    <a:pt x="32285" y="52574"/>
                  </a:lnTo>
                  <a:lnTo>
                    <a:pt x="32146" y="52574"/>
                  </a:lnTo>
                  <a:lnTo>
                    <a:pt x="31973" y="52712"/>
                  </a:lnTo>
                  <a:lnTo>
                    <a:pt x="31109" y="52712"/>
                  </a:lnTo>
                  <a:lnTo>
                    <a:pt x="30556" y="52850"/>
                  </a:lnTo>
                  <a:cubicBezTo>
                    <a:pt x="29830" y="52989"/>
                    <a:pt x="29105" y="53127"/>
                    <a:pt x="28379" y="53265"/>
                  </a:cubicBezTo>
                  <a:cubicBezTo>
                    <a:pt x="27515" y="53438"/>
                    <a:pt x="26650" y="53438"/>
                    <a:pt x="25925" y="53576"/>
                  </a:cubicBezTo>
                  <a:lnTo>
                    <a:pt x="25372" y="53576"/>
                  </a:lnTo>
                  <a:lnTo>
                    <a:pt x="25060" y="53714"/>
                  </a:lnTo>
                  <a:lnTo>
                    <a:pt x="24507" y="53714"/>
                  </a:lnTo>
                  <a:cubicBezTo>
                    <a:pt x="24369" y="53714"/>
                    <a:pt x="24058" y="53714"/>
                    <a:pt x="23782" y="53853"/>
                  </a:cubicBezTo>
                  <a:lnTo>
                    <a:pt x="23332" y="53853"/>
                  </a:lnTo>
                  <a:cubicBezTo>
                    <a:pt x="22917" y="53991"/>
                    <a:pt x="22468" y="53991"/>
                    <a:pt x="22192" y="54129"/>
                  </a:cubicBezTo>
                  <a:cubicBezTo>
                    <a:pt x="21604" y="54129"/>
                    <a:pt x="21189" y="54302"/>
                    <a:pt x="20740" y="54440"/>
                  </a:cubicBezTo>
                  <a:lnTo>
                    <a:pt x="20740" y="54579"/>
                  </a:lnTo>
                  <a:cubicBezTo>
                    <a:pt x="20602" y="54579"/>
                    <a:pt x="20463" y="54579"/>
                    <a:pt x="20463" y="54440"/>
                  </a:cubicBezTo>
                  <a:lnTo>
                    <a:pt x="20325" y="54440"/>
                  </a:lnTo>
                  <a:cubicBezTo>
                    <a:pt x="20325" y="54440"/>
                    <a:pt x="20187" y="54302"/>
                    <a:pt x="20187" y="54129"/>
                  </a:cubicBezTo>
                  <a:cubicBezTo>
                    <a:pt x="20049" y="53991"/>
                    <a:pt x="20187" y="53991"/>
                    <a:pt x="20187" y="53991"/>
                  </a:cubicBezTo>
                  <a:lnTo>
                    <a:pt x="20187" y="53853"/>
                  </a:lnTo>
                  <a:lnTo>
                    <a:pt x="20187" y="53714"/>
                  </a:lnTo>
                  <a:lnTo>
                    <a:pt x="20463" y="53438"/>
                  </a:lnTo>
                  <a:cubicBezTo>
                    <a:pt x="21327" y="52989"/>
                    <a:pt x="22330" y="52850"/>
                    <a:pt x="23194" y="52712"/>
                  </a:cubicBezTo>
                  <a:cubicBezTo>
                    <a:pt x="23920" y="52574"/>
                    <a:pt x="24646" y="52574"/>
                    <a:pt x="25372" y="52401"/>
                  </a:cubicBezTo>
                  <a:lnTo>
                    <a:pt x="25648" y="52401"/>
                  </a:lnTo>
                  <a:cubicBezTo>
                    <a:pt x="26097" y="52401"/>
                    <a:pt x="26512" y="52401"/>
                    <a:pt x="26962" y="52263"/>
                  </a:cubicBezTo>
                  <a:cubicBezTo>
                    <a:pt x="27653" y="52263"/>
                    <a:pt x="28379" y="52124"/>
                    <a:pt x="28966" y="51986"/>
                  </a:cubicBezTo>
                  <a:lnTo>
                    <a:pt x="29105" y="51986"/>
                  </a:lnTo>
                  <a:lnTo>
                    <a:pt x="29830" y="51848"/>
                  </a:lnTo>
                  <a:cubicBezTo>
                    <a:pt x="30833" y="51710"/>
                    <a:pt x="31835" y="51537"/>
                    <a:pt x="32838" y="51260"/>
                  </a:cubicBezTo>
                  <a:cubicBezTo>
                    <a:pt x="34739" y="50984"/>
                    <a:pt x="36743" y="50673"/>
                    <a:pt x="38748" y="50396"/>
                  </a:cubicBezTo>
                  <a:cubicBezTo>
                    <a:pt x="43380" y="49670"/>
                    <a:pt x="46837" y="49117"/>
                    <a:pt x="50293" y="48806"/>
                  </a:cubicBezTo>
                  <a:lnTo>
                    <a:pt x="51848" y="48806"/>
                  </a:lnTo>
                  <a:lnTo>
                    <a:pt x="52021" y="48668"/>
                  </a:lnTo>
                  <a:lnTo>
                    <a:pt x="53162" y="48668"/>
                  </a:lnTo>
                  <a:cubicBezTo>
                    <a:pt x="54026" y="48530"/>
                    <a:pt x="55028" y="48391"/>
                    <a:pt x="56031" y="48391"/>
                  </a:cubicBezTo>
                  <a:lnTo>
                    <a:pt x="56480" y="48253"/>
                  </a:lnTo>
                  <a:lnTo>
                    <a:pt x="56618" y="48253"/>
                  </a:lnTo>
                  <a:cubicBezTo>
                    <a:pt x="57759" y="48080"/>
                    <a:pt x="59073" y="47942"/>
                    <a:pt x="60490" y="47942"/>
                  </a:cubicBezTo>
                  <a:cubicBezTo>
                    <a:pt x="60939" y="47804"/>
                    <a:pt x="61354" y="47804"/>
                    <a:pt x="61803" y="47804"/>
                  </a:cubicBezTo>
                  <a:close/>
                  <a:moveTo>
                    <a:pt x="30418" y="0"/>
                  </a:moveTo>
                  <a:cubicBezTo>
                    <a:pt x="28517" y="139"/>
                    <a:pt x="26650" y="277"/>
                    <a:pt x="24507" y="415"/>
                  </a:cubicBezTo>
                  <a:cubicBezTo>
                    <a:pt x="23643" y="415"/>
                    <a:pt x="22641" y="553"/>
                    <a:pt x="21604" y="726"/>
                  </a:cubicBezTo>
                  <a:cubicBezTo>
                    <a:pt x="20740" y="726"/>
                    <a:pt x="19737" y="865"/>
                    <a:pt x="18735" y="1003"/>
                  </a:cubicBezTo>
                  <a:cubicBezTo>
                    <a:pt x="18147" y="1003"/>
                    <a:pt x="17594" y="1141"/>
                    <a:pt x="16869" y="1141"/>
                  </a:cubicBezTo>
                  <a:lnTo>
                    <a:pt x="16419" y="1279"/>
                  </a:lnTo>
                  <a:lnTo>
                    <a:pt x="16004" y="1279"/>
                  </a:lnTo>
                  <a:lnTo>
                    <a:pt x="15728" y="1418"/>
                  </a:lnTo>
                  <a:lnTo>
                    <a:pt x="15417" y="1418"/>
                  </a:lnTo>
                  <a:cubicBezTo>
                    <a:pt x="14691" y="1418"/>
                    <a:pt x="13827" y="1590"/>
                    <a:pt x="13135" y="1729"/>
                  </a:cubicBezTo>
                  <a:cubicBezTo>
                    <a:pt x="11960" y="1867"/>
                    <a:pt x="11096" y="1867"/>
                    <a:pt x="10232" y="2005"/>
                  </a:cubicBezTo>
                  <a:lnTo>
                    <a:pt x="8815" y="2005"/>
                  </a:lnTo>
                  <a:cubicBezTo>
                    <a:pt x="8642" y="2005"/>
                    <a:pt x="8504" y="2005"/>
                    <a:pt x="8366" y="2143"/>
                  </a:cubicBezTo>
                  <a:lnTo>
                    <a:pt x="8089" y="2143"/>
                  </a:lnTo>
                  <a:cubicBezTo>
                    <a:pt x="8227" y="2454"/>
                    <a:pt x="8227" y="2731"/>
                    <a:pt x="8366" y="3146"/>
                  </a:cubicBezTo>
                  <a:cubicBezTo>
                    <a:pt x="8504" y="3457"/>
                    <a:pt x="8504" y="3595"/>
                    <a:pt x="8642" y="3872"/>
                  </a:cubicBezTo>
                  <a:cubicBezTo>
                    <a:pt x="8642" y="4010"/>
                    <a:pt x="8815" y="4321"/>
                    <a:pt x="8815" y="4459"/>
                  </a:cubicBezTo>
                  <a:cubicBezTo>
                    <a:pt x="8953" y="4736"/>
                    <a:pt x="8953" y="4874"/>
                    <a:pt x="9091" y="5185"/>
                  </a:cubicBezTo>
                  <a:cubicBezTo>
                    <a:pt x="9091" y="5323"/>
                    <a:pt x="9230" y="5462"/>
                    <a:pt x="9230" y="5738"/>
                  </a:cubicBezTo>
                  <a:cubicBezTo>
                    <a:pt x="9506" y="6326"/>
                    <a:pt x="9679" y="6913"/>
                    <a:pt x="9956" y="7466"/>
                  </a:cubicBezTo>
                  <a:lnTo>
                    <a:pt x="9956" y="7639"/>
                  </a:lnTo>
                  <a:cubicBezTo>
                    <a:pt x="10543" y="9056"/>
                    <a:pt x="11096" y="10646"/>
                    <a:pt x="11684" y="12236"/>
                  </a:cubicBezTo>
                  <a:lnTo>
                    <a:pt x="11684" y="12513"/>
                  </a:lnTo>
                  <a:lnTo>
                    <a:pt x="11545" y="12651"/>
                  </a:lnTo>
                  <a:cubicBezTo>
                    <a:pt x="11545" y="12824"/>
                    <a:pt x="11407" y="12824"/>
                    <a:pt x="11407" y="12824"/>
                  </a:cubicBezTo>
                  <a:lnTo>
                    <a:pt x="5773" y="12824"/>
                  </a:lnTo>
                  <a:cubicBezTo>
                    <a:pt x="5635" y="12824"/>
                    <a:pt x="5358" y="12824"/>
                    <a:pt x="5047" y="12962"/>
                  </a:cubicBezTo>
                  <a:cubicBezTo>
                    <a:pt x="4045" y="13101"/>
                    <a:pt x="3181" y="13101"/>
                    <a:pt x="2317" y="13101"/>
                  </a:cubicBezTo>
                  <a:cubicBezTo>
                    <a:pt x="1452" y="13101"/>
                    <a:pt x="727" y="13101"/>
                    <a:pt x="1" y="12962"/>
                  </a:cubicBezTo>
                  <a:lnTo>
                    <a:pt x="1" y="12962"/>
                  </a:lnTo>
                  <a:cubicBezTo>
                    <a:pt x="1" y="13101"/>
                    <a:pt x="174" y="13377"/>
                    <a:pt x="174" y="13515"/>
                  </a:cubicBezTo>
                  <a:cubicBezTo>
                    <a:pt x="588" y="14829"/>
                    <a:pt x="1038" y="16108"/>
                    <a:pt x="1452" y="17559"/>
                  </a:cubicBezTo>
                  <a:cubicBezTo>
                    <a:pt x="1902" y="18700"/>
                    <a:pt x="2455" y="20014"/>
                    <a:pt x="2904" y="21465"/>
                  </a:cubicBezTo>
                  <a:cubicBezTo>
                    <a:pt x="3768" y="23747"/>
                    <a:pt x="4632" y="26062"/>
                    <a:pt x="5635" y="28793"/>
                  </a:cubicBezTo>
                  <a:cubicBezTo>
                    <a:pt x="7087" y="32699"/>
                    <a:pt x="8366" y="36155"/>
                    <a:pt x="9679" y="39612"/>
                  </a:cubicBezTo>
                  <a:cubicBezTo>
                    <a:pt x="11234" y="43483"/>
                    <a:pt x="12548" y="46801"/>
                    <a:pt x="14000" y="49809"/>
                  </a:cubicBezTo>
                  <a:cubicBezTo>
                    <a:pt x="14276" y="50534"/>
                    <a:pt x="14553" y="51122"/>
                    <a:pt x="14864" y="51710"/>
                  </a:cubicBezTo>
                  <a:cubicBezTo>
                    <a:pt x="15002" y="51986"/>
                    <a:pt x="15140" y="52263"/>
                    <a:pt x="15279" y="52574"/>
                  </a:cubicBezTo>
                  <a:cubicBezTo>
                    <a:pt x="15555" y="53127"/>
                    <a:pt x="15866" y="53714"/>
                    <a:pt x="16004" y="54302"/>
                  </a:cubicBezTo>
                  <a:cubicBezTo>
                    <a:pt x="16419" y="54993"/>
                    <a:pt x="16869" y="55857"/>
                    <a:pt x="17283" y="56583"/>
                  </a:cubicBezTo>
                  <a:cubicBezTo>
                    <a:pt x="17283" y="56722"/>
                    <a:pt x="17283" y="56894"/>
                    <a:pt x="17456" y="57033"/>
                  </a:cubicBezTo>
                  <a:lnTo>
                    <a:pt x="17594" y="57171"/>
                  </a:lnTo>
                  <a:lnTo>
                    <a:pt x="17594" y="57309"/>
                  </a:lnTo>
                  <a:cubicBezTo>
                    <a:pt x="17733" y="57586"/>
                    <a:pt x="18009" y="57897"/>
                    <a:pt x="18147" y="58173"/>
                  </a:cubicBezTo>
                  <a:cubicBezTo>
                    <a:pt x="18147" y="58312"/>
                    <a:pt x="18320" y="58312"/>
                    <a:pt x="18320" y="58312"/>
                  </a:cubicBezTo>
                  <a:lnTo>
                    <a:pt x="18459" y="58312"/>
                  </a:lnTo>
                  <a:lnTo>
                    <a:pt x="18459" y="58450"/>
                  </a:lnTo>
                  <a:lnTo>
                    <a:pt x="19184" y="58450"/>
                  </a:lnTo>
                  <a:lnTo>
                    <a:pt x="19461" y="58623"/>
                  </a:lnTo>
                  <a:lnTo>
                    <a:pt x="22468" y="58623"/>
                  </a:lnTo>
                  <a:cubicBezTo>
                    <a:pt x="24196" y="58761"/>
                    <a:pt x="26097" y="58761"/>
                    <a:pt x="27826" y="58761"/>
                  </a:cubicBezTo>
                  <a:lnTo>
                    <a:pt x="31109" y="58761"/>
                  </a:lnTo>
                  <a:cubicBezTo>
                    <a:pt x="31282" y="58761"/>
                    <a:pt x="31559" y="58761"/>
                    <a:pt x="31835" y="58623"/>
                  </a:cubicBezTo>
                  <a:lnTo>
                    <a:pt x="32561" y="58623"/>
                  </a:lnTo>
                  <a:cubicBezTo>
                    <a:pt x="34428" y="58623"/>
                    <a:pt x="36467" y="58450"/>
                    <a:pt x="38472" y="58173"/>
                  </a:cubicBezTo>
                  <a:cubicBezTo>
                    <a:pt x="39059" y="58173"/>
                    <a:pt x="39612" y="58035"/>
                    <a:pt x="40062" y="58035"/>
                  </a:cubicBezTo>
                  <a:cubicBezTo>
                    <a:pt x="40788" y="57897"/>
                    <a:pt x="41479" y="57897"/>
                    <a:pt x="42343" y="57759"/>
                  </a:cubicBezTo>
                  <a:cubicBezTo>
                    <a:pt x="43207" y="57586"/>
                    <a:pt x="43933" y="57447"/>
                    <a:pt x="44797" y="57309"/>
                  </a:cubicBezTo>
                  <a:lnTo>
                    <a:pt x="44935" y="57309"/>
                  </a:lnTo>
                  <a:cubicBezTo>
                    <a:pt x="45247" y="57309"/>
                    <a:pt x="45523" y="57309"/>
                    <a:pt x="45972" y="57171"/>
                  </a:cubicBezTo>
                  <a:cubicBezTo>
                    <a:pt x="46387" y="57171"/>
                    <a:pt x="46975" y="57033"/>
                    <a:pt x="47390" y="57033"/>
                  </a:cubicBezTo>
                  <a:lnTo>
                    <a:pt x="47390" y="56894"/>
                  </a:lnTo>
                  <a:cubicBezTo>
                    <a:pt x="47839" y="56894"/>
                    <a:pt x="48115" y="56894"/>
                    <a:pt x="48565" y="56722"/>
                  </a:cubicBezTo>
                  <a:cubicBezTo>
                    <a:pt x="48980" y="56722"/>
                    <a:pt x="49429" y="56583"/>
                    <a:pt x="49844" y="56445"/>
                  </a:cubicBezTo>
                  <a:lnTo>
                    <a:pt x="50120" y="56445"/>
                  </a:lnTo>
                  <a:cubicBezTo>
                    <a:pt x="50431" y="56445"/>
                    <a:pt x="50708" y="56307"/>
                    <a:pt x="50984" y="56307"/>
                  </a:cubicBezTo>
                  <a:cubicBezTo>
                    <a:pt x="51572" y="56169"/>
                    <a:pt x="52298" y="56030"/>
                    <a:pt x="52885" y="55857"/>
                  </a:cubicBezTo>
                  <a:cubicBezTo>
                    <a:pt x="52885" y="55857"/>
                    <a:pt x="53024" y="55857"/>
                    <a:pt x="53024" y="55719"/>
                  </a:cubicBezTo>
                  <a:lnTo>
                    <a:pt x="53577" y="55719"/>
                  </a:lnTo>
                  <a:cubicBezTo>
                    <a:pt x="53577" y="55581"/>
                    <a:pt x="53577" y="55581"/>
                    <a:pt x="53750" y="55581"/>
                  </a:cubicBezTo>
                  <a:cubicBezTo>
                    <a:pt x="54164" y="55443"/>
                    <a:pt x="54614" y="55443"/>
                    <a:pt x="55028" y="55304"/>
                  </a:cubicBezTo>
                  <a:lnTo>
                    <a:pt x="55167" y="55304"/>
                  </a:lnTo>
                  <a:cubicBezTo>
                    <a:pt x="55167" y="55304"/>
                    <a:pt x="55305" y="55304"/>
                    <a:pt x="55305" y="55166"/>
                  </a:cubicBezTo>
                  <a:lnTo>
                    <a:pt x="55478" y="55166"/>
                  </a:lnTo>
                  <a:cubicBezTo>
                    <a:pt x="55754" y="55166"/>
                    <a:pt x="56031" y="55166"/>
                    <a:pt x="56342" y="54993"/>
                  </a:cubicBezTo>
                  <a:lnTo>
                    <a:pt x="56618" y="54993"/>
                  </a:lnTo>
                  <a:lnTo>
                    <a:pt x="56618" y="54855"/>
                  </a:lnTo>
                  <a:lnTo>
                    <a:pt x="56757" y="54855"/>
                  </a:lnTo>
                  <a:lnTo>
                    <a:pt x="56895" y="54993"/>
                  </a:lnTo>
                  <a:lnTo>
                    <a:pt x="57483" y="54855"/>
                  </a:lnTo>
                  <a:lnTo>
                    <a:pt x="57621" y="54855"/>
                  </a:lnTo>
                  <a:cubicBezTo>
                    <a:pt x="58070" y="54717"/>
                    <a:pt x="58623" y="54717"/>
                    <a:pt x="59073" y="54579"/>
                  </a:cubicBezTo>
                  <a:cubicBezTo>
                    <a:pt x="59487" y="54579"/>
                    <a:pt x="60075" y="54440"/>
                    <a:pt x="60663" y="54302"/>
                  </a:cubicBezTo>
                  <a:lnTo>
                    <a:pt x="60939" y="54302"/>
                  </a:lnTo>
                  <a:cubicBezTo>
                    <a:pt x="61354" y="54129"/>
                    <a:pt x="61803" y="53991"/>
                    <a:pt x="62218" y="53991"/>
                  </a:cubicBezTo>
                  <a:cubicBezTo>
                    <a:pt x="62667" y="53853"/>
                    <a:pt x="62944" y="53853"/>
                    <a:pt x="63393" y="53714"/>
                  </a:cubicBezTo>
                  <a:cubicBezTo>
                    <a:pt x="63531" y="53576"/>
                    <a:pt x="63808" y="53576"/>
                    <a:pt x="64119" y="53438"/>
                  </a:cubicBezTo>
                  <a:lnTo>
                    <a:pt x="64396" y="53438"/>
                  </a:lnTo>
                  <a:cubicBezTo>
                    <a:pt x="64534" y="53265"/>
                    <a:pt x="64672" y="53265"/>
                    <a:pt x="64810" y="53127"/>
                  </a:cubicBezTo>
                  <a:cubicBezTo>
                    <a:pt x="64983" y="53127"/>
                    <a:pt x="65121" y="52989"/>
                    <a:pt x="65260" y="52989"/>
                  </a:cubicBezTo>
                  <a:cubicBezTo>
                    <a:pt x="65398" y="52989"/>
                    <a:pt x="65398" y="52850"/>
                    <a:pt x="65536" y="52850"/>
                  </a:cubicBezTo>
                  <a:cubicBezTo>
                    <a:pt x="65536" y="52850"/>
                    <a:pt x="65536" y="52712"/>
                    <a:pt x="65675" y="52712"/>
                  </a:cubicBezTo>
                  <a:lnTo>
                    <a:pt x="65675" y="52401"/>
                  </a:lnTo>
                  <a:lnTo>
                    <a:pt x="65675" y="52263"/>
                  </a:lnTo>
                  <a:cubicBezTo>
                    <a:pt x="64983" y="49809"/>
                    <a:pt x="64119" y="47078"/>
                    <a:pt x="63082" y="44209"/>
                  </a:cubicBezTo>
                  <a:cubicBezTo>
                    <a:pt x="62529" y="42619"/>
                    <a:pt x="62080" y="41167"/>
                    <a:pt x="61665" y="39750"/>
                  </a:cubicBezTo>
                  <a:lnTo>
                    <a:pt x="61216" y="38575"/>
                  </a:lnTo>
                  <a:lnTo>
                    <a:pt x="60801" y="37296"/>
                  </a:lnTo>
                  <a:lnTo>
                    <a:pt x="60490" y="36432"/>
                  </a:lnTo>
                  <a:lnTo>
                    <a:pt x="59487" y="33114"/>
                  </a:lnTo>
                  <a:cubicBezTo>
                    <a:pt x="59211" y="32111"/>
                    <a:pt x="58934" y="31247"/>
                    <a:pt x="58623" y="30245"/>
                  </a:cubicBezTo>
                  <a:lnTo>
                    <a:pt x="58208" y="29381"/>
                  </a:lnTo>
                  <a:cubicBezTo>
                    <a:pt x="58070" y="28793"/>
                    <a:pt x="57897" y="28205"/>
                    <a:pt x="57621" y="27514"/>
                  </a:cubicBezTo>
                  <a:cubicBezTo>
                    <a:pt x="57206" y="25924"/>
                    <a:pt x="56480" y="24196"/>
                    <a:pt x="55893" y="22329"/>
                  </a:cubicBezTo>
                  <a:cubicBezTo>
                    <a:pt x="55478" y="21292"/>
                    <a:pt x="55028" y="20152"/>
                    <a:pt x="54614" y="19149"/>
                  </a:cubicBezTo>
                  <a:cubicBezTo>
                    <a:pt x="54441" y="18873"/>
                    <a:pt x="54303" y="18424"/>
                    <a:pt x="54164" y="18147"/>
                  </a:cubicBezTo>
                  <a:cubicBezTo>
                    <a:pt x="53750" y="17145"/>
                    <a:pt x="53438" y="15969"/>
                    <a:pt x="53024" y="14967"/>
                  </a:cubicBezTo>
                  <a:lnTo>
                    <a:pt x="52885" y="14829"/>
                  </a:lnTo>
                  <a:lnTo>
                    <a:pt x="52885" y="14691"/>
                  </a:lnTo>
                  <a:lnTo>
                    <a:pt x="52885" y="14552"/>
                  </a:lnTo>
                  <a:cubicBezTo>
                    <a:pt x="52298" y="13239"/>
                    <a:pt x="51710" y="11787"/>
                    <a:pt x="51157" y="10508"/>
                  </a:cubicBezTo>
                  <a:lnTo>
                    <a:pt x="51157" y="10232"/>
                  </a:lnTo>
                  <a:cubicBezTo>
                    <a:pt x="49982" y="7328"/>
                    <a:pt x="48980" y="4459"/>
                    <a:pt x="47977" y="1590"/>
                  </a:cubicBezTo>
                  <a:cubicBezTo>
                    <a:pt x="47528" y="1418"/>
                    <a:pt x="46975" y="1279"/>
                    <a:pt x="46387" y="1141"/>
                  </a:cubicBezTo>
                  <a:cubicBezTo>
                    <a:pt x="44797" y="865"/>
                    <a:pt x="43069" y="553"/>
                    <a:pt x="41064" y="415"/>
                  </a:cubicBezTo>
                  <a:cubicBezTo>
                    <a:pt x="38472" y="139"/>
                    <a:pt x="36018" y="0"/>
                    <a:pt x="3342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85"/>
            <p:cNvSpPr/>
            <p:nvPr/>
          </p:nvSpPr>
          <p:spPr>
            <a:xfrm>
              <a:off x="4001478" y="3571752"/>
              <a:ext cx="928730" cy="920648"/>
            </a:xfrm>
            <a:custGeom>
              <a:rect b="b" l="l" r="r" t="t"/>
              <a:pathLst>
                <a:path extrusionOk="0" h="51261" w="51711">
                  <a:moveTo>
                    <a:pt x="46249" y="39474"/>
                  </a:moveTo>
                  <a:lnTo>
                    <a:pt x="45748" y="39612"/>
                  </a:lnTo>
                  <a:lnTo>
                    <a:pt x="46111" y="39612"/>
                  </a:lnTo>
                  <a:lnTo>
                    <a:pt x="46249" y="39474"/>
                  </a:lnTo>
                  <a:close/>
                  <a:moveTo>
                    <a:pt x="6499" y="1"/>
                  </a:moveTo>
                  <a:cubicBezTo>
                    <a:pt x="6050" y="139"/>
                    <a:pt x="5635" y="277"/>
                    <a:pt x="5185" y="450"/>
                  </a:cubicBezTo>
                  <a:cubicBezTo>
                    <a:pt x="4632" y="588"/>
                    <a:pt x="3907" y="865"/>
                    <a:pt x="3319" y="1003"/>
                  </a:cubicBezTo>
                  <a:cubicBezTo>
                    <a:pt x="3042" y="1003"/>
                    <a:pt x="2731" y="1141"/>
                    <a:pt x="2455" y="1141"/>
                  </a:cubicBezTo>
                  <a:cubicBezTo>
                    <a:pt x="1729" y="1314"/>
                    <a:pt x="865" y="1452"/>
                    <a:pt x="1" y="1591"/>
                  </a:cubicBezTo>
                  <a:lnTo>
                    <a:pt x="1" y="1867"/>
                  </a:lnTo>
                  <a:cubicBezTo>
                    <a:pt x="139" y="2178"/>
                    <a:pt x="312" y="2593"/>
                    <a:pt x="450" y="3042"/>
                  </a:cubicBezTo>
                  <a:cubicBezTo>
                    <a:pt x="450" y="3181"/>
                    <a:pt x="588" y="3319"/>
                    <a:pt x="588" y="3457"/>
                  </a:cubicBezTo>
                  <a:cubicBezTo>
                    <a:pt x="727" y="3907"/>
                    <a:pt x="865" y="4321"/>
                    <a:pt x="1003" y="4771"/>
                  </a:cubicBezTo>
                  <a:cubicBezTo>
                    <a:pt x="1003" y="4909"/>
                    <a:pt x="1176" y="5047"/>
                    <a:pt x="1176" y="5185"/>
                  </a:cubicBezTo>
                  <a:cubicBezTo>
                    <a:pt x="1452" y="6188"/>
                    <a:pt x="1867" y="7363"/>
                    <a:pt x="2178" y="8365"/>
                  </a:cubicBezTo>
                  <a:cubicBezTo>
                    <a:pt x="2317" y="8918"/>
                    <a:pt x="2455" y="9506"/>
                    <a:pt x="2593" y="9955"/>
                  </a:cubicBezTo>
                  <a:cubicBezTo>
                    <a:pt x="3042" y="11234"/>
                    <a:pt x="3319" y="12375"/>
                    <a:pt x="3768" y="13550"/>
                  </a:cubicBezTo>
                  <a:cubicBezTo>
                    <a:pt x="4045" y="14103"/>
                    <a:pt x="4183" y="14691"/>
                    <a:pt x="4321" y="15278"/>
                  </a:cubicBezTo>
                  <a:lnTo>
                    <a:pt x="4460" y="15417"/>
                  </a:lnTo>
                  <a:lnTo>
                    <a:pt x="4460" y="15555"/>
                  </a:lnTo>
                  <a:lnTo>
                    <a:pt x="4460" y="15693"/>
                  </a:lnTo>
                  <a:cubicBezTo>
                    <a:pt x="4460" y="15831"/>
                    <a:pt x="4321" y="15831"/>
                    <a:pt x="4183" y="16004"/>
                  </a:cubicBezTo>
                  <a:lnTo>
                    <a:pt x="4183" y="16281"/>
                  </a:lnTo>
                  <a:lnTo>
                    <a:pt x="4771" y="17871"/>
                  </a:lnTo>
                  <a:lnTo>
                    <a:pt x="4771" y="17733"/>
                  </a:lnTo>
                  <a:lnTo>
                    <a:pt x="5185" y="17733"/>
                  </a:lnTo>
                  <a:cubicBezTo>
                    <a:pt x="5185" y="17733"/>
                    <a:pt x="5324" y="17871"/>
                    <a:pt x="5497" y="17871"/>
                  </a:cubicBezTo>
                  <a:cubicBezTo>
                    <a:pt x="6914" y="21742"/>
                    <a:pt x="8089" y="25648"/>
                    <a:pt x="9230" y="29519"/>
                  </a:cubicBezTo>
                  <a:lnTo>
                    <a:pt x="9368" y="29830"/>
                  </a:lnTo>
                  <a:cubicBezTo>
                    <a:pt x="9506" y="30245"/>
                    <a:pt x="9644" y="30694"/>
                    <a:pt x="9817" y="31109"/>
                  </a:cubicBezTo>
                  <a:cubicBezTo>
                    <a:pt x="10094" y="32112"/>
                    <a:pt x="10370" y="32976"/>
                    <a:pt x="10681" y="33978"/>
                  </a:cubicBezTo>
                  <a:cubicBezTo>
                    <a:pt x="10820" y="34427"/>
                    <a:pt x="10958" y="34842"/>
                    <a:pt x="11096" y="35153"/>
                  </a:cubicBezTo>
                  <a:cubicBezTo>
                    <a:pt x="11545" y="36743"/>
                    <a:pt x="12237" y="38472"/>
                    <a:pt x="12963" y="40615"/>
                  </a:cubicBezTo>
                  <a:cubicBezTo>
                    <a:pt x="13412" y="41928"/>
                    <a:pt x="13827" y="43069"/>
                    <a:pt x="14276" y="44348"/>
                  </a:cubicBezTo>
                  <a:lnTo>
                    <a:pt x="14414" y="44659"/>
                  </a:lnTo>
                  <a:cubicBezTo>
                    <a:pt x="14829" y="45661"/>
                    <a:pt x="15279" y="46802"/>
                    <a:pt x="15693" y="47977"/>
                  </a:cubicBezTo>
                  <a:cubicBezTo>
                    <a:pt x="16004" y="49118"/>
                    <a:pt x="16419" y="50120"/>
                    <a:pt x="16868" y="51261"/>
                  </a:cubicBezTo>
                  <a:lnTo>
                    <a:pt x="17733" y="51261"/>
                  </a:lnTo>
                  <a:cubicBezTo>
                    <a:pt x="17733" y="51261"/>
                    <a:pt x="17871" y="51261"/>
                    <a:pt x="17871" y="51122"/>
                  </a:cubicBezTo>
                  <a:lnTo>
                    <a:pt x="18597" y="51122"/>
                  </a:lnTo>
                  <a:cubicBezTo>
                    <a:pt x="19012" y="50984"/>
                    <a:pt x="19461" y="50984"/>
                    <a:pt x="19876" y="50846"/>
                  </a:cubicBezTo>
                  <a:lnTo>
                    <a:pt x="20187" y="50846"/>
                  </a:lnTo>
                  <a:cubicBezTo>
                    <a:pt x="21189" y="50708"/>
                    <a:pt x="22192" y="50708"/>
                    <a:pt x="23194" y="50569"/>
                  </a:cubicBezTo>
                  <a:cubicBezTo>
                    <a:pt x="25199" y="50258"/>
                    <a:pt x="27238" y="50120"/>
                    <a:pt x="29519" y="49982"/>
                  </a:cubicBezTo>
                  <a:cubicBezTo>
                    <a:pt x="30556" y="49843"/>
                    <a:pt x="31697" y="49843"/>
                    <a:pt x="32838" y="49705"/>
                  </a:cubicBezTo>
                  <a:lnTo>
                    <a:pt x="33840" y="49705"/>
                  </a:lnTo>
                  <a:lnTo>
                    <a:pt x="34428" y="49532"/>
                  </a:lnTo>
                  <a:lnTo>
                    <a:pt x="35153" y="49532"/>
                  </a:lnTo>
                  <a:lnTo>
                    <a:pt x="37608" y="49394"/>
                  </a:lnTo>
                  <a:cubicBezTo>
                    <a:pt x="38748" y="49256"/>
                    <a:pt x="39889" y="49256"/>
                    <a:pt x="40926" y="49118"/>
                  </a:cubicBezTo>
                  <a:cubicBezTo>
                    <a:pt x="41617" y="49118"/>
                    <a:pt x="42343" y="48979"/>
                    <a:pt x="43069" y="48979"/>
                  </a:cubicBezTo>
                  <a:cubicBezTo>
                    <a:pt x="44935" y="48841"/>
                    <a:pt x="46975" y="48668"/>
                    <a:pt x="48980" y="48668"/>
                  </a:cubicBezTo>
                  <a:cubicBezTo>
                    <a:pt x="49844" y="48530"/>
                    <a:pt x="50846" y="48530"/>
                    <a:pt x="51710" y="48530"/>
                  </a:cubicBezTo>
                  <a:lnTo>
                    <a:pt x="51710" y="48392"/>
                  </a:lnTo>
                  <a:lnTo>
                    <a:pt x="51710" y="48115"/>
                  </a:lnTo>
                  <a:lnTo>
                    <a:pt x="51572" y="48115"/>
                  </a:lnTo>
                  <a:lnTo>
                    <a:pt x="51572" y="47804"/>
                  </a:lnTo>
                  <a:lnTo>
                    <a:pt x="51572" y="47666"/>
                  </a:lnTo>
                  <a:lnTo>
                    <a:pt x="51572" y="46802"/>
                  </a:lnTo>
                  <a:lnTo>
                    <a:pt x="51572" y="46525"/>
                  </a:lnTo>
                  <a:lnTo>
                    <a:pt x="51572" y="46387"/>
                  </a:lnTo>
                  <a:lnTo>
                    <a:pt x="51572" y="46249"/>
                  </a:lnTo>
                  <a:lnTo>
                    <a:pt x="51572" y="46076"/>
                  </a:lnTo>
                  <a:cubicBezTo>
                    <a:pt x="51572" y="45799"/>
                    <a:pt x="51710" y="45523"/>
                    <a:pt x="51710" y="45212"/>
                  </a:cubicBezTo>
                  <a:lnTo>
                    <a:pt x="51710" y="44797"/>
                  </a:lnTo>
                  <a:cubicBezTo>
                    <a:pt x="51572" y="43207"/>
                    <a:pt x="51434" y="41340"/>
                    <a:pt x="51434" y="39612"/>
                  </a:cubicBezTo>
                  <a:cubicBezTo>
                    <a:pt x="50708" y="39750"/>
                    <a:pt x="49982" y="39889"/>
                    <a:pt x="49256" y="40027"/>
                  </a:cubicBezTo>
                  <a:cubicBezTo>
                    <a:pt x="48980" y="40200"/>
                    <a:pt x="48530" y="40200"/>
                    <a:pt x="48115" y="40338"/>
                  </a:cubicBezTo>
                  <a:lnTo>
                    <a:pt x="47839" y="40338"/>
                  </a:lnTo>
                  <a:cubicBezTo>
                    <a:pt x="46975" y="40615"/>
                    <a:pt x="45938" y="40753"/>
                    <a:pt x="45074" y="40891"/>
                  </a:cubicBezTo>
                  <a:lnTo>
                    <a:pt x="44797" y="41064"/>
                  </a:lnTo>
                  <a:cubicBezTo>
                    <a:pt x="43795" y="41202"/>
                    <a:pt x="42792" y="41479"/>
                    <a:pt x="41790" y="41617"/>
                  </a:cubicBezTo>
                  <a:cubicBezTo>
                    <a:pt x="38748" y="42343"/>
                    <a:pt x="35568" y="43069"/>
                    <a:pt x="32423" y="43483"/>
                  </a:cubicBezTo>
                  <a:cubicBezTo>
                    <a:pt x="28240" y="44209"/>
                    <a:pt x="24196" y="44659"/>
                    <a:pt x="19876" y="44659"/>
                  </a:cubicBezTo>
                  <a:lnTo>
                    <a:pt x="19461" y="44659"/>
                  </a:lnTo>
                  <a:cubicBezTo>
                    <a:pt x="19150" y="44659"/>
                    <a:pt x="18873" y="44348"/>
                    <a:pt x="18873" y="44071"/>
                  </a:cubicBezTo>
                  <a:cubicBezTo>
                    <a:pt x="18873" y="43795"/>
                    <a:pt x="19150" y="43483"/>
                    <a:pt x="19461" y="43483"/>
                  </a:cubicBezTo>
                  <a:lnTo>
                    <a:pt x="19876" y="43483"/>
                  </a:lnTo>
                  <a:cubicBezTo>
                    <a:pt x="22779" y="43483"/>
                    <a:pt x="25786" y="43345"/>
                    <a:pt x="29105" y="42930"/>
                  </a:cubicBezTo>
                  <a:lnTo>
                    <a:pt x="29243" y="42792"/>
                  </a:lnTo>
                  <a:cubicBezTo>
                    <a:pt x="29830" y="42792"/>
                    <a:pt x="30556" y="42619"/>
                    <a:pt x="31109" y="42619"/>
                  </a:cubicBezTo>
                  <a:cubicBezTo>
                    <a:pt x="33840" y="42205"/>
                    <a:pt x="36605" y="41617"/>
                    <a:pt x="39198" y="41064"/>
                  </a:cubicBezTo>
                  <a:cubicBezTo>
                    <a:pt x="40926" y="40615"/>
                    <a:pt x="42792" y="40338"/>
                    <a:pt x="44521" y="39889"/>
                  </a:cubicBezTo>
                  <a:lnTo>
                    <a:pt x="45246" y="39750"/>
                  </a:lnTo>
                  <a:lnTo>
                    <a:pt x="45748" y="39612"/>
                  </a:lnTo>
                  <a:lnTo>
                    <a:pt x="45074" y="39612"/>
                  </a:lnTo>
                  <a:cubicBezTo>
                    <a:pt x="44521" y="39750"/>
                    <a:pt x="44071" y="39750"/>
                    <a:pt x="43518" y="39750"/>
                  </a:cubicBezTo>
                  <a:lnTo>
                    <a:pt x="43345" y="39750"/>
                  </a:lnTo>
                  <a:cubicBezTo>
                    <a:pt x="43069" y="39889"/>
                    <a:pt x="42792" y="39889"/>
                    <a:pt x="42343" y="39889"/>
                  </a:cubicBezTo>
                  <a:lnTo>
                    <a:pt x="42066" y="39889"/>
                  </a:lnTo>
                  <a:cubicBezTo>
                    <a:pt x="41928" y="39889"/>
                    <a:pt x="41617" y="40027"/>
                    <a:pt x="41479" y="40027"/>
                  </a:cubicBezTo>
                  <a:lnTo>
                    <a:pt x="40926" y="40027"/>
                  </a:lnTo>
                  <a:cubicBezTo>
                    <a:pt x="39025" y="40200"/>
                    <a:pt x="37158" y="40200"/>
                    <a:pt x="35153" y="40338"/>
                  </a:cubicBezTo>
                  <a:lnTo>
                    <a:pt x="33149" y="40338"/>
                  </a:lnTo>
                  <a:cubicBezTo>
                    <a:pt x="29969" y="40338"/>
                    <a:pt x="26789" y="40200"/>
                    <a:pt x="24058" y="40027"/>
                  </a:cubicBezTo>
                  <a:cubicBezTo>
                    <a:pt x="22192" y="40338"/>
                    <a:pt x="20602" y="40476"/>
                    <a:pt x="19150" y="40476"/>
                  </a:cubicBezTo>
                  <a:lnTo>
                    <a:pt x="17594" y="40476"/>
                  </a:lnTo>
                  <a:cubicBezTo>
                    <a:pt x="17283" y="40338"/>
                    <a:pt x="17007" y="40200"/>
                    <a:pt x="17007" y="39889"/>
                  </a:cubicBezTo>
                  <a:cubicBezTo>
                    <a:pt x="17007" y="39474"/>
                    <a:pt x="17283" y="39336"/>
                    <a:pt x="17594" y="39336"/>
                  </a:cubicBezTo>
                  <a:lnTo>
                    <a:pt x="19150" y="39336"/>
                  </a:lnTo>
                  <a:cubicBezTo>
                    <a:pt x="20187" y="39336"/>
                    <a:pt x="21327" y="39163"/>
                    <a:pt x="22606" y="39025"/>
                  </a:cubicBezTo>
                  <a:lnTo>
                    <a:pt x="22468" y="39025"/>
                  </a:lnTo>
                  <a:cubicBezTo>
                    <a:pt x="22468" y="38886"/>
                    <a:pt x="22330" y="38748"/>
                    <a:pt x="22192" y="38472"/>
                  </a:cubicBezTo>
                  <a:lnTo>
                    <a:pt x="22192" y="38299"/>
                  </a:lnTo>
                  <a:lnTo>
                    <a:pt x="22053" y="38160"/>
                  </a:lnTo>
                  <a:lnTo>
                    <a:pt x="22053" y="38022"/>
                  </a:lnTo>
                  <a:cubicBezTo>
                    <a:pt x="21915" y="37884"/>
                    <a:pt x="21915" y="37884"/>
                    <a:pt x="21915" y="37746"/>
                  </a:cubicBezTo>
                  <a:cubicBezTo>
                    <a:pt x="21466" y="37158"/>
                    <a:pt x="21189" y="36432"/>
                    <a:pt x="20878" y="35879"/>
                  </a:cubicBezTo>
                  <a:cubicBezTo>
                    <a:pt x="20602" y="35430"/>
                    <a:pt x="20463" y="35015"/>
                    <a:pt x="20187" y="34566"/>
                  </a:cubicBezTo>
                  <a:lnTo>
                    <a:pt x="19737" y="34566"/>
                  </a:lnTo>
                  <a:cubicBezTo>
                    <a:pt x="18286" y="34842"/>
                    <a:pt x="16868" y="35015"/>
                    <a:pt x="15279" y="35153"/>
                  </a:cubicBezTo>
                  <a:cubicBezTo>
                    <a:pt x="14829" y="35153"/>
                    <a:pt x="14691" y="34842"/>
                    <a:pt x="14691" y="34566"/>
                  </a:cubicBezTo>
                  <a:cubicBezTo>
                    <a:pt x="14691" y="34151"/>
                    <a:pt x="14829" y="33978"/>
                    <a:pt x="15279" y="33978"/>
                  </a:cubicBezTo>
                  <a:cubicBezTo>
                    <a:pt x="16281" y="33840"/>
                    <a:pt x="17594" y="33702"/>
                    <a:pt x="18873" y="33563"/>
                  </a:cubicBezTo>
                  <a:cubicBezTo>
                    <a:pt x="19150" y="33563"/>
                    <a:pt x="19461" y="33563"/>
                    <a:pt x="19737" y="33425"/>
                  </a:cubicBezTo>
                  <a:cubicBezTo>
                    <a:pt x="19599" y="33425"/>
                    <a:pt x="19599" y="33287"/>
                    <a:pt x="19599" y="33114"/>
                  </a:cubicBezTo>
                  <a:cubicBezTo>
                    <a:pt x="19461" y="32837"/>
                    <a:pt x="19323" y="32699"/>
                    <a:pt x="19150" y="32423"/>
                  </a:cubicBezTo>
                  <a:cubicBezTo>
                    <a:pt x="19012" y="32112"/>
                    <a:pt x="18873" y="31835"/>
                    <a:pt x="18873" y="31559"/>
                  </a:cubicBezTo>
                  <a:cubicBezTo>
                    <a:pt x="18735" y="31559"/>
                    <a:pt x="18735" y="31386"/>
                    <a:pt x="18735" y="31247"/>
                  </a:cubicBezTo>
                  <a:cubicBezTo>
                    <a:pt x="18458" y="30694"/>
                    <a:pt x="18147" y="29969"/>
                    <a:pt x="17871" y="29381"/>
                  </a:cubicBezTo>
                  <a:cubicBezTo>
                    <a:pt x="16419" y="29657"/>
                    <a:pt x="15002" y="29830"/>
                    <a:pt x="13550" y="30107"/>
                  </a:cubicBezTo>
                  <a:lnTo>
                    <a:pt x="13274" y="30107"/>
                  </a:lnTo>
                  <a:cubicBezTo>
                    <a:pt x="13101" y="30107"/>
                    <a:pt x="13101" y="30107"/>
                    <a:pt x="13101" y="29969"/>
                  </a:cubicBezTo>
                  <a:cubicBezTo>
                    <a:pt x="12963" y="29969"/>
                    <a:pt x="12963" y="29830"/>
                    <a:pt x="12824" y="29657"/>
                  </a:cubicBezTo>
                  <a:cubicBezTo>
                    <a:pt x="12824" y="29519"/>
                    <a:pt x="12824" y="29381"/>
                    <a:pt x="12963" y="29243"/>
                  </a:cubicBezTo>
                  <a:cubicBezTo>
                    <a:pt x="12963" y="29243"/>
                    <a:pt x="12963" y="29104"/>
                    <a:pt x="13101" y="29104"/>
                  </a:cubicBezTo>
                  <a:cubicBezTo>
                    <a:pt x="13101" y="28966"/>
                    <a:pt x="13274" y="28966"/>
                    <a:pt x="13274" y="28966"/>
                  </a:cubicBezTo>
                  <a:cubicBezTo>
                    <a:pt x="14553" y="28793"/>
                    <a:pt x="16004" y="28517"/>
                    <a:pt x="17283" y="28240"/>
                  </a:cubicBezTo>
                  <a:lnTo>
                    <a:pt x="17283" y="27929"/>
                  </a:lnTo>
                  <a:cubicBezTo>
                    <a:pt x="16868" y="27238"/>
                    <a:pt x="16557" y="26512"/>
                    <a:pt x="16281" y="25786"/>
                  </a:cubicBezTo>
                  <a:lnTo>
                    <a:pt x="16143" y="25199"/>
                  </a:lnTo>
                  <a:cubicBezTo>
                    <a:pt x="15866" y="25337"/>
                    <a:pt x="15555" y="25337"/>
                    <a:pt x="15417" y="25337"/>
                  </a:cubicBezTo>
                  <a:cubicBezTo>
                    <a:pt x="14414" y="25510"/>
                    <a:pt x="13412" y="25510"/>
                    <a:pt x="12548" y="25648"/>
                  </a:cubicBezTo>
                  <a:lnTo>
                    <a:pt x="11373" y="25648"/>
                  </a:lnTo>
                  <a:cubicBezTo>
                    <a:pt x="10958" y="25648"/>
                    <a:pt x="10820" y="25337"/>
                    <a:pt x="10820" y="25060"/>
                  </a:cubicBezTo>
                  <a:cubicBezTo>
                    <a:pt x="10820" y="24784"/>
                    <a:pt x="10958" y="24473"/>
                    <a:pt x="11373" y="24473"/>
                  </a:cubicBezTo>
                  <a:cubicBezTo>
                    <a:pt x="12686" y="24473"/>
                    <a:pt x="14138" y="24334"/>
                    <a:pt x="15555" y="24196"/>
                  </a:cubicBezTo>
                  <a:lnTo>
                    <a:pt x="15555" y="24058"/>
                  </a:lnTo>
                  <a:lnTo>
                    <a:pt x="15555" y="23920"/>
                  </a:lnTo>
                  <a:cubicBezTo>
                    <a:pt x="15140" y="23056"/>
                    <a:pt x="14829" y="22191"/>
                    <a:pt x="14553" y="21327"/>
                  </a:cubicBezTo>
                  <a:lnTo>
                    <a:pt x="14414" y="21016"/>
                  </a:lnTo>
                  <a:lnTo>
                    <a:pt x="14414" y="20878"/>
                  </a:lnTo>
                  <a:cubicBezTo>
                    <a:pt x="14276" y="20878"/>
                    <a:pt x="14138" y="21016"/>
                    <a:pt x="13965" y="21016"/>
                  </a:cubicBezTo>
                  <a:cubicBezTo>
                    <a:pt x="12824" y="21189"/>
                    <a:pt x="11684" y="21189"/>
                    <a:pt x="10681" y="21327"/>
                  </a:cubicBezTo>
                  <a:lnTo>
                    <a:pt x="9644" y="21327"/>
                  </a:lnTo>
                  <a:cubicBezTo>
                    <a:pt x="9368" y="21327"/>
                    <a:pt x="9091" y="21016"/>
                    <a:pt x="9091" y="20740"/>
                  </a:cubicBezTo>
                  <a:cubicBezTo>
                    <a:pt x="9091" y="20463"/>
                    <a:pt x="9368" y="20152"/>
                    <a:pt x="9644" y="20152"/>
                  </a:cubicBezTo>
                  <a:cubicBezTo>
                    <a:pt x="10958" y="20152"/>
                    <a:pt x="12237" y="20014"/>
                    <a:pt x="13827" y="19876"/>
                  </a:cubicBezTo>
                  <a:cubicBezTo>
                    <a:pt x="13689" y="19288"/>
                    <a:pt x="13412" y="18735"/>
                    <a:pt x="13274" y="18147"/>
                  </a:cubicBezTo>
                  <a:cubicBezTo>
                    <a:pt x="13101" y="17871"/>
                    <a:pt x="12824" y="17421"/>
                    <a:pt x="12686" y="17007"/>
                  </a:cubicBezTo>
                  <a:lnTo>
                    <a:pt x="12237" y="15555"/>
                  </a:lnTo>
                  <a:cubicBezTo>
                    <a:pt x="11822" y="15693"/>
                    <a:pt x="11373" y="15831"/>
                    <a:pt x="10958" y="15831"/>
                  </a:cubicBezTo>
                  <a:cubicBezTo>
                    <a:pt x="9955" y="16143"/>
                    <a:pt x="8780" y="16419"/>
                    <a:pt x="7640" y="16696"/>
                  </a:cubicBezTo>
                  <a:lnTo>
                    <a:pt x="7501" y="16696"/>
                  </a:lnTo>
                  <a:cubicBezTo>
                    <a:pt x="7363" y="16696"/>
                    <a:pt x="7052" y="16696"/>
                    <a:pt x="7052" y="16557"/>
                  </a:cubicBezTo>
                  <a:cubicBezTo>
                    <a:pt x="6914" y="16419"/>
                    <a:pt x="6914" y="16419"/>
                    <a:pt x="6914" y="16281"/>
                  </a:cubicBezTo>
                  <a:lnTo>
                    <a:pt x="6914" y="15831"/>
                  </a:lnTo>
                  <a:cubicBezTo>
                    <a:pt x="7052" y="15831"/>
                    <a:pt x="7052" y="15831"/>
                    <a:pt x="7052" y="15693"/>
                  </a:cubicBezTo>
                  <a:cubicBezTo>
                    <a:pt x="7225" y="15693"/>
                    <a:pt x="7225" y="15693"/>
                    <a:pt x="7363" y="15555"/>
                  </a:cubicBezTo>
                  <a:cubicBezTo>
                    <a:pt x="8780" y="15278"/>
                    <a:pt x="10232" y="14829"/>
                    <a:pt x="11822" y="14553"/>
                  </a:cubicBezTo>
                  <a:lnTo>
                    <a:pt x="11545" y="13827"/>
                  </a:lnTo>
                  <a:lnTo>
                    <a:pt x="11373" y="13550"/>
                  </a:lnTo>
                  <a:cubicBezTo>
                    <a:pt x="11096" y="12686"/>
                    <a:pt x="10681" y="11822"/>
                    <a:pt x="10370" y="10958"/>
                  </a:cubicBezTo>
                  <a:cubicBezTo>
                    <a:pt x="9091" y="11234"/>
                    <a:pt x="7916" y="11511"/>
                    <a:pt x="6914" y="11822"/>
                  </a:cubicBezTo>
                  <a:cubicBezTo>
                    <a:pt x="6637" y="11960"/>
                    <a:pt x="6361" y="12098"/>
                    <a:pt x="5911" y="12098"/>
                  </a:cubicBezTo>
                  <a:cubicBezTo>
                    <a:pt x="5911" y="12237"/>
                    <a:pt x="5773" y="12237"/>
                    <a:pt x="5773" y="12237"/>
                  </a:cubicBezTo>
                  <a:cubicBezTo>
                    <a:pt x="5635" y="12237"/>
                    <a:pt x="5497" y="12098"/>
                    <a:pt x="5324" y="11960"/>
                  </a:cubicBezTo>
                  <a:cubicBezTo>
                    <a:pt x="5324" y="11822"/>
                    <a:pt x="5324" y="11822"/>
                    <a:pt x="5185" y="11822"/>
                  </a:cubicBezTo>
                  <a:cubicBezTo>
                    <a:pt x="5185" y="11511"/>
                    <a:pt x="5324" y="11096"/>
                    <a:pt x="5635" y="11096"/>
                  </a:cubicBezTo>
                  <a:cubicBezTo>
                    <a:pt x="6188" y="10820"/>
                    <a:pt x="6637" y="10647"/>
                    <a:pt x="7225" y="10508"/>
                  </a:cubicBezTo>
                  <a:cubicBezTo>
                    <a:pt x="8089" y="10232"/>
                    <a:pt x="8953" y="10094"/>
                    <a:pt x="9955" y="9783"/>
                  </a:cubicBezTo>
                  <a:cubicBezTo>
                    <a:pt x="9955" y="9644"/>
                    <a:pt x="9817" y="9368"/>
                    <a:pt x="9644" y="9091"/>
                  </a:cubicBezTo>
                  <a:cubicBezTo>
                    <a:pt x="9368" y="8365"/>
                    <a:pt x="9230" y="7501"/>
                    <a:pt x="8953" y="6775"/>
                  </a:cubicBezTo>
                  <a:cubicBezTo>
                    <a:pt x="7501" y="7052"/>
                    <a:pt x="5911" y="7190"/>
                    <a:pt x="4321" y="7501"/>
                  </a:cubicBezTo>
                  <a:cubicBezTo>
                    <a:pt x="4183" y="7501"/>
                    <a:pt x="4045" y="7363"/>
                    <a:pt x="4045" y="7190"/>
                  </a:cubicBezTo>
                  <a:cubicBezTo>
                    <a:pt x="3907" y="7190"/>
                    <a:pt x="3768" y="7052"/>
                    <a:pt x="3768" y="6914"/>
                  </a:cubicBezTo>
                  <a:cubicBezTo>
                    <a:pt x="3768" y="6637"/>
                    <a:pt x="3907" y="6499"/>
                    <a:pt x="4045" y="6499"/>
                  </a:cubicBezTo>
                  <a:cubicBezTo>
                    <a:pt x="4045" y="6326"/>
                    <a:pt x="4183" y="6326"/>
                    <a:pt x="4321" y="6326"/>
                  </a:cubicBezTo>
                  <a:cubicBezTo>
                    <a:pt x="5047" y="6188"/>
                    <a:pt x="5635" y="6188"/>
                    <a:pt x="6188" y="6050"/>
                  </a:cubicBezTo>
                  <a:lnTo>
                    <a:pt x="6361" y="6050"/>
                  </a:lnTo>
                  <a:cubicBezTo>
                    <a:pt x="7052" y="5911"/>
                    <a:pt x="7778" y="5773"/>
                    <a:pt x="8504" y="5773"/>
                  </a:cubicBezTo>
                  <a:lnTo>
                    <a:pt x="8504" y="5462"/>
                  </a:lnTo>
                  <a:cubicBezTo>
                    <a:pt x="8227" y="4771"/>
                    <a:pt x="7916" y="3907"/>
                    <a:pt x="7640" y="3181"/>
                  </a:cubicBezTo>
                  <a:cubicBezTo>
                    <a:pt x="7640" y="3042"/>
                    <a:pt x="7640" y="2870"/>
                    <a:pt x="7501" y="2870"/>
                  </a:cubicBezTo>
                  <a:cubicBezTo>
                    <a:pt x="7225" y="1867"/>
                    <a:pt x="6914" y="865"/>
                    <a:pt x="649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85"/>
            <p:cNvSpPr/>
            <p:nvPr/>
          </p:nvSpPr>
          <p:spPr>
            <a:xfrm>
              <a:off x="4332983" y="3300466"/>
              <a:ext cx="550654" cy="74516"/>
            </a:xfrm>
            <a:custGeom>
              <a:rect b="b" l="l" r="r" t="t"/>
              <a:pathLst>
                <a:path extrusionOk="0" h="4149" w="30660">
                  <a:moveTo>
                    <a:pt x="30072" y="1"/>
                  </a:moveTo>
                  <a:cubicBezTo>
                    <a:pt x="29519" y="1"/>
                    <a:pt x="28793" y="1"/>
                    <a:pt x="28067" y="139"/>
                  </a:cubicBezTo>
                  <a:cubicBezTo>
                    <a:pt x="27653" y="139"/>
                    <a:pt x="27203" y="277"/>
                    <a:pt x="26788" y="277"/>
                  </a:cubicBezTo>
                  <a:cubicBezTo>
                    <a:pt x="25924" y="416"/>
                    <a:pt x="24887" y="554"/>
                    <a:pt x="23747" y="692"/>
                  </a:cubicBezTo>
                  <a:lnTo>
                    <a:pt x="23608" y="692"/>
                  </a:lnTo>
                  <a:cubicBezTo>
                    <a:pt x="22295" y="865"/>
                    <a:pt x="20878" y="1003"/>
                    <a:pt x="19564" y="1280"/>
                  </a:cubicBezTo>
                  <a:lnTo>
                    <a:pt x="18838" y="1280"/>
                  </a:lnTo>
                  <a:cubicBezTo>
                    <a:pt x="17974" y="1418"/>
                    <a:pt x="16972" y="1556"/>
                    <a:pt x="16108" y="1729"/>
                  </a:cubicBezTo>
                  <a:lnTo>
                    <a:pt x="15693" y="1729"/>
                  </a:lnTo>
                  <a:lnTo>
                    <a:pt x="15382" y="1867"/>
                  </a:lnTo>
                  <a:lnTo>
                    <a:pt x="15244" y="1867"/>
                  </a:lnTo>
                  <a:cubicBezTo>
                    <a:pt x="14967" y="1867"/>
                    <a:pt x="14829" y="1867"/>
                    <a:pt x="14691" y="2006"/>
                  </a:cubicBezTo>
                  <a:cubicBezTo>
                    <a:pt x="14103" y="2006"/>
                    <a:pt x="13654" y="2006"/>
                    <a:pt x="13101" y="2144"/>
                  </a:cubicBezTo>
                  <a:cubicBezTo>
                    <a:pt x="12237" y="2282"/>
                    <a:pt x="11234" y="2282"/>
                    <a:pt x="10370" y="2420"/>
                  </a:cubicBezTo>
                  <a:cubicBezTo>
                    <a:pt x="6602" y="2870"/>
                    <a:pt x="3595" y="3008"/>
                    <a:pt x="554" y="3008"/>
                  </a:cubicBezTo>
                  <a:cubicBezTo>
                    <a:pt x="277" y="3008"/>
                    <a:pt x="0" y="3284"/>
                    <a:pt x="0" y="3596"/>
                  </a:cubicBezTo>
                  <a:cubicBezTo>
                    <a:pt x="0" y="3872"/>
                    <a:pt x="277" y="4149"/>
                    <a:pt x="692" y="4149"/>
                  </a:cubicBezTo>
                  <a:cubicBezTo>
                    <a:pt x="4598" y="4149"/>
                    <a:pt x="8469" y="3872"/>
                    <a:pt x="12375" y="3457"/>
                  </a:cubicBezTo>
                  <a:cubicBezTo>
                    <a:pt x="14829" y="3008"/>
                    <a:pt x="17110" y="2731"/>
                    <a:pt x="19564" y="2420"/>
                  </a:cubicBezTo>
                  <a:lnTo>
                    <a:pt x="19703" y="2420"/>
                  </a:lnTo>
                  <a:lnTo>
                    <a:pt x="19875" y="2282"/>
                  </a:lnTo>
                  <a:cubicBezTo>
                    <a:pt x="20878" y="2144"/>
                    <a:pt x="22018" y="2006"/>
                    <a:pt x="23159" y="1867"/>
                  </a:cubicBezTo>
                  <a:lnTo>
                    <a:pt x="23747" y="1867"/>
                  </a:lnTo>
                  <a:cubicBezTo>
                    <a:pt x="23885" y="1867"/>
                    <a:pt x="23885" y="1867"/>
                    <a:pt x="24023" y="1729"/>
                  </a:cubicBezTo>
                  <a:lnTo>
                    <a:pt x="25198" y="1556"/>
                  </a:lnTo>
                  <a:cubicBezTo>
                    <a:pt x="26927" y="1418"/>
                    <a:pt x="28655" y="1280"/>
                    <a:pt x="30072" y="1003"/>
                  </a:cubicBezTo>
                  <a:cubicBezTo>
                    <a:pt x="30245" y="1003"/>
                    <a:pt x="30383" y="1003"/>
                    <a:pt x="30522" y="865"/>
                  </a:cubicBezTo>
                  <a:cubicBezTo>
                    <a:pt x="30660" y="865"/>
                    <a:pt x="30660" y="692"/>
                    <a:pt x="30660" y="554"/>
                  </a:cubicBezTo>
                  <a:cubicBezTo>
                    <a:pt x="30660" y="277"/>
                    <a:pt x="30660" y="139"/>
                    <a:pt x="30522" y="139"/>
                  </a:cubicBezTo>
                  <a:cubicBezTo>
                    <a:pt x="30522" y="1"/>
                    <a:pt x="30383" y="1"/>
                    <a:pt x="30072" y="1"/>
                  </a:cubicBezTo>
                  <a:close/>
                </a:path>
              </a:pathLst>
            </a:custGeom>
            <a:solidFill>
              <a:srgbClr val="E7DC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85"/>
            <p:cNvSpPr/>
            <p:nvPr/>
          </p:nvSpPr>
          <p:spPr>
            <a:xfrm>
              <a:off x="4182748" y="3388003"/>
              <a:ext cx="731942" cy="139693"/>
            </a:xfrm>
            <a:custGeom>
              <a:rect b="b" l="l" r="r" t="t"/>
              <a:pathLst>
                <a:path extrusionOk="0" h="7778" w="40754">
                  <a:moveTo>
                    <a:pt x="40165" y="0"/>
                  </a:moveTo>
                  <a:cubicBezTo>
                    <a:pt x="38610" y="139"/>
                    <a:pt x="37158" y="312"/>
                    <a:pt x="35707" y="588"/>
                  </a:cubicBezTo>
                  <a:cubicBezTo>
                    <a:pt x="34981" y="726"/>
                    <a:pt x="34289" y="865"/>
                    <a:pt x="33425" y="865"/>
                  </a:cubicBezTo>
                  <a:lnTo>
                    <a:pt x="30383" y="1314"/>
                  </a:lnTo>
                  <a:lnTo>
                    <a:pt x="27376" y="1729"/>
                  </a:lnTo>
                  <a:lnTo>
                    <a:pt x="27203" y="1729"/>
                  </a:lnTo>
                  <a:cubicBezTo>
                    <a:pt x="26201" y="1867"/>
                    <a:pt x="25337" y="2040"/>
                    <a:pt x="24473" y="2178"/>
                  </a:cubicBezTo>
                  <a:cubicBezTo>
                    <a:pt x="23609" y="2316"/>
                    <a:pt x="22745" y="2316"/>
                    <a:pt x="22019" y="2455"/>
                  </a:cubicBezTo>
                  <a:cubicBezTo>
                    <a:pt x="21327" y="2593"/>
                    <a:pt x="20602" y="2731"/>
                    <a:pt x="20014" y="2731"/>
                  </a:cubicBezTo>
                  <a:cubicBezTo>
                    <a:pt x="19288" y="2904"/>
                    <a:pt x="18562" y="3042"/>
                    <a:pt x="17871" y="3180"/>
                  </a:cubicBezTo>
                  <a:cubicBezTo>
                    <a:pt x="17283" y="3180"/>
                    <a:pt x="16834" y="3319"/>
                    <a:pt x="16281" y="3457"/>
                  </a:cubicBezTo>
                  <a:lnTo>
                    <a:pt x="15970" y="3457"/>
                  </a:lnTo>
                  <a:cubicBezTo>
                    <a:pt x="14967" y="3595"/>
                    <a:pt x="14103" y="3906"/>
                    <a:pt x="13239" y="4045"/>
                  </a:cubicBezTo>
                  <a:cubicBezTo>
                    <a:pt x="12375" y="4183"/>
                    <a:pt x="11649" y="4459"/>
                    <a:pt x="10785" y="4632"/>
                  </a:cubicBezTo>
                  <a:lnTo>
                    <a:pt x="10232" y="4770"/>
                  </a:lnTo>
                  <a:lnTo>
                    <a:pt x="10094" y="4770"/>
                  </a:lnTo>
                  <a:lnTo>
                    <a:pt x="9506" y="4909"/>
                  </a:lnTo>
                  <a:cubicBezTo>
                    <a:pt x="9057" y="5047"/>
                    <a:pt x="8504" y="5185"/>
                    <a:pt x="8054" y="5323"/>
                  </a:cubicBezTo>
                  <a:cubicBezTo>
                    <a:pt x="6188" y="5773"/>
                    <a:pt x="4460" y="6049"/>
                    <a:pt x="2731" y="6360"/>
                  </a:cubicBezTo>
                  <a:lnTo>
                    <a:pt x="2455" y="6360"/>
                  </a:lnTo>
                  <a:cubicBezTo>
                    <a:pt x="2317" y="6360"/>
                    <a:pt x="2006" y="6499"/>
                    <a:pt x="1729" y="6499"/>
                  </a:cubicBezTo>
                  <a:lnTo>
                    <a:pt x="1280" y="6499"/>
                  </a:lnTo>
                  <a:cubicBezTo>
                    <a:pt x="1003" y="6499"/>
                    <a:pt x="865" y="6499"/>
                    <a:pt x="588" y="6637"/>
                  </a:cubicBezTo>
                  <a:cubicBezTo>
                    <a:pt x="416" y="6637"/>
                    <a:pt x="277" y="6637"/>
                    <a:pt x="139" y="6775"/>
                  </a:cubicBezTo>
                  <a:lnTo>
                    <a:pt x="139" y="6913"/>
                  </a:lnTo>
                  <a:cubicBezTo>
                    <a:pt x="1" y="7052"/>
                    <a:pt x="1" y="7052"/>
                    <a:pt x="1" y="7225"/>
                  </a:cubicBezTo>
                  <a:cubicBezTo>
                    <a:pt x="1" y="7501"/>
                    <a:pt x="277" y="7778"/>
                    <a:pt x="588" y="7778"/>
                  </a:cubicBezTo>
                  <a:cubicBezTo>
                    <a:pt x="2144" y="7639"/>
                    <a:pt x="3596" y="7363"/>
                    <a:pt x="5047" y="7052"/>
                  </a:cubicBezTo>
                  <a:cubicBezTo>
                    <a:pt x="6914" y="6775"/>
                    <a:pt x="8780" y="6360"/>
                    <a:pt x="10370" y="5911"/>
                  </a:cubicBezTo>
                  <a:lnTo>
                    <a:pt x="10647" y="5911"/>
                  </a:lnTo>
                  <a:lnTo>
                    <a:pt x="11511" y="5635"/>
                  </a:lnTo>
                  <a:cubicBezTo>
                    <a:pt x="12099" y="5496"/>
                    <a:pt x="12686" y="5323"/>
                    <a:pt x="13101" y="5185"/>
                  </a:cubicBezTo>
                  <a:cubicBezTo>
                    <a:pt x="13377" y="5185"/>
                    <a:pt x="13689" y="5185"/>
                    <a:pt x="13965" y="5047"/>
                  </a:cubicBezTo>
                  <a:cubicBezTo>
                    <a:pt x="14553" y="4909"/>
                    <a:pt x="14967" y="4909"/>
                    <a:pt x="15417" y="4770"/>
                  </a:cubicBezTo>
                  <a:lnTo>
                    <a:pt x="15693" y="4770"/>
                  </a:lnTo>
                  <a:cubicBezTo>
                    <a:pt x="16143" y="4632"/>
                    <a:pt x="16557" y="4632"/>
                    <a:pt x="17007" y="4459"/>
                  </a:cubicBezTo>
                  <a:cubicBezTo>
                    <a:pt x="18562" y="4183"/>
                    <a:pt x="20463" y="3906"/>
                    <a:pt x="22606" y="3595"/>
                  </a:cubicBezTo>
                  <a:cubicBezTo>
                    <a:pt x="24196" y="3319"/>
                    <a:pt x="25648" y="3180"/>
                    <a:pt x="27203" y="2904"/>
                  </a:cubicBezTo>
                  <a:lnTo>
                    <a:pt x="27653" y="2904"/>
                  </a:lnTo>
                  <a:lnTo>
                    <a:pt x="27929" y="2731"/>
                  </a:lnTo>
                  <a:lnTo>
                    <a:pt x="28655" y="2731"/>
                  </a:lnTo>
                  <a:lnTo>
                    <a:pt x="28932" y="2593"/>
                  </a:lnTo>
                  <a:lnTo>
                    <a:pt x="29105" y="2593"/>
                  </a:lnTo>
                  <a:lnTo>
                    <a:pt x="30660" y="2455"/>
                  </a:lnTo>
                  <a:cubicBezTo>
                    <a:pt x="31835" y="2316"/>
                    <a:pt x="32838" y="2178"/>
                    <a:pt x="33840" y="2040"/>
                  </a:cubicBezTo>
                  <a:cubicBezTo>
                    <a:pt x="34566" y="1867"/>
                    <a:pt x="35292" y="1729"/>
                    <a:pt x="36156" y="1729"/>
                  </a:cubicBezTo>
                  <a:lnTo>
                    <a:pt x="36294" y="1590"/>
                  </a:lnTo>
                  <a:cubicBezTo>
                    <a:pt x="37020" y="1452"/>
                    <a:pt x="37746" y="1452"/>
                    <a:pt x="38437" y="1314"/>
                  </a:cubicBezTo>
                  <a:cubicBezTo>
                    <a:pt x="39025" y="1176"/>
                    <a:pt x="39612" y="1176"/>
                    <a:pt x="40165" y="1176"/>
                  </a:cubicBezTo>
                  <a:cubicBezTo>
                    <a:pt x="40165" y="1176"/>
                    <a:pt x="40338" y="1176"/>
                    <a:pt x="40338" y="1003"/>
                  </a:cubicBezTo>
                  <a:lnTo>
                    <a:pt x="40615" y="1003"/>
                  </a:lnTo>
                  <a:cubicBezTo>
                    <a:pt x="40615" y="865"/>
                    <a:pt x="40753" y="726"/>
                    <a:pt x="40753" y="588"/>
                  </a:cubicBezTo>
                  <a:cubicBezTo>
                    <a:pt x="40753" y="312"/>
                    <a:pt x="40477" y="0"/>
                    <a:pt x="40165" y="0"/>
                  </a:cubicBezTo>
                  <a:close/>
                </a:path>
              </a:pathLst>
            </a:custGeom>
            <a:solidFill>
              <a:srgbClr val="E7DC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85"/>
            <p:cNvSpPr/>
            <p:nvPr/>
          </p:nvSpPr>
          <p:spPr>
            <a:xfrm>
              <a:off x="4185227" y="3465608"/>
              <a:ext cx="768562" cy="147757"/>
            </a:xfrm>
            <a:custGeom>
              <a:rect b="b" l="l" r="r" t="t"/>
              <a:pathLst>
                <a:path extrusionOk="0" h="8227" w="42793">
                  <a:moveTo>
                    <a:pt x="42205" y="0"/>
                  </a:moveTo>
                  <a:cubicBezTo>
                    <a:pt x="41756" y="0"/>
                    <a:pt x="41341" y="138"/>
                    <a:pt x="40892" y="138"/>
                  </a:cubicBezTo>
                  <a:cubicBezTo>
                    <a:pt x="39474" y="311"/>
                    <a:pt x="38023" y="588"/>
                    <a:pt x="36744" y="864"/>
                  </a:cubicBezTo>
                  <a:lnTo>
                    <a:pt x="36156" y="1002"/>
                  </a:lnTo>
                  <a:cubicBezTo>
                    <a:pt x="35430" y="1175"/>
                    <a:pt x="34843" y="1314"/>
                    <a:pt x="34290" y="1452"/>
                  </a:cubicBezTo>
                  <a:cubicBezTo>
                    <a:pt x="34151" y="1452"/>
                    <a:pt x="34151" y="1590"/>
                    <a:pt x="34151" y="1590"/>
                  </a:cubicBezTo>
                  <a:cubicBezTo>
                    <a:pt x="33425" y="1728"/>
                    <a:pt x="32838" y="1867"/>
                    <a:pt x="32112" y="2039"/>
                  </a:cubicBezTo>
                  <a:cubicBezTo>
                    <a:pt x="31835" y="2039"/>
                    <a:pt x="31697" y="2039"/>
                    <a:pt x="31386" y="2178"/>
                  </a:cubicBezTo>
                  <a:cubicBezTo>
                    <a:pt x="27377" y="2904"/>
                    <a:pt x="23471" y="3457"/>
                    <a:pt x="20152" y="4044"/>
                  </a:cubicBezTo>
                  <a:lnTo>
                    <a:pt x="18424" y="4321"/>
                  </a:lnTo>
                  <a:lnTo>
                    <a:pt x="17422" y="4459"/>
                  </a:lnTo>
                  <a:lnTo>
                    <a:pt x="16696" y="4459"/>
                  </a:lnTo>
                  <a:lnTo>
                    <a:pt x="15555" y="4632"/>
                  </a:lnTo>
                  <a:lnTo>
                    <a:pt x="15417" y="4770"/>
                  </a:lnTo>
                  <a:cubicBezTo>
                    <a:pt x="14691" y="4770"/>
                    <a:pt x="13965" y="4908"/>
                    <a:pt x="13239" y="5047"/>
                  </a:cubicBezTo>
                  <a:cubicBezTo>
                    <a:pt x="9230" y="5634"/>
                    <a:pt x="4771" y="6187"/>
                    <a:pt x="450" y="7051"/>
                  </a:cubicBezTo>
                  <a:cubicBezTo>
                    <a:pt x="450" y="7051"/>
                    <a:pt x="278" y="7051"/>
                    <a:pt x="278" y="7224"/>
                  </a:cubicBezTo>
                  <a:cubicBezTo>
                    <a:pt x="278" y="7224"/>
                    <a:pt x="139" y="7224"/>
                    <a:pt x="139" y="7362"/>
                  </a:cubicBezTo>
                  <a:cubicBezTo>
                    <a:pt x="139" y="7362"/>
                    <a:pt x="1" y="7362"/>
                    <a:pt x="1" y="7501"/>
                  </a:cubicBezTo>
                  <a:lnTo>
                    <a:pt x="1" y="7639"/>
                  </a:lnTo>
                  <a:lnTo>
                    <a:pt x="1" y="7777"/>
                  </a:lnTo>
                  <a:cubicBezTo>
                    <a:pt x="1" y="7915"/>
                    <a:pt x="139" y="8088"/>
                    <a:pt x="278" y="8227"/>
                  </a:cubicBezTo>
                  <a:lnTo>
                    <a:pt x="727" y="8227"/>
                  </a:lnTo>
                  <a:cubicBezTo>
                    <a:pt x="2732" y="7777"/>
                    <a:pt x="4909" y="7501"/>
                    <a:pt x="6914" y="7051"/>
                  </a:cubicBezTo>
                  <a:cubicBezTo>
                    <a:pt x="10094" y="6637"/>
                    <a:pt x="13239" y="6187"/>
                    <a:pt x="16005" y="5772"/>
                  </a:cubicBezTo>
                  <a:lnTo>
                    <a:pt x="16419" y="5772"/>
                  </a:lnTo>
                  <a:lnTo>
                    <a:pt x="16869" y="5634"/>
                  </a:lnTo>
                  <a:lnTo>
                    <a:pt x="17284" y="5634"/>
                  </a:lnTo>
                  <a:lnTo>
                    <a:pt x="17871" y="5496"/>
                  </a:lnTo>
                  <a:cubicBezTo>
                    <a:pt x="19599" y="5185"/>
                    <a:pt x="21466" y="5047"/>
                    <a:pt x="23194" y="4770"/>
                  </a:cubicBezTo>
                  <a:cubicBezTo>
                    <a:pt x="23920" y="4632"/>
                    <a:pt x="24646" y="4459"/>
                    <a:pt x="25337" y="4321"/>
                  </a:cubicBezTo>
                  <a:cubicBezTo>
                    <a:pt x="26927" y="4044"/>
                    <a:pt x="28379" y="3906"/>
                    <a:pt x="29831" y="3595"/>
                  </a:cubicBezTo>
                  <a:cubicBezTo>
                    <a:pt x="30522" y="3457"/>
                    <a:pt x="31248" y="3318"/>
                    <a:pt x="31974" y="3180"/>
                  </a:cubicBezTo>
                  <a:cubicBezTo>
                    <a:pt x="32976" y="3042"/>
                    <a:pt x="33979" y="2731"/>
                    <a:pt x="35015" y="2454"/>
                  </a:cubicBezTo>
                  <a:cubicBezTo>
                    <a:pt x="35430" y="2454"/>
                    <a:pt x="35880" y="2316"/>
                    <a:pt x="36294" y="2178"/>
                  </a:cubicBezTo>
                  <a:cubicBezTo>
                    <a:pt x="36571" y="2178"/>
                    <a:pt x="36882" y="2039"/>
                    <a:pt x="37159" y="2039"/>
                  </a:cubicBezTo>
                  <a:cubicBezTo>
                    <a:pt x="37159" y="2039"/>
                    <a:pt x="37297" y="2039"/>
                    <a:pt x="37297" y="1867"/>
                  </a:cubicBezTo>
                  <a:cubicBezTo>
                    <a:pt x="37608" y="1867"/>
                    <a:pt x="37884" y="1867"/>
                    <a:pt x="38161" y="1728"/>
                  </a:cubicBezTo>
                  <a:cubicBezTo>
                    <a:pt x="38749" y="1590"/>
                    <a:pt x="39163" y="1590"/>
                    <a:pt x="39613" y="1452"/>
                  </a:cubicBezTo>
                  <a:cubicBezTo>
                    <a:pt x="39889" y="1452"/>
                    <a:pt x="40200" y="1314"/>
                    <a:pt x="40477" y="1314"/>
                  </a:cubicBezTo>
                  <a:cubicBezTo>
                    <a:pt x="41064" y="1314"/>
                    <a:pt x="41617" y="1175"/>
                    <a:pt x="42205" y="1175"/>
                  </a:cubicBezTo>
                  <a:cubicBezTo>
                    <a:pt x="42482" y="1175"/>
                    <a:pt x="42793" y="864"/>
                    <a:pt x="42793" y="588"/>
                  </a:cubicBezTo>
                  <a:cubicBezTo>
                    <a:pt x="42793" y="449"/>
                    <a:pt x="42620" y="311"/>
                    <a:pt x="42620" y="311"/>
                  </a:cubicBezTo>
                  <a:lnTo>
                    <a:pt x="42482" y="138"/>
                  </a:lnTo>
                  <a:cubicBezTo>
                    <a:pt x="42482" y="138"/>
                    <a:pt x="42343" y="0"/>
                    <a:pt x="42205" y="0"/>
                  </a:cubicBezTo>
                  <a:close/>
                </a:path>
              </a:pathLst>
            </a:custGeom>
            <a:solidFill>
              <a:srgbClr val="E7DC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85"/>
            <p:cNvSpPr/>
            <p:nvPr/>
          </p:nvSpPr>
          <p:spPr>
            <a:xfrm>
              <a:off x="4252289" y="3566795"/>
              <a:ext cx="773519" cy="129132"/>
            </a:xfrm>
            <a:custGeom>
              <a:rect b="b" l="l" r="r" t="t"/>
              <a:pathLst>
                <a:path extrusionOk="0" h="7190" w="43069">
                  <a:moveTo>
                    <a:pt x="42342" y="0"/>
                  </a:moveTo>
                  <a:cubicBezTo>
                    <a:pt x="41789" y="138"/>
                    <a:pt x="41063" y="277"/>
                    <a:pt x="40338" y="415"/>
                  </a:cubicBezTo>
                  <a:cubicBezTo>
                    <a:pt x="38471" y="726"/>
                    <a:pt x="36466" y="1141"/>
                    <a:pt x="34150" y="1417"/>
                  </a:cubicBezTo>
                  <a:lnTo>
                    <a:pt x="33701" y="1417"/>
                  </a:lnTo>
                  <a:cubicBezTo>
                    <a:pt x="30970" y="1867"/>
                    <a:pt x="27963" y="2143"/>
                    <a:pt x="25509" y="2454"/>
                  </a:cubicBezTo>
                  <a:cubicBezTo>
                    <a:pt x="24783" y="2454"/>
                    <a:pt x="24196" y="2593"/>
                    <a:pt x="23643" y="2593"/>
                  </a:cubicBezTo>
                  <a:lnTo>
                    <a:pt x="23055" y="2593"/>
                  </a:lnTo>
                  <a:lnTo>
                    <a:pt x="22917" y="2731"/>
                  </a:lnTo>
                  <a:lnTo>
                    <a:pt x="21603" y="2731"/>
                  </a:lnTo>
                  <a:cubicBezTo>
                    <a:pt x="19184" y="3007"/>
                    <a:pt x="16730" y="3318"/>
                    <a:pt x="14137" y="3595"/>
                  </a:cubicBezTo>
                  <a:cubicBezTo>
                    <a:pt x="13411" y="3733"/>
                    <a:pt x="12547" y="3871"/>
                    <a:pt x="11683" y="3871"/>
                  </a:cubicBezTo>
                  <a:cubicBezTo>
                    <a:pt x="9817" y="4183"/>
                    <a:pt x="7950" y="4459"/>
                    <a:pt x="6360" y="4736"/>
                  </a:cubicBezTo>
                  <a:cubicBezTo>
                    <a:pt x="5358" y="4874"/>
                    <a:pt x="4493" y="5185"/>
                    <a:pt x="3457" y="5323"/>
                  </a:cubicBezTo>
                  <a:cubicBezTo>
                    <a:pt x="3042" y="5461"/>
                    <a:pt x="2592" y="5461"/>
                    <a:pt x="2178" y="5600"/>
                  </a:cubicBezTo>
                  <a:cubicBezTo>
                    <a:pt x="1590" y="5738"/>
                    <a:pt x="1037" y="5911"/>
                    <a:pt x="449" y="6049"/>
                  </a:cubicBezTo>
                  <a:lnTo>
                    <a:pt x="311" y="6049"/>
                  </a:lnTo>
                  <a:lnTo>
                    <a:pt x="173" y="6187"/>
                  </a:lnTo>
                  <a:lnTo>
                    <a:pt x="173" y="6326"/>
                  </a:lnTo>
                  <a:lnTo>
                    <a:pt x="0" y="6326"/>
                  </a:lnTo>
                  <a:lnTo>
                    <a:pt x="0" y="6602"/>
                  </a:lnTo>
                  <a:lnTo>
                    <a:pt x="0" y="6775"/>
                  </a:lnTo>
                  <a:cubicBezTo>
                    <a:pt x="0" y="6775"/>
                    <a:pt x="0" y="6913"/>
                    <a:pt x="173" y="6913"/>
                  </a:cubicBezTo>
                  <a:cubicBezTo>
                    <a:pt x="173" y="7051"/>
                    <a:pt x="449" y="7190"/>
                    <a:pt x="588" y="7190"/>
                  </a:cubicBezTo>
                  <a:lnTo>
                    <a:pt x="726" y="7190"/>
                  </a:lnTo>
                  <a:lnTo>
                    <a:pt x="864" y="7051"/>
                  </a:lnTo>
                  <a:cubicBezTo>
                    <a:pt x="2178" y="6775"/>
                    <a:pt x="3457" y="6464"/>
                    <a:pt x="4770" y="6187"/>
                  </a:cubicBezTo>
                  <a:cubicBezTo>
                    <a:pt x="6360" y="5911"/>
                    <a:pt x="7950" y="5600"/>
                    <a:pt x="9678" y="5461"/>
                  </a:cubicBezTo>
                  <a:cubicBezTo>
                    <a:pt x="9817" y="5323"/>
                    <a:pt x="9955" y="5323"/>
                    <a:pt x="10093" y="5323"/>
                  </a:cubicBezTo>
                  <a:cubicBezTo>
                    <a:pt x="10542" y="5323"/>
                    <a:pt x="10957" y="5185"/>
                    <a:pt x="11545" y="5185"/>
                  </a:cubicBezTo>
                  <a:cubicBezTo>
                    <a:pt x="11683" y="5185"/>
                    <a:pt x="11960" y="5047"/>
                    <a:pt x="12271" y="5047"/>
                  </a:cubicBezTo>
                  <a:cubicBezTo>
                    <a:pt x="12685" y="4874"/>
                    <a:pt x="13135" y="4874"/>
                    <a:pt x="13550" y="4874"/>
                  </a:cubicBezTo>
                  <a:cubicBezTo>
                    <a:pt x="16868" y="4459"/>
                    <a:pt x="20186" y="4010"/>
                    <a:pt x="22917" y="3871"/>
                  </a:cubicBezTo>
                  <a:lnTo>
                    <a:pt x="23193" y="3733"/>
                  </a:lnTo>
                  <a:lnTo>
                    <a:pt x="23504" y="3733"/>
                  </a:lnTo>
                  <a:cubicBezTo>
                    <a:pt x="27099" y="3457"/>
                    <a:pt x="30832" y="3007"/>
                    <a:pt x="34565" y="2454"/>
                  </a:cubicBezTo>
                  <a:cubicBezTo>
                    <a:pt x="37607" y="2143"/>
                    <a:pt x="40199" y="1590"/>
                    <a:pt x="42653" y="1141"/>
                  </a:cubicBezTo>
                  <a:lnTo>
                    <a:pt x="42792" y="1141"/>
                  </a:lnTo>
                  <a:cubicBezTo>
                    <a:pt x="42792" y="1003"/>
                    <a:pt x="42930" y="1003"/>
                    <a:pt x="42930" y="1003"/>
                  </a:cubicBezTo>
                  <a:lnTo>
                    <a:pt x="43068" y="864"/>
                  </a:lnTo>
                  <a:lnTo>
                    <a:pt x="43068" y="415"/>
                  </a:lnTo>
                  <a:cubicBezTo>
                    <a:pt x="43068" y="415"/>
                    <a:pt x="43068" y="277"/>
                    <a:pt x="42930" y="277"/>
                  </a:cubicBezTo>
                  <a:cubicBezTo>
                    <a:pt x="42930" y="138"/>
                    <a:pt x="42792" y="0"/>
                    <a:pt x="42515" y="0"/>
                  </a:cubicBezTo>
                  <a:close/>
                </a:path>
              </a:pathLst>
            </a:custGeom>
            <a:solidFill>
              <a:srgbClr val="E7DC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85"/>
            <p:cNvSpPr/>
            <p:nvPr/>
          </p:nvSpPr>
          <p:spPr>
            <a:xfrm>
              <a:off x="4306906" y="3657421"/>
              <a:ext cx="703385" cy="147146"/>
            </a:xfrm>
            <a:custGeom>
              <a:rect b="b" l="l" r="r" t="t"/>
              <a:pathLst>
                <a:path extrusionOk="0" h="8193" w="39164">
                  <a:moveTo>
                    <a:pt x="38437" y="1"/>
                  </a:moveTo>
                  <a:cubicBezTo>
                    <a:pt x="33702" y="1003"/>
                    <a:pt x="28794" y="1729"/>
                    <a:pt x="24196" y="2420"/>
                  </a:cubicBezTo>
                  <a:lnTo>
                    <a:pt x="24058" y="2420"/>
                  </a:lnTo>
                  <a:lnTo>
                    <a:pt x="23332" y="2593"/>
                  </a:lnTo>
                  <a:lnTo>
                    <a:pt x="23056" y="2593"/>
                  </a:lnTo>
                  <a:cubicBezTo>
                    <a:pt x="22019" y="2731"/>
                    <a:pt x="21016" y="2870"/>
                    <a:pt x="20014" y="3008"/>
                  </a:cubicBezTo>
                  <a:cubicBezTo>
                    <a:pt x="19426" y="3146"/>
                    <a:pt x="18873" y="3146"/>
                    <a:pt x="18286" y="3284"/>
                  </a:cubicBezTo>
                  <a:cubicBezTo>
                    <a:pt x="17560" y="3457"/>
                    <a:pt x="16834" y="3595"/>
                    <a:pt x="16281" y="3595"/>
                  </a:cubicBezTo>
                  <a:cubicBezTo>
                    <a:pt x="13101" y="4148"/>
                    <a:pt x="10370" y="4736"/>
                    <a:pt x="7916" y="5185"/>
                  </a:cubicBezTo>
                  <a:cubicBezTo>
                    <a:pt x="5911" y="5600"/>
                    <a:pt x="3872" y="6188"/>
                    <a:pt x="2144" y="6603"/>
                  </a:cubicBezTo>
                  <a:cubicBezTo>
                    <a:pt x="1452" y="6741"/>
                    <a:pt x="865" y="6914"/>
                    <a:pt x="277" y="7190"/>
                  </a:cubicBezTo>
                  <a:lnTo>
                    <a:pt x="139" y="7190"/>
                  </a:lnTo>
                  <a:lnTo>
                    <a:pt x="139" y="7328"/>
                  </a:lnTo>
                  <a:cubicBezTo>
                    <a:pt x="1" y="7467"/>
                    <a:pt x="1" y="7605"/>
                    <a:pt x="1" y="7778"/>
                  </a:cubicBezTo>
                  <a:lnTo>
                    <a:pt x="1" y="7916"/>
                  </a:lnTo>
                  <a:lnTo>
                    <a:pt x="1" y="8054"/>
                  </a:lnTo>
                  <a:cubicBezTo>
                    <a:pt x="139" y="8193"/>
                    <a:pt x="277" y="8193"/>
                    <a:pt x="588" y="8193"/>
                  </a:cubicBezTo>
                  <a:lnTo>
                    <a:pt x="727" y="8193"/>
                  </a:lnTo>
                  <a:cubicBezTo>
                    <a:pt x="3181" y="7467"/>
                    <a:pt x="5773" y="6914"/>
                    <a:pt x="8642" y="6326"/>
                  </a:cubicBezTo>
                  <a:cubicBezTo>
                    <a:pt x="9230" y="6188"/>
                    <a:pt x="9921" y="5877"/>
                    <a:pt x="10647" y="5738"/>
                  </a:cubicBezTo>
                  <a:cubicBezTo>
                    <a:pt x="13550" y="5324"/>
                    <a:pt x="16419" y="4736"/>
                    <a:pt x="19150" y="4321"/>
                  </a:cubicBezTo>
                  <a:cubicBezTo>
                    <a:pt x="19288" y="4321"/>
                    <a:pt x="19599" y="4321"/>
                    <a:pt x="19737" y="4148"/>
                  </a:cubicBezTo>
                  <a:cubicBezTo>
                    <a:pt x="20740" y="4010"/>
                    <a:pt x="21742" y="3872"/>
                    <a:pt x="22606" y="3734"/>
                  </a:cubicBezTo>
                  <a:lnTo>
                    <a:pt x="24335" y="3595"/>
                  </a:lnTo>
                  <a:cubicBezTo>
                    <a:pt x="25337" y="3457"/>
                    <a:pt x="26339" y="3146"/>
                    <a:pt x="27376" y="3008"/>
                  </a:cubicBezTo>
                  <a:cubicBezTo>
                    <a:pt x="30971" y="2420"/>
                    <a:pt x="34842" y="1867"/>
                    <a:pt x="38748" y="1141"/>
                  </a:cubicBezTo>
                  <a:lnTo>
                    <a:pt x="38748" y="1003"/>
                  </a:lnTo>
                  <a:cubicBezTo>
                    <a:pt x="38887" y="1003"/>
                    <a:pt x="39025" y="1003"/>
                    <a:pt x="39025" y="865"/>
                  </a:cubicBezTo>
                  <a:cubicBezTo>
                    <a:pt x="39163" y="692"/>
                    <a:pt x="39163" y="554"/>
                    <a:pt x="39025" y="415"/>
                  </a:cubicBezTo>
                  <a:cubicBezTo>
                    <a:pt x="39025" y="277"/>
                    <a:pt x="38887" y="139"/>
                    <a:pt x="38748" y="1"/>
                  </a:cubicBezTo>
                  <a:close/>
                </a:path>
              </a:pathLst>
            </a:custGeom>
            <a:solidFill>
              <a:srgbClr val="E7DC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85"/>
            <p:cNvSpPr/>
            <p:nvPr/>
          </p:nvSpPr>
          <p:spPr>
            <a:xfrm>
              <a:off x="4360911" y="3753022"/>
              <a:ext cx="737527" cy="131629"/>
            </a:xfrm>
            <a:custGeom>
              <a:rect b="b" l="l" r="r" t="t"/>
              <a:pathLst>
                <a:path extrusionOk="0" h="7329" w="41065">
                  <a:moveTo>
                    <a:pt x="40338" y="1"/>
                  </a:moveTo>
                  <a:cubicBezTo>
                    <a:pt x="32561" y="1141"/>
                    <a:pt x="24922" y="2455"/>
                    <a:pt x="17145" y="3734"/>
                  </a:cubicBezTo>
                  <a:cubicBezTo>
                    <a:pt x="11684" y="4598"/>
                    <a:pt x="6050" y="5462"/>
                    <a:pt x="450" y="6326"/>
                  </a:cubicBezTo>
                  <a:cubicBezTo>
                    <a:pt x="312" y="6326"/>
                    <a:pt x="174" y="6464"/>
                    <a:pt x="174" y="6464"/>
                  </a:cubicBezTo>
                  <a:lnTo>
                    <a:pt x="174" y="6603"/>
                  </a:lnTo>
                  <a:cubicBezTo>
                    <a:pt x="1" y="6775"/>
                    <a:pt x="1" y="6775"/>
                    <a:pt x="1" y="6914"/>
                  </a:cubicBezTo>
                  <a:lnTo>
                    <a:pt x="1" y="7052"/>
                  </a:lnTo>
                  <a:cubicBezTo>
                    <a:pt x="174" y="7052"/>
                    <a:pt x="174" y="7052"/>
                    <a:pt x="174" y="7190"/>
                  </a:cubicBezTo>
                  <a:lnTo>
                    <a:pt x="312" y="7328"/>
                  </a:lnTo>
                  <a:lnTo>
                    <a:pt x="727" y="7328"/>
                  </a:lnTo>
                  <a:cubicBezTo>
                    <a:pt x="7640" y="6326"/>
                    <a:pt x="15002" y="5185"/>
                    <a:pt x="23920" y="3734"/>
                  </a:cubicBezTo>
                  <a:cubicBezTo>
                    <a:pt x="29554" y="2870"/>
                    <a:pt x="35154" y="2005"/>
                    <a:pt x="40615" y="1003"/>
                  </a:cubicBezTo>
                  <a:lnTo>
                    <a:pt x="40788" y="1003"/>
                  </a:lnTo>
                  <a:cubicBezTo>
                    <a:pt x="40926" y="1003"/>
                    <a:pt x="40926" y="865"/>
                    <a:pt x="41064" y="865"/>
                  </a:cubicBezTo>
                  <a:lnTo>
                    <a:pt x="41064" y="727"/>
                  </a:lnTo>
                  <a:lnTo>
                    <a:pt x="41064" y="554"/>
                  </a:lnTo>
                  <a:lnTo>
                    <a:pt x="41064" y="415"/>
                  </a:lnTo>
                  <a:cubicBezTo>
                    <a:pt x="41064" y="277"/>
                    <a:pt x="40926" y="139"/>
                    <a:pt x="40788" y="1"/>
                  </a:cubicBezTo>
                  <a:close/>
                </a:path>
              </a:pathLst>
            </a:custGeom>
            <a:solidFill>
              <a:srgbClr val="E7DC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85"/>
            <p:cNvSpPr/>
            <p:nvPr/>
          </p:nvSpPr>
          <p:spPr>
            <a:xfrm>
              <a:off x="4386989" y="3869115"/>
              <a:ext cx="695932" cy="126654"/>
            </a:xfrm>
            <a:custGeom>
              <a:rect b="b" l="l" r="r" t="t"/>
              <a:pathLst>
                <a:path extrusionOk="0" h="7052" w="38749">
                  <a:moveTo>
                    <a:pt x="38161" y="0"/>
                  </a:moveTo>
                  <a:cubicBezTo>
                    <a:pt x="30833" y="450"/>
                    <a:pt x="23332" y="1176"/>
                    <a:pt x="15831" y="2454"/>
                  </a:cubicBezTo>
                  <a:cubicBezTo>
                    <a:pt x="13550" y="2904"/>
                    <a:pt x="11234" y="3319"/>
                    <a:pt x="8918" y="3906"/>
                  </a:cubicBezTo>
                  <a:cubicBezTo>
                    <a:pt x="6914" y="4321"/>
                    <a:pt x="4909" y="4770"/>
                    <a:pt x="2870" y="5323"/>
                  </a:cubicBezTo>
                  <a:cubicBezTo>
                    <a:pt x="2005" y="5496"/>
                    <a:pt x="1314" y="5634"/>
                    <a:pt x="450" y="5911"/>
                  </a:cubicBezTo>
                  <a:lnTo>
                    <a:pt x="277" y="5911"/>
                  </a:lnTo>
                  <a:cubicBezTo>
                    <a:pt x="277" y="6049"/>
                    <a:pt x="139" y="6049"/>
                    <a:pt x="139" y="6187"/>
                  </a:cubicBezTo>
                  <a:cubicBezTo>
                    <a:pt x="1" y="6360"/>
                    <a:pt x="1" y="6499"/>
                    <a:pt x="139" y="6637"/>
                  </a:cubicBezTo>
                  <a:cubicBezTo>
                    <a:pt x="139" y="6637"/>
                    <a:pt x="139" y="6775"/>
                    <a:pt x="277" y="6775"/>
                  </a:cubicBezTo>
                  <a:cubicBezTo>
                    <a:pt x="277" y="6913"/>
                    <a:pt x="450" y="7052"/>
                    <a:pt x="588" y="7052"/>
                  </a:cubicBezTo>
                  <a:lnTo>
                    <a:pt x="727" y="7052"/>
                  </a:lnTo>
                  <a:cubicBezTo>
                    <a:pt x="1452" y="6775"/>
                    <a:pt x="2005" y="6637"/>
                    <a:pt x="2593" y="6499"/>
                  </a:cubicBezTo>
                  <a:cubicBezTo>
                    <a:pt x="3042" y="6360"/>
                    <a:pt x="3457" y="6360"/>
                    <a:pt x="3734" y="6187"/>
                  </a:cubicBezTo>
                  <a:cubicBezTo>
                    <a:pt x="8780" y="5047"/>
                    <a:pt x="13827" y="4044"/>
                    <a:pt x="19011" y="3180"/>
                  </a:cubicBezTo>
                  <a:cubicBezTo>
                    <a:pt x="20325" y="2904"/>
                    <a:pt x="21604" y="2731"/>
                    <a:pt x="22917" y="2593"/>
                  </a:cubicBezTo>
                  <a:cubicBezTo>
                    <a:pt x="24196" y="2454"/>
                    <a:pt x="25337" y="2316"/>
                    <a:pt x="26650" y="2178"/>
                  </a:cubicBezTo>
                  <a:cubicBezTo>
                    <a:pt x="29243" y="1867"/>
                    <a:pt x="31973" y="1590"/>
                    <a:pt x="34704" y="1452"/>
                  </a:cubicBezTo>
                  <a:cubicBezTo>
                    <a:pt x="35879" y="1314"/>
                    <a:pt x="37020" y="1314"/>
                    <a:pt x="38161" y="1176"/>
                  </a:cubicBezTo>
                  <a:cubicBezTo>
                    <a:pt x="38472" y="1176"/>
                    <a:pt x="38748" y="1003"/>
                    <a:pt x="38748" y="588"/>
                  </a:cubicBezTo>
                  <a:cubicBezTo>
                    <a:pt x="38748" y="311"/>
                    <a:pt x="38472" y="0"/>
                    <a:pt x="38161" y="0"/>
                  </a:cubicBezTo>
                  <a:close/>
                </a:path>
              </a:pathLst>
            </a:custGeom>
            <a:solidFill>
              <a:srgbClr val="E7DC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85"/>
            <p:cNvSpPr/>
            <p:nvPr/>
          </p:nvSpPr>
          <p:spPr>
            <a:xfrm>
              <a:off x="4482590" y="3995751"/>
              <a:ext cx="623302" cy="96248"/>
            </a:xfrm>
            <a:custGeom>
              <a:rect b="b" l="l" r="r" t="t"/>
              <a:pathLst>
                <a:path extrusionOk="0" h="5359" w="34705">
                  <a:moveTo>
                    <a:pt x="32423" y="1"/>
                  </a:moveTo>
                  <a:cubicBezTo>
                    <a:pt x="25648" y="1"/>
                    <a:pt x="18597" y="588"/>
                    <a:pt x="11545" y="1729"/>
                  </a:cubicBezTo>
                  <a:cubicBezTo>
                    <a:pt x="11096" y="1902"/>
                    <a:pt x="10681" y="1902"/>
                    <a:pt x="10232" y="2040"/>
                  </a:cubicBezTo>
                  <a:cubicBezTo>
                    <a:pt x="9506" y="2178"/>
                    <a:pt x="8642" y="2316"/>
                    <a:pt x="7916" y="2455"/>
                  </a:cubicBezTo>
                  <a:cubicBezTo>
                    <a:pt x="5497" y="3042"/>
                    <a:pt x="2904" y="3630"/>
                    <a:pt x="450" y="4183"/>
                  </a:cubicBezTo>
                  <a:cubicBezTo>
                    <a:pt x="450" y="4183"/>
                    <a:pt x="312" y="4183"/>
                    <a:pt x="312" y="4321"/>
                  </a:cubicBezTo>
                  <a:lnTo>
                    <a:pt x="139" y="4321"/>
                  </a:lnTo>
                  <a:lnTo>
                    <a:pt x="139" y="4494"/>
                  </a:lnTo>
                  <a:cubicBezTo>
                    <a:pt x="1" y="4632"/>
                    <a:pt x="1" y="4632"/>
                    <a:pt x="1" y="4771"/>
                  </a:cubicBezTo>
                  <a:lnTo>
                    <a:pt x="1" y="4909"/>
                  </a:lnTo>
                  <a:cubicBezTo>
                    <a:pt x="139" y="5047"/>
                    <a:pt x="139" y="5047"/>
                    <a:pt x="312" y="5185"/>
                  </a:cubicBezTo>
                  <a:cubicBezTo>
                    <a:pt x="312" y="5185"/>
                    <a:pt x="450" y="5358"/>
                    <a:pt x="588" y="5358"/>
                  </a:cubicBezTo>
                  <a:lnTo>
                    <a:pt x="727" y="5358"/>
                  </a:lnTo>
                  <a:cubicBezTo>
                    <a:pt x="1003" y="5185"/>
                    <a:pt x="1314" y="5185"/>
                    <a:pt x="1591" y="5047"/>
                  </a:cubicBezTo>
                  <a:cubicBezTo>
                    <a:pt x="1867" y="5047"/>
                    <a:pt x="2178" y="4909"/>
                    <a:pt x="2317" y="4909"/>
                  </a:cubicBezTo>
                  <a:cubicBezTo>
                    <a:pt x="5497" y="4045"/>
                    <a:pt x="8780" y="3457"/>
                    <a:pt x="11960" y="2904"/>
                  </a:cubicBezTo>
                  <a:cubicBezTo>
                    <a:pt x="13412" y="2593"/>
                    <a:pt x="15002" y="2455"/>
                    <a:pt x="16419" y="2178"/>
                  </a:cubicBezTo>
                  <a:cubicBezTo>
                    <a:pt x="21915" y="1452"/>
                    <a:pt x="27238" y="1176"/>
                    <a:pt x="32423" y="1176"/>
                  </a:cubicBezTo>
                  <a:lnTo>
                    <a:pt x="34151" y="1176"/>
                  </a:lnTo>
                  <a:cubicBezTo>
                    <a:pt x="34428" y="1176"/>
                    <a:pt x="34704" y="865"/>
                    <a:pt x="34704" y="588"/>
                  </a:cubicBezTo>
                  <a:cubicBezTo>
                    <a:pt x="34704" y="312"/>
                    <a:pt x="34428" y="1"/>
                    <a:pt x="34151" y="1"/>
                  </a:cubicBezTo>
                  <a:close/>
                </a:path>
              </a:pathLst>
            </a:custGeom>
            <a:solidFill>
              <a:srgbClr val="E7DC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85"/>
            <p:cNvSpPr/>
            <p:nvPr/>
          </p:nvSpPr>
          <p:spPr>
            <a:xfrm>
              <a:off x="4457141" y="4083899"/>
              <a:ext cx="760480" cy="121697"/>
            </a:xfrm>
            <a:custGeom>
              <a:rect b="b" l="l" r="r" t="t"/>
              <a:pathLst>
                <a:path extrusionOk="0" h="6776" w="42343">
                  <a:moveTo>
                    <a:pt x="41755" y="1"/>
                  </a:moveTo>
                  <a:cubicBezTo>
                    <a:pt x="41306" y="1"/>
                    <a:pt x="40891" y="1"/>
                    <a:pt x="40442" y="139"/>
                  </a:cubicBezTo>
                  <a:cubicBezTo>
                    <a:pt x="39025" y="139"/>
                    <a:pt x="37711" y="277"/>
                    <a:pt x="36570" y="450"/>
                  </a:cubicBezTo>
                  <a:lnTo>
                    <a:pt x="36432" y="450"/>
                  </a:lnTo>
                  <a:lnTo>
                    <a:pt x="35983" y="588"/>
                  </a:lnTo>
                  <a:cubicBezTo>
                    <a:pt x="34980" y="588"/>
                    <a:pt x="33978" y="727"/>
                    <a:pt x="33114" y="865"/>
                  </a:cubicBezTo>
                  <a:lnTo>
                    <a:pt x="31973" y="865"/>
                  </a:lnTo>
                  <a:lnTo>
                    <a:pt x="31800" y="1003"/>
                  </a:lnTo>
                  <a:lnTo>
                    <a:pt x="30245" y="1003"/>
                  </a:lnTo>
                  <a:cubicBezTo>
                    <a:pt x="26789" y="1314"/>
                    <a:pt x="23332" y="1867"/>
                    <a:pt x="18700" y="2593"/>
                  </a:cubicBezTo>
                  <a:cubicBezTo>
                    <a:pt x="16695" y="2870"/>
                    <a:pt x="14691" y="3181"/>
                    <a:pt x="12790" y="3457"/>
                  </a:cubicBezTo>
                  <a:cubicBezTo>
                    <a:pt x="11787" y="3734"/>
                    <a:pt x="10785" y="3907"/>
                    <a:pt x="9782" y="4045"/>
                  </a:cubicBezTo>
                  <a:lnTo>
                    <a:pt x="9057" y="4183"/>
                  </a:lnTo>
                  <a:lnTo>
                    <a:pt x="8918" y="4183"/>
                  </a:lnTo>
                  <a:cubicBezTo>
                    <a:pt x="8331" y="4321"/>
                    <a:pt x="7605" y="4460"/>
                    <a:pt x="6914" y="4460"/>
                  </a:cubicBezTo>
                  <a:cubicBezTo>
                    <a:pt x="6464" y="4598"/>
                    <a:pt x="6049" y="4598"/>
                    <a:pt x="5600" y="4598"/>
                  </a:cubicBezTo>
                  <a:lnTo>
                    <a:pt x="5324" y="4598"/>
                  </a:lnTo>
                  <a:cubicBezTo>
                    <a:pt x="4598" y="4771"/>
                    <a:pt x="3872" y="4771"/>
                    <a:pt x="3146" y="4909"/>
                  </a:cubicBezTo>
                  <a:cubicBezTo>
                    <a:pt x="2282" y="5047"/>
                    <a:pt x="1279" y="5186"/>
                    <a:pt x="415" y="5635"/>
                  </a:cubicBezTo>
                  <a:lnTo>
                    <a:pt x="139" y="5911"/>
                  </a:lnTo>
                  <a:lnTo>
                    <a:pt x="139" y="6050"/>
                  </a:lnTo>
                  <a:lnTo>
                    <a:pt x="139" y="6188"/>
                  </a:lnTo>
                  <a:cubicBezTo>
                    <a:pt x="139" y="6188"/>
                    <a:pt x="1" y="6188"/>
                    <a:pt x="139" y="6326"/>
                  </a:cubicBezTo>
                  <a:cubicBezTo>
                    <a:pt x="139" y="6499"/>
                    <a:pt x="277" y="6637"/>
                    <a:pt x="277" y="6637"/>
                  </a:cubicBezTo>
                  <a:lnTo>
                    <a:pt x="415" y="6637"/>
                  </a:lnTo>
                  <a:cubicBezTo>
                    <a:pt x="415" y="6776"/>
                    <a:pt x="554" y="6776"/>
                    <a:pt x="692" y="6776"/>
                  </a:cubicBezTo>
                  <a:lnTo>
                    <a:pt x="692" y="6637"/>
                  </a:lnTo>
                  <a:cubicBezTo>
                    <a:pt x="1141" y="6499"/>
                    <a:pt x="1556" y="6326"/>
                    <a:pt x="2144" y="6326"/>
                  </a:cubicBezTo>
                  <a:cubicBezTo>
                    <a:pt x="2420" y="6188"/>
                    <a:pt x="2869" y="6188"/>
                    <a:pt x="3284" y="6050"/>
                  </a:cubicBezTo>
                  <a:lnTo>
                    <a:pt x="3734" y="6050"/>
                  </a:lnTo>
                  <a:cubicBezTo>
                    <a:pt x="4010" y="5911"/>
                    <a:pt x="4321" y="5911"/>
                    <a:pt x="4459" y="5911"/>
                  </a:cubicBezTo>
                  <a:lnTo>
                    <a:pt x="5012" y="5911"/>
                  </a:lnTo>
                  <a:lnTo>
                    <a:pt x="5324" y="5773"/>
                  </a:lnTo>
                  <a:lnTo>
                    <a:pt x="5877" y="5773"/>
                  </a:lnTo>
                  <a:cubicBezTo>
                    <a:pt x="6602" y="5635"/>
                    <a:pt x="7467" y="5635"/>
                    <a:pt x="8469" y="5462"/>
                  </a:cubicBezTo>
                  <a:cubicBezTo>
                    <a:pt x="9057" y="5324"/>
                    <a:pt x="9782" y="5186"/>
                    <a:pt x="10508" y="5047"/>
                  </a:cubicBezTo>
                  <a:lnTo>
                    <a:pt x="11061" y="4909"/>
                  </a:lnTo>
                  <a:lnTo>
                    <a:pt x="11925" y="4909"/>
                  </a:lnTo>
                  <a:lnTo>
                    <a:pt x="12098" y="4771"/>
                  </a:lnTo>
                  <a:lnTo>
                    <a:pt x="12237" y="4771"/>
                  </a:lnTo>
                  <a:lnTo>
                    <a:pt x="13654" y="4460"/>
                  </a:lnTo>
                  <a:cubicBezTo>
                    <a:pt x="15105" y="4321"/>
                    <a:pt x="16557" y="4045"/>
                    <a:pt x="17974" y="3907"/>
                  </a:cubicBezTo>
                  <a:cubicBezTo>
                    <a:pt x="18700" y="3734"/>
                    <a:pt x="19564" y="3596"/>
                    <a:pt x="20429" y="3457"/>
                  </a:cubicBezTo>
                  <a:lnTo>
                    <a:pt x="20740" y="3457"/>
                  </a:lnTo>
                  <a:cubicBezTo>
                    <a:pt x="21154" y="3319"/>
                    <a:pt x="21742" y="3319"/>
                    <a:pt x="22157" y="3181"/>
                  </a:cubicBezTo>
                  <a:lnTo>
                    <a:pt x="22744" y="3181"/>
                  </a:lnTo>
                  <a:cubicBezTo>
                    <a:pt x="23021" y="3043"/>
                    <a:pt x="23332" y="3043"/>
                    <a:pt x="23609" y="3043"/>
                  </a:cubicBezTo>
                  <a:cubicBezTo>
                    <a:pt x="23747" y="3043"/>
                    <a:pt x="23885" y="3043"/>
                    <a:pt x="24023" y="2870"/>
                  </a:cubicBezTo>
                  <a:lnTo>
                    <a:pt x="24196" y="2870"/>
                  </a:lnTo>
                  <a:cubicBezTo>
                    <a:pt x="25060" y="2731"/>
                    <a:pt x="25752" y="2731"/>
                    <a:pt x="26616" y="2593"/>
                  </a:cubicBezTo>
                  <a:cubicBezTo>
                    <a:pt x="27203" y="2455"/>
                    <a:pt x="27791" y="2455"/>
                    <a:pt x="28344" y="2455"/>
                  </a:cubicBezTo>
                  <a:cubicBezTo>
                    <a:pt x="29381" y="2317"/>
                    <a:pt x="30245" y="2178"/>
                    <a:pt x="31247" y="2178"/>
                  </a:cubicBezTo>
                  <a:lnTo>
                    <a:pt x="31524" y="2178"/>
                  </a:lnTo>
                  <a:cubicBezTo>
                    <a:pt x="31973" y="2006"/>
                    <a:pt x="32388" y="2006"/>
                    <a:pt x="32837" y="2006"/>
                  </a:cubicBezTo>
                  <a:cubicBezTo>
                    <a:pt x="33702" y="1867"/>
                    <a:pt x="34393" y="1867"/>
                    <a:pt x="35257" y="1729"/>
                  </a:cubicBezTo>
                  <a:lnTo>
                    <a:pt x="36570" y="1591"/>
                  </a:lnTo>
                  <a:lnTo>
                    <a:pt x="36847" y="1591"/>
                  </a:lnTo>
                  <a:cubicBezTo>
                    <a:pt x="38299" y="1453"/>
                    <a:pt x="40027" y="1314"/>
                    <a:pt x="41755" y="1141"/>
                  </a:cubicBezTo>
                  <a:lnTo>
                    <a:pt x="41893" y="1141"/>
                  </a:lnTo>
                  <a:lnTo>
                    <a:pt x="42032" y="1003"/>
                  </a:lnTo>
                  <a:cubicBezTo>
                    <a:pt x="42032" y="1003"/>
                    <a:pt x="42170" y="1003"/>
                    <a:pt x="42170" y="865"/>
                  </a:cubicBezTo>
                  <a:cubicBezTo>
                    <a:pt x="42170" y="865"/>
                    <a:pt x="42343" y="727"/>
                    <a:pt x="42343" y="588"/>
                  </a:cubicBezTo>
                  <a:cubicBezTo>
                    <a:pt x="42343" y="450"/>
                    <a:pt x="42170" y="277"/>
                    <a:pt x="42170" y="139"/>
                  </a:cubicBezTo>
                  <a:cubicBezTo>
                    <a:pt x="42032" y="1"/>
                    <a:pt x="41893" y="1"/>
                    <a:pt x="41755" y="1"/>
                  </a:cubicBezTo>
                  <a:close/>
                </a:path>
              </a:pathLst>
            </a:custGeom>
            <a:solidFill>
              <a:srgbClr val="E7DC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85"/>
            <p:cNvSpPr/>
            <p:nvPr/>
          </p:nvSpPr>
          <p:spPr>
            <a:xfrm>
              <a:off x="4267807" y="3388003"/>
              <a:ext cx="21121" cy="52156"/>
            </a:xfrm>
            <a:custGeom>
              <a:rect b="b" l="l" r="r" t="t"/>
              <a:pathLst>
                <a:path extrusionOk="0" h="2904" w="1176">
                  <a:moveTo>
                    <a:pt x="173" y="0"/>
                  </a:moveTo>
                  <a:lnTo>
                    <a:pt x="0" y="726"/>
                  </a:lnTo>
                  <a:lnTo>
                    <a:pt x="0" y="865"/>
                  </a:lnTo>
                  <a:lnTo>
                    <a:pt x="0" y="2904"/>
                  </a:lnTo>
                  <a:lnTo>
                    <a:pt x="1175" y="2904"/>
                  </a:lnTo>
                  <a:cubicBezTo>
                    <a:pt x="1037" y="2455"/>
                    <a:pt x="864" y="2178"/>
                    <a:pt x="726" y="1729"/>
                  </a:cubicBezTo>
                  <a:cubicBezTo>
                    <a:pt x="726" y="1590"/>
                    <a:pt x="588" y="1452"/>
                    <a:pt x="588" y="1314"/>
                  </a:cubicBezTo>
                  <a:cubicBezTo>
                    <a:pt x="450" y="1003"/>
                    <a:pt x="450" y="726"/>
                    <a:pt x="311" y="450"/>
                  </a:cubicBezTo>
                  <a:cubicBezTo>
                    <a:pt x="173" y="312"/>
                    <a:pt x="173" y="139"/>
                    <a:pt x="173" y="0"/>
                  </a:cubicBezTo>
                  <a:close/>
                </a:path>
              </a:pathLst>
            </a:custGeom>
            <a:solidFill>
              <a:srgbClr val="E7DC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85"/>
            <p:cNvSpPr/>
            <p:nvPr/>
          </p:nvSpPr>
          <p:spPr>
            <a:xfrm>
              <a:off x="4097079" y="3416559"/>
              <a:ext cx="15535" cy="23599"/>
            </a:xfrm>
            <a:custGeom>
              <a:rect b="b" l="l" r="r" t="t"/>
              <a:pathLst>
                <a:path extrusionOk="0" h="1314" w="865">
                  <a:moveTo>
                    <a:pt x="865" y="0"/>
                  </a:moveTo>
                  <a:cubicBezTo>
                    <a:pt x="727" y="277"/>
                    <a:pt x="588" y="450"/>
                    <a:pt x="450" y="726"/>
                  </a:cubicBezTo>
                  <a:lnTo>
                    <a:pt x="312" y="865"/>
                  </a:lnTo>
                  <a:lnTo>
                    <a:pt x="1" y="1314"/>
                  </a:lnTo>
                  <a:lnTo>
                    <a:pt x="865" y="1314"/>
                  </a:lnTo>
                  <a:lnTo>
                    <a:pt x="865" y="1003"/>
                  </a:lnTo>
                  <a:lnTo>
                    <a:pt x="865" y="0"/>
                  </a:lnTo>
                  <a:close/>
                </a:path>
              </a:pathLst>
            </a:custGeom>
            <a:solidFill>
              <a:srgbClr val="E7DC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85"/>
            <p:cNvSpPr/>
            <p:nvPr/>
          </p:nvSpPr>
          <p:spPr>
            <a:xfrm>
              <a:off x="4125635" y="3383028"/>
              <a:ext cx="10578" cy="57131"/>
            </a:xfrm>
            <a:custGeom>
              <a:rect b="b" l="l" r="r" t="t"/>
              <a:pathLst>
                <a:path extrusionOk="0" h="3181" w="589">
                  <a:moveTo>
                    <a:pt x="450" y="1"/>
                  </a:moveTo>
                  <a:lnTo>
                    <a:pt x="312" y="139"/>
                  </a:lnTo>
                  <a:lnTo>
                    <a:pt x="139" y="416"/>
                  </a:lnTo>
                  <a:lnTo>
                    <a:pt x="1" y="589"/>
                  </a:lnTo>
                  <a:lnTo>
                    <a:pt x="1" y="727"/>
                  </a:lnTo>
                  <a:cubicBezTo>
                    <a:pt x="139" y="727"/>
                    <a:pt x="139" y="865"/>
                    <a:pt x="139" y="1003"/>
                  </a:cubicBezTo>
                  <a:lnTo>
                    <a:pt x="139" y="3181"/>
                  </a:lnTo>
                  <a:lnTo>
                    <a:pt x="588" y="3181"/>
                  </a:lnTo>
                  <a:cubicBezTo>
                    <a:pt x="588" y="2870"/>
                    <a:pt x="450" y="2593"/>
                    <a:pt x="450" y="2455"/>
                  </a:cubicBezTo>
                  <a:lnTo>
                    <a:pt x="450" y="2006"/>
                  </a:lnTo>
                  <a:lnTo>
                    <a:pt x="450" y="1867"/>
                  </a:lnTo>
                  <a:lnTo>
                    <a:pt x="450" y="1003"/>
                  </a:lnTo>
                  <a:lnTo>
                    <a:pt x="450" y="1"/>
                  </a:lnTo>
                  <a:close/>
                </a:path>
              </a:pathLst>
            </a:custGeom>
            <a:solidFill>
              <a:srgbClr val="E7DC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85"/>
            <p:cNvSpPr/>
            <p:nvPr/>
          </p:nvSpPr>
          <p:spPr>
            <a:xfrm>
              <a:off x="4149235" y="3333997"/>
              <a:ext cx="20492" cy="106162"/>
            </a:xfrm>
            <a:custGeom>
              <a:rect b="b" l="l" r="r" t="t"/>
              <a:pathLst>
                <a:path extrusionOk="0" h="5911" w="1141">
                  <a:moveTo>
                    <a:pt x="1003" y="0"/>
                  </a:moveTo>
                  <a:lnTo>
                    <a:pt x="864" y="139"/>
                  </a:lnTo>
                  <a:cubicBezTo>
                    <a:pt x="864" y="277"/>
                    <a:pt x="726" y="277"/>
                    <a:pt x="726" y="415"/>
                  </a:cubicBezTo>
                  <a:cubicBezTo>
                    <a:pt x="415" y="726"/>
                    <a:pt x="277" y="1003"/>
                    <a:pt x="138" y="1279"/>
                  </a:cubicBezTo>
                  <a:cubicBezTo>
                    <a:pt x="138" y="1417"/>
                    <a:pt x="138" y="1590"/>
                    <a:pt x="0" y="1729"/>
                  </a:cubicBezTo>
                  <a:lnTo>
                    <a:pt x="0" y="3733"/>
                  </a:lnTo>
                  <a:cubicBezTo>
                    <a:pt x="0" y="4459"/>
                    <a:pt x="0" y="5185"/>
                    <a:pt x="138" y="5911"/>
                  </a:cubicBezTo>
                  <a:lnTo>
                    <a:pt x="1141" y="5911"/>
                  </a:lnTo>
                  <a:lnTo>
                    <a:pt x="1141" y="5738"/>
                  </a:lnTo>
                  <a:cubicBezTo>
                    <a:pt x="1141" y="5323"/>
                    <a:pt x="1141" y="4874"/>
                    <a:pt x="1003" y="4459"/>
                  </a:cubicBezTo>
                  <a:cubicBezTo>
                    <a:pt x="1003" y="3007"/>
                    <a:pt x="864" y="1417"/>
                    <a:pt x="1003" y="0"/>
                  </a:cubicBezTo>
                  <a:close/>
                </a:path>
              </a:pathLst>
            </a:custGeom>
            <a:solidFill>
              <a:srgbClr val="E7DC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85"/>
            <p:cNvSpPr/>
            <p:nvPr/>
          </p:nvSpPr>
          <p:spPr>
            <a:xfrm>
              <a:off x="4180270" y="3300466"/>
              <a:ext cx="18014" cy="139693"/>
            </a:xfrm>
            <a:custGeom>
              <a:rect b="b" l="l" r="r" t="t"/>
              <a:pathLst>
                <a:path extrusionOk="0" h="7778" w="1003">
                  <a:moveTo>
                    <a:pt x="726" y="1"/>
                  </a:moveTo>
                  <a:cubicBezTo>
                    <a:pt x="554" y="277"/>
                    <a:pt x="277" y="554"/>
                    <a:pt x="0" y="865"/>
                  </a:cubicBezTo>
                  <a:cubicBezTo>
                    <a:pt x="139" y="1003"/>
                    <a:pt x="277" y="1141"/>
                    <a:pt x="139" y="1141"/>
                  </a:cubicBezTo>
                  <a:lnTo>
                    <a:pt x="139" y="3596"/>
                  </a:lnTo>
                  <a:lnTo>
                    <a:pt x="139" y="6326"/>
                  </a:lnTo>
                  <a:lnTo>
                    <a:pt x="139" y="6464"/>
                  </a:lnTo>
                  <a:cubicBezTo>
                    <a:pt x="277" y="6914"/>
                    <a:pt x="277" y="7329"/>
                    <a:pt x="277" y="7778"/>
                  </a:cubicBezTo>
                  <a:lnTo>
                    <a:pt x="1003" y="7778"/>
                  </a:lnTo>
                  <a:lnTo>
                    <a:pt x="1003" y="7605"/>
                  </a:lnTo>
                  <a:cubicBezTo>
                    <a:pt x="865" y="7329"/>
                    <a:pt x="865" y="7052"/>
                    <a:pt x="865" y="6741"/>
                  </a:cubicBezTo>
                  <a:lnTo>
                    <a:pt x="865" y="6603"/>
                  </a:lnTo>
                  <a:lnTo>
                    <a:pt x="865" y="5600"/>
                  </a:lnTo>
                  <a:lnTo>
                    <a:pt x="865" y="5462"/>
                  </a:lnTo>
                  <a:cubicBezTo>
                    <a:pt x="726" y="5186"/>
                    <a:pt x="726" y="4874"/>
                    <a:pt x="726" y="4598"/>
                  </a:cubicBezTo>
                  <a:lnTo>
                    <a:pt x="726" y="4460"/>
                  </a:lnTo>
                  <a:lnTo>
                    <a:pt x="726" y="3734"/>
                  </a:lnTo>
                  <a:lnTo>
                    <a:pt x="726" y="3457"/>
                  </a:lnTo>
                  <a:lnTo>
                    <a:pt x="726" y="2870"/>
                  </a:lnTo>
                  <a:lnTo>
                    <a:pt x="726" y="2593"/>
                  </a:lnTo>
                  <a:lnTo>
                    <a:pt x="726" y="2006"/>
                  </a:lnTo>
                  <a:lnTo>
                    <a:pt x="726" y="1729"/>
                  </a:lnTo>
                  <a:lnTo>
                    <a:pt x="726" y="1280"/>
                  </a:lnTo>
                  <a:lnTo>
                    <a:pt x="726" y="1"/>
                  </a:lnTo>
                  <a:close/>
                </a:path>
              </a:pathLst>
            </a:custGeom>
            <a:solidFill>
              <a:srgbClr val="E7DC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85"/>
            <p:cNvSpPr/>
            <p:nvPr/>
          </p:nvSpPr>
          <p:spPr>
            <a:xfrm>
              <a:off x="4205719" y="3266324"/>
              <a:ext cx="21121" cy="173835"/>
            </a:xfrm>
            <a:custGeom>
              <a:rect b="b" l="l" r="r" t="t"/>
              <a:pathLst>
                <a:path extrusionOk="0" h="9679" w="1176">
                  <a:moveTo>
                    <a:pt x="1176" y="1"/>
                  </a:moveTo>
                  <a:cubicBezTo>
                    <a:pt x="1038" y="173"/>
                    <a:pt x="865" y="312"/>
                    <a:pt x="727" y="312"/>
                  </a:cubicBezTo>
                  <a:cubicBezTo>
                    <a:pt x="727" y="450"/>
                    <a:pt x="588" y="588"/>
                    <a:pt x="450" y="727"/>
                  </a:cubicBezTo>
                  <a:cubicBezTo>
                    <a:pt x="312" y="727"/>
                    <a:pt x="312" y="865"/>
                    <a:pt x="173" y="1038"/>
                  </a:cubicBezTo>
                  <a:cubicBezTo>
                    <a:pt x="173" y="1038"/>
                    <a:pt x="312" y="1176"/>
                    <a:pt x="312" y="1314"/>
                  </a:cubicBezTo>
                  <a:cubicBezTo>
                    <a:pt x="1" y="3630"/>
                    <a:pt x="173" y="6222"/>
                    <a:pt x="450" y="9679"/>
                  </a:cubicBezTo>
                  <a:lnTo>
                    <a:pt x="727" y="9679"/>
                  </a:lnTo>
                  <a:cubicBezTo>
                    <a:pt x="727" y="6637"/>
                    <a:pt x="727" y="3319"/>
                    <a:pt x="1176" y="173"/>
                  </a:cubicBezTo>
                  <a:lnTo>
                    <a:pt x="1176" y="1"/>
                  </a:lnTo>
                  <a:close/>
                </a:path>
              </a:pathLst>
            </a:custGeom>
            <a:solidFill>
              <a:srgbClr val="E7DC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85"/>
            <p:cNvSpPr/>
            <p:nvPr/>
          </p:nvSpPr>
          <p:spPr>
            <a:xfrm>
              <a:off x="4234275" y="3305441"/>
              <a:ext cx="21121" cy="134718"/>
            </a:xfrm>
            <a:custGeom>
              <a:rect b="b" l="l" r="r" t="t"/>
              <a:pathLst>
                <a:path extrusionOk="0" h="7501" w="1176">
                  <a:moveTo>
                    <a:pt x="139" y="0"/>
                  </a:moveTo>
                  <a:cubicBezTo>
                    <a:pt x="1" y="2316"/>
                    <a:pt x="1" y="4597"/>
                    <a:pt x="1" y="7501"/>
                  </a:cubicBezTo>
                  <a:lnTo>
                    <a:pt x="1003" y="7501"/>
                  </a:lnTo>
                  <a:lnTo>
                    <a:pt x="1003" y="5323"/>
                  </a:lnTo>
                  <a:lnTo>
                    <a:pt x="1003" y="5185"/>
                  </a:lnTo>
                  <a:cubicBezTo>
                    <a:pt x="1176" y="4321"/>
                    <a:pt x="1176" y="3457"/>
                    <a:pt x="1176" y="2593"/>
                  </a:cubicBezTo>
                  <a:lnTo>
                    <a:pt x="1176" y="2454"/>
                  </a:lnTo>
                  <a:lnTo>
                    <a:pt x="1176" y="2316"/>
                  </a:lnTo>
                  <a:cubicBezTo>
                    <a:pt x="865" y="1590"/>
                    <a:pt x="588" y="864"/>
                    <a:pt x="312" y="0"/>
                  </a:cubicBezTo>
                  <a:close/>
                </a:path>
              </a:pathLst>
            </a:custGeom>
            <a:solidFill>
              <a:srgbClr val="E7DC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72" name="Google Shape;2372;p85"/>
          <p:cNvGrpSpPr/>
          <p:nvPr/>
        </p:nvGrpSpPr>
        <p:grpSpPr>
          <a:xfrm>
            <a:off x="4962235" y="3203317"/>
            <a:ext cx="1096430" cy="1330225"/>
            <a:chOff x="5788869" y="3127462"/>
            <a:chExt cx="1209253" cy="1467268"/>
          </a:xfrm>
        </p:grpSpPr>
        <p:sp>
          <p:nvSpPr>
            <p:cNvPr id="2373" name="Google Shape;2373;p85"/>
            <p:cNvSpPr/>
            <p:nvPr/>
          </p:nvSpPr>
          <p:spPr>
            <a:xfrm>
              <a:off x="6186779" y="3898009"/>
              <a:ext cx="289682" cy="397932"/>
            </a:xfrm>
            <a:custGeom>
              <a:rect b="b" l="l" r="r" t="t"/>
              <a:pathLst>
                <a:path extrusionOk="0" h="19564" w="14242">
                  <a:moveTo>
                    <a:pt x="277" y="0"/>
                  </a:moveTo>
                  <a:cubicBezTo>
                    <a:pt x="277" y="726"/>
                    <a:pt x="139" y="1417"/>
                    <a:pt x="0" y="2143"/>
                  </a:cubicBezTo>
                  <a:cubicBezTo>
                    <a:pt x="1729" y="5323"/>
                    <a:pt x="3733" y="8192"/>
                    <a:pt x="5911" y="11095"/>
                  </a:cubicBezTo>
                  <a:cubicBezTo>
                    <a:pt x="7916" y="13515"/>
                    <a:pt x="9921" y="15969"/>
                    <a:pt x="11822" y="18423"/>
                  </a:cubicBezTo>
                  <a:cubicBezTo>
                    <a:pt x="12686" y="18873"/>
                    <a:pt x="13377" y="19149"/>
                    <a:pt x="14241" y="19564"/>
                  </a:cubicBezTo>
                  <a:cubicBezTo>
                    <a:pt x="13965" y="19011"/>
                    <a:pt x="13550" y="18423"/>
                    <a:pt x="13101" y="17836"/>
                  </a:cubicBezTo>
                  <a:cubicBezTo>
                    <a:pt x="12962" y="17559"/>
                    <a:pt x="12686" y="17283"/>
                    <a:pt x="12375" y="16833"/>
                  </a:cubicBezTo>
                  <a:cubicBezTo>
                    <a:pt x="10785" y="14690"/>
                    <a:pt x="9056" y="12374"/>
                    <a:pt x="7501" y="10058"/>
                  </a:cubicBezTo>
                  <a:cubicBezTo>
                    <a:pt x="7052" y="9505"/>
                    <a:pt x="6637" y="8918"/>
                    <a:pt x="6326" y="8330"/>
                  </a:cubicBezTo>
                  <a:cubicBezTo>
                    <a:pt x="6187" y="8192"/>
                    <a:pt x="6187" y="8192"/>
                    <a:pt x="6049" y="8054"/>
                  </a:cubicBezTo>
                  <a:cubicBezTo>
                    <a:pt x="4183" y="5323"/>
                    <a:pt x="2316" y="2592"/>
                    <a:pt x="27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85"/>
            <p:cNvSpPr/>
            <p:nvPr/>
          </p:nvSpPr>
          <p:spPr>
            <a:xfrm>
              <a:off x="6001871" y="4199605"/>
              <a:ext cx="847202" cy="395125"/>
            </a:xfrm>
            <a:custGeom>
              <a:rect b="b" l="l" r="r" t="t"/>
              <a:pathLst>
                <a:path extrusionOk="0" h="19426" w="41652">
                  <a:moveTo>
                    <a:pt x="1" y="0"/>
                  </a:moveTo>
                  <a:cubicBezTo>
                    <a:pt x="312" y="415"/>
                    <a:pt x="450" y="865"/>
                    <a:pt x="727" y="1279"/>
                  </a:cubicBezTo>
                  <a:cubicBezTo>
                    <a:pt x="1729" y="3008"/>
                    <a:pt x="3181" y="4459"/>
                    <a:pt x="4909" y="5462"/>
                  </a:cubicBezTo>
                  <a:cubicBezTo>
                    <a:pt x="5911" y="6188"/>
                    <a:pt x="7087" y="6775"/>
                    <a:pt x="8089" y="7328"/>
                  </a:cubicBezTo>
                  <a:cubicBezTo>
                    <a:pt x="9368" y="8054"/>
                    <a:pt x="10681" y="8642"/>
                    <a:pt x="12098" y="9368"/>
                  </a:cubicBezTo>
                  <a:cubicBezTo>
                    <a:pt x="14553" y="10508"/>
                    <a:pt x="17145" y="11649"/>
                    <a:pt x="19737" y="12824"/>
                  </a:cubicBezTo>
                  <a:cubicBezTo>
                    <a:pt x="23056" y="14241"/>
                    <a:pt x="26236" y="15416"/>
                    <a:pt x="29554" y="16557"/>
                  </a:cubicBezTo>
                  <a:cubicBezTo>
                    <a:pt x="31282" y="17145"/>
                    <a:pt x="32838" y="17698"/>
                    <a:pt x="34566" y="18147"/>
                  </a:cubicBezTo>
                  <a:cubicBezTo>
                    <a:pt x="36156" y="18735"/>
                    <a:pt x="37884" y="19149"/>
                    <a:pt x="39612" y="19426"/>
                  </a:cubicBezTo>
                  <a:cubicBezTo>
                    <a:pt x="40615" y="19426"/>
                    <a:pt x="41479" y="18562"/>
                    <a:pt x="41652" y="17559"/>
                  </a:cubicBezTo>
                  <a:cubicBezTo>
                    <a:pt x="41652" y="17145"/>
                    <a:pt x="41479" y="16557"/>
                    <a:pt x="41064" y="16281"/>
                  </a:cubicBezTo>
                  <a:cubicBezTo>
                    <a:pt x="40788" y="15831"/>
                    <a:pt x="40338" y="15693"/>
                    <a:pt x="39751" y="15555"/>
                  </a:cubicBezTo>
                  <a:lnTo>
                    <a:pt x="39612" y="15555"/>
                  </a:lnTo>
                  <a:cubicBezTo>
                    <a:pt x="40062" y="16142"/>
                    <a:pt x="40338" y="16695"/>
                    <a:pt x="40788" y="17421"/>
                  </a:cubicBezTo>
                  <a:cubicBezTo>
                    <a:pt x="40926" y="17559"/>
                    <a:pt x="40788" y="17871"/>
                    <a:pt x="40615" y="18009"/>
                  </a:cubicBezTo>
                  <a:lnTo>
                    <a:pt x="40476" y="18009"/>
                  </a:lnTo>
                  <a:cubicBezTo>
                    <a:pt x="40476" y="18107"/>
                    <a:pt x="40338" y="18204"/>
                    <a:pt x="40208" y="18204"/>
                  </a:cubicBezTo>
                  <a:cubicBezTo>
                    <a:pt x="40155" y="18204"/>
                    <a:pt x="40102" y="18188"/>
                    <a:pt x="40062" y="18147"/>
                  </a:cubicBezTo>
                  <a:cubicBezTo>
                    <a:pt x="38333" y="17559"/>
                    <a:pt x="36605" y="17006"/>
                    <a:pt x="34877" y="16281"/>
                  </a:cubicBezTo>
                  <a:cubicBezTo>
                    <a:pt x="32146" y="15278"/>
                    <a:pt x="29381" y="14414"/>
                    <a:pt x="26789" y="13377"/>
                  </a:cubicBezTo>
                  <a:cubicBezTo>
                    <a:pt x="25372" y="12962"/>
                    <a:pt x="24058" y="12375"/>
                    <a:pt x="22779" y="11649"/>
                  </a:cubicBezTo>
                  <a:cubicBezTo>
                    <a:pt x="21466" y="11096"/>
                    <a:pt x="20187" y="10508"/>
                    <a:pt x="18873" y="9782"/>
                  </a:cubicBezTo>
                  <a:cubicBezTo>
                    <a:pt x="15555" y="8365"/>
                    <a:pt x="12098" y="6775"/>
                    <a:pt x="8815" y="5185"/>
                  </a:cubicBezTo>
                  <a:cubicBezTo>
                    <a:pt x="5773" y="3733"/>
                    <a:pt x="2766" y="2143"/>
                    <a:pt x="174" y="139"/>
                  </a:cubicBezTo>
                  <a:lnTo>
                    <a:pt x="17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85"/>
            <p:cNvSpPr/>
            <p:nvPr/>
          </p:nvSpPr>
          <p:spPr>
            <a:xfrm>
              <a:off x="5981491" y="3625214"/>
              <a:ext cx="155398" cy="568788"/>
            </a:xfrm>
            <a:custGeom>
              <a:rect b="b" l="l" r="r" t="t"/>
              <a:pathLst>
                <a:path extrusionOk="0" h="27964" w="7640">
                  <a:moveTo>
                    <a:pt x="7052" y="1"/>
                  </a:moveTo>
                  <a:cubicBezTo>
                    <a:pt x="6187" y="1"/>
                    <a:pt x="5323" y="450"/>
                    <a:pt x="5185" y="1314"/>
                  </a:cubicBezTo>
                  <a:cubicBezTo>
                    <a:pt x="4044" y="5047"/>
                    <a:pt x="2731" y="8642"/>
                    <a:pt x="1729" y="12237"/>
                  </a:cubicBezTo>
                  <a:cubicBezTo>
                    <a:pt x="1176" y="14276"/>
                    <a:pt x="588" y="16419"/>
                    <a:pt x="311" y="18459"/>
                  </a:cubicBezTo>
                  <a:cubicBezTo>
                    <a:pt x="0" y="20463"/>
                    <a:pt x="0" y="22468"/>
                    <a:pt x="139" y="24507"/>
                  </a:cubicBezTo>
                  <a:cubicBezTo>
                    <a:pt x="311" y="25648"/>
                    <a:pt x="450" y="26789"/>
                    <a:pt x="864" y="27964"/>
                  </a:cubicBezTo>
                  <a:cubicBezTo>
                    <a:pt x="1176" y="25199"/>
                    <a:pt x="1590" y="22606"/>
                    <a:pt x="2040" y="20014"/>
                  </a:cubicBezTo>
                  <a:cubicBezTo>
                    <a:pt x="2593" y="16281"/>
                    <a:pt x="3457" y="12548"/>
                    <a:pt x="4183" y="8953"/>
                  </a:cubicBezTo>
                  <a:cubicBezTo>
                    <a:pt x="4459" y="8089"/>
                    <a:pt x="4632" y="7225"/>
                    <a:pt x="4770" y="6361"/>
                  </a:cubicBezTo>
                  <a:cubicBezTo>
                    <a:pt x="4909" y="5635"/>
                    <a:pt x="5047" y="4909"/>
                    <a:pt x="5185" y="4321"/>
                  </a:cubicBezTo>
                  <a:cubicBezTo>
                    <a:pt x="5323" y="3596"/>
                    <a:pt x="5634" y="2904"/>
                    <a:pt x="5773" y="2178"/>
                  </a:cubicBezTo>
                  <a:cubicBezTo>
                    <a:pt x="5911" y="1867"/>
                    <a:pt x="6049" y="1453"/>
                    <a:pt x="6187" y="1176"/>
                  </a:cubicBezTo>
                  <a:cubicBezTo>
                    <a:pt x="6360" y="865"/>
                    <a:pt x="6637" y="588"/>
                    <a:pt x="6775" y="312"/>
                  </a:cubicBezTo>
                  <a:cubicBezTo>
                    <a:pt x="6775" y="312"/>
                    <a:pt x="6913" y="139"/>
                    <a:pt x="7052" y="139"/>
                  </a:cubicBezTo>
                  <a:cubicBezTo>
                    <a:pt x="7224" y="139"/>
                    <a:pt x="7363" y="312"/>
                    <a:pt x="7363" y="312"/>
                  </a:cubicBezTo>
                  <a:lnTo>
                    <a:pt x="7501" y="312"/>
                  </a:lnTo>
                  <a:cubicBezTo>
                    <a:pt x="7501" y="450"/>
                    <a:pt x="7639" y="450"/>
                    <a:pt x="7639" y="450"/>
                  </a:cubicBezTo>
                  <a:cubicBezTo>
                    <a:pt x="7363" y="139"/>
                    <a:pt x="7052" y="1"/>
                    <a:pt x="705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85"/>
            <p:cNvSpPr/>
            <p:nvPr/>
          </p:nvSpPr>
          <p:spPr>
            <a:xfrm>
              <a:off x="6787165" y="4539175"/>
              <a:ext cx="2848" cy="2827"/>
            </a:xfrm>
            <a:custGeom>
              <a:rect b="b" l="l" r="r" t="t"/>
              <a:pathLst>
                <a:path extrusionOk="0" h="139" w="140">
                  <a:moveTo>
                    <a:pt x="1" y="0"/>
                  </a:moveTo>
                  <a:cubicBezTo>
                    <a:pt x="1" y="139"/>
                    <a:pt x="139" y="139"/>
                    <a:pt x="139" y="139"/>
                  </a:cubicBezTo>
                  <a:lnTo>
                    <a:pt x="13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85"/>
            <p:cNvSpPr/>
            <p:nvPr/>
          </p:nvSpPr>
          <p:spPr>
            <a:xfrm>
              <a:off x="6136865" y="3751055"/>
              <a:ext cx="52742" cy="52762"/>
            </a:xfrm>
            <a:custGeom>
              <a:rect b="b" l="l" r="r" t="t"/>
              <a:pathLst>
                <a:path extrusionOk="0" h="2594" w="2593">
                  <a:moveTo>
                    <a:pt x="1590" y="1"/>
                  </a:moveTo>
                  <a:cubicBezTo>
                    <a:pt x="1452" y="1"/>
                    <a:pt x="1452" y="174"/>
                    <a:pt x="1314" y="174"/>
                  </a:cubicBezTo>
                  <a:cubicBezTo>
                    <a:pt x="1141" y="174"/>
                    <a:pt x="1003" y="174"/>
                    <a:pt x="864" y="312"/>
                  </a:cubicBezTo>
                  <a:cubicBezTo>
                    <a:pt x="726" y="312"/>
                    <a:pt x="588" y="450"/>
                    <a:pt x="450" y="589"/>
                  </a:cubicBezTo>
                  <a:lnTo>
                    <a:pt x="138" y="865"/>
                  </a:lnTo>
                  <a:cubicBezTo>
                    <a:pt x="138" y="1038"/>
                    <a:pt x="138" y="1038"/>
                    <a:pt x="0" y="1176"/>
                  </a:cubicBezTo>
                  <a:lnTo>
                    <a:pt x="0" y="1453"/>
                  </a:lnTo>
                  <a:lnTo>
                    <a:pt x="0" y="1729"/>
                  </a:lnTo>
                  <a:lnTo>
                    <a:pt x="138" y="1902"/>
                  </a:lnTo>
                  <a:cubicBezTo>
                    <a:pt x="138" y="2040"/>
                    <a:pt x="277" y="2040"/>
                    <a:pt x="277" y="2179"/>
                  </a:cubicBezTo>
                  <a:lnTo>
                    <a:pt x="588" y="2455"/>
                  </a:lnTo>
                  <a:lnTo>
                    <a:pt x="864" y="2455"/>
                  </a:lnTo>
                  <a:cubicBezTo>
                    <a:pt x="864" y="2593"/>
                    <a:pt x="1003" y="2593"/>
                    <a:pt x="1141" y="2593"/>
                  </a:cubicBezTo>
                  <a:cubicBezTo>
                    <a:pt x="1141" y="2593"/>
                    <a:pt x="1314" y="2593"/>
                    <a:pt x="1452" y="2455"/>
                  </a:cubicBezTo>
                  <a:lnTo>
                    <a:pt x="1728" y="2455"/>
                  </a:lnTo>
                  <a:cubicBezTo>
                    <a:pt x="1867" y="2317"/>
                    <a:pt x="1867" y="2317"/>
                    <a:pt x="2005" y="2179"/>
                  </a:cubicBezTo>
                  <a:cubicBezTo>
                    <a:pt x="2178" y="2040"/>
                    <a:pt x="2178" y="2040"/>
                    <a:pt x="2316" y="1902"/>
                  </a:cubicBezTo>
                  <a:cubicBezTo>
                    <a:pt x="2454" y="1729"/>
                    <a:pt x="2454" y="1591"/>
                    <a:pt x="2454" y="1453"/>
                  </a:cubicBezTo>
                  <a:cubicBezTo>
                    <a:pt x="2593" y="1314"/>
                    <a:pt x="2593" y="1176"/>
                    <a:pt x="2593" y="1038"/>
                  </a:cubicBezTo>
                  <a:lnTo>
                    <a:pt x="2593" y="865"/>
                  </a:lnTo>
                  <a:cubicBezTo>
                    <a:pt x="2593" y="727"/>
                    <a:pt x="2454" y="727"/>
                    <a:pt x="2454" y="727"/>
                  </a:cubicBezTo>
                  <a:lnTo>
                    <a:pt x="2454" y="589"/>
                  </a:lnTo>
                  <a:lnTo>
                    <a:pt x="2316" y="450"/>
                  </a:lnTo>
                  <a:cubicBezTo>
                    <a:pt x="2316" y="312"/>
                    <a:pt x="2178" y="312"/>
                    <a:pt x="2178" y="174"/>
                  </a:cubicBezTo>
                  <a:lnTo>
                    <a:pt x="1867" y="174"/>
                  </a:lnTo>
                  <a:cubicBezTo>
                    <a:pt x="1728" y="174"/>
                    <a:pt x="1728" y="1"/>
                    <a:pt x="159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85"/>
            <p:cNvSpPr/>
            <p:nvPr/>
          </p:nvSpPr>
          <p:spPr>
            <a:xfrm>
              <a:off x="6209966" y="3698335"/>
              <a:ext cx="29554" cy="32361"/>
            </a:xfrm>
            <a:custGeom>
              <a:rect b="b" l="l" r="r" t="t"/>
              <a:pathLst>
                <a:path extrusionOk="0" h="1591" w="1453">
                  <a:moveTo>
                    <a:pt x="1" y="1"/>
                  </a:moveTo>
                  <a:cubicBezTo>
                    <a:pt x="589" y="450"/>
                    <a:pt x="1003" y="1038"/>
                    <a:pt x="1453" y="1591"/>
                  </a:cubicBezTo>
                  <a:cubicBezTo>
                    <a:pt x="1314" y="1176"/>
                    <a:pt x="1176" y="726"/>
                    <a:pt x="865" y="450"/>
                  </a:cubicBezTo>
                  <a:cubicBezTo>
                    <a:pt x="727" y="312"/>
                    <a:pt x="450"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85"/>
            <p:cNvSpPr/>
            <p:nvPr/>
          </p:nvSpPr>
          <p:spPr>
            <a:xfrm>
              <a:off x="6470802" y="3311658"/>
              <a:ext cx="331156" cy="305161"/>
            </a:xfrm>
            <a:custGeom>
              <a:rect b="b" l="l" r="r" t="t"/>
              <a:pathLst>
                <a:path extrusionOk="0" h="15003" w="16281">
                  <a:moveTo>
                    <a:pt x="4183" y="1"/>
                  </a:moveTo>
                  <a:cubicBezTo>
                    <a:pt x="3457" y="1"/>
                    <a:pt x="2870" y="174"/>
                    <a:pt x="2178" y="312"/>
                  </a:cubicBezTo>
                  <a:cubicBezTo>
                    <a:pt x="1729" y="450"/>
                    <a:pt x="1314" y="588"/>
                    <a:pt x="865" y="865"/>
                  </a:cubicBezTo>
                  <a:cubicBezTo>
                    <a:pt x="588" y="1038"/>
                    <a:pt x="277" y="1176"/>
                    <a:pt x="1" y="1453"/>
                  </a:cubicBezTo>
                  <a:cubicBezTo>
                    <a:pt x="588" y="1902"/>
                    <a:pt x="1141" y="2455"/>
                    <a:pt x="1729" y="2904"/>
                  </a:cubicBezTo>
                  <a:cubicBezTo>
                    <a:pt x="2455" y="2766"/>
                    <a:pt x="3319" y="2593"/>
                    <a:pt x="4045" y="2455"/>
                  </a:cubicBezTo>
                  <a:cubicBezTo>
                    <a:pt x="5047" y="2455"/>
                    <a:pt x="5911" y="2455"/>
                    <a:pt x="6914" y="2593"/>
                  </a:cubicBezTo>
                  <a:cubicBezTo>
                    <a:pt x="7778" y="2904"/>
                    <a:pt x="8642" y="3043"/>
                    <a:pt x="9368" y="3457"/>
                  </a:cubicBezTo>
                  <a:cubicBezTo>
                    <a:pt x="10094" y="3907"/>
                    <a:pt x="10820" y="4321"/>
                    <a:pt x="11511" y="4771"/>
                  </a:cubicBezTo>
                  <a:cubicBezTo>
                    <a:pt x="12098" y="5358"/>
                    <a:pt x="12686" y="5911"/>
                    <a:pt x="13101" y="6637"/>
                  </a:cubicBezTo>
                  <a:cubicBezTo>
                    <a:pt x="13550" y="7363"/>
                    <a:pt x="13827" y="8089"/>
                    <a:pt x="14103" y="8815"/>
                  </a:cubicBezTo>
                  <a:cubicBezTo>
                    <a:pt x="14414" y="9506"/>
                    <a:pt x="14691" y="10370"/>
                    <a:pt x="14691" y="11234"/>
                  </a:cubicBezTo>
                  <a:cubicBezTo>
                    <a:pt x="14691" y="12271"/>
                    <a:pt x="14691" y="13274"/>
                    <a:pt x="14553" y="14276"/>
                  </a:cubicBezTo>
                  <a:cubicBezTo>
                    <a:pt x="14553" y="14276"/>
                    <a:pt x="14553" y="14414"/>
                    <a:pt x="14414" y="14414"/>
                  </a:cubicBezTo>
                  <a:lnTo>
                    <a:pt x="14414" y="14553"/>
                  </a:lnTo>
                  <a:cubicBezTo>
                    <a:pt x="14691" y="14691"/>
                    <a:pt x="14829" y="14864"/>
                    <a:pt x="14967" y="15002"/>
                  </a:cubicBezTo>
                  <a:cubicBezTo>
                    <a:pt x="15140" y="14691"/>
                    <a:pt x="15278" y="14414"/>
                    <a:pt x="15417" y="14276"/>
                  </a:cubicBezTo>
                  <a:cubicBezTo>
                    <a:pt x="15693" y="13689"/>
                    <a:pt x="15831" y="13274"/>
                    <a:pt x="16004" y="12824"/>
                  </a:cubicBezTo>
                  <a:cubicBezTo>
                    <a:pt x="16143" y="12099"/>
                    <a:pt x="16281" y="11546"/>
                    <a:pt x="16281" y="10820"/>
                  </a:cubicBezTo>
                  <a:cubicBezTo>
                    <a:pt x="16281" y="9956"/>
                    <a:pt x="16143" y="9091"/>
                    <a:pt x="15831" y="8227"/>
                  </a:cubicBezTo>
                  <a:cubicBezTo>
                    <a:pt x="15693" y="7501"/>
                    <a:pt x="15417" y="6776"/>
                    <a:pt x="15140" y="6050"/>
                  </a:cubicBezTo>
                  <a:cubicBezTo>
                    <a:pt x="14691" y="5358"/>
                    <a:pt x="14103" y="4771"/>
                    <a:pt x="13550" y="4183"/>
                  </a:cubicBezTo>
                  <a:cubicBezTo>
                    <a:pt x="12548" y="3181"/>
                    <a:pt x="11373" y="2317"/>
                    <a:pt x="10232" y="1591"/>
                  </a:cubicBezTo>
                  <a:cubicBezTo>
                    <a:pt x="9230" y="1176"/>
                    <a:pt x="8227" y="727"/>
                    <a:pt x="7190" y="450"/>
                  </a:cubicBezTo>
                  <a:cubicBezTo>
                    <a:pt x="6188" y="174"/>
                    <a:pt x="5185" y="1"/>
                    <a:pt x="418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85"/>
            <p:cNvSpPr/>
            <p:nvPr/>
          </p:nvSpPr>
          <p:spPr>
            <a:xfrm>
              <a:off x="6113658" y="3256131"/>
              <a:ext cx="884465" cy="678909"/>
            </a:xfrm>
            <a:custGeom>
              <a:rect b="b" l="l" r="r" t="t"/>
              <a:pathLst>
                <a:path extrusionOk="0" h="33378" w="43484">
                  <a:moveTo>
                    <a:pt x="1" y="0"/>
                  </a:moveTo>
                  <a:cubicBezTo>
                    <a:pt x="1" y="311"/>
                    <a:pt x="1" y="726"/>
                    <a:pt x="139" y="1003"/>
                  </a:cubicBezTo>
                  <a:cubicBezTo>
                    <a:pt x="2455" y="5323"/>
                    <a:pt x="5738" y="8953"/>
                    <a:pt x="9506" y="12236"/>
                  </a:cubicBezTo>
                  <a:cubicBezTo>
                    <a:pt x="13101" y="15416"/>
                    <a:pt x="16972" y="18285"/>
                    <a:pt x="20601" y="21465"/>
                  </a:cubicBezTo>
                  <a:cubicBezTo>
                    <a:pt x="21742" y="22329"/>
                    <a:pt x="22744" y="23332"/>
                    <a:pt x="23747" y="24507"/>
                  </a:cubicBezTo>
                  <a:cubicBezTo>
                    <a:pt x="24922" y="25786"/>
                    <a:pt x="26063" y="27099"/>
                    <a:pt x="27203" y="28240"/>
                  </a:cubicBezTo>
                  <a:cubicBezTo>
                    <a:pt x="28379" y="29519"/>
                    <a:pt x="29657" y="30556"/>
                    <a:pt x="30971" y="31558"/>
                  </a:cubicBezTo>
                  <a:cubicBezTo>
                    <a:pt x="31835" y="32284"/>
                    <a:pt x="32976" y="32837"/>
                    <a:pt x="34116" y="33148"/>
                  </a:cubicBezTo>
                  <a:cubicBezTo>
                    <a:pt x="34886" y="33310"/>
                    <a:pt x="35643" y="33377"/>
                    <a:pt x="36403" y="33377"/>
                  </a:cubicBezTo>
                  <a:cubicBezTo>
                    <a:pt x="36940" y="33377"/>
                    <a:pt x="37478" y="33344"/>
                    <a:pt x="38022" y="33286"/>
                  </a:cubicBezTo>
                  <a:cubicBezTo>
                    <a:pt x="38575" y="33286"/>
                    <a:pt x="39163" y="33148"/>
                    <a:pt x="39750" y="32975"/>
                  </a:cubicBezTo>
                  <a:cubicBezTo>
                    <a:pt x="40165" y="32837"/>
                    <a:pt x="40476" y="32699"/>
                    <a:pt x="40753" y="32560"/>
                  </a:cubicBezTo>
                  <a:cubicBezTo>
                    <a:pt x="41168" y="32422"/>
                    <a:pt x="41479" y="32284"/>
                    <a:pt x="41755" y="31973"/>
                  </a:cubicBezTo>
                  <a:cubicBezTo>
                    <a:pt x="42205" y="31696"/>
                    <a:pt x="42619" y="31247"/>
                    <a:pt x="42758" y="30694"/>
                  </a:cubicBezTo>
                  <a:cubicBezTo>
                    <a:pt x="42896" y="30383"/>
                    <a:pt x="43069" y="30106"/>
                    <a:pt x="43207" y="29830"/>
                  </a:cubicBezTo>
                  <a:cubicBezTo>
                    <a:pt x="43345" y="29380"/>
                    <a:pt x="43345" y="28966"/>
                    <a:pt x="43345" y="28516"/>
                  </a:cubicBezTo>
                  <a:cubicBezTo>
                    <a:pt x="43483" y="28240"/>
                    <a:pt x="43345" y="27963"/>
                    <a:pt x="43345" y="27652"/>
                  </a:cubicBezTo>
                  <a:cubicBezTo>
                    <a:pt x="43345" y="27237"/>
                    <a:pt x="43069" y="26788"/>
                    <a:pt x="42758" y="26512"/>
                  </a:cubicBezTo>
                  <a:cubicBezTo>
                    <a:pt x="42619" y="26235"/>
                    <a:pt x="42205" y="25924"/>
                    <a:pt x="42032" y="25786"/>
                  </a:cubicBezTo>
                  <a:cubicBezTo>
                    <a:pt x="41617" y="25509"/>
                    <a:pt x="41029" y="25371"/>
                    <a:pt x="40615" y="25060"/>
                  </a:cubicBezTo>
                  <a:lnTo>
                    <a:pt x="40165" y="25060"/>
                  </a:lnTo>
                  <a:cubicBezTo>
                    <a:pt x="40303" y="25060"/>
                    <a:pt x="40303" y="25060"/>
                    <a:pt x="40303" y="25198"/>
                  </a:cubicBezTo>
                  <a:cubicBezTo>
                    <a:pt x="41029" y="25647"/>
                    <a:pt x="41755" y="26235"/>
                    <a:pt x="42205" y="26926"/>
                  </a:cubicBezTo>
                  <a:cubicBezTo>
                    <a:pt x="42343" y="27099"/>
                    <a:pt x="42343" y="27237"/>
                    <a:pt x="42343" y="27376"/>
                  </a:cubicBezTo>
                  <a:lnTo>
                    <a:pt x="42343" y="27514"/>
                  </a:lnTo>
                  <a:cubicBezTo>
                    <a:pt x="42205" y="27514"/>
                    <a:pt x="42205" y="27652"/>
                    <a:pt x="42032" y="27790"/>
                  </a:cubicBezTo>
                  <a:cubicBezTo>
                    <a:pt x="41029" y="28827"/>
                    <a:pt x="39889" y="29519"/>
                    <a:pt x="38575" y="30383"/>
                  </a:cubicBezTo>
                  <a:cubicBezTo>
                    <a:pt x="37711" y="30970"/>
                    <a:pt x="36709" y="31420"/>
                    <a:pt x="35706" y="31973"/>
                  </a:cubicBezTo>
                  <a:lnTo>
                    <a:pt x="35568" y="31973"/>
                  </a:lnTo>
                  <a:cubicBezTo>
                    <a:pt x="35292" y="32111"/>
                    <a:pt x="34980" y="32284"/>
                    <a:pt x="34842" y="32422"/>
                  </a:cubicBezTo>
                  <a:cubicBezTo>
                    <a:pt x="34773" y="32491"/>
                    <a:pt x="34669" y="32526"/>
                    <a:pt x="34561" y="32526"/>
                  </a:cubicBezTo>
                  <a:cubicBezTo>
                    <a:pt x="34453" y="32526"/>
                    <a:pt x="34341" y="32491"/>
                    <a:pt x="34255" y="32422"/>
                  </a:cubicBezTo>
                  <a:cubicBezTo>
                    <a:pt x="33252" y="31696"/>
                    <a:pt x="32388" y="30832"/>
                    <a:pt x="31524" y="29968"/>
                  </a:cubicBezTo>
                  <a:cubicBezTo>
                    <a:pt x="30660" y="29104"/>
                    <a:pt x="29657" y="28378"/>
                    <a:pt x="28793" y="27514"/>
                  </a:cubicBezTo>
                  <a:cubicBezTo>
                    <a:pt x="26927" y="25924"/>
                    <a:pt x="25199" y="24196"/>
                    <a:pt x="23332" y="22606"/>
                  </a:cubicBezTo>
                  <a:cubicBezTo>
                    <a:pt x="22019" y="21327"/>
                    <a:pt x="20601" y="20186"/>
                    <a:pt x="19150" y="19011"/>
                  </a:cubicBezTo>
                  <a:cubicBezTo>
                    <a:pt x="18424" y="18596"/>
                    <a:pt x="17836" y="18009"/>
                    <a:pt x="17145" y="17421"/>
                  </a:cubicBezTo>
                  <a:cubicBezTo>
                    <a:pt x="16557" y="16868"/>
                    <a:pt x="15970" y="16280"/>
                    <a:pt x="15417" y="15554"/>
                  </a:cubicBezTo>
                  <a:cubicBezTo>
                    <a:pt x="14241" y="14414"/>
                    <a:pt x="13101" y="13100"/>
                    <a:pt x="11960" y="11821"/>
                  </a:cubicBezTo>
                  <a:cubicBezTo>
                    <a:pt x="10785" y="10508"/>
                    <a:pt x="9368" y="9229"/>
                    <a:pt x="8054" y="7916"/>
                  </a:cubicBezTo>
                  <a:cubicBezTo>
                    <a:pt x="8054" y="7777"/>
                    <a:pt x="8054" y="7777"/>
                    <a:pt x="7916" y="7777"/>
                  </a:cubicBezTo>
                  <a:cubicBezTo>
                    <a:pt x="7778" y="7639"/>
                    <a:pt x="7639" y="7363"/>
                    <a:pt x="7328" y="7224"/>
                  </a:cubicBezTo>
                  <a:cubicBezTo>
                    <a:pt x="6602" y="6498"/>
                    <a:pt x="5911" y="5911"/>
                    <a:pt x="5185" y="5185"/>
                  </a:cubicBezTo>
                  <a:cubicBezTo>
                    <a:pt x="3872" y="4044"/>
                    <a:pt x="2455" y="2593"/>
                    <a:pt x="1141" y="1175"/>
                  </a:cubicBezTo>
                  <a:cubicBezTo>
                    <a:pt x="865" y="726"/>
                    <a:pt x="415" y="45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85"/>
            <p:cNvSpPr/>
            <p:nvPr/>
          </p:nvSpPr>
          <p:spPr>
            <a:xfrm>
              <a:off x="6950980" y="3807315"/>
              <a:ext cx="3539" cy="5634"/>
            </a:xfrm>
            <a:custGeom>
              <a:rect b="b" l="l" r="r" t="t"/>
              <a:pathLst>
                <a:path extrusionOk="0" h="277" w="174">
                  <a:moveTo>
                    <a:pt x="1" y="0"/>
                  </a:moveTo>
                  <a:lnTo>
                    <a:pt x="1" y="138"/>
                  </a:lnTo>
                  <a:lnTo>
                    <a:pt x="1" y="277"/>
                  </a:lnTo>
                  <a:lnTo>
                    <a:pt x="173" y="138"/>
                  </a:lnTo>
                  <a:cubicBezTo>
                    <a:pt x="173" y="138"/>
                    <a:pt x="173"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85"/>
            <p:cNvSpPr/>
            <p:nvPr/>
          </p:nvSpPr>
          <p:spPr>
            <a:xfrm>
              <a:off x="6151632" y="3672320"/>
              <a:ext cx="32361" cy="35168"/>
            </a:xfrm>
            <a:custGeom>
              <a:rect b="b" l="l" r="r" t="t"/>
              <a:pathLst>
                <a:path extrusionOk="0" h="1729" w="1591">
                  <a:moveTo>
                    <a:pt x="415" y="1"/>
                  </a:moveTo>
                  <a:lnTo>
                    <a:pt x="415" y="139"/>
                  </a:lnTo>
                  <a:cubicBezTo>
                    <a:pt x="277" y="727"/>
                    <a:pt x="138" y="1280"/>
                    <a:pt x="0" y="1729"/>
                  </a:cubicBezTo>
                  <a:cubicBezTo>
                    <a:pt x="277" y="1280"/>
                    <a:pt x="864" y="1141"/>
                    <a:pt x="1452" y="1141"/>
                  </a:cubicBezTo>
                  <a:lnTo>
                    <a:pt x="1590" y="1141"/>
                  </a:lnTo>
                  <a:cubicBezTo>
                    <a:pt x="1279" y="727"/>
                    <a:pt x="864" y="415"/>
                    <a:pt x="415" y="1"/>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85"/>
            <p:cNvSpPr/>
            <p:nvPr/>
          </p:nvSpPr>
          <p:spPr>
            <a:xfrm>
              <a:off x="6058110" y="3754574"/>
              <a:ext cx="726280" cy="758621"/>
            </a:xfrm>
            <a:custGeom>
              <a:rect b="b" l="l" r="r" t="t"/>
              <a:pathLst>
                <a:path extrusionOk="0" h="37297" w="35707">
                  <a:moveTo>
                    <a:pt x="7190" y="4736"/>
                  </a:moveTo>
                  <a:cubicBezTo>
                    <a:pt x="7916" y="4736"/>
                    <a:pt x="8642" y="5013"/>
                    <a:pt x="8919" y="5739"/>
                  </a:cubicBezTo>
                  <a:cubicBezTo>
                    <a:pt x="9921" y="7916"/>
                    <a:pt x="11062" y="9921"/>
                    <a:pt x="12375" y="11787"/>
                  </a:cubicBezTo>
                  <a:cubicBezTo>
                    <a:pt x="15832" y="16834"/>
                    <a:pt x="20014" y="21293"/>
                    <a:pt x="23471" y="26339"/>
                  </a:cubicBezTo>
                  <a:cubicBezTo>
                    <a:pt x="23747" y="26789"/>
                    <a:pt x="23747" y="27480"/>
                    <a:pt x="23609" y="27929"/>
                  </a:cubicBezTo>
                  <a:cubicBezTo>
                    <a:pt x="23471" y="28344"/>
                    <a:pt x="23021" y="28793"/>
                    <a:pt x="22607" y="28932"/>
                  </a:cubicBezTo>
                  <a:cubicBezTo>
                    <a:pt x="22343" y="29094"/>
                    <a:pt x="22044" y="29161"/>
                    <a:pt x="21752" y="29161"/>
                  </a:cubicBezTo>
                  <a:cubicBezTo>
                    <a:pt x="21545" y="29161"/>
                    <a:pt x="21341" y="29127"/>
                    <a:pt x="21155" y="29070"/>
                  </a:cubicBezTo>
                  <a:cubicBezTo>
                    <a:pt x="20567" y="28932"/>
                    <a:pt x="20291" y="28655"/>
                    <a:pt x="20014" y="28206"/>
                  </a:cubicBezTo>
                  <a:lnTo>
                    <a:pt x="20014" y="27929"/>
                  </a:lnTo>
                  <a:cubicBezTo>
                    <a:pt x="19703" y="27653"/>
                    <a:pt x="19427" y="27342"/>
                    <a:pt x="19150" y="26927"/>
                  </a:cubicBezTo>
                  <a:cubicBezTo>
                    <a:pt x="18424" y="26616"/>
                    <a:pt x="17837" y="26339"/>
                    <a:pt x="17111" y="25925"/>
                  </a:cubicBezTo>
                  <a:cubicBezTo>
                    <a:pt x="15555" y="25199"/>
                    <a:pt x="14103" y="24473"/>
                    <a:pt x="12652" y="23747"/>
                  </a:cubicBezTo>
                  <a:cubicBezTo>
                    <a:pt x="9645" y="22157"/>
                    <a:pt x="6603" y="20740"/>
                    <a:pt x="3734" y="19150"/>
                  </a:cubicBezTo>
                  <a:cubicBezTo>
                    <a:pt x="3734" y="19150"/>
                    <a:pt x="3734" y="19012"/>
                    <a:pt x="3596" y="19012"/>
                  </a:cubicBezTo>
                  <a:cubicBezTo>
                    <a:pt x="3596" y="18839"/>
                    <a:pt x="3457" y="18700"/>
                    <a:pt x="3457" y="18562"/>
                  </a:cubicBezTo>
                  <a:cubicBezTo>
                    <a:pt x="3596" y="17975"/>
                    <a:pt x="3734" y="17560"/>
                    <a:pt x="3734" y="17110"/>
                  </a:cubicBezTo>
                  <a:cubicBezTo>
                    <a:pt x="3872" y="16696"/>
                    <a:pt x="4010" y="16246"/>
                    <a:pt x="4010" y="15832"/>
                  </a:cubicBezTo>
                  <a:cubicBezTo>
                    <a:pt x="4322" y="14967"/>
                    <a:pt x="4460" y="13965"/>
                    <a:pt x="4736" y="13101"/>
                  </a:cubicBezTo>
                  <a:cubicBezTo>
                    <a:pt x="5013" y="11373"/>
                    <a:pt x="5462" y="9644"/>
                    <a:pt x="5600" y="7778"/>
                  </a:cubicBezTo>
                  <a:lnTo>
                    <a:pt x="5600" y="7467"/>
                  </a:lnTo>
                  <a:cubicBezTo>
                    <a:pt x="5186" y="6603"/>
                    <a:pt x="5462" y="5462"/>
                    <a:pt x="6326" y="4874"/>
                  </a:cubicBezTo>
                  <a:cubicBezTo>
                    <a:pt x="6603" y="4736"/>
                    <a:pt x="6914" y="4736"/>
                    <a:pt x="7190" y="4736"/>
                  </a:cubicBezTo>
                  <a:close/>
                  <a:moveTo>
                    <a:pt x="8642" y="1"/>
                  </a:moveTo>
                  <a:lnTo>
                    <a:pt x="8193" y="416"/>
                  </a:lnTo>
                  <a:cubicBezTo>
                    <a:pt x="7916" y="692"/>
                    <a:pt x="7605" y="865"/>
                    <a:pt x="7329" y="1141"/>
                  </a:cubicBezTo>
                  <a:cubicBezTo>
                    <a:pt x="7329" y="1280"/>
                    <a:pt x="7190" y="1418"/>
                    <a:pt x="7190" y="1556"/>
                  </a:cubicBezTo>
                  <a:cubicBezTo>
                    <a:pt x="7190" y="1729"/>
                    <a:pt x="7052" y="1867"/>
                    <a:pt x="7052" y="2006"/>
                  </a:cubicBezTo>
                  <a:cubicBezTo>
                    <a:pt x="6914" y="2282"/>
                    <a:pt x="6741" y="2420"/>
                    <a:pt x="6465" y="2731"/>
                  </a:cubicBezTo>
                  <a:cubicBezTo>
                    <a:pt x="6326" y="2870"/>
                    <a:pt x="6050" y="3008"/>
                    <a:pt x="5739" y="3146"/>
                  </a:cubicBezTo>
                  <a:cubicBezTo>
                    <a:pt x="5462" y="3146"/>
                    <a:pt x="5186" y="3284"/>
                    <a:pt x="4875" y="3284"/>
                  </a:cubicBezTo>
                  <a:cubicBezTo>
                    <a:pt x="4598" y="3284"/>
                    <a:pt x="4460" y="3146"/>
                    <a:pt x="4149" y="3008"/>
                  </a:cubicBezTo>
                  <a:cubicBezTo>
                    <a:pt x="3872" y="2870"/>
                    <a:pt x="3596" y="2731"/>
                    <a:pt x="3457" y="2420"/>
                  </a:cubicBezTo>
                  <a:cubicBezTo>
                    <a:pt x="3285" y="2282"/>
                    <a:pt x="3146" y="2144"/>
                    <a:pt x="3146" y="2006"/>
                  </a:cubicBezTo>
                  <a:cubicBezTo>
                    <a:pt x="3008" y="2420"/>
                    <a:pt x="2870" y="2870"/>
                    <a:pt x="2732" y="3457"/>
                  </a:cubicBezTo>
                  <a:cubicBezTo>
                    <a:pt x="1867" y="6050"/>
                    <a:pt x="1142" y="8642"/>
                    <a:pt x="554" y="11234"/>
                  </a:cubicBezTo>
                  <a:cubicBezTo>
                    <a:pt x="139" y="13239"/>
                    <a:pt x="1" y="15106"/>
                    <a:pt x="139" y="17110"/>
                  </a:cubicBezTo>
                  <a:cubicBezTo>
                    <a:pt x="139" y="17560"/>
                    <a:pt x="139" y="17975"/>
                    <a:pt x="277" y="18424"/>
                  </a:cubicBezTo>
                  <a:lnTo>
                    <a:pt x="416" y="18424"/>
                  </a:lnTo>
                  <a:cubicBezTo>
                    <a:pt x="554" y="18562"/>
                    <a:pt x="554" y="18839"/>
                    <a:pt x="416" y="19012"/>
                  </a:cubicBezTo>
                  <a:lnTo>
                    <a:pt x="416" y="19150"/>
                  </a:lnTo>
                  <a:cubicBezTo>
                    <a:pt x="416" y="19426"/>
                    <a:pt x="554" y="19703"/>
                    <a:pt x="692" y="20014"/>
                  </a:cubicBezTo>
                  <a:cubicBezTo>
                    <a:pt x="865" y="20429"/>
                    <a:pt x="1003" y="20878"/>
                    <a:pt x="1280" y="21293"/>
                  </a:cubicBezTo>
                  <a:cubicBezTo>
                    <a:pt x="1418" y="21431"/>
                    <a:pt x="1418" y="21742"/>
                    <a:pt x="1556" y="21880"/>
                  </a:cubicBezTo>
                  <a:lnTo>
                    <a:pt x="1729" y="22019"/>
                  </a:lnTo>
                  <a:cubicBezTo>
                    <a:pt x="1867" y="21880"/>
                    <a:pt x="2006" y="21880"/>
                    <a:pt x="2144" y="21880"/>
                  </a:cubicBezTo>
                  <a:lnTo>
                    <a:pt x="2282" y="21880"/>
                  </a:lnTo>
                  <a:cubicBezTo>
                    <a:pt x="2593" y="21880"/>
                    <a:pt x="2732" y="22157"/>
                    <a:pt x="2593" y="22468"/>
                  </a:cubicBezTo>
                  <a:cubicBezTo>
                    <a:pt x="2420" y="22606"/>
                    <a:pt x="2420" y="22745"/>
                    <a:pt x="2420" y="22745"/>
                  </a:cubicBezTo>
                  <a:cubicBezTo>
                    <a:pt x="2593" y="23021"/>
                    <a:pt x="2732" y="23159"/>
                    <a:pt x="2870" y="23332"/>
                  </a:cubicBezTo>
                  <a:cubicBezTo>
                    <a:pt x="3008" y="23159"/>
                    <a:pt x="3008" y="23021"/>
                    <a:pt x="3146" y="22883"/>
                  </a:cubicBezTo>
                  <a:cubicBezTo>
                    <a:pt x="3146" y="22745"/>
                    <a:pt x="3285" y="22745"/>
                    <a:pt x="3457" y="22745"/>
                  </a:cubicBezTo>
                  <a:lnTo>
                    <a:pt x="3734" y="22745"/>
                  </a:lnTo>
                  <a:cubicBezTo>
                    <a:pt x="3872" y="22883"/>
                    <a:pt x="4010" y="23021"/>
                    <a:pt x="3872" y="23332"/>
                  </a:cubicBezTo>
                  <a:cubicBezTo>
                    <a:pt x="3872" y="23470"/>
                    <a:pt x="3734" y="23747"/>
                    <a:pt x="3734" y="23885"/>
                  </a:cubicBezTo>
                  <a:cubicBezTo>
                    <a:pt x="3872" y="23747"/>
                    <a:pt x="3872" y="23609"/>
                    <a:pt x="4010" y="23332"/>
                  </a:cubicBezTo>
                  <a:cubicBezTo>
                    <a:pt x="4010" y="23159"/>
                    <a:pt x="4322" y="23159"/>
                    <a:pt x="4460" y="23159"/>
                  </a:cubicBezTo>
                  <a:lnTo>
                    <a:pt x="4598" y="23159"/>
                  </a:lnTo>
                  <a:cubicBezTo>
                    <a:pt x="4875" y="23332"/>
                    <a:pt x="4875" y="23470"/>
                    <a:pt x="4736" y="23747"/>
                  </a:cubicBezTo>
                  <a:cubicBezTo>
                    <a:pt x="4736" y="24023"/>
                    <a:pt x="4598" y="24196"/>
                    <a:pt x="4598" y="24473"/>
                  </a:cubicBezTo>
                  <a:cubicBezTo>
                    <a:pt x="5013" y="24749"/>
                    <a:pt x="5600" y="25060"/>
                    <a:pt x="6050" y="25337"/>
                  </a:cubicBezTo>
                  <a:cubicBezTo>
                    <a:pt x="6465" y="24196"/>
                    <a:pt x="6741" y="23159"/>
                    <a:pt x="7329" y="22157"/>
                  </a:cubicBezTo>
                  <a:cubicBezTo>
                    <a:pt x="7467" y="22157"/>
                    <a:pt x="7467" y="22019"/>
                    <a:pt x="7605" y="22019"/>
                  </a:cubicBezTo>
                  <a:lnTo>
                    <a:pt x="7778" y="21880"/>
                  </a:lnTo>
                  <a:lnTo>
                    <a:pt x="7916" y="22019"/>
                  </a:lnTo>
                  <a:cubicBezTo>
                    <a:pt x="8055" y="22019"/>
                    <a:pt x="8193" y="22157"/>
                    <a:pt x="8193" y="22157"/>
                  </a:cubicBezTo>
                  <a:lnTo>
                    <a:pt x="8193" y="22606"/>
                  </a:lnTo>
                  <a:cubicBezTo>
                    <a:pt x="7605" y="23609"/>
                    <a:pt x="7190" y="24611"/>
                    <a:pt x="6914" y="25613"/>
                  </a:cubicBezTo>
                  <a:cubicBezTo>
                    <a:pt x="7052" y="25752"/>
                    <a:pt x="7329" y="25925"/>
                    <a:pt x="7467" y="26063"/>
                  </a:cubicBezTo>
                  <a:cubicBezTo>
                    <a:pt x="7467" y="25752"/>
                    <a:pt x="7605" y="25613"/>
                    <a:pt x="7605" y="25475"/>
                  </a:cubicBezTo>
                  <a:cubicBezTo>
                    <a:pt x="7778" y="25199"/>
                    <a:pt x="7916" y="25199"/>
                    <a:pt x="8055" y="25199"/>
                  </a:cubicBezTo>
                  <a:lnTo>
                    <a:pt x="8193" y="25199"/>
                  </a:lnTo>
                  <a:cubicBezTo>
                    <a:pt x="8331" y="25199"/>
                    <a:pt x="8469" y="25337"/>
                    <a:pt x="8469" y="25475"/>
                  </a:cubicBezTo>
                  <a:lnTo>
                    <a:pt x="8469" y="25752"/>
                  </a:lnTo>
                  <a:cubicBezTo>
                    <a:pt x="8331" y="26063"/>
                    <a:pt x="8331" y="26201"/>
                    <a:pt x="8193" y="26478"/>
                  </a:cubicBezTo>
                  <a:cubicBezTo>
                    <a:pt x="8469" y="26478"/>
                    <a:pt x="8642" y="26616"/>
                    <a:pt x="8780" y="26616"/>
                  </a:cubicBezTo>
                  <a:cubicBezTo>
                    <a:pt x="8919" y="26478"/>
                    <a:pt x="8919" y="26339"/>
                    <a:pt x="8919" y="26201"/>
                  </a:cubicBezTo>
                  <a:cubicBezTo>
                    <a:pt x="9057" y="26063"/>
                    <a:pt x="9057" y="26063"/>
                    <a:pt x="9195" y="25925"/>
                  </a:cubicBezTo>
                  <a:lnTo>
                    <a:pt x="9506" y="25925"/>
                  </a:lnTo>
                  <a:cubicBezTo>
                    <a:pt x="9645" y="26063"/>
                    <a:pt x="9783" y="26063"/>
                    <a:pt x="9783" y="26201"/>
                  </a:cubicBezTo>
                  <a:lnTo>
                    <a:pt x="9783" y="26616"/>
                  </a:lnTo>
                  <a:cubicBezTo>
                    <a:pt x="9783" y="26789"/>
                    <a:pt x="9645" y="26927"/>
                    <a:pt x="9645" y="27065"/>
                  </a:cubicBezTo>
                  <a:cubicBezTo>
                    <a:pt x="9783" y="27203"/>
                    <a:pt x="9921" y="27342"/>
                    <a:pt x="10198" y="27342"/>
                  </a:cubicBezTo>
                  <a:cubicBezTo>
                    <a:pt x="10198" y="27203"/>
                    <a:pt x="10370" y="27203"/>
                    <a:pt x="10370" y="27065"/>
                  </a:cubicBezTo>
                  <a:cubicBezTo>
                    <a:pt x="10509" y="26789"/>
                    <a:pt x="10647" y="26789"/>
                    <a:pt x="10785" y="26789"/>
                  </a:cubicBezTo>
                  <a:lnTo>
                    <a:pt x="10923" y="26789"/>
                  </a:lnTo>
                  <a:cubicBezTo>
                    <a:pt x="11235" y="26927"/>
                    <a:pt x="11235" y="27203"/>
                    <a:pt x="11235" y="27342"/>
                  </a:cubicBezTo>
                  <a:cubicBezTo>
                    <a:pt x="11062" y="27480"/>
                    <a:pt x="11062" y="27653"/>
                    <a:pt x="10923" y="27791"/>
                  </a:cubicBezTo>
                  <a:cubicBezTo>
                    <a:pt x="11062" y="27791"/>
                    <a:pt x="11235" y="27929"/>
                    <a:pt x="11235" y="27929"/>
                  </a:cubicBezTo>
                  <a:cubicBezTo>
                    <a:pt x="11373" y="27791"/>
                    <a:pt x="11373" y="27653"/>
                    <a:pt x="11511" y="27480"/>
                  </a:cubicBezTo>
                  <a:cubicBezTo>
                    <a:pt x="11511" y="27342"/>
                    <a:pt x="11649" y="27203"/>
                    <a:pt x="11788" y="27203"/>
                  </a:cubicBezTo>
                  <a:lnTo>
                    <a:pt x="12099" y="27203"/>
                  </a:lnTo>
                  <a:cubicBezTo>
                    <a:pt x="12237" y="27203"/>
                    <a:pt x="12237" y="27342"/>
                    <a:pt x="12375" y="27480"/>
                  </a:cubicBezTo>
                  <a:cubicBezTo>
                    <a:pt x="12375" y="27480"/>
                    <a:pt x="12375" y="27653"/>
                    <a:pt x="12237" y="27791"/>
                  </a:cubicBezTo>
                  <a:cubicBezTo>
                    <a:pt x="12237" y="27929"/>
                    <a:pt x="12099" y="28068"/>
                    <a:pt x="12099" y="28344"/>
                  </a:cubicBezTo>
                  <a:cubicBezTo>
                    <a:pt x="12513" y="28517"/>
                    <a:pt x="12963" y="28793"/>
                    <a:pt x="13378" y="28932"/>
                  </a:cubicBezTo>
                  <a:cubicBezTo>
                    <a:pt x="13827" y="28068"/>
                    <a:pt x="14242" y="27065"/>
                    <a:pt x="14691" y="26201"/>
                  </a:cubicBezTo>
                  <a:cubicBezTo>
                    <a:pt x="14829" y="26063"/>
                    <a:pt x="14829" y="26063"/>
                    <a:pt x="14968" y="25925"/>
                  </a:cubicBezTo>
                  <a:lnTo>
                    <a:pt x="15106" y="25925"/>
                  </a:lnTo>
                  <a:cubicBezTo>
                    <a:pt x="15106" y="25925"/>
                    <a:pt x="15244" y="25925"/>
                    <a:pt x="15244" y="26063"/>
                  </a:cubicBezTo>
                  <a:cubicBezTo>
                    <a:pt x="15382" y="26063"/>
                    <a:pt x="15555" y="26063"/>
                    <a:pt x="15555" y="26201"/>
                  </a:cubicBezTo>
                  <a:lnTo>
                    <a:pt x="15555" y="26616"/>
                  </a:lnTo>
                  <a:cubicBezTo>
                    <a:pt x="14968" y="27480"/>
                    <a:pt x="14691" y="28344"/>
                    <a:pt x="14242" y="29381"/>
                  </a:cubicBezTo>
                  <a:cubicBezTo>
                    <a:pt x="14380" y="29381"/>
                    <a:pt x="14518" y="29519"/>
                    <a:pt x="14691" y="29519"/>
                  </a:cubicBezTo>
                  <a:cubicBezTo>
                    <a:pt x="14829" y="29381"/>
                    <a:pt x="14829" y="29070"/>
                    <a:pt x="14968" y="28932"/>
                  </a:cubicBezTo>
                  <a:cubicBezTo>
                    <a:pt x="14968" y="28793"/>
                    <a:pt x="15244" y="28655"/>
                    <a:pt x="15382" y="28655"/>
                  </a:cubicBezTo>
                  <a:lnTo>
                    <a:pt x="15555" y="28655"/>
                  </a:lnTo>
                  <a:cubicBezTo>
                    <a:pt x="15693" y="28793"/>
                    <a:pt x="15832" y="29070"/>
                    <a:pt x="15693" y="29208"/>
                  </a:cubicBezTo>
                  <a:cubicBezTo>
                    <a:pt x="15693" y="29519"/>
                    <a:pt x="15555" y="29658"/>
                    <a:pt x="15555" y="29934"/>
                  </a:cubicBezTo>
                  <a:cubicBezTo>
                    <a:pt x="15693" y="29934"/>
                    <a:pt x="15693" y="29934"/>
                    <a:pt x="15832" y="30072"/>
                  </a:cubicBezTo>
                  <a:cubicBezTo>
                    <a:pt x="15970" y="29934"/>
                    <a:pt x="15970" y="29796"/>
                    <a:pt x="16108" y="29658"/>
                  </a:cubicBezTo>
                  <a:cubicBezTo>
                    <a:pt x="16108" y="29381"/>
                    <a:pt x="16247" y="29381"/>
                    <a:pt x="16558" y="29381"/>
                  </a:cubicBezTo>
                  <a:lnTo>
                    <a:pt x="16696" y="29381"/>
                  </a:lnTo>
                  <a:cubicBezTo>
                    <a:pt x="16834" y="29519"/>
                    <a:pt x="16972" y="29796"/>
                    <a:pt x="16834" y="29934"/>
                  </a:cubicBezTo>
                  <a:cubicBezTo>
                    <a:pt x="16834" y="30072"/>
                    <a:pt x="16696" y="30245"/>
                    <a:pt x="16696" y="30383"/>
                  </a:cubicBezTo>
                  <a:cubicBezTo>
                    <a:pt x="16834" y="30522"/>
                    <a:pt x="16972" y="30522"/>
                    <a:pt x="17111" y="30660"/>
                  </a:cubicBezTo>
                  <a:cubicBezTo>
                    <a:pt x="17283" y="30522"/>
                    <a:pt x="17283" y="30383"/>
                    <a:pt x="17422" y="30245"/>
                  </a:cubicBezTo>
                  <a:cubicBezTo>
                    <a:pt x="17422" y="30072"/>
                    <a:pt x="17560" y="29934"/>
                    <a:pt x="17698" y="29934"/>
                  </a:cubicBezTo>
                  <a:lnTo>
                    <a:pt x="17975" y="29934"/>
                  </a:lnTo>
                  <a:cubicBezTo>
                    <a:pt x="18148" y="30072"/>
                    <a:pt x="18286" y="30383"/>
                    <a:pt x="18148" y="30660"/>
                  </a:cubicBezTo>
                  <a:cubicBezTo>
                    <a:pt x="18148" y="30660"/>
                    <a:pt x="17975" y="30798"/>
                    <a:pt x="17975" y="30936"/>
                  </a:cubicBezTo>
                  <a:cubicBezTo>
                    <a:pt x="18148" y="31109"/>
                    <a:pt x="18286" y="31109"/>
                    <a:pt x="18562" y="31248"/>
                  </a:cubicBezTo>
                  <a:cubicBezTo>
                    <a:pt x="18562" y="31109"/>
                    <a:pt x="18562" y="30936"/>
                    <a:pt x="18701" y="30798"/>
                  </a:cubicBezTo>
                  <a:cubicBezTo>
                    <a:pt x="18701" y="30660"/>
                    <a:pt x="18839" y="30660"/>
                    <a:pt x="19012" y="30660"/>
                  </a:cubicBezTo>
                  <a:cubicBezTo>
                    <a:pt x="19012" y="30522"/>
                    <a:pt x="19012" y="30522"/>
                    <a:pt x="19150" y="30522"/>
                  </a:cubicBezTo>
                  <a:cubicBezTo>
                    <a:pt x="19150" y="30522"/>
                    <a:pt x="19288" y="30522"/>
                    <a:pt x="19288" y="30660"/>
                  </a:cubicBezTo>
                  <a:cubicBezTo>
                    <a:pt x="19427" y="30660"/>
                    <a:pt x="19565" y="30936"/>
                    <a:pt x="19565" y="31248"/>
                  </a:cubicBezTo>
                  <a:cubicBezTo>
                    <a:pt x="19427" y="31248"/>
                    <a:pt x="19427" y="31386"/>
                    <a:pt x="19288" y="31524"/>
                  </a:cubicBezTo>
                  <a:cubicBezTo>
                    <a:pt x="19703" y="31662"/>
                    <a:pt x="20152" y="31801"/>
                    <a:pt x="20567" y="32112"/>
                  </a:cubicBezTo>
                  <a:cubicBezTo>
                    <a:pt x="20878" y="31386"/>
                    <a:pt x="21155" y="30522"/>
                    <a:pt x="21604" y="29796"/>
                  </a:cubicBezTo>
                  <a:cubicBezTo>
                    <a:pt x="21604" y="29796"/>
                    <a:pt x="21742" y="29658"/>
                    <a:pt x="21881" y="29658"/>
                  </a:cubicBezTo>
                  <a:lnTo>
                    <a:pt x="22157" y="29658"/>
                  </a:lnTo>
                  <a:cubicBezTo>
                    <a:pt x="22295" y="29796"/>
                    <a:pt x="22468" y="30072"/>
                    <a:pt x="22468" y="30245"/>
                  </a:cubicBezTo>
                  <a:cubicBezTo>
                    <a:pt x="22019" y="30936"/>
                    <a:pt x="21742" y="31662"/>
                    <a:pt x="21293" y="32388"/>
                  </a:cubicBezTo>
                  <a:cubicBezTo>
                    <a:pt x="21604" y="32526"/>
                    <a:pt x="21881" y="32526"/>
                    <a:pt x="22157" y="32665"/>
                  </a:cubicBezTo>
                  <a:cubicBezTo>
                    <a:pt x="22157" y="32665"/>
                    <a:pt x="22295" y="32526"/>
                    <a:pt x="22295" y="32388"/>
                  </a:cubicBezTo>
                  <a:cubicBezTo>
                    <a:pt x="22295" y="32250"/>
                    <a:pt x="22607" y="32250"/>
                    <a:pt x="22745" y="32250"/>
                  </a:cubicBezTo>
                  <a:lnTo>
                    <a:pt x="22883" y="32250"/>
                  </a:lnTo>
                  <a:cubicBezTo>
                    <a:pt x="23021" y="32250"/>
                    <a:pt x="23160" y="32526"/>
                    <a:pt x="23021" y="32838"/>
                  </a:cubicBezTo>
                  <a:lnTo>
                    <a:pt x="23021" y="32976"/>
                  </a:lnTo>
                  <a:cubicBezTo>
                    <a:pt x="23160" y="33114"/>
                    <a:pt x="23332" y="33114"/>
                    <a:pt x="23609" y="33252"/>
                  </a:cubicBezTo>
                  <a:cubicBezTo>
                    <a:pt x="23609" y="33114"/>
                    <a:pt x="23609" y="33114"/>
                    <a:pt x="23747" y="32976"/>
                  </a:cubicBezTo>
                  <a:cubicBezTo>
                    <a:pt x="23747" y="32838"/>
                    <a:pt x="23885" y="32838"/>
                    <a:pt x="23885" y="32838"/>
                  </a:cubicBezTo>
                  <a:lnTo>
                    <a:pt x="24024" y="32665"/>
                  </a:lnTo>
                  <a:cubicBezTo>
                    <a:pt x="24196" y="32665"/>
                    <a:pt x="24196" y="32665"/>
                    <a:pt x="24335" y="32838"/>
                  </a:cubicBezTo>
                  <a:lnTo>
                    <a:pt x="24473" y="32976"/>
                  </a:lnTo>
                  <a:cubicBezTo>
                    <a:pt x="24611" y="33114"/>
                    <a:pt x="24611" y="33252"/>
                    <a:pt x="24473" y="33391"/>
                  </a:cubicBezTo>
                  <a:cubicBezTo>
                    <a:pt x="24473" y="33391"/>
                    <a:pt x="24473" y="33529"/>
                    <a:pt x="24335" y="33529"/>
                  </a:cubicBezTo>
                  <a:cubicBezTo>
                    <a:pt x="24611" y="33702"/>
                    <a:pt x="24750" y="33702"/>
                    <a:pt x="24888" y="33840"/>
                  </a:cubicBezTo>
                  <a:cubicBezTo>
                    <a:pt x="25061" y="33702"/>
                    <a:pt x="25061" y="33702"/>
                    <a:pt x="25061" y="33529"/>
                  </a:cubicBezTo>
                  <a:cubicBezTo>
                    <a:pt x="25199" y="33391"/>
                    <a:pt x="25337" y="33252"/>
                    <a:pt x="25475" y="33252"/>
                  </a:cubicBezTo>
                  <a:cubicBezTo>
                    <a:pt x="25475" y="33252"/>
                    <a:pt x="25614" y="33252"/>
                    <a:pt x="25614" y="33391"/>
                  </a:cubicBezTo>
                  <a:cubicBezTo>
                    <a:pt x="25925" y="33391"/>
                    <a:pt x="25925" y="33702"/>
                    <a:pt x="25925" y="33978"/>
                  </a:cubicBezTo>
                  <a:cubicBezTo>
                    <a:pt x="25925" y="33978"/>
                    <a:pt x="25752" y="33978"/>
                    <a:pt x="25752" y="34116"/>
                  </a:cubicBezTo>
                  <a:cubicBezTo>
                    <a:pt x="25925" y="34116"/>
                    <a:pt x="26063" y="34116"/>
                    <a:pt x="26201" y="34255"/>
                  </a:cubicBezTo>
                  <a:cubicBezTo>
                    <a:pt x="26340" y="34255"/>
                    <a:pt x="26340" y="34116"/>
                    <a:pt x="26340" y="34116"/>
                  </a:cubicBezTo>
                  <a:cubicBezTo>
                    <a:pt x="26340" y="33978"/>
                    <a:pt x="26478" y="33840"/>
                    <a:pt x="26789" y="33840"/>
                  </a:cubicBezTo>
                  <a:cubicBezTo>
                    <a:pt x="26789" y="33840"/>
                    <a:pt x="26789" y="33978"/>
                    <a:pt x="26927" y="33978"/>
                  </a:cubicBezTo>
                  <a:cubicBezTo>
                    <a:pt x="27065" y="33978"/>
                    <a:pt x="27204" y="34255"/>
                    <a:pt x="27065" y="34566"/>
                  </a:cubicBezTo>
                  <a:cubicBezTo>
                    <a:pt x="27480" y="34704"/>
                    <a:pt x="27930" y="34842"/>
                    <a:pt x="28344" y="34981"/>
                  </a:cubicBezTo>
                  <a:lnTo>
                    <a:pt x="28344" y="34842"/>
                  </a:lnTo>
                  <a:cubicBezTo>
                    <a:pt x="28517" y="34393"/>
                    <a:pt x="28794" y="33978"/>
                    <a:pt x="28932" y="33529"/>
                  </a:cubicBezTo>
                  <a:cubicBezTo>
                    <a:pt x="29070" y="33391"/>
                    <a:pt x="29208" y="33252"/>
                    <a:pt x="29381" y="33252"/>
                  </a:cubicBezTo>
                  <a:lnTo>
                    <a:pt x="29520" y="33252"/>
                  </a:lnTo>
                  <a:cubicBezTo>
                    <a:pt x="29796" y="33391"/>
                    <a:pt x="29934" y="33702"/>
                    <a:pt x="29796" y="33840"/>
                  </a:cubicBezTo>
                  <a:cubicBezTo>
                    <a:pt x="29520" y="34255"/>
                    <a:pt x="29381" y="34704"/>
                    <a:pt x="29070" y="35257"/>
                  </a:cubicBezTo>
                  <a:cubicBezTo>
                    <a:pt x="29520" y="35430"/>
                    <a:pt x="29796" y="35430"/>
                    <a:pt x="30245" y="35568"/>
                  </a:cubicBezTo>
                  <a:cubicBezTo>
                    <a:pt x="30245" y="35568"/>
                    <a:pt x="30245" y="35430"/>
                    <a:pt x="30384" y="35430"/>
                  </a:cubicBezTo>
                  <a:cubicBezTo>
                    <a:pt x="30384" y="35257"/>
                    <a:pt x="30522" y="35119"/>
                    <a:pt x="30660" y="35119"/>
                  </a:cubicBezTo>
                  <a:lnTo>
                    <a:pt x="30937" y="35119"/>
                  </a:lnTo>
                  <a:cubicBezTo>
                    <a:pt x="31110" y="35257"/>
                    <a:pt x="31248" y="35568"/>
                    <a:pt x="31110" y="35706"/>
                  </a:cubicBezTo>
                  <a:lnTo>
                    <a:pt x="31110" y="35845"/>
                  </a:lnTo>
                  <a:cubicBezTo>
                    <a:pt x="31386" y="35983"/>
                    <a:pt x="31524" y="35983"/>
                    <a:pt x="31801" y="36121"/>
                  </a:cubicBezTo>
                  <a:cubicBezTo>
                    <a:pt x="31974" y="35983"/>
                    <a:pt x="32112" y="35845"/>
                    <a:pt x="32250" y="35845"/>
                  </a:cubicBezTo>
                  <a:lnTo>
                    <a:pt x="32388" y="35845"/>
                  </a:lnTo>
                  <a:cubicBezTo>
                    <a:pt x="32527" y="35845"/>
                    <a:pt x="32665" y="36121"/>
                    <a:pt x="32665" y="36294"/>
                  </a:cubicBezTo>
                  <a:lnTo>
                    <a:pt x="32665" y="36432"/>
                  </a:lnTo>
                  <a:cubicBezTo>
                    <a:pt x="32838" y="36432"/>
                    <a:pt x="33114" y="36432"/>
                    <a:pt x="33253" y="36571"/>
                  </a:cubicBezTo>
                  <a:cubicBezTo>
                    <a:pt x="33391" y="36432"/>
                    <a:pt x="33529" y="36432"/>
                    <a:pt x="33529" y="36432"/>
                  </a:cubicBezTo>
                  <a:lnTo>
                    <a:pt x="33840" y="36432"/>
                  </a:lnTo>
                  <a:cubicBezTo>
                    <a:pt x="33978" y="36571"/>
                    <a:pt x="33978" y="36571"/>
                    <a:pt x="33978" y="36709"/>
                  </a:cubicBezTo>
                  <a:cubicBezTo>
                    <a:pt x="34566" y="36985"/>
                    <a:pt x="35119" y="37158"/>
                    <a:pt x="35707" y="37296"/>
                  </a:cubicBezTo>
                  <a:cubicBezTo>
                    <a:pt x="35430" y="36847"/>
                    <a:pt x="35257" y="36571"/>
                    <a:pt x="34981" y="36121"/>
                  </a:cubicBezTo>
                  <a:cubicBezTo>
                    <a:pt x="34255" y="34981"/>
                    <a:pt x="33391" y="33978"/>
                    <a:pt x="32527" y="32838"/>
                  </a:cubicBezTo>
                  <a:cubicBezTo>
                    <a:pt x="30937" y="30522"/>
                    <a:pt x="29208" y="28344"/>
                    <a:pt x="27480" y="26063"/>
                  </a:cubicBezTo>
                  <a:cubicBezTo>
                    <a:pt x="26478" y="24611"/>
                    <a:pt x="25337" y="23021"/>
                    <a:pt x="24196" y="21604"/>
                  </a:cubicBezTo>
                  <a:cubicBezTo>
                    <a:pt x="23021" y="20014"/>
                    <a:pt x="22019" y="18424"/>
                    <a:pt x="20878" y="16972"/>
                  </a:cubicBezTo>
                  <a:cubicBezTo>
                    <a:pt x="18839" y="13827"/>
                    <a:pt x="16558" y="10785"/>
                    <a:pt x="14242" y="7916"/>
                  </a:cubicBezTo>
                  <a:lnTo>
                    <a:pt x="14380" y="7916"/>
                  </a:lnTo>
                  <a:cubicBezTo>
                    <a:pt x="13654" y="7052"/>
                    <a:pt x="12963" y="6326"/>
                    <a:pt x="12375" y="5462"/>
                  </a:cubicBezTo>
                  <a:cubicBezTo>
                    <a:pt x="11788" y="4736"/>
                    <a:pt x="11373" y="4010"/>
                    <a:pt x="10785" y="3146"/>
                  </a:cubicBezTo>
                  <a:cubicBezTo>
                    <a:pt x="10059" y="2144"/>
                    <a:pt x="9333" y="1003"/>
                    <a:pt x="8642" y="1"/>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85"/>
            <p:cNvSpPr/>
            <p:nvPr/>
          </p:nvSpPr>
          <p:spPr>
            <a:xfrm>
              <a:off x="6315427" y="4067438"/>
              <a:ext cx="137824" cy="193352"/>
            </a:xfrm>
            <a:custGeom>
              <a:rect b="b" l="l" r="r" t="t"/>
              <a:pathLst>
                <a:path extrusionOk="0" h="9506" w="6776">
                  <a:moveTo>
                    <a:pt x="1" y="0"/>
                  </a:moveTo>
                  <a:cubicBezTo>
                    <a:pt x="288" y="543"/>
                    <a:pt x="664" y="1085"/>
                    <a:pt x="1073" y="1601"/>
                  </a:cubicBezTo>
                  <a:lnTo>
                    <a:pt x="1073" y="1601"/>
                  </a:lnTo>
                  <a:cubicBezTo>
                    <a:pt x="720" y="1068"/>
                    <a:pt x="370" y="534"/>
                    <a:pt x="1" y="0"/>
                  </a:cubicBezTo>
                  <a:close/>
                  <a:moveTo>
                    <a:pt x="1073" y="1601"/>
                  </a:moveTo>
                  <a:lnTo>
                    <a:pt x="1073" y="1601"/>
                  </a:lnTo>
                  <a:cubicBezTo>
                    <a:pt x="1498" y="2240"/>
                    <a:pt x="1928" y="2876"/>
                    <a:pt x="2401" y="3507"/>
                  </a:cubicBezTo>
                  <a:lnTo>
                    <a:pt x="2401" y="3507"/>
                  </a:lnTo>
                  <a:cubicBezTo>
                    <a:pt x="1985" y="2916"/>
                    <a:pt x="1575" y="2322"/>
                    <a:pt x="1176" y="1728"/>
                  </a:cubicBezTo>
                  <a:cubicBezTo>
                    <a:pt x="1142" y="1686"/>
                    <a:pt x="1107" y="1643"/>
                    <a:pt x="1073" y="1601"/>
                  </a:cubicBezTo>
                  <a:close/>
                  <a:moveTo>
                    <a:pt x="2401" y="3507"/>
                  </a:moveTo>
                  <a:cubicBezTo>
                    <a:pt x="3609" y="5221"/>
                    <a:pt x="4867" y="6910"/>
                    <a:pt x="6050" y="8503"/>
                  </a:cubicBezTo>
                  <a:cubicBezTo>
                    <a:pt x="6361" y="8953"/>
                    <a:pt x="6637" y="9229"/>
                    <a:pt x="6776" y="9506"/>
                  </a:cubicBezTo>
                  <a:cubicBezTo>
                    <a:pt x="6637" y="9229"/>
                    <a:pt x="6499" y="8953"/>
                    <a:pt x="6188" y="8641"/>
                  </a:cubicBezTo>
                  <a:cubicBezTo>
                    <a:pt x="5186" y="7224"/>
                    <a:pt x="4045" y="5773"/>
                    <a:pt x="3042" y="4321"/>
                  </a:cubicBezTo>
                  <a:cubicBezTo>
                    <a:pt x="2819" y="4051"/>
                    <a:pt x="2606" y="3779"/>
                    <a:pt x="2401" y="3507"/>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85"/>
            <p:cNvSpPr/>
            <p:nvPr/>
          </p:nvSpPr>
          <p:spPr>
            <a:xfrm>
              <a:off x="6163571" y="3850902"/>
              <a:ext cx="377571" cy="496804"/>
            </a:xfrm>
            <a:custGeom>
              <a:rect b="b" l="l" r="r" t="t"/>
              <a:pathLst>
                <a:path extrusionOk="0" h="24425" w="18563">
                  <a:moveTo>
                    <a:pt x="2005" y="0"/>
                  </a:moveTo>
                  <a:cubicBezTo>
                    <a:pt x="1729" y="0"/>
                    <a:pt x="1418" y="0"/>
                    <a:pt x="1141" y="138"/>
                  </a:cubicBezTo>
                  <a:cubicBezTo>
                    <a:pt x="277" y="726"/>
                    <a:pt x="1" y="1867"/>
                    <a:pt x="415" y="2731"/>
                  </a:cubicBezTo>
                  <a:lnTo>
                    <a:pt x="415" y="3042"/>
                  </a:lnTo>
                  <a:lnTo>
                    <a:pt x="554" y="3042"/>
                  </a:lnTo>
                  <a:cubicBezTo>
                    <a:pt x="554" y="2454"/>
                    <a:pt x="554" y="1867"/>
                    <a:pt x="692" y="1452"/>
                  </a:cubicBezTo>
                  <a:lnTo>
                    <a:pt x="692" y="1141"/>
                  </a:lnTo>
                  <a:lnTo>
                    <a:pt x="692" y="1003"/>
                  </a:lnTo>
                  <a:cubicBezTo>
                    <a:pt x="865" y="1003"/>
                    <a:pt x="865" y="864"/>
                    <a:pt x="1003" y="864"/>
                  </a:cubicBezTo>
                  <a:cubicBezTo>
                    <a:pt x="1003" y="726"/>
                    <a:pt x="1141" y="726"/>
                    <a:pt x="1141" y="726"/>
                  </a:cubicBezTo>
                  <a:lnTo>
                    <a:pt x="1280" y="726"/>
                  </a:lnTo>
                  <a:cubicBezTo>
                    <a:pt x="1418" y="726"/>
                    <a:pt x="1418" y="864"/>
                    <a:pt x="1556" y="1003"/>
                  </a:cubicBezTo>
                  <a:cubicBezTo>
                    <a:pt x="2282" y="2005"/>
                    <a:pt x="3146" y="3042"/>
                    <a:pt x="3872" y="4044"/>
                  </a:cubicBezTo>
                  <a:cubicBezTo>
                    <a:pt x="6050" y="7051"/>
                    <a:pt x="8054" y="10093"/>
                    <a:pt x="10197" y="13100"/>
                  </a:cubicBezTo>
                  <a:cubicBezTo>
                    <a:pt x="10785" y="13964"/>
                    <a:pt x="11373" y="14690"/>
                    <a:pt x="11787" y="15416"/>
                  </a:cubicBezTo>
                  <a:cubicBezTo>
                    <a:pt x="12375" y="16142"/>
                    <a:pt x="12963" y="16868"/>
                    <a:pt x="13516" y="17559"/>
                  </a:cubicBezTo>
                  <a:cubicBezTo>
                    <a:pt x="14518" y="18873"/>
                    <a:pt x="15382" y="20152"/>
                    <a:pt x="16246" y="21603"/>
                  </a:cubicBezTo>
                  <a:cubicBezTo>
                    <a:pt x="16419" y="21603"/>
                    <a:pt x="16419" y="21742"/>
                    <a:pt x="16419" y="21742"/>
                  </a:cubicBezTo>
                  <a:cubicBezTo>
                    <a:pt x="16557" y="22053"/>
                    <a:pt x="16696" y="22191"/>
                    <a:pt x="16834" y="22329"/>
                  </a:cubicBezTo>
                  <a:lnTo>
                    <a:pt x="16834" y="22606"/>
                  </a:lnTo>
                  <a:lnTo>
                    <a:pt x="16972" y="22606"/>
                  </a:lnTo>
                  <a:lnTo>
                    <a:pt x="16972" y="23055"/>
                  </a:lnTo>
                  <a:cubicBezTo>
                    <a:pt x="16972" y="23193"/>
                    <a:pt x="16834" y="23193"/>
                    <a:pt x="16834" y="23332"/>
                  </a:cubicBezTo>
                  <a:lnTo>
                    <a:pt x="16419" y="23332"/>
                  </a:lnTo>
                  <a:cubicBezTo>
                    <a:pt x="16419" y="23332"/>
                    <a:pt x="16246" y="23332"/>
                    <a:pt x="16246" y="23193"/>
                  </a:cubicBezTo>
                  <a:cubicBezTo>
                    <a:pt x="16108" y="23193"/>
                    <a:pt x="15970" y="23193"/>
                    <a:pt x="15832" y="23055"/>
                  </a:cubicBezTo>
                  <a:cubicBezTo>
                    <a:pt x="15693" y="23055"/>
                    <a:pt x="15555" y="22917"/>
                    <a:pt x="15244" y="22744"/>
                  </a:cubicBezTo>
                  <a:cubicBezTo>
                    <a:pt x="14967" y="22606"/>
                    <a:pt x="14518" y="22467"/>
                    <a:pt x="14103" y="22329"/>
                  </a:cubicBezTo>
                  <a:lnTo>
                    <a:pt x="13965" y="22191"/>
                  </a:lnTo>
                  <a:lnTo>
                    <a:pt x="13965" y="22191"/>
                  </a:lnTo>
                  <a:cubicBezTo>
                    <a:pt x="14242" y="22606"/>
                    <a:pt x="14518" y="22917"/>
                    <a:pt x="14829" y="23193"/>
                  </a:cubicBezTo>
                  <a:lnTo>
                    <a:pt x="14829" y="23470"/>
                  </a:lnTo>
                  <a:cubicBezTo>
                    <a:pt x="15106" y="23919"/>
                    <a:pt x="15382" y="24196"/>
                    <a:pt x="15970" y="24334"/>
                  </a:cubicBezTo>
                  <a:cubicBezTo>
                    <a:pt x="16156" y="24391"/>
                    <a:pt x="16360" y="24425"/>
                    <a:pt x="16567" y="24425"/>
                  </a:cubicBezTo>
                  <a:cubicBezTo>
                    <a:pt x="16859" y="24425"/>
                    <a:pt x="17158" y="24358"/>
                    <a:pt x="17422" y="24196"/>
                  </a:cubicBezTo>
                  <a:cubicBezTo>
                    <a:pt x="17836" y="24057"/>
                    <a:pt x="18286" y="23608"/>
                    <a:pt x="18424" y="23193"/>
                  </a:cubicBezTo>
                  <a:cubicBezTo>
                    <a:pt x="18562" y="22744"/>
                    <a:pt x="18562" y="22053"/>
                    <a:pt x="18286" y="21603"/>
                  </a:cubicBezTo>
                  <a:cubicBezTo>
                    <a:pt x="14829" y="16557"/>
                    <a:pt x="10647" y="12098"/>
                    <a:pt x="7190" y="7051"/>
                  </a:cubicBezTo>
                  <a:cubicBezTo>
                    <a:pt x="5877" y="5185"/>
                    <a:pt x="4736" y="3180"/>
                    <a:pt x="3734" y="1003"/>
                  </a:cubicBezTo>
                  <a:cubicBezTo>
                    <a:pt x="3457" y="277"/>
                    <a:pt x="2731" y="0"/>
                    <a:pt x="2005" y="0"/>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85"/>
            <p:cNvSpPr/>
            <p:nvPr/>
          </p:nvSpPr>
          <p:spPr>
            <a:xfrm>
              <a:off x="6643750" y="4471688"/>
              <a:ext cx="29554" cy="23920"/>
            </a:xfrm>
            <a:custGeom>
              <a:rect b="b" l="l" r="r" t="t"/>
              <a:pathLst>
                <a:path extrusionOk="0" h="1176" w="1453">
                  <a:moveTo>
                    <a:pt x="277" y="0"/>
                  </a:moveTo>
                  <a:cubicBezTo>
                    <a:pt x="277" y="173"/>
                    <a:pt x="139" y="449"/>
                    <a:pt x="139" y="588"/>
                  </a:cubicBezTo>
                  <a:cubicBezTo>
                    <a:pt x="139" y="726"/>
                    <a:pt x="139" y="726"/>
                    <a:pt x="1" y="864"/>
                  </a:cubicBezTo>
                  <a:cubicBezTo>
                    <a:pt x="415" y="1037"/>
                    <a:pt x="727" y="1037"/>
                    <a:pt x="1141" y="1175"/>
                  </a:cubicBezTo>
                  <a:cubicBezTo>
                    <a:pt x="1141" y="864"/>
                    <a:pt x="1280" y="588"/>
                    <a:pt x="1452" y="311"/>
                  </a:cubicBezTo>
                  <a:cubicBezTo>
                    <a:pt x="1003" y="173"/>
                    <a:pt x="727" y="173"/>
                    <a:pt x="277" y="0"/>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85"/>
            <p:cNvSpPr/>
            <p:nvPr/>
          </p:nvSpPr>
          <p:spPr>
            <a:xfrm>
              <a:off x="6098891" y="4217179"/>
              <a:ext cx="17594" cy="32361"/>
            </a:xfrm>
            <a:custGeom>
              <a:rect b="b" l="l" r="r" t="t"/>
              <a:pathLst>
                <a:path extrusionOk="0" h="1591" w="865">
                  <a:moveTo>
                    <a:pt x="415" y="1"/>
                  </a:moveTo>
                  <a:cubicBezTo>
                    <a:pt x="277" y="277"/>
                    <a:pt x="277" y="415"/>
                    <a:pt x="139" y="726"/>
                  </a:cubicBezTo>
                  <a:cubicBezTo>
                    <a:pt x="139" y="865"/>
                    <a:pt x="1" y="1003"/>
                    <a:pt x="1" y="1279"/>
                  </a:cubicBezTo>
                  <a:cubicBezTo>
                    <a:pt x="139" y="1279"/>
                    <a:pt x="415" y="1452"/>
                    <a:pt x="588" y="1591"/>
                  </a:cubicBezTo>
                  <a:cubicBezTo>
                    <a:pt x="727" y="1279"/>
                    <a:pt x="865" y="865"/>
                    <a:pt x="865" y="588"/>
                  </a:cubicBezTo>
                  <a:cubicBezTo>
                    <a:pt x="727" y="415"/>
                    <a:pt x="588" y="277"/>
                    <a:pt x="415" y="1"/>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85"/>
            <p:cNvSpPr/>
            <p:nvPr/>
          </p:nvSpPr>
          <p:spPr>
            <a:xfrm>
              <a:off x="6019445" y="3649133"/>
              <a:ext cx="214465" cy="544868"/>
            </a:xfrm>
            <a:custGeom>
              <a:rect b="b" l="l" r="r" t="t"/>
              <a:pathLst>
                <a:path extrusionOk="0" h="26788" w="10544">
                  <a:moveTo>
                    <a:pt x="5358" y="0"/>
                  </a:moveTo>
                  <a:cubicBezTo>
                    <a:pt x="5186" y="415"/>
                    <a:pt x="5047" y="691"/>
                    <a:pt x="4909" y="1002"/>
                  </a:cubicBezTo>
                  <a:cubicBezTo>
                    <a:pt x="4494" y="2005"/>
                    <a:pt x="4321" y="2869"/>
                    <a:pt x="4045" y="3871"/>
                  </a:cubicBezTo>
                  <a:cubicBezTo>
                    <a:pt x="3907" y="4459"/>
                    <a:pt x="3907" y="5185"/>
                    <a:pt x="3630" y="5876"/>
                  </a:cubicBezTo>
                  <a:cubicBezTo>
                    <a:pt x="3457" y="6740"/>
                    <a:pt x="3319" y="7604"/>
                    <a:pt x="3043" y="8641"/>
                  </a:cubicBezTo>
                  <a:cubicBezTo>
                    <a:pt x="2593" y="10508"/>
                    <a:pt x="2317" y="12374"/>
                    <a:pt x="1902" y="14103"/>
                  </a:cubicBezTo>
                  <a:cubicBezTo>
                    <a:pt x="1176" y="17836"/>
                    <a:pt x="588" y="21603"/>
                    <a:pt x="174" y="25336"/>
                  </a:cubicBezTo>
                  <a:cubicBezTo>
                    <a:pt x="1" y="25751"/>
                    <a:pt x="1" y="26062"/>
                    <a:pt x="1" y="26477"/>
                  </a:cubicBezTo>
                  <a:cubicBezTo>
                    <a:pt x="1" y="26615"/>
                    <a:pt x="174" y="26788"/>
                    <a:pt x="312" y="26788"/>
                  </a:cubicBezTo>
                  <a:cubicBezTo>
                    <a:pt x="450" y="26339"/>
                    <a:pt x="588" y="25924"/>
                    <a:pt x="727" y="25474"/>
                  </a:cubicBezTo>
                  <a:cubicBezTo>
                    <a:pt x="1038" y="24749"/>
                    <a:pt x="1314" y="24196"/>
                    <a:pt x="1591" y="23746"/>
                  </a:cubicBezTo>
                  <a:cubicBezTo>
                    <a:pt x="1729" y="23608"/>
                    <a:pt x="1902" y="23470"/>
                    <a:pt x="2040" y="23470"/>
                  </a:cubicBezTo>
                  <a:lnTo>
                    <a:pt x="2178" y="23608"/>
                  </a:lnTo>
                  <a:cubicBezTo>
                    <a:pt x="2040" y="23159"/>
                    <a:pt x="2040" y="22744"/>
                    <a:pt x="2040" y="22294"/>
                  </a:cubicBezTo>
                  <a:cubicBezTo>
                    <a:pt x="1902" y="20290"/>
                    <a:pt x="2040" y="18423"/>
                    <a:pt x="2455" y="16418"/>
                  </a:cubicBezTo>
                  <a:cubicBezTo>
                    <a:pt x="3043" y="13826"/>
                    <a:pt x="3768" y="11234"/>
                    <a:pt x="4633" y="8641"/>
                  </a:cubicBezTo>
                  <a:cubicBezTo>
                    <a:pt x="4771" y="8054"/>
                    <a:pt x="4909" y="7604"/>
                    <a:pt x="5047" y="7190"/>
                  </a:cubicBezTo>
                  <a:cubicBezTo>
                    <a:pt x="5047" y="7051"/>
                    <a:pt x="5047" y="7051"/>
                    <a:pt x="4909" y="6913"/>
                  </a:cubicBezTo>
                  <a:cubicBezTo>
                    <a:pt x="4771" y="5876"/>
                    <a:pt x="5358" y="5012"/>
                    <a:pt x="6223" y="4597"/>
                  </a:cubicBezTo>
                  <a:cubicBezTo>
                    <a:pt x="6499" y="4321"/>
                    <a:pt x="6914" y="4148"/>
                    <a:pt x="7363" y="4148"/>
                  </a:cubicBezTo>
                  <a:lnTo>
                    <a:pt x="7640" y="4148"/>
                  </a:lnTo>
                  <a:cubicBezTo>
                    <a:pt x="7951" y="4321"/>
                    <a:pt x="8089" y="4321"/>
                    <a:pt x="8366" y="4459"/>
                  </a:cubicBezTo>
                  <a:cubicBezTo>
                    <a:pt x="8642" y="4597"/>
                    <a:pt x="8815" y="4874"/>
                    <a:pt x="8953" y="5012"/>
                  </a:cubicBezTo>
                  <a:lnTo>
                    <a:pt x="8953" y="5185"/>
                  </a:lnTo>
                  <a:cubicBezTo>
                    <a:pt x="9230" y="5461"/>
                    <a:pt x="9230" y="5876"/>
                    <a:pt x="9230" y="6187"/>
                  </a:cubicBezTo>
                  <a:lnTo>
                    <a:pt x="9230" y="6325"/>
                  </a:lnTo>
                  <a:cubicBezTo>
                    <a:pt x="9506" y="6049"/>
                    <a:pt x="9817" y="5876"/>
                    <a:pt x="10094" y="5600"/>
                  </a:cubicBezTo>
                  <a:lnTo>
                    <a:pt x="10543" y="5185"/>
                  </a:lnTo>
                  <a:cubicBezTo>
                    <a:pt x="10232" y="4735"/>
                    <a:pt x="9817" y="4321"/>
                    <a:pt x="9506" y="3871"/>
                  </a:cubicBezTo>
                  <a:cubicBezTo>
                    <a:pt x="9091" y="3284"/>
                    <a:pt x="8642" y="2731"/>
                    <a:pt x="8089" y="2281"/>
                  </a:cubicBezTo>
                  <a:lnTo>
                    <a:pt x="7951" y="2281"/>
                  </a:lnTo>
                  <a:cubicBezTo>
                    <a:pt x="7363" y="2281"/>
                    <a:pt x="6776" y="2420"/>
                    <a:pt x="6499" y="2869"/>
                  </a:cubicBezTo>
                  <a:cubicBezTo>
                    <a:pt x="6637" y="2420"/>
                    <a:pt x="6776" y="1867"/>
                    <a:pt x="6914" y="1279"/>
                  </a:cubicBezTo>
                  <a:lnTo>
                    <a:pt x="6914" y="1141"/>
                  </a:lnTo>
                  <a:cubicBezTo>
                    <a:pt x="6776" y="1002"/>
                    <a:pt x="6637" y="864"/>
                    <a:pt x="6361" y="691"/>
                  </a:cubicBezTo>
                  <a:cubicBezTo>
                    <a:pt x="6050" y="415"/>
                    <a:pt x="5773" y="277"/>
                    <a:pt x="5358" y="0"/>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85"/>
            <p:cNvSpPr/>
            <p:nvPr/>
          </p:nvSpPr>
          <p:spPr>
            <a:xfrm>
              <a:off x="6743577" y="4501201"/>
              <a:ext cx="64010" cy="47128"/>
            </a:xfrm>
            <a:custGeom>
              <a:rect b="b" l="l" r="r" t="t"/>
              <a:pathLst>
                <a:path extrusionOk="0" h="2317" w="3147">
                  <a:moveTo>
                    <a:pt x="277" y="1"/>
                  </a:moveTo>
                  <a:lnTo>
                    <a:pt x="277" y="277"/>
                  </a:lnTo>
                  <a:cubicBezTo>
                    <a:pt x="139" y="588"/>
                    <a:pt x="1" y="865"/>
                    <a:pt x="1" y="1141"/>
                  </a:cubicBezTo>
                  <a:cubicBezTo>
                    <a:pt x="139" y="1314"/>
                    <a:pt x="416" y="1314"/>
                    <a:pt x="554" y="1453"/>
                  </a:cubicBezTo>
                  <a:lnTo>
                    <a:pt x="554" y="1141"/>
                  </a:lnTo>
                  <a:cubicBezTo>
                    <a:pt x="692" y="1003"/>
                    <a:pt x="692" y="727"/>
                    <a:pt x="865" y="588"/>
                  </a:cubicBezTo>
                  <a:cubicBezTo>
                    <a:pt x="865" y="450"/>
                    <a:pt x="1003" y="450"/>
                    <a:pt x="1142" y="450"/>
                  </a:cubicBezTo>
                  <a:lnTo>
                    <a:pt x="1418" y="450"/>
                  </a:lnTo>
                  <a:cubicBezTo>
                    <a:pt x="1556" y="450"/>
                    <a:pt x="1729" y="727"/>
                    <a:pt x="1556" y="1003"/>
                  </a:cubicBezTo>
                  <a:cubicBezTo>
                    <a:pt x="1556" y="1141"/>
                    <a:pt x="1418" y="1314"/>
                    <a:pt x="1418" y="1453"/>
                  </a:cubicBezTo>
                  <a:lnTo>
                    <a:pt x="1280" y="1591"/>
                  </a:lnTo>
                  <a:cubicBezTo>
                    <a:pt x="1556" y="1729"/>
                    <a:pt x="1867" y="1867"/>
                    <a:pt x="2144" y="1867"/>
                  </a:cubicBezTo>
                  <a:lnTo>
                    <a:pt x="2282" y="1867"/>
                  </a:lnTo>
                  <a:lnTo>
                    <a:pt x="2282" y="2006"/>
                  </a:lnTo>
                  <a:cubicBezTo>
                    <a:pt x="2593" y="2178"/>
                    <a:pt x="2870" y="2178"/>
                    <a:pt x="3146" y="2317"/>
                  </a:cubicBezTo>
                  <a:cubicBezTo>
                    <a:pt x="2732" y="1729"/>
                    <a:pt x="2420" y="1141"/>
                    <a:pt x="2006" y="588"/>
                  </a:cubicBezTo>
                  <a:cubicBezTo>
                    <a:pt x="1418" y="450"/>
                    <a:pt x="865" y="277"/>
                    <a:pt x="277" y="1"/>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85"/>
            <p:cNvSpPr/>
            <p:nvPr/>
          </p:nvSpPr>
          <p:spPr>
            <a:xfrm>
              <a:off x="6070773" y="4187645"/>
              <a:ext cx="21113" cy="44321"/>
            </a:xfrm>
            <a:custGeom>
              <a:rect b="b" l="l" r="r" t="t"/>
              <a:pathLst>
                <a:path extrusionOk="0" h="2179" w="1038">
                  <a:moveTo>
                    <a:pt x="588" y="1"/>
                  </a:moveTo>
                  <a:lnTo>
                    <a:pt x="588" y="312"/>
                  </a:lnTo>
                  <a:cubicBezTo>
                    <a:pt x="311" y="865"/>
                    <a:pt x="173" y="1314"/>
                    <a:pt x="0" y="1867"/>
                  </a:cubicBezTo>
                  <a:cubicBezTo>
                    <a:pt x="173" y="2040"/>
                    <a:pt x="311" y="2178"/>
                    <a:pt x="588" y="2178"/>
                  </a:cubicBezTo>
                  <a:cubicBezTo>
                    <a:pt x="726" y="1729"/>
                    <a:pt x="864" y="1314"/>
                    <a:pt x="1037" y="727"/>
                  </a:cubicBezTo>
                  <a:lnTo>
                    <a:pt x="864" y="588"/>
                  </a:lnTo>
                  <a:cubicBezTo>
                    <a:pt x="726" y="450"/>
                    <a:pt x="726" y="139"/>
                    <a:pt x="588" y="1"/>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85"/>
            <p:cNvSpPr/>
            <p:nvPr/>
          </p:nvSpPr>
          <p:spPr>
            <a:xfrm>
              <a:off x="6546730" y="4436521"/>
              <a:ext cx="17594" cy="21113"/>
            </a:xfrm>
            <a:custGeom>
              <a:rect b="b" l="l" r="r" t="t"/>
              <a:pathLst>
                <a:path extrusionOk="0" h="1038" w="865">
                  <a:moveTo>
                    <a:pt x="312" y="1"/>
                  </a:moveTo>
                  <a:cubicBezTo>
                    <a:pt x="173" y="312"/>
                    <a:pt x="173" y="588"/>
                    <a:pt x="1" y="865"/>
                  </a:cubicBezTo>
                  <a:cubicBezTo>
                    <a:pt x="173" y="865"/>
                    <a:pt x="450" y="1038"/>
                    <a:pt x="588" y="1038"/>
                  </a:cubicBezTo>
                  <a:cubicBezTo>
                    <a:pt x="727" y="727"/>
                    <a:pt x="865" y="450"/>
                    <a:pt x="865" y="312"/>
                  </a:cubicBezTo>
                  <a:cubicBezTo>
                    <a:pt x="727" y="174"/>
                    <a:pt x="588" y="174"/>
                    <a:pt x="312" y="1"/>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85"/>
            <p:cNvSpPr/>
            <p:nvPr/>
          </p:nvSpPr>
          <p:spPr>
            <a:xfrm>
              <a:off x="6485568" y="4413334"/>
              <a:ext cx="23228" cy="23208"/>
            </a:xfrm>
            <a:custGeom>
              <a:rect b="b" l="l" r="r" t="t"/>
              <a:pathLst>
                <a:path extrusionOk="0" h="1141" w="1142">
                  <a:moveTo>
                    <a:pt x="277" y="0"/>
                  </a:moveTo>
                  <a:cubicBezTo>
                    <a:pt x="277" y="277"/>
                    <a:pt x="139" y="450"/>
                    <a:pt x="1" y="726"/>
                  </a:cubicBezTo>
                  <a:cubicBezTo>
                    <a:pt x="277" y="864"/>
                    <a:pt x="588" y="1003"/>
                    <a:pt x="865" y="1141"/>
                  </a:cubicBezTo>
                  <a:cubicBezTo>
                    <a:pt x="1003" y="864"/>
                    <a:pt x="1003" y="588"/>
                    <a:pt x="1141" y="277"/>
                  </a:cubicBezTo>
                  <a:cubicBezTo>
                    <a:pt x="865" y="138"/>
                    <a:pt x="588" y="138"/>
                    <a:pt x="277" y="0"/>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85"/>
            <p:cNvSpPr/>
            <p:nvPr/>
          </p:nvSpPr>
          <p:spPr>
            <a:xfrm>
              <a:off x="6444787" y="4395761"/>
              <a:ext cx="31669" cy="23208"/>
            </a:xfrm>
            <a:custGeom>
              <a:rect b="b" l="l" r="r" t="t"/>
              <a:pathLst>
                <a:path extrusionOk="0" h="1141" w="1557">
                  <a:moveTo>
                    <a:pt x="277" y="0"/>
                  </a:moveTo>
                  <a:cubicBezTo>
                    <a:pt x="277" y="138"/>
                    <a:pt x="139" y="449"/>
                    <a:pt x="1" y="588"/>
                  </a:cubicBezTo>
                  <a:cubicBezTo>
                    <a:pt x="416" y="864"/>
                    <a:pt x="865" y="1002"/>
                    <a:pt x="1141" y="1141"/>
                  </a:cubicBezTo>
                  <a:cubicBezTo>
                    <a:pt x="1280" y="1002"/>
                    <a:pt x="1418" y="726"/>
                    <a:pt x="1556" y="588"/>
                  </a:cubicBezTo>
                  <a:cubicBezTo>
                    <a:pt x="1141" y="277"/>
                    <a:pt x="692" y="138"/>
                    <a:pt x="277" y="0"/>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85"/>
            <p:cNvSpPr/>
            <p:nvPr/>
          </p:nvSpPr>
          <p:spPr>
            <a:xfrm>
              <a:off x="6418081" y="4383801"/>
              <a:ext cx="17594" cy="17594"/>
            </a:xfrm>
            <a:custGeom>
              <a:rect b="b" l="l" r="r" t="t"/>
              <a:pathLst>
                <a:path extrusionOk="0" h="865" w="865">
                  <a:moveTo>
                    <a:pt x="277" y="0"/>
                  </a:moveTo>
                  <a:cubicBezTo>
                    <a:pt x="139" y="312"/>
                    <a:pt x="139" y="450"/>
                    <a:pt x="0" y="588"/>
                  </a:cubicBezTo>
                  <a:cubicBezTo>
                    <a:pt x="139" y="726"/>
                    <a:pt x="450" y="726"/>
                    <a:pt x="588" y="865"/>
                  </a:cubicBezTo>
                  <a:cubicBezTo>
                    <a:pt x="588" y="588"/>
                    <a:pt x="726" y="450"/>
                    <a:pt x="864" y="312"/>
                  </a:cubicBezTo>
                  <a:cubicBezTo>
                    <a:pt x="588" y="173"/>
                    <a:pt x="450" y="173"/>
                    <a:pt x="277" y="0"/>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85"/>
            <p:cNvSpPr/>
            <p:nvPr/>
          </p:nvSpPr>
          <p:spPr>
            <a:xfrm>
              <a:off x="6520715" y="4425273"/>
              <a:ext cx="17594" cy="20421"/>
            </a:xfrm>
            <a:custGeom>
              <a:rect b="b" l="l" r="r" t="t"/>
              <a:pathLst>
                <a:path extrusionOk="0" h="1004" w="865">
                  <a:moveTo>
                    <a:pt x="277" y="1"/>
                  </a:moveTo>
                  <a:cubicBezTo>
                    <a:pt x="139" y="277"/>
                    <a:pt x="1" y="416"/>
                    <a:pt x="1" y="727"/>
                  </a:cubicBezTo>
                  <a:lnTo>
                    <a:pt x="1" y="865"/>
                  </a:lnTo>
                  <a:cubicBezTo>
                    <a:pt x="139" y="865"/>
                    <a:pt x="277" y="1003"/>
                    <a:pt x="416" y="1003"/>
                  </a:cubicBezTo>
                  <a:cubicBezTo>
                    <a:pt x="416" y="865"/>
                    <a:pt x="588" y="865"/>
                    <a:pt x="588" y="727"/>
                  </a:cubicBezTo>
                  <a:cubicBezTo>
                    <a:pt x="727" y="554"/>
                    <a:pt x="727" y="416"/>
                    <a:pt x="865" y="277"/>
                  </a:cubicBezTo>
                  <a:cubicBezTo>
                    <a:pt x="588" y="139"/>
                    <a:pt x="416" y="139"/>
                    <a:pt x="277" y="1"/>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85"/>
            <p:cNvSpPr/>
            <p:nvPr/>
          </p:nvSpPr>
          <p:spPr>
            <a:xfrm>
              <a:off x="6392067" y="4372553"/>
              <a:ext cx="14075" cy="17594"/>
            </a:xfrm>
            <a:custGeom>
              <a:rect b="b" l="l" r="r" t="t"/>
              <a:pathLst>
                <a:path extrusionOk="0" h="865" w="692">
                  <a:moveTo>
                    <a:pt x="277" y="0"/>
                  </a:moveTo>
                  <a:cubicBezTo>
                    <a:pt x="139" y="139"/>
                    <a:pt x="139" y="415"/>
                    <a:pt x="0" y="553"/>
                  </a:cubicBezTo>
                  <a:cubicBezTo>
                    <a:pt x="139" y="553"/>
                    <a:pt x="415" y="726"/>
                    <a:pt x="553" y="865"/>
                  </a:cubicBezTo>
                  <a:cubicBezTo>
                    <a:pt x="553" y="553"/>
                    <a:pt x="692" y="415"/>
                    <a:pt x="692" y="277"/>
                  </a:cubicBezTo>
                  <a:cubicBezTo>
                    <a:pt x="553" y="139"/>
                    <a:pt x="415" y="139"/>
                    <a:pt x="277" y="0"/>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85"/>
            <p:cNvSpPr/>
            <p:nvPr/>
          </p:nvSpPr>
          <p:spPr>
            <a:xfrm>
              <a:off x="6716871" y="4495588"/>
              <a:ext cx="17594" cy="23208"/>
            </a:xfrm>
            <a:custGeom>
              <a:rect b="b" l="l" r="r" t="t"/>
              <a:pathLst>
                <a:path extrusionOk="0" h="1141" w="865">
                  <a:moveTo>
                    <a:pt x="277" y="0"/>
                  </a:moveTo>
                  <a:cubicBezTo>
                    <a:pt x="139" y="277"/>
                    <a:pt x="139" y="553"/>
                    <a:pt x="0" y="1003"/>
                  </a:cubicBezTo>
                  <a:lnTo>
                    <a:pt x="139" y="1003"/>
                  </a:lnTo>
                  <a:cubicBezTo>
                    <a:pt x="277" y="1003"/>
                    <a:pt x="450" y="1141"/>
                    <a:pt x="450" y="1141"/>
                  </a:cubicBezTo>
                  <a:lnTo>
                    <a:pt x="450" y="1003"/>
                  </a:lnTo>
                  <a:cubicBezTo>
                    <a:pt x="588" y="726"/>
                    <a:pt x="726" y="553"/>
                    <a:pt x="865" y="277"/>
                  </a:cubicBezTo>
                  <a:lnTo>
                    <a:pt x="865" y="139"/>
                  </a:lnTo>
                  <a:cubicBezTo>
                    <a:pt x="726" y="0"/>
                    <a:pt x="450" y="0"/>
                    <a:pt x="277" y="0"/>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85"/>
            <p:cNvSpPr/>
            <p:nvPr/>
          </p:nvSpPr>
          <p:spPr>
            <a:xfrm>
              <a:off x="6368168" y="4363421"/>
              <a:ext cx="11960" cy="11960"/>
            </a:xfrm>
            <a:custGeom>
              <a:rect b="b" l="l" r="r" t="t"/>
              <a:pathLst>
                <a:path extrusionOk="0" h="588" w="588">
                  <a:moveTo>
                    <a:pt x="311" y="0"/>
                  </a:moveTo>
                  <a:cubicBezTo>
                    <a:pt x="138" y="138"/>
                    <a:pt x="138" y="311"/>
                    <a:pt x="0" y="449"/>
                  </a:cubicBezTo>
                  <a:cubicBezTo>
                    <a:pt x="138" y="588"/>
                    <a:pt x="311" y="588"/>
                    <a:pt x="449" y="588"/>
                  </a:cubicBezTo>
                  <a:cubicBezTo>
                    <a:pt x="449" y="449"/>
                    <a:pt x="588" y="311"/>
                    <a:pt x="588" y="138"/>
                  </a:cubicBezTo>
                  <a:cubicBezTo>
                    <a:pt x="449" y="0"/>
                    <a:pt x="449" y="0"/>
                    <a:pt x="311" y="0"/>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85"/>
            <p:cNvSpPr/>
            <p:nvPr/>
          </p:nvSpPr>
          <p:spPr>
            <a:xfrm>
              <a:off x="6576263" y="4448481"/>
              <a:ext cx="14787" cy="20401"/>
            </a:xfrm>
            <a:custGeom>
              <a:rect b="b" l="l" r="r" t="t"/>
              <a:pathLst>
                <a:path extrusionOk="0" h="1003" w="727">
                  <a:moveTo>
                    <a:pt x="277" y="0"/>
                  </a:moveTo>
                  <a:cubicBezTo>
                    <a:pt x="139" y="139"/>
                    <a:pt x="0" y="450"/>
                    <a:pt x="0" y="726"/>
                  </a:cubicBezTo>
                  <a:cubicBezTo>
                    <a:pt x="139" y="865"/>
                    <a:pt x="277" y="865"/>
                    <a:pt x="450" y="1003"/>
                  </a:cubicBezTo>
                  <a:cubicBezTo>
                    <a:pt x="588" y="726"/>
                    <a:pt x="726" y="450"/>
                    <a:pt x="726" y="139"/>
                  </a:cubicBezTo>
                  <a:cubicBezTo>
                    <a:pt x="588" y="0"/>
                    <a:pt x="450" y="0"/>
                    <a:pt x="277" y="0"/>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85"/>
            <p:cNvSpPr/>
            <p:nvPr/>
          </p:nvSpPr>
          <p:spPr>
            <a:xfrm>
              <a:off x="6684531" y="4483628"/>
              <a:ext cx="20401" cy="23228"/>
            </a:xfrm>
            <a:custGeom>
              <a:rect b="b" l="l" r="r" t="t"/>
              <a:pathLst>
                <a:path extrusionOk="0" h="1142" w="1003">
                  <a:moveTo>
                    <a:pt x="312" y="1"/>
                  </a:moveTo>
                  <a:cubicBezTo>
                    <a:pt x="139" y="277"/>
                    <a:pt x="0" y="588"/>
                    <a:pt x="0" y="865"/>
                  </a:cubicBezTo>
                  <a:cubicBezTo>
                    <a:pt x="139" y="1003"/>
                    <a:pt x="450" y="1141"/>
                    <a:pt x="726" y="1141"/>
                  </a:cubicBezTo>
                  <a:cubicBezTo>
                    <a:pt x="865" y="1003"/>
                    <a:pt x="865" y="727"/>
                    <a:pt x="1003" y="588"/>
                  </a:cubicBezTo>
                  <a:lnTo>
                    <a:pt x="1003" y="277"/>
                  </a:lnTo>
                  <a:cubicBezTo>
                    <a:pt x="726" y="139"/>
                    <a:pt x="588" y="139"/>
                    <a:pt x="312" y="1"/>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85"/>
            <p:cNvSpPr/>
            <p:nvPr/>
          </p:nvSpPr>
          <p:spPr>
            <a:xfrm>
              <a:off x="6602969" y="4457613"/>
              <a:ext cx="31669" cy="26035"/>
            </a:xfrm>
            <a:custGeom>
              <a:rect b="b" l="l" r="r" t="t"/>
              <a:pathLst>
                <a:path extrusionOk="0" h="1280" w="1557">
                  <a:moveTo>
                    <a:pt x="277" y="1"/>
                  </a:moveTo>
                  <a:cubicBezTo>
                    <a:pt x="139" y="277"/>
                    <a:pt x="139" y="554"/>
                    <a:pt x="1" y="865"/>
                  </a:cubicBezTo>
                  <a:cubicBezTo>
                    <a:pt x="416" y="1003"/>
                    <a:pt x="865" y="1141"/>
                    <a:pt x="1280" y="1280"/>
                  </a:cubicBezTo>
                  <a:cubicBezTo>
                    <a:pt x="1280" y="1003"/>
                    <a:pt x="1418" y="692"/>
                    <a:pt x="1556" y="416"/>
                  </a:cubicBezTo>
                  <a:cubicBezTo>
                    <a:pt x="1142" y="277"/>
                    <a:pt x="692" y="139"/>
                    <a:pt x="277" y="1"/>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85"/>
            <p:cNvSpPr/>
            <p:nvPr/>
          </p:nvSpPr>
          <p:spPr>
            <a:xfrm>
              <a:off x="6148805" y="3663188"/>
              <a:ext cx="2848" cy="20"/>
            </a:xfrm>
            <a:custGeom>
              <a:rect b="b" l="l" r="r" t="t"/>
              <a:pathLst>
                <a:path extrusionOk="0" h="1" w="140">
                  <a:moveTo>
                    <a:pt x="139" y="0"/>
                  </a:moveTo>
                  <a:lnTo>
                    <a:pt x="1" y="0"/>
                  </a:lnTo>
                  <a:lnTo>
                    <a:pt x="1" y="0"/>
                  </a:ln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85"/>
            <p:cNvSpPr/>
            <p:nvPr/>
          </p:nvSpPr>
          <p:spPr>
            <a:xfrm>
              <a:off x="6145998" y="4252325"/>
              <a:ext cx="35168" cy="32361"/>
            </a:xfrm>
            <a:custGeom>
              <a:rect b="b" l="l" r="r" t="t"/>
              <a:pathLst>
                <a:path extrusionOk="0" h="1591" w="1729">
                  <a:moveTo>
                    <a:pt x="277" y="1"/>
                  </a:moveTo>
                  <a:lnTo>
                    <a:pt x="139" y="139"/>
                  </a:lnTo>
                  <a:lnTo>
                    <a:pt x="139" y="588"/>
                  </a:lnTo>
                  <a:lnTo>
                    <a:pt x="1" y="727"/>
                  </a:lnTo>
                  <a:cubicBezTo>
                    <a:pt x="415" y="1003"/>
                    <a:pt x="1003" y="1280"/>
                    <a:pt x="1556" y="1591"/>
                  </a:cubicBezTo>
                  <a:cubicBezTo>
                    <a:pt x="1556" y="1280"/>
                    <a:pt x="1729" y="1003"/>
                    <a:pt x="1729" y="865"/>
                  </a:cubicBezTo>
                  <a:cubicBezTo>
                    <a:pt x="1279" y="588"/>
                    <a:pt x="692" y="277"/>
                    <a:pt x="277" y="1"/>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85"/>
            <p:cNvSpPr/>
            <p:nvPr/>
          </p:nvSpPr>
          <p:spPr>
            <a:xfrm>
              <a:off x="6192393" y="4275533"/>
              <a:ext cx="17594" cy="20401"/>
            </a:xfrm>
            <a:custGeom>
              <a:rect b="b" l="l" r="r" t="t"/>
              <a:pathLst>
                <a:path extrusionOk="0" h="1003" w="865">
                  <a:moveTo>
                    <a:pt x="312" y="0"/>
                  </a:moveTo>
                  <a:cubicBezTo>
                    <a:pt x="139" y="312"/>
                    <a:pt x="139" y="588"/>
                    <a:pt x="1" y="726"/>
                  </a:cubicBezTo>
                  <a:cubicBezTo>
                    <a:pt x="312" y="865"/>
                    <a:pt x="450" y="1003"/>
                    <a:pt x="727" y="1003"/>
                  </a:cubicBezTo>
                  <a:cubicBezTo>
                    <a:pt x="727" y="865"/>
                    <a:pt x="865" y="588"/>
                    <a:pt x="865" y="450"/>
                  </a:cubicBezTo>
                  <a:cubicBezTo>
                    <a:pt x="727" y="312"/>
                    <a:pt x="450" y="139"/>
                    <a:pt x="312" y="0"/>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85"/>
            <p:cNvSpPr/>
            <p:nvPr/>
          </p:nvSpPr>
          <p:spPr>
            <a:xfrm>
              <a:off x="6124906" y="4240386"/>
              <a:ext cx="9153" cy="20401"/>
            </a:xfrm>
            <a:custGeom>
              <a:rect b="b" l="l" r="r" t="t"/>
              <a:pathLst>
                <a:path extrusionOk="0" h="1003" w="450">
                  <a:moveTo>
                    <a:pt x="450" y="0"/>
                  </a:moveTo>
                  <a:cubicBezTo>
                    <a:pt x="312" y="311"/>
                    <a:pt x="173" y="588"/>
                    <a:pt x="1" y="864"/>
                  </a:cubicBezTo>
                  <a:cubicBezTo>
                    <a:pt x="173" y="864"/>
                    <a:pt x="173" y="864"/>
                    <a:pt x="312" y="1003"/>
                  </a:cubicBezTo>
                  <a:cubicBezTo>
                    <a:pt x="312" y="588"/>
                    <a:pt x="450" y="311"/>
                    <a:pt x="450" y="0"/>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85"/>
            <p:cNvSpPr/>
            <p:nvPr/>
          </p:nvSpPr>
          <p:spPr>
            <a:xfrm>
              <a:off x="6344960" y="4352173"/>
              <a:ext cx="11980" cy="14075"/>
            </a:xfrm>
            <a:custGeom>
              <a:rect b="b" l="l" r="r" t="t"/>
              <a:pathLst>
                <a:path extrusionOk="0" h="692" w="589">
                  <a:moveTo>
                    <a:pt x="139" y="0"/>
                  </a:moveTo>
                  <a:cubicBezTo>
                    <a:pt x="139" y="138"/>
                    <a:pt x="0" y="277"/>
                    <a:pt x="0" y="415"/>
                  </a:cubicBezTo>
                  <a:cubicBezTo>
                    <a:pt x="139" y="553"/>
                    <a:pt x="277" y="553"/>
                    <a:pt x="415" y="691"/>
                  </a:cubicBezTo>
                  <a:cubicBezTo>
                    <a:pt x="415" y="415"/>
                    <a:pt x="588" y="277"/>
                    <a:pt x="588" y="138"/>
                  </a:cubicBezTo>
                  <a:cubicBezTo>
                    <a:pt x="415" y="138"/>
                    <a:pt x="277" y="0"/>
                    <a:pt x="139" y="0"/>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85"/>
            <p:cNvSpPr/>
            <p:nvPr/>
          </p:nvSpPr>
          <p:spPr>
            <a:xfrm>
              <a:off x="6039124" y="4144058"/>
              <a:ext cx="43609" cy="73143"/>
            </a:xfrm>
            <a:custGeom>
              <a:rect b="b" l="l" r="r" t="t"/>
              <a:pathLst>
                <a:path extrusionOk="0" h="3596" w="2144">
                  <a:moveTo>
                    <a:pt x="1280" y="1"/>
                  </a:moveTo>
                  <a:lnTo>
                    <a:pt x="1141" y="139"/>
                  </a:lnTo>
                  <a:cubicBezTo>
                    <a:pt x="554" y="1003"/>
                    <a:pt x="277" y="2006"/>
                    <a:pt x="1" y="3008"/>
                  </a:cubicBezTo>
                  <a:cubicBezTo>
                    <a:pt x="277" y="3146"/>
                    <a:pt x="554" y="3319"/>
                    <a:pt x="692" y="3596"/>
                  </a:cubicBezTo>
                  <a:cubicBezTo>
                    <a:pt x="1003" y="3008"/>
                    <a:pt x="1141" y="2593"/>
                    <a:pt x="1280" y="2144"/>
                  </a:cubicBezTo>
                  <a:cubicBezTo>
                    <a:pt x="1418" y="2006"/>
                    <a:pt x="1556" y="1867"/>
                    <a:pt x="1729" y="1867"/>
                  </a:cubicBezTo>
                  <a:lnTo>
                    <a:pt x="1867" y="1867"/>
                  </a:lnTo>
                  <a:cubicBezTo>
                    <a:pt x="2006" y="2006"/>
                    <a:pt x="2006" y="2006"/>
                    <a:pt x="2144" y="2144"/>
                  </a:cubicBezTo>
                  <a:cubicBezTo>
                    <a:pt x="1867" y="1729"/>
                    <a:pt x="1729" y="1280"/>
                    <a:pt x="1556" y="865"/>
                  </a:cubicBezTo>
                  <a:cubicBezTo>
                    <a:pt x="1418" y="554"/>
                    <a:pt x="1280" y="277"/>
                    <a:pt x="1280" y="1"/>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85"/>
            <p:cNvSpPr/>
            <p:nvPr/>
          </p:nvSpPr>
          <p:spPr>
            <a:xfrm>
              <a:off x="6277473" y="4319833"/>
              <a:ext cx="9153" cy="14767"/>
            </a:xfrm>
            <a:custGeom>
              <a:rect b="b" l="l" r="r" t="t"/>
              <a:pathLst>
                <a:path extrusionOk="0" h="726" w="450">
                  <a:moveTo>
                    <a:pt x="138" y="0"/>
                  </a:moveTo>
                  <a:cubicBezTo>
                    <a:pt x="138" y="138"/>
                    <a:pt x="0" y="277"/>
                    <a:pt x="0" y="553"/>
                  </a:cubicBezTo>
                  <a:cubicBezTo>
                    <a:pt x="0" y="553"/>
                    <a:pt x="138" y="553"/>
                    <a:pt x="277" y="726"/>
                  </a:cubicBezTo>
                  <a:cubicBezTo>
                    <a:pt x="277" y="415"/>
                    <a:pt x="450" y="277"/>
                    <a:pt x="450" y="138"/>
                  </a:cubicBezTo>
                  <a:cubicBezTo>
                    <a:pt x="450" y="138"/>
                    <a:pt x="277" y="0"/>
                    <a:pt x="138" y="0"/>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85"/>
            <p:cNvSpPr/>
            <p:nvPr/>
          </p:nvSpPr>
          <p:spPr>
            <a:xfrm>
              <a:off x="6297854" y="4331081"/>
              <a:ext cx="32361" cy="23920"/>
            </a:xfrm>
            <a:custGeom>
              <a:rect b="b" l="l" r="r" t="t"/>
              <a:pathLst>
                <a:path extrusionOk="0" h="1176" w="1591">
                  <a:moveTo>
                    <a:pt x="312" y="0"/>
                  </a:moveTo>
                  <a:cubicBezTo>
                    <a:pt x="139" y="173"/>
                    <a:pt x="139" y="311"/>
                    <a:pt x="1" y="449"/>
                  </a:cubicBezTo>
                  <a:cubicBezTo>
                    <a:pt x="450" y="726"/>
                    <a:pt x="865" y="864"/>
                    <a:pt x="1452" y="1037"/>
                  </a:cubicBezTo>
                  <a:lnTo>
                    <a:pt x="1452" y="1175"/>
                  </a:lnTo>
                  <a:cubicBezTo>
                    <a:pt x="1591" y="1037"/>
                    <a:pt x="1591" y="726"/>
                    <a:pt x="1591" y="588"/>
                  </a:cubicBezTo>
                  <a:cubicBezTo>
                    <a:pt x="1176" y="449"/>
                    <a:pt x="726" y="173"/>
                    <a:pt x="312" y="0"/>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85"/>
            <p:cNvSpPr/>
            <p:nvPr/>
          </p:nvSpPr>
          <p:spPr>
            <a:xfrm>
              <a:off x="6221926" y="4293106"/>
              <a:ext cx="14787" cy="17594"/>
            </a:xfrm>
            <a:custGeom>
              <a:rect b="b" l="l" r="r" t="t"/>
              <a:pathLst>
                <a:path extrusionOk="0" h="865" w="727">
                  <a:moveTo>
                    <a:pt x="139" y="1"/>
                  </a:moveTo>
                  <a:lnTo>
                    <a:pt x="139" y="312"/>
                  </a:lnTo>
                  <a:cubicBezTo>
                    <a:pt x="139" y="312"/>
                    <a:pt x="1" y="450"/>
                    <a:pt x="1" y="588"/>
                  </a:cubicBezTo>
                  <a:cubicBezTo>
                    <a:pt x="139" y="726"/>
                    <a:pt x="415" y="726"/>
                    <a:pt x="588" y="865"/>
                  </a:cubicBezTo>
                  <a:cubicBezTo>
                    <a:pt x="588" y="588"/>
                    <a:pt x="726" y="450"/>
                    <a:pt x="726" y="139"/>
                  </a:cubicBezTo>
                  <a:cubicBezTo>
                    <a:pt x="588" y="139"/>
                    <a:pt x="415" y="1"/>
                    <a:pt x="139" y="1"/>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85"/>
            <p:cNvSpPr/>
            <p:nvPr/>
          </p:nvSpPr>
          <p:spPr>
            <a:xfrm>
              <a:off x="6247940" y="4305066"/>
              <a:ext cx="17594" cy="17594"/>
            </a:xfrm>
            <a:custGeom>
              <a:rect b="b" l="l" r="r" t="t"/>
              <a:pathLst>
                <a:path extrusionOk="0" h="865" w="865">
                  <a:moveTo>
                    <a:pt x="312" y="0"/>
                  </a:moveTo>
                  <a:cubicBezTo>
                    <a:pt x="173" y="277"/>
                    <a:pt x="173" y="415"/>
                    <a:pt x="0" y="588"/>
                  </a:cubicBezTo>
                  <a:cubicBezTo>
                    <a:pt x="173" y="726"/>
                    <a:pt x="450" y="726"/>
                    <a:pt x="588" y="864"/>
                  </a:cubicBezTo>
                  <a:cubicBezTo>
                    <a:pt x="726" y="726"/>
                    <a:pt x="726" y="588"/>
                    <a:pt x="865" y="277"/>
                  </a:cubicBezTo>
                  <a:cubicBezTo>
                    <a:pt x="588" y="277"/>
                    <a:pt x="450" y="138"/>
                    <a:pt x="312" y="0"/>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85"/>
            <p:cNvSpPr/>
            <p:nvPr/>
          </p:nvSpPr>
          <p:spPr>
            <a:xfrm>
              <a:off x="6148805" y="3663188"/>
              <a:ext cx="20" cy="20"/>
            </a:xfrm>
            <a:custGeom>
              <a:rect b="b" l="l" r="r" t="t"/>
              <a:pathLst>
                <a:path extrusionOk="0" h="1" w="1">
                  <a:moveTo>
                    <a:pt x="1" y="0"/>
                  </a:moveTo>
                  <a:lnTo>
                    <a:pt x="1" y="0"/>
                  </a:lnTo>
                  <a:lnTo>
                    <a:pt x="1" y="0"/>
                  </a:ln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85"/>
            <p:cNvSpPr/>
            <p:nvPr/>
          </p:nvSpPr>
          <p:spPr>
            <a:xfrm>
              <a:off x="6134038" y="3924003"/>
              <a:ext cx="307256" cy="369130"/>
            </a:xfrm>
            <a:custGeom>
              <a:rect b="b" l="l" r="r" t="t"/>
              <a:pathLst>
                <a:path extrusionOk="0" h="18148" w="15106">
                  <a:moveTo>
                    <a:pt x="2144" y="1"/>
                  </a:moveTo>
                  <a:cubicBezTo>
                    <a:pt x="1453" y="3457"/>
                    <a:pt x="727" y="6914"/>
                    <a:pt x="1" y="10370"/>
                  </a:cubicBezTo>
                  <a:cubicBezTo>
                    <a:pt x="3319" y="12237"/>
                    <a:pt x="6776" y="14276"/>
                    <a:pt x="10370" y="16005"/>
                  </a:cubicBezTo>
                  <a:cubicBezTo>
                    <a:pt x="11960" y="16869"/>
                    <a:pt x="13550" y="17595"/>
                    <a:pt x="15106" y="18148"/>
                  </a:cubicBezTo>
                  <a:cubicBezTo>
                    <a:pt x="14829" y="17871"/>
                    <a:pt x="14691" y="17422"/>
                    <a:pt x="14415" y="17145"/>
                  </a:cubicBezTo>
                  <a:cubicBezTo>
                    <a:pt x="12686" y="16281"/>
                    <a:pt x="10958" y="15417"/>
                    <a:pt x="9368" y="14553"/>
                  </a:cubicBezTo>
                  <a:cubicBezTo>
                    <a:pt x="6465" y="13101"/>
                    <a:pt x="3457" y="11684"/>
                    <a:pt x="727" y="10094"/>
                  </a:cubicBezTo>
                  <a:cubicBezTo>
                    <a:pt x="727" y="9645"/>
                    <a:pt x="865" y="9230"/>
                    <a:pt x="865" y="8953"/>
                  </a:cubicBezTo>
                  <a:cubicBezTo>
                    <a:pt x="1003" y="8366"/>
                    <a:pt x="1142" y="7778"/>
                    <a:pt x="1280" y="7225"/>
                  </a:cubicBezTo>
                  <a:cubicBezTo>
                    <a:pt x="1591" y="6188"/>
                    <a:pt x="1729" y="5186"/>
                    <a:pt x="2006" y="4045"/>
                  </a:cubicBezTo>
                  <a:cubicBezTo>
                    <a:pt x="2317" y="3043"/>
                    <a:pt x="2455" y="1867"/>
                    <a:pt x="2593" y="865"/>
                  </a:cubicBezTo>
                  <a:cubicBezTo>
                    <a:pt x="2455" y="589"/>
                    <a:pt x="2317" y="312"/>
                    <a:pt x="21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85"/>
            <p:cNvSpPr/>
            <p:nvPr/>
          </p:nvSpPr>
          <p:spPr>
            <a:xfrm>
              <a:off x="6427214" y="4260766"/>
              <a:ext cx="70336" cy="59088"/>
            </a:xfrm>
            <a:custGeom>
              <a:rect b="b" l="l" r="r" t="t"/>
              <a:pathLst>
                <a:path extrusionOk="0" h="2905" w="3458">
                  <a:moveTo>
                    <a:pt x="1280" y="1"/>
                  </a:moveTo>
                  <a:cubicBezTo>
                    <a:pt x="1428" y="220"/>
                    <a:pt x="1586" y="430"/>
                    <a:pt x="1748" y="635"/>
                  </a:cubicBezTo>
                  <a:lnTo>
                    <a:pt x="1748" y="635"/>
                  </a:lnTo>
                  <a:cubicBezTo>
                    <a:pt x="1599" y="425"/>
                    <a:pt x="1442" y="213"/>
                    <a:pt x="1280" y="1"/>
                  </a:cubicBezTo>
                  <a:close/>
                  <a:moveTo>
                    <a:pt x="1" y="588"/>
                  </a:moveTo>
                  <a:lnTo>
                    <a:pt x="1" y="588"/>
                  </a:lnTo>
                  <a:cubicBezTo>
                    <a:pt x="277" y="865"/>
                    <a:pt x="415" y="1314"/>
                    <a:pt x="692" y="1591"/>
                  </a:cubicBezTo>
                  <a:cubicBezTo>
                    <a:pt x="1003" y="1729"/>
                    <a:pt x="1141" y="1902"/>
                    <a:pt x="1418" y="1902"/>
                  </a:cubicBezTo>
                  <a:cubicBezTo>
                    <a:pt x="2282" y="2316"/>
                    <a:pt x="2870" y="2593"/>
                    <a:pt x="3457" y="2904"/>
                  </a:cubicBezTo>
                  <a:lnTo>
                    <a:pt x="3146" y="2455"/>
                  </a:lnTo>
                  <a:cubicBezTo>
                    <a:pt x="2733" y="1810"/>
                    <a:pt x="2224" y="1241"/>
                    <a:pt x="1748" y="635"/>
                  </a:cubicBezTo>
                  <a:lnTo>
                    <a:pt x="1748" y="635"/>
                  </a:lnTo>
                  <a:cubicBezTo>
                    <a:pt x="2010" y="1008"/>
                    <a:pt x="2243" y="1375"/>
                    <a:pt x="2420" y="1729"/>
                  </a:cubicBezTo>
                  <a:cubicBezTo>
                    <a:pt x="1556" y="1314"/>
                    <a:pt x="865" y="1038"/>
                    <a:pt x="1" y="58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85"/>
            <p:cNvSpPr/>
            <p:nvPr/>
          </p:nvSpPr>
          <p:spPr>
            <a:xfrm>
              <a:off x="6177626" y="3877608"/>
              <a:ext cx="137824" cy="189854"/>
            </a:xfrm>
            <a:custGeom>
              <a:rect b="b" l="l" r="r" t="t"/>
              <a:pathLst>
                <a:path extrusionOk="0" h="9334" w="6776">
                  <a:moveTo>
                    <a:pt x="589" y="1"/>
                  </a:moveTo>
                  <a:cubicBezTo>
                    <a:pt x="450" y="692"/>
                    <a:pt x="312" y="1556"/>
                    <a:pt x="1" y="2282"/>
                  </a:cubicBezTo>
                  <a:cubicBezTo>
                    <a:pt x="174" y="2593"/>
                    <a:pt x="312" y="2870"/>
                    <a:pt x="450" y="3146"/>
                  </a:cubicBezTo>
                  <a:cubicBezTo>
                    <a:pt x="589" y="2420"/>
                    <a:pt x="727" y="1729"/>
                    <a:pt x="727" y="1003"/>
                  </a:cubicBezTo>
                  <a:cubicBezTo>
                    <a:pt x="2766" y="3595"/>
                    <a:pt x="4633" y="6326"/>
                    <a:pt x="6499" y="9057"/>
                  </a:cubicBezTo>
                  <a:cubicBezTo>
                    <a:pt x="6637" y="9195"/>
                    <a:pt x="6637" y="9195"/>
                    <a:pt x="6776" y="9333"/>
                  </a:cubicBezTo>
                  <a:cubicBezTo>
                    <a:pt x="5773" y="7778"/>
                    <a:pt x="4771" y="6188"/>
                    <a:pt x="3769" y="4598"/>
                  </a:cubicBezTo>
                  <a:lnTo>
                    <a:pt x="3457" y="4148"/>
                  </a:lnTo>
                  <a:cubicBezTo>
                    <a:pt x="3043" y="3457"/>
                    <a:pt x="2455" y="2731"/>
                    <a:pt x="2040" y="2005"/>
                  </a:cubicBezTo>
                  <a:cubicBezTo>
                    <a:pt x="1453" y="1280"/>
                    <a:pt x="1038" y="692"/>
                    <a:pt x="5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85"/>
            <p:cNvSpPr/>
            <p:nvPr/>
          </p:nvSpPr>
          <p:spPr>
            <a:xfrm>
              <a:off x="6128424" y="3912755"/>
              <a:ext cx="319196" cy="389511"/>
            </a:xfrm>
            <a:custGeom>
              <a:rect b="b" l="l" r="r" t="t"/>
              <a:pathLst>
                <a:path extrusionOk="0" h="19150" w="15693">
                  <a:moveTo>
                    <a:pt x="2143" y="1"/>
                  </a:moveTo>
                  <a:cubicBezTo>
                    <a:pt x="2005" y="1867"/>
                    <a:pt x="1556" y="3596"/>
                    <a:pt x="1279" y="5324"/>
                  </a:cubicBezTo>
                  <a:cubicBezTo>
                    <a:pt x="1003" y="6188"/>
                    <a:pt x="865" y="7190"/>
                    <a:pt x="553" y="8055"/>
                  </a:cubicBezTo>
                  <a:cubicBezTo>
                    <a:pt x="553" y="8469"/>
                    <a:pt x="415" y="8919"/>
                    <a:pt x="277" y="9333"/>
                  </a:cubicBezTo>
                  <a:cubicBezTo>
                    <a:pt x="277" y="9783"/>
                    <a:pt x="139" y="10198"/>
                    <a:pt x="0" y="10785"/>
                  </a:cubicBezTo>
                  <a:cubicBezTo>
                    <a:pt x="0" y="10923"/>
                    <a:pt x="139" y="11062"/>
                    <a:pt x="139" y="11235"/>
                  </a:cubicBezTo>
                  <a:cubicBezTo>
                    <a:pt x="277" y="11235"/>
                    <a:pt x="277" y="11373"/>
                    <a:pt x="277" y="11373"/>
                  </a:cubicBezTo>
                  <a:cubicBezTo>
                    <a:pt x="3146" y="12963"/>
                    <a:pt x="6188" y="14380"/>
                    <a:pt x="9195" y="15970"/>
                  </a:cubicBezTo>
                  <a:cubicBezTo>
                    <a:pt x="10646" y="16696"/>
                    <a:pt x="12098" y="17422"/>
                    <a:pt x="13654" y="18148"/>
                  </a:cubicBezTo>
                  <a:cubicBezTo>
                    <a:pt x="14380" y="18562"/>
                    <a:pt x="14967" y="18839"/>
                    <a:pt x="15693" y="19150"/>
                  </a:cubicBezTo>
                  <a:cubicBezTo>
                    <a:pt x="15693" y="19012"/>
                    <a:pt x="15555" y="18839"/>
                    <a:pt x="15382" y="18701"/>
                  </a:cubicBezTo>
                  <a:cubicBezTo>
                    <a:pt x="13826" y="18148"/>
                    <a:pt x="12236" y="17422"/>
                    <a:pt x="10646" y="16558"/>
                  </a:cubicBezTo>
                  <a:cubicBezTo>
                    <a:pt x="7052" y="14829"/>
                    <a:pt x="3595" y="12790"/>
                    <a:pt x="277" y="10923"/>
                  </a:cubicBezTo>
                  <a:cubicBezTo>
                    <a:pt x="1003" y="7467"/>
                    <a:pt x="1729" y="4010"/>
                    <a:pt x="2420" y="554"/>
                  </a:cubicBezTo>
                  <a:cubicBezTo>
                    <a:pt x="2420" y="416"/>
                    <a:pt x="2282" y="139"/>
                    <a:pt x="214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85"/>
            <p:cNvSpPr/>
            <p:nvPr/>
          </p:nvSpPr>
          <p:spPr>
            <a:xfrm>
              <a:off x="6172012" y="3865669"/>
              <a:ext cx="336790" cy="459806"/>
            </a:xfrm>
            <a:custGeom>
              <a:rect b="b" l="l" r="r" t="t"/>
              <a:pathLst>
                <a:path extrusionOk="0" h="22606" w="16558">
                  <a:moveTo>
                    <a:pt x="726" y="0"/>
                  </a:moveTo>
                  <a:cubicBezTo>
                    <a:pt x="726" y="0"/>
                    <a:pt x="588" y="0"/>
                    <a:pt x="588" y="138"/>
                  </a:cubicBezTo>
                  <a:cubicBezTo>
                    <a:pt x="450" y="138"/>
                    <a:pt x="450" y="277"/>
                    <a:pt x="277" y="277"/>
                  </a:cubicBezTo>
                  <a:lnTo>
                    <a:pt x="277" y="415"/>
                  </a:lnTo>
                  <a:lnTo>
                    <a:pt x="277" y="726"/>
                  </a:lnTo>
                  <a:cubicBezTo>
                    <a:pt x="139" y="1141"/>
                    <a:pt x="139" y="1728"/>
                    <a:pt x="139" y="2316"/>
                  </a:cubicBezTo>
                  <a:lnTo>
                    <a:pt x="0" y="2316"/>
                  </a:lnTo>
                  <a:cubicBezTo>
                    <a:pt x="139" y="2454"/>
                    <a:pt x="277" y="2731"/>
                    <a:pt x="277" y="2869"/>
                  </a:cubicBezTo>
                  <a:cubicBezTo>
                    <a:pt x="588" y="2143"/>
                    <a:pt x="726" y="1279"/>
                    <a:pt x="865" y="588"/>
                  </a:cubicBezTo>
                  <a:cubicBezTo>
                    <a:pt x="1314" y="1279"/>
                    <a:pt x="1729" y="1867"/>
                    <a:pt x="2316" y="2592"/>
                  </a:cubicBezTo>
                  <a:cubicBezTo>
                    <a:pt x="2731" y="3318"/>
                    <a:pt x="3319" y="4044"/>
                    <a:pt x="3733" y="4735"/>
                  </a:cubicBezTo>
                  <a:lnTo>
                    <a:pt x="4045" y="5185"/>
                  </a:lnTo>
                  <a:cubicBezTo>
                    <a:pt x="5047" y="6775"/>
                    <a:pt x="6049" y="8365"/>
                    <a:pt x="7052" y="9920"/>
                  </a:cubicBezTo>
                  <a:cubicBezTo>
                    <a:pt x="8054" y="11372"/>
                    <a:pt x="8918" y="12824"/>
                    <a:pt x="10093" y="14241"/>
                  </a:cubicBezTo>
                  <a:cubicBezTo>
                    <a:pt x="11096" y="15693"/>
                    <a:pt x="12237" y="17144"/>
                    <a:pt x="13239" y="18561"/>
                  </a:cubicBezTo>
                  <a:cubicBezTo>
                    <a:pt x="13550" y="18873"/>
                    <a:pt x="13688" y="19149"/>
                    <a:pt x="13827" y="19426"/>
                  </a:cubicBezTo>
                  <a:cubicBezTo>
                    <a:pt x="14414" y="20290"/>
                    <a:pt x="15140" y="21016"/>
                    <a:pt x="15693" y="21880"/>
                  </a:cubicBezTo>
                  <a:lnTo>
                    <a:pt x="16004" y="22329"/>
                  </a:lnTo>
                  <a:cubicBezTo>
                    <a:pt x="15417" y="22018"/>
                    <a:pt x="14829" y="21741"/>
                    <a:pt x="13965" y="21327"/>
                  </a:cubicBezTo>
                  <a:cubicBezTo>
                    <a:pt x="13688" y="21327"/>
                    <a:pt x="13550" y="21154"/>
                    <a:pt x="13239" y="21016"/>
                  </a:cubicBezTo>
                  <a:lnTo>
                    <a:pt x="13239" y="21016"/>
                  </a:lnTo>
                  <a:cubicBezTo>
                    <a:pt x="13412" y="21154"/>
                    <a:pt x="13550" y="21327"/>
                    <a:pt x="13550" y="21465"/>
                  </a:cubicBezTo>
                  <a:lnTo>
                    <a:pt x="13688" y="21603"/>
                  </a:lnTo>
                  <a:cubicBezTo>
                    <a:pt x="14103" y="21741"/>
                    <a:pt x="14552" y="21880"/>
                    <a:pt x="14829" y="22018"/>
                  </a:cubicBezTo>
                  <a:cubicBezTo>
                    <a:pt x="15140" y="22191"/>
                    <a:pt x="15278" y="22329"/>
                    <a:pt x="15417" y="22329"/>
                  </a:cubicBezTo>
                  <a:cubicBezTo>
                    <a:pt x="15555" y="22467"/>
                    <a:pt x="15693" y="22467"/>
                    <a:pt x="15831" y="22467"/>
                  </a:cubicBezTo>
                  <a:cubicBezTo>
                    <a:pt x="15831" y="22606"/>
                    <a:pt x="16004" y="22606"/>
                    <a:pt x="16004" y="22606"/>
                  </a:cubicBezTo>
                  <a:lnTo>
                    <a:pt x="16419" y="22606"/>
                  </a:lnTo>
                  <a:cubicBezTo>
                    <a:pt x="16419" y="22467"/>
                    <a:pt x="16557" y="22467"/>
                    <a:pt x="16557" y="22329"/>
                  </a:cubicBezTo>
                  <a:lnTo>
                    <a:pt x="16557" y="21880"/>
                  </a:lnTo>
                  <a:lnTo>
                    <a:pt x="16419" y="21880"/>
                  </a:lnTo>
                  <a:lnTo>
                    <a:pt x="16419" y="21603"/>
                  </a:lnTo>
                  <a:cubicBezTo>
                    <a:pt x="16281" y="21465"/>
                    <a:pt x="16142" y="21327"/>
                    <a:pt x="16004" y="21016"/>
                  </a:cubicBezTo>
                  <a:cubicBezTo>
                    <a:pt x="16004" y="21016"/>
                    <a:pt x="16004" y="20877"/>
                    <a:pt x="15831" y="20877"/>
                  </a:cubicBezTo>
                  <a:cubicBezTo>
                    <a:pt x="14967" y="19426"/>
                    <a:pt x="14103" y="18147"/>
                    <a:pt x="13101" y="16833"/>
                  </a:cubicBezTo>
                  <a:cubicBezTo>
                    <a:pt x="12548" y="16142"/>
                    <a:pt x="11960" y="15416"/>
                    <a:pt x="11372" y="14690"/>
                  </a:cubicBezTo>
                  <a:cubicBezTo>
                    <a:pt x="10958" y="13964"/>
                    <a:pt x="10370" y="13238"/>
                    <a:pt x="9782" y="12374"/>
                  </a:cubicBezTo>
                  <a:cubicBezTo>
                    <a:pt x="7639" y="9367"/>
                    <a:pt x="5635" y="6325"/>
                    <a:pt x="3457" y="3318"/>
                  </a:cubicBezTo>
                  <a:cubicBezTo>
                    <a:pt x="2731" y="2316"/>
                    <a:pt x="1867" y="1279"/>
                    <a:pt x="1141" y="277"/>
                  </a:cubicBezTo>
                  <a:cubicBezTo>
                    <a:pt x="1003" y="138"/>
                    <a:pt x="1003" y="0"/>
                    <a:pt x="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85"/>
            <p:cNvSpPr/>
            <p:nvPr/>
          </p:nvSpPr>
          <p:spPr>
            <a:xfrm>
              <a:off x="6148805" y="3663188"/>
              <a:ext cx="20" cy="20"/>
            </a:xfrm>
            <a:custGeom>
              <a:rect b="b" l="l" r="r" t="t"/>
              <a:pathLst>
                <a:path extrusionOk="0" h="1" w="1">
                  <a:moveTo>
                    <a:pt x="1" y="0"/>
                  </a:moveTo>
                  <a:lnTo>
                    <a:pt x="1" y="0"/>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85"/>
            <p:cNvSpPr/>
            <p:nvPr/>
          </p:nvSpPr>
          <p:spPr>
            <a:xfrm>
              <a:off x="6236692" y="3730675"/>
              <a:ext cx="570903" cy="785327"/>
            </a:xfrm>
            <a:custGeom>
              <a:rect b="b" l="l" r="r" t="t"/>
              <a:pathLst>
                <a:path extrusionOk="0" h="38610" w="28068">
                  <a:moveTo>
                    <a:pt x="139" y="1"/>
                  </a:moveTo>
                  <a:cubicBezTo>
                    <a:pt x="139" y="139"/>
                    <a:pt x="139" y="450"/>
                    <a:pt x="0" y="588"/>
                  </a:cubicBezTo>
                  <a:cubicBezTo>
                    <a:pt x="415" y="1176"/>
                    <a:pt x="726" y="1729"/>
                    <a:pt x="1003" y="2178"/>
                  </a:cubicBezTo>
                  <a:lnTo>
                    <a:pt x="1141" y="2455"/>
                  </a:lnTo>
                  <a:cubicBezTo>
                    <a:pt x="1590" y="2904"/>
                    <a:pt x="1867" y="3457"/>
                    <a:pt x="2143" y="4045"/>
                  </a:cubicBezTo>
                  <a:cubicBezTo>
                    <a:pt x="2593" y="4632"/>
                    <a:pt x="3008" y="5324"/>
                    <a:pt x="3457" y="5911"/>
                  </a:cubicBezTo>
                  <a:cubicBezTo>
                    <a:pt x="4459" y="7225"/>
                    <a:pt x="5462" y="8642"/>
                    <a:pt x="6602" y="10094"/>
                  </a:cubicBezTo>
                  <a:cubicBezTo>
                    <a:pt x="7916" y="11822"/>
                    <a:pt x="9195" y="13550"/>
                    <a:pt x="10508" y="15140"/>
                  </a:cubicBezTo>
                  <a:cubicBezTo>
                    <a:pt x="12513" y="17871"/>
                    <a:pt x="14691" y="20601"/>
                    <a:pt x="16834" y="23470"/>
                  </a:cubicBezTo>
                  <a:cubicBezTo>
                    <a:pt x="17560" y="24645"/>
                    <a:pt x="18424" y="25786"/>
                    <a:pt x="19288" y="26927"/>
                  </a:cubicBezTo>
                  <a:cubicBezTo>
                    <a:pt x="21465" y="30107"/>
                    <a:pt x="23885" y="33425"/>
                    <a:pt x="26339" y="36605"/>
                  </a:cubicBezTo>
                  <a:cubicBezTo>
                    <a:pt x="26477" y="36743"/>
                    <a:pt x="26650" y="36881"/>
                    <a:pt x="26650" y="37158"/>
                  </a:cubicBezTo>
                  <a:cubicBezTo>
                    <a:pt x="26927" y="37469"/>
                    <a:pt x="27203" y="37746"/>
                    <a:pt x="27514" y="38022"/>
                  </a:cubicBezTo>
                  <a:cubicBezTo>
                    <a:pt x="27514" y="38160"/>
                    <a:pt x="27653" y="38333"/>
                    <a:pt x="27653" y="38471"/>
                  </a:cubicBezTo>
                  <a:lnTo>
                    <a:pt x="27653" y="38610"/>
                  </a:lnTo>
                  <a:lnTo>
                    <a:pt x="28067" y="38610"/>
                  </a:lnTo>
                  <a:cubicBezTo>
                    <a:pt x="27514" y="37607"/>
                    <a:pt x="26788" y="36605"/>
                    <a:pt x="26201" y="35741"/>
                  </a:cubicBezTo>
                  <a:cubicBezTo>
                    <a:pt x="25060" y="34151"/>
                    <a:pt x="23885" y="32699"/>
                    <a:pt x="22744" y="31109"/>
                  </a:cubicBezTo>
                  <a:cubicBezTo>
                    <a:pt x="20601" y="28102"/>
                    <a:pt x="18285" y="25198"/>
                    <a:pt x="15970" y="22053"/>
                  </a:cubicBezTo>
                  <a:cubicBezTo>
                    <a:pt x="14241" y="19599"/>
                    <a:pt x="12375" y="17007"/>
                    <a:pt x="10647" y="14414"/>
                  </a:cubicBezTo>
                  <a:cubicBezTo>
                    <a:pt x="9644" y="13101"/>
                    <a:pt x="8780" y="11822"/>
                    <a:pt x="7778" y="10681"/>
                  </a:cubicBezTo>
                  <a:cubicBezTo>
                    <a:pt x="7328" y="9955"/>
                    <a:pt x="6913" y="9368"/>
                    <a:pt x="6326" y="8780"/>
                  </a:cubicBezTo>
                  <a:cubicBezTo>
                    <a:pt x="5911" y="8227"/>
                    <a:pt x="5462" y="7639"/>
                    <a:pt x="5047" y="7052"/>
                  </a:cubicBezTo>
                  <a:cubicBezTo>
                    <a:pt x="3457" y="5047"/>
                    <a:pt x="2005" y="2731"/>
                    <a:pt x="553" y="588"/>
                  </a:cubicBezTo>
                  <a:cubicBezTo>
                    <a:pt x="415" y="450"/>
                    <a:pt x="277" y="139"/>
                    <a:pt x="1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85"/>
            <p:cNvSpPr/>
            <p:nvPr/>
          </p:nvSpPr>
          <p:spPr>
            <a:xfrm>
              <a:off x="6136865" y="3634367"/>
              <a:ext cx="73122" cy="63990"/>
            </a:xfrm>
            <a:custGeom>
              <a:rect b="b" l="l" r="r" t="t"/>
              <a:pathLst>
                <a:path extrusionOk="0" h="3146" w="3595">
                  <a:moveTo>
                    <a:pt x="0" y="0"/>
                  </a:moveTo>
                  <a:cubicBezTo>
                    <a:pt x="138" y="138"/>
                    <a:pt x="277" y="277"/>
                    <a:pt x="450" y="415"/>
                  </a:cubicBezTo>
                  <a:lnTo>
                    <a:pt x="588" y="553"/>
                  </a:lnTo>
                  <a:cubicBezTo>
                    <a:pt x="1314" y="1003"/>
                    <a:pt x="1867" y="1417"/>
                    <a:pt x="2316" y="1867"/>
                  </a:cubicBezTo>
                  <a:cubicBezTo>
                    <a:pt x="2593" y="2281"/>
                    <a:pt x="3042" y="2593"/>
                    <a:pt x="3318" y="3007"/>
                  </a:cubicBezTo>
                  <a:cubicBezTo>
                    <a:pt x="3382" y="3007"/>
                    <a:pt x="3446" y="3007"/>
                    <a:pt x="3496" y="3021"/>
                  </a:cubicBezTo>
                  <a:lnTo>
                    <a:pt x="3496" y="3021"/>
                  </a:lnTo>
                  <a:cubicBezTo>
                    <a:pt x="2518" y="1801"/>
                    <a:pt x="1404" y="836"/>
                    <a:pt x="0" y="0"/>
                  </a:cubicBezTo>
                  <a:close/>
                  <a:moveTo>
                    <a:pt x="3496" y="3021"/>
                  </a:moveTo>
                  <a:cubicBezTo>
                    <a:pt x="3529" y="3062"/>
                    <a:pt x="3562" y="3104"/>
                    <a:pt x="3595" y="3146"/>
                  </a:cubicBezTo>
                  <a:cubicBezTo>
                    <a:pt x="3595" y="3071"/>
                    <a:pt x="3555" y="3037"/>
                    <a:pt x="3496" y="302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85"/>
            <p:cNvSpPr/>
            <p:nvPr/>
          </p:nvSpPr>
          <p:spPr>
            <a:xfrm>
              <a:off x="5997652" y="4193971"/>
              <a:ext cx="2827" cy="5655"/>
            </a:xfrm>
            <a:custGeom>
              <a:rect b="b" l="l" r="r" t="t"/>
              <a:pathLst>
                <a:path extrusionOk="0" h="278" w="139">
                  <a:moveTo>
                    <a:pt x="0" y="1"/>
                  </a:moveTo>
                  <a:cubicBezTo>
                    <a:pt x="0" y="139"/>
                    <a:pt x="139" y="139"/>
                    <a:pt x="139" y="277"/>
                  </a:cubicBezTo>
                  <a:cubicBezTo>
                    <a:pt x="139" y="139"/>
                    <a:pt x="139" y="1"/>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85"/>
            <p:cNvSpPr/>
            <p:nvPr/>
          </p:nvSpPr>
          <p:spPr>
            <a:xfrm>
              <a:off x="6204352" y="3695528"/>
              <a:ext cx="35168" cy="47128"/>
            </a:xfrm>
            <a:custGeom>
              <a:rect b="b" l="l" r="r" t="t"/>
              <a:pathLst>
                <a:path extrusionOk="0" h="2317" w="1729">
                  <a:moveTo>
                    <a:pt x="0" y="0"/>
                  </a:moveTo>
                  <a:cubicBezTo>
                    <a:pt x="139" y="139"/>
                    <a:pt x="277" y="311"/>
                    <a:pt x="277" y="450"/>
                  </a:cubicBezTo>
                  <a:cubicBezTo>
                    <a:pt x="865" y="1003"/>
                    <a:pt x="1279" y="1729"/>
                    <a:pt x="1590" y="2316"/>
                  </a:cubicBezTo>
                  <a:cubicBezTo>
                    <a:pt x="1729" y="2178"/>
                    <a:pt x="1729" y="1867"/>
                    <a:pt x="1729" y="1729"/>
                  </a:cubicBezTo>
                  <a:cubicBezTo>
                    <a:pt x="1279" y="1176"/>
                    <a:pt x="865" y="588"/>
                    <a:pt x="277" y="139"/>
                  </a:cubicBezTo>
                  <a:cubicBezTo>
                    <a:pt x="277" y="0"/>
                    <a:pt x="139"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85"/>
            <p:cNvSpPr/>
            <p:nvPr/>
          </p:nvSpPr>
          <p:spPr>
            <a:xfrm>
              <a:off x="5999064" y="3628041"/>
              <a:ext cx="835242" cy="941864"/>
            </a:xfrm>
            <a:custGeom>
              <a:rect b="b" l="l" r="r" t="t"/>
              <a:pathLst>
                <a:path extrusionOk="0" h="46306" w="41064">
                  <a:moveTo>
                    <a:pt x="6188" y="0"/>
                  </a:moveTo>
                  <a:cubicBezTo>
                    <a:pt x="6049" y="0"/>
                    <a:pt x="5911" y="173"/>
                    <a:pt x="5911" y="173"/>
                  </a:cubicBezTo>
                  <a:cubicBezTo>
                    <a:pt x="5773" y="449"/>
                    <a:pt x="5496" y="726"/>
                    <a:pt x="5323" y="1037"/>
                  </a:cubicBezTo>
                  <a:cubicBezTo>
                    <a:pt x="5185" y="1314"/>
                    <a:pt x="5047" y="1728"/>
                    <a:pt x="4909" y="2039"/>
                  </a:cubicBezTo>
                  <a:cubicBezTo>
                    <a:pt x="4770" y="2765"/>
                    <a:pt x="4459" y="3457"/>
                    <a:pt x="4321" y="4182"/>
                  </a:cubicBezTo>
                  <a:cubicBezTo>
                    <a:pt x="4183" y="4770"/>
                    <a:pt x="4045" y="5496"/>
                    <a:pt x="3906" y="6222"/>
                  </a:cubicBezTo>
                  <a:cubicBezTo>
                    <a:pt x="3768" y="7086"/>
                    <a:pt x="3595" y="7950"/>
                    <a:pt x="3319" y="8814"/>
                  </a:cubicBezTo>
                  <a:cubicBezTo>
                    <a:pt x="2593" y="12409"/>
                    <a:pt x="1729" y="16142"/>
                    <a:pt x="1176" y="19875"/>
                  </a:cubicBezTo>
                  <a:cubicBezTo>
                    <a:pt x="726" y="22467"/>
                    <a:pt x="312" y="25060"/>
                    <a:pt x="0" y="27825"/>
                  </a:cubicBezTo>
                  <a:cubicBezTo>
                    <a:pt x="139" y="27825"/>
                    <a:pt x="139" y="27963"/>
                    <a:pt x="139" y="28101"/>
                  </a:cubicBezTo>
                  <a:lnTo>
                    <a:pt x="312" y="28101"/>
                  </a:lnTo>
                  <a:lnTo>
                    <a:pt x="312" y="28240"/>
                  </a:lnTo>
                  <a:cubicBezTo>
                    <a:pt x="2904" y="30244"/>
                    <a:pt x="5911" y="31834"/>
                    <a:pt x="8953" y="33286"/>
                  </a:cubicBezTo>
                  <a:cubicBezTo>
                    <a:pt x="12236" y="34876"/>
                    <a:pt x="15693" y="36466"/>
                    <a:pt x="19011" y="37883"/>
                  </a:cubicBezTo>
                  <a:cubicBezTo>
                    <a:pt x="20325" y="38609"/>
                    <a:pt x="21604" y="39197"/>
                    <a:pt x="22917" y="39750"/>
                  </a:cubicBezTo>
                  <a:cubicBezTo>
                    <a:pt x="24196" y="40476"/>
                    <a:pt x="25510" y="41063"/>
                    <a:pt x="26927" y="41478"/>
                  </a:cubicBezTo>
                  <a:cubicBezTo>
                    <a:pt x="29519" y="42515"/>
                    <a:pt x="32284" y="43379"/>
                    <a:pt x="35015" y="44382"/>
                  </a:cubicBezTo>
                  <a:cubicBezTo>
                    <a:pt x="36743" y="45107"/>
                    <a:pt x="38471" y="45660"/>
                    <a:pt x="40200" y="46248"/>
                  </a:cubicBezTo>
                  <a:cubicBezTo>
                    <a:pt x="40240" y="46289"/>
                    <a:pt x="40293" y="46305"/>
                    <a:pt x="40346" y="46305"/>
                  </a:cubicBezTo>
                  <a:cubicBezTo>
                    <a:pt x="40476" y="46305"/>
                    <a:pt x="40614" y="46208"/>
                    <a:pt x="40614" y="46110"/>
                  </a:cubicBezTo>
                  <a:lnTo>
                    <a:pt x="40753" y="46110"/>
                  </a:lnTo>
                  <a:cubicBezTo>
                    <a:pt x="40926" y="45972"/>
                    <a:pt x="41064" y="45660"/>
                    <a:pt x="40926" y="45522"/>
                  </a:cubicBezTo>
                  <a:cubicBezTo>
                    <a:pt x="40476" y="44796"/>
                    <a:pt x="40200" y="44243"/>
                    <a:pt x="39750" y="43656"/>
                  </a:cubicBezTo>
                  <a:lnTo>
                    <a:pt x="39336" y="43656"/>
                  </a:lnTo>
                  <a:cubicBezTo>
                    <a:pt x="39336" y="43656"/>
                    <a:pt x="39474" y="43794"/>
                    <a:pt x="39474" y="43932"/>
                  </a:cubicBezTo>
                  <a:cubicBezTo>
                    <a:pt x="39612" y="44243"/>
                    <a:pt x="39889" y="44382"/>
                    <a:pt x="40200" y="44520"/>
                  </a:cubicBezTo>
                  <a:cubicBezTo>
                    <a:pt x="40338" y="44658"/>
                    <a:pt x="40338" y="45107"/>
                    <a:pt x="40200" y="45246"/>
                  </a:cubicBezTo>
                  <a:cubicBezTo>
                    <a:pt x="40061" y="45246"/>
                    <a:pt x="40061" y="45384"/>
                    <a:pt x="39889" y="45384"/>
                  </a:cubicBezTo>
                  <a:cubicBezTo>
                    <a:pt x="39750" y="45384"/>
                    <a:pt x="39750" y="45246"/>
                    <a:pt x="39612" y="45246"/>
                  </a:cubicBezTo>
                  <a:lnTo>
                    <a:pt x="39336" y="45246"/>
                  </a:lnTo>
                  <a:cubicBezTo>
                    <a:pt x="39197" y="45107"/>
                    <a:pt x="39024" y="45107"/>
                    <a:pt x="38886" y="44935"/>
                  </a:cubicBezTo>
                  <a:cubicBezTo>
                    <a:pt x="38886" y="44935"/>
                    <a:pt x="38748" y="44935"/>
                    <a:pt x="38748" y="44796"/>
                  </a:cubicBezTo>
                  <a:cubicBezTo>
                    <a:pt x="38610" y="44935"/>
                    <a:pt x="38610" y="44935"/>
                    <a:pt x="38471" y="44935"/>
                  </a:cubicBezTo>
                  <a:cubicBezTo>
                    <a:pt x="38471" y="44935"/>
                    <a:pt x="38333" y="44935"/>
                    <a:pt x="38333" y="44796"/>
                  </a:cubicBezTo>
                  <a:cubicBezTo>
                    <a:pt x="37296" y="44520"/>
                    <a:pt x="36294" y="44243"/>
                    <a:pt x="35291" y="43932"/>
                  </a:cubicBezTo>
                  <a:lnTo>
                    <a:pt x="34427" y="43656"/>
                  </a:lnTo>
                  <a:cubicBezTo>
                    <a:pt x="33287" y="43379"/>
                    <a:pt x="31973" y="42930"/>
                    <a:pt x="30694" y="42342"/>
                  </a:cubicBezTo>
                  <a:cubicBezTo>
                    <a:pt x="24784" y="40199"/>
                    <a:pt x="19737" y="38194"/>
                    <a:pt x="15140" y="35879"/>
                  </a:cubicBezTo>
                  <a:cubicBezTo>
                    <a:pt x="13688" y="35291"/>
                    <a:pt x="12548" y="34738"/>
                    <a:pt x="11372" y="34150"/>
                  </a:cubicBezTo>
                  <a:cubicBezTo>
                    <a:pt x="10093" y="33424"/>
                    <a:pt x="8953" y="32837"/>
                    <a:pt x="7916" y="32146"/>
                  </a:cubicBezTo>
                  <a:lnTo>
                    <a:pt x="7225" y="31696"/>
                  </a:lnTo>
                  <a:cubicBezTo>
                    <a:pt x="5185" y="30556"/>
                    <a:pt x="3042" y="29242"/>
                    <a:pt x="865" y="28378"/>
                  </a:cubicBezTo>
                  <a:cubicBezTo>
                    <a:pt x="588" y="28240"/>
                    <a:pt x="450" y="27963"/>
                    <a:pt x="450" y="27825"/>
                  </a:cubicBezTo>
                  <a:cubicBezTo>
                    <a:pt x="312" y="27652"/>
                    <a:pt x="312" y="27514"/>
                    <a:pt x="450" y="27376"/>
                  </a:cubicBezTo>
                  <a:lnTo>
                    <a:pt x="450" y="26961"/>
                  </a:lnTo>
                  <a:cubicBezTo>
                    <a:pt x="588" y="26235"/>
                    <a:pt x="726" y="25371"/>
                    <a:pt x="865" y="24507"/>
                  </a:cubicBezTo>
                  <a:lnTo>
                    <a:pt x="1003" y="23781"/>
                  </a:lnTo>
                  <a:cubicBezTo>
                    <a:pt x="1314" y="22640"/>
                    <a:pt x="1452" y="21603"/>
                    <a:pt x="1729" y="20463"/>
                  </a:cubicBezTo>
                  <a:cubicBezTo>
                    <a:pt x="2178" y="18458"/>
                    <a:pt x="2593" y="16280"/>
                    <a:pt x="3042" y="14137"/>
                  </a:cubicBezTo>
                  <a:lnTo>
                    <a:pt x="3319" y="12824"/>
                  </a:lnTo>
                  <a:cubicBezTo>
                    <a:pt x="4045" y="9091"/>
                    <a:pt x="4909" y="5185"/>
                    <a:pt x="5635" y="1314"/>
                  </a:cubicBezTo>
                  <a:cubicBezTo>
                    <a:pt x="5773" y="864"/>
                    <a:pt x="6049" y="588"/>
                    <a:pt x="6499" y="588"/>
                  </a:cubicBezTo>
                  <a:lnTo>
                    <a:pt x="6775" y="588"/>
                  </a:lnTo>
                  <a:cubicBezTo>
                    <a:pt x="6775" y="726"/>
                    <a:pt x="6913" y="726"/>
                    <a:pt x="7052" y="726"/>
                  </a:cubicBezTo>
                  <a:lnTo>
                    <a:pt x="7225" y="726"/>
                  </a:lnTo>
                  <a:cubicBezTo>
                    <a:pt x="7052" y="588"/>
                    <a:pt x="6913" y="449"/>
                    <a:pt x="6775" y="311"/>
                  </a:cubicBezTo>
                  <a:cubicBezTo>
                    <a:pt x="6775" y="311"/>
                    <a:pt x="6637" y="311"/>
                    <a:pt x="6637" y="173"/>
                  </a:cubicBezTo>
                  <a:lnTo>
                    <a:pt x="6499" y="173"/>
                  </a:lnTo>
                  <a:cubicBezTo>
                    <a:pt x="6499" y="173"/>
                    <a:pt x="6360" y="0"/>
                    <a:pt x="61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85"/>
            <p:cNvSpPr/>
            <p:nvPr/>
          </p:nvSpPr>
          <p:spPr>
            <a:xfrm>
              <a:off x="6435655" y="4375360"/>
              <a:ext cx="20401" cy="20421"/>
            </a:xfrm>
            <a:custGeom>
              <a:rect b="b" l="l" r="r" t="t"/>
              <a:pathLst>
                <a:path extrusionOk="0" h="1004" w="1003">
                  <a:moveTo>
                    <a:pt x="588" y="1"/>
                  </a:moveTo>
                  <a:cubicBezTo>
                    <a:pt x="450" y="1"/>
                    <a:pt x="450" y="1"/>
                    <a:pt x="450" y="139"/>
                  </a:cubicBezTo>
                  <a:cubicBezTo>
                    <a:pt x="277" y="139"/>
                    <a:pt x="139" y="139"/>
                    <a:pt x="139" y="277"/>
                  </a:cubicBezTo>
                  <a:cubicBezTo>
                    <a:pt x="0" y="415"/>
                    <a:pt x="0" y="588"/>
                    <a:pt x="0" y="727"/>
                  </a:cubicBezTo>
                  <a:cubicBezTo>
                    <a:pt x="139" y="865"/>
                    <a:pt x="450" y="865"/>
                    <a:pt x="726" y="1003"/>
                  </a:cubicBezTo>
                  <a:cubicBezTo>
                    <a:pt x="865" y="865"/>
                    <a:pt x="865" y="727"/>
                    <a:pt x="1003" y="727"/>
                  </a:cubicBezTo>
                  <a:cubicBezTo>
                    <a:pt x="1003" y="415"/>
                    <a:pt x="865" y="139"/>
                    <a:pt x="726" y="139"/>
                  </a:cubicBezTo>
                  <a:cubicBezTo>
                    <a:pt x="726" y="1"/>
                    <a:pt x="588" y="1"/>
                    <a:pt x="5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85"/>
            <p:cNvSpPr/>
            <p:nvPr/>
          </p:nvSpPr>
          <p:spPr>
            <a:xfrm>
              <a:off x="6406122" y="4363421"/>
              <a:ext cx="23920" cy="20401"/>
            </a:xfrm>
            <a:custGeom>
              <a:rect b="b" l="l" r="r" t="t"/>
              <a:pathLst>
                <a:path extrusionOk="0" h="1003" w="1176">
                  <a:moveTo>
                    <a:pt x="588" y="0"/>
                  </a:moveTo>
                  <a:cubicBezTo>
                    <a:pt x="450" y="0"/>
                    <a:pt x="312" y="138"/>
                    <a:pt x="312" y="311"/>
                  </a:cubicBezTo>
                  <a:cubicBezTo>
                    <a:pt x="173" y="449"/>
                    <a:pt x="173" y="588"/>
                    <a:pt x="1" y="726"/>
                  </a:cubicBezTo>
                  <a:cubicBezTo>
                    <a:pt x="312" y="864"/>
                    <a:pt x="588" y="864"/>
                    <a:pt x="865" y="1002"/>
                  </a:cubicBezTo>
                  <a:cubicBezTo>
                    <a:pt x="865" y="864"/>
                    <a:pt x="1038" y="726"/>
                    <a:pt x="1038" y="726"/>
                  </a:cubicBezTo>
                  <a:cubicBezTo>
                    <a:pt x="1176" y="449"/>
                    <a:pt x="1038" y="138"/>
                    <a:pt x="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85"/>
            <p:cNvSpPr/>
            <p:nvPr/>
          </p:nvSpPr>
          <p:spPr>
            <a:xfrm>
              <a:off x="6476436" y="4357786"/>
              <a:ext cx="38687" cy="55569"/>
            </a:xfrm>
            <a:custGeom>
              <a:rect b="b" l="l" r="r" t="t"/>
              <a:pathLst>
                <a:path extrusionOk="0" h="2732" w="1902">
                  <a:moveTo>
                    <a:pt x="1314" y="1"/>
                  </a:moveTo>
                  <a:cubicBezTo>
                    <a:pt x="1175" y="1"/>
                    <a:pt x="1037" y="139"/>
                    <a:pt x="1037" y="139"/>
                  </a:cubicBezTo>
                  <a:cubicBezTo>
                    <a:pt x="588" y="865"/>
                    <a:pt x="311" y="1729"/>
                    <a:pt x="0" y="2455"/>
                  </a:cubicBezTo>
                  <a:cubicBezTo>
                    <a:pt x="173" y="2455"/>
                    <a:pt x="450" y="2593"/>
                    <a:pt x="726" y="2731"/>
                  </a:cubicBezTo>
                  <a:cubicBezTo>
                    <a:pt x="1175" y="2005"/>
                    <a:pt x="1452" y="1279"/>
                    <a:pt x="1901" y="588"/>
                  </a:cubicBezTo>
                  <a:cubicBezTo>
                    <a:pt x="1901" y="415"/>
                    <a:pt x="1728" y="139"/>
                    <a:pt x="159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85"/>
            <p:cNvSpPr/>
            <p:nvPr/>
          </p:nvSpPr>
          <p:spPr>
            <a:xfrm>
              <a:off x="6508776" y="4410507"/>
              <a:ext cx="20401" cy="14787"/>
            </a:xfrm>
            <a:custGeom>
              <a:rect b="b" l="l" r="r" t="t"/>
              <a:pathLst>
                <a:path extrusionOk="0" h="727" w="1003">
                  <a:moveTo>
                    <a:pt x="588" y="1"/>
                  </a:moveTo>
                  <a:cubicBezTo>
                    <a:pt x="450" y="1"/>
                    <a:pt x="138" y="1"/>
                    <a:pt x="138" y="139"/>
                  </a:cubicBezTo>
                  <a:cubicBezTo>
                    <a:pt x="138" y="277"/>
                    <a:pt x="0" y="416"/>
                    <a:pt x="0" y="416"/>
                  </a:cubicBezTo>
                  <a:cubicBezTo>
                    <a:pt x="311" y="589"/>
                    <a:pt x="588" y="727"/>
                    <a:pt x="864" y="727"/>
                  </a:cubicBezTo>
                  <a:lnTo>
                    <a:pt x="864" y="589"/>
                  </a:lnTo>
                  <a:cubicBezTo>
                    <a:pt x="1003" y="277"/>
                    <a:pt x="864" y="1"/>
                    <a:pt x="7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85"/>
            <p:cNvSpPr/>
            <p:nvPr/>
          </p:nvSpPr>
          <p:spPr>
            <a:xfrm>
              <a:off x="6330194" y="4281859"/>
              <a:ext cx="44321" cy="70336"/>
            </a:xfrm>
            <a:custGeom>
              <a:rect b="b" l="l" r="r" t="t"/>
              <a:pathLst>
                <a:path extrusionOk="0" h="3458" w="2179">
                  <a:moveTo>
                    <a:pt x="1591" y="1"/>
                  </a:moveTo>
                  <a:cubicBezTo>
                    <a:pt x="1452" y="139"/>
                    <a:pt x="1452" y="139"/>
                    <a:pt x="1314" y="277"/>
                  </a:cubicBezTo>
                  <a:cubicBezTo>
                    <a:pt x="865" y="1141"/>
                    <a:pt x="450" y="2144"/>
                    <a:pt x="1" y="3008"/>
                  </a:cubicBezTo>
                  <a:cubicBezTo>
                    <a:pt x="277" y="3146"/>
                    <a:pt x="588" y="3284"/>
                    <a:pt x="865" y="3457"/>
                  </a:cubicBezTo>
                  <a:cubicBezTo>
                    <a:pt x="1314" y="2420"/>
                    <a:pt x="1591" y="1556"/>
                    <a:pt x="2178" y="692"/>
                  </a:cubicBezTo>
                  <a:lnTo>
                    <a:pt x="2178" y="277"/>
                  </a:lnTo>
                  <a:cubicBezTo>
                    <a:pt x="2178" y="139"/>
                    <a:pt x="2005" y="139"/>
                    <a:pt x="1867" y="139"/>
                  </a:cubicBezTo>
                  <a:cubicBezTo>
                    <a:pt x="1867" y="1"/>
                    <a:pt x="1729" y="1"/>
                    <a:pt x="17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85"/>
            <p:cNvSpPr/>
            <p:nvPr/>
          </p:nvSpPr>
          <p:spPr>
            <a:xfrm>
              <a:off x="6286606" y="4307873"/>
              <a:ext cx="23228" cy="23228"/>
            </a:xfrm>
            <a:custGeom>
              <a:rect b="b" l="l" r="r" t="t"/>
              <a:pathLst>
                <a:path extrusionOk="0" h="1142" w="1142">
                  <a:moveTo>
                    <a:pt x="554" y="0"/>
                  </a:moveTo>
                  <a:cubicBezTo>
                    <a:pt x="415" y="0"/>
                    <a:pt x="277" y="139"/>
                    <a:pt x="277" y="277"/>
                  </a:cubicBezTo>
                  <a:cubicBezTo>
                    <a:pt x="139" y="450"/>
                    <a:pt x="139" y="588"/>
                    <a:pt x="1" y="726"/>
                  </a:cubicBezTo>
                  <a:cubicBezTo>
                    <a:pt x="277" y="865"/>
                    <a:pt x="554" y="1003"/>
                    <a:pt x="865" y="1141"/>
                  </a:cubicBezTo>
                  <a:cubicBezTo>
                    <a:pt x="865" y="865"/>
                    <a:pt x="1003" y="726"/>
                    <a:pt x="1003" y="588"/>
                  </a:cubicBezTo>
                  <a:cubicBezTo>
                    <a:pt x="1141" y="450"/>
                    <a:pt x="1141" y="277"/>
                    <a:pt x="1141" y="277"/>
                  </a:cubicBezTo>
                  <a:cubicBezTo>
                    <a:pt x="1003" y="139"/>
                    <a:pt x="1003" y="0"/>
                    <a:pt x="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85"/>
            <p:cNvSpPr/>
            <p:nvPr/>
          </p:nvSpPr>
          <p:spPr>
            <a:xfrm>
              <a:off x="6356920" y="4337406"/>
              <a:ext cx="23208" cy="26035"/>
            </a:xfrm>
            <a:custGeom>
              <a:rect b="b" l="l" r="r" t="t"/>
              <a:pathLst>
                <a:path extrusionOk="0" h="1280" w="1141">
                  <a:moveTo>
                    <a:pt x="691" y="0"/>
                  </a:moveTo>
                  <a:cubicBezTo>
                    <a:pt x="553" y="0"/>
                    <a:pt x="277" y="138"/>
                    <a:pt x="277" y="277"/>
                  </a:cubicBezTo>
                  <a:cubicBezTo>
                    <a:pt x="138" y="415"/>
                    <a:pt x="138" y="726"/>
                    <a:pt x="0" y="864"/>
                  </a:cubicBezTo>
                  <a:cubicBezTo>
                    <a:pt x="277" y="1003"/>
                    <a:pt x="553" y="1141"/>
                    <a:pt x="864" y="1279"/>
                  </a:cubicBezTo>
                  <a:cubicBezTo>
                    <a:pt x="864" y="1003"/>
                    <a:pt x="1002" y="864"/>
                    <a:pt x="1002" y="553"/>
                  </a:cubicBezTo>
                  <a:cubicBezTo>
                    <a:pt x="1141" y="415"/>
                    <a:pt x="1002" y="138"/>
                    <a:pt x="8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85"/>
            <p:cNvSpPr/>
            <p:nvPr/>
          </p:nvSpPr>
          <p:spPr>
            <a:xfrm>
              <a:off x="6380107" y="4352173"/>
              <a:ext cx="23228" cy="20401"/>
            </a:xfrm>
            <a:custGeom>
              <a:rect b="b" l="l" r="r" t="t"/>
              <a:pathLst>
                <a:path extrusionOk="0" h="1003" w="1142">
                  <a:moveTo>
                    <a:pt x="727" y="0"/>
                  </a:moveTo>
                  <a:cubicBezTo>
                    <a:pt x="416" y="0"/>
                    <a:pt x="277" y="0"/>
                    <a:pt x="277" y="277"/>
                  </a:cubicBezTo>
                  <a:cubicBezTo>
                    <a:pt x="139" y="415"/>
                    <a:pt x="139" y="553"/>
                    <a:pt x="1" y="691"/>
                  </a:cubicBezTo>
                  <a:cubicBezTo>
                    <a:pt x="277" y="864"/>
                    <a:pt x="588" y="1002"/>
                    <a:pt x="865" y="1002"/>
                  </a:cubicBezTo>
                  <a:cubicBezTo>
                    <a:pt x="865" y="864"/>
                    <a:pt x="1003" y="691"/>
                    <a:pt x="1003" y="553"/>
                  </a:cubicBezTo>
                  <a:cubicBezTo>
                    <a:pt x="1141" y="415"/>
                    <a:pt x="1003" y="138"/>
                    <a:pt x="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85"/>
            <p:cNvSpPr/>
            <p:nvPr/>
          </p:nvSpPr>
          <p:spPr>
            <a:xfrm>
              <a:off x="6634617" y="4430907"/>
              <a:ext cx="32361" cy="40802"/>
            </a:xfrm>
            <a:custGeom>
              <a:rect b="b" l="l" r="r" t="t"/>
              <a:pathLst>
                <a:path extrusionOk="0" h="2006" w="1591">
                  <a:moveTo>
                    <a:pt x="1037" y="0"/>
                  </a:moveTo>
                  <a:cubicBezTo>
                    <a:pt x="864" y="0"/>
                    <a:pt x="726" y="139"/>
                    <a:pt x="588" y="277"/>
                  </a:cubicBezTo>
                  <a:cubicBezTo>
                    <a:pt x="450" y="726"/>
                    <a:pt x="173" y="1141"/>
                    <a:pt x="0" y="1590"/>
                  </a:cubicBezTo>
                  <a:lnTo>
                    <a:pt x="0" y="1729"/>
                  </a:lnTo>
                  <a:cubicBezTo>
                    <a:pt x="311" y="1729"/>
                    <a:pt x="450" y="1867"/>
                    <a:pt x="726" y="2005"/>
                  </a:cubicBezTo>
                  <a:cubicBezTo>
                    <a:pt x="1037" y="1452"/>
                    <a:pt x="1176" y="1003"/>
                    <a:pt x="1452" y="588"/>
                  </a:cubicBezTo>
                  <a:cubicBezTo>
                    <a:pt x="1590" y="450"/>
                    <a:pt x="1452" y="139"/>
                    <a:pt x="11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85"/>
            <p:cNvSpPr/>
            <p:nvPr/>
          </p:nvSpPr>
          <p:spPr>
            <a:xfrm>
              <a:off x="6734444" y="4495588"/>
              <a:ext cx="14787" cy="5634"/>
            </a:xfrm>
            <a:custGeom>
              <a:rect b="b" l="l" r="r" t="t"/>
              <a:pathLst>
                <a:path extrusionOk="0" h="277" w="727">
                  <a:moveTo>
                    <a:pt x="277" y="0"/>
                  </a:moveTo>
                  <a:cubicBezTo>
                    <a:pt x="277" y="0"/>
                    <a:pt x="139" y="0"/>
                    <a:pt x="1" y="139"/>
                  </a:cubicBezTo>
                  <a:cubicBezTo>
                    <a:pt x="277" y="139"/>
                    <a:pt x="588" y="277"/>
                    <a:pt x="726" y="277"/>
                  </a:cubicBezTo>
                  <a:cubicBezTo>
                    <a:pt x="726" y="139"/>
                    <a:pt x="726" y="139"/>
                    <a:pt x="5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85"/>
            <p:cNvSpPr/>
            <p:nvPr/>
          </p:nvSpPr>
          <p:spPr>
            <a:xfrm>
              <a:off x="6564303" y="4430907"/>
              <a:ext cx="21113" cy="17594"/>
            </a:xfrm>
            <a:custGeom>
              <a:rect b="b" l="l" r="r" t="t"/>
              <a:pathLst>
                <a:path extrusionOk="0" h="865" w="1038">
                  <a:moveTo>
                    <a:pt x="588" y="0"/>
                  </a:moveTo>
                  <a:cubicBezTo>
                    <a:pt x="450" y="0"/>
                    <a:pt x="312" y="139"/>
                    <a:pt x="174" y="277"/>
                  </a:cubicBezTo>
                  <a:cubicBezTo>
                    <a:pt x="174" y="450"/>
                    <a:pt x="174" y="450"/>
                    <a:pt x="1" y="588"/>
                  </a:cubicBezTo>
                  <a:cubicBezTo>
                    <a:pt x="312" y="588"/>
                    <a:pt x="588" y="726"/>
                    <a:pt x="865" y="864"/>
                  </a:cubicBezTo>
                  <a:cubicBezTo>
                    <a:pt x="865" y="726"/>
                    <a:pt x="1038" y="726"/>
                    <a:pt x="1038" y="726"/>
                  </a:cubicBezTo>
                  <a:cubicBezTo>
                    <a:pt x="1038" y="450"/>
                    <a:pt x="1038" y="139"/>
                    <a:pt x="727" y="139"/>
                  </a:cubicBezTo>
                  <a:cubicBezTo>
                    <a:pt x="727" y="0"/>
                    <a:pt x="588" y="0"/>
                    <a:pt x="5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85"/>
            <p:cNvSpPr/>
            <p:nvPr/>
          </p:nvSpPr>
          <p:spPr>
            <a:xfrm>
              <a:off x="6704911" y="4483628"/>
              <a:ext cx="17594" cy="11980"/>
            </a:xfrm>
            <a:custGeom>
              <a:rect b="b" l="l" r="r" t="t"/>
              <a:pathLst>
                <a:path extrusionOk="0" h="589" w="865">
                  <a:moveTo>
                    <a:pt x="450" y="1"/>
                  </a:moveTo>
                  <a:cubicBezTo>
                    <a:pt x="312" y="1"/>
                    <a:pt x="174" y="139"/>
                    <a:pt x="1" y="277"/>
                  </a:cubicBezTo>
                  <a:cubicBezTo>
                    <a:pt x="312" y="277"/>
                    <a:pt x="588" y="450"/>
                    <a:pt x="865" y="588"/>
                  </a:cubicBezTo>
                  <a:lnTo>
                    <a:pt x="865" y="450"/>
                  </a:lnTo>
                  <a:cubicBezTo>
                    <a:pt x="865" y="277"/>
                    <a:pt x="727" y="1"/>
                    <a:pt x="5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85"/>
            <p:cNvSpPr/>
            <p:nvPr/>
          </p:nvSpPr>
          <p:spPr>
            <a:xfrm>
              <a:off x="6233886" y="3742635"/>
              <a:ext cx="565269" cy="773367"/>
            </a:xfrm>
            <a:custGeom>
              <a:rect b="b" l="l" r="r" t="t"/>
              <a:pathLst>
                <a:path extrusionOk="0" h="38022" w="27791">
                  <a:moveTo>
                    <a:pt x="138" y="0"/>
                  </a:moveTo>
                  <a:cubicBezTo>
                    <a:pt x="138" y="138"/>
                    <a:pt x="138" y="415"/>
                    <a:pt x="0" y="588"/>
                  </a:cubicBezTo>
                  <a:cubicBezTo>
                    <a:pt x="691" y="1590"/>
                    <a:pt x="1417" y="2731"/>
                    <a:pt x="2143" y="3733"/>
                  </a:cubicBezTo>
                  <a:cubicBezTo>
                    <a:pt x="2731" y="4597"/>
                    <a:pt x="3146" y="5323"/>
                    <a:pt x="3733" y="6049"/>
                  </a:cubicBezTo>
                  <a:cubicBezTo>
                    <a:pt x="4321" y="6913"/>
                    <a:pt x="5012" y="7639"/>
                    <a:pt x="5738" y="8503"/>
                  </a:cubicBezTo>
                  <a:lnTo>
                    <a:pt x="5600" y="8503"/>
                  </a:lnTo>
                  <a:cubicBezTo>
                    <a:pt x="7916" y="11372"/>
                    <a:pt x="10197" y="14414"/>
                    <a:pt x="12236" y="17559"/>
                  </a:cubicBezTo>
                  <a:cubicBezTo>
                    <a:pt x="13377" y="19011"/>
                    <a:pt x="14379" y="20601"/>
                    <a:pt x="15554" y="22191"/>
                  </a:cubicBezTo>
                  <a:cubicBezTo>
                    <a:pt x="16695" y="23608"/>
                    <a:pt x="17836" y="25198"/>
                    <a:pt x="18838" y="26650"/>
                  </a:cubicBezTo>
                  <a:cubicBezTo>
                    <a:pt x="20566" y="28931"/>
                    <a:pt x="22295" y="31109"/>
                    <a:pt x="23885" y="33425"/>
                  </a:cubicBezTo>
                  <a:cubicBezTo>
                    <a:pt x="24749" y="34565"/>
                    <a:pt x="25613" y="35568"/>
                    <a:pt x="26339" y="36708"/>
                  </a:cubicBezTo>
                  <a:cubicBezTo>
                    <a:pt x="26615" y="37158"/>
                    <a:pt x="26788" y="37434"/>
                    <a:pt x="27065" y="37883"/>
                  </a:cubicBezTo>
                  <a:lnTo>
                    <a:pt x="27479" y="37883"/>
                  </a:lnTo>
                  <a:cubicBezTo>
                    <a:pt x="27479" y="37883"/>
                    <a:pt x="27652" y="37883"/>
                    <a:pt x="27791" y="38022"/>
                  </a:cubicBezTo>
                  <a:lnTo>
                    <a:pt x="27791" y="37883"/>
                  </a:lnTo>
                  <a:cubicBezTo>
                    <a:pt x="27791" y="37745"/>
                    <a:pt x="27652" y="37572"/>
                    <a:pt x="27652" y="37434"/>
                  </a:cubicBezTo>
                  <a:cubicBezTo>
                    <a:pt x="27341" y="37158"/>
                    <a:pt x="27065" y="36881"/>
                    <a:pt x="26788" y="36570"/>
                  </a:cubicBezTo>
                  <a:cubicBezTo>
                    <a:pt x="26788" y="36293"/>
                    <a:pt x="26615" y="36155"/>
                    <a:pt x="26477" y="36017"/>
                  </a:cubicBezTo>
                  <a:cubicBezTo>
                    <a:pt x="24023" y="32837"/>
                    <a:pt x="21603" y="29519"/>
                    <a:pt x="19426" y="26339"/>
                  </a:cubicBezTo>
                  <a:cubicBezTo>
                    <a:pt x="18562" y="25198"/>
                    <a:pt x="17698" y="24057"/>
                    <a:pt x="16972" y="22882"/>
                  </a:cubicBezTo>
                  <a:cubicBezTo>
                    <a:pt x="14829" y="20013"/>
                    <a:pt x="12651" y="17283"/>
                    <a:pt x="10646" y="14552"/>
                  </a:cubicBezTo>
                  <a:cubicBezTo>
                    <a:pt x="9333" y="12962"/>
                    <a:pt x="8054" y="11234"/>
                    <a:pt x="6740" y="9506"/>
                  </a:cubicBezTo>
                  <a:cubicBezTo>
                    <a:pt x="5600" y="8054"/>
                    <a:pt x="4597" y="6637"/>
                    <a:pt x="3595" y="5323"/>
                  </a:cubicBezTo>
                  <a:cubicBezTo>
                    <a:pt x="3146" y="4736"/>
                    <a:pt x="2731" y="4044"/>
                    <a:pt x="2281" y="3457"/>
                  </a:cubicBezTo>
                  <a:cubicBezTo>
                    <a:pt x="2005" y="2869"/>
                    <a:pt x="1728" y="2316"/>
                    <a:pt x="1279" y="1867"/>
                  </a:cubicBezTo>
                  <a:lnTo>
                    <a:pt x="1141" y="1590"/>
                  </a:lnTo>
                  <a:cubicBezTo>
                    <a:pt x="864" y="1141"/>
                    <a:pt x="553" y="588"/>
                    <a:pt x="1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85"/>
            <p:cNvSpPr/>
            <p:nvPr/>
          </p:nvSpPr>
          <p:spPr>
            <a:xfrm>
              <a:off x="6145998" y="3642787"/>
              <a:ext cx="58376" cy="52762"/>
            </a:xfrm>
            <a:custGeom>
              <a:rect b="b" l="l" r="r" t="t"/>
              <a:pathLst>
                <a:path extrusionOk="0" h="2594" w="2870">
                  <a:moveTo>
                    <a:pt x="1" y="1"/>
                  </a:moveTo>
                  <a:lnTo>
                    <a:pt x="1" y="1"/>
                  </a:lnTo>
                  <a:cubicBezTo>
                    <a:pt x="415" y="589"/>
                    <a:pt x="692" y="1003"/>
                    <a:pt x="692" y="1453"/>
                  </a:cubicBezTo>
                  <a:cubicBezTo>
                    <a:pt x="1141" y="1867"/>
                    <a:pt x="1556" y="2179"/>
                    <a:pt x="1867" y="2593"/>
                  </a:cubicBezTo>
                  <a:lnTo>
                    <a:pt x="2869" y="2593"/>
                  </a:lnTo>
                  <a:cubicBezTo>
                    <a:pt x="2593" y="2179"/>
                    <a:pt x="2144" y="1867"/>
                    <a:pt x="1867" y="1453"/>
                  </a:cubicBezTo>
                  <a:cubicBezTo>
                    <a:pt x="1418" y="1003"/>
                    <a:pt x="865" y="589"/>
                    <a:pt x="139" y="139"/>
                  </a:cubicBez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85"/>
            <p:cNvSpPr/>
            <p:nvPr/>
          </p:nvSpPr>
          <p:spPr>
            <a:xfrm>
              <a:off x="6591029" y="4442847"/>
              <a:ext cx="20401" cy="14787"/>
            </a:xfrm>
            <a:custGeom>
              <a:rect b="b" l="l" r="r" t="t"/>
              <a:pathLst>
                <a:path extrusionOk="0" h="727" w="1003">
                  <a:moveTo>
                    <a:pt x="588" y="1"/>
                  </a:moveTo>
                  <a:cubicBezTo>
                    <a:pt x="277" y="1"/>
                    <a:pt x="139" y="139"/>
                    <a:pt x="139" y="277"/>
                  </a:cubicBezTo>
                  <a:cubicBezTo>
                    <a:pt x="139" y="277"/>
                    <a:pt x="139" y="416"/>
                    <a:pt x="0" y="416"/>
                  </a:cubicBezTo>
                  <a:cubicBezTo>
                    <a:pt x="277" y="554"/>
                    <a:pt x="588" y="554"/>
                    <a:pt x="864" y="727"/>
                  </a:cubicBezTo>
                  <a:cubicBezTo>
                    <a:pt x="1003" y="416"/>
                    <a:pt x="864" y="139"/>
                    <a:pt x="726" y="139"/>
                  </a:cubicBezTo>
                  <a:cubicBezTo>
                    <a:pt x="588" y="139"/>
                    <a:pt x="588" y="1"/>
                    <a:pt x="5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85"/>
            <p:cNvSpPr/>
            <p:nvPr/>
          </p:nvSpPr>
          <p:spPr>
            <a:xfrm>
              <a:off x="6673283" y="4468861"/>
              <a:ext cx="20401" cy="14787"/>
            </a:xfrm>
            <a:custGeom>
              <a:rect b="b" l="l" r="r" t="t"/>
              <a:pathLst>
                <a:path extrusionOk="0" h="727" w="1003">
                  <a:moveTo>
                    <a:pt x="415" y="1"/>
                  </a:moveTo>
                  <a:cubicBezTo>
                    <a:pt x="277" y="1"/>
                    <a:pt x="139" y="139"/>
                    <a:pt x="139" y="312"/>
                  </a:cubicBezTo>
                  <a:cubicBezTo>
                    <a:pt x="0" y="312"/>
                    <a:pt x="0" y="450"/>
                    <a:pt x="0" y="450"/>
                  </a:cubicBezTo>
                  <a:cubicBezTo>
                    <a:pt x="277" y="588"/>
                    <a:pt x="553" y="727"/>
                    <a:pt x="865" y="727"/>
                  </a:cubicBezTo>
                  <a:lnTo>
                    <a:pt x="865" y="588"/>
                  </a:lnTo>
                  <a:cubicBezTo>
                    <a:pt x="1003" y="450"/>
                    <a:pt x="865" y="139"/>
                    <a:pt x="6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85"/>
            <p:cNvSpPr/>
            <p:nvPr/>
          </p:nvSpPr>
          <p:spPr>
            <a:xfrm>
              <a:off x="6265514" y="4299432"/>
              <a:ext cx="21113" cy="20421"/>
            </a:xfrm>
            <a:custGeom>
              <a:rect b="b" l="l" r="r" t="t"/>
              <a:pathLst>
                <a:path extrusionOk="0" h="1004" w="1038">
                  <a:moveTo>
                    <a:pt x="588" y="1"/>
                  </a:moveTo>
                  <a:cubicBezTo>
                    <a:pt x="450" y="1"/>
                    <a:pt x="312" y="1"/>
                    <a:pt x="173" y="277"/>
                  </a:cubicBezTo>
                  <a:cubicBezTo>
                    <a:pt x="173" y="415"/>
                    <a:pt x="1" y="415"/>
                    <a:pt x="1" y="554"/>
                  </a:cubicBezTo>
                  <a:cubicBezTo>
                    <a:pt x="173" y="692"/>
                    <a:pt x="312" y="865"/>
                    <a:pt x="450" y="865"/>
                  </a:cubicBezTo>
                  <a:cubicBezTo>
                    <a:pt x="588" y="865"/>
                    <a:pt x="726" y="1003"/>
                    <a:pt x="726" y="1003"/>
                  </a:cubicBezTo>
                  <a:cubicBezTo>
                    <a:pt x="865" y="865"/>
                    <a:pt x="865" y="692"/>
                    <a:pt x="1038" y="554"/>
                  </a:cubicBezTo>
                  <a:cubicBezTo>
                    <a:pt x="1038" y="415"/>
                    <a:pt x="1038" y="139"/>
                    <a:pt x="7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85"/>
            <p:cNvSpPr/>
            <p:nvPr/>
          </p:nvSpPr>
          <p:spPr>
            <a:xfrm>
              <a:off x="6538289" y="4418948"/>
              <a:ext cx="20421" cy="17594"/>
            </a:xfrm>
            <a:custGeom>
              <a:rect b="b" l="l" r="r" t="t"/>
              <a:pathLst>
                <a:path extrusionOk="0" h="865" w="1004">
                  <a:moveTo>
                    <a:pt x="416" y="1"/>
                  </a:moveTo>
                  <a:lnTo>
                    <a:pt x="277" y="174"/>
                  </a:lnTo>
                  <a:cubicBezTo>
                    <a:pt x="277" y="174"/>
                    <a:pt x="139" y="174"/>
                    <a:pt x="139" y="312"/>
                  </a:cubicBezTo>
                  <a:cubicBezTo>
                    <a:pt x="1" y="450"/>
                    <a:pt x="1" y="450"/>
                    <a:pt x="1" y="588"/>
                  </a:cubicBezTo>
                  <a:cubicBezTo>
                    <a:pt x="277" y="727"/>
                    <a:pt x="588" y="727"/>
                    <a:pt x="727" y="865"/>
                  </a:cubicBezTo>
                  <a:cubicBezTo>
                    <a:pt x="865" y="865"/>
                    <a:pt x="865" y="727"/>
                    <a:pt x="865" y="727"/>
                  </a:cubicBezTo>
                  <a:cubicBezTo>
                    <a:pt x="1003" y="588"/>
                    <a:pt x="1003" y="450"/>
                    <a:pt x="865" y="312"/>
                  </a:cubicBezTo>
                  <a:lnTo>
                    <a:pt x="727" y="174"/>
                  </a:lnTo>
                  <a:cubicBezTo>
                    <a:pt x="588" y="1"/>
                    <a:pt x="588" y="1"/>
                    <a:pt x="4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85"/>
            <p:cNvSpPr/>
            <p:nvPr/>
          </p:nvSpPr>
          <p:spPr>
            <a:xfrm>
              <a:off x="6236692" y="4281859"/>
              <a:ext cx="20401" cy="23228"/>
            </a:xfrm>
            <a:custGeom>
              <a:rect b="b" l="l" r="r" t="t"/>
              <a:pathLst>
                <a:path extrusionOk="0" h="1142" w="1003">
                  <a:moveTo>
                    <a:pt x="415" y="1"/>
                  </a:moveTo>
                  <a:cubicBezTo>
                    <a:pt x="277" y="139"/>
                    <a:pt x="277" y="139"/>
                    <a:pt x="139" y="277"/>
                  </a:cubicBezTo>
                  <a:cubicBezTo>
                    <a:pt x="139" y="415"/>
                    <a:pt x="139" y="554"/>
                    <a:pt x="0" y="692"/>
                  </a:cubicBezTo>
                  <a:cubicBezTo>
                    <a:pt x="277" y="865"/>
                    <a:pt x="553" y="1003"/>
                    <a:pt x="865" y="1141"/>
                  </a:cubicBezTo>
                  <a:cubicBezTo>
                    <a:pt x="865" y="1003"/>
                    <a:pt x="1003" y="865"/>
                    <a:pt x="1003" y="692"/>
                  </a:cubicBezTo>
                  <a:lnTo>
                    <a:pt x="1003" y="277"/>
                  </a:lnTo>
                  <a:cubicBezTo>
                    <a:pt x="1003" y="139"/>
                    <a:pt x="865" y="139"/>
                    <a:pt x="7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85"/>
            <p:cNvSpPr/>
            <p:nvPr/>
          </p:nvSpPr>
          <p:spPr>
            <a:xfrm>
              <a:off x="6116465" y="4217179"/>
              <a:ext cx="23228" cy="23228"/>
            </a:xfrm>
            <a:custGeom>
              <a:rect b="b" l="l" r="r" t="t"/>
              <a:pathLst>
                <a:path extrusionOk="0" h="1142" w="1142">
                  <a:moveTo>
                    <a:pt x="588" y="1"/>
                  </a:moveTo>
                  <a:cubicBezTo>
                    <a:pt x="416" y="1"/>
                    <a:pt x="277" y="1"/>
                    <a:pt x="277" y="139"/>
                  </a:cubicBezTo>
                  <a:cubicBezTo>
                    <a:pt x="139" y="277"/>
                    <a:pt x="139" y="415"/>
                    <a:pt x="1" y="588"/>
                  </a:cubicBezTo>
                  <a:cubicBezTo>
                    <a:pt x="277" y="726"/>
                    <a:pt x="588" y="1003"/>
                    <a:pt x="865" y="1141"/>
                  </a:cubicBezTo>
                  <a:cubicBezTo>
                    <a:pt x="865" y="1003"/>
                    <a:pt x="1003" y="726"/>
                    <a:pt x="1003" y="588"/>
                  </a:cubicBezTo>
                  <a:cubicBezTo>
                    <a:pt x="1141" y="277"/>
                    <a:pt x="1003" y="139"/>
                    <a:pt x="8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85"/>
            <p:cNvSpPr/>
            <p:nvPr/>
          </p:nvSpPr>
          <p:spPr>
            <a:xfrm>
              <a:off x="6091865" y="4199605"/>
              <a:ext cx="20401" cy="17594"/>
            </a:xfrm>
            <a:custGeom>
              <a:rect b="b" l="l" r="r" t="t"/>
              <a:pathLst>
                <a:path extrusionOk="0" h="865" w="1003">
                  <a:moveTo>
                    <a:pt x="415" y="0"/>
                  </a:moveTo>
                  <a:cubicBezTo>
                    <a:pt x="277" y="0"/>
                    <a:pt x="138" y="0"/>
                    <a:pt x="0" y="139"/>
                  </a:cubicBezTo>
                  <a:cubicBezTo>
                    <a:pt x="277" y="415"/>
                    <a:pt x="415" y="726"/>
                    <a:pt x="691" y="865"/>
                  </a:cubicBezTo>
                  <a:cubicBezTo>
                    <a:pt x="691" y="865"/>
                    <a:pt x="691" y="726"/>
                    <a:pt x="864" y="588"/>
                  </a:cubicBezTo>
                  <a:cubicBezTo>
                    <a:pt x="1003" y="277"/>
                    <a:pt x="864" y="0"/>
                    <a:pt x="5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85"/>
            <p:cNvSpPr/>
            <p:nvPr/>
          </p:nvSpPr>
          <p:spPr>
            <a:xfrm>
              <a:off x="5788869" y="4129291"/>
              <a:ext cx="5634" cy="14787"/>
            </a:xfrm>
            <a:custGeom>
              <a:rect b="b" l="l" r="r" t="t"/>
              <a:pathLst>
                <a:path extrusionOk="0" h="727" w="277">
                  <a:moveTo>
                    <a:pt x="0" y="1"/>
                  </a:moveTo>
                  <a:cubicBezTo>
                    <a:pt x="0" y="139"/>
                    <a:pt x="139" y="416"/>
                    <a:pt x="139" y="727"/>
                  </a:cubicBezTo>
                  <a:lnTo>
                    <a:pt x="139" y="589"/>
                  </a:lnTo>
                  <a:cubicBezTo>
                    <a:pt x="277" y="416"/>
                    <a:pt x="277" y="139"/>
                    <a:pt x="1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85"/>
            <p:cNvSpPr/>
            <p:nvPr/>
          </p:nvSpPr>
          <p:spPr>
            <a:xfrm>
              <a:off x="6134038" y="4225620"/>
              <a:ext cx="23228" cy="26727"/>
            </a:xfrm>
            <a:custGeom>
              <a:rect b="b" l="l" r="r" t="t"/>
              <a:pathLst>
                <a:path extrusionOk="0" h="1314" w="1142">
                  <a:moveTo>
                    <a:pt x="727" y="0"/>
                  </a:moveTo>
                  <a:cubicBezTo>
                    <a:pt x="589" y="0"/>
                    <a:pt x="277" y="0"/>
                    <a:pt x="277" y="173"/>
                  </a:cubicBezTo>
                  <a:cubicBezTo>
                    <a:pt x="139" y="450"/>
                    <a:pt x="139" y="588"/>
                    <a:pt x="1" y="726"/>
                  </a:cubicBezTo>
                  <a:cubicBezTo>
                    <a:pt x="277" y="1037"/>
                    <a:pt x="589" y="1176"/>
                    <a:pt x="865" y="1314"/>
                  </a:cubicBezTo>
                  <a:cubicBezTo>
                    <a:pt x="865" y="1037"/>
                    <a:pt x="1003" y="864"/>
                    <a:pt x="1003" y="588"/>
                  </a:cubicBezTo>
                  <a:cubicBezTo>
                    <a:pt x="1142" y="311"/>
                    <a:pt x="1142" y="173"/>
                    <a:pt x="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85"/>
            <p:cNvSpPr/>
            <p:nvPr/>
          </p:nvSpPr>
          <p:spPr>
            <a:xfrm>
              <a:off x="6209966" y="4267092"/>
              <a:ext cx="20421" cy="26035"/>
            </a:xfrm>
            <a:custGeom>
              <a:rect b="b" l="l" r="r" t="t"/>
              <a:pathLst>
                <a:path extrusionOk="0" h="1280" w="1004">
                  <a:moveTo>
                    <a:pt x="589" y="1"/>
                  </a:moveTo>
                  <a:cubicBezTo>
                    <a:pt x="450" y="1"/>
                    <a:pt x="312" y="1"/>
                    <a:pt x="139" y="277"/>
                  </a:cubicBezTo>
                  <a:cubicBezTo>
                    <a:pt x="139" y="415"/>
                    <a:pt x="1" y="554"/>
                    <a:pt x="1" y="865"/>
                  </a:cubicBezTo>
                  <a:cubicBezTo>
                    <a:pt x="312" y="1003"/>
                    <a:pt x="589" y="1141"/>
                    <a:pt x="727" y="1280"/>
                  </a:cubicBezTo>
                  <a:cubicBezTo>
                    <a:pt x="865" y="1003"/>
                    <a:pt x="865" y="865"/>
                    <a:pt x="1003" y="554"/>
                  </a:cubicBezTo>
                  <a:lnTo>
                    <a:pt x="1003" y="277"/>
                  </a:lnTo>
                  <a:cubicBezTo>
                    <a:pt x="1003" y="139"/>
                    <a:pt x="865" y="1"/>
                    <a:pt x="7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85"/>
            <p:cNvSpPr/>
            <p:nvPr/>
          </p:nvSpPr>
          <p:spPr>
            <a:xfrm>
              <a:off x="6181145" y="4199605"/>
              <a:ext cx="43609" cy="75950"/>
            </a:xfrm>
            <a:custGeom>
              <a:rect b="b" l="l" r="r" t="t"/>
              <a:pathLst>
                <a:path extrusionOk="0" h="3734" w="2144">
                  <a:moveTo>
                    <a:pt x="1729" y="0"/>
                  </a:moveTo>
                  <a:lnTo>
                    <a:pt x="1556" y="139"/>
                  </a:lnTo>
                  <a:cubicBezTo>
                    <a:pt x="1418" y="139"/>
                    <a:pt x="1418" y="277"/>
                    <a:pt x="1280" y="277"/>
                  </a:cubicBezTo>
                  <a:cubicBezTo>
                    <a:pt x="692" y="1279"/>
                    <a:pt x="416" y="2316"/>
                    <a:pt x="1" y="3457"/>
                  </a:cubicBezTo>
                  <a:lnTo>
                    <a:pt x="277" y="3457"/>
                  </a:lnTo>
                  <a:cubicBezTo>
                    <a:pt x="416" y="3595"/>
                    <a:pt x="692" y="3733"/>
                    <a:pt x="865" y="3733"/>
                  </a:cubicBezTo>
                  <a:cubicBezTo>
                    <a:pt x="1141" y="2731"/>
                    <a:pt x="1556" y="1729"/>
                    <a:pt x="2144" y="726"/>
                  </a:cubicBezTo>
                  <a:lnTo>
                    <a:pt x="2144" y="277"/>
                  </a:lnTo>
                  <a:cubicBezTo>
                    <a:pt x="2144" y="277"/>
                    <a:pt x="2006" y="139"/>
                    <a:pt x="1867" y="139"/>
                  </a:cubicBezTo>
                  <a:lnTo>
                    <a:pt x="172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85"/>
            <p:cNvSpPr/>
            <p:nvPr/>
          </p:nvSpPr>
          <p:spPr>
            <a:xfrm>
              <a:off x="6005390" y="3639980"/>
              <a:ext cx="781809" cy="902038"/>
            </a:xfrm>
            <a:custGeom>
              <a:rect b="b" l="l" r="r" t="t"/>
              <a:pathLst>
                <a:path extrusionOk="0" h="44348" w="38437">
                  <a:moveTo>
                    <a:pt x="6326" y="29519"/>
                  </a:moveTo>
                  <a:cubicBezTo>
                    <a:pt x="6326" y="29830"/>
                    <a:pt x="6188" y="30107"/>
                    <a:pt x="6188" y="30522"/>
                  </a:cubicBezTo>
                  <a:cubicBezTo>
                    <a:pt x="6049" y="30383"/>
                    <a:pt x="6049" y="30383"/>
                    <a:pt x="5877" y="30383"/>
                  </a:cubicBezTo>
                  <a:cubicBezTo>
                    <a:pt x="6049" y="30107"/>
                    <a:pt x="6188" y="29830"/>
                    <a:pt x="6326" y="29519"/>
                  </a:cubicBezTo>
                  <a:close/>
                  <a:moveTo>
                    <a:pt x="6188" y="1"/>
                  </a:moveTo>
                  <a:cubicBezTo>
                    <a:pt x="5738" y="1"/>
                    <a:pt x="5462" y="277"/>
                    <a:pt x="5324" y="727"/>
                  </a:cubicBezTo>
                  <a:cubicBezTo>
                    <a:pt x="4598" y="4598"/>
                    <a:pt x="3734" y="8504"/>
                    <a:pt x="3008" y="12237"/>
                  </a:cubicBezTo>
                  <a:lnTo>
                    <a:pt x="2731" y="13550"/>
                  </a:lnTo>
                  <a:cubicBezTo>
                    <a:pt x="2282" y="15693"/>
                    <a:pt x="1867" y="17871"/>
                    <a:pt x="1418" y="19876"/>
                  </a:cubicBezTo>
                  <a:cubicBezTo>
                    <a:pt x="1141" y="21016"/>
                    <a:pt x="1003" y="22053"/>
                    <a:pt x="692" y="23194"/>
                  </a:cubicBezTo>
                  <a:lnTo>
                    <a:pt x="554" y="23920"/>
                  </a:lnTo>
                  <a:cubicBezTo>
                    <a:pt x="415" y="24784"/>
                    <a:pt x="277" y="25648"/>
                    <a:pt x="139" y="26374"/>
                  </a:cubicBezTo>
                  <a:lnTo>
                    <a:pt x="139" y="26789"/>
                  </a:lnTo>
                  <a:cubicBezTo>
                    <a:pt x="1" y="26927"/>
                    <a:pt x="1" y="27065"/>
                    <a:pt x="139" y="27238"/>
                  </a:cubicBezTo>
                  <a:cubicBezTo>
                    <a:pt x="139" y="27376"/>
                    <a:pt x="277" y="27653"/>
                    <a:pt x="554" y="27791"/>
                  </a:cubicBezTo>
                  <a:cubicBezTo>
                    <a:pt x="2731" y="28655"/>
                    <a:pt x="4874" y="29969"/>
                    <a:pt x="6914" y="31109"/>
                  </a:cubicBezTo>
                  <a:lnTo>
                    <a:pt x="7605" y="31559"/>
                  </a:lnTo>
                  <a:cubicBezTo>
                    <a:pt x="8642" y="32250"/>
                    <a:pt x="9782" y="32837"/>
                    <a:pt x="11061" y="33563"/>
                  </a:cubicBezTo>
                  <a:cubicBezTo>
                    <a:pt x="12237" y="34151"/>
                    <a:pt x="13377" y="34704"/>
                    <a:pt x="14829" y="35292"/>
                  </a:cubicBezTo>
                  <a:cubicBezTo>
                    <a:pt x="19426" y="37607"/>
                    <a:pt x="24473" y="39612"/>
                    <a:pt x="30383" y="41755"/>
                  </a:cubicBezTo>
                  <a:cubicBezTo>
                    <a:pt x="31662" y="42343"/>
                    <a:pt x="32976" y="42792"/>
                    <a:pt x="34116" y="43069"/>
                  </a:cubicBezTo>
                  <a:lnTo>
                    <a:pt x="34980" y="43345"/>
                  </a:lnTo>
                  <a:cubicBezTo>
                    <a:pt x="35983" y="43656"/>
                    <a:pt x="36985" y="43933"/>
                    <a:pt x="38022" y="44209"/>
                  </a:cubicBezTo>
                  <a:cubicBezTo>
                    <a:pt x="38022" y="44348"/>
                    <a:pt x="38160" y="44348"/>
                    <a:pt x="38160" y="44348"/>
                  </a:cubicBezTo>
                  <a:cubicBezTo>
                    <a:pt x="38299" y="44348"/>
                    <a:pt x="38299" y="44348"/>
                    <a:pt x="38437" y="44209"/>
                  </a:cubicBezTo>
                  <a:cubicBezTo>
                    <a:pt x="38160" y="44209"/>
                    <a:pt x="37849" y="44071"/>
                    <a:pt x="37573" y="43933"/>
                  </a:cubicBezTo>
                  <a:lnTo>
                    <a:pt x="37711" y="43795"/>
                  </a:lnTo>
                  <a:cubicBezTo>
                    <a:pt x="37711" y="43656"/>
                    <a:pt x="37849" y="43483"/>
                    <a:pt x="37849" y="43345"/>
                  </a:cubicBezTo>
                  <a:cubicBezTo>
                    <a:pt x="38022" y="43069"/>
                    <a:pt x="37849" y="42792"/>
                    <a:pt x="37711" y="42792"/>
                  </a:cubicBezTo>
                  <a:lnTo>
                    <a:pt x="37435" y="42792"/>
                  </a:lnTo>
                  <a:cubicBezTo>
                    <a:pt x="37296" y="42792"/>
                    <a:pt x="37158" y="42792"/>
                    <a:pt x="37158" y="42930"/>
                  </a:cubicBezTo>
                  <a:cubicBezTo>
                    <a:pt x="36985" y="43069"/>
                    <a:pt x="36985" y="43345"/>
                    <a:pt x="36847" y="43483"/>
                  </a:cubicBezTo>
                  <a:lnTo>
                    <a:pt x="36847" y="43795"/>
                  </a:lnTo>
                  <a:cubicBezTo>
                    <a:pt x="36709" y="43656"/>
                    <a:pt x="36432" y="43656"/>
                    <a:pt x="36294" y="43483"/>
                  </a:cubicBezTo>
                  <a:cubicBezTo>
                    <a:pt x="36294" y="43207"/>
                    <a:pt x="36432" y="42930"/>
                    <a:pt x="36570" y="42619"/>
                  </a:cubicBezTo>
                  <a:lnTo>
                    <a:pt x="36570" y="42343"/>
                  </a:lnTo>
                  <a:cubicBezTo>
                    <a:pt x="36432" y="42343"/>
                    <a:pt x="36121" y="42205"/>
                    <a:pt x="35845" y="42205"/>
                  </a:cubicBezTo>
                  <a:lnTo>
                    <a:pt x="35845" y="42343"/>
                  </a:lnTo>
                  <a:cubicBezTo>
                    <a:pt x="35706" y="42619"/>
                    <a:pt x="35568" y="42792"/>
                    <a:pt x="35430" y="43069"/>
                  </a:cubicBezTo>
                  <a:lnTo>
                    <a:pt x="35430" y="43207"/>
                  </a:lnTo>
                  <a:cubicBezTo>
                    <a:pt x="35430" y="43207"/>
                    <a:pt x="35257" y="43069"/>
                    <a:pt x="35119" y="43069"/>
                  </a:cubicBezTo>
                  <a:lnTo>
                    <a:pt x="34980" y="43069"/>
                  </a:lnTo>
                  <a:cubicBezTo>
                    <a:pt x="35119" y="42619"/>
                    <a:pt x="35119" y="42343"/>
                    <a:pt x="35257" y="42066"/>
                  </a:cubicBezTo>
                  <a:cubicBezTo>
                    <a:pt x="34980" y="41928"/>
                    <a:pt x="34704" y="41755"/>
                    <a:pt x="34393" y="41755"/>
                  </a:cubicBezTo>
                  <a:lnTo>
                    <a:pt x="34393" y="42066"/>
                  </a:lnTo>
                  <a:cubicBezTo>
                    <a:pt x="34255" y="42205"/>
                    <a:pt x="34255" y="42481"/>
                    <a:pt x="34116" y="42619"/>
                  </a:cubicBezTo>
                  <a:cubicBezTo>
                    <a:pt x="33840" y="42619"/>
                    <a:pt x="33529" y="42481"/>
                    <a:pt x="33390" y="42343"/>
                  </a:cubicBezTo>
                  <a:cubicBezTo>
                    <a:pt x="33390" y="42066"/>
                    <a:pt x="33529" y="41755"/>
                    <a:pt x="33702" y="41479"/>
                  </a:cubicBezTo>
                  <a:cubicBezTo>
                    <a:pt x="33390" y="41479"/>
                    <a:pt x="33114" y="41340"/>
                    <a:pt x="32837" y="41202"/>
                  </a:cubicBezTo>
                  <a:cubicBezTo>
                    <a:pt x="32665" y="41479"/>
                    <a:pt x="32526" y="41755"/>
                    <a:pt x="32526" y="42066"/>
                  </a:cubicBezTo>
                  <a:cubicBezTo>
                    <a:pt x="32112" y="41928"/>
                    <a:pt x="31800" y="41928"/>
                    <a:pt x="31386" y="41755"/>
                  </a:cubicBezTo>
                  <a:cubicBezTo>
                    <a:pt x="31524" y="41617"/>
                    <a:pt x="31524" y="41617"/>
                    <a:pt x="31524" y="41479"/>
                  </a:cubicBezTo>
                  <a:cubicBezTo>
                    <a:pt x="31524" y="41340"/>
                    <a:pt x="31662" y="41064"/>
                    <a:pt x="31662" y="40891"/>
                  </a:cubicBezTo>
                  <a:cubicBezTo>
                    <a:pt x="31386" y="40753"/>
                    <a:pt x="31247" y="40615"/>
                    <a:pt x="30936" y="40615"/>
                  </a:cubicBezTo>
                  <a:cubicBezTo>
                    <a:pt x="30798" y="40891"/>
                    <a:pt x="30660" y="41202"/>
                    <a:pt x="30660" y="41479"/>
                  </a:cubicBezTo>
                  <a:cubicBezTo>
                    <a:pt x="30245" y="41340"/>
                    <a:pt x="29796" y="41202"/>
                    <a:pt x="29381" y="41064"/>
                  </a:cubicBezTo>
                  <a:cubicBezTo>
                    <a:pt x="29519" y="40753"/>
                    <a:pt x="29519" y="40476"/>
                    <a:pt x="29657" y="40200"/>
                  </a:cubicBezTo>
                  <a:cubicBezTo>
                    <a:pt x="29381" y="40027"/>
                    <a:pt x="29070" y="40027"/>
                    <a:pt x="28793" y="39889"/>
                  </a:cubicBezTo>
                  <a:cubicBezTo>
                    <a:pt x="28793" y="40200"/>
                    <a:pt x="28655" y="40476"/>
                    <a:pt x="28517" y="40753"/>
                  </a:cubicBezTo>
                  <a:cubicBezTo>
                    <a:pt x="28344" y="40615"/>
                    <a:pt x="28206" y="40615"/>
                    <a:pt x="28067" y="40476"/>
                  </a:cubicBezTo>
                  <a:cubicBezTo>
                    <a:pt x="28067" y="40200"/>
                    <a:pt x="28206" y="39889"/>
                    <a:pt x="28344" y="39750"/>
                  </a:cubicBezTo>
                  <a:cubicBezTo>
                    <a:pt x="28067" y="39612"/>
                    <a:pt x="27791" y="39474"/>
                    <a:pt x="27480" y="39474"/>
                  </a:cubicBezTo>
                  <a:cubicBezTo>
                    <a:pt x="27480" y="39612"/>
                    <a:pt x="27342" y="39889"/>
                    <a:pt x="27203" y="40200"/>
                  </a:cubicBezTo>
                  <a:cubicBezTo>
                    <a:pt x="27065" y="40200"/>
                    <a:pt x="26788" y="40027"/>
                    <a:pt x="26616" y="40027"/>
                  </a:cubicBezTo>
                  <a:cubicBezTo>
                    <a:pt x="26788" y="39750"/>
                    <a:pt x="26788" y="39474"/>
                    <a:pt x="26927" y="39163"/>
                  </a:cubicBezTo>
                  <a:cubicBezTo>
                    <a:pt x="26788" y="39025"/>
                    <a:pt x="26477" y="39025"/>
                    <a:pt x="26201" y="38886"/>
                  </a:cubicBezTo>
                  <a:cubicBezTo>
                    <a:pt x="26063" y="39025"/>
                    <a:pt x="26063" y="39163"/>
                    <a:pt x="25924" y="39336"/>
                  </a:cubicBezTo>
                  <a:cubicBezTo>
                    <a:pt x="25924" y="39474"/>
                    <a:pt x="25752" y="39474"/>
                    <a:pt x="25752" y="39612"/>
                  </a:cubicBezTo>
                  <a:cubicBezTo>
                    <a:pt x="25613" y="39612"/>
                    <a:pt x="25475" y="39474"/>
                    <a:pt x="25337" y="39474"/>
                  </a:cubicBezTo>
                  <a:lnTo>
                    <a:pt x="25337" y="39336"/>
                  </a:lnTo>
                  <a:cubicBezTo>
                    <a:pt x="25337" y="39025"/>
                    <a:pt x="25475" y="38886"/>
                    <a:pt x="25613" y="38610"/>
                  </a:cubicBezTo>
                  <a:cubicBezTo>
                    <a:pt x="25337" y="38610"/>
                    <a:pt x="25060" y="38472"/>
                    <a:pt x="24749" y="38299"/>
                  </a:cubicBezTo>
                  <a:cubicBezTo>
                    <a:pt x="24611" y="38610"/>
                    <a:pt x="24611" y="38886"/>
                    <a:pt x="24473" y="39163"/>
                  </a:cubicBezTo>
                  <a:cubicBezTo>
                    <a:pt x="24196" y="39025"/>
                    <a:pt x="23885" y="38886"/>
                    <a:pt x="23609" y="38748"/>
                  </a:cubicBezTo>
                  <a:cubicBezTo>
                    <a:pt x="23747" y="38472"/>
                    <a:pt x="23885" y="38299"/>
                    <a:pt x="23885" y="38022"/>
                  </a:cubicBezTo>
                  <a:cubicBezTo>
                    <a:pt x="23609" y="37884"/>
                    <a:pt x="23332" y="37746"/>
                    <a:pt x="23159" y="37746"/>
                  </a:cubicBezTo>
                  <a:cubicBezTo>
                    <a:pt x="23021" y="37884"/>
                    <a:pt x="22883" y="38160"/>
                    <a:pt x="22744" y="38299"/>
                  </a:cubicBezTo>
                  <a:cubicBezTo>
                    <a:pt x="22468" y="38160"/>
                    <a:pt x="22019" y="38022"/>
                    <a:pt x="21604" y="37746"/>
                  </a:cubicBezTo>
                  <a:cubicBezTo>
                    <a:pt x="21742" y="37607"/>
                    <a:pt x="21880" y="37296"/>
                    <a:pt x="21880" y="37158"/>
                  </a:cubicBezTo>
                  <a:cubicBezTo>
                    <a:pt x="21604" y="37020"/>
                    <a:pt x="21293" y="37020"/>
                    <a:pt x="21154" y="36882"/>
                  </a:cubicBezTo>
                  <a:cubicBezTo>
                    <a:pt x="21016" y="37020"/>
                    <a:pt x="20878" y="37158"/>
                    <a:pt x="20878" y="37435"/>
                  </a:cubicBezTo>
                  <a:cubicBezTo>
                    <a:pt x="20740" y="37296"/>
                    <a:pt x="20429" y="37296"/>
                    <a:pt x="20290" y="37158"/>
                  </a:cubicBezTo>
                  <a:cubicBezTo>
                    <a:pt x="20429" y="37020"/>
                    <a:pt x="20429" y="36882"/>
                    <a:pt x="20567" y="36570"/>
                  </a:cubicBezTo>
                  <a:cubicBezTo>
                    <a:pt x="20290" y="36432"/>
                    <a:pt x="20014" y="36432"/>
                    <a:pt x="19703" y="36294"/>
                  </a:cubicBezTo>
                  <a:cubicBezTo>
                    <a:pt x="19703" y="36432"/>
                    <a:pt x="19564" y="36570"/>
                    <a:pt x="19564" y="36882"/>
                  </a:cubicBezTo>
                  <a:cubicBezTo>
                    <a:pt x="19426" y="36743"/>
                    <a:pt x="19150" y="36570"/>
                    <a:pt x="19011" y="36570"/>
                  </a:cubicBezTo>
                  <a:cubicBezTo>
                    <a:pt x="19150" y="36432"/>
                    <a:pt x="19150" y="36156"/>
                    <a:pt x="19288" y="36017"/>
                  </a:cubicBezTo>
                  <a:cubicBezTo>
                    <a:pt x="19011" y="36017"/>
                    <a:pt x="18700" y="35879"/>
                    <a:pt x="18424" y="35706"/>
                  </a:cubicBezTo>
                  <a:cubicBezTo>
                    <a:pt x="18424" y="35879"/>
                    <a:pt x="18285" y="36017"/>
                    <a:pt x="18285" y="36156"/>
                  </a:cubicBezTo>
                  <a:cubicBezTo>
                    <a:pt x="18147" y="36156"/>
                    <a:pt x="17974" y="36156"/>
                    <a:pt x="17836" y="36017"/>
                  </a:cubicBezTo>
                  <a:cubicBezTo>
                    <a:pt x="17974" y="35879"/>
                    <a:pt x="17974" y="35706"/>
                    <a:pt x="18147" y="35568"/>
                  </a:cubicBezTo>
                  <a:cubicBezTo>
                    <a:pt x="17836" y="35430"/>
                    <a:pt x="17560" y="35292"/>
                    <a:pt x="17283" y="35153"/>
                  </a:cubicBezTo>
                  <a:cubicBezTo>
                    <a:pt x="17283" y="35292"/>
                    <a:pt x="17110" y="35430"/>
                    <a:pt x="17110" y="35706"/>
                  </a:cubicBezTo>
                  <a:cubicBezTo>
                    <a:pt x="16972" y="35568"/>
                    <a:pt x="16834" y="35568"/>
                    <a:pt x="16695" y="35430"/>
                  </a:cubicBezTo>
                  <a:cubicBezTo>
                    <a:pt x="16695" y="35292"/>
                    <a:pt x="16834" y="35153"/>
                    <a:pt x="16834" y="35015"/>
                  </a:cubicBezTo>
                  <a:cubicBezTo>
                    <a:pt x="16557" y="34842"/>
                    <a:pt x="16246" y="34704"/>
                    <a:pt x="15970" y="34566"/>
                  </a:cubicBezTo>
                  <a:cubicBezTo>
                    <a:pt x="15970" y="34704"/>
                    <a:pt x="15970" y="35015"/>
                    <a:pt x="15831" y="35153"/>
                  </a:cubicBezTo>
                  <a:lnTo>
                    <a:pt x="15831" y="35015"/>
                  </a:lnTo>
                  <a:cubicBezTo>
                    <a:pt x="15244" y="34842"/>
                    <a:pt x="14829" y="34704"/>
                    <a:pt x="14380" y="34427"/>
                  </a:cubicBezTo>
                  <a:cubicBezTo>
                    <a:pt x="14518" y="34289"/>
                    <a:pt x="14518" y="34151"/>
                    <a:pt x="14691" y="33978"/>
                  </a:cubicBezTo>
                  <a:cubicBezTo>
                    <a:pt x="14380" y="33840"/>
                    <a:pt x="14103" y="33702"/>
                    <a:pt x="13827" y="33563"/>
                  </a:cubicBezTo>
                  <a:cubicBezTo>
                    <a:pt x="13827" y="33702"/>
                    <a:pt x="13654" y="33840"/>
                    <a:pt x="13654" y="34151"/>
                  </a:cubicBezTo>
                  <a:cubicBezTo>
                    <a:pt x="13515" y="33978"/>
                    <a:pt x="13377" y="33978"/>
                    <a:pt x="13377" y="33978"/>
                  </a:cubicBezTo>
                  <a:cubicBezTo>
                    <a:pt x="13377" y="33702"/>
                    <a:pt x="13515" y="33563"/>
                    <a:pt x="13515" y="33425"/>
                  </a:cubicBezTo>
                  <a:cubicBezTo>
                    <a:pt x="13515" y="33425"/>
                    <a:pt x="13377" y="33287"/>
                    <a:pt x="13239" y="33287"/>
                  </a:cubicBezTo>
                  <a:cubicBezTo>
                    <a:pt x="13101" y="33287"/>
                    <a:pt x="12962" y="33114"/>
                    <a:pt x="12790" y="32976"/>
                  </a:cubicBezTo>
                  <a:cubicBezTo>
                    <a:pt x="12651" y="33287"/>
                    <a:pt x="12651" y="33425"/>
                    <a:pt x="12513" y="33563"/>
                  </a:cubicBezTo>
                  <a:cubicBezTo>
                    <a:pt x="12375" y="33425"/>
                    <a:pt x="12098" y="33425"/>
                    <a:pt x="11925" y="33287"/>
                  </a:cubicBezTo>
                  <a:cubicBezTo>
                    <a:pt x="12098" y="33114"/>
                    <a:pt x="12098" y="32976"/>
                    <a:pt x="12237" y="32699"/>
                  </a:cubicBezTo>
                  <a:cubicBezTo>
                    <a:pt x="11925" y="32561"/>
                    <a:pt x="11649" y="32423"/>
                    <a:pt x="11372" y="32250"/>
                  </a:cubicBezTo>
                  <a:cubicBezTo>
                    <a:pt x="11372" y="32561"/>
                    <a:pt x="11234" y="32699"/>
                    <a:pt x="11234" y="32976"/>
                  </a:cubicBezTo>
                  <a:cubicBezTo>
                    <a:pt x="11061" y="32837"/>
                    <a:pt x="10785" y="32837"/>
                    <a:pt x="10647" y="32699"/>
                  </a:cubicBezTo>
                  <a:cubicBezTo>
                    <a:pt x="10647" y="32561"/>
                    <a:pt x="10785" y="32423"/>
                    <a:pt x="10785" y="32423"/>
                  </a:cubicBezTo>
                  <a:lnTo>
                    <a:pt x="10785" y="32112"/>
                  </a:lnTo>
                  <a:cubicBezTo>
                    <a:pt x="10647" y="31973"/>
                    <a:pt x="10370" y="31835"/>
                    <a:pt x="10059" y="31697"/>
                  </a:cubicBezTo>
                  <a:cubicBezTo>
                    <a:pt x="10059" y="31835"/>
                    <a:pt x="9921" y="32112"/>
                    <a:pt x="9921" y="32250"/>
                  </a:cubicBezTo>
                  <a:cubicBezTo>
                    <a:pt x="9644" y="32250"/>
                    <a:pt x="9506" y="32112"/>
                    <a:pt x="9195" y="31973"/>
                  </a:cubicBezTo>
                  <a:cubicBezTo>
                    <a:pt x="9333" y="31835"/>
                    <a:pt x="9333" y="31559"/>
                    <a:pt x="9506" y="31247"/>
                  </a:cubicBezTo>
                  <a:cubicBezTo>
                    <a:pt x="9333" y="31247"/>
                    <a:pt x="9057" y="31109"/>
                    <a:pt x="8918" y="30971"/>
                  </a:cubicBezTo>
                  <a:lnTo>
                    <a:pt x="8642" y="30971"/>
                  </a:lnTo>
                  <a:cubicBezTo>
                    <a:pt x="8642" y="31109"/>
                    <a:pt x="8469" y="31386"/>
                    <a:pt x="8469" y="31697"/>
                  </a:cubicBezTo>
                  <a:cubicBezTo>
                    <a:pt x="7916" y="31386"/>
                    <a:pt x="7328" y="31109"/>
                    <a:pt x="6914" y="30833"/>
                  </a:cubicBezTo>
                  <a:lnTo>
                    <a:pt x="7052" y="30694"/>
                  </a:lnTo>
                  <a:lnTo>
                    <a:pt x="7052" y="30245"/>
                  </a:lnTo>
                  <a:lnTo>
                    <a:pt x="7190" y="30107"/>
                  </a:lnTo>
                  <a:cubicBezTo>
                    <a:pt x="6914" y="29969"/>
                    <a:pt x="6602" y="29830"/>
                    <a:pt x="6326" y="29519"/>
                  </a:cubicBezTo>
                  <a:cubicBezTo>
                    <a:pt x="6049" y="29381"/>
                    <a:pt x="5738" y="29104"/>
                    <a:pt x="5462" y="28966"/>
                  </a:cubicBezTo>
                  <a:cubicBezTo>
                    <a:pt x="5462" y="29243"/>
                    <a:pt x="5324" y="29657"/>
                    <a:pt x="5185" y="29969"/>
                  </a:cubicBezTo>
                  <a:cubicBezTo>
                    <a:pt x="5012" y="29830"/>
                    <a:pt x="4736" y="29657"/>
                    <a:pt x="4598" y="29657"/>
                  </a:cubicBezTo>
                  <a:cubicBezTo>
                    <a:pt x="4598" y="29381"/>
                    <a:pt x="4736" y="29243"/>
                    <a:pt x="4736" y="29104"/>
                  </a:cubicBezTo>
                  <a:cubicBezTo>
                    <a:pt x="4874" y="28793"/>
                    <a:pt x="4874" y="28655"/>
                    <a:pt x="5012" y="28379"/>
                  </a:cubicBezTo>
                  <a:cubicBezTo>
                    <a:pt x="4736" y="28240"/>
                    <a:pt x="4598" y="27929"/>
                    <a:pt x="4321" y="27653"/>
                  </a:cubicBezTo>
                  <a:cubicBezTo>
                    <a:pt x="4148" y="28240"/>
                    <a:pt x="4010" y="28655"/>
                    <a:pt x="3872" y="29104"/>
                  </a:cubicBezTo>
                  <a:cubicBezTo>
                    <a:pt x="3595" y="29104"/>
                    <a:pt x="3457" y="28966"/>
                    <a:pt x="3284" y="28793"/>
                  </a:cubicBezTo>
                  <a:cubicBezTo>
                    <a:pt x="3457" y="28240"/>
                    <a:pt x="3595" y="27791"/>
                    <a:pt x="3872" y="27238"/>
                  </a:cubicBezTo>
                  <a:lnTo>
                    <a:pt x="3872" y="26927"/>
                  </a:lnTo>
                  <a:cubicBezTo>
                    <a:pt x="3734" y="26789"/>
                    <a:pt x="3734" y="26789"/>
                    <a:pt x="3595" y="26650"/>
                  </a:cubicBezTo>
                  <a:lnTo>
                    <a:pt x="3457" y="26650"/>
                  </a:lnTo>
                  <a:cubicBezTo>
                    <a:pt x="3284" y="26650"/>
                    <a:pt x="3146" y="26789"/>
                    <a:pt x="3008" y="26927"/>
                  </a:cubicBezTo>
                  <a:cubicBezTo>
                    <a:pt x="2869" y="27376"/>
                    <a:pt x="2731" y="27791"/>
                    <a:pt x="2420" y="28379"/>
                  </a:cubicBezTo>
                  <a:cubicBezTo>
                    <a:pt x="2282" y="28102"/>
                    <a:pt x="2005" y="27929"/>
                    <a:pt x="1729" y="27791"/>
                  </a:cubicBezTo>
                  <a:cubicBezTo>
                    <a:pt x="2005" y="26789"/>
                    <a:pt x="2282" y="25786"/>
                    <a:pt x="2869" y="24922"/>
                  </a:cubicBezTo>
                  <a:lnTo>
                    <a:pt x="3008" y="24784"/>
                  </a:lnTo>
                  <a:cubicBezTo>
                    <a:pt x="3008" y="24473"/>
                    <a:pt x="2869" y="24196"/>
                    <a:pt x="2869" y="24058"/>
                  </a:cubicBezTo>
                  <a:lnTo>
                    <a:pt x="2731" y="23920"/>
                  </a:lnTo>
                  <a:cubicBezTo>
                    <a:pt x="2593" y="23920"/>
                    <a:pt x="2420" y="24058"/>
                    <a:pt x="2282" y="24196"/>
                  </a:cubicBezTo>
                  <a:cubicBezTo>
                    <a:pt x="2005" y="24646"/>
                    <a:pt x="1729" y="25199"/>
                    <a:pt x="1418" y="25924"/>
                  </a:cubicBezTo>
                  <a:cubicBezTo>
                    <a:pt x="1279" y="26374"/>
                    <a:pt x="1141" y="26789"/>
                    <a:pt x="1003" y="27238"/>
                  </a:cubicBezTo>
                  <a:cubicBezTo>
                    <a:pt x="865" y="27238"/>
                    <a:pt x="692" y="27065"/>
                    <a:pt x="692" y="26927"/>
                  </a:cubicBezTo>
                  <a:cubicBezTo>
                    <a:pt x="692" y="26512"/>
                    <a:pt x="692" y="26201"/>
                    <a:pt x="865" y="25786"/>
                  </a:cubicBezTo>
                  <a:cubicBezTo>
                    <a:pt x="1279" y="22053"/>
                    <a:pt x="1867" y="18286"/>
                    <a:pt x="2593" y="14553"/>
                  </a:cubicBezTo>
                  <a:cubicBezTo>
                    <a:pt x="3008" y="12824"/>
                    <a:pt x="3284" y="10958"/>
                    <a:pt x="3734" y="9091"/>
                  </a:cubicBezTo>
                  <a:cubicBezTo>
                    <a:pt x="4010" y="8054"/>
                    <a:pt x="4148" y="7190"/>
                    <a:pt x="4321" y="6326"/>
                  </a:cubicBezTo>
                  <a:cubicBezTo>
                    <a:pt x="4598" y="5635"/>
                    <a:pt x="4598" y="4909"/>
                    <a:pt x="4736" y="4321"/>
                  </a:cubicBezTo>
                  <a:cubicBezTo>
                    <a:pt x="5012" y="3319"/>
                    <a:pt x="5185" y="2455"/>
                    <a:pt x="5600" y="1452"/>
                  </a:cubicBezTo>
                  <a:cubicBezTo>
                    <a:pt x="5738" y="1141"/>
                    <a:pt x="5877" y="865"/>
                    <a:pt x="6049" y="450"/>
                  </a:cubicBezTo>
                  <a:cubicBezTo>
                    <a:pt x="6464" y="727"/>
                    <a:pt x="6741" y="865"/>
                    <a:pt x="7052" y="1141"/>
                  </a:cubicBezTo>
                  <a:cubicBezTo>
                    <a:pt x="7328" y="1314"/>
                    <a:pt x="7467" y="1452"/>
                    <a:pt x="7605" y="1591"/>
                  </a:cubicBezTo>
                  <a:cubicBezTo>
                    <a:pt x="7605" y="1141"/>
                    <a:pt x="7328" y="727"/>
                    <a:pt x="6914" y="139"/>
                  </a:cubicBezTo>
                  <a:lnTo>
                    <a:pt x="6741" y="139"/>
                  </a:lnTo>
                  <a:cubicBezTo>
                    <a:pt x="6602" y="139"/>
                    <a:pt x="6464" y="139"/>
                    <a:pt x="64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85"/>
            <p:cNvSpPr/>
            <p:nvPr/>
          </p:nvSpPr>
          <p:spPr>
            <a:xfrm>
              <a:off x="6784358" y="4513161"/>
              <a:ext cx="35168" cy="37975"/>
            </a:xfrm>
            <a:custGeom>
              <a:rect b="b" l="l" r="r" t="t"/>
              <a:pathLst>
                <a:path extrusionOk="0" h="1867" w="1729">
                  <a:moveTo>
                    <a:pt x="1" y="0"/>
                  </a:moveTo>
                  <a:cubicBezTo>
                    <a:pt x="415" y="553"/>
                    <a:pt x="727" y="1141"/>
                    <a:pt x="1141" y="1729"/>
                  </a:cubicBezTo>
                  <a:cubicBezTo>
                    <a:pt x="865" y="1590"/>
                    <a:pt x="588" y="1590"/>
                    <a:pt x="277" y="1418"/>
                  </a:cubicBezTo>
                  <a:lnTo>
                    <a:pt x="277" y="1418"/>
                  </a:lnTo>
                  <a:cubicBezTo>
                    <a:pt x="415" y="1590"/>
                    <a:pt x="588" y="1590"/>
                    <a:pt x="727" y="1729"/>
                  </a:cubicBezTo>
                  <a:lnTo>
                    <a:pt x="1003" y="1729"/>
                  </a:lnTo>
                  <a:cubicBezTo>
                    <a:pt x="1141" y="1729"/>
                    <a:pt x="1141" y="1867"/>
                    <a:pt x="1280" y="1867"/>
                  </a:cubicBezTo>
                  <a:cubicBezTo>
                    <a:pt x="1452" y="1867"/>
                    <a:pt x="1452" y="1729"/>
                    <a:pt x="1591" y="1729"/>
                  </a:cubicBezTo>
                  <a:cubicBezTo>
                    <a:pt x="1729" y="1590"/>
                    <a:pt x="1729" y="1141"/>
                    <a:pt x="1591" y="1003"/>
                  </a:cubicBezTo>
                  <a:cubicBezTo>
                    <a:pt x="1280" y="865"/>
                    <a:pt x="1003" y="726"/>
                    <a:pt x="865" y="415"/>
                  </a:cubicBezTo>
                  <a:cubicBezTo>
                    <a:pt x="865" y="277"/>
                    <a:pt x="727" y="139"/>
                    <a:pt x="727" y="139"/>
                  </a:cubicBezTo>
                  <a:cubicBezTo>
                    <a:pt x="588" y="0"/>
                    <a:pt x="415" y="0"/>
                    <a:pt x="4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85"/>
            <p:cNvSpPr/>
            <p:nvPr/>
          </p:nvSpPr>
          <p:spPr>
            <a:xfrm>
              <a:off x="6183972" y="3695528"/>
              <a:ext cx="52742" cy="59067"/>
            </a:xfrm>
            <a:custGeom>
              <a:rect b="b" l="l" r="r" t="t"/>
              <a:pathLst>
                <a:path extrusionOk="0" h="2904" w="2593">
                  <a:moveTo>
                    <a:pt x="0" y="0"/>
                  </a:moveTo>
                  <a:cubicBezTo>
                    <a:pt x="553" y="450"/>
                    <a:pt x="1002" y="1003"/>
                    <a:pt x="1417" y="1590"/>
                  </a:cubicBezTo>
                  <a:cubicBezTo>
                    <a:pt x="1728" y="2040"/>
                    <a:pt x="2143" y="2454"/>
                    <a:pt x="2454" y="2904"/>
                  </a:cubicBezTo>
                  <a:cubicBezTo>
                    <a:pt x="2592" y="2731"/>
                    <a:pt x="2592" y="2454"/>
                    <a:pt x="2592" y="2316"/>
                  </a:cubicBezTo>
                  <a:cubicBezTo>
                    <a:pt x="2281" y="1729"/>
                    <a:pt x="1867" y="1003"/>
                    <a:pt x="1279" y="450"/>
                  </a:cubicBezTo>
                  <a:cubicBezTo>
                    <a:pt x="1279" y="311"/>
                    <a:pt x="1141" y="139"/>
                    <a:pt x="100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85"/>
            <p:cNvSpPr/>
            <p:nvPr/>
          </p:nvSpPr>
          <p:spPr>
            <a:xfrm>
              <a:off x="6139672" y="3792548"/>
              <a:ext cx="49935" cy="17594"/>
            </a:xfrm>
            <a:custGeom>
              <a:rect b="b" l="l" r="r" t="t"/>
              <a:pathLst>
                <a:path extrusionOk="0" h="865" w="2455">
                  <a:moveTo>
                    <a:pt x="2455" y="0"/>
                  </a:moveTo>
                  <a:cubicBezTo>
                    <a:pt x="2178" y="277"/>
                    <a:pt x="1867" y="553"/>
                    <a:pt x="1452" y="553"/>
                  </a:cubicBezTo>
                  <a:cubicBezTo>
                    <a:pt x="1276" y="605"/>
                    <a:pt x="1116" y="626"/>
                    <a:pt x="966" y="626"/>
                  </a:cubicBezTo>
                  <a:cubicBezTo>
                    <a:pt x="613" y="626"/>
                    <a:pt x="315" y="512"/>
                    <a:pt x="0" y="415"/>
                  </a:cubicBezTo>
                  <a:lnTo>
                    <a:pt x="0" y="415"/>
                  </a:lnTo>
                  <a:cubicBezTo>
                    <a:pt x="312" y="553"/>
                    <a:pt x="450" y="726"/>
                    <a:pt x="726" y="726"/>
                  </a:cubicBezTo>
                  <a:cubicBezTo>
                    <a:pt x="865" y="864"/>
                    <a:pt x="1003" y="864"/>
                    <a:pt x="1176" y="864"/>
                  </a:cubicBezTo>
                  <a:lnTo>
                    <a:pt x="1314" y="864"/>
                  </a:lnTo>
                  <a:cubicBezTo>
                    <a:pt x="1452" y="864"/>
                    <a:pt x="1590" y="864"/>
                    <a:pt x="1729" y="726"/>
                  </a:cubicBezTo>
                  <a:cubicBezTo>
                    <a:pt x="1867" y="726"/>
                    <a:pt x="2040" y="553"/>
                    <a:pt x="2040" y="553"/>
                  </a:cubicBezTo>
                  <a:cubicBezTo>
                    <a:pt x="2178" y="415"/>
                    <a:pt x="2178" y="415"/>
                    <a:pt x="2316" y="277"/>
                  </a:cubicBezTo>
                  <a:lnTo>
                    <a:pt x="2455" y="139"/>
                  </a:lnTo>
                  <a:lnTo>
                    <a:pt x="245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85"/>
            <p:cNvSpPr/>
            <p:nvPr/>
          </p:nvSpPr>
          <p:spPr>
            <a:xfrm>
              <a:off x="6131231" y="3748248"/>
              <a:ext cx="64010" cy="57033"/>
            </a:xfrm>
            <a:custGeom>
              <a:rect b="b" l="l" r="r" t="t"/>
              <a:pathLst>
                <a:path extrusionOk="0" h="2804" w="3147">
                  <a:moveTo>
                    <a:pt x="475" y="950"/>
                  </a:moveTo>
                  <a:lnTo>
                    <a:pt x="415" y="1003"/>
                  </a:lnTo>
                  <a:cubicBezTo>
                    <a:pt x="415" y="1007"/>
                    <a:pt x="415" y="1011"/>
                    <a:pt x="415" y="1015"/>
                  </a:cubicBezTo>
                  <a:lnTo>
                    <a:pt x="415" y="1015"/>
                  </a:lnTo>
                  <a:lnTo>
                    <a:pt x="475" y="950"/>
                  </a:lnTo>
                  <a:close/>
                  <a:moveTo>
                    <a:pt x="2005" y="1"/>
                  </a:moveTo>
                  <a:cubicBezTo>
                    <a:pt x="1591" y="1"/>
                    <a:pt x="1280" y="139"/>
                    <a:pt x="865" y="450"/>
                  </a:cubicBezTo>
                  <a:cubicBezTo>
                    <a:pt x="727" y="588"/>
                    <a:pt x="727" y="727"/>
                    <a:pt x="554" y="865"/>
                  </a:cubicBezTo>
                  <a:lnTo>
                    <a:pt x="475" y="950"/>
                  </a:lnTo>
                  <a:lnTo>
                    <a:pt x="475" y="950"/>
                  </a:lnTo>
                  <a:lnTo>
                    <a:pt x="727" y="727"/>
                  </a:lnTo>
                  <a:cubicBezTo>
                    <a:pt x="865" y="588"/>
                    <a:pt x="1003" y="450"/>
                    <a:pt x="1141" y="450"/>
                  </a:cubicBezTo>
                  <a:cubicBezTo>
                    <a:pt x="1280" y="312"/>
                    <a:pt x="1418" y="312"/>
                    <a:pt x="1591" y="312"/>
                  </a:cubicBezTo>
                  <a:cubicBezTo>
                    <a:pt x="1729" y="312"/>
                    <a:pt x="1729" y="139"/>
                    <a:pt x="1867" y="139"/>
                  </a:cubicBezTo>
                  <a:cubicBezTo>
                    <a:pt x="2005" y="139"/>
                    <a:pt x="2005" y="312"/>
                    <a:pt x="2144" y="312"/>
                  </a:cubicBezTo>
                  <a:lnTo>
                    <a:pt x="2455" y="312"/>
                  </a:lnTo>
                  <a:cubicBezTo>
                    <a:pt x="2455" y="450"/>
                    <a:pt x="2593" y="450"/>
                    <a:pt x="2593" y="588"/>
                  </a:cubicBezTo>
                  <a:lnTo>
                    <a:pt x="2731" y="727"/>
                  </a:lnTo>
                  <a:lnTo>
                    <a:pt x="2731" y="865"/>
                  </a:lnTo>
                  <a:cubicBezTo>
                    <a:pt x="2731" y="865"/>
                    <a:pt x="2870" y="865"/>
                    <a:pt x="2870" y="1003"/>
                  </a:cubicBezTo>
                  <a:lnTo>
                    <a:pt x="2870" y="1176"/>
                  </a:lnTo>
                  <a:cubicBezTo>
                    <a:pt x="2870" y="1314"/>
                    <a:pt x="2870" y="1452"/>
                    <a:pt x="2731" y="1591"/>
                  </a:cubicBezTo>
                  <a:cubicBezTo>
                    <a:pt x="2731" y="1729"/>
                    <a:pt x="2731" y="1867"/>
                    <a:pt x="2593" y="2040"/>
                  </a:cubicBezTo>
                  <a:cubicBezTo>
                    <a:pt x="2455" y="2178"/>
                    <a:pt x="2455" y="2178"/>
                    <a:pt x="2282" y="2317"/>
                  </a:cubicBezTo>
                  <a:cubicBezTo>
                    <a:pt x="2144" y="2455"/>
                    <a:pt x="2144" y="2455"/>
                    <a:pt x="2005" y="2593"/>
                  </a:cubicBezTo>
                  <a:lnTo>
                    <a:pt x="1729" y="2593"/>
                  </a:lnTo>
                  <a:cubicBezTo>
                    <a:pt x="1591" y="2731"/>
                    <a:pt x="1418" y="2731"/>
                    <a:pt x="1418" y="2731"/>
                  </a:cubicBezTo>
                  <a:cubicBezTo>
                    <a:pt x="1280" y="2731"/>
                    <a:pt x="1141" y="2731"/>
                    <a:pt x="1141" y="2593"/>
                  </a:cubicBezTo>
                  <a:lnTo>
                    <a:pt x="865" y="2593"/>
                  </a:lnTo>
                  <a:lnTo>
                    <a:pt x="554" y="2317"/>
                  </a:lnTo>
                  <a:cubicBezTo>
                    <a:pt x="554" y="2178"/>
                    <a:pt x="415" y="2178"/>
                    <a:pt x="415" y="2040"/>
                  </a:cubicBezTo>
                  <a:lnTo>
                    <a:pt x="277" y="1867"/>
                  </a:lnTo>
                  <a:lnTo>
                    <a:pt x="277" y="1591"/>
                  </a:lnTo>
                  <a:lnTo>
                    <a:pt x="277" y="1314"/>
                  </a:lnTo>
                  <a:cubicBezTo>
                    <a:pt x="412" y="1179"/>
                    <a:pt x="415" y="1176"/>
                    <a:pt x="415" y="1015"/>
                  </a:cubicBezTo>
                  <a:lnTo>
                    <a:pt x="415" y="1015"/>
                  </a:lnTo>
                  <a:lnTo>
                    <a:pt x="139" y="1314"/>
                  </a:lnTo>
                  <a:cubicBezTo>
                    <a:pt x="139" y="1314"/>
                    <a:pt x="139" y="1452"/>
                    <a:pt x="1" y="1591"/>
                  </a:cubicBezTo>
                  <a:lnTo>
                    <a:pt x="1" y="1729"/>
                  </a:lnTo>
                  <a:lnTo>
                    <a:pt x="1" y="1867"/>
                  </a:lnTo>
                  <a:cubicBezTo>
                    <a:pt x="139" y="2178"/>
                    <a:pt x="139" y="2317"/>
                    <a:pt x="277" y="2455"/>
                  </a:cubicBezTo>
                  <a:lnTo>
                    <a:pt x="415" y="2593"/>
                  </a:lnTo>
                  <a:cubicBezTo>
                    <a:pt x="730" y="2690"/>
                    <a:pt x="1028" y="2804"/>
                    <a:pt x="1381" y="2804"/>
                  </a:cubicBezTo>
                  <a:cubicBezTo>
                    <a:pt x="1531" y="2804"/>
                    <a:pt x="1691" y="2783"/>
                    <a:pt x="1867" y="2731"/>
                  </a:cubicBezTo>
                  <a:cubicBezTo>
                    <a:pt x="2282" y="2731"/>
                    <a:pt x="2593" y="2455"/>
                    <a:pt x="2870" y="2178"/>
                  </a:cubicBezTo>
                  <a:cubicBezTo>
                    <a:pt x="2870" y="2040"/>
                    <a:pt x="3008" y="2040"/>
                    <a:pt x="3008" y="1867"/>
                  </a:cubicBezTo>
                  <a:lnTo>
                    <a:pt x="3008" y="1591"/>
                  </a:lnTo>
                  <a:lnTo>
                    <a:pt x="3008" y="1452"/>
                  </a:lnTo>
                  <a:lnTo>
                    <a:pt x="3008" y="1314"/>
                  </a:lnTo>
                  <a:cubicBezTo>
                    <a:pt x="3146" y="1314"/>
                    <a:pt x="3146" y="1176"/>
                    <a:pt x="3146" y="1176"/>
                  </a:cubicBezTo>
                  <a:cubicBezTo>
                    <a:pt x="3146" y="1003"/>
                    <a:pt x="3146" y="865"/>
                    <a:pt x="3008" y="727"/>
                  </a:cubicBezTo>
                  <a:cubicBezTo>
                    <a:pt x="3008" y="588"/>
                    <a:pt x="3008" y="588"/>
                    <a:pt x="2870" y="450"/>
                  </a:cubicBezTo>
                  <a:cubicBezTo>
                    <a:pt x="2870" y="450"/>
                    <a:pt x="2870" y="312"/>
                    <a:pt x="2731" y="312"/>
                  </a:cubicBezTo>
                  <a:cubicBezTo>
                    <a:pt x="2593" y="139"/>
                    <a:pt x="2282" y="139"/>
                    <a:pt x="21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85"/>
            <p:cNvSpPr/>
            <p:nvPr/>
          </p:nvSpPr>
          <p:spPr>
            <a:xfrm>
              <a:off x="6122099" y="3777781"/>
              <a:ext cx="85082" cy="43609"/>
            </a:xfrm>
            <a:custGeom>
              <a:rect b="b" l="l" r="r" t="t"/>
              <a:pathLst>
                <a:path extrusionOk="0" h="2144" w="4183">
                  <a:moveTo>
                    <a:pt x="4183" y="0"/>
                  </a:moveTo>
                  <a:cubicBezTo>
                    <a:pt x="3906" y="139"/>
                    <a:pt x="3595" y="415"/>
                    <a:pt x="3457" y="588"/>
                  </a:cubicBezTo>
                  <a:lnTo>
                    <a:pt x="3319" y="726"/>
                  </a:lnTo>
                  <a:lnTo>
                    <a:pt x="3319" y="865"/>
                  </a:lnTo>
                  <a:lnTo>
                    <a:pt x="3180" y="1003"/>
                  </a:lnTo>
                  <a:cubicBezTo>
                    <a:pt x="3042" y="1141"/>
                    <a:pt x="3042" y="1141"/>
                    <a:pt x="2904" y="1279"/>
                  </a:cubicBezTo>
                  <a:cubicBezTo>
                    <a:pt x="2904" y="1279"/>
                    <a:pt x="2731" y="1452"/>
                    <a:pt x="2593" y="1452"/>
                  </a:cubicBezTo>
                  <a:cubicBezTo>
                    <a:pt x="2454" y="1590"/>
                    <a:pt x="2316" y="1590"/>
                    <a:pt x="2178" y="1590"/>
                  </a:cubicBezTo>
                  <a:lnTo>
                    <a:pt x="2040" y="1590"/>
                  </a:lnTo>
                  <a:cubicBezTo>
                    <a:pt x="1867" y="1590"/>
                    <a:pt x="1729" y="1590"/>
                    <a:pt x="1590" y="1452"/>
                  </a:cubicBezTo>
                  <a:cubicBezTo>
                    <a:pt x="1314" y="1452"/>
                    <a:pt x="1176" y="1279"/>
                    <a:pt x="864" y="1141"/>
                  </a:cubicBezTo>
                  <a:lnTo>
                    <a:pt x="726" y="1003"/>
                  </a:lnTo>
                  <a:cubicBezTo>
                    <a:pt x="450" y="865"/>
                    <a:pt x="311" y="588"/>
                    <a:pt x="139" y="277"/>
                  </a:cubicBezTo>
                  <a:cubicBezTo>
                    <a:pt x="139" y="588"/>
                    <a:pt x="0" y="726"/>
                    <a:pt x="0" y="865"/>
                  </a:cubicBezTo>
                  <a:cubicBezTo>
                    <a:pt x="0" y="1003"/>
                    <a:pt x="139" y="1141"/>
                    <a:pt x="311" y="1279"/>
                  </a:cubicBezTo>
                  <a:cubicBezTo>
                    <a:pt x="450" y="1590"/>
                    <a:pt x="726" y="1729"/>
                    <a:pt x="1003" y="1867"/>
                  </a:cubicBezTo>
                  <a:cubicBezTo>
                    <a:pt x="1314" y="2005"/>
                    <a:pt x="1452" y="2143"/>
                    <a:pt x="1729" y="2143"/>
                  </a:cubicBezTo>
                  <a:cubicBezTo>
                    <a:pt x="2040" y="2143"/>
                    <a:pt x="2316" y="2005"/>
                    <a:pt x="2593" y="2005"/>
                  </a:cubicBezTo>
                  <a:cubicBezTo>
                    <a:pt x="2904" y="1867"/>
                    <a:pt x="3180" y="1729"/>
                    <a:pt x="3319" y="1590"/>
                  </a:cubicBezTo>
                  <a:cubicBezTo>
                    <a:pt x="3595" y="1279"/>
                    <a:pt x="3768" y="1141"/>
                    <a:pt x="3906" y="865"/>
                  </a:cubicBezTo>
                  <a:cubicBezTo>
                    <a:pt x="3906" y="726"/>
                    <a:pt x="4044" y="588"/>
                    <a:pt x="4044" y="415"/>
                  </a:cubicBezTo>
                  <a:cubicBezTo>
                    <a:pt x="4044" y="277"/>
                    <a:pt x="4183" y="139"/>
                    <a:pt x="41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85"/>
            <p:cNvSpPr/>
            <p:nvPr/>
          </p:nvSpPr>
          <p:spPr>
            <a:xfrm>
              <a:off x="6116465" y="3733482"/>
              <a:ext cx="90716" cy="64702"/>
            </a:xfrm>
            <a:custGeom>
              <a:rect b="b" l="l" r="r" t="t"/>
              <a:pathLst>
                <a:path extrusionOk="0" h="3181" w="4460">
                  <a:moveTo>
                    <a:pt x="2593" y="1"/>
                  </a:moveTo>
                  <a:cubicBezTo>
                    <a:pt x="2144" y="1"/>
                    <a:pt x="1729" y="174"/>
                    <a:pt x="1453" y="450"/>
                  </a:cubicBezTo>
                  <a:cubicBezTo>
                    <a:pt x="588" y="865"/>
                    <a:pt x="1" y="1729"/>
                    <a:pt x="139" y="2766"/>
                  </a:cubicBezTo>
                  <a:cubicBezTo>
                    <a:pt x="277" y="2904"/>
                    <a:pt x="277" y="2904"/>
                    <a:pt x="277" y="3043"/>
                  </a:cubicBezTo>
                  <a:cubicBezTo>
                    <a:pt x="277" y="2904"/>
                    <a:pt x="416" y="2766"/>
                    <a:pt x="416" y="2455"/>
                  </a:cubicBezTo>
                  <a:cubicBezTo>
                    <a:pt x="588" y="2766"/>
                    <a:pt x="727" y="3043"/>
                    <a:pt x="1003" y="3181"/>
                  </a:cubicBezTo>
                  <a:cubicBezTo>
                    <a:pt x="865" y="3043"/>
                    <a:pt x="865" y="2904"/>
                    <a:pt x="727" y="2593"/>
                  </a:cubicBezTo>
                  <a:lnTo>
                    <a:pt x="727" y="2455"/>
                  </a:lnTo>
                  <a:lnTo>
                    <a:pt x="727" y="2317"/>
                  </a:lnTo>
                  <a:cubicBezTo>
                    <a:pt x="865" y="2178"/>
                    <a:pt x="865" y="2040"/>
                    <a:pt x="865" y="2040"/>
                  </a:cubicBezTo>
                  <a:lnTo>
                    <a:pt x="1280" y="1591"/>
                  </a:lnTo>
                  <a:cubicBezTo>
                    <a:pt x="1453" y="1453"/>
                    <a:pt x="1453" y="1314"/>
                    <a:pt x="1591" y="1176"/>
                  </a:cubicBezTo>
                  <a:cubicBezTo>
                    <a:pt x="2006" y="865"/>
                    <a:pt x="2317" y="727"/>
                    <a:pt x="2731" y="727"/>
                  </a:cubicBezTo>
                  <a:lnTo>
                    <a:pt x="2870" y="727"/>
                  </a:lnTo>
                  <a:cubicBezTo>
                    <a:pt x="3008" y="865"/>
                    <a:pt x="3319" y="865"/>
                    <a:pt x="3457" y="1038"/>
                  </a:cubicBezTo>
                  <a:cubicBezTo>
                    <a:pt x="3596" y="1038"/>
                    <a:pt x="3596" y="1176"/>
                    <a:pt x="3596" y="1176"/>
                  </a:cubicBezTo>
                  <a:cubicBezTo>
                    <a:pt x="3734" y="1314"/>
                    <a:pt x="3734" y="1314"/>
                    <a:pt x="3734" y="1453"/>
                  </a:cubicBezTo>
                  <a:cubicBezTo>
                    <a:pt x="3872" y="1591"/>
                    <a:pt x="3872" y="1729"/>
                    <a:pt x="3872" y="1902"/>
                  </a:cubicBezTo>
                  <a:cubicBezTo>
                    <a:pt x="3872" y="1902"/>
                    <a:pt x="3872" y="2040"/>
                    <a:pt x="3734" y="2040"/>
                  </a:cubicBezTo>
                  <a:lnTo>
                    <a:pt x="3734" y="2178"/>
                  </a:lnTo>
                  <a:lnTo>
                    <a:pt x="3734" y="2317"/>
                  </a:lnTo>
                  <a:lnTo>
                    <a:pt x="3734" y="2593"/>
                  </a:lnTo>
                  <a:cubicBezTo>
                    <a:pt x="3734" y="2766"/>
                    <a:pt x="3596" y="2766"/>
                    <a:pt x="3596" y="2904"/>
                  </a:cubicBezTo>
                  <a:lnTo>
                    <a:pt x="3734" y="2766"/>
                  </a:lnTo>
                  <a:cubicBezTo>
                    <a:pt x="3872" y="2593"/>
                    <a:pt x="4183" y="2317"/>
                    <a:pt x="4460" y="2178"/>
                  </a:cubicBezTo>
                  <a:lnTo>
                    <a:pt x="4460" y="2040"/>
                  </a:lnTo>
                  <a:cubicBezTo>
                    <a:pt x="4460" y="1729"/>
                    <a:pt x="4460" y="1314"/>
                    <a:pt x="4183" y="1038"/>
                  </a:cubicBezTo>
                  <a:lnTo>
                    <a:pt x="4183" y="865"/>
                  </a:lnTo>
                  <a:cubicBezTo>
                    <a:pt x="4045" y="727"/>
                    <a:pt x="3872" y="450"/>
                    <a:pt x="3596" y="312"/>
                  </a:cubicBezTo>
                  <a:cubicBezTo>
                    <a:pt x="3319" y="174"/>
                    <a:pt x="3181" y="174"/>
                    <a:pt x="28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85"/>
            <p:cNvSpPr/>
            <p:nvPr/>
          </p:nvSpPr>
          <p:spPr>
            <a:xfrm>
              <a:off x="6845519" y="3235730"/>
              <a:ext cx="56281" cy="55569"/>
            </a:xfrm>
            <a:custGeom>
              <a:rect b="b" l="l" r="r" t="t"/>
              <a:pathLst>
                <a:path extrusionOk="0" h="2732" w="2767">
                  <a:moveTo>
                    <a:pt x="1" y="1"/>
                  </a:moveTo>
                  <a:cubicBezTo>
                    <a:pt x="312" y="277"/>
                    <a:pt x="727" y="588"/>
                    <a:pt x="1038" y="1003"/>
                  </a:cubicBezTo>
                  <a:cubicBezTo>
                    <a:pt x="1591" y="1591"/>
                    <a:pt x="2178" y="2178"/>
                    <a:pt x="2766" y="2731"/>
                  </a:cubicBezTo>
                  <a:cubicBezTo>
                    <a:pt x="2040" y="1729"/>
                    <a:pt x="1176" y="865"/>
                    <a:pt x="3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85"/>
            <p:cNvSpPr/>
            <p:nvPr/>
          </p:nvSpPr>
          <p:spPr>
            <a:xfrm>
              <a:off x="6385741" y="3203390"/>
              <a:ext cx="2827" cy="20"/>
            </a:xfrm>
            <a:custGeom>
              <a:rect b="b" l="l" r="r" t="t"/>
              <a:pathLst>
                <a:path extrusionOk="0" h="1" w="139">
                  <a:moveTo>
                    <a:pt x="0" y="1"/>
                  </a:moveTo>
                  <a:lnTo>
                    <a:pt x="139" y="1"/>
                  </a:lnTo>
                  <a:lnTo>
                    <a:pt x="13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85"/>
            <p:cNvSpPr/>
            <p:nvPr/>
          </p:nvSpPr>
          <p:spPr>
            <a:xfrm>
              <a:off x="6919352" y="3833329"/>
              <a:ext cx="20" cy="20"/>
            </a:xfrm>
            <a:custGeom>
              <a:rect b="b" l="l" r="r" t="t"/>
              <a:pathLst>
                <a:path extrusionOk="0" h="1" w="1">
                  <a:moveTo>
                    <a:pt x="0" y="0"/>
                  </a:moveTo>
                  <a:lnTo>
                    <a:pt x="0" y="0"/>
                  </a:lnTo>
                  <a:lnTo>
                    <a:pt x="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85"/>
            <p:cNvSpPr/>
            <p:nvPr/>
          </p:nvSpPr>
          <p:spPr>
            <a:xfrm>
              <a:off x="6151632" y="3145036"/>
              <a:ext cx="808515" cy="711514"/>
            </a:xfrm>
            <a:custGeom>
              <a:rect b="b" l="l" r="r" t="t"/>
              <a:pathLst>
                <a:path extrusionOk="0" h="34981" w="39750">
                  <a:moveTo>
                    <a:pt x="38436" y="11373"/>
                  </a:moveTo>
                  <a:cubicBezTo>
                    <a:pt x="38347" y="11462"/>
                    <a:pt x="38258" y="11551"/>
                    <a:pt x="38169" y="11649"/>
                  </a:cubicBezTo>
                  <a:lnTo>
                    <a:pt x="38169" y="11649"/>
                  </a:lnTo>
                  <a:cubicBezTo>
                    <a:pt x="38298" y="11643"/>
                    <a:pt x="38301" y="11511"/>
                    <a:pt x="38436" y="11511"/>
                  </a:cubicBezTo>
                  <a:lnTo>
                    <a:pt x="38436" y="11373"/>
                  </a:lnTo>
                  <a:close/>
                  <a:moveTo>
                    <a:pt x="38169" y="11649"/>
                  </a:moveTo>
                  <a:cubicBezTo>
                    <a:pt x="38166" y="11649"/>
                    <a:pt x="38163" y="11649"/>
                    <a:pt x="38160" y="11649"/>
                  </a:cubicBezTo>
                  <a:cubicBezTo>
                    <a:pt x="38086" y="11741"/>
                    <a:pt x="38052" y="11784"/>
                    <a:pt x="38015" y="11826"/>
                  </a:cubicBezTo>
                  <a:lnTo>
                    <a:pt x="38015" y="11826"/>
                  </a:lnTo>
                  <a:cubicBezTo>
                    <a:pt x="38017" y="11824"/>
                    <a:pt x="38019" y="11823"/>
                    <a:pt x="38022" y="11822"/>
                  </a:cubicBezTo>
                  <a:cubicBezTo>
                    <a:pt x="38071" y="11761"/>
                    <a:pt x="38120" y="11703"/>
                    <a:pt x="38169" y="11649"/>
                  </a:cubicBezTo>
                  <a:close/>
                  <a:moveTo>
                    <a:pt x="20601" y="6776"/>
                  </a:moveTo>
                  <a:cubicBezTo>
                    <a:pt x="21603" y="6776"/>
                    <a:pt x="22744" y="6914"/>
                    <a:pt x="23746" y="7190"/>
                  </a:cubicBezTo>
                  <a:cubicBezTo>
                    <a:pt x="26062" y="7778"/>
                    <a:pt x="28240" y="8780"/>
                    <a:pt x="29968" y="10509"/>
                  </a:cubicBezTo>
                  <a:cubicBezTo>
                    <a:pt x="31696" y="12099"/>
                    <a:pt x="32975" y="14103"/>
                    <a:pt x="33701" y="16419"/>
                  </a:cubicBezTo>
                  <a:cubicBezTo>
                    <a:pt x="33978" y="17560"/>
                    <a:pt x="34289" y="18735"/>
                    <a:pt x="34289" y="20014"/>
                  </a:cubicBezTo>
                  <a:cubicBezTo>
                    <a:pt x="34289" y="21328"/>
                    <a:pt x="34116" y="22606"/>
                    <a:pt x="33839" y="23920"/>
                  </a:cubicBezTo>
                  <a:cubicBezTo>
                    <a:pt x="33701" y="24335"/>
                    <a:pt x="33252" y="24784"/>
                    <a:pt x="32837" y="25061"/>
                  </a:cubicBezTo>
                  <a:cubicBezTo>
                    <a:pt x="32612" y="25130"/>
                    <a:pt x="32362" y="25164"/>
                    <a:pt x="32111" y="25164"/>
                  </a:cubicBezTo>
                  <a:cubicBezTo>
                    <a:pt x="31860" y="25164"/>
                    <a:pt x="31610" y="25130"/>
                    <a:pt x="31385" y="25061"/>
                  </a:cubicBezTo>
                  <a:cubicBezTo>
                    <a:pt x="30832" y="24922"/>
                    <a:pt x="30521" y="24611"/>
                    <a:pt x="30245" y="24196"/>
                  </a:cubicBezTo>
                  <a:lnTo>
                    <a:pt x="30245" y="23920"/>
                  </a:lnTo>
                  <a:cubicBezTo>
                    <a:pt x="28931" y="22745"/>
                    <a:pt x="27652" y="21742"/>
                    <a:pt x="26339" y="20602"/>
                  </a:cubicBezTo>
                  <a:cubicBezTo>
                    <a:pt x="25060" y="19426"/>
                    <a:pt x="23746" y="18286"/>
                    <a:pt x="22467" y="17145"/>
                  </a:cubicBezTo>
                  <a:cubicBezTo>
                    <a:pt x="20463" y="15106"/>
                    <a:pt x="18423" y="13101"/>
                    <a:pt x="16280" y="11235"/>
                  </a:cubicBezTo>
                  <a:cubicBezTo>
                    <a:pt x="15969" y="11235"/>
                    <a:pt x="15693" y="11096"/>
                    <a:pt x="15554" y="10958"/>
                  </a:cubicBezTo>
                  <a:cubicBezTo>
                    <a:pt x="15105" y="10785"/>
                    <a:pt x="14829" y="10370"/>
                    <a:pt x="14690" y="10094"/>
                  </a:cubicBezTo>
                  <a:cubicBezTo>
                    <a:pt x="14552" y="9921"/>
                    <a:pt x="14552" y="9645"/>
                    <a:pt x="14690" y="9506"/>
                  </a:cubicBezTo>
                  <a:cubicBezTo>
                    <a:pt x="14690" y="9057"/>
                    <a:pt x="14690" y="8642"/>
                    <a:pt x="14967" y="8366"/>
                  </a:cubicBezTo>
                  <a:cubicBezTo>
                    <a:pt x="15278" y="7916"/>
                    <a:pt x="15693" y="7640"/>
                    <a:pt x="16142" y="7501"/>
                  </a:cubicBezTo>
                  <a:cubicBezTo>
                    <a:pt x="17559" y="7052"/>
                    <a:pt x="19011" y="6776"/>
                    <a:pt x="20601" y="6776"/>
                  </a:cubicBezTo>
                  <a:close/>
                  <a:moveTo>
                    <a:pt x="21016" y="1"/>
                  </a:moveTo>
                  <a:lnTo>
                    <a:pt x="21016" y="588"/>
                  </a:lnTo>
                  <a:cubicBezTo>
                    <a:pt x="21016" y="727"/>
                    <a:pt x="20877" y="1003"/>
                    <a:pt x="20601" y="1003"/>
                  </a:cubicBezTo>
                  <a:cubicBezTo>
                    <a:pt x="20290" y="1003"/>
                    <a:pt x="20152" y="727"/>
                    <a:pt x="20152" y="588"/>
                  </a:cubicBezTo>
                  <a:lnTo>
                    <a:pt x="20152" y="139"/>
                  </a:lnTo>
                  <a:lnTo>
                    <a:pt x="19598" y="139"/>
                  </a:lnTo>
                  <a:lnTo>
                    <a:pt x="19598" y="865"/>
                  </a:lnTo>
                  <a:cubicBezTo>
                    <a:pt x="19598" y="1142"/>
                    <a:pt x="19426" y="1280"/>
                    <a:pt x="19149" y="1280"/>
                  </a:cubicBezTo>
                  <a:cubicBezTo>
                    <a:pt x="18873" y="1280"/>
                    <a:pt x="18734" y="1142"/>
                    <a:pt x="18734" y="865"/>
                  </a:cubicBezTo>
                  <a:lnTo>
                    <a:pt x="18734" y="277"/>
                  </a:lnTo>
                  <a:lnTo>
                    <a:pt x="18423" y="277"/>
                  </a:lnTo>
                  <a:lnTo>
                    <a:pt x="18423" y="588"/>
                  </a:lnTo>
                  <a:lnTo>
                    <a:pt x="18423" y="1003"/>
                  </a:lnTo>
                  <a:cubicBezTo>
                    <a:pt x="18562" y="1003"/>
                    <a:pt x="18562" y="1142"/>
                    <a:pt x="18562" y="1280"/>
                  </a:cubicBezTo>
                  <a:lnTo>
                    <a:pt x="18562" y="1591"/>
                  </a:lnTo>
                  <a:cubicBezTo>
                    <a:pt x="18423" y="1729"/>
                    <a:pt x="18285" y="1729"/>
                    <a:pt x="18285" y="1867"/>
                  </a:cubicBezTo>
                  <a:cubicBezTo>
                    <a:pt x="18147" y="1867"/>
                    <a:pt x="18009" y="1867"/>
                    <a:pt x="17870" y="1729"/>
                  </a:cubicBezTo>
                  <a:cubicBezTo>
                    <a:pt x="17870" y="1729"/>
                    <a:pt x="17697" y="1591"/>
                    <a:pt x="17697" y="1453"/>
                  </a:cubicBezTo>
                  <a:cubicBezTo>
                    <a:pt x="17697" y="1142"/>
                    <a:pt x="17559" y="865"/>
                    <a:pt x="17559" y="588"/>
                  </a:cubicBezTo>
                  <a:lnTo>
                    <a:pt x="17559" y="416"/>
                  </a:lnTo>
                  <a:cubicBezTo>
                    <a:pt x="17421" y="416"/>
                    <a:pt x="17283" y="588"/>
                    <a:pt x="17283" y="588"/>
                  </a:cubicBezTo>
                  <a:cubicBezTo>
                    <a:pt x="17006" y="588"/>
                    <a:pt x="16833" y="588"/>
                    <a:pt x="16695" y="727"/>
                  </a:cubicBezTo>
                  <a:cubicBezTo>
                    <a:pt x="16695" y="1003"/>
                    <a:pt x="16695" y="1280"/>
                    <a:pt x="16833" y="1729"/>
                  </a:cubicBezTo>
                  <a:cubicBezTo>
                    <a:pt x="16833" y="2144"/>
                    <a:pt x="17006" y="2593"/>
                    <a:pt x="17006" y="3181"/>
                  </a:cubicBezTo>
                  <a:cubicBezTo>
                    <a:pt x="17144" y="3319"/>
                    <a:pt x="17006" y="3596"/>
                    <a:pt x="16695" y="3734"/>
                  </a:cubicBezTo>
                  <a:cubicBezTo>
                    <a:pt x="16557" y="3734"/>
                    <a:pt x="16280" y="3596"/>
                    <a:pt x="16280" y="3319"/>
                  </a:cubicBezTo>
                  <a:cubicBezTo>
                    <a:pt x="15969" y="2593"/>
                    <a:pt x="15969" y="1729"/>
                    <a:pt x="15831" y="865"/>
                  </a:cubicBezTo>
                  <a:cubicBezTo>
                    <a:pt x="15554" y="1003"/>
                    <a:pt x="15416" y="1003"/>
                    <a:pt x="15105" y="1142"/>
                  </a:cubicBezTo>
                  <a:cubicBezTo>
                    <a:pt x="15278" y="1280"/>
                    <a:pt x="15278" y="1591"/>
                    <a:pt x="15416" y="1729"/>
                  </a:cubicBezTo>
                  <a:lnTo>
                    <a:pt x="15416" y="2006"/>
                  </a:lnTo>
                  <a:cubicBezTo>
                    <a:pt x="15416" y="2144"/>
                    <a:pt x="15278" y="2317"/>
                    <a:pt x="15278" y="2317"/>
                  </a:cubicBezTo>
                  <a:cubicBezTo>
                    <a:pt x="15191" y="2386"/>
                    <a:pt x="15114" y="2420"/>
                    <a:pt x="15040" y="2420"/>
                  </a:cubicBezTo>
                  <a:cubicBezTo>
                    <a:pt x="14967" y="2420"/>
                    <a:pt x="14898" y="2386"/>
                    <a:pt x="14829" y="2317"/>
                  </a:cubicBezTo>
                  <a:cubicBezTo>
                    <a:pt x="14829" y="2317"/>
                    <a:pt x="14690" y="2317"/>
                    <a:pt x="14690" y="2144"/>
                  </a:cubicBezTo>
                  <a:cubicBezTo>
                    <a:pt x="14552" y="2006"/>
                    <a:pt x="14414" y="1729"/>
                    <a:pt x="14414" y="1591"/>
                  </a:cubicBezTo>
                  <a:cubicBezTo>
                    <a:pt x="14241" y="1591"/>
                    <a:pt x="14241" y="1453"/>
                    <a:pt x="14241" y="1453"/>
                  </a:cubicBezTo>
                  <a:cubicBezTo>
                    <a:pt x="14103" y="1591"/>
                    <a:pt x="13964" y="1591"/>
                    <a:pt x="13826" y="1729"/>
                  </a:cubicBezTo>
                  <a:cubicBezTo>
                    <a:pt x="13964" y="2006"/>
                    <a:pt x="14241" y="2317"/>
                    <a:pt x="14414" y="2732"/>
                  </a:cubicBezTo>
                  <a:cubicBezTo>
                    <a:pt x="14552" y="2870"/>
                    <a:pt x="14552" y="3181"/>
                    <a:pt x="14241" y="3319"/>
                  </a:cubicBezTo>
                  <a:lnTo>
                    <a:pt x="13964" y="3319"/>
                  </a:lnTo>
                  <a:cubicBezTo>
                    <a:pt x="13826" y="3319"/>
                    <a:pt x="13826" y="3181"/>
                    <a:pt x="13688" y="3181"/>
                  </a:cubicBezTo>
                  <a:cubicBezTo>
                    <a:pt x="13550" y="2732"/>
                    <a:pt x="13239" y="2455"/>
                    <a:pt x="12962" y="2144"/>
                  </a:cubicBezTo>
                  <a:lnTo>
                    <a:pt x="12962" y="2006"/>
                  </a:lnTo>
                  <a:cubicBezTo>
                    <a:pt x="12824" y="2144"/>
                    <a:pt x="12685" y="2144"/>
                    <a:pt x="12513" y="2317"/>
                  </a:cubicBezTo>
                  <a:cubicBezTo>
                    <a:pt x="12685" y="2593"/>
                    <a:pt x="12962" y="2732"/>
                    <a:pt x="12962" y="3008"/>
                  </a:cubicBezTo>
                  <a:cubicBezTo>
                    <a:pt x="13100" y="3181"/>
                    <a:pt x="13100" y="3319"/>
                    <a:pt x="13100" y="3319"/>
                  </a:cubicBezTo>
                  <a:cubicBezTo>
                    <a:pt x="12962" y="3457"/>
                    <a:pt x="12962" y="3596"/>
                    <a:pt x="12824" y="3596"/>
                  </a:cubicBezTo>
                  <a:cubicBezTo>
                    <a:pt x="12824" y="3734"/>
                    <a:pt x="12685" y="3734"/>
                    <a:pt x="12513" y="3734"/>
                  </a:cubicBezTo>
                  <a:cubicBezTo>
                    <a:pt x="12374" y="3596"/>
                    <a:pt x="12236" y="3596"/>
                    <a:pt x="12236" y="3457"/>
                  </a:cubicBezTo>
                  <a:cubicBezTo>
                    <a:pt x="12098" y="3319"/>
                    <a:pt x="11960" y="3008"/>
                    <a:pt x="11821" y="2870"/>
                  </a:cubicBezTo>
                  <a:lnTo>
                    <a:pt x="11821" y="2732"/>
                  </a:lnTo>
                  <a:lnTo>
                    <a:pt x="11649" y="2870"/>
                  </a:lnTo>
                  <a:cubicBezTo>
                    <a:pt x="11510" y="2870"/>
                    <a:pt x="11510" y="3008"/>
                    <a:pt x="11372" y="3008"/>
                  </a:cubicBezTo>
                  <a:cubicBezTo>
                    <a:pt x="11649" y="3596"/>
                    <a:pt x="11960" y="4183"/>
                    <a:pt x="12236" y="4736"/>
                  </a:cubicBezTo>
                  <a:cubicBezTo>
                    <a:pt x="12374" y="4909"/>
                    <a:pt x="12236" y="5186"/>
                    <a:pt x="12098" y="5324"/>
                  </a:cubicBezTo>
                  <a:cubicBezTo>
                    <a:pt x="12017" y="5364"/>
                    <a:pt x="11933" y="5381"/>
                    <a:pt x="11855" y="5381"/>
                  </a:cubicBezTo>
                  <a:cubicBezTo>
                    <a:pt x="11666" y="5381"/>
                    <a:pt x="11510" y="5283"/>
                    <a:pt x="11510" y="5186"/>
                  </a:cubicBezTo>
                  <a:cubicBezTo>
                    <a:pt x="11234" y="4598"/>
                    <a:pt x="10957" y="4183"/>
                    <a:pt x="10646" y="3596"/>
                  </a:cubicBezTo>
                  <a:cubicBezTo>
                    <a:pt x="10508" y="3872"/>
                    <a:pt x="10231" y="4045"/>
                    <a:pt x="10093" y="4322"/>
                  </a:cubicBezTo>
                  <a:cubicBezTo>
                    <a:pt x="10093" y="4322"/>
                    <a:pt x="9920" y="4322"/>
                    <a:pt x="9920" y="4460"/>
                  </a:cubicBezTo>
                  <a:lnTo>
                    <a:pt x="9782" y="4460"/>
                  </a:lnTo>
                  <a:cubicBezTo>
                    <a:pt x="9725" y="4517"/>
                    <a:pt x="9644" y="4551"/>
                    <a:pt x="9559" y="4551"/>
                  </a:cubicBezTo>
                  <a:cubicBezTo>
                    <a:pt x="9438" y="4551"/>
                    <a:pt x="9310" y="4484"/>
                    <a:pt x="9229" y="4322"/>
                  </a:cubicBezTo>
                  <a:cubicBezTo>
                    <a:pt x="9056" y="4183"/>
                    <a:pt x="8780" y="3872"/>
                    <a:pt x="8641" y="3734"/>
                  </a:cubicBezTo>
                  <a:cubicBezTo>
                    <a:pt x="7639" y="2732"/>
                    <a:pt x="6464" y="2006"/>
                    <a:pt x="5461" y="1142"/>
                  </a:cubicBezTo>
                  <a:lnTo>
                    <a:pt x="4908" y="1142"/>
                  </a:lnTo>
                  <a:cubicBezTo>
                    <a:pt x="3871" y="1453"/>
                    <a:pt x="3007" y="1867"/>
                    <a:pt x="2143" y="2455"/>
                  </a:cubicBezTo>
                  <a:cubicBezTo>
                    <a:pt x="1452" y="2870"/>
                    <a:pt x="726" y="3319"/>
                    <a:pt x="0" y="3734"/>
                  </a:cubicBezTo>
                  <a:cubicBezTo>
                    <a:pt x="588" y="3734"/>
                    <a:pt x="1141" y="4045"/>
                    <a:pt x="1590" y="4460"/>
                  </a:cubicBezTo>
                  <a:cubicBezTo>
                    <a:pt x="1728" y="4322"/>
                    <a:pt x="1867" y="4183"/>
                    <a:pt x="2005" y="4183"/>
                  </a:cubicBezTo>
                  <a:cubicBezTo>
                    <a:pt x="2005" y="4045"/>
                    <a:pt x="2143" y="4045"/>
                    <a:pt x="2316" y="4045"/>
                  </a:cubicBezTo>
                  <a:cubicBezTo>
                    <a:pt x="2454" y="4045"/>
                    <a:pt x="2592" y="4183"/>
                    <a:pt x="2592" y="4322"/>
                  </a:cubicBezTo>
                  <a:cubicBezTo>
                    <a:pt x="2731" y="4460"/>
                    <a:pt x="2731" y="4736"/>
                    <a:pt x="2454" y="4909"/>
                  </a:cubicBezTo>
                  <a:cubicBezTo>
                    <a:pt x="2316" y="5047"/>
                    <a:pt x="2143" y="5047"/>
                    <a:pt x="2005" y="5186"/>
                  </a:cubicBezTo>
                  <a:cubicBezTo>
                    <a:pt x="2454" y="6050"/>
                    <a:pt x="2869" y="6776"/>
                    <a:pt x="3318" y="7501"/>
                  </a:cubicBezTo>
                  <a:cubicBezTo>
                    <a:pt x="3457" y="7778"/>
                    <a:pt x="3733" y="7916"/>
                    <a:pt x="3871" y="8193"/>
                  </a:cubicBezTo>
                  <a:lnTo>
                    <a:pt x="4044" y="8193"/>
                  </a:lnTo>
                  <a:cubicBezTo>
                    <a:pt x="4044" y="8366"/>
                    <a:pt x="4182" y="8504"/>
                    <a:pt x="4182" y="8504"/>
                  </a:cubicBezTo>
                  <a:lnTo>
                    <a:pt x="4182" y="8642"/>
                  </a:lnTo>
                  <a:cubicBezTo>
                    <a:pt x="4321" y="8780"/>
                    <a:pt x="4459" y="8919"/>
                    <a:pt x="4459" y="9057"/>
                  </a:cubicBezTo>
                  <a:lnTo>
                    <a:pt x="4908" y="9057"/>
                  </a:lnTo>
                  <a:cubicBezTo>
                    <a:pt x="5047" y="9230"/>
                    <a:pt x="5047" y="9506"/>
                    <a:pt x="5047" y="9645"/>
                  </a:cubicBezTo>
                  <a:cubicBezTo>
                    <a:pt x="5185" y="9921"/>
                    <a:pt x="5323" y="10094"/>
                    <a:pt x="5600" y="10370"/>
                  </a:cubicBezTo>
                  <a:cubicBezTo>
                    <a:pt x="6049" y="9921"/>
                    <a:pt x="6637" y="9506"/>
                    <a:pt x="7051" y="9057"/>
                  </a:cubicBezTo>
                  <a:cubicBezTo>
                    <a:pt x="7190" y="8919"/>
                    <a:pt x="7328" y="8919"/>
                    <a:pt x="7328" y="8919"/>
                  </a:cubicBezTo>
                  <a:lnTo>
                    <a:pt x="7639" y="8919"/>
                  </a:lnTo>
                  <a:cubicBezTo>
                    <a:pt x="7915" y="9057"/>
                    <a:pt x="7915" y="9506"/>
                    <a:pt x="7777" y="9645"/>
                  </a:cubicBezTo>
                  <a:cubicBezTo>
                    <a:pt x="7190" y="10094"/>
                    <a:pt x="6775" y="10509"/>
                    <a:pt x="6187" y="10958"/>
                  </a:cubicBezTo>
                  <a:cubicBezTo>
                    <a:pt x="6325" y="11235"/>
                    <a:pt x="6464" y="11373"/>
                    <a:pt x="6775" y="11511"/>
                  </a:cubicBezTo>
                  <a:lnTo>
                    <a:pt x="7051" y="11511"/>
                  </a:lnTo>
                  <a:cubicBezTo>
                    <a:pt x="7190" y="11511"/>
                    <a:pt x="7190" y="11511"/>
                    <a:pt x="7328" y="11649"/>
                  </a:cubicBezTo>
                  <a:lnTo>
                    <a:pt x="7328" y="11960"/>
                  </a:lnTo>
                  <a:lnTo>
                    <a:pt x="7328" y="12099"/>
                  </a:lnTo>
                  <a:cubicBezTo>
                    <a:pt x="7328" y="12237"/>
                    <a:pt x="7328" y="12237"/>
                    <a:pt x="7501" y="12375"/>
                  </a:cubicBezTo>
                  <a:cubicBezTo>
                    <a:pt x="7501" y="12237"/>
                    <a:pt x="7639" y="12237"/>
                    <a:pt x="7777" y="12099"/>
                  </a:cubicBezTo>
                  <a:lnTo>
                    <a:pt x="8054" y="12099"/>
                  </a:lnTo>
                  <a:cubicBezTo>
                    <a:pt x="8192" y="12099"/>
                    <a:pt x="8192" y="12099"/>
                    <a:pt x="8365" y="12237"/>
                  </a:cubicBezTo>
                  <a:lnTo>
                    <a:pt x="8365" y="12513"/>
                  </a:lnTo>
                  <a:cubicBezTo>
                    <a:pt x="8365" y="12686"/>
                    <a:pt x="8365" y="12825"/>
                    <a:pt x="8192" y="12825"/>
                  </a:cubicBezTo>
                  <a:lnTo>
                    <a:pt x="8054" y="12963"/>
                  </a:lnTo>
                  <a:cubicBezTo>
                    <a:pt x="8192" y="13101"/>
                    <a:pt x="8503" y="13239"/>
                    <a:pt x="8641" y="13550"/>
                  </a:cubicBezTo>
                  <a:cubicBezTo>
                    <a:pt x="8780" y="13378"/>
                    <a:pt x="8780" y="13378"/>
                    <a:pt x="8918" y="13239"/>
                  </a:cubicBezTo>
                  <a:lnTo>
                    <a:pt x="9056" y="13239"/>
                  </a:lnTo>
                  <a:cubicBezTo>
                    <a:pt x="9229" y="13239"/>
                    <a:pt x="9367" y="13239"/>
                    <a:pt x="9505" y="13378"/>
                  </a:cubicBezTo>
                  <a:lnTo>
                    <a:pt x="9505" y="13827"/>
                  </a:lnTo>
                  <a:cubicBezTo>
                    <a:pt x="9505" y="13827"/>
                    <a:pt x="9505" y="13965"/>
                    <a:pt x="9367" y="14103"/>
                  </a:cubicBezTo>
                  <a:cubicBezTo>
                    <a:pt x="9367" y="14242"/>
                    <a:pt x="9505" y="14415"/>
                    <a:pt x="9644" y="14415"/>
                  </a:cubicBezTo>
                  <a:lnTo>
                    <a:pt x="9920" y="14415"/>
                  </a:lnTo>
                  <a:cubicBezTo>
                    <a:pt x="10093" y="14415"/>
                    <a:pt x="10231" y="14415"/>
                    <a:pt x="10231" y="14553"/>
                  </a:cubicBezTo>
                  <a:cubicBezTo>
                    <a:pt x="10370" y="14553"/>
                    <a:pt x="10370" y="14691"/>
                    <a:pt x="10370" y="14829"/>
                  </a:cubicBezTo>
                  <a:lnTo>
                    <a:pt x="10370" y="14968"/>
                  </a:lnTo>
                  <a:cubicBezTo>
                    <a:pt x="10508" y="15106"/>
                    <a:pt x="10508" y="15279"/>
                    <a:pt x="10646" y="15279"/>
                  </a:cubicBezTo>
                  <a:cubicBezTo>
                    <a:pt x="10784" y="15417"/>
                    <a:pt x="10784" y="15417"/>
                    <a:pt x="10784" y="15555"/>
                  </a:cubicBezTo>
                  <a:cubicBezTo>
                    <a:pt x="11372" y="15106"/>
                    <a:pt x="11821" y="14691"/>
                    <a:pt x="12236" y="14415"/>
                  </a:cubicBezTo>
                  <a:cubicBezTo>
                    <a:pt x="12374" y="14242"/>
                    <a:pt x="12374" y="14242"/>
                    <a:pt x="12513" y="14242"/>
                  </a:cubicBezTo>
                  <a:lnTo>
                    <a:pt x="12685" y="14242"/>
                  </a:lnTo>
                  <a:cubicBezTo>
                    <a:pt x="12685" y="14242"/>
                    <a:pt x="12824" y="14415"/>
                    <a:pt x="12824" y="14553"/>
                  </a:cubicBezTo>
                  <a:cubicBezTo>
                    <a:pt x="12962" y="14553"/>
                    <a:pt x="12962" y="14691"/>
                    <a:pt x="12962" y="14829"/>
                  </a:cubicBezTo>
                  <a:cubicBezTo>
                    <a:pt x="12962" y="14968"/>
                    <a:pt x="12824" y="14968"/>
                    <a:pt x="12685" y="15106"/>
                  </a:cubicBezTo>
                  <a:cubicBezTo>
                    <a:pt x="12374" y="15417"/>
                    <a:pt x="11960" y="15693"/>
                    <a:pt x="11510" y="15970"/>
                  </a:cubicBezTo>
                  <a:cubicBezTo>
                    <a:pt x="13100" y="17422"/>
                    <a:pt x="14829" y="18735"/>
                    <a:pt x="16419" y="20014"/>
                  </a:cubicBezTo>
                  <a:cubicBezTo>
                    <a:pt x="16833" y="19738"/>
                    <a:pt x="17283" y="19426"/>
                    <a:pt x="17559" y="19150"/>
                  </a:cubicBezTo>
                  <a:lnTo>
                    <a:pt x="18009" y="19150"/>
                  </a:lnTo>
                  <a:cubicBezTo>
                    <a:pt x="18147" y="19150"/>
                    <a:pt x="18147" y="19288"/>
                    <a:pt x="18285" y="19288"/>
                  </a:cubicBezTo>
                  <a:lnTo>
                    <a:pt x="18285" y="19738"/>
                  </a:lnTo>
                  <a:cubicBezTo>
                    <a:pt x="18285" y="19738"/>
                    <a:pt x="18147" y="19876"/>
                    <a:pt x="18147" y="20014"/>
                  </a:cubicBezTo>
                  <a:cubicBezTo>
                    <a:pt x="17870" y="20152"/>
                    <a:pt x="17421" y="20463"/>
                    <a:pt x="17144" y="20602"/>
                  </a:cubicBezTo>
                  <a:cubicBezTo>
                    <a:pt x="18562" y="21742"/>
                    <a:pt x="19875" y="22745"/>
                    <a:pt x="21154" y="23920"/>
                  </a:cubicBezTo>
                  <a:cubicBezTo>
                    <a:pt x="21603" y="24335"/>
                    <a:pt x="21880" y="24611"/>
                    <a:pt x="22329" y="24922"/>
                  </a:cubicBezTo>
                  <a:cubicBezTo>
                    <a:pt x="22329" y="24922"/>
                    <a:pt x="22329" y="24784"/>
                    <a:pt x="22467" y="24784"/>
                  </a:cubicBezTo>
                  <a:cubicBezTo>
                    <a:pt x="22606" y="24611"/>
                    <a:pt x="22744" y="24473"/>
                    <a:pt x="22882" y="24335"/>
                  </a:cubicBezTo>
                  <a:cubicBezTo>
                    <a:pt x="23055" y="24196"/>
                    <a:pt x="23193" y="24196"/>
                    <a:pt x="23193" y="24196"/>
                  </a:cubicBezTo>
                  <a:lnTo>
                    <a:pt x="23332" y="24196"/>
                  </a:lnTo>
                  <a:cubicBezTo>
                    <a:pt x="23332" y="24196"/>
                    <a:pt x="23470" y="24196"/>
                    <a:pt x="23608" y="24335"/>
                  </a:cubicBezTo>
                  <a:cubicBezTo>
                    <a:pt x="23608" y="24335"/>
                    <a:pt x="23746" y="24473"/>
                    <a:pt x="23746" y="24611"/>
                  </a:cubicBezTo>
                  <a:cubicBezTo>
                    <a:pt x="23746" y="24784"/>
                    <a:pt x="23608" y="24922"/>
                    <a:pt x="23608" y="24922"/>
                  </a:cubicBezTo>
                  <a:cubicBezTo>
                    <a:pt x="23332" y="25061"/>
                    <a:pt x="23193" y="25337"/>
                    <a:pt x="22882" y="25475"/>
                  </a:cubicBezTo>
                  <a:cubicBezTo>
                    <a:pt x="23193" y="25786"/>
                    <a:pt x="23470" y="25925"/>
                    <a:pt x="23608" y="26201"/>
                  </a:cubicBezTo>
                  <a:cubicBezTo>
                    <a:pt x="24472" y="27065"/>
                    <a:pt x="25198" y="27791"/>
                    <a:pt x="25924" y="28655"/>
                  </a:cubicBezTo>
                  <a:cubicBezTo>
                    <a:pt x="26339" y="29105"/>
                    <a:pt x="26788" y="29658"/>
                    <a:pt x="27376" y="30245"/>
                  </a:cubicBezTo>
                  <a:cubicBezTo>
                    <a:pt x="27652" y="29969"/>
                    <a:pt x="27929" y="29658"/>
                    <a:pt x="28240" y="29519"/>
                  </a:cubicBezTo>
                  <a:cubicBezTo>
                    <a:pt x="28516" y="29243"/>
                    <a:pt x="28793" y="29105"/>
                    <a:pt x="28931" y="28794"/>
                  </a:cubicBezTo>
                  <a:cubicBezTo>
                    <a:pt x="29104" y="28794"/>
                    <a:pt x="29242" y="28655"/>
                    <a:pt x="29242" y="28655"/>
                  </a:cubicBezTo>
                  <a:cubicBezTo>
                    <a:pt x="29380" y="28655"/>
                    <a:pt x="29519" y="28794"/>
                    <a:pt x="29519" y="28794"/>
                  </a:cubicBezTo>
                  <a:cubicBezTo>
                    <a:pt x="29795" y="28932"/>
                    <a:pt x="29795" y="29243"/>
                    <a:pt x="29657" y="29381"/>
                  </a:cubicBezTo>
                  <a:cubicBezTo>
                    <a:pt x="29104" y="29969"/>
                    <a:pt x="28516" y="30384"/>
                    <a:pt x="27929" y="30833"/>
                  </a:cubicBezTo>
                  <a:cubicBezTo>
                    <a:pt x="28378" y="31386"/>
                    <a:pt x="28931" y="31974"/>
                    <a:pt x="29519" y="32388"/>
                  </a:cubicBezTo>
                  <a:lnTo>
                    <a:pt x="29657" y="32388"/>
                  </a:lnTo>
                  <a:cubicBezTo>
                    <a:pt x="29795" y="32388"/>
                    <a:pt x="29968" y="32561"/>
                    <a:pt x="30106" y="32699"/>
                  </a:cubicBezTo>
                  <a:lnTo>
                    <a:pt x="30106" y="32976"/>
                  </a:lnTo>
                  <a:lnTo>
                    <a:pt x="30245" y="33114"/>
                  </a:lnTo>
                  <a:cubicBezTo>
                    <a:pt x="30383" y="33252"/>
                    <a:pt x="30659" y="33425"/>
                    <a:pt x="30832" y="33564"/>
                  </a:cubicBezTo>
                  <a:cubicBezTo>
                    <a:pt x="30832" y="33564"/>
                    <a:pt x="30970" y="33564"/>
                    <a:pt x="30970" y="33702"/>
                  </a:cubicBezTo>
                  <a:lnTo>
                    <a:pt x="31109" y="33702"/>
                  </a:lnTo>
                  <a:cubicBezTo>
                    <a:pt x="31385" y="34117"/>
                    <a:pt x="31835" y="34428"/>
                    <a:pt x="32388" y="34566"/>
                  </a:cubicBezTo>
                  <a:cubicBezTo>
                    <a:pt x="32560" y="34704"/>
                    <a:pt x="32837" y="34842"/>
                    <a:pt x="33113" y="34842"/>
                  </a:cubicBezTo>
                  <a:cubicBezTo>
                    <a:pt x="33425" y="34566"/>
                    <a:pt x="33839" y="34428"/>
                    <a:pt x="34289" y="34117"/>
                  </a:cubicBezTo>
                  <a:lnTo>
                    <a:pt x="34703" y="34117"/>
                  </a:lnTo>
                  <a:cubicBezTo>
                    <a:pt x="34703" y="34289"/>
                    <a:pt x="34842" y="34289"/>
                    <a:pt x="34842" y="34428"/>
                  </a:cubicBezTo>
                  <a:cubicBezTo>
                    <a:pt x="34980" y="34566"/>
                    <a:pt x="34842" y="34704"/>
                    <a:pt x="34842" y="34842"/>
                  </a:cubicBezTo>
                  <a:cubicBezTo>
                    <a:pt x="34842" y="34842"/>
                    <a:pt x="34703" y="34981"/>
                    <a:pt x="34565" y="34981"/>
                  </a:cubicBezTo>
                  <a:lnTo>
                    <a:pt x="35568" y="34981"/>
                  </a:lnTo>
                  <a:cubicBezTo>
                    <a:pt x="36017" y="34981"/>
                    <a:pt x="36293" y="34981"/>
                    <a:pt x="36570" y="34842"/>
                  </a:cubicBezTo>
                  <a:cubicBezTo>
                    <a:pt x="37019" y="34704"/>
                    <a:pt x="37296" y="34428"/>
                    <a:pt x="37572" y="34289"/>
                  </a:cubicBezTo>
                  <a:cubicBezTo>
                    <a:pt x="37572" y="34289"/>
                    <a:pt x="37572" y="34117"/>
                    <a:pt x="37434" y="34117"/>
                  </a:cubicBezTo>
                  <a:cubicBezTo>
                    <a:pt x="37158" y="34117"/>
                    <a:pt x="36881" y="33840"/>
                    <a:pt x="36708" y="33702"/>
                  </a:cubicBezTo>
                  <a:cubicBezTo>
                    <a:pt x="36570" y="33564"/>
                    <a:pt x="36570" y="33425"/>
                    <a:pt x="36432" y="33252"/>
                  </a:cubicBezTo>
                  <a:cubicBezTo>
                    <a:pt x="36155" y="32838"/>
                    <a:pt x="36155" y="32250"/>
                    <a:pt x="36293" y="31835"/>
                  </a:cubicBezTo>
                  <a:cubicBezTo>
                    <a:pt x="36432" y="31248"/>
                    <a:pt x="36881" y="30971"/>
                    <a:pt x="37158" y="30660"/>
                  </a:cubicBezTo>
                  <a:cubicBezTo>
                    <a:pt x="36708" y="30245"/>
                    <a:pt x="36293" y="29969"/>
                    <a:pt x="35844" y="29519"/>
                  </a:cubicBezTo>
                  <a:cubicBezTo>
                    <a:pt x="35706" y="29381"/>
                    <a:pt x="35706" y="29243"/>
                    <a:pt x="35706" y="29105"/>
                  </a:cubicBezTo>
                  <a:cubicBezTo>
                    <a:pt x="35706" y="29105"/>
                    <a:pt x="35844" y="28932"/>
                    <a:pt x="35844" y="28794"/>
                  </a:cubicBezTo>
                  <a:lnTo>
                    <a:pt x="36017" y="28794"/>
                  </a:lnTo>
                  <a:cubicBezTo>
                    <a:pt x="36017" y="28517"/>
                    <a:pt x="36155" y="28241"/>
                    <a:pt x="36293" y="28068"/>
                  </a:cubicBezTo>
                  <a:cubicBezTo>
                    <a:pt x="36432" y="27929"/>
                    <a:pt x="36570" y="27791"/>
                    <a:pt x="36708" y="27515"/>
                  </a:cubicBezTo>
                  <a:cubicBezTo>
                    <a:pt x="36017" y="26927"/>
                    <a:pt x="35153" y="26063"/>
                    <a:pt x="34703" y="25061"/>
                  </a:cubicBezTo>
                  <a:cubicBezTo>
                    <a:pt x="34565" y="24922"/>
                    <a:pt x="34565" y="24611"/>
                    <a:pt x="34842" y="24473"/>
                  </a:cubicBezTo>
                  <a:lnTo>
                    <a:pt x="34980" y="24473"/>
                  </a:lnTo>
                  <a:cubicBezTo>
                    <a:pt x="35153" y="24473"/>
                    <a:pt x="35291" y="24473"/>
                    <a:pt x="35429" y="24611"/>
                  </a:cubicBezTo>
                  <a:cubicBezTo>
                    <a:pt x="35568" y="24922"/>
                    <a:pt x="35706" y="25199"/>
                    <a:pt x="36017" y="25475"/>
                  </a:cubicBezTo>
                  <a:cubicBezTo>
                    <a:pt x="36293" y="25925"/>
                    <a:pt x="36881" y="26512"/>
                    <a:pt x="37296" y="26927"/>
                  </a:cubicBezTo>
                  <a:cubicBezTo>
                    <a:pt x="37434" y="26789"/>
                    <a:pt x="37572" y="26651"/>
                    <a:pt x="37572" y="26512"/>
                  </a:cubicBezTo>
                  <a:cubicBezTo>
                    <a:pt x="37434" y="26512"/>
                    <a:pt x="37296" y="26339"/>
                    <a:pt x="37296" y="26339"/>
                  </a:cubicBezTo>
                  <a:cubicBezTo>
                    <a:pt x="37019" y="26201"/>
                    <a:pt x="37019" y="25925"/>
                    <a:pt x="37158" y="25786"/>
                  </a:cubicBezTo>
                  <a:cubicBezTo>
                    <a:pt x="37158" y="25648"/>
                    <a:pt x="37296" y="25475"/>
                    <a:pt x="37434" y="25475"/>
                  </a:cubicBezTo>
                  <a:lnTo>
                    <a:pt x="37745" y="25475"/>
                  </a:lnTo>
                  <a:cubicBezTo>
                    <a:pt x="37883" y="25648"/>
                    <a:pt x="37883" y="25786"/>
                    <a:pt x="38022" y="25786"/>
                  </a:cubicBezTo>
                  <a:cubicBezTo>
                    <a:pt x="38160" y="25648"/>
                    <a:pt x="38160" y="25475"/>
                    <a:pt x="38298" y="25475"/>
                  </a:cubicBezTo>
                  <a:cubicBezTo>
                    <a:pt x="38160" y="25337"/>
                    <a:pt x="38022" y="25337"/>
                    <a:pt x="37883" y="25337"/>
                  </a:cubicBezTo>
                  <a:cubicBezTo>
                    <a:pt x="37745" y="25199"/>
                    <a:pt x="37572" y="25061"/>
                    <a:pt x="37572" y="24784"/>
                  </a:cubicBezTo>
                  <a:cubicBezTo>
                    <a:pt x="37572" y="24611"/>
                    <a:pt x="37883" y="24473"/>
                    <a:pt x="38022" y="24473"/>
                  </a:cubicBezTo>
                  <a:lnTo>
                    <a:pt x="38160" y="24473"/>
                  </a:lnTo>
                  <a:cubicBezTo>
                    <a:pt x="38298" y="24473"/>
                    <a:pt x="38436" y="24611"/>
                    <a:pt x="38748" y="24611"/>
                  </a:cubicBezTo>
                  <a:cubicBezTo>
                    <a:pt x="38748" y="24473"/>
                    <a:pt x="38886" y="24335"/>
                    <a:pt x="38886" y="24196"/>
                  </a:cubicBezTo>
                  <a:cubicBezTo>
                    <a:pt x="38748" y="24196"/>
                    <a:pt x="38436" y="24196"/>
                    <a:pt x="38298" y="24058"/>
                  </a:cubicBezTo>
                  <a:cubicBezTo>
                    <a:pt x="38022" y="24058"/>
                    <a:pt x="37883" y="23747"/>
                    <a:pt x="38022" y="23471"/>
                  </a:cubicBezTo>
                  <a:cubicBezTo>
                    <a:pt x="38022" y="23332"/>
                    <a:pt x="38160" y="23194"/>
                    <a:pt x="38436" y="23194"/>
                  </a:cubicBezTo>
                  <a:lnTo>
                    <a:pt x="38609" y="23194"/>
                  </a:lnTo>
                  <a:cubicBezTo>
                    <a:pt x="38748" y="23332"/>
                    <a:pt x="39024" y="23332"/>
                    <a:pt x="39162" y="23471"/>
                  </a:cubicBezTo>
                  <a:lnTo>
                    <a:pt x="39162" y="23332"/>
                  </a:lnTo>
                  <a:cubicBezTo>
                    <a:pt x="39301" y="23056"/>
                    <a:pt x="39301" y="22883"/>
                    <a:pt x="39473" y="22606"/>
                  </a:cubicBezTo>
                  <a:cubicBezTo>
                    <a:pt x="38886" y="22330"/>
                    <a:pt x="38436" y="22192"/>
                    <a:pt x="38022" y="21881"/>
                  </a:cubicBezTo>
                  <a:cubicBezTo>
                    <a:pt x="37434" y="21604"/>
                    <a:pt x="37019" y="21328"/>
                    <a:pt x="36570" y="21155"/>
                  </a:cubicBezTo>
                  <a:cubicBezTo>
                    <a:pt x="36293" y="21016"/>
                    <a:pt x="36293" y="20740"/>
                    <a:pt x="36432" y="20463"/>
                  </a:cubicBezTo>
                  <a:cubicBezTo>
                    <a:pt x="36432" y="20291"/>
                    <a:pt x="36570" y="20291"/>
                    <a:pt x="36708" y="20291"/>
                  </a:cubicBezTo>
                  <a:lnTo>
                    <a:pt x="37019" y="20291"/>
                  </a:lnTo>
                  <a:cubicBezTo>
                    <a:pt x="37883" y="20878"/>
                    <a:pt x="38748" y="21328"/>
                    <a:pt x="39612" y="21742"/>
                  </a:cubicBezTo>
                  <a:cubicBezTo>
                    <a:pt x="39612" y="21328"/>
                    <a:pt x="39612" y="20878"/>
                    <a:pt x="39750" y="20463"/>
                  </a:cubicBezTo>
                  <a:lnTo>
                    <a:pt x="39612" y="20463"/>
                  </a:lnTo>
                  <a:cubicBezTo>
                    <a:pt x="39473" y="20291"/>
                    <a:pt x="39473" y="20291"/>
                    <a:pt x="39301" y="20291"/>
                  </a:cubicBezTo>
                  <a:lnTo>
                    <a:pt x="39162" y="20291"/>
                  </a:lnTo>
                  <a:cubicBezTo>
                    <a:pt x="38886" y="20291"/>
                    <a:pt x="38609" y="20291"/>
                    <a:pt x="38609" y="20014"/>
                  </a:cubicBezTo>
                  <a:cubicBezTo>
                    <a:pt x="38436" y="19738"/>
                    <a:pt x="38609" y="19599"/>
                    <a:pt x="38886" y="19426"/>
                  </a:cubicBezTo>
                  <a:lnTo>
                    <a:pt x="39473" y="19426"/>
                  </a:lnTo>
                  <a:cubicBezTo>
                    <a:pt x="39612" y="19426"/>
                    <a:pt x="39612" y="19426"/>
                    <a:pt x="39750" y="19599"/>
                  </a:cubicBezTo>
                  <a:lnTo>
                    <a:pt x="39750" y="18735"/>
                  </a:lnTo>
                  <a:cubicBezTo>
                    <a:pt x="39612" y="18735"/>
                    <a:pt x="39473" y="18562"/>
                    <a:pt x="39473" y="18562"/>
                  </a:cubicBezTo>
                  <a:lnTo>
                    <a:pt x="39301" y="18562"/>
                  </a:lnTo>
                  <a:cubicBezTo>
                    <a:pt x="39162" y="18562"/>
                    <a:pt x="39024" y="18562"/>
                    <a:pt x="39024" y="18424"/>
                  </a:cubicBezTo>
                  <a:cubicBezTo>
                    <a:pt x="38886" y="18424"/>
                    <a:pt x="38886" y="18286"/>
                    <a:pt x="38886" y="18148"/>
                  </a:cubicBezTo>
                  <a:cubicBezTo>
                    <a:pt x="38886" y="18009"/>
                    <a:pt x="38886" y="17871"/>
                    <a:pt x="39024" y="17871"/>
                  </a:cubicBezTo>
                  <a:cubicBezTo>
                    <a:pt x="39024" y="17698"/>
                    <a:pt x="39162" y="17698"/>
                    <a:pt x="39301" y="17698"/>
                  </a:cubicBezTo>
                  <a:cubicBezTo>
                    <a:pt x="39473" y="17698"/>
                    <a:pt x="39612" y="17698"/>
                    <a:pt x="39750" y="17871"/>
                  </a:cubicBezTo>
                  <a:lnTo>
                    <a:pt x="39750" y="16834"/>
                  </a:lnTo>
                  <a:cubicBezTo>
                    <a:pt x="39612" y="17007"/>
                    <a:pt x="39301" y="17007"/>
                    <a:pt x="39162" y="17007"/>
                  </a:cubicBezTo>
                  <a:cubicBezTo>
                    <a:pt x="39024" y="17007"/>
                    <a:pt x="38748" y="16696"/>
                    <a:pt x="38748" y="16558"/>
                  </a:cubicBezTo>
                  <a:cubicBezTo>
                    <a:pt x="38748" y="16281"/>
                    <a:pt x="39024" y="16143"/>
                    <a:pt x="39162" y="16143"/>
                  </a:cubicBezTo>
                  <a:cubicBezTo>
                    <a:pt x="39301" y="16143"/>
                    <a:pt x="39473" y="15970"/>
                    <a:pt x="39612" y="15970"/>
                  </a:cubicBezTo>
                  <a:lnTo>
                    <a:pt x="39612" y="15417"/>
                  </a:lnTo>
                  <a:lnTo>
                    <a:pt x="39301" y="15417"/>
                  </a:lnTo>
                  <a:cubicBezTo>
                    <a:pt x="39162" y="15417"/>
                    <a:pt x="39024" y="15555"/>
                    <a:pt x="38748" y="15555"/>
                  </a:cubicBezTo>
                  <a:cubicBezTo>
                    <a:pt x="38609" y="15555"/>
                    <a:pt x="38298" y="15417"/>
                    <a:pt x="38298" y="15279"/>
                  </a:cubicBezTo>
                  <a:cubicBezTo>
                    <a:pt x="38160" y="14968"/>
                    <a:pt x="38298" y="14829"/>
                    <a:pt x="38609" y="14691"/>
                  </a:cubicBezTo>
                  <a:cubicBezTo>
                    <a:pt x="38886" y="14553"/>
                    <a:pt x="39162" y="14553"/>
                    <a:pt x="39473" y="14553"/>
                  </a:cubicBezTo>
                  <a:cubicBezTo>
                    <a:pt x="39473" y="14242"/>
                    <a:pt x="39301" y="13965"/>
                    <a:pt x="39301" y="13689"/>
                  </a:cubicBezTo>
                  <a:lnTo>
                    <a:pt x="39162" y="13689"/>
                  </a:lnTo>
                  <a:cubicBezTo>
                    <a:pt x="38609" y="13827"/>
                    <a:pt x="38022" y="13965"/>
                    <a:pt x="37434" y="14103"/>
                  </a:cubicBezTo>
                  <a:cubicBezTo>
                    <a:pt x="37158" y="14103"/>
                    <a:pt x="36881" y="13965"/>
                    <a:pt x="36881" y="13827"/>
                  </a:cubicBezTo>
                  <a:cubicBezTo>
                    <a:pt x="36881" y="13550"/>
                    <a:pt x="37019" y="13239"/>
                    <a:pt x="37158" y="13239"/>
                  </a:cubicBezTo>
                  <a:cubicBezTo>
                    <a:pt x="37745" y="13101"/>
                    <a:pt x="38436" y="12963"/>
                    <a:pt x="39024" y="12825"/>
                  </a:cubicBezTo>
                  <a:cubicBezTo>
                    <a:pt x="39024" y="12686"/>
                    <a:pt x="39024" y="12686"/>
                    <a:pt x="38886" y="12513"/>
                  </a:cubicBezTo>
                  <a:lnTo>
                    <a:pt x="38886" y="12237"/>
                  </a:lnTo>
                  <a:cubicBezTo>
                    <a:pt x="38748" y="12375"/>
                    <a:pt x="38609" y="12375"/>
                    <a:pt x="38609" y="12513"/>
                  </a:cubicBezTo>
                  <a:cubicBezTo>
                    <a:pt x="38516" y="12565"/>
                    <a:pt x="38426" y="12586"/>
                    <a:pt x="38346" y="12586"/>
                  </a:cubicBezTo>
                  <a:cubicBezTo>
                    <a:pt x="38158" y="12586"/>
                    <a:pt x="38022" y="12472"/>
                    <a:pt x="38022" y="12375"/>
                  </a:cubicBezTo>
                  <a:cubicBezTo>
                    <a:pt x="37883" y="12237"/>
                    <a:pt x="37883" y="12099"/>
                    <a:pt x="37883" y="11960"/>
                  </a:cubicBezTo>
                  <a:cubicBezTo>
                    <a:pt x="37948" y="11896"/>
                    <a:pt x="37982" y="11861"/>
                    <a:pt x="38015" y="11826"/>
                  </a:cubicBezTo>
                  <a:lnTo>
                    <a:pt x="38015" y="11826"/>
                  </a:lnTo>
                  <a:cubicBezTo>
                    <a:pt x="37938" y="11863"/>
                    <a:pt x="37859" y="11879"/>
                    <a:pt x="37781" y="11879"/>
                  </a:cubicBezTo>
                  <a:cubicBezTo>
                    <a:pt x="37582" y="11879"/>
                    <a:pt x="37395" y="11773"/>
                    <a:pt x="37296" y="11649"/>
                  </a:cubicBezTo>
                  <a:cubicBezTo>
                    <a:pt x="37158" y="11373"/>
                    <a:pt x="37296" y="11096"/>
                    <a:pt x="37434" y="10958"/>
                  </a:cubicBezTo>
                  <a:cubicBezTo>
                    <a:pt x="37745" y="10785"/>
                    <a:pt x="37883" y="10785"/>
                    <a:pt x="38022" y="10647"/>
                  </a:cubicBezTo>
                  <a:cubicBezTo>
                    <a:pt x="38022" y="10509"/>
                    <a:pt x="37883" y="10370"/>
                    <a:pt x="37883" y="10232"/>
                  </a:cubicBezTo>
                  <a:cubicBezTo>
                    <a:pt x="37745" y="10370"/>
                    <a:pt x="37434" y="10509"/>
                    <a:pt x="37296" y="10647"/>
                  </a:cubicBezTo>
                  <a:cubicBezTo>
                    <a:pt x="37255" y="10687"/>
                    <a:pt x="37203" y="10704"/>
                    <a:pt x="37145" y="10704"/>
                  </a:cubicBezTo>
                  <a:cubicBezTo>
                    <a:pt x="37005" y="10704"/>
                    <a:pt x="36830" y="10606"/>
                    <a:pt x="36708" y="10509"/>
                  </a:cubicBezTo>
                  <a:cubicBezTo>
                    <a:pt x="36570" y="10232"/>
                    <a:pt x="36708" y="9921"/>
                    <a:pt x="36881" y="9783"/>
                  </a:cubicBezTo>
                  <a:cubicBezTo>
                    <a:pt x="37019" y="9783"/>
                    <a:pt x="37296" y="9645"/>
                    <a:pt x="37434" y="9506"/>
                  </a:cubicBezTo>
                  <a:cubicBezTo>
                    <a:pt x="37296" y="9368"/>
                    <a:pt x="37296" y="9368"/>
                    <a:pt x="37158" y="9230"/>
                  </a:cubicBezTo>
                  <a:cubicBezTo>
                    <a:pt x="37019" y="9230"/>
                    <a:pt x="36881" y="9368"/>
                    <a:pt x="36708" y="9368"/>
                  </a:cubicBezTo>
                  <a:cubicBezTo>
                    <a:pt x="36570" y="9368"/>
                    <a:pt x="36570" y="9506"/>
                    <a:pt x="36570" y="9506"/>
                  </a:cubicBezTo>
                  <a:cubicBezTo>
                    <a:pt x="36293" y="9506"/>
                    <a:pt x="36017" y="9506"/>
                    <a:pt x="36017" y="9368"/>
                  </a:cubicBezTo>
                  <a:cubicBezTo>
                    <a:pt x="35844" y="9057"/>
                    <a:pt x="35844" y="8780"/>
                    <a:pt x="36155" y="8642"/>
                  </a:cubicBezTo>
                  <a:cubicBezTo>
                    <a:pt x="36293" y="8642"/>
                    <a:pt x="36432" y="8504"/>
                    <a:pt x="36708" y="8504"/>
                  </a:cubicBezTo>
                  <a:cubicBezTo>
                    <a:pt x="36570" y="8366"/>
                    <a:pt x="36432" y="8055"/>
                    <a:pt x="36293" y="7916"/>
                  </a:cubicBezTo>
                  <a:cubicBezTo>
                    <a:pt x="35568" y="8504"/>
                    <a:pt x="34980" y="9057"/>
                    <a:pt x="34427" y="9506"/>
                  </a:cubicBezTo>
                  <a:cubicBezTo>
                    <a:pt x="34289" y="9645"/>
                    <a:pt x="34116" y="9645"/>
                    <a:pt x="34116" y="9645"/>
                  </a:cubicBezTo>
                  <a:cubicBezTo>
                    <a:pt x="33978" y="9645"/>
                    <a:pt x="33839" y="9645"/>
                    <a:pt x="33701" y="9506"/>
                  </a:cubicBezTo>
                  <a:cubicBezTo>
                    <a:pt x="33563" y="9368"/>
                    <a:pt x="33563" y="9057"/>
                    <a:pt x="33701" y="8919"/>
                  </a:cubicBezTo>
                  <a:cubicBezTo>
                    <a:pt x="34427" y="8366"/>
                    <a:pt x="34980" y="7778"/>
                    <a:pt x="35706" y="7329"/>
                  </a:cubicBezTo>
                  <a:cubicBezTo>
                    <a:pt x="35568" y="7190"/>
                    <a:pt x="35429" y="6914"/>
                    <a:pt x="35291" y="6776"/>
                  </a:cubicBezTo>
                  <a:cubicBezTo>
                    <a:pt x="35153" y="6914"/>
                    <a:pt x="35153" y="7052"/>
                    <a:pt x="34980" y="7190"/>
                  </a:cubicBezTo>
                  <a:cubicBezTo>
                    <a:pt x="34901" y="7369"/>
                    <a:pt x="34776" y="7445"/>
                    <a:pt x="34658" y="7445"/>
                  </a:cubicBezTo>
                  <a:cubicBezTo>
                    <a:pt x="34570" y="7445"/>
                    <a:pt x="34486" y="7402"/>
                    <a:pt x="34427" y="7329"/>
                  </a:cubicBezTo>
                  <a:cubicBezTo>
                    <a:pt x="34116" y="7190"/>
                    <a:pt x="34116" y="6914"/>
                    <a:pt x="34289" y="6776"/>
                  </a:cubicBezTo>
                  <a:cubicBezTo>
                    <a:pt x="34289" y="6637"/>
                    <a:pt x="34427" y="6326"/>
                    <a:pt x="34565" y="6188"/>
                  </a:cubicBezTo>
                  <a:lnTo>
                    <a:pt x="34703" y="6188"/>
                  </a:lnTo>
                  <a:cubicBezTo>
                    <a:pt x="34565" y="6188"/>
                    <a:pt x="34565" y="6050"/>
                    <a:pt x="34565" y="6050"/>
                  </a:cubicBezTo>
                  <a:cubicBezTo>
                    <a:pt x="34427" y="6188"/>
                    <a:pt x="34289" y="6465"/>
                    <a:pt x="34116" y="6637"/>
                  </a:cubicBezTo>
                  <a:cubicBezTo>
                    <a:pt x="34116" y="6637"/>
                    <a:pt x="33978" y="6776"/>
                    <a:pt x="33839" y="6776"/>
                  </a:cubicBezTo>
                  <a:cubicBezTo>
                    <a:pt x="33701" y="6776"/>
                    <a:pt x="33701" y="6637"/>
                    <a:pt x="33563" y="6637"/>
                  </a:cubicBezTo>
                  <a:cubicBezTo>
                    <a:pt x="33425" y="6465"/>
                    <a:pt x="33425" y="6326"/>
                    <a:pt x="33425" y="6188"/>
                  </a:cubicBezTo>
                  <a:cubicBezTo>
                    <a:pt x="33425" y="6188"/>
                    <a:pt x="33563" y="6050"/>
                    <a:pt x="33563" y="5912"/>
                  </a:cubicBezTo>
                  <a:lnTo>
                    <a:pt x="33701" y="5912"/>
                  </a:lnTo>
                  <a:cubicBezTo>
                    <a:pt x="33701" y="5773"/>
                    <a:pt x="33839" y="5600"/>
                    <a:pt x="33839" y="5462"/>
                  </a:cubicBezTo>
                  <a:cubicBezTo>
                    <a:pt x="33839" y="5324"/>
                    <a:pt x="33701" y="5324"/>
                    <a:pt x="33563" y="5186"/>
                  </a:cubicBezTo>
                  <a:cubicBezTo>
                    <a:pt x="33425" y="5462"/>
                    <a:pt x="33113" y="5773"/>
                    <a:pt x="32837" y="6050"/>
                  </a:cubicBezTo>
                  <a:cubicBezTo>
                    <a:pt x="32768" y="6119"/>
                    <a:pt x="32655" y="6153"/>
                    <a:pt x="32543" y="6153"/>
                  </a:cubicBezTo>
                  <a:cubicBezTo>
                    <a:pt x="32431" y="6153"/>
                    <a:pt x="32318" y="6119"/>
                    <a:pt x="32249" y="6050"/>
                  </a:cubicBezTo>
                  <a:cubicBezTo>
                    <a:pt x="31973" y="5912"/>
                    <a:pt x="32111" y="5600"/>
                    <a:pt x="32249" y="5462"/>
                  </a:cubicBezTo>
                  <a:cubicBezTo>
                    <a:pt x="32388" y="5186"/>
                    <a:pt x="32699" y="4909"/>
                    <a:pt x="32975" y="4598"/>
                  </a:cubicBezTo>
                  <a:cubicBezTo>
                    <a:pt x="32837" y="4460"/>
                    <a:pt x="32699" y="4322"/>
                    <a:pt x="32388" y="4183"/>
                  </a:cubicBezTo>
                  <a:lnTo>
                    <a:pt x="32388" y="4322"/>
                  </a:lnTo>
                  <a:cubicBezTo>
                    <a:pt x="32249" y="4460"/>
                    <a:pt x="32111" y="4736"/>
                    <a:pt x="32111" y="4909"/>
                  </a:cubicBezTo>
                  <a:cubicBezTo>
                    <a:pt x="32013" y="5007"/>
                    <a:pt x="31846" y="5105"/>
                    <a:pt x="31696" y="5105"/>
                  </a:cubicBezTo>
                  <a:cubicBezTo>
                    <a:pt x="31634" y="5105"/>
                    <a:pt x="31574" y="5088"/>
                    <a:pt x="31523" y="5047"/>
                  </a:cubicBezTo>
                  <a:cubicBezTo>
                    <a:pt x="31247" y="4909"/>
                    <a:pt x="31247" y="4598"/>
                    <a:pt x="31247" y="4460"/>
                  </a:cubicBezTo>
                  <a:cubicBezTo>
                    <a:pt x="31385" y="4183"/>
                    <a:pt x="31523" y="4045"/>
                    <a:pt x="31696" y="3872"/>
                  </a:cubicBezTo>
                  <a:cubicBezTo>
                    <a:pt x="31696" y="3872"/>
                    <a:pt x="31696" y="3734"/>
                    <a:pt x="31835" y="3734"/>
                  </a:cubicBezTo>
                  <a:cubicBezTo>
                    <a:pt x="31385" y="3457"/>
                    <a:pt x="31109" y="3319"/>
                    <a:pt x="30659" y="3008"/>
                  </a:cubicBezTo>
                  <a:lnTo>
                    <a:pt x="30659" y="3008"/>
                  </a:lnTo>
                  <a:cubicBezTo>
                    <a:pt x="30832" y="3181"/>
                    <a:pt x="30659" y="3181"/>
                    <a:pt x="30659" y="3319"/>
                  </a:cubicBezTo>
                  <a:cubicBezTo>
                    <a:pt x="30245" y="4045"/>
                    <a:pt x="29657" y="4736"/>
                    <a:pt x="29242" y="5462"/>
                  </a:cubicBezTo>
                  <a:cubicBezTo>
                    <a:pt x="29163" y="5640"/>
                    <a:pt x="29027" y="5717"/>
                    <a:pt x="28899" y="5717"/>
                  </a:cubicBezTo>
                  <a:cubicBezTo>
                    <a:pt x="28804" y="5717"/>
                    <a:pt x="28714" y="5674"/>
                    <a:pt x="28655" y="5600"/>
                  </a:cubicBezTo>
                  <a:cubicBezTo>
                    <a:pt x="28378" y="5600"/>
                    <a:pt x="28378" y="5324"/>
                    <a:pt x="28378" y="5047"/>
                  </a:cubicBezTo>
                  <a:cubicBezTo>
                    <a:pt x="28931" y="4322"/>
                    <a:pt x="29380" y="3596"/>
                    <a:pt x="29968" y="2870"/>
                  </a:cubicBezTo>
                  <a:cubicBezTo>
                    <a:pt x="29968" y="2732"/>
                    <a:pt x="30106" y="2732"/>
                    <a:pt x="30106" y="2593"/>
                  </a:cubicBezTo>
                  <a:cubicBezTo>
                    <a:pt x="29795" y="2455"/>
                    <a:pt x="29519" y="2317"/>
                    <a:pt x="29242" y="2144"/>
                  </a:cubicBezTo>
                  <a:cubicBezTo>
                    <a:pt x="29104" y="2455"/>
                    <a:pt x="29104" y="2593"/>
                    <a:pt x="28931" y="2870"/>
                  </a:cubicBezTo>
                  <a:cubicBezTo>
                    <a:pt x="28931" y="3008"/>
                    <a:pt x="28655" y="3181"/>
                    <a:pt x="28378" y="3181"/>
                  </a:cubicBezTo>
                  <a:cubicBezTo>
                    <a:pt x="28240" y="3181"/>
                    <a:pt x="28067" y="2870"/>
                    <a:pt x="28067" y="2593"/>
                  </a:cubicBezTo>
                  <a:cubicBezTo>
                    <a:pt x="28067" y="2593"/>
                    <a:pt x="28067" y="2457"/>
                    <a:pt x="28237" y="2455"/>
                  </a:cubicBezTo>
                  <a:lnTo>
                    <a:pt x="28237" y="2455"/>
                  </a:lnTo>
                  <a:cubicBezTo>
                    <a:pt x="28067" y="2457"/>
                    <a:pt x="28066" y="2593"/>
                    <a:pt x="27929" y="2593"/>
                  </a:cubicBezTo>
                  <a:cubicBezTo>
                    <a:pt x="27929" y="2593"/>
                    <a:pt x="27790" y="2593"/>
                    <a:pt x="27652" y="2455"/>
                  </a:cubicBezTo>
                  <a:cubicBezTo>
                    <a:pt x="27514" y="2455"/>
                    <a:pt x="27514" y="2317"/>
                    <a:pt x="27514" y="2317"/>
                  </a:cubicBezTo>
                  <a:cubicBezTo>
                    <a:pt x="27376" y="2144"/>
                    <a:pt x="27514" y="2006"/>
                    <a:pt x="27514" y="1867"/>
                  </a:cubicBezTo>
                  <a:cubicBezTo>
                    <a:pt x="27514" y="1729"/>
                    <a:pt x="27652" y="1591"/>
                    <a:pt x="27652" y="1453"/>
                  </a:cubicBezTo>
                  <a:lnTo>
                    <a:pt x="27790" y="1453"/>
                  </a:lnTo>
                  <a:cubicBezTo>
                    <a:pt x="27652" y="1453"/>
                    <a:pt x="27514" y="1280"/>
                    <a:pt x="27514" y="1280"/>
                  </a:cubicBezTo>
                  <a:cubicBezTo>
                    <a:pt x="27376" y="1591"/>
                    <a:pt x="27203" y="1867"/>
                    <a:pt x="27065" y="2144"/>
                  </a:cubicBezTo>
                  <a:cubicBezTo>
                    <a:pt x="26982" y="2331"/>
                    <a:pt x="26849" y="2405"/>
                    <a:pt x="26726" y="2405"/>
                  </a:cubicBezTo>
                  <a:cubicBezTo>
                    <a:pt x="26644" y="2405"/>
                    <a:pt x="26567" y="2372"/>
                    <a:pt x="26512" y="2317"/>
                  </a:cubicBezTo>
                  <a:cubicBezTo>
                    <a:pt x="26200" y="2144"/>
                    <a:pt x="26200" y="2006"/>
                    <a:pt x="26339" y="1729"/>
                  </a:cubicBezTo>
                  <a:cubicBezTo>
                    <a:pt x="26339" y="1453"/>
                    <a:pt x="26512" y="1280"/>
                    <a:pt x="26650" y="1003"/>
                  </a:cubicBezTo>
                  <a:cubicBezTo>
                    <a:pt x="26512" y="1003"/>
                    <a:pt x="26339" y="865"/>
                    <a:pt x="26200" y="865"/>
                  </a:cubicBezTo>
                  <a:cubicBezTo>
                    <a:pt x="26062" y="1142"/>
                    <a:pt x="26062" y="1280"/>
                    <a:pt x="25924" y="1591"/>
                  </a:cubicBezTo>
                  <a:cubicBezTo>
                    <a:pt x="25924" y="1729"/>
                    <a:pt x="25647" y="1867"/>
                    <a:pt x="25475" y="1867"/>
                  </a:cubicBezTo>
                  <a:cubicBezTo>
                    <a:pt x="25198" y="1867"/>
                    <a:pt x="25060" y="1591"/>
                    <a:pt x="25198" y="1280"/>
                  </a:cubicBezTo>
                  <a:cubicBezTo>
                    <a:pt x="25198" y="1142"/>
                    <a:pt x="25336" y="865"/>
                    <a:pt x="25336" y="588"/>
                  </a:cubicBezTo>
                  <a:cubicBezTo>
                    <a:pt x="25060" y="588"/>
                    <a:pt x="24783" y="416"/>
                    <a:pt x="24472" y="416"/>
                  </a:cubicBezTo>
                  <a:cubicBezTo>
                    <a:pt x="24196" y="1280"/>
                    <a:pt x="24057" y="2006"/>
                    <a:pt x="23746" y="2870"/>
                  </a:cubicBezTo>
                  <a:cubicBezTo>
                    <a:pt x="23746" y="3099"/>
                    <a:pt x="23596" y="3234"/>
                    <a:pt x="23462" y="3234"/>
                  </a:cubicBezTo>
                  <a:cubicBezTo>
                    <a:pt x="23414" y="3234"/>
                    <a:pt x="23368" y="3217"/>
                    <a:pt x="23332" y="3181"/>
                  </a:cubicBezTo>
                  <a:cubicBezTo>
                    <a:pt x="23055" y="3181"/>
                    <a:pt x="22882" y="2870"/>
                    <a:pt x="23055" y="2732"/>
                  </a:cubicBezTo>
                  <a:cubicBezTo>
                    <a:pt x="23193" y="1867"/>
                    <a:pt x="23332" y="1003"/>
                    <a:pt x="23608" y="277"/>
                  </a:cubicBezTo>
                  <a:cubicBezTo>
                    <a:pt x="23193" y="139"/>
                    <a:pt x="22744" y="139"/>
                    <a:pt x="22191" y="139"/>
                  </a:cubicBezTo>
                  <a:lnTo>
                    <a:pt x="22191" y="727"/>
                  </a:lnTo>
                  <a:cubicBezTo>
                    <a:pt x="22191" y="1003"/>
                    <a:pt x="22018" y="1142"/>
                    <a:pt x="21742" y="1142"/>
                  </a:cubicBezTo>
                  <a:cubicBezTo>
                    <a:pt x="21465" y="1142"/>
                    <a:pt x="21327" y="1003"/>
                    <a:pt x="21327" y="727"/>
                  </a:cubicBezTo>
                  <a:lnTo>
                    <a:pt x="21327" y="139"/>
                  </a:lnTo>
                  <a:lnTo>
                    <a:pt x="2132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85"/>
            <p:cNvSpPr/>
            <p:nvPr/>
          </p:nvSpPr>
          <p:spPr>
            <a:xfrm>
              <a:off x="6388548" y="3203390"/>
              <a:ext cx="20" cy="20"/>
            </a:xfrm>
            <a:custGeom>
              <a:rect b="b" l="l" r="r" t="t"/>
              <a:pathLst>
                <a:path extrusionOk="0" h="1" w="1">
                  <a:moveTo>
                    <a:pt x="1" y="1"/>
                  </a:moveTo>
                  <a:lnTo>
                    <a:pt x="1" y="1"/>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85"/>
            <p:cNvSpPr/>
            <p:nvPr/>
          </p:nvSpPr>
          <p:spPr>
            <a:xfrm>
              <a:off x="6948173" y="3423445"/>
              <a:ext cx="20" cy="20"/>
            </a:xfrm>
            <a:custGeom>
              <a:rect b="b" l="l" r="r" t="t"/>
              <a:pathLst>
                <a:path extrusionOk="0" h="1" w="1">
                  <a:moveTo>
                    <a:pt x="0" y="1"/>
                  </a:moveTo>
                  <a:lnTo>
                    <a:pt x="0" y="1"/>
                  </a:lnTo>
                  <a:lnTo>
                    <a:pt x="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85"/>
            <p:cNvSpPr/>
            <p:nvPr/>
          </p:nvSpPr>
          <p:spPr>
            <a:xfrm>
              <a:off x="6450421" y="3282837"/>
              <a:ext cx="398644" cy="374053"/>
            </a:xfrm>
            <a:custGeom>
              <a:rect b="b" l="l" r="r" t="t"/>
              <a:pathLst>
                <a:path extrusionOk="0" h="18390" w="19599">
                  <a:moveTo>
                    <a:pt x="1" y="2593"/>
                  </a:moveTo>
                  <a:lnTo>
                    <a:pt x="0" y="2593"/>
                  </a:lnTo>
                  <a:lnTo>
                    <a:pt x="0" y="2731"/>
                  </a:lnTo>
                  <a:cubicBezTo>
                    <a:pt x="0" y="2685"/>
                    <a:pt x="0" y="2638"/>
                    <a:pt x="1" y="2593"/>
                  </a:cubicBezTo>
                  <a:close/>
                  <a:moveTo>
                    <a:pt x="5911" y="1"/>
                  </a:moveTo>
                  <a:cubicBezTo>
                    <a:pt x="4321" y="1"/>
                    <a:pt x="2869" y="277"/>
                    <a:pt x="1452" y="726"/>
                  </a:cubicBezTo>
                  <a:cubicBezTo>
                    <a:pt x="1003" y="865"/>
                    <a:pt x="588" y="1141"/>
                    <a:pt x="277" y="1591"/>
                  </a:cubicBezTo>
                  <a:cubicBezTo>
                    <a:pt x="29" y="1838"/>
                    <a:pt x="3" y="2197"/>
                    <a:pt x="1" y="2593"/>
                  </a:cubicBezTo>
                  <a:lnTo>
                    <a:pt x="1" y="2593"/>
                  </a:lnTo>
                  <a:lnTo>
                    <a:pt x="139" y="2455"/>
                  </a:lnTo>
                  <a:lnTo>
                    <a:pt x="277" y="2282"/>
                  </a:lnTo>
                  <a:cubicBezTo>
                    <a:pt x="1590" y="1003"/>
                    <a:pt x="3457" y="554"/>
                    <a:pt x="5185" y="554"/>
                  </a:cubicBezTo>
                  <a:lnTo>
                    <a:pt x="5600" y="554"/>
                  </a:lnTo>
                  <a:cubicBezTo>
                    <a:pt x="6637" y="554"/>
                    <a:pt x="7501" y="865"/>
                    <a:pt x="8503" y="1003"/>
                  </a:cubicBezTo>
                  <a:cubicBezTo>
                    <a:pt x="9367" y="1280"/>
                    <a:pt x="10232" y="1591"/>
                    <a:pt x="11096" y="2005"/>
                  </a:cubicBezTo>
                  <a:cubicBezTo>
                    <a:pt x="11649" y="2282"/>
                    <a:pt x="12236" y="2731"/>
                    <a:pt x="12824" y="3146"/>
                  </a:cubicBezTo>
                  <a:cubicBezTo>
                    <a:pt x="13550" y="3457"/>
                    <a:pt x="14103" y="3872"/>
                    <a:pt x="14690" y="4460"/>
                  </a:cubicBezTo>
                  <a:cubicBezTo>
                    <a:pt x="15693" y="5462"/>
                    <a:pt x="16695" y="6603"/>
                    <a:pt x="17283" y="7916"/>
                  </a:cubicBezTo>
                  <a:cubicBezTo>
                    <a:pt x="17559" y="8780"/>
                    <a:pt x="17870" y="9506"/>
                    <a:pt x="18009" y="10232"/>
                  </a:cubicBezTo>
                  <a:cubicBezTo>
                    <a:pt x="18147" y="11096"/>
                    <a:pt x="18147" y="11787"/>
                    <a:pt x="18147" y="12651"/>
                  </a:cubicBezTo>
                  <a:cubicBezTo>
                    <a:pt x="18147" y="13377"/>
                    <a:pt x="18009" y="14241"/>
                    <a:pt x="17698" y="14967"/>
                  </a:cubicBezTo>
                  <a:cubicBezTo>
                    <a:pt x="17559" y="15417"/>
                    <a:pt x="17421" y="15693"/>
                    <a:pt x="17145" y="16108"/>
                  </a:cubicBezTo>
                  <a:cubicBezTo>
                    <a:pt x="17006" y="16419"/>
                    <a:pt x="16695" y="16834"/>
                    <a:pt x="16557" y="17145"/>
                  </a:cubicBezTo>
                  <a:cubicBezTo>
                    <a:pt x="16419" y="17283"/>
                    <a:pt x="16419" y="17283"/>
                    <a:pt x="16280" y="17283"/>
                  </a:cubicBezTo>
                  <a:cubicBezTo>
                    <a:pt x="16280" y="17421"/>
                    <a:pt x="16142" y="17421"/>
                    <a:pt x="15969" y="17421"/>
                  </a:cubicBezTo>
                  <a:lnTo>
                    <a:pt x="15693" y="17421"/>
                  </a:lnTo>
                  <a:cubicBezTo>
                    <a:pt x="15693" y="17283"/>
                    <a:pt x="15555" y="17283"/>
                    <a:pt x="15555" y="17145"/>
                  </a:cubicBezTo>
                  <a:lnTo>
                    <a:pt x="15555" y="17421"/>
                  </a:lnTo>
                  <a:cubicBezTo>
                    <a:pt x="15831" y="17836"/>
                    <a:pt x="16142" y="18147"/>
                    <a:pt x="16695" y="18286"/>
                  </a:cubicBezTo>
                  <a:cubicBezTo>
                    <a:pt x="16920" y="18355"/>
                    <a:pt x="17170" y="18389"/>
                    <a:pt x="17421" y="18389"/>
                  </a:cubicBezTo>
                  <a:cubicBezTo>
                    <a:pt x="17672" y="18389"/>
                    <a:pt x="17922" y="18355"/>
                    <a:pt x="18147" y="18286"/>
                  </a:cubicBezTo>
                  <a:cubicBezTo>
                    <a:pt x="18562" y="18009"/>
                    <a:pt x="19011" y="17560"/>
                    <a:pt x="19149" y="17145"/>
                  </a:cubicBezTo>
                  <a:cubicBezTo>
                    <a:pt x="19426" y="15831"/>
                    <a:pt x="19599" y="14553"/>
                    <a:pt x="19599" y="13239"/>
                  </a:cubicBezTo>
                  <a:cubicBezTo>
                    <a:pt x="19599" y="11960"/>
                    <a:pt x="19288" y="10785"/>
                    <a:pt x="19011" y="9644"/>
                  </a:cubicBezTo>
                  <a:cubicBezTo>
                    <a:pt x="18285" y="7328"/>
                    <a:pt x="17006" y="5324"/>
                    <a:pt x="15278" y="3734"/>
                  </a:cubicBezTo>
                  <a:cubicBezTo>
                    <a:pt x="13550" y="2005"/>
                    <a:pt x="11372" y="1003"/>
                    <a:pt x="9056" y="415"/>
                  </a:cubicBezTo>
                  <a:cubicBezTo>
                    <a:pt x="8054" y="139"/>
                    <a:pt x="6913" y="1"/>
                    <a:pt x="591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85"/>
            <p:cNvSpPr/>
            <p:nvPr/>
          </p:nvSpPr>
          <p:spPr>
            <a:xfrm>
              <a:off x="6450421" y="3350324"/>
              <a:ext cx="32361" cy="23228"/>
            </a:xfrm>
            <a:custGeom>
              <a:rect b="b" l="l" r="r" t="t"/>
              <a:pathLst>
                <a:path extrusionOk="0" h="1142" w="1591">
                  <a:moveTo>
                    <a:pt x="0" y="1"/>
                  </a:moveTo>
                  <a:cubicBezTo>
                    <a:pt x="139" y="277"/>
                    <a:pt x="415" y="692"/>
                    <a:pt x="864" y="865"/>
                  </a:cubicBezTo>
                  <a:cubicBezTo>
                    <a:pt x="1003" y="1003"/>
                    <a:pt x="1279" y="1142"/>
                    <a:pt x="1590" y="1142"/>
                  </a:cubicBezTo>
                  <a:cubicBezTo>
                    <a:pt x="1003" y="692"/>
                    <a:pt x="588" y="277"/>
                    <a:pt x="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85"/>
            <p:cNvSpPr/>
            <p:nvPr/>
          </p:nvSpPr>
          <p:spPr>
            <a:xfrm>
              <a:off x="6122099" y="3220964"/>
              <a:ext cx="61895" cy="41514"/>
            </a:xfrm>
            <a:custGeom>
              <a:rect b="b" l="l" r="r" t="t"/>
              <a:pathLst>
                <a:path extrusionOk="0" h="2041" w="3043">
                  <a:moveTo>
                    <a:pt x="1452" y="1"/>
                  </a:moveTo>
                  <a:cubicBezTo>
                    <a:pt x="1003" y="312"/>
                    <a:pt x="450" y="589"/>
                    <a:pt x="0" y="865"/>
                  </a:cubicBezTo>
                  <a:cubicBezTo>
                    <a:pt x="450" y="1314"/>
                    <a:pt x="726" y="1729"/>
                    <a:pt x="1176" y="2040"/>
                  </a:cubicBezTo>
                  <a:cubicBezTo>
                    <a:pt x="1867" y="1591"/>
                    <a:pt x="2454" y="1176"/>
                    <a:pt x="3042" y="727"/>
                  </a:cubicBezTo>
                  <a:cubicBezTo>
                    <a:pt x="2593" y="312"/>
                    <a:pt x="2040" y="1"/>
                    <a:pt x="145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85"/>
            <p:cNvSpPr/>
            <p:nvPr/>
          </p:nvSpPr>
          <p:spPr>
            <a:xfrm>
              <a:off x="6766784" y="3830502"/>
              <a:ext cx="58376" cy="47128"/>
            </a:xfrm>
            <a:custGeom>
              <a:rect b="b" l="l" r="r" t="t"/>
              <a:pathLst>
                <a:path extrusionOk="0" h="2317" w="2870">
                  <a:moveTo>
                    <a:pt x="865" y="1"/>
                  </a:moveTo>
                  <a:lnTo>
                    <a:pt x="865" y="277"/>
                  </a:lnTo>
                  <a:cubicBezTo>
                    <a:pt x="865" y="416"/>
                    <a:pt x="726" y="588"/>
                    <a:pt x="588" y="588"/>
                  </a:cubicBezTo>
                  <a:cubicBezTo>
                    <a:pt x="415" y="727"/>
                    <a:pt x="139" y="865"/>
                    <a:pt x="1" y="1003"/>
                  </a:cubicBezTo>
                  <a:cubicBezTo>
                    <a:pt x="139" y="1141"/>
                    <a:pt x="139" y="1280"/>
                    <a:pt x="277" y="1280"/>
                  </a:cubicBezTo>
                  <a:cubicBezTo>
                    <a:pt x="588" y="1141"/>
                    <a:pt x="865" y="1003"/>
                    <a:pt x="1141" y="727"/>
                  </a:cubicBezTo>
                  <a:lnTo>
                    <a:pt x="1279" y="727"/>
                  </a:lnTo>
                  <a:cubicBezTo>
                    <a:pt x="1452" y="727"/>
                    <a:pt x="1591" y="727"/>
                    <a:pt x="1729" y="865"/>
                  </a:cubicBezTo>
                  <a:cubicBezTo>
                    <a:pt x="1729" y="1003"/>
                    <a:pt x="1867" y="1141"/>
                    <a:pt x="1729" y="1141"/>
                  </a:cubicBezTo>
                  <a:cubicBezTo>
                    <a:pt x="1729" y="1280"/>
                    <a:pt x="1729" y="1453"/>
                    <a:pt x="1591" y="1453"/>
                  </a:cubicBezTo>
                  <a:cubicBezTo>
                    <a:pt x="1452" y="1591"/>
                    <a:pt x="1141" y="1867"/>
                    <a:pt x="865" y="2006"/>
                  </a:cubicBezTo>
                  <a:cubicBezTo>
                    <a:pt x="1003" y="2006"/>
                    <a:pt x="1141" y="2144"/>
                    <a:pt x="1279" y="2317"/>
                  </a:cubicBezTo>
                  <a:cubicBezTo>
                    <a:pt x="1729" y="1867"/>
                    <a:pt x="2144" y="1591"/>
                    <a:pt x="2593" y="1280"/>
                  </a:cubicBezTo>
                  <a:cubicBezTo>
                    <a:pt x="2593" y="1280"/>
                    <a:pt x="2731" y="1141"/>
                    <a:pt x="2869" y="1141"/>
                  </a:cubicBezTo>
                  <a:cubicBezTo>
                    <a:pt x="2593" y="1141"/>
                    <a:pt x="2316" y="1003"/>
                    <a:pt x="2144" y="865"/>
                  </a:cubicBezTo>
                  <a:cubicBezTo>
                    <a:pt x="1591" y="727"/>
                    <a:pt x="1141" y="416"/>
                    <a:pt x="86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85"/>
            <p:cNvSpPr/>
            <p:nvPr/>
          </p:nvSpPr>
          <p:spPr>
            <a:xfrm>
              <a:off x="6347767" y="3449459"/>
              <a:ext cx="23228" cy="20401"/>
            </a:xfrm>
            <a:custGeom>
              <a:rect b="b" l="l" r="r" t="t"/>
              <a:pathLst>
                <a:path extrusionOk="0" h="1003" w="1142">
                  <a:moveTo>
                    <a:pt x="727" y="1"/>
                  </a:moveTo>
                  <a:cubicBezTo>
                    <a:pt x="727" y="139"/>
                    <a:pt x="727" y="139"/>
                    <a:pt x="588" y="139"/>
                  </a:cubicBezTo>
                  <a:cubicBezTo>
                    <a:pt x="450" y="312"/>
                    <a:pt x="277" y="450"/>
                    <a:pt x="1" y="588"/>
                  </a:cubicBezTo>
                  <a:cubicBezTo>
                    <a:pt x="139" y="726"/>
                    <a:pt x="277" y="865"/>
                    <a:pt x="588" y="1003"/>
                  </a:cubicBezTo>
                  <a:cubicBezTo>
                    <a:pt x="727" y="865"/>
                    <a:pt x="1003" y="726"/>
                    <a:pt x="1141" y="588"/>
                  </a:cubicBezTo>
                  <a:cubicBezTo>
                    <a:pt x="1141" y="450"/>
                    <a:pt x="1141" y="450"/>
                    <a:pt x="1003" y="312"/>
                  </a:cubicBezTo>
                  <a:cubicBezTo>
                    <a:pt x="865" y="312"/>
                    <a:pt x="865" y="139"/>
                    <a:pt x="7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85"/>
            <p:cNvSpPr/>
            <p:nvPr/>
          </p:nvSpPr>
          <p:spPr>
            <a:xfrm>
              <a:off x="6136865" y="3280030"/>
              <a:ext cx="137804" cy="134305"/>
            </a:xfrm>
            <a:custGeom>
              <a:rect b="b" l="l" r="r" t="t"/>
              <a:pathLst>
                <a:path extrusionOk="0" h="6603" w="6775">
                  <a:moveTo>
                    <a:pt x="0" y="0"/>
                  </a:moveTo>
                  <a:cubicBezTo>
                    <a:pt x="1314" y="1418"/>
                    <a:pt x="2731" y="2869"/>
                    <a:pt x="4044" y="4010"/>
                  </a:cubicBezTo>
                  <a:cubicBezTo>
                    <a:pt x="4770" y="4736"/>
                    <a:pt x="5461" y="5323"/>
                    <a:pt x="6187" y="6049"/>
                  </a:cubicBezTo>
                  <a:cubicBezTo>
                    <a:pt x="6216" y="6062"/>
                    <a:pt x="6244" y="6076"/>
                    <a:pt x="6270" y="6091"/>
                  </a:cubicBezTo>
                  <a:lnTo>
                    <a:pt x="6270" y="6091"/>
                  </a:lnTo>
                  <a:cubicBezTo>
                    <a:pt x="5322" y="5123"/>
                    <a:pt x="4427" y="4166"/>
                    <a:pt x="3457" y="3284"/>
                  </a:cubicBezTo>
                  <a:cubicBezTo>
                    <a:pt x="3318" y="3284"/>
                    <a:pt x="3318" y="3146"/>
                    <a:pt x="3180" y="3146"/>
                  </a:cubicBezTo>
                  <a:cubicBezTo>
                    <a:pt x="3180" y="3146"/>
                    <a:pt x="3042" y="3008"/>
                    <a:pt x="3042" y="2869"/>
                  </a:cubicBezTo>
                  <a:cubicBezTo>
                    <a:pt x="2005" y="2005"/>
                    <a:pt x="1003" y="1003"/>
                    <a:pt x="0" y="0"/>
                  </a:cubicBezTo>
                  <a:close/>
                  <a:moveTo>
                    <a:pt x="6270" y="6091"/>
                  </a:moveTo>
                  <a:cubicBezTo>
                    <a:pt x="6436" y="6261"/>
                    <a:pt x="6604" y="6432"/>
                    <a:pt x="6775" y="6602"/>
                  </a:cubicBezTo>
                  <a:cubicBezTo>
                    <a:pt x="6650" y="6477"/>
                    <a:pt x="6524" y="6238"/>
                    <a:pt x="6270" y="609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85"/>
            <p:cNvSpPr/>
            <p:nvPr/>
          </p:nvSpPr>
          <p:spPr>
            <a:xfrm>
              <a:off x="6837098" y="3906430"/>
              <a:ext cx="2827" cy="20"/>
            </a:xfrm>
            <a:custGeom>
              <a:rect b="b" l="l" r="r" t="t"/>
              <a:pathLst>
                <a:path extrusionOk="0" h="1" w="139">
                  <a:moveTo>
                    <a:pt x="0" y="1"/>
                  </a:moveTo>
                  <a:lnTo>
                    <a:pt x="138" y="1"/>
                  </a:lnTo>
                  <a:lnTo>
                    <a:pt x="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85"/>
            <p:cNvSpPr/>
            <p:nvPr/>
          </p:nvSpPr>
          <p:spPr>
            <a:xfrm>
              <a:off x="6327387" y="3431886"/>
              <a:ext cx="20401" cy="17594"/>
            </a:xfrm>
            <a:custGeom>
              <a:rect b="b" l="l" r="r" t="t"/>
              <a:pathLst>
                <a:path extrusionOk="0" h="865" w="1003">
                  <a:moveTo>
                    <a:pt x="726" y="0"/>
                  </a:moveTo>
                  <a:cubicBezTo>
                    <a:pt x="415" y="139"/>
                    <a:pt x="277" y="312"/>
                    <a:pt x="0" y="450"/>
                  </a:cubicBezTo>
                  <a:cubicBezTo>
                    <a:pt x="139" y="588"/>
                    <a:pt x="277" y="726"/>
                    <a:pt x="415" y="865"/>
                  </a:cubicBezTo>
                  <a:lnTo>
                    <a:pt x="415" y="726"/>
                  </a:lnTo>
                  <a:cubicBezTo>
                    <a:pt x="588" y="726"/>
                    <a:pt x="864" y="588"/>
                    <a:pt x="1003" y="450"/>
                  </a:cubicBezTo>
                  <a:lnTo>
                    <a:pt x="1003" y="312"/>
                  </a:lnTo>
                  <a:cubicBezTo>
                    <a:pt x="864" y="312"/>
                    <a:pt x="726" y="139"/>
                    <a:pt x="72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85"/>
            <p:cNvSpPr/>
            <p:nvPr/>
          </p:nvSpPr>
          <p:spPr>
            <a:xfrm>
              <a:off x="6585395" y="3663188"/>
              <a:ext cx="123057" cy="111809"/>
            </a:xfrm>
            <a:custGeom>
              <a:rect b="b" l="l" r="r" t="t"/>
              <a:pathLst>
                <a:path extrusionOk="0" h="5497" w="6050">
                  <a:moveTo>
                    <a:pt x="1556" y="0"/>
                  </a:moveTo>
                  <a:cubicBezTo>
                    <a:pt x="1141" y="311"/>
                    <a:pt x="865" y="726"/>
                    <a:pt x="416" y="1037"/>
                  </a:cubicBezTo>
                  <a:cubicBezTo>
                    <a:pt x="277" y="1037"/>
                    <a:pt x="139" y="1176"/>
                    <a:pt x="1" y="1314"/>
                  </a:cubicBezTo>
                  <a:cubicBezTo>
                    <a:pt x="277" y="1590"/>
                    <a:pt x="554" y="1729"/>
                    <a:pt x="865" y="2040"/>
                  </a:cubicBezTo>
                  <a:cubicBezTo>
                    <a:pt x="1003" y="1729"/>
                    <a:pt x="1280" y="1590"/>
                    <a:pt x="1556" y="1452"/>
                  </a:cubicBezTo>
                  <a:cubicBezTo>
                    <a:pt x="1729" y="1314"/>
                    <a:pt x="1729" y="1314"/>
                    <a:pt x="1867" y="1314"/>
                  </a:cubicBezTo>
                  <a:cubicBezTo>
                    <a:pt x="2006" y="1314"/>
                    <a:pt x="2144" y="1452"/>
                    <a:pt x="2144" y="1590"/>
                  </a:cubicBezTo>
                  <a:cubicBezTo>
                    <a:pt x="2282" y="1729"/>
                    <a:pt x="2282" y="2040"/>
                    <a:pt x="2006" y="2178"/>
                  </a:cubicBezTo>
                  <a:cubicBezTo>
                    <a:pt x="1867" y="2316"/>
                    <a:pt x="1729" y="2454"/>
                    <a:pt x="1418" y="2593"/>
                  </a:cubicBezTo>
                  <a:cubicBezTo>
                    <a:pt x="1556" y="2593"/>
                    <a:pt x="1556" y="2766"/>
                    <a:pt x="1729" y="2766"/>
                  </a:cubicBezTo>
                  <a:cubicBezTo>
                    <a:pt x="2006" y="2593"/>
                    <a:pt x="2282" y="2316"/>
                    <a:pt x="2593" y="2178"/>
                  </a:cubicBezTo>
                  <a:lnTo>
                    <a:pt x="2731" y="2178"/>
                  </a:lnTo>
                  <a:cubicBezTo>
                    <a:pt x="2870" y="2178"/>
                    <a:pt x="3008" y="2178"/>
                    <a:pt x="3146" y="2316"/>
                  </a:cubicBezTo>
                  <a:cubicBezTo>
                    <a:pt x="3284" y="2593"/>
                    <a:pt x="3146" y="2766"/>
                    <a:pt x="3008" y="2904"/>
                  </a:cubicBezTo>
                  <a:cubicBezTo>
                    <a:pt x="2731" y="3042"/>
                    <a:pt x="2593" y="3180"/>
                    <a:pt x="2282" y="3457"/>
                  </a:cubicBezTo>
                  <a:lnTo>
                    <a:pt x="2420" y="3457"/>
                  </a:lnTo>
                  <a:cubicBezTo>
                    <a:pt x="2731" y="3319"/>
                    <a:pt x="3008" y="3042"/>
                    <a:pt x="3284" y="2904"/>
                  </a:cubicBezTo>
                  <a:lnTo>
                    <a:pt x="3457" y="2904"/>
                  </a:lnTo>
                  <a:cubicBezTo>
                    <a:pt x="3596" y="2904"/>
                    <a:pt x="3734" y="2904"/>
                    <a:pt x="3872" y="3042"/>
                  </a:cubicBezTo>
                  <a:cubicBezTo>
                    <a:pt x="4010" y="3319"/>
                    <a:pt x="3872" y="3457"/>
                    <a:pt x="3734" y="3630"/>
                  </a:cubicBezTo>
                  <a:cubicBezTo>
                    <a:pt x="3596" y="3768"/>
                    <a:pt x="3457" y="3906"/>
                    <a:pt x="3284" y="4044"/>
                  </a:cubicBezTo>
                  <a:lnTo>
                    <a:pt x="3146" y="4044"/>
                  </a:lnTo>
                  <a:cubicBezTo>
                    <a:pt x="3284" y="4183"/>
                    <a:pt x="3284" y="4321"/>
                    <a:pt x="3457" y="4321"/>
                  </a:cubicBezTo>
                  <a:cubicBezTo>
                    <a:pt x="3457" y="4494"/>
                    <a:pt x="3596" y="4494"/>
                    <a:pt x="3596" y="4494"/>
                  </a:cubicBezTo>
                  <a:lnTo>
                    <a:pt x="3734" y="4494"/>
                  </a:lnTo>
                  <a:cubicBezTo>
                    <a:pt x="3872" y="4321"/>
                    <a:pt x="4010" y="4183"/>
                    <a:pt x="4149" y="4044"/>
                  </a:cubicBezTo>
                  <a:cubicBezTo>
                    <a:pt x="4321" y="4044"/>
                    <a:pt x="4321" y="4044"/>
                    <a:pt x="4460" y="3906"/>
                  </a:cubicBezTo>
                  <a:cubicBezTo>
                    <a:pt x="4460" y="3906"/>
                    <a:pt x="4598" y="3768"/>
                    <a:pt x="4736" y="3768"/>
                  </a:cubicBezTo>
                  <a:cubicBezTo>
                    <a:pt x="4874" y="3768"/>
                    <a:pt x="4874" y="3768"/>
                    <a:pt x="5013" y="3906"/>
                  </a:cubicBezTo>
                  <a:cubicBezTo>
                    <a:pt x="5186" y="4044"/>
                    <a:pt x="5186" y="4321"/>
                    <a:pt x="5013" y="4494"/>
                  </a:cubicBezTo>
                  <a:lnTo>
                    <a:pt x="4321" y="5185"/>
                  </a:lnTo>
                  <a:cubicBezTo>
                    <a:pt x="4460" y="5185"/>
                    <a:pt x="4598" y="5358"/>
                    <a:pt x="4736" y="5496"/>
                  </a:cubicBezTo>
                  <a:cubicBezTo>
                    <a:pt x="5186" y="5358"/>
                    <a:pt x="5600" y="5047"/>
                    <a:pt x="6050" y="4770"/>
                  </a:cubicBezTo>
                  <a:cubicBezTo>
                    <a:pt x="5462" y="4183"/>
                    <a:pt x="5013" y="3630"/>
                    <a:pt x="4598" y="3180"/>
                  </a:cubicBezTo>
                  <a:cubicBezTo>
                    <a:pt x="3872" y="2316"/>
                    <a:pt x="3146" y="1590"/>
                    <a:pt x="2282" y="726"/>
                  </a:cubicBezTo>
                  <a:cubicBezTo>
                    <a:pt x="2144" y="450"/>
                    <a:pt x="1867" y="311"/>
                    <a:pt x="155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85"/>
            <p:cNvSpPr/>
            <p:nvPr/>
          </p:nvSpPr>
          <p:spPr>
            <a:xfrm>
              <a:off x="6693663" y="3772147"/>
              <a:ext cx="58376" cy="46436"/>
            </a:xfrm>
            <a:custGeom>
              <a:rect b="b" l="l" r="r" t="t"/>
              <a:pathLst>
                <a:path extrusionOk="0" h="2283" w="2870">
                  <a:moveTo>
                    <a:pt x="1280" y="1"/>
                  </a:moveTo>
                  <a:cubicBezTo>
                    <a:pt x="865" y="277"/>
                    <a:pt x="416" y="554"/>
                    <a:pt x="1" y="865"/>
                  </a:cubicBezTo>
                  <a:cubicBezTo>
                    <a:pt x="416" y="1142"/>
                    <a:pt x="727" y="1418"/>
                    <a:pt x="1003" y="1729"/>
                  </a:cubicBezTo>
                  <a:cubicBezTo>
                    <a:pt x="1141" y="1729"/>
                    <a:pt x="1141" y="1556"/>
                    <a:pt x="1141" y="1556"/>
                  </a:cubicBezTo>
                  <a:cubicBezTo>
                    <a:pt x="1418" y="1418"/>
                    <a:pt x="1591" y="1280"/>
                    <a:pt x="1729" y="1142"/>
                  </a:cubicBezTo>
                  <a:lnTo>
                    <a:pt x="2144" y="1142"/>
                  </a:lnTo>
                  <a:cubicBezTo>
                    <a:pt x="2144" y="1142"/>
                    <a:pt x="2282" y="1142"/>
                    <a:pt x="2455" y="1280"/>
                  </a:cubicBezTo>
                  <a:lnTo>
                    <a:pt x="2455" y="1556"/>
                  </a:lnTo>
                  <a:cubicBezTo>
                    <a:pt x="2455" y="1729"/>
                    <a:pt x="2282" y="1867"/>
                    <a:pt x="2282" y="1867"/>
                  </a:cubicBezTo>
                  <a:cubicBezTo>
                    <a:pt x="2006" y="2006"/>
                    <a:pt x="1867" y="2144"/>
                    <a:pt x="1729" y="2282"/>
                  </a:cubicBezTo>
                  <a:lnTo>
                    <a:pt x="1867" y="2282"/>
                  </a:lnTo>
                  <a:cubicBezTo>
                    <a:pt x="2144" y="2144"/>
                    <a:pt x="2455" y="1867"/>
                    <a:pt x="2731" y="1729"/>
                  </a:cubicBezTo>
                  <a:cubicBezTo>
                    <a:pt x="2870" y="1729"/>
                    <a:pt x="2870" y="1729"/>
                    <a:pt x="2870" y="1556"/>
                  </a:cubicBezTo>
                  <a:cubicBezTo>
                    <a:pt x="2282" y="1142"/>
                    <a:pt x="1729" y="554"/>
                    <a:pt x="128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85"/>
            <p:cNvSpPr/>
            <p:nvPr/>
          </p:nvSpPr>
          <p:spPr>
            <a:xfrm>
              <a:off x="6467995" y="3564053"/>
              <a:ext cx="137824" cy="113924"/>
            </a:xfrm>
            <a:custGeom>
              <a:rect b="b" l="l" r="r" t="t"/>
              <a:pathLst>
                <a:path extrusionOk="0" h="5601" w="6776">
                  <a:moveTo>
                    <a:pt x="1590" y="1"/>
                  </a:moveTo>
                  <a:cubicBezTo>
                    <a:pt x="1279" y="277"/>
                    <a:pt x="1003" y="415"/>
                    <a:pt x="865" y="727"/>
                  </a:cubicBezTo>
                  <a:cubicBezTo>
                    <a:pt x="588" y="865"/>
                    <a:pt x="277" y="1141"/>
                    <a:pt x="0" y="1418"/>
                  </a:cubicBezTo>
                  <a:cubicBezTo>
                    <a:pt x="415" y="1591"/>
                    <a:pt x="726" y="1867"/>
                    <a:pt x="1003" y="2144"/>
                  </a:cubicBezTo>
                  <a:cubicBezTo>
                    <a:pt x="1141" y="2005"/>
                    <a:pt x="1279" y="1867"/>
                    <a:pt x="1452" y="1729"/>
                  </a:cubicBezTo>
                  <a:cubicBezTo>
                    <a:pt x="1590" y="1591"/>
                    <a:pt x="1590" y="1591"/>
                    <a:pt x="1729" y="1591"/>
                  </a:cubicBezTo>
                  <a:cubicBezTo>
                    <a:pt x="1867" y="1591"/>
                    <a:pt x="2005" y="1591"/>
                    <a:pt x="2005" y="1729"/>
                  </a:cubicBezTo>
                  <a:cubicBezTo>
                    <a:pt x="2316" y="1867"/>
                    <a:pt x="2316" y="2144"/>
                    <a:pt x="2143" y="2282"/>
                  </a:cubicBezTo>
                  <a:cubicBezTo>
                    <a:pt x="2005" y="2455"/>
                    <a:pt x="1867" y="2593"/>
                    <a:pt x="1590" y="2731"/>
                  </a:cubicBezTo>
                  <a:cubicBezTo>
                    <a:pt x="1729" y="2870"/>
                    <a:pt x="1867" y="3008"/>
                    <a:pt x="2005" y="3008"/>
                  </a:cubicBezTo>
                  <a:cubicBezTo>
                    <a:pt x="2143" y="2870"/>
                    <a:pt x="2316" y="2731"/>
                    <a:pt x="2455" y="2593"/>
                  </a:cubicBezTo>
                  <a:cubicBezTo>
                    <a:pt x="2593" y="2593"/>
                    <a:pt x="2731" y="2455"/>
                    <a:pt x="2869" y="2455"/>
                  </a:cubicBezTo>
                  <a:cubicBezTo>
                    <a:pt x="2869" y="2455"/>
                    <a:pt x="3008" y="2593"/>
                    <a:pt x="3180" y="2593"/>
                  </a:cubicBezTo>
                  <a:cubicBezTo>
                    <a:pt x="3319" y="2731"/>
                    <a:pt x="3319" y="3008"/>
                    <a:pt x="3180" y="3146"/>
                  </a:cubicBezTo>
                  <a:cubicBezTo>
                    <a:pt x="3008" y="3319"/>
                    <a:pt x="2869" y="3457"/>
                    <a:pt x="2731" y="3595"/>
                  </a:cubicBezTo>
                  <a:cubicBezTo>
                    <a:pt x="2731" y="3734"/>
                    <a:pt x="2869" y="3734"/>
                    <a:pt x="2869" y="3734"/>
                  </a:cubicBezTo>
                  <a:cubicBezTo>
                    <a:pt x="3180" y="3595"/>
                    <a:pt x="3319" y="3457"/>
                    <a:pt x="3595" y="3319"/>
                  </a:cubicBezTo>
                  <a:lnTo>
                    <a:pt x="3733" y="3146"/>
                  </a:lnTo>
                  <a:cubicBezTo>
                    <a:pt x="3872" y="3146"/>
                    <a:pt x="4044" y="3319"/>
                    <a:pt x="4183" y="3457"/>
                  </a:cubicBezTo>
                  <a:cubicBezTo>
                    <a:pt x="4321" y="3595"/>
                    <a:pt x="4183" y="3872"/>
                    <a:pt x="4044" y="4010"/>
                  </a:cubicBezTo>
                  <a:cubicBezTo>
                    <a:pt x="3872" y="4183"/>
                    <a:pt x="3733" y="4183"/>
                    <a:pt x="3595" y="4321"/>
                  </a:cubicBezTo>
                  <a:cubicBezTo>
                    <a:pt x="3733" y="4460"/>
                    <a:pt x="3733" y="4460"/>
                    <a:pt x="3872" y="4598"/>
                  </a:cubicBezTo>
                  <a:cubicBezTo>
                    <a:pt x="4183" y="4321"/>
                    <a:pt x="4321" y="4183"/>
                    <a:pt x="4598" y="3872"/>
                  </a:cubicBezTo>
                  <a:cubicBezTo>
                    <a:pt x="4736" y="3872"/>
                    <a:pt x="4736" y="3734"/>
                    <a:pt x="4909" y="3734"/>
                  </a:cubicBezTo>
                  <a:cubicBezTo>
                    <a:pt x="5047" y="3734"/>
                    <a:pt x="5185" y="3872"/>
                    <a:pt x="5185" y="3872"/>
                  </a:cubicBezTo>
                  <a:cubicBezTo>
                    <a:pt x="5323" y="4010"/>
                    <a:pt x="5462" y="4321"/>
                    <a:pt x="5185" y="4460"/>
                  </a:cubicBezTo>
                  <a:cubicBezTo>
                    <a:pt x="5047" y="4736"/>
                    <a:pt x="4736" y="4874"/>
                    <a:pt x="4598" y="5185"/>
                  </a:cubicBezTo>
                  <a:cubicBezTo>
                    <a:pt x="4736" y="5324"/>
                    <a:pt x="4909" y="5462"/>
                    <a:pt x="5185" y="5600"/>
                  </a:cubicBezTo>
                  <a:cubicBezTo>
                    <a:pt x="5600" y="5185"/>
                    <a:pt x="6188" y="4736"/>
                    <a:pt x="6775" y="4321"/>
                  </a:cubicBezTo>
                  <a:cubicBezTo>
                    <a:pt x="6326" y="4010"/>
                    <a:pt x="6049" y="3734"/>
                    <a:pt x="5600" y="3319"/>
                  </a:cubicBezTo>
                  <a:cubicBezTo>
                    <a:pt x="4321" y="2144"/>
                    <a:pt x="3008" y="1141"/>
                    <a:pt x="159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85"/>
            <p:cNvSpPr/>
            <p:nvPr/>
          </p:nvSpPr>
          <p:spPr>
            <a:xfrm>
              <a:off x="6804758" y="3853709"/>
              <a:ext cx="90696" cy="44321"/>
            </a:xfrm>
            <a:custGeom>
              <a:rect b="b" l="l" r="r" t="t"/>
              <a:pathLst>
                <a:path extrusionOk="0" h="2179" w="4459">
                  <a:moveTo>
                    <a:pt x="4459" y="0"/>
                  </a:moveTo>
                  <a:cubicBezTo>
                    <a:pt x="4182" y="139"/>
                    <a:pt x="3906" y="139"/>
                    <a:pt x="3457" y="139"/>
                  </a:cubicBezTo>
                  <a:lnTo>
                    <a:pt x="2454" y="139"/>
                  </a:lnTo>
                  <a:cubicBezTo>
                    <a:pt x="1590" y="588"/>
                    <a:pt x="864" y="1176"/>
                    <a:pt x="0" y="1729"/>
                  </a:cubicBezTo>
                  <a:cubicBezTo>
                    <a:pt x="138" y="1867"/>
                    <a:pt x="449" y="2040"/>
                    <a:pt x="588" y="2178"/>
                  </a:cubicBezTo>
                  <a:cubicBezTo>
                    <a:pt x="1452" y="1729"/>
                    <a:pt x="2316" y="1314"/>
                    <a:pt x="3042" y="865"/>
                  </a:cubicBezTo>
                  <a:cubicBezTo>
                    <a:pt x="3595" y="588"/>
                    <a:pt x="4044" y="312"/>
                    <a:pt x="445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85"/>
            <p:cNvSpPr/>
            <p:nvPr/>
          </p:nvSpPr>
          <p:spPr>
            <a:xfrm>
              <a:off x="6289413" y="3391105"/>
              <a:ext cx="14787" cy="14787"/>
            </a:xfrm>
            <a:custGeom>
              <a:rect b="b" l="l" r="r" t="t"/>
              <a:pathLst>
                <a:path extrusionOk="0" h="727" w="727">
                  <a:moveTo>
                    <a:pt x="554" y="1"/>
                  </a:moveTo>
                  <a:lnTo>
                    <a:pt x="416" y="139"/>
                  </a:lnTo>
                  <a:lnTo>
                    <a:pt x="277" y="277"/>
                  </a:lnTo>
                  <a:cubicBezTo>
                    <a:pt x="139" y="415"/>
                    <a:pt x="1" y="415"/>
                    <a:pt x="1" y="588"/>
                  </a:cubicBezTo>
                  <a:cubicBezTo>
                    <a:pt x="1" y="588"/>
                    <a:pt x="139" y="588"/>
                    <a:pt x="139" y="727"/>
                  </a:cubicBezTo>
                  <a:cubicBezTo>
                    <a:pt x="277" y="588"/>
                    <a:pt x="416" y="415"/>
                    <a:pt x="727" y="277"/>
                  </a:cubicBezTo>
                  <a:cubicBezTo>
                    <a:pt x="554" y="139"/>
                    <a:pt x="554" y="139"/>
                    <a:pt x="5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85"/>
            <p:cNvSpPr/>
            <p:nvPr/>
          </p:nvSpPr>
          <p:spPr>
            <a:xfrm>
              <a:off x="6242306" y="3341191"/>
              <a:ext cx="23228" cy="26727"/>
            </a:xfrm>
            <a:custGeom>
              <a:rect b="b" l="l" r="r" t="t"/>
              <a:pathLst>
                <a:path extrusionOk="0" h="1314" w="1142">
                  <a:moveTo>
                    <a:pt x="589" y="1"/>
                  </a:moveTo>
                  <a:cubicBezTo>
                    <a:pt x="589" y="1"/>
                    <a:pt x="589" y="139"/>
                    <a:pt x="450" y="139"/>
                  </a:cubicBezTo>
                  <a:cubicBezTo>
                    <a:pt x="277" y="277"/>
                    <a:pt x="139" y="450"/>
                    <a:pt x="1" y="726"/>
                  </a:cubicBezTo>
                  <a:cubicBezTo>
                    <a:pt x="139" y="865"/>
                    <a:pt x="277" y="1003"/>
                    <a:pt x="450" y="1314"/>
                  </a:cubicBezTo>
                  <a:cubicBezTo>
                    <a:pt x="727" y="1003"/>
                    <a:pt x="865" y="865"/>
                    <a:pt x="1142" y="726"/>
                  </a:cubicBezTo>
                  <a:cubicBezTo>
                    <a:pt x="865" y="450"/>
                    <a:pt x="727" y="277"/>
                    <a:pt x="58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85"/>
            <p:cNvSpPr/>
            <p:nvPr/>
          </p:nvSpPr>
          <p:spPr>
            <a:xfrm>
              <a:off x="6370975" y="3469839"/>
              <a:ext cx="114616" cy="109002"/>
            </a:xfrm>
            <a:custGeom>
              <a:rect b="b" l="l" r="r" t="t"/>
              <a:pathLst>
                <a:path extrusionOk="0" h="5359" w="5635">
                  <a:moveTo>
                    <a:pt x="726" y="1"/>
                  </a:moveTo>
                  <a:lnTo>
                    <a:pt x="0" y="727"/>
                  </a:lnTo>
                  <a:cubicBezTo>
                    <a:pt x="173" y="1038"/>
                    <a:pt x="450" y="1176"/>
                    <a:pt x="726" y="1453"/>
                  </a:cubicBezTo>
                  <a:cubicBezTo>
                    <a:pt x="726" y="1314"/>
                    <a:pt x="865" y="1176"/>
                    <a:pt x="1037" y="1176"/>
                  </a:cubicBezTo>
                  <a:cubicBezTo>
                    <a:pt x="1176" y="1038"/>
                    <a:pt x="1314" y="1038"/>
                    <a:pt x="1452" y="1038"/>
                  </a:cubicBezTo>
                  <a:lnTo>
                    <a:pt x="1729" y="1038"/>
                  </a:lnTo>
                  <a:cubicBezTo>
                    <a:pt x="1729" y="1176"/>
                    <a:pt x="1901" y="1314"/>
                    <a:pt x="1901" y="1314"/>
                  </a:cubicBezTo>
                  <a:cubicBezTo>
                    <a:pt x="1901" y="1453"/>
                    <a:pt x="1729" y="1591"/>
                    <a:pt x="1729" y="1729"/>
                  </a:cubicBezTo>
                  <a:cubicBezTo>
                    <a:pt x="1590" y="1902"/>
                    <a:pt x="1452" y="2040"/>
                    <a:pt x="1314" y="2179"/>
                  </a:cubicBezTo>
                  <a:cubicBezTo>
                    <a:pt x="1314" y="2317"/>
                    <a:pt x="1452" y="2317"/>
                    <a:pt x="1452" y="2455"/>
                  </a:cubicBezTo>
                  <a:lnTo>
                    <a:pt x="1590" y="2317"/>
                  </a:lnTo>
                  <a:cubicBezTo>
                    <a:pt x="1729" y="2179"/>
                    <a:pt x="1901" y="2040"/>
                    <a:pt x="2040" y="1902"/>
                  </a:cubicBezTo>
                  <a:cubicBezTo>
                    <a:pt x="2178" y="1902"/>
                    <a:pt x="2178" y="1729"/>
                    <a:pt x="2316" y="1729"/>
                  </a:cubicBezTo>
                  <a:cubicBezTo>
                    <a:pt x="2455" y="1729"/>
                    <a:pt x="2593" y="1902"/>
                    <a:pt x="2593" y="1902"/>
                  </a:cubicBezTo>
                  <a:cubicBezTo>
                    <a:pt x="2904" y="2040"/>
                    <a:pt x="2904" y="2317"/>
                    <a:pt x="2766" y="2593"/>
                  </a:cubicBezTo>
                  <a:cubicBezTo>
                    <a:pt x="2455" y="2766"/>
                    <a:pt x="2316" y="2904"/>
                    <a:pt x="2040" y="3043"/>
                  </a:cubicBezTo>
                  <a:cubicBezTo>
                    <a:pt x="2178" y="3181"/>
                    <a:pt x="2316" y="3319"/>
                    <a:pt x="2316" y="3457"/>
                  </a:cubicBezTo>
                  <a:cubicBezTo>
                    <a:pt x="2593" y="3181"/>
                    <a:pt x="3042" y="2904"/>
                    <a:pt x="3319" y="2593"/>
                  </a:cubicBezTo>
                  <a:lnTo>
                    <a:pt x="3457" y="2593"/>
                  </a:lnTo>
                  <a:cubicBezTo>
                    <a:pt x="3630" y="2593"/>
                    <a:pt x="3768" y="2593"/>
                    <a:pt x="3906" y="2766"/>
                  </a:cubicBezTo>
                  <a:cubicBezTo>
                    <a:pt x="3906" y="2904"/>
                    <a:pt x="4045" y="3043"/>
                    <a:pt x="3906" y="3181"/>
                  </a:cubicBezTo>
                  <a:cubicBezTo>
                    <a:pt x="3906" y="3181"/>
                    <a:pt x="3906" y="3319"/>
                    <a:pt x="3768" y="3319"/>
                  </a:cubicBezTo>
                  <a:cubicBezTo>
                    <a:pt x="3630" y="3457"/>
                    <a:pt x="3630" y="3457"/>
                    <a:pt x="3457" y="3630"/>
                  </a:cubicBezTo>
                  <a:cubicBezTo>
                    <a:pt x="3319" y="3769"/>
                    <a:pt x="3180" y="3907"/>
                    <a:pt x="3042" y="4045"/>
                  </a:cubicBezTo>
                  <a:cubicBezTo>
                    <a:pt x="3042" y="4045"/>
                    <a:pt x="3042" y="4183"/>
                    <a:pt x="3180" y="4183"/>
                  </a:cubicBezTo>
                  <a:cubicBezTo>
                    <a:pt x="3457" y="3907"/>
                    <a:pt x="3768" y="3769"/>
                    <a:pt x="4045" y="3457"/>
                  </a:cubicBezTo>
                  <a:cubicBezTo>
                    <a:pt x="4045" y="3319"/>
                    <a:pt x="4183" y="3319"/>
                    <a:pt x="4321" y="3319"/>
                  </a:cubicBezTo>
                  <a:cubicBezTo>
                    <a:pt x="4494" y="3319"/>
                    <a:pt x="4632" y="3319"/>
                    <a:pt x="4632" y="3457"/>
                  </a:cubicBezTo>
                  <a:cubicBezTo>
                    <a:pt x="4770" y="3457"/>
                    <a:pt x="4770" y="3630"/>
                    <a:pt x="4770" y="3769"/>
                  </a:cubicBezTo>
                  <a:cubicBezTo>
                    <a:pt x="4770" y="3907"/>
                    <a:pt x="4770" y="4045"/>
                    <a:pt x="4632" y="4045"/>
                  </a:cubicBezTo>
                  <a:cubicBezTo>
                    <a:pt x="4321" y="4322"/>
                    <a:pt x="4045" y="4633"/>
                    <a:pt x="3768" y="4909"/>
                  </a:cubicBezTo>
                  <a:cubicBezTo>
                    <a:pt x="3906" y="5047"/>
                    <a:pt x="4045" y="5186"/>
                    <a:pt x="4183" y="5359"/>
                  </a:cubicBezTo>
                  <a:cubicBezTo>
                    <a:pt x="4632" y="4909"/>
                    <a:pt x="5185" y="4494"/>
                    <a:pt x="5635" y="4045"/>
                  </a:cubicBezTo>
                  <a:cubicBezTo>
                    <a:pt x="4045" y="2766"/>
                    <a:pt x="2316" y="1453"/>
                    <a:pt x="72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85"/>
            <p:cNvSpPr/>
            <p:nvPr/>
          </p:nvSpPr>
          <p:spPr>
            <a:xfrm>
              <a:off x="6265514" y="3367918"/>
              <a:ext cx="23920" cy="20401"/>
            </a:xfrm>
            <a:custGeom>
              <a:rect b="b" l="l" r="r" t="t"/>
              <a:pathLst>
                <a:path extrusionOk="0" h="1003" w="1176">
                  <a:moveTo>
                    <a:pt x="588" y="0"/>
                  </a:moveTo>
                  <a:lnTo>
                    <a:pt x="1" y="553"/>
                  </a:lnTo>
                  <a:cubicBezTo>
                    <a:pt x="173" y="691"/>
                    <a:pt x="312" y="864"/>
                    <a:pt x="450" y="1002"/>
                  </a:cubicBezTo>
                  <a:cubicBezTo>
                    <a:pt x="726" y="864"/>
                    <a:pt x="865" y="691"/>
                    <a:pt x="1038" y="553"/>
                  </a:cubicBezTo>
                  <a:lnTo>
                    <a:pt x="1176" y="553"/>
                  </a:lnTo>
                  <a:cubicBezTo>
                    <a:pt x="865" y="415"/>
                    <a:pt x="726" y="277"/>
                    <a:pt x="58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85"/>
            <p:cNvSpPr/>
            <p:nvPr/>
          </p:nvSpPr>
          <p:spPr>
            <a:xfrm>
              <a:off x="6221926" y="3320811"/>
              <a:ext cx="20401" cy="23208"/>
            </a:xfrm>
            <a:custGeom>
              <a:rect b="b" l="l" r="r" t="t"/>
              <a:pathLst>
                <a:path extrusionOk="0" h="1141" w="1003">
                  <a:moveTo>
                    <a:pt x="726" y="0"/>
                  </a:moveTo>
                  <a:cubicBezTo>
                    <a:pt x="726" y="0"/>
                    <a:pt x="726" y="138"/>
                    <a:pt x="588" y="277"/>
                  </a:cubicBezTo>
                  <a:cubicBezTo>
                    <a:pt x="415" y="415"/>
                    <a:pt x="139" y="588"/>
                    <a:pt x="1" y="726"/>
                  </a:cubicBezTo>
                  <a:cubicBezTo>
                    <a:pt x="139" y="864"/>
                    <a:pt x="139" y="1003"/>
                    <a:pt x="277" y="1141"/>
                  </a:cubicBezTo>
                  <a:cubicBezTo>
                    <a:pt x="415" y="864"/>
                    <a:pt x="726" y="726"/>
                    <a:pt x="865" y="588"/>
                  </a:cubicBezTo>
                  <a:cubicBezTo>
                    <a:pt x="865" y="415"/>
                    <a:pt x="1003" y="415"/>
                    <a:pt x="1003" y="415"/>
                  </a:cubicBezTo>
                  <a:cubicBezTo>
                    <a:pt x="1003" y="277"/>
                    <a:pt x="865" y="138"/>
                    <a:pt x="72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85"/>
            <p:cNvSpPr/>
            <p:nvPr/>
          </p:nvSpPr>
          <p:spPr>
            <a:xfrm>
              <a:off x="6304179" y="3408678"/>
              <a:ext cx="23228" cy="20421"/>
            </a:xfrm>
            <a:custGeom>
              <a:rect b="b" l="l" r="r" t="t"/>
              <a:pathLst>
                <a:path extrusionOk="0" h="1004" w="1142">
                  <a:moveTo>
                    <a:pt x="554" y="1"/>
                  </a:moveTo>
                  <a:cubicBezTo>
                    <a:pt x="415" y="139"/>
                    <a:pt x="277" y="277"/>
                    <a:pt x="1" y="416"/>
                  </a:cubicBezTo>
                  <a:cubicBezTo>
                    <a:pt x="139" y="588"/>
                    <a:pt x="415" y="727"/>
                    <a:pt x="554" y="1003"/>
                  </a:cubicBezTo>
                  <a:cubicBezTo>
                    <a:pt x="692" y="865"/>
                    <a:pt x="1003" y="727"/>
                    <a:pt x="1141" y="588"/>
                  </a:cubicBezTo>
                  <a:cubicBezTo>
                    <a:pt x="1003" y="277"/>
                    <a:pt x="692" y="139"/>
                    <a:pt x="5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85"/>
            <p:cNvSpPr/>
            <p:nvPr/>
          </p:nvSpPr>
          <p:spPr>
            <a:xfrm>
              <a:off x="6743577" y="3815735"/>
              <a:ext cx="35188" cy="23228"/>
            </a:xfrm>
            <a:custGeom>
              <a:rect b="b" l="l" r="r" t="t"/>
              <a:pathLst>
                <a:path extrusionOk="0" h="1142" w="1730">
                  <a:moveTo>
                    <a:pt x="1003" y="1"/>
                  </a:moveTo>
                  <a:cubicBezTo>
                    <a:pt x="1003" y="139"/>
                    <a:pt x="865" y="277"/>
                    <a:pt x="865" y="277"/>
                  </a:cubicBezTo>
                  <a:cubicBezTo>
                    <a:pt x="554" y="450"/>
                    <a:pt x="277" y="589"/>
                    <a:pt x="1" y="865"/>
                  </a:cubicBezTo>
                  <a:cubicBezTo>
                    <a:pt x="139" y="865"/>
                    <a:pt x="277" y="1003"/>
                    <a:pt x="416" y="1142"/>
                  </a:cubicBezTo>
                  <a:cubicBezTo>
                    <a:pt x="692" y="1003"/>
                    <a:pt x="1003" y="865"/>
                    <a:pt x="1280" y="589"/>
                  </a:cubicBezTo>
                  <a:lnTo>
                    <a:pt x="1729" y="589"/>
                  </a:lnTo>
                  <a:cubicBezTo>
                    <a:pt x="1556" y="450"/>
                    <a:pt x="1280" y="277"/>
                    <a:pt x="1142" y="139"/>
                  </a:cubicBezTo>
                  <a:lnTo>
                    <a:pt x="100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85"/>
            <p:cNvSpPr/>
            <p:nvPr/>
          </p:nvSpPr>
          <p:spPr>
            <a:xfrm>
              <a:off x="6887012" y="3768649"/>
              <a:ext cx="63990" cy="73834"/>
            </a:xfrm>
            <a:custGeom>
              <a:rect b="b" l="l" r="r" t="t"/>
              <a:pathLst>
                <a:path extrusionOk="0" h="3630" w="3146">
                  <a:moveTo>
                    <a:pt x="1003" y="0"/>
                  </a:moveTo>
                  <a:cubicBezTo>
                    <a:pt x="726" y="311"/>
                    <a:pt x="277" y="588"/>
                    <a:pt x="138" y="1175"/>
                  </a:cubicBezTo>
                  <a:cubicBezTo>
                    <a:pt x="0" y="1590"/>
                    <a:pt x="0" y="2178"/>
                    <a:pt x="277" y="2592"/>
                  </a:cubicBezTo>
                  <a:cubicBezTo>
                    <a:pt x="415" y="2765"/>
                    <a:pt x="415" y="2904"/>
                    <a:pt x="553" y="3042"/>
                  </a:cubicBezTo>
                  <a:cubicBezTo>
                    <a:pt x="726" y="3180"/>
                    <a:pt x="1003" y="3457"/>
                    <a:pt x="1279" y="3457"/>
                  </a:cubicBezTo>
                  <a:cubicBezTo>
                    <a:pt x="1417" y="3457"/>
                    <a:pt x="1417" y="3629"/>
                    <a:pt x="1417" y="3629"/>
                  </a:cubicBezTo>
                  <a:cubicBezTo>
                    <a:pt x="1417" y="3457"/>
                    <a:pt x="1417" y="3457"/>
                    <a:pt x="1590" y="3457"/>
                  </a:cubicBezTo>
                  <a:cubicBezTo>
                    <a:pt x="2143" y="3042"/>
                    <a:pt x="2731" y="2592"/>
                    <a:pt x="3146" y="2178"/>
                  </a:cubicBezTo>
                  <a:lnTo>
                    <a:pt x="3146" y="2039"/>
                  </a:lnTo>
                  <a:lnTo>
                    <a:pt x="3146" y="1901"/>
                  </a:lnTo>
                  <a:cubicBezTo>
                    <a:pt x="3146" y="1728"/>
                    <a:pt x="3007" y="1728"/>
                    <a:pt x="3007" y="1590"/>
                  </a:cubicBezTo>
                  <a:cubicBezTo>
                    <a:pt x="2454" y="1175"/>
                    <a:pt x="1867" y="726"/>
                    <a:pt x="1279" y="311"/>
                  </a:cubicBezTo>
                  <a:cubicBezTo>
                    <a:pt x="1279" y="173"/>
                    <a:pt x="1141" y="173"/>
                    <a:pt x="10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85"/>
            <p:cNvSpPr/>
            <p:nvPr/>
          </p:nvSpPr>
          <p:spPr>
            <a:xfrm>
              <a:off x="6160053" y="3250497"/>
              <a:ext cx="70336" cy="73143"/>
            </a:xfrm>
            <a:custGeom>
              <a:rect b="b" l="l" r="r" t="t"/>
              <a:pathLst>
                <a:path extrusionOk="0" h="3596" w="3458">
                  <a:moveTo>
                    <a:pt x="1591" y="1"/>
                  </a:moveTo>
                  <a:cubicBezTo>
                    <a:pt x="1038" y="415"/>
                    <a:pt x="450" y="865"/>
                    <a:pt x="1" y="1280"/>
                  </a:cubicBezTo>
                  <a:cubicBezTo>
                    <a:pt x="174" y="1591"/>
                    <a:pt x="450" y="1729"/>
                    <a:pt x="727" y="2005"/>
                  </a:cubicBezTo>
                  <a:cubicBezTo>
                    <a:pt x="1038" y="1867"/>
                    <a:pt x="1176" y="1591"/>
                    <a:pt x="1314" y="1452"/>
                  </a:cubicBezTo>
                  <a:cubicBezTo>
                    <a:pt x="1453" y="1452"/>
                    <a:pt x="1591" y="1280"/>
                    <a:pt x="1591" y="1280"/>
                  </a:cubicBezTo>
                  <a:lnTo>
                    <a:pt x="1729" y="1280"/>
                  </a:lnTo>
                  <a:cubicBezTo>
                    <a:pt x="1729" y="1280"/>
                    <a:pt x="1902" y="1280"/>
                    <a:pt x="2040" y="1452"/>
                  </a:cubicBezTo>
                  <a:cubicBezTo>
                    <a:pt x="2178" y="1591"/>
                    <a:pt x="2178" y="1867"/>
                    <a:pt x="2040" y="2005"/>
                  </a:cubicBezTo>
                  <a:cubicBezTo>
                    <a:pt x="1729" y="2316"/>
                    <a:pt x="1591" y="2455"/>
                    <a:pt x="1453" y="2731"/>
                  </a:cubicBezTo>
                  <a:cubicBezTo>
                    <a:pt x="1453" y="2731"/>
                    <a:pt x="1591" y="2870"/>
                    <a:pt x="1729" y="2870"/>
                  </a:cubicBezTo>
                  <a:lnTo>
                    <a:pt x="2178" y="2455"/>
                  </a:lnTo>
                  <a:cubicBezTo>
                    <a:pt x="2317" y="2316"/>
                    <a:pt x="2455" y="2316"/>
                    <a:pt x="2455" y="2316"/>
                  </a:cubicBezTo>
                  <a:lnTo>
                    <a:pt x="2766" y="2316"/>
                  </a:lnTo>
                  <a:cubicBezTo>
                    <a:pt x="3043" y="2593"/>
                    <a:pt x="3043" y="2870"/>
                    <a:pt x="2904" y="3008"/>
                  </a:cubicBezTo>
                  <a:cubicBezTo>
                    <a:pt x="2593" y="3181"/>
                    <a:pt x="2455" y="3319"/>
                    <a:pt x="2317" y="3595"/>
                  </a:cubicBezTo>
                  <a:lnTo>
                    <a:pt x="2455" y="3595"/>
                  </a:lnTo>
                  <a:cubicBezTo>
                    <a:pt x="2593" y="3457"/>
                    <a:pt x="2766" y="3319"/>
                    <a:pt x="2904" y="3181"/>
                  </a:cubicBezTo>
                  <a:cubicBezTo>
                    <a:pt x="3043" y="3008"/>
                    <a:pt x="3181" y="3008"/>
                    <a:pt x="3319" y="3008"/>
                  </a:cubicBezTo>
                  <a:lnTo>
                    <a:pt x="3457" y="3008"/>
                  </a:lnTo>
                  <a:cubicBezTo>
                    <a:pt x="3319" y="2731"/>
                    <a:pt x="3043" y="2593"/>
                    <a:pt x="2904" y="2316"/>
                  </a:cubicBezTo>
                  <a:cubicBezTo>
                    <a:pt x="2455" y="1591"/>
                    <a:pt x="2040" y="865"/>
                    <a:pt x="159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85"/>
            <p:cNvSpPr/>
            <p:nvPr/>
          </p:nvSpPr>
          <p:spPr>
            <a:xfrm>
              <a:off x="6488375" y="3370724"/>
              <a:ext cx="275627" cy="257342"/>
            </a:xfrm>
            <a:custGeom>
              <a:rect b="b" l="l" r="r" t="t"/>
              <a:pathLst>
                <a:path extrusionOk="0" h="12652" w="13551">
                  <a:moveTo>
                    <a:pt x="865" y="0"/>
                  </a:moveTo>
                  <a:cubicBezTo>
                    <a:pt x="727" y="0"/>
                    <a:pt x="588" y="139"/>
                    <a:pt x="450" y="139"/>
                  </a:cubicBezTo>
                  <a:lnTo>
                    <a:pt x="1" y="139"/>
                  </a:lnTo>
                  <a:cubicBezTo>
                    <a:pt x="1" y="277"/>
                    <a:pt x="139" y="277"/>
                    <a:pt x="139" y="277"/>
                  </a:cubicBezTo>
                  <a:cubicBezTo>
                    <a:pt x="1453" y="1417"/>
                    <a:pt x="2731" y="2731"/>
                    <a:pt x="3907" y="3733"/>
                  </a:cubicBezTo>
                  <a:lnTo>
                    <a:pt x="4321" y="4183"/>
                  </a:lnTo>
                  <a:lnTo>
                    <a:pt x="6188" y="5911"/>
                  </a:lnTo>
                  <a:lnTo>
                    <a:pt x="7052" y="6602"/>
                  </a:lnTo>
                  <a:lnTo>
                    <a:pt x="8642" y="8054"/>
                  </a:lnTo>
                  <a:cubicBezTo>
                    <a:pt x="10232" y="9506"/>
                    <a:pt x="11822" y="10923"/>
                    <a:pt x="13550" y="12651"/>
                  </a:cubicBezTo>
                  <a:lnTo>
                    <a:pt x="13550" y="11649"/>
                  </a:lnTo>
                  <a:cubicBezTo>
                    <a:pt x="12548" y="10646"/>
                    <a:pt x="11373" y="9782"/>
                    <a:pt x="10370" y="8918"/>
                  </a:cubicBezTo>
                  <a:cubicBezTo>
                    <a:pt x="9091" y="7777"/>
                    <a:pt x="7778" y="6602"/>
                    <a:pt x="6499" y="5323"/>
                  </a:cubicBezTo>
                  <a:cubicBezTo>
                    <a:pt x="4598" y="3595"/>
                    <a:pt x="2731" y="1729"/>
                    <a:pt x="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85"/>
            <p:cNvSpPr/>
            <p:nvPr/>
          </p:nvSpPr>
          <p:spPr>
            <a:xfrm>
              <a:off x="6453228" y="3306044"/>
              <a:ext cx="357170" cy="328349"/>
            </a:xfrm>
            <a:custGeom>
              <a:rect b="b" l="l" r="r" t="t"/>
              <a:pathLst>
                <a:path extrusionOk="0" h="16143" w="17560">
                  <a:moveTo>
                    <a:pt x="5185" y="0"/>
                  </a:moveTo>
                  <a:cubicBezTo>
                    <a:pt x="4183" y="0"/>
                    <a:pt x="3181" y="139"/>
                    <a:pt x="2316" y="450"/>
                  </a:cubicBezTo>
                  <a:cubicBezTo>
                    <a:pt x="1729" y="588"/>
                    <a:pt x="1314" y="726"/>
                    <a:pt x="726" y="1003"/>
                  </a:cubicBezTo>
                  <a:cubicBezTo>
                    <a:pt x="450" y="1141"/>
                    <a:pt x="139" y="1452"/>
                    <a:pt x="1" y="1590"/>
                  </a:cubicBezTo>
                  <a:cubicBezTo>
                    <a:pt x="588" y="2178"/>
                    <a:pt x="1141" y="2731"/>
                    <a:pt x="1729" y="3319"/>
                  </a:cubicBezTo>
                  <a:lnTo>
                    <a:pt x="2178" y="3319"/>
                  </a:lnTo>
                  <a:cubicBezTo>
                    <a:pt x="2316" y="3319"/>
                    <a:pt x="2455" y="3180"/>
                    <a:pt x="2593" y="3180"/>
                  </a:cubicBezTo>
                  <a:cubicBezTo>
                    <a:pt x="2005" y="2731"/>
                    <a:pt x="1452" y="2178"/>
                    <a:pt x="865" y="1729"/>
                  </a:cubicBezTo>
                  <a:cubicBezTo>
                    <a:pt x="1141" y="1452"/>
                    <a:pt x="1452" y="1314"/>
                    <a:pt x="1729" y="1141"/>
                  </a:cubicBezTo>
                  <a:cubicBezTo>
                    <a:pt x="2178" y="864"/>
                    <a:pt x="2593" y="726"/>
                    <a:pt x="3042" y="588"/>
                  </a:cubicBezTo>
                  <a:cubicBezTo>
                    <a:pt x="3734" y="450"/>
                    <a:pt x="4321" y="277"/>
                    <a:pt x="5047" y="277"/>
                  </a:cubicBezTo>
                  <a:cubicBezTo>
                    <a:pt x="6049" y="277"/>
                    <a:pt x="7052" y="450"/>
                    <a:pt x="8054" y="726"/>
                  </a:cubicBezTo>
                  <a:cubicBezTo>
                    <a:pt x="9091" y="1003"/>
                    <a:pt x="10094" y="1452"/>
                    <a:pt x="11096" y="1867"/>
                  </a:cubicBezTo>
                  <a:cubicBezTo>
                    <a:pt x="12237" y="2593"/>
                    <a:pt x="13412" y="3457"/>
                    <a:pt x="14414" y="4459"/>
                  </a:cubicBezTo>
                  <a:cubicBezTo>
                    <a:pt x="14967" y="5047"/>
                    <a:pt x="15555" y="5634"/>
                    <a:pt x="16004" y="6326"/>
                  </a:cubicBezTo>
                  <a:cubicBezTo>
                    <a:pt x="16281" y="7052"/>
                    <a:pt x="16557" y="7777"/>
                    <a:pt x="16695" y="8503"/>
                  </a:cubicBezTo>
                  <a:cubicBezTo>
                    <a:pt x="17007" y="9367"/>
                    <a:pt x="17145" y="10232"/>
                    <a:pt x="17145" y="11096"/>
                  </a:cubicBezTo>
                  <a:cubicBezTo>
                    <a:pt x="17145" y="11822"/>
                    <a:pt x="17007" y="12375"/>
                    <a:pt x="16868" y="13100"/>
                  </a:cubicBezTo>
                  <a:cubicBezTo>
                    <a:pt x="16695" y="13550"/>
                    <a:pt x="16557" y="13965"/>
                    <a:pt x="16281" y="14552"/>
                  </a:cubicBezTo>
                  <a:cubicBezTo>
                    <a:pt x="16142" y="14690"/>
                    <a:pt x="16004" y="14967"/>
                    <a:pt x="15831" y="15278"/>
                  </a:cubicBezTo>
                  <a:cubicBezTo>
                    <a:pt x="15693" y="15140"/>
                    <a:pt x="15555" y="14967"/>
                    <a:pt x="15278" y="14829"/>
                  </a:cubicBezTo>
                  <a:lnTo>
                    <a:pt x="15278" y="15831"/>
                  </a:lnTo>
                  <a:cubicBezTo>
                    <a:pt x="15417" y="15831"/>
                    <a:pt x="15417" y="16004"/>
                    <a:pt x="15555" y="16142"/>
                  </a:cubicBezTo>
                  <a:cubicBezTo>
                    <a:pt x="15693" y="16004"/>
                    <a:pt x="15831" y="15831"/>
                    <a:pt x="16004" y="15693"/>
                  </a:cubicBezTo>
                  <a:cubicBezTo>
                    <a:pt x="16281" y="15416"/>
                    <a:pt x="16557" y="14967"/>
                    <a:pt x="16695" y="14690"/>
                  </a:cubicBezTo>
                  <a:cubicBezTo>
                    <a:pt x="17007" y="14276"/>
                    <a:pt x="17145" y="13688"/>
                    <a:pt x="17283" y="13239"/>
                  </a:cubicBezTo>
                  <a:cubicBezTo>
                    <a:pt x="17421" y="12686"/>
                    <a:pt x="17560" y="11960"/>
                    <a:pt x="17560" y="11234"/>
                  </a:cubicBezTo>
                  <a:cubicBezTo>
                    <a:pt x="17560" y="10370"/>
                    <a:pt x="17421" y="9506"/>
                    <a:pt x="17283" y="8780"/>
                  </a:cubicBezTo>
                  <a:cubicBezTo>
                    <a:pt x="17007" y="7916"/>
                    <a:pt x="16695" y="7190"/>
                    <a:pt x="16281" y="6499"/>
                  </a:cubicBezTo>
                  <a:cubicBezTo>
                    <a:pt x="15693" y="5634"/>
                    <a:pt x="14967" y="4770"/>
                    <a:pt x="14103" y="3906"/>
                  </a:cubicBezTo>
                  <a:cubicBezTo>
                    <a:pt x="13239" y="3042"/>
                    <a:pt x="12237" y="2178"/>
                    <a:pt x="11096" y="1590"/>
                  </a:cubicBezTo>
                  <a:cubicBezTo>
                    <a:pt x="10094" y="1003"/>
                    <a:pt x="9229" y="726"/>
                    <a:pt x="8365" y="450"/>
                  </a:cubicBezTo>
                  <a:cubicBezTo>
                    <a:pt x="7363" y="139"/>
                    <a:pt x="6188" y="0"/>
                    <a:pt x="51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85"/>
            <p:cNvSpPr/>
            <p:nvPr/>
          </p:nvSpPr>
          <p:spPr>
            <a:xfrm>
              <a:off x="6447594" y="3338384"/>
              <a:ext cx="2848" cy="11960"/>
            </a:xfrm>
            <a:custGeom>
              <a:rect b="b" l="l" r="r" t="t"/>
              <a:pathLst>
                <a:path extrusionOk="0" h="588" w="140">
                  <a:moveTo>
                    <a:pt x="139" y="0"/>
                  </a:moveTo>
                  <a:cubicBezTo>
                    <a:pt x="1" y="139"/>
                    <a:pt x="1" y="415"/>
                    <a:pt x="139" y="588"/>
                  </a:cubicBezTo>
                  <a:lnTo>
                    <a:pt x="139" y="277"/>
                  </a:lnTo>
                  <a:lnTo>
                    <a:pt x="13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85"/>
            <p:cNvSpPr/>
            <p:nvPr/>
          </p:nvSpPr>
          <p:spPr>
            <a:xfrm>
              <a:off x="6482761" y="3373531"/>
              <a:ext cx="284048" cy="258033"/>
            </a:xfrm>
            <a:custGeom>
              <a:rect b="b" l="l" r="r" t="t"/>
              <a:pathLst>
                <a:path extrusionOk="0" h="12686" w="13965">
                  <a:moveTo>
                    <a:pt x="0" y="1"/>
                  </a:moveTo>
                  <a:cubicBezTo>
                    <a:pt x="2143" y="1867"/>
                    <a:pt x="4183" y="3872"/>
                    <a:pt x="6187" y="5911"/>
                  </a:cubicBezTo>
                  <a:cubicBezTo>
                    <a:pt x="7466" y="7052"/>
                    <a:pt x="8780" y="8192"/>
                    <a:pt x="10059" y="9368"/>
                  </a:cubicBezTo>
                  <a:cubicBezTo>
                    <a:pt x="11329" y="10470"/>
                    <a:pt x="12566" y="11444"/>
                    <a:pt x="13834" y="12570"/>
                  </a:cubicBezTo>
                  <a:lnTo>
                    <a:pt x="13834" y="12570"/>
                  </a:lnTo>
                  <a:cubicBezTo>
                    <a:pt x="13826" y="12538"/>
                    <a:pt x="13826" y="12513"/>
                    <a:pt x="13826" y="12513"/>
                  </a:cubicBezTo>
                  <a:cubicBezTo>
                    <a:pt x="12098" y="10785"/>
                    <a:pt x="10508" y="9368"/>
                    <a:pt x="8918" y="7916"/>
                  </a:cubicBezTo>
                  <a:lnTo>
                    <a:pt x="7328" y="6464"/>
                  </a:lnTo>
                  <a:lnTo>
                    <a:pt x="6464" y="5773"/>
                  </a:lnTo>
                  <a:lnTo>
                    <a:pt x="4597" y="4045"/>
                  </a:lnTo>
                  <a:lnTo>
                    <a:pt x="4183" y="3595"/>
                  </a:lnTo>
                  <a:cubicBezTo>
                    <a:pt x="3007" y="2593"/>
                    <a:pt x="1729" y="1279"/>
                    <a:pt x="415" y="139"/>
                  </a:cubicBezTo>
                  <a:cubicBezTo>
                    <a:pt x="415" y="139"/>
                    <a:pt x="277" y="139"/>
                    <a:pt x="277" y="1"/>
                  </a:cubicBezTo>
                  <a:close/>
                  <a:moveTo>
                    <a:pt x="13834" y="12570"/>
                  </a:moveTo>
                  <a:cubicBezTo>
                    <a:pt x="13847" y="12620"/>
                    <a:pt x="13879" y="12686"/>
                    <a:pt x="13965" y="12686"/>
                  </a:cubicBezTo>
                  <a:cubicBezTo>
                    <a:pt x="13921" y="12647"/>
                    <a:pt x="13878" y="12608"/>
                    <a:pt x="13834" y="1257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85"/>
            <p:cNvSpPr/>
            <p:nvPr/>
          </p:nvSpPr>
          <p:spPr>
            <a:xfrm>
              <a:off x="6450421" y="3294085"/>
              <a:ext cx="369110" cy="343115"/>
            </a:xfrm>
            <a:custGeom>
              <a:rect b="b" l="l" r="r" t="t"/>
              <a:pathLst>
                <a:path extrusionOk="0" h="16869" w="18147">
                  <a:moveTo>
                    <a:pt x="5185" y="1"/>
                  </a:moveTo>
                  <a:cubicBezTo>
                    <a:pt x="3457" y="1"/>
                    <a:pt x="1590" y="450"/>
                    <a:pt x="277" y="1729"/>
                  </a:cubicBezTo>
                  <a:lnTo>
                    <a:pt x="139" y="1902"/>
                  </a:lnTo>
                  <a:lnTo>
                    <a:pt x="0" y="2040"/>
                  </a:lnTo>
                  <a:lnTo>
                    <a:pt x="0" y="2178"/>
                  </a:lnTo>
                  <a:lnTo>
                    <a:pt x="0" y="2455"/>
                  </a:lnTo>
                  <a:lnTo>
                    <a:pt x="0" y="2766"/>
                  </a:lnTo>
                  <a:cubicBezTo>
                    <a:pt x="588" y="3042"/>
                    <a:pt x="1003" y="3457"/>
                    <a:pt x="1590" y="3907"/>
                  </a:cubicBezTo>
                  <a:lnTo>
                    <a:pt x="1867" y="3907"/>
                  </a:lnTo>
                  <a:cubicBezTo>
                    <a:pt x="1279" y="3319"/>
                    <a:pt x="726" y="2766"/>
                    <a:pt x="139" y="2178"/>
                  </a:cubicBezTo>
                  <a:cubicBezTo>
                    <a:pt x="277" y="2040"/>
                    <a:pt x="588" y="1729"/>
                    <a:pt x="864" y="1591"/>
                  </a:cubicBezTo>
                  <a:cubicBezTo>
                    <a:pt x="1452" y="1314"/>
                    <a:pt x="1867" y="1176"/>
                    <a:pt x="2454" y="1038"/>
                  </a:cubicBezTo>
                  <a:cubicBezTo>
                    <a:pt x="3319" y="727"/>
                    <a:pt x="4321" y="588"/>
                    <a:pt x="5323" y="588"/>
                  </a:cubicBezTo>
                  <a:cubicBezTo>
                    <a:pt x="6326" y="588"/>
                    <a:pt x="7501" y="727"/>
                    <a:pt x="8503" y="1038"/>
                  </a:cubicBezTo>
                  <a:cubicBezTo>
                    <a:pt x="9367" y="1314"/>
                    <a:pt x="10232" y="1591"/>
                    <a:pt x="11234" y="2178"/>
                  </a:cubicBezTo>
                  <a:cubicBezTo>
                    <a:pt x="12375" y="2766"/>
                    <a:pt x="13377" y="3630"/>
                    <a:pt x="14241" y="4494"/>
                  </a:cubicBezTo>
                  <a:cubicBezTo>
                    <a:pt x="15105" y="5358"/>
                    <a:pt x="15831" y="6222"/>
                    <a:pt x="16419" y="7087"/>
                  </a:cubicBezTo>
                  <a:cubicBezTo>
                    <a:pt x="16833" y="7778"/>
                    <a:pt x="17145" y="8504"/>
                    <a:pt x="17421" y="9368"/>
                  </a:cubicBezTo>
                  <a:cubicBezTo>
                    <a:pt x="17559" y="10094"/>
                    <a:pt x="17698" y="10958"/>
                    <a:pt x="17698" y="11822"/>
                  </a:cubicBezTo>
                  <a:cubicBezTo>
                    <a:pt x="17698" y="12548"/>
                    <a:pt x="17559" y="13274"/>
                    <a:pt x="17421" y="13827"/>
                  </a:cubicBezTo>
                  <a:cubicBezTo>
                    <a:pt x="17283" y="14276"/>
                    <a:pt x="17145" y="14864"/>
                    <a:pt x="16833" y="15278"/>
                  </a:cubicBezTo>
                  <a:cubicBezTo>
                    <a:pt x="16695" y="15555"/>
                    <a:pt x="16419" y="16004"/>
                    <a:pt x="16142" y="16281"/>
                  </a:cubicBezTo>
                  <a:cubicBezTo>
                    <a:pt x="15969" y="16419"/>
                    <a:pt x="15831" y="16592"/>
                    <a:pt x="15693" y="16730"/>
                  </a:cubicBezTo>
                  <a:cubicBezTo>
                    <a:pt x="15555" y="16592"/>
                    <a:pt x="15555" y="16419"/>
                    <a:pt x="15416" y="16419"/>
                  </a:cubicBezTo>
                  <a:cubicBezTo>
                    <a:pt x="15416" y="16419"/>
                    <a:pt x="15416" y="16592"/>
                    <a:pt x="15555" y="16592"/>
                  </a:cubicBezTo>
                  <a:cubicBezTo>
                    <a:pt x="15555" y="16730"/>
                    <a:pt x="15693" y="16730"/>
                    <a:pt x="15693" y="16868"/>
                  </a:cubicBezTo>
                  <a:lnTo>
                    <a:pt x="15969" y="16868"/>
                  </a:lnTo>
                  <a:cubicBezTo>
                    <a:pt x="16142" y="16868"/>
                    <a:pt x="16280" y="16868"/>
                    <a:pt x="16280" y="16730"/>
                  </a:cubicBezTo>
                  <a:cubicBezTo>
                    <a:pt x="16419" y="16730"/>
                    <a:pt x="16419" y="16730"/>
                    <a:pt x="16557" y="16592"/>
                  </a:cubicBezTo>
                  <a:cubicBezTo>
                    <a:pt x="16695" y="16281"/>
                    <a:pt x="17006" y="15866"/>
                    <a:pt x="17145" y="15555"/>
                  </a:cubicBezTo>
                  <a:cubicBezTo>
                    <a:pt x="17421" y="15140"/>
                    <a:pt x="17559" y="14864"/>
                    <a:pt x="17698" y="14414"/>
                  </a:cubicBezTo>
                  <a:cubicBezTo>
                    <a:pt x="18009" y="13688"/>
                    <a:pt x="18147" y="12824"/>
                    <a:pt x="18147" y="12098"/>
                  </a:cubicBezTo>
                  <a:cubicBezTo>
                    <a:pt x="18147" y="11234"/>
                    <a:pt x="18147" y="10543"/>
                    <a:pt x="18009" y="9679"/>
                  </a:cubicBezTo>
                  <a:cubicBezTo>
                    <a:pt x="17870" y="8953"/>
                    <a:pt x="17559" y="8227"/>
                    <a:pt x="17283" y="7363"/>
                  </a:cubicBezTo>
                  <a:cubicBezTo>
                    <a:pt x="16695" y="6050"/>
                    <a:pt x="15693" y="4909"/>
                    <a:pt x="14690" y="3907"/>
                  </a:cubicBezTo>
                  <a:cubicBezTo>
                    <a:pt x="14103" y="3319"/>
                    <a:pt x="13550" y="2904"/>
                    <a:pt x="12824" y="2593"/>
                  </a:cubicBezTo>
                  <a:cubicBezTo>
                    <a:pt x="12236" y="2178"/>
                    <a:pt x="11649" y="1729"/>
                    <a:pt x="11096" y="1452"/>
                  </a:cubicBezTo>
                  <a:cubicBezTo>
                    <a:pt x="10232" y="1038"/>
                    <a:pt x="9367" y="727"/>
                    <a:pt x="8503" y="450"/>
                  </a:cubicBezTo>
                  <a:cubicBezTo>
                    <a:pt x="7501" y="312"/>
                    <a:pt x="6637" y="1"/>
                    <a:pt x="56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85"/>
            <p:cNvSpPr/>
            <p:nvPr/>
          </p:nvSpPr>
          <p:spPr>
            <a:xfrm>
              <a:off x="6388548" y="3203390"/>
              <a:ext cx="20" cy="20"/>
            </a:xfrm>
            <a:custGeom>
              <a:rect b="b" l="l" r="r" t="t"/>
              <a:pathLst>
                <a:path extrusionOk="0" h="1" w="1">
                  <a:moveTo>
                    <a:pt x="1" y="1"/>
                  </a:moveTo>
                  <a:lnTo>
                    <a:pt x="1" y="1"/>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85"/>
            <p:cNvSpPr/>
            <p:nvPr/>
          </p:nvSpPr>
          <p:spPr>
            <a:xfrm>
              <a:off x="6295047" y="3396739"/>
              <a:ext cx="20" cy="20"/>
            </a:xfrm>
            <a:custGeom>
              <a:rect b="b" l="l" r="r" t="t"/>
              <a:pathLst>
                <a:path extrusionOk="0" h="1" w="1">
                  <a:moveTo>
                    <a:pt x="0" y="0"/>
                  </a:moveTo>
                  <a:lnTo>
                    <a:pt x="0" y="0"/>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85"/>
            <p:cNvSpPr/>
            <p:nvPr/>
          </p:nvSpPr>
          <p:spPr>
            <a:xfrm>
              <a:off x="6098891" y="3127462"/>
              <a:ext cx="746661" cy="128691"/>
            </a:xfrm>
            <a:custGeom>
              <a:rect b="b" l="l" r="r" t="t"/>
              <a:pathLst>
                <a:path extrusionOk="0" h="6327" w="36709">
                  <a:moveTo>
                    <a:pt x="23920" y="1"/>
                  </a:moveTo>
                  <a:cubicBezTo>
                    <a:pt x="22745" y="1"/>
                    <a:pt x="21604" y="139"/>
                    <a:pt x="20602" y="277"/>
                  </a:cubicBezTo>
                  <a:cubicBezTo>
                    <a:pt x="19426" y="588"/>
                    <a:pt x="18424" y="865"/>
                    <a:pt x="17422" y="1141"/>
                  </a:cubicBezTo>
                  <a:cubicBezTo>
                    <a:pt x="16419" y="1591"/>
                    <a:pt x="15417" y="2006"/>
                    <a:pt x="14414" y="2593"/>
                  </a:cubicBezTo>
                  <a:cubicBezTo>
                    <a:pt x="13965" y="2870"/>
                    <a:pt x="13550" y="3181"/>
                    <a:pt x="13101" y="3457"/>
                  </a:cubicBezTo>
                  <a:cubicBezTo>
                    <a:pt x="12686" y="3734"/>
                    <a:pt x="12513" y="4045"/>
                    <a:pt x="12237" y="4321"/>
                  </a:cubicBezTo>
                  <a:cubicBezTo>
                    <a:pt x="11649" y="3734"/>
                    <a:pt x="11096" y="3319"/>
                    <a:pt x="10508" y="2870"/>
                  </a:cubicBezTo>
                  <a:cubicBezTo>
                    <a:pt x="9783" y="2144"/>
                    <a:pt x="9057" y="1729"/>
                    <a:pt x="8365" y="1003"/>
                  </a:cubicBezTo>
                  <a:lnTo>
                    <a:pt x="8054" y="1003"/>
                  </a:lnTo>
                  <a:cubicBezTo>
                    <a:pt x="7916" y="1003"/>
                    <a:pt x="7778" y="1003"/>
                    <a:pt x="7778" y="1141"/>
                  </a:cubicBezTo>
                  <a:cubicBezTo>
                    <a:pt x="6326" y="1280"/>
                    <a:pt x="5185" y="2006"/>
                    <a:pt x="4045" y="2731"/>
                  </a:cubicBezTo>
                  <a:cubicBezTo>
                    <a:pt x="2731" y="3457"/>
                    <a:pt x="1452" y="4321"/>
                    <a:pt x="139" y="5047"/>
                  </a:cubicBezTo>
                  <a:cubicBezTo>
                    <a:pt x="139" y="5047"/>
                    <a:pt x="1" y="5186"/>
                    <a:pt x="1" y="5324"/>
                  </a:cubicBezTo>
                  <a:cubicBezTo>
                    <a:pt x="1" y="5462"/>
                    <a:pt x="1" y="5600"/>
                    <a:pt x="139" y="5600"/>
                  </a:cubicBezTo>
                  <a:cubicBezTo>
                    <a:pt x="139" y="5773"/>
                    <a:pt x="139" y="5773"/>
                    <a:pt x="277" y="5773"/>
                  </a:cubicBezTo>
                  <a:lnTo>
                    <a:pt x="277" y="5911"/>
                  </a:lnTo>
                  <a:lnTo>
                    <a:pt x="727" y="6326"/>
                  </a:lnTo>
                  <a:lnTo>
                    <a:pt x="727" y="6050"/>
                  </a:lnTo>
                  <a:cubicBezTo>
                    <a:pt x="588" y="5773"/>
                    <a:pt x="588" y="5462"/>
                    <a:pt x="727" y="5186"/>
                  </a:cubicBezTo>
                  <a:cubicBezTo>
                    <a:pt x="727" y="5047"/>
                    <a:pt x="865" y="4909"/>
                    <a:pt x="1003" y="4736"/>
                  </a:cubicBezTo>
                  <a:cubicBezTo>
                    <a:pt x="2317" y="3872"/>
                    <a:pt x="3734" y="3181"/>
                    <a:pt x="5047" y="2593"/>
                  </a:cubicBezTo>
                  <a:lnTo>
                    <a:pt x="5185" y="2455"/>
                  </a:lnTo>
                  <a:cubicBezTo>
                    <a:pt x="5773" y="2144"/>
                    <a:pt x="6464" y="1867"/>
                    <a:pt x="7052" y="1591"/>
                  </a:cubicBezTo>
                  <a:cubicBezTo>
                    <a:pt x="7190" y="1452"/>
                    <a:pt x="7328" y="1452"/>
                    <a:pt x="7328" y="1452"/>
                  </a:cubicBezTo>
                  <a:lnTo>
                    <a:pt x="7916" y="1452"/>
                  </a:lnTo>
                  <a:cubicBezTo>
                    <a:pt x="8193" y="1452"/>
                    <a:pt x="8365" y="1452"/>
                    <a:pt x="8504" y="1591"/>
                  </a:cubicBezTo>
                  <a:cubicBezTo>
                    <a:pt x="9644" y="2593"/>
                    <a:pt x="10785" y="3596"/>
                    <a:pt x="12098" y="5047"/>
                  </a:cubicBezTo>
                  <a:cubicBezTo>
                    <a:pt x="13550" y="3734"/>
                    <a:pt x="15106" y="2731"/>
                    <a:pt x="16696" y="2006"/>
                  </a:cubicBezTo>
                  <a:cubicBezTo>
                    <a:pt x="18735" y="1141"/>
                    <a:pt x="20878" y="588"/>
                    <a:pt x="23056" y="416"/>
                  </a:cubicBezTo>
                  <a:lnTo>
                    <a:pt x="24196" y="416"/>
                  </a:lnTo>
                  <a:cubicBezTo>
                    <a:pt x="26063" y="416"/>
                    <a:pt x="27791" y="727"/>
                    <a:pt x="29519" y="1141"/>
                  </a:cubicBezTo>
                  <a:cubicBezTo>
                    <a:pt x="29658" y="1141"/>
                    <a:pt x="29969" y="1280"/>
                    <a:pt x="30245" y="1452"/>
                  </a:cubicBezTo>
                  <a:lnTo>
                    <a:pt x="30383" y="1452"/>
                  </a:lnTo>
                  <a:cubicBezTo>
                    <a:pt x="30383" y="1591"/>
                    <a:pt x="30383" y="1591"/>
                    <a:pt x="30522" y="1729"/>
                  </a:cubicBezTo>
                  <a:cubicBezTo>
                    <a:pt x="31248" y="2144"/>
                    <a:pt x="32112" y="2593"/>
                    <a:pt x="32976" y="3008"/>
                  </a:cubicBezTo>
                  <a:cubicBezTo>
                    <a:pt x="34116" y="3734"/>
                    <a:pt x="35430" y="4598"/>
                    <a:pt x="36709" y="5324"/>
                  </a:cubicBezTo>
                  <a:cubicBezTo>
                    <a:pt x="35845" y="4598"/>
                    <a:pt x="34981" y="3872"/>
                    <a:pt x="33978" y="3319"/>
                  </a:cubicBezTo>
                  <a:cubicBezTo>
                    <a:pt x="32699" y="2455"/>
                    <a:pt x="31248" y="1729"/>
                    <a:pt x="29658" y="1141"/>
                  </a:cubicBezTo>
                  <a:cubicBezTo>
                    <a:pt x="28068" y="416"/>
                    <a:pt x="26339" y="139"/>
                    <a:pt x="246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85"/>
            <p:cNvSpPr/>
            <p:nvPr/>
          </p:nvSpPr>
          <p:spPr>
            <a:xfrm>
              <a:off x="6884185" y="3291278"/>
              <a:ext cx="96351" cy="474573"/>
            </a:xfrm>
            <a:custGeom>
              <a:rect b="b" l="l" r="r" t="t"/>
              <a:pathLst>
                <a:path extrusionOk="0" h="23332" w="4737">
                  <a:moveTo>
                    <a:pt x="865" y="0"/>
                  </a:moveTo>
                  <a:lnTo>
                    <a:pt x="865" y="0"/>
                  </a:lnTo>
                  <a:cubicBezTo>
                    <a:pt x="1003" y="311"/>
                    <a:pt x="1142" y="450"/>
                    <a:pt x="1280" y="726"/>
                  </a:cubicBezTo>
                  <a:cubicBezTo>
                    <a:pt x="2420" y="2455"/>
                    <a:pt x="3285" y="4459"/>
                    <a:pt x="3872" y="6637"/>
                  </a:cubicBezTo>
                  <a:cubicBezTo>
                    <a:pt x="4460" y="8642"/>
                    <a:pt x="4598" y="10819"/>
                    <a:pt x="4322" y="12824"/>
                  </a:cubicBezTo>
                  <a:cubicBezTo>
                    <a:pt x="4149" y="15002"/>
                    <a:pt x="3457" y="17145"/>
                    <a:pt x="2282" y="19011"/>
                  </a:cubicBezTo>
                  <a:cubicBezTo>
                    <a:pt x="1867" y="19737"/>
                    <a:pt x="1280" y="20601"/>
                    <a:pt x="554" y="21327"/>
                  </a:cubicBezTo>
                  <a:cubicBezTo>
                    <a:pt x="416" y="21465"/>
                    <a:pt x="277" y="21742"/>
                    <a:pt x="1" y="21915"/>
                  </a:cubicBezTo>
                  <a:cubicBezTo>
                    <a:pt x="554" y="22329"/>
                    <a:pt x="1142" y="22917"/>
                    <a:pt x="1556" y="23332"/>
                  </a:cubicBezTo>
                  <a:cubicBezTo>
                    <a:pt x="1764" y="23332"/>
                    <a:pt x="1956" y="23270"/>
                    <a:pt x="2102" y="23270"/>
                  </a:cubicBezTo>
                  <a:cubicBezTo>
                    <a:pt x="2175" y="23270"/>
                    <a:pt x="2236" y="23286"/>
                    <a:pt x="2282" y="23332"/>
                  </a:cubicBezTo>
                  <a:cubicBezTo>
                    <a:pt x="1867" y="22917"/>
                    <a:pt x="1280" y="22468"/>
                    <a:pt x="692" y="21915"/>
                  </a:cubicBezTo>
                  <a:cubicBezTo>
                    <a:pt x="692" y="21915"/>
                    <a:pt x="865" y="21915"/>
                    <a:pt x="865" y="21742"/>
                  </a:cubicBezTo>
                  <a:cubicBezTo>
                    <a:pt x="1003" y="21465"/>
                    <a:pt x="1142" y="21327"/>
                    <a:pt x="1280" y="21189"/>
                  </a:cubicBezTo>
                  <a:cubicBezTo>
                    <a:pt x="1418" y="20878"/>
                    <a:pt x="1729" y="20601"/>
                    <a:pt x="1867" y="20325"/>
                  </a:cubicBezTo>
                  <a:cubicBezTo>
                    <a:pt x="2144" y="20014"/>
                    <a:pt x="2420" y="19737"/>
                    <a:pt x="2593" y="19322"/>
                  </a:cubicBezTo>
                  <a:cubicBezTo>
                    <a:pt x="3146" y="18596"/>
                    <a:pt x="3457" y="17871"/>
                    <a:pt x="3872" y="17006"/>
                  </a:cubicBezTo>
                  <a:cubicBezTo>
                    <a:pt x="4010" y="16730"/>
                    <a:pt x="4010" y="16281"/>
                    <a:pt x="4149" y="15866"/>
                  </a:cubicBezTo>
                  <a:cubicBezTo>
                    <a:pt x="4322" y="15416"/>
                    <a:pt x="4322" y="15002"/>
                    <a:pt x="4460" y="14552"/>
                  </a:cubicBezTo>
                  <a:cubicBezTo>
                    <a:pt x="4598" y="13688"/>
                    <a:pt x="4598" y="12824"/>
                    <a:pt x="4598" y="11960"/>
                  </a:cubicBezTo>
                  <a:cubicBezTo>
                    <a:pt x="4736" y="10232"/>
                    <a:pt x="4598" y="8503"/>
                    <a:pt x="4322" y="6775"/>
                  </a:cubicBezTo>
                  <a:cubicBezTo>
                    <a:pt x="4149" y="6637"/>
                    <a:pt x="4149" y="6360"/>
                    <a:pt x="4010" y="6049"/>
                  </a:cubicBezTo>
                  <a:lnTo>
                    <a:pt x="4149" y="6049"/>
                  </a:lnTo>
                  <a:cubicBezTo>
                    <a:pt x="4149" y="5911"/>
                    <a:pt x="4010" y="5773"/>
                    <a:pt x="4010" y="5635"/>
                  </a:cubicBezTo>
                  <a:cubicBezTo>
                    <a:pt x="3596" y="4459"/>
                    <a:pt x="3008" y="3319"/>
                    <a:pt x="2282" y="2178"/>
                  </a:cubicBezTo>
                  <a:cubicBezTo>
                    <a:pt x="1867" y="1452"/>
                    <a:pt x="1418" y="726"/>
                    <a:pt x="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85"/>
            <p:cNvSpPr/>
            <p:nvPr/>
          </p:nvSpPr>
          <p:spPr>
            <a:xfrm>
              <a:off x="6274646" y="3414312"/>
              <a:ext cx="562482" cy="503395"/>
            </a:xfrm>
            <a:custGeom>
              <a:rect b="b" l="l" r="r" t="t"/>
              <a:pathLst>
                <a:path extrusionOk="0" h="24749" w="27654">
                  <a:moveTo>
                    <a:pt x="1" y="0"/>
                  </a:moveTo>
                  <a:cubicBezTo>
                    <a:pt x="47" y="34"/>
                    <a:pt x="93" y="68"/>
                    <a:pt x="139" y="102"/>
                  </a:cubicBezTo>
                  <a:lnTo>
                    <a:pt x="139" y="102"/>
                  </a:lnTo>
                  <a:cubicBezTo>
                    <a:pt x="138" y="0"/>
                    <a:pt x="126" y="0"/>
                    <a:pt x="1" y="0"/>
                  </a:cubicBezTo>
                  <a:close/>
                  <a:moveTo>
                    <a:pt x="27653" y="24196"/>
                  </a:moveTo>
                  <a:lnTo>
                    <a:pt x="27653" y="24196"/>
                  </a:lnTo>
                  <a:cubicBezTo>
                    <a:pt x="27567" y="24239"/>
                    <a:pt x="27477" y="24285"/>
                    <a:pt x="27391" y="24333"/>
                  </a:cubicBezTo>
                  <a:lnTo>
                    <a:pt x="27391" y="24333"/>
                  </a:lnTo>
                  <a:cubicBezTo>
                    <a:pt x="27429" y="24329"/>
                    <a:pt x="27541" y="24308"/>
                    <a:pt x="27653" y="24196"/>
                  </a:cubicBezTo>
                  <a:close/>
                  <a:moveTo>
                    <a:pt x="139" y="102"/>
                  </a:moveTo>
                  <a:cubicBezTo>
                    <a:pt x="139" y="113"/>
                    <a:pt x="139" y="125"/>
                    <a:pt x="139" y="139"/>
                  </a:cubicBezTo>
                  <a:cubicBezTo>
                    <a:pt x="1453" y="1452"/>
                    <a:pt x="2870" y="2731"/>
                    <a:pt x="4045" y="4044"/>
                  </a:cubicBezTo>
                  <a:cubicBezTo>
                    <a:pt x="5186" y="5323"/>
                    <a:pt x="6326" y="6637"/>
                    <a:pt x="7502" y="7777"/>
                  </a:cubicBezTo>
                  <a:cubicBezTo>
                    <a:pt x="8055" y="8503"/>
                    <a:pt x="8642" y="9091"/>
                    <a:pt x="9230" y="9644"/>
                  </a:cubicBezTo>
                  <a:cubicBezTo>
                    <a:pt x="9921" y="10232"/>
                    <a:pt x="10509" y="10819"/>
                    <a:pt x="11235" y="11234"/>
                  </a:cubicBezTo>
                  <a:cubicBezTo>
                    <a:pt x="12686" y="12409"/>
                    <a:pt x="14104" y="13550"/>
                    <a:pt x="15417" y="14829"/>
                  </a:cubicBezTo>
                  <a:cubicBezTo>
                    <a:pt x="17284" y="16419"/>
                    <a:pt x="19012" y="18147"/>
                    <a:pt x="20878" y="19737"/>
                  </a:cubicBezTo>
                  <a:cubicBezTo>
                    <a:pt x="21742" y="20601"/>
                    <a:pt x="22745" y="21327"/>
                    <a:pt x="23609" y="22191"/>
                  </a:cubicBezTo>
                  <a:cubicBezTo>
                    <a:pt x="24473" y="23055"/>
                    <a:pt x="25337" y="23919"/>
                    <a:pt x="26340" y="24645"/>
                  </a:cubicBezTo>
                  <a:cubicBezTo>
                    <a:pt x="26426" y="24714"/>
                    <a:pt x="26538" y="24749"/>
                    <a:pt x="26646" y="24749"/>
                  </a:cubicBezTo>
                  <a:cubicBezTo>
                    <a:pt x="26754" y="24749"/>
                    <a:pt x="26858" y="24714"/>
                    <a:pt x="26927" y="24645"/>
                  </a:cubicBezTo>
                  <a:cubicBezTo>
                    <a:pt x="27022" y="24550"/>
                    <a:pt x="27199" y="24438"/>
                    <a:pt x="27391" y="24333"/>
                  </a:cubicBezTo>
                  <a:lnTo>
                    <a:pt x="27391" y="24333"/>
                  </a:lnTo>
                  <a:cubicBezTo>
                    <a:pt x="27382" y="24334"/>
                    <a:pt x="27377" y="24334"/>
                    <a:pt x="27377" y="24334"/>
                  </a:cubicBezTo>
                  <a:cubicBezTo>
                    <a:pt x="27204" y="24334"/>
                    <a:pt x="27204" y="24334"/>
                    <a:pt x="27065" y="24507"/>
                  </a:cubicBezTo>
                  <a:lnTo>
                    <a:pt x="26927" y="24507"/>
                  </a:lnTo>
                  <a:cubicBezTo>
                    <a:pt x="26789" y="24507"/>
                    <a:pt x="26512" y="24334"/>
                    <a:pt x="26340" y="24196"/>
                  </a:cubicBezTo>
                  <a:cubicBezTo>
                    <a:pt x="24611" y="22606"/>
                    <a:pt x="22883" y="21050"/>
                    <a:pt x="21017" y="19460"/>
                  </a:cubicBezTo>
                  <a:lnTo>
                    <a:pt x="21017" y="19322"/>
                  </a:lnTo>
                  <a:lnTo>
                    <a:pt x="20464" y="18873"/>
                  </a:lnTo>
                  <a:cubicBezTo>
                    <a:pt x="19427" y="18009"/>
                    <a:pt x="18424" y="17145"/>
                    <a:pt x="17422" y="16280"/>
                  </a:cubicBezTo>
                  <a:cubicBezTo>
                    <a:pt x="16558" y="15416"/>
                    <a:pt x="15555" y="14552"/>
                    <a:pt x="14691" y="13688"/>
                  </a:cubicBezTo>
                  <a:lnTo>
                    <a:pt x="14553" y="13688"/>
                  </a:lnTo>
                  <a:cubicBezTo>
                    <a:pt x="12963" y="11960"/>
                    <a:pt x="11235" y="10370"/>
                    <a:pt x="9506" y="8780"/>
                  </a:cubicBezTo>
                  <a:cubicBezTo>
                    <a:pt x="7502" y="6913"/>
                    <a:pt x="5324" y="5047"/>
                    <a:pt x="3319" y="3042"/>
                  </a:cubicBezTo>
                  <a:lnTo>
                    <a:pt x="3319" y="2904"/>
                  </a:lnTo>
                  <a:lnTo>
                    <a:pt x="2732" y="2454"/>
                  </a:lnTo>
                  <a:lnTo>
                    <a:pt x="2593" y="2316"/>
                  </a:lnTo>
                  <a:cubicBezTo>
                    <a:pt x="1901" y="1624"/>
                    <a:pt x="1083" y="806"/>
                    <a:pt x="139" y="10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85"/>
            <p:cNvSpPr/>
            <p:nvPr/>
          </p:nvSpPr>
          <p:spPr>
            <a:xfrm>
              <a:off x="6113658" y="3250497"/>
              <a:ext cx="23228" cy="29554"/>
            </a:xfrm>
            <a:custGeom>
              <a:rect b="b" l="l" r="r" t="t"/>
              <a:pathLst>
                <a:path extrusionOk="0" h="1453" w="1142">
                  <a:moveTo>
                    <a:pt x="1" y="1"/>
                  </a:moveTo>
                  <a:lnTo>
                    <a:pt x="1" y="277"/>
                  </a:lnTo>
                  <a:cubicBezTo>
                    <a:pt x="415" y="727"/>
                    <a:pt x="865" y="1003"/>
                    <a:pt x="1141" y="1452"/>
                  </a:cubicBezTo>
                  <a:cubicBezTo>
                    <a:pt x="865" y="1003"/>
                    <a:pt x="415" y="588"/>
                    <a:pt x="139" y="139"/>
                  </a:cubicBezTo>
                  <a:cubicBezTo>
                    <a:pt x="139" y="1"/>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85"/>
            <p:cNvSpPr/>
            <p:nvPr/>
          </p:nvSpPr>
          <p:spPr>
            <a:xfrm>
              <a:off x="6839905" y="3764581"/>
              <a:ext cx="134997" cy="141871"/>
            </a:xfrm>
            <a:custGeom>
              <a:rect b="b" l="l" r="r" t="t"/>
              <a:pathLst>
                <a:path extrusionOk="0" h="6975" w="6637">
                  <a:moveTo>
                    <a:pt x="4279" y="0"/>
                  </a:moveTo>
                  <a:cubicBezTo>
                    <a:pt x="4133" y="0"/>
                    <a:pt x="3941" y="62"/>
                    <a:pt x="3733" y="62"/>
                  </a:cubicBezTo>
                  <a:cubicBezTo>
                    <a:pt x="4321" y="511"/>
                    <a:pt x="4909" y="1064"/>
                    <a:pt x="5323" y="1514"/>
                  </a:cubicBezTo>
                  <a:cubicBezTo>
                    <a:pt x="5462" y="1652"/>
                    <a:pt x="5462" y="1928"/>
                    <a:pt x="5462" y="2101"/>
                  </a:cubicBezTo>
                  <a:cubicBezTo>
                    <a:pt x="5634" y="2101"/>
                    <a:pt x="5634" y="2239"/>
                    <a:pt x="5634" y="2239"/>
                  </a:cubicBezTo>
                  <a:lnTo>
                    <a:pt x="5462" y="2378"/>
                  </a:lnTo>
                  <a:cubicBezTo>
                    <a:pt x="5634" y="2654"/>
                    <a:pt x="5634" y="3104"/>
                    <a:pt x="5323" y="3380"/>
                  </a:cubicBezTo>
                  <a:cubicBezTo>
                    <a:pt x="3457" y="4832"/>
                    <a:pt x="1729" y="5972"/>
                    <a:pt x="0" y="6975"/>
                  </a:cubicBezTo>
                  <a:cubicBezTo>
                    <a:pt x="1003" y="6422"/>
                    <a:pt x="2005" y="5972"/>
                    <a:pt x="2869" y="5385"/>
                  </a:cubicBezTo>
                  <a:cubicBezTo>
                    <a:pt x="4183" y="4521"/>
                    <a:pt x="5323" y="3829"/>
                    <a:pt x="6326" y="2792"/>
                  </a:cubicBezTo>
                  <a:cubicBezTo>
                    <a:pt x="6499" y="2654"/>
                    <a:pt x="6499" y="2516"/>
                    <a:pt x="6637" y="2516"/>
                  </a:cubicBezTo>
                  <a:lnTo>
                    <a:pt x="6637" y="2378"/>
                  </a:lnTo>
                  <a:cubicBezTo>
                    <a:pt x="6637" y="2239"/>
                    <a:pt x="6637" y="2101"/>
                    <a:pt x="6499" y="1928"/>
                  </a:cubicBezTo>
                  <a:cubicBezTo>
                    <a:pt x="6049" y="1237"/>
                    <a:pt x="5323" y="649"/>
                    <a:pt x="4597" y="200"/>
                  </a:cubicBezTo>
                  <a:cubicBezTo>
                    <a:pt x="4597" y="62"/>
                    <a:pt x="4597" y="62"/>
                    <a:pt x="4459" y="62"/>
                  </a:cubicBezTo>
                  <a:cubicBezTo>
                    <a:pt x="4413" y="16"/>
                    <a:pt x="4352" y="0"/>
                    <a:pt x="42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85"/>
            <p:cNvSpPr/>
            <p:nvPr/>
          </p:nvSpPr>
          <p:spPr>
            <a:xfrm>
              <a:off x="6242306" y="3329232"/>
              <a:ext cx="11980" cy="11980"/>
            </a:xfrm>
            <a:custGeom>
              <a:rect b="b" l="l" r="r" t="t"/>
              <a:pathLst>
                <a:path extrusionOk="0" h="589" w="589">
                  <a:moveTo>
                    <a:pt x="1" y="1"/>
                  </a:moveTo>
                  <a:cubicBezTo>
                    <a:pt x="277" y="174"/>
                    <a:pt x="450" y="450"/>
                    <a:pt x="589" y="589"/>
                  </a:cubicBezTo>
                  <a:cubicBezTo>
                    <a:pt x="589" y="450"/>
                    <a:pt x="589" y="174"/>
                    <a:pt x="4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85"/>
            <p:cNvSpPr/>
            <p:nvPr/>
          </p:nvSpPr>
          <p:spPr>
            <a:xfrm>
              <a:off x="6778744" y="3827695"/>
              <a:ext cx="5634" cy="2827"/>
            </a:xfrm>
            <a:custGeom>
              <a:rect b="b" l="l" r="r" t="t"/>
              <a:pathLst>
                <a:path extrusionOk="0" h="139" w="277">
                  <a:moveTo>
                    <a:pt x="0" y="1"/>
                  </a:moveTo>
                  <a:cubicBezTo>
                    <a:pt x="0" y="1"/>
                    <a:pt x="57" y="57"/>
                    <a:pt x="134" y="98"/>
                  </a:cubicBezTo>
                  <a:lnTo>
                    <a:pt x="134" y="98"/>
                  </a:lnTo>
                  <a:cubicBezTo>
                    <a:pt x="110" y="1"/>
                    <a:pt x="0" y="1"/>
                    <a:pt x="0" y="1"/>
                  </a:cubicBezTo>
                  <a:close/>
                  <a:moveTo>
                    <a:pt x="134" y="98"/>
                  </a:moveTo>
                  <a:cubicBezTo>
                    <a:pt x="137" y="110"/>
                    <a:pt x="138" y="124"/>
                    <a:pt x="138" y="139"/>
                  </a:cubicBezTo>
                  <a:lnTo>
                    <a:pt x="277" y="139"/>
                  </a:lnTo>
                  <a:cubicBezTo>
                    <a:pt x="227" y="139"/>
                    <a:pt x="177" y="121"/>
                    <a:pt x="134" y="9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85"/>
            <p:cNvSpPr/>
            <p:nvPr/>
          </p:nvSpPr>
          <p:spPr>
            <a:xfrm>
              <a:off x="6752018" y="3803796"/>
              <a:ext cx="11980" cy="11960"/>
            </a:xfrm>
            <a:custGeom>
              <a:rect b="b" l="l" r="r" t="t"/>
              <a:pathLst>
                <a:path extrusionOk="0" h="588" w="589">
                  <a:moveTo>
                    <a:pt x="1" y="0"/>
                  </a:moveTo>
                  <a:cubicBezTo>
                    <a:pt x="139" y="311"/>
                    <a:pt x="450" y="450"/>
                    <a:pt x="588" y="588"/>
                  </a:cubicBezTo>
                  <a:lnTo>
                    <a:pt x="588" y="311"/>
                  </a:lnTo>
                  <a:cubicBezTo>
                    <a:pt x="450" y="173"/>
                    <a:pt x="277" y="0"/>
                    <a:pt x="1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85"/>
            <p:cNvSpPr/>
            <p:nvPr/>
          </p:nvSpPr>
          <p:spPr>
            <a:xfrm>
              <a:off x="6265514" y="3326425"/>
              <a:ext cx="47128" cy="41494"/>
            </a:xfrm>
            <a:custGeom>
              <a:rect b="b" l="l" r="r" t="t"/>
              <a:pathLst>
                <a:path extrusionOk="0" h="2040" w="2317">
                  <a:moveTo>
                    <a:pt x="1729" y="1"/>
                  </a:moveTo>
                  <a:cubicBezTo>
                    <a:pt x="1729" y="1"/>
                    <a:pt x="1591" y="1"/>
                    <a:pt x="1452" y="139"/>
                  </a:cubicBezTo>
                  <a:cubicBezTo>
                    <a:pt x="1038" y="588"/>
                    <a:pt x="450" y="1003"/>
                    <a:pt x="1" y="1452"/>
                  </a:cubicBezTo>
                  <a:lnTo>
                    <a:pt x="588" y="2040"/>
                  </a:lnTo>
                  <a:cubicBezTo>
                    <a:pt x="1176" y="1591"/>
                    <a:pt x="1591" y="1176"/>
                    <a:pt x="2178" y="727"/>
                  </a:cubicBezTo>
                  <a:cubicBezTo>
                    <a:pt x="2316" y="588"/>
                    <a:pt x="2316" y="139"/>
                    <a:pt x="20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85"/>
            <p:cNvSpPr/>
            <p:nvPr/>
          </p:nvSpPr>
          <p:spPr>
            <a:xfrm>
              <a:off x="6230367" y="3311658"/>
              <a:ext cx="6346" cy="9173"/>
            </a:xfrm>
            <a:custGeom>
              <a:rect b="b" l="l" r="r" t="t"/>
              <a:pathLst>
                <a:path extrusionOk="0" h="451" w="312">
                  <a:moveTo>
                    <a:pt x="0" y="1"/>
                  </a:moveTo>
                  <a:cubicBezTo>
                    <a:pt x="0" y="174"/>
                    <a:pt x="173" y="312"/>
                    <a:pt x="311" y="450"/>
                  </a:cubicBezTo>
                  <a:lnTo>
                    <a:pt x="311" y="312"/>
                  </a:lnTo>
                  <a:cubicBezTo>
                    <a:pt x="311" y="312"/>
                    <a:pt x="173" y="174"/>
                    <a:pt x="1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85"/>
            <p:cNvSpPr/>
            <p:nvPr/>
          </p:nvSpPr>
          <p:spPr>
            <a:xfrm>
              <a:off x="6895433" y="3842462"/>
              <a:ext cx="20421" cy="11268"/>
            </a:xfrm>
            <a:custGeom>
              <a:rect b="b" l="l" r="r" t="t"/>
              <a:pathLst>
                <a:path extrusionOk="0" h="554" w="1004">
                  <a:moveTo>
                    <a:pt x="1003" y="0"/>
                  </a:moveTo>
                  <a:cubicBezTo>
                    <a:pt x="802" y="101"/>
                    <a:pt x="601" y="274"/>
                    <a:pt x="334" y="415"/>
                  </a:cubicBezTo>
                  <a:lnTo>
                    <a:pt x="334" y="415"/>
                  </a:lnTo>
                  <a:cubicBezTo>
                    <a:pt x="596" y="408"/>
                    <a:pt x="731" y="277"/>
                    <a:pt x="865" y="277"/>
                  </a:cubicBezTo>
                  <a:cubicBezTo>
                    <a:pt x="865" y="277"/>
                    <a:pt x="865" y="139"/>
                    <a:pt x="1003" y="139"/>
                  </a:cubicBezTo>
                  <a:lnTo>
                    <a:pt x="1003" y="0"/>
                  </a:lnTo>
                  <a:close/>
                  <a:moveTo>
                    <a:pt x="334" y="415"/>
                  </a:moveTo>
                  <a:lnTo>
                    <a:pt x="334" y="415"/>
                  </a:lnTo>
                  <a:cubicBezTo>
                    <a:pt x="327" y="415"/>
                    <a:pt x="319" y="415"/>
                    <a:pt x="312" y="415"/>
                  </a:cubicBezTo>
                  <a:cubicBezTo>
                    <a:pt x="312" y="419"/>
                    <a:pt x="312" y="423"/>
                    <a:pt x="312" y="426"/>
                  </a:cubicBezTo>
                  <a:lnTo>
                    <a:pt x="312" y="426"/>
                  </a:lnTo>
                  <a:cubicBezTo>
                    <a:pt x="319" y="423"/>
                    <a:pt x="327" y="419"/>
                    <a:pt x="334" y="415"/>
                  </a:cubicBezTo>
                  <a:close/>
                  <a:moveTo>
                    <a:pt x="312" y="426"/>
                  </a:moveTo>
                  <a:cubicBezTo>
                    <a:pt x="217" y="475"/>
                    <a:pt x="115" y="518"/>
                    <a:pt x="1" y="553"/>
                  </a:cubicBezTo>
                  <a:cubicBezTo>
                    <a:pt x="135" y="553"/>
                    <a:pt x="302" y="553"/>
                    <a:pt x="312" y="42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85"/>
            <p:cNvSpPr/>
            <p:nvPr/>
          </p:nvSpPr>
          <p:spPr>
            <a:xfrm>
              <a:off x="6183972" y="3227289"/>
              <a:ext cx="23208" cy="23228"/>
            </a:xfrm>
            <a:custGeom>
              <a:rect b="b" l="l" r="r" t="t"/>
              <a:pathLst>
                <a:path extrusionOk="0" h="1142" w="1141">
                  <a:moveTo>
                    <a:pt x="726" y="1"/>
                  </a:moveTo>
                  <a:cubicBezTo>
                    <a:pt x="553" y="1"/>
                    <a:pt x="415" y="1"/>
                    <a:pt x="415" y="139"/>
                  </a:cubicBezTo>
                  <a:cubicBezTo>
                    <a:pt x="277" y="139"/>
                    <a:pt x="138" y="278"/>
                    <a:pt x="0" y="416"/>
                  </a:cubicBezTo>
                  <a:cubicBezTo>
                    <a:pt x="0" y="554"/>
                    <a:pt x="138" y="554"/>
                    <a:pt x="138" y="692"/>
                  </a:cubicBezTo>
                  <a:cubicBezTo>
                    <a:pt x="277" y="865"/>
                    <a:pt x="277" y="1003"/>
                    <a:pt x="415" y="1142"/>
                  </a:cubicBezTo>
                  <a:cubicBezTo>
                    <a:pt x="553" y="1003"/>
                    <a:pt x="726" y="1003"/>
                    <a:pt x="864" y="865"/>
                  </a:cubicBezTo>
                  <a:cubicBezTo>
                    <a:pt x="1141" y="692"/>
                    <a:pt x="1141" y="416"/>
                    <a:pt x="1002" y="278"/>
                  </a:cubicBezTo>
                  <a:cubicBezTo>
                    <a:pt x="1002" y="139"/>
                    <a:pt x="864" y="1"/>
                    <a:pt x="7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85"/>
            <p:cNvSpPr/>
            <p:nvPr/>
          </p:nvSpPr>
          <p:spPr>
            <a:xfrm>
              <a:off x="6289413" y="3379165"/>
              <a:ext cx="11268" cy="11960"/>
            </a:xfrm>
            <a:custGeom>
              <a:rect b="b" l="l" r="r" t="t"/>
              <a:pathLst>
                <a:path extrusionOk="0" h="588" w="554">
                  <a:moveTo>
                    <a:pt x="1" y="0"/>
                  </a:moveTo>
                  <a:cubicBezTo>
                    <a:pt x="139" y="311"/>
                    <a:pt x="277" y="449"/>
                    <a:pt x="554" y="588"/>
                  </a:cubicBezTo>
                  <a:lnTo>
                    <a:pt x="554" y="449"/>
                  </a:lnTo>
                  <a:lnTo>
                    <a:pt x="554" y="138"/>
                  </a:lnTo>
                  <a:cubicBezTo>
                    <a:pt x="416" y="0"/>
                    <a:pt x="416" y="0"/>
                    <a:pt x="2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85"/>
            <p:cNvSpPr/>
            <p:nvPr/>
          </p:nvSpPr>
          <p:spPr>
            <a:xfrm>
              <a:off x="6605796" y="3637174"/>
              <a:ext cx="28842" cy="26035"/>
            </a:xfrm>
            <a:custGeom>
              <a:rect b="b" l="l" r="r" t="t"/>
              <a:pathLst>
                <a:path extrusionOk="0" h="1280" w="1418">
                  <a:moveTo>
                    <a:pt x="864" y="0"/>
                  </a:moveTo>
                  <a:cubicBezTo>
                    <a:pt x="864" y="0"/>
                    <a:pt x="726" y="0"/>
                    <a:pt x="553" y="139"/>
                  </a:cubicBezTo>
                  <a:cubicBezTo>
                    <a:pt x="415" y="277"/>
                    <a:pt x="277" y="415"/>
                    <a:pt x="138" y="588"/>
                  </a:cubicBezTo>
                  <a:cubicBezTo>
                    <a:pt x="0" y="588"/>
                    <a:pt x="0" y="726"/>
                    <a:pt x="0" y="726"/>
                  </a:cubicBezTo>
                  <a:lnTo>
                    <a:pt x="553" y="1279"/>
                  </a:lnTo>
                  <a:cubicBezTo>
                    <a:pt x="864" y="1141"/>
                    <a:pt x="1003" y="865"/>
                    <a:pt x="1279" y="726"/>
                  </a:cubicBezTo>
                  <a:cubicBezTo>
                    <a:pt x="1279" y="726"/>
                    <a:pt x="1417" y="588"/>
                    <a:pt x="1417" y="415"/>
                  </a:cubicBezTo>
                  <a:cubicBezTo>
                    <a:pt x="1417" y="277"/>
                    <a:pt x="1279" y="139"/>
                    <a:pt x="1279" y="139"/>
                  </a:cubicBezTo>
                  <a:cubicBezTo>
                    <a:pt x="1141" y="0"/>
                    <a:pt x="1003" y="0"/>
                    <a:pt x="10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85"/>
            <p:cNvSpPr/>
            <p:nvPr/>
          </p:nvSpPr>
          <p:spPr>
            <a:xfrm>
              <a:off x="6304179" y="3391105"/>
              <a:ext cx="17594" cy="17594"/>
            </a:xfrm>
            <a:custGeom>
              <a:rect b="b" l="l" r="r" t="t"/>
              <a:pathLst>
                <a:path extrusionOk="0" h="865" w="865">
                  <a:moveTo>
                    <a:pt x="277" y="1"/>
                  </a:moveTo>
                  <a:cubicBezTo>
                    <a:pt x="139" y="139"/>
                    <a:pt x="1" y="139"/>
                    <a:pt x="1" y="277"/>
                  </a:cubicBezTo>
                  <a:cubicBezTo>
                    <a:pt x="139" y="415"/>
                    <a:pt x="415" y="588"/>
                    <a:pt x="554" y="865"/>
                  </a:cubicBezTo>
                  <a:lnTo>
                    <a:pt x="692" y="727"/>
                  </a:lnTo>
                  <a:cubicBezTo>
                    <a:pt x="865" y="727"/>
                    <a:pt x="865" y="588"/>
                    <a:pt x="865" y="415"/>
                  </a:cubicBezTo>
                  <a:lnTo>
                    <a:pt x="865" y="139"/>
                  </a:lnTo>
                  <a:cubicBezTo>
                    <a:pt x="692" y="1"/>
                    <a:pt x="692" y="1"/>
                    <a:pt x="5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85"/>
            <p:cNvSpPr/>
            <p:nvPr/>
          </p:nvSpPr>
          <p:spPr>
            <a:xfrm>
              <a:off x="6708430" y="3727868"/>
              <a:ext cx="49243" cy="44301"/>
            </a:xfrm>
            <a:custGeom>
              <a:rect b="b" l="l" r="r" t="t"/>
              <a:pathLst>
                <a:path extrusionOk="0" h="2178" w="2421">
                  <a:moveTo>
                    <a:pt x="1867" y="0"/>
                  </a:moveTo>
                  <a:cubicBezTo>
                    <a:pt x="1867" y="0"/>
                    <a:pt x="1729" y="139"/>
                    <a:pt x="1556" y="139"/>
                  </a:cubicBezTo>
                  <a:cubicBezTo>
                    <a:pt x="1418" y="450"/>
                    <a:pt x="1141" y="588"/>
                    <a:pt x="865" y="864"/>
                  </a:cubicBezTo>
                  <a:cubicBezTo>
                    <a:pt x="554" y="1003"/>
                    <a:pt x="277" y="1314"/>
                    <a:pt x="1" y="1590"/>
                  </a:cubicBezTo>
                  <a:cubicBezTo>
                    <a:pt x="139" y="1729"/>
                    <a:pt x="277" y="2005"/>
                    <a:pt x="554" y="2178"/>
                  </a:cubicBezTo>
                  <a:cubicBezTo>
                    <a:pt x="1141" y="1729"/>
                    <a:pt x="1729" y="1314"/>
                    <a:pt x="2282" y="726"/>
                  </a:cubicBezTo>
                  <a:cubicBezTo>
                    <a:pt x="2420" y="588"/>
                    <a:pt x="2420" y="277"/>
                    <a:pt x="2144" y="139"/>
                  </a:cubicBezTo>
                  <a:cubicBezTo>
                    <a:pt x="2144" y="139"/>
                    <a:pt x="2005" y="0"/>
                    <a:pt x="18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85"/>
            <p:cNvSpPr/>
            <p:nvPr/>
          </p:nvSpPr>
          <p:spPr>
            <a:xfrm>
              <a:off x="6485568" y="3534519"/>
              <a:ext cx="37995" cy="29554"/>
            </a:xfrm>
            <a:custGeom>
              <a:rect b="b" l="l" r="r" t="t"/>
              <a:pathLst>
                <a:path extrusionOk="0" h="1453" w="1868">
                  <a:moveTo>
                    <a:pt x="1141" y="1"/>
                  </a:moveTo>
                  <a:cubicBezTo>
                    <a:pt x="865" y="277"/>
                    <a:pt x="415" y="589"/>
                    <a:pt x="1" y="865"/>
                  </a:cubicBezTo>
                  <a:cubicBezTo>
                    <a:pt x="277" y="1142"/>
                    <a:pt x="588" y="1314"/>
                    <a:pt x="726" y="1453"/>
                  </a:cubicBezTo>
                  <a:cubicBezTo>
                    <a:pt x="1003" y="1314"/>
                    <a:pt x="1452" y="1003"/>
                    <a:pt x="1729" y="865"/>
                  </a:cubicBezTo>
                  <a:cubicBezTo>
                    <a:pt x="1729" y="727"/>
                    <a:pt x="1867" y="589"/>
                    <a:pt x="1867" y="589"/>
                  </a:cubicBezTo>
                  <a:lnTo>
                    <a:pt x="1867" y="139"/>
                  </a:lnTo>
                  <a:cubicBezTo>
                    <a:pt x="1729" y="139"/>
                    <a:pt x="1729" y="1"/>
                    <a:pt x="15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85"/>
            <p:cNvSpPr/>
            <p:nvPr/>
          </p:nvSpPr>
          <p:spPr>
            <a:xfrm>
              <a:off x="6327387" y="3414312"/>
              <a:ext cx="17594" cy="17594"/>
            </a:xfrm>
            <a:custGeom>
              <a:rect b="b" l="l" r="r" t="t"/>
              <a:pathLst>
                <a:path extrusionOk="0" h="865" w="865">
                  <a:moveTo>
                    <a:pt x="277" y="0"/>
                  </a:moveTo>
                  <a:cubicBezTo>
                    <a:pt x="139" y="139"/>
                    <a:pt x="139" y="139"/>
                    <a:pt x="0" y="311"/>
                  </a:cubicBezTo>
                  <a:cubicBezTo>
                    <a:pt x="139" y="450"/>
                    <a:pt x="415" y="588"/>
                    <a:pt x="726" y="864"/>
                  </a:cubicBezTo>
                  <a:cubicBezTo>
                    <a:pt x="864" y="726"/>
                    <a:pt x="864" y="588"/>
                    <a:pt x="864" y="588"/>
                  </a:cubicBezTo>
                  <a:lnTo>
                    <a:pt x="864" y="139"/>
                  </a:lnTo>
                  <a:cubicBezTo>
                    <a:pt x="726" y="0"/>
                    <a:pt x="588" y="0"/>
                    <a:pt x="4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85"/>
            <p:cNvSpPr/>
            <p:nvPr/>
          </p:nvSpPr>
          <p:spPr>
            <a:xfrm>
              <a:off x="6347767" y="3438211"/>
              <a:ext cx="14787" cy="11268"/>
            </a:xfrm>
            <a:custGeom>
              <a:rect b="b" l="l" r="r" t="t"/>
              <a:pathLst>
                <a:path extrusionOk="0" h="554" w="727">
                  <a:moveTo>
                    <a:pt x="1" y="1"/>
                  </a:moveTo>
                  <a:cubicBezTo>
                    <a:pt x="277" y="277"/>
                    <a:pt x="450" y="415"/>
                    <a:pt x="727" y="554"/>
                  </a:cubicBezTo>
                  <a:lnTo>
                    <a:pt x="727" y="415"/>
                  </a:lnTo>
                  <a:cubicBezTo>
                    <a:pt x="727" y="277"/>
                    <a:pt x="727" y="139"/>
                    <a:pt x="588" y="139"/>
                  </a:cubicBezTo>
                  <a:cubicBezTo>
                    <a:pt x="588" y="1"/>
                    <a:pt x="450" y="1"/>
                    <a:pt x="2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85"/>
            <p:cNvSpPr/>
            <p:nvPr/>
          </p:nvSpPr>
          <p:spPr>
            <a:xfrm>
              <a:off x="6370975" y="3434693"/>
              <a:ext cx="44301" cy="35168"/>
            </a:xfrm>
            <a:custGeom>
              <a:rect b="b" l="l" r="r" t="t"/>
              <a:pathLst>
                <a:path extrusionOk="0" h="1729" w="2178">
                  <a:moveTo>
                    <a:pt x="1729" y="1"/>
                  </a:moveTo>
                  <a:cubicBezTo>
                    <a:pt x="1590" y="1"/>
                    <a:pt x="1590" y="1"/>
                    <a:pt x="1452" y="174"/>
                  </a:cubicBezTo>
                  <a:cubicBezTo>
                    <a:pt x="1037" y="450"/>
                    <a:pt x="588" y="865"/>
                    <a:pt x="0" y="1314"/>
                  </a:cubicBezTo>
                  <a:cubicBezTo>
                    <a:pt x="311" y="1452"/>
                    <a:pt x="588" y="1591"/>
                    <a:pt x="726" y="1729"/>
                  </a:cubicBezTo>
                  <a:cubicBezTo>
                    <a:pt x="1176" y="1452"/>
                    <a:pt x="1590" y="1176"/>
                    <a:pt x="1901" y="865"/>
                  </a:cubicBezTo>
                  <a:cubicBezTo>
                    <a:pt x="2040" y="727"/>
                    <a:pt x="2178" y="727"/>
                    <a:pt x="2178" y="588"/>
                  </a:cubicBezTo>
                  <a:cubicBezTo>
                    <a:pt x="2178" y="450"/>
                    <a:pt x="2178" y="312"/>
                    <a:pt x="2040" y="312"/>
                  </a:cubicBezTo>
                  <a:cubicBezTo>
                    <a:pt x="2040" y="174"/>
                    <a:pt x="1901" y="1"/>
                    <a:pt x="19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85"/>
            <p:cNvSpPr/>
            <p:nvPr/>
          </p:nvSpPr>
          <p:spPr>
            <a:xfrm>
              <a:off x="6825139" y="3838943"/>
              <a:ext cx="37975" cy="17594"/>
            </a:xfrm>
            <a:custGeom>
              <a:rect b="b" l="l" r="r" t="t"/>
              <a:pathLst>
                <a:path extrusionOk="0" h="865" w="1867">
                  <a:moveTo>
                    <a:pt x="1176" y="1"/>
                  </a:moveTo>
                  <a:cubicBezTo>
                    <a:pt x="726" y="312"/>
                    <a:pt x="312" y="450"/>
                    <a:pt x="0" y="726"/>
                  </a:cubicBezTo>
                  <a:lnTo>
                    <a:pt x="139" y="726"/>
                  </a:lnTo>
                  <a:cubicBezTo>
                    <a:pt x="588" y="865"/>
                    <a:pt x="1003" y="865"/>
                    <a:pt x="1452" y="865"/>
                  </a:cubicBezTo>
                  <a:cubicBezTo>
                    <a:pt x="1590" y="865"/>
                    <a:pt x="1729" y="726"/>
                    <a:pt x="1729" y="726"/>
                  </a:cubicBezTo>
                  <a:cubicBezTo>
                    <a:pt x="1729" y="588"/>
                    <a:pt x="1867" y="450"/>
                    <a:pt x="1729" y="312"/>
                  </a:cubicBezTo>
                  <a:cubicBezTo>
                    <a:pt x="1729" y="173"/>
                    <a:pt x="1590" y="173"/>
                    <a:pt x="159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85"/>
            <p:cNvSpPr/>
            <p:nvPr/>
          </p:nvSpPr>
          <p:spPr>
            <a:xfrm>
              <a:off x="6110851" y="3135903"/>
              <a:ext cx="866891" cy="632777"/>
            </a:xfrm>
            <a:custGeom>
              <a:rect b="b" l="l" r="r" t="t"/>
              <a:pathLst>
                <a:path extrusionOk="0" h="31110" w="42620">
                  <a:moveTo>
                    <a:pt x="40441" y="11822"/>
                  </a:moveTo>
                  <a:lnTo>
                    <a:pt x="40441" y="11960"/>
                  </a:lnTo>
                  <a:cubicBezTo>
                    <a:pt x="40306" y="11960"/>
                    <a:pt x="40303" y="12092"/>
                    <a:pt x="40174" y="12098"/>
                  </a:cubicBezTo>
                  <a:lnTo>
                    <a:pt x="40174" y="12098"/>
                  </a:lnTo>
                  <a:cubicBezTo>
                    <a:pt x="40263" y="12000"/>
                    <a:pt x="40352" y="11911"/>
                    <a:pt x="40441" y="11822"/>
                  </a:cubicBezTo>
                  <a:close/>
                  <a:moveTo>
                    <a:pt x="22468" y="1"/>
                  </a:moveTo>
                  <a:cubicBezTo>
                    <a:pt x="20290" y="173"/>
                    <a:pt x="18147" y="726"/>
                    <a:pt x="16108" y="1591"/>
                  </a:cubicBezTo>
                  <a:cubicBezTo>
                    <a:pt x="14518" y="2316"/>
                    <a:pt x="12962" y="3319"/>
                    <a:pt x="11510" y="4632"/>
                  </a:cubicBezTo>
                  <a:cubicBezTo>
                    <a:pt x="10197" y="3181"/>
                    <a:pt x="9056" y="2178"/>
                    <a:pt x="7916" y="1176"/>
                  </a:cubicBezTo>
                  <a:cubicBezTo>
                    <a:pt x="7777" y="1037"/>
                    <a:pt x="7605" y="1037"/>
                    <a:pt x="7328" y="1037"/>
                  </a:cubicBezTo>
                  <a:lnTo>
                    <a:pt x="6740" y="1037"/>
                  </a:lnTo>
                  <a:cubicBezTo>
                    <a:pt x="6740" y="1037"/>
                    <a:pt x="6602" y="1037"/>
                    <a:pt x="6464" y="1176"/>
                  </a:cubicBezTo>
                  <a:cubicBezTo>
                    <a:pt x="5876" y="1452"/>
                    <a:pt x="5185" y="1729"/>
                    <a:pt x="4597" y="2040"/>
                  </a:cubicBezTo>
                  <a:lnTo>
                    <a:pt x="4459" y="2178"/>
                  </a:lnTo>
                  <a:cubicBezTo>
                    <a:pt x="3146" y="2766"/>
                    <a:pt x="1729" y="3457"/>
                    <a:pt x="415" y="4321"/>
                  </a:cubicBezTo>
                  <a:cubicBezTo>
                    <a:pt x="277" y="4494"/>
                    <a:pt x="139" y="4632"/>
                    <a:pt x="139" y="4771"/>
                  </a:cubicBezTo>
                  <a:cubicBezTo>
                    <a:pt x="0" y="5047"/>
                    <a:pt x="0" y="5358"/>
                    <a:pt x="139" y="5635"/>
                  </a:cubicBezTo>
                  <a:cubicBezTo>
                    <a:pt x="277" y="5047"/>
                    <a:pt x="692" y="4632"/>
                    <a:pt x="1141" y="4321"/>
                  </a:cubicBezTo>
                  <a:cubicBezTo>
                    <a:pt x="1417" y="4183"/>
                    <a:pt x="1729" y="4183"/>
                    <a:pt x="2005" y="4183"/>
                  </a:cubicBezTo>
                  <a:cubicBezTo>
                    <a:pt x="2731" y="3768"/>
                    <a:pt x="3457" y="3319"/>
                    <a:pt x="4148" y="2904"/>
                  </a:cubicBezTo>
                  <a:cubicBezTo>
                    <a:pt x="5012" y="2316"/>
                    <a:pt x="5876" y="1902"/>
                    <a:pt x="6913" y="1591"/>
                  </a:cubicBezTo>
                  <a:lnTo>
                    <a:pt x="7466" y="1591"/>
                  </a:lnTo>
                  <a:cubicBezTo>
                    <a:pt x="8469" y="2455"/>
                    <a:pt x="9644" y="3181"/>
                    <a:pt x="10646" y="4183"/>
                  </a:cubicBezTo>
                  <a:cubicBezTo>
                    <a:pt x="10785" y="4321"/>
                    <a:pt x="11061" y="4632"/>
                    <a:pt x="11234" y="4771"/>
                  </a:cubicBezTo>
                  <a:cubicBezTo>
                    <a:pt x="11315" y="4933"/>
                    <a:pt x="11443" y="5000"/>
                    <a:pt x="11564" y="5000"/>
                  </a:cubicBezTo>
                  <a:cubicBezTo>
                    <a:pt x="11649" y="5000"/>
                    <a:pt x="11730" y="4966"/>
                    <a:pt x="11787" y="4909"/>
                  </a:cubicBezTo>
                  <a:lnTo>
                    <a:pt x="11925" y="4909"/>
                  </a:lnTo>
                  <a:cubicBezTo>
                    <a:pt x="11925" y="4771"/>
                    <a:pt x="12098" y="4771"/>
                    <a:pt x="12098" y="4771"/>
                  </a:cubicBezTo>
                  <a:cubicBezTo>
                    <a:pt x="12236" y="4494"/>
                    <a:pt x="12513" y="4321"/>
                    <a:pt x="12651" y="4045"/>
                  </a:cubicBezTo>
                  <a:cubicBezTo>
                    <a:pt x="12962" y="4632"/>
                    <a:pt x="13239" y="5047"/>
                    <a:pt x="13515" y="5635"/>
                  </a:cubicBezTo>
                  <a:cubicBezTo>
                    <a:pt x="13515" y="5732"/>
                    <a:pt x="13671" y="5830"/>
                    <a:pt x="13860" y="5830"/>
                  </a:cubicBezTo>
                  <a:cubicBezTo>
                    <a:pt x="13938" y="5830"/>
                    <a:pt x="14022" y="5813"/>
                    <a:pt x="14103" y="5773"/>
                  </a:cubicBezTo>
                  <a:cubicBezTo>
                    <a:pt x="14241" y="5635"/>
                    <a:pt x="14379" y="5358"/>
                    <a:pt x="14241" y="5185"/>
                  </a:cubicBezTo>
                  <a:cubicBezTo>
                    <a:pt x="13965" y="4632"/>
                    <a:pt x="13654" y="4045"/>
                    <a:pt x="13377" y="3457"/>
                  </a:cubicBezTo>
                  <a:cubicBezTo>
                    <a:pt x="13515" y="3457"/>
                    <a:pt x="13515" y="3319"/>
                    <a:pt x="13654" y="3319"/>
                  </a:cubicBezTo>
                  <a:lnTo>
                    <a:pt x="13826" y="3181"/>
                  </a:lnTo>
                  <a:lnTo>
                    <a:pt x="13826" y="3319"/>
                  </a:lnTo>
                  <a:cubicBezTo>
                    <a:pt x="13965" y="3457"/>
                    <a:pt x="14103" y="3768"/>
                    <a:pt x="14241" y="3906"/>
                  </a:cubicBezTo>
                  <a:cubicBezTo>
                    <a:pt x="14241" y="4045"/>
                    <a:pt x="14379" y="4045"/>
                    <a:pt x="14518" y="4183"/>
                  </a:cubicBezTo>
                  <a:cubicBezTo>
                    <a:pt x="14690" y="4183"/>
                    <a:pt x="14829" y="4183"/>
                    <a:pt x="14829" y="4045"/>
                  </a:cubicBezTo>
                  <a:cubicBezTo>
                    <a:pt x="14967" y="4045"/>
                    <a:pt x="14967" y="3906"/>
                    <a:pt x="15105" y="3768"/>
                  </a:cubicBezTo>
                  <a:cubicBezTo>
                    <a:pt x="15105" y="3768"/>
                    <a:pt x="15105" y="3630"/>
                    <a:pt x="14967" y="3457"/>
                  </a:cubicBezTo>
                  <a:cubicBezTo>
                    <a:pt x="14967" y="3181"/>
                    <a:pt x="14690" y="3042"/>
                    <a:pt x="14518" y="2766"/>
                  </a:cubicBezTo>
                  <a:cubicBezTo>
                    <a:pt x="14690" y="2593"/>
                    <a:pt x="14829" y="2593"/>
                    <a:pt x="14967" y="2455"/>
                  </a:cubicBezTo>
                  <a:lnTo>
                    <a:pt x="14967" y="2593"/>
                  </a:lnTo>
                  <a:cubicBezTo>
                    <a:pt x="15244" y="2904"/>
                    <a:pt x="15555" y="3181"/>
                    <a:pt x="15693" y="3630"/>
                  </a:cubicBezTo>
                  <a:cubicBezTo>
                    <a:pt x="15831" y="3630"/>
                    <a:pt x="15831" y="3768"/>
                    <a:pt x="15969" y="3768"/>
                  </a:cubicBezTo>
                  <a:lnTo>
                    <a:pt x="16246" y="3768"/>
                  </a:lnTo>
                  <a:cubicBezTo>
                    <a:pt x="16557" y="3630"/>
                    <a:pt x="16557" y="3319"/>
                    <a:pt x="16419" y="3181"/>
                  </a:cubicBezTo>
                  <a:cubicBezTo>
                    <a:pt x="16246" y="2766"/>
                    <a:pt x="15969" y="2455"/>
                    <a:pt x="15831" y="2178"/>
                  </a:cubicBezTo>
                  <a:cubicBezTo>
                    <a:pt x="15969" y="2040"/>
                    <a:pt x="16108" y="2040"/>
                    <a:pt x="16246" y="1902"/>
                  </a:cubicBezTo>
                  <a:cubicBezTo>
                    <a:pt x="16246" y="1902"/>
                    <a:pt x="16246" y="2040"/>
                    <a:pt x="16419" y="2040"/>
                  </a:cubicBezTo>
                  <a:cubicBezTo>
                    <a:pt x="16419" y="2178"/>
                    <a:pt x="16557" y="2455"/>
                    <a:pt x="16695" y="2593"/>
                  </a:cubicBezTo>
                  <a:cubicBezTo>
                    <a:pt x="16695" y="2766"/>
                    <a:pt x="16834" y="2766"/>
                    <a:pt x="16834" y="2766"/>
                  </a:cubicBezTo>
                  <a:cubicBezTo>
                    <a:pt x="16903" y="2835"/>
                    <a:pt x="16972" y="2869"/>
                    <a:pt x="17045" y="2869"/>
                  </a:cubicBezTo>
                  <a:cubicBezTo>
                    <a:pt x="17119" y="2869"/>
                    <a:pt x="17196" y="2835"/>
                    <a:pt x="17283" y="2766"/>
                  </a:cubicBezTo>
                  <a:cubicBezTo>
                    <a:pt x="17283" y="2766"/>
                    <a:pt x="17421" y="2593"/>
                    <a:pt x="17421" y="2455"/>
                  </a:cubicBezTo>
                  <a:lnTo>
                    <a:pt x="17421" y="2178"/>
                  </a:lnTo>
                  <a:cubicBezTo>
                    <a:pt x="17283" y="2040"/>
                    <a:pt x="17283" y="1729"/>
                    <a:pt x="17110" y="1591"/>
                  </a:cubicBezTo>
                  <a:cubicBezTo>
                    <a:pt x="17421" y="1452"/>
                    <a:pt x="17559" y="1452"/>
                    <a:pt x="17836" y="1314"/>
                  </a:cubicBezTo>
                  <a:cubicBezTo>
                    <a:pt x="17974" y="2178"/>
                    <a:pt x="17974" y="3042"/>
                    <a:pt x="18285" y="3768"/>
                  </a:cubicBezTo>
                  <a:cubicBezTo>
                    <a:pt x="18285" y="4045"/>
                    <a:pt x="18562" y="4183"/>
                    <a:pt x="18700" y="4183"/>
                  </a:cubicBezTo>
                  <a:cubicBezTo>
                    <a:pt x="19011" y="4045"/>
                    <a:pt x="19149" y="3768"/>
                    <a:pt x="19011" y="3630"/>
                  </a:cubicBezTo>
                  <a:cubicBezTo>
                    <a:pt x="19011" y="3042"/>
                    <a:pt x="18838" y="2593"/>
                    <a:pt x="18838" y="2178"/>
                  </a:cubicBezTo>
                  <a:cubicBezTo>
                    <a:pt x="18700" y="1729"/>
                    <a:pt x="18700" y="1452"/>
                    <a:pt x="18700" y="1176"/>
                  </a:cubicBezTo>
                  <a:cubicBezTo>
                    <a:pt x="18838" y="1037"/>
                    <a:pt x="19011" y="1037"/>
                    <a:pt x="19288" y="1037"/>
                  </a:cubicBezTo>
                  <a:cubicBezTo>
                    <a:pt x="19288" y="1037"/>
                    <a:pt x="19426" y="865"/>
                    <a:pt x="19564" y="865"/>
                  </a:cubicBezTo>
                  <a:lnTo>
                    <a:pt x="19564" y="1037"/>
                  </a:lnTo>
                  <a:cubicBezTo>
                    <a:pt x="19564" y="1314"/>
                    <a:pt x="19702" y="1591"/>
                    <a:pt x="19702" y="1902"/>
                  </a:cubicBezTo>
                  <a:cubicBezTo>
                    <a:pt x="19702" y="2040"/>
                    <a:pt x="19875" y="2178"/>
                    <a:pt x="19875" y="2178"/>
                  </a:cubicBezTo>
                  <a:cubicBezTo>
                    <a:pt x="20014" y="2316"/>
                    <a:pt x="20152" y="2316"/>
                    <a:pt x="20290" y="2316"/>
                  </a:cubicBezTo>
                  <a:cubicBezTo>
                    <a:pt x="20290" y="2178"/>
                    <a:pt x="20428" y="2178"/>
                    <a:pt x="20567" y="2040"/>
                  </a:cubicBezTo>
                  <a:lnTo>
                    <a:pt x="20567" y="1729"/>
                  </a:lnTo>
                  <a:cubicBezTo>
                    <a:pt x="20567" y="1591"/>
                    <a:pt x="20567" y="1452"/>
                    <a:pt x="20428" y="1452"/>
                  </a:cubicBezTo>
                  <a:lnTo>
                    <a:pt x="20428" y="1037"/>
                  </a:lnTo>
                  <a:lnTo>
                    <a:pt x="20428" y="726"/>
                  </a:lnTo>
                  <a:lnTo>
                    <a:pt x="20739" y="726"/>
                  </a:lnTo>
                  <a:lnTo>
                    <a:pt x="20739" y="1314"/>
                  </a:lnTo>
                  <a:cubicBezTo>
                    <a:pt x="20739" y="1591"/>
                    <a:pt x="20878" y="1729"/>
                    <a:pt x="21154" y="1729"/>
                  </a:cubicBezTo>
                  <a:cubicBezTo>
                    <a:pt x="21431" y="1729"/>
                    <a:pt x="21603" y="1591"/>
                    <a:pt x="21603" y="1314"/>
                  </a:cubicBezTo>
                  <a:lnTo>
                    <a:pt x="21603" y="588"/>
                  </a:lnTo>
                  <a:lnTo>
                    <a:pt x="22157" y="588"/>
                  </a:lnTo>
                  <a:lnTo>
                    <a:pt x="22157" y="1037"/>
                  </a:lnTo>
                  <a:cubicBezTo>
                    <a:pt x="22157" y="1176"/>
                    <a:pt x="22295" y="1452"/>
                    <a:pt x="22606" y="1452"/>
                  </a:cubicBezTo>
                  <a:cubicBezTo>
                    <a:pt x="22882" y="1452"/>
                    <a:pt x="23021" y="1176"/>
                    <a:pt x="23021" y="1037"/>
                  </a:cubicBezTo>
                  <a:lnTo>
                    <a:pt x="23021" y="450"/>
                  </a:lnTo>
                  <a:lnTo>
                    <a:pt x="23332" y="450"/>
                  </a:lnTo>
                  <a:lnTo>
                    <a:pt x="23332" y="588"/>
                  </a:lnTo>
                  <a:lnTo>
                    <a:pt x="23332" y="1176"/>
                  </a:lnTo>
                  <a:cubicBezTo>
                    <a:pt x="23332" y="1452"/>
                    <a:pt x="23470" y="1591"/>
                    <a:pt x="23747" y="1591"/>
                  </a:cubicBezTo>
                  <a:cubicBezTo>
                    <a:pt x="24023" y="1591"/>
                    <a:pt x="24196" y="1452"/>
                    <a:pt x="24196" y="1176"/>
                  </a:cubicBezTo>
                  <a:lnTo>
                    <a:pt x="24196" y="588"/>
                  </a:lnTo>
                  <a:cubicBezTo>
                    <a:pt x="24749" y="588"/>
                    <a:pt x="25198" y="588"/>
                    <a:pt x="25613" y="726"/>
                  </a:cubicBezTo>
                  <a:cubicBezTo>
                    <a:pt x="25337" y="1452"/>
                    <a:pt x="25198" y="2316"/>
                    <a:pt x="25060" y="3181"/>
                  </a:cubicBezTo>
                  <a:cubicBezTo>
                    <a:pt x="24887" y="3319"/>
                    <a:pt x="25060" y="3630"/>
                    <a:pt x="25337" y="3630"/>
                  </a:cubicBezTo>
                  <a:cubicBezTo>
                    <a:pt x="25373" y="3666"/>
                    <a:pt x="25419" y="3683"/>
                    <a:pt x="25467" y="3683"/>
                  </a:cubicBezTo>
                  <a:cubicBezTo>
                    <a:pt x="25601" y="3683"/>
                    <a:pt x="25751" y="3548"/>
                    <a:pt x="25751" y="3319"/>
                  </a:cubicBezTo>
                  <a:cubicBezTo>
                    <a:pt x="26062" y="2455"/>
                    <a:pt x="26201" y="1729"/>
                    <a:pt x="26477" y="865"/>
                  </a:cubicBezTo>
                  <a:cubicBezTo>
                    <a:pt x="26788" y="865"/>
                    <a:pt x="27065" y="1037"/>
                    <a:pt x="27341" y="1037"/>
                  </a:cubicBezTo>
                  <a:cubicBezTo>
                    <a:pt x="27341" y="1314"/>
                    <a:pt x="27203" y="1591"/>
                    <a:pt x="27203" y="1729"/>
                  </a:cubicBezTo>
                  <a:cubicBezTo>
                    <a:pt x="27065" y="2040"/>
                    <a:pt x="27203" y="2316"/>
                    <a:pt x="27480" y="2316"/>
                  </a:cubicBezTo>
                  <a:cubicBezTo>
                    <a:pt x="27652" y="2316"/>
                    <a:pt x="27929" y="2178"/>
                    <a:pt x="27929" y="2040"/>
                  </a:cubicBezTo>
                  <a:cubicBezTo>
                    <a:pt x="28067" y="1729"/>
                    <a:pt x="28067" y="1591"/>
                    <a:pt x="28205" y="1314"/>
                  </a:cubicBezTo>
                  <a:cubicBezTo>
                    <a:pt x="28344" y="1314"/>
                    <a:pt x="28517" y="1452"/>
                    <a:pt x="28655" y="1452"/>
                  </a:cubicBezTo>
                  <a:cubicBezTo>
                    <a:pt x="28517" y="1729"/>
                    <a:pt x="28344" y="1902"/>
                    <a:pt x="28344" y="2178"/>
                  </a:cubicBezTo>
                  <a:cubicBezTo>
                    <a:pt x="28205" y="2455"/>
                    <a:pt x="28205" y="2593"/>
                    <a:pt x="28517" y="2766"/>
                  </a:cubicBezTo>
                  <a:cubicBezTo>
                    <a:pt x="28572" y="2821"/>
                    <a:pt x="28649" y="2854"/>
                    <a:pt x="28731" y="2854"/>
                  </a:cubicBezTo>
                  <a:cubicBezTo>
                    <a:pt x="28854" y="2854"/>
                    <a:pt x="28987" y="2780"/>
                    <a:pt x="29070" y="2593"/>
                  </a:cubicBezTo>
                  <a:cubicBezTo>
                    <a:pt x="29208" y="2316"/>
                    <a:pt x="29381" y="2040"/>
                    <a:pt x="29519" y="1729"/>
                  </a:cubicBezTo>
                  <a:cubicBezTo>
                    <a:pt x="29519" y="1729"/>
                    <a:pt x="29657" y="1902"/>
                    <a:pt x="29795" y="1902"/>
                  </a:cubicBezTo>
                  <a:lnTo>
                    <a:pt x="29657" y="1902"/>
                  </a:lnTo>
                  <a:cubicBezTo>
                    <a:pt x="29657" y="2040"/>
                    <a:pt x="29519" y="2178"/>
                    <a:pt x="29519" y="2316"/>
                  </a:cubicBezTo>
                  <a:cubicBezTo>
                    <a:pt x="29519" y="2455"/>
                    <a:pt x="29381" y="2593"/>
                    <a:pt x="29519" y="2766"/>
                  </a:cubicBezTo>
                  <a:cubicBezTo>
                    <a:pt x="29519" y="2766"/>
                    <a:pt x="29519" y="2904"/>
                    <a:pt x="29657" y="2904"/>
                  </a:cubicBezTo>
                  <a:cubicBezTo>
                    <a:pt x="29795" y="3042"/>
                    <a:pt x="29934" y="3042"/>
                    <a:pt x="29934" y="3042"/>
                  </a:cubicBezTo>
                  <a:cubicBezTo>
                    <a:pt x="30071" y="3042"/>
                    <a:pt x="30072" y="2906"/>
                    <a:pt x="30242" y="2904"/>
                  </a:cubicBezTo>
                  <a:lnTo>
                    <a:pt x="30242" y="2904"/>
                  </a:lnTo>
                  <a:cubicBezTo>
                    <a:pt x="30072" y="2906"/>
                    <a:pt x="30072" y="3042"/>
                    <a:pt x="30072" y="3042"/>
                  </a:cubicBezTo>
                  <a:cubicBezTo>
                    <a:pt x="30072" y="3319"/>
                    <a:pt x="30245" y="3630"/>
                    <a:pt x="30383" y="3630"/>
                  </a:cubicBezTo>
                  <a:cubicBezTo>
                    <a:pt x="30660" y="3630"/>
                    <a:pt x="30936" y="3457"/>
                    <a:pt x="30936" y="3319"/>
                  </a:cubicBezTo>
                  <a:cubicBezTo>
                    <a:pt x="31109" y="3042"/>
                    <a:pt x="31109" y="2904"/>
                    <a:pt x="31247" y="2593"/>
                  </a:cubicBezTo>
                  <a:cubicBezTo>
                    <a:pt x="31524" y="2766"/>
                    <a:pt x="31800" y="2904"/>
                    <a:pt x="32111" y="3042"/>
                  </a:cubicBezTo>
                  <a:cubicBezTo>
                    <a:pt x="32111" y="3181"/>
                    <a:pt x="31973" y="3181"/>
                    <a:pt x="31973" y="3319"/>
                  </a:cubicBezTo>
                  <a:cubicBezTo>
                    <a:pt x="31385" y="4045"/>
                    <a:pt x="30936" y="4771"/>
                    <a:pt x="30383" y="5496"/>
                  </a:cubicBezTo>
                  <a:cubicBezTo>
                    <a:pt x="30383" y="5773"/>
                    <a:pt x="30383" y="6049"/>
                    <a:pt x="30660" y="6049"/>
                  </a:cubicBezTo>
                  <a:cubicBezTo>
                    <a:pt x="30719" y="6123"/>
                    <a:pt x="30809" y="6166"/>
                    <a:pt x="30904" y="6166"/>
                  </a:cubicBezTo>
                  <a:cubicBezTo>
                    <a:pt x="31032" y="6166"/>
                    <a:pt x="31168" y="6089"/>
                    <a:pt x="31247" y="5911"/>
                  </a:cubicBezTo>
                  <a:cubicBezTo>
                    <a:pt x="31662" y="5185"/>
                    <a:pt x="32250" y="4494"/>
                    <a:pt x="32664" y="3768"/>
                  </a:cubicBezTo>
                  <a:cubicBezTo>
                    <a:pt x="32664" y="3630"/>
                    <a:pt x="32837" y="3630"/>
                    <a:pt x="32664" y="3457"/>
                  </a:cubicBezTo>
                  <a:lnTo>
                    <a:pt x="32664" y="3457"/>
                  </a:lnTo>
                  <a:cubicBezTo>
                    <a:pt x="33114" y="3768"/>
                    <a:pt x="33390" y="3906"/>
                    <a:pt x="33840" y="4183"/>
                  </a:cubicBezTo>
                  <a:cubicBezTo>
                    <a:pt x="33701" y="4183"/>
                    <a:pt x="33701" y="4321"/>
                    <a:pt x="33701" y="4321"/>
                  </a:cubicBezTo>
                  <a:cubicBezTo>
                    <a:pt x="33528" y="4494"/>
                    <a:pt x="33390" y="4632"/>
                    <a:pt x="33252" y="4909"/>
                  </a:cubicBezTo>
                  <a:cubicBezTo>
                    <a:pt x="33252" y="5047"/>
                    <a:pt x="33252" y="5358"/>
                    <a:pt x="33528" y="5496"/>
                  </a:cubicBezTo>
                  <a:cubicBezTo>
                    <a:pt x="33579" y="5537"/>
                    <a:pt x="33639" y="5554"/>
                    <a:pt x="33701" y="5554"/>
                  </a:cubicBezTo>
                  <a:cubicBezTo>
                    <a:pt x="33851" y="5554"/>
                    <a:pt x="34018" y="5456"/>
                    <a:pt x="34116" y="5358"/>
                  </a:cubicBezTo>
                  <a:cubicBezTo>
                    <a:pt x="34116" y="5185"/>
                    <a:pt x="34254" y="4909"/>
                    <a:pt x="34393" y="4771"/>
                  </a:cubicBezTo>
                  <a:lnTo>
                    <a:pt x="34393" y="4632"/>
                  </a:lnTo>
                  <a:cubicBezTo>
                    <a:pt x="34704" y="4771"/>
                    <a:pt x="34842" y="4909"/>
                    <a:pt x="34980" y="5047"/>
                  </a:cubicBezTo>
                  <a:cubicBezTo>
                    <a:pt x="34704" y="5358"/>
                    <a:pt x="34393" y="5635"/>
                    <a:pt x="34254" y="5911"/>
                  </a:cubicBezTo>
                  <a:cubicBezTo>
                    <a:pt x="34116" y="6049"/>
                    <a:pt x="33978" y="6361"/>
                    <a:pt x="34254" y="6499"/>
                  </a:cubicBezTo>
                  <a:cubicBezTo>
                    <a:pt x="34323" y="6568"/>
                    <a:pt x="34436" y="6602"/>
                    <a:pt x="34548" y="6602"/>
                  </a:cubicBezTo>
                  <a:cubicBezTo>
                    <a:pt x="34660" y="6602"/>
                    <a:pt x="34773" y="6568"/>
                    <a:pt x="34842" y="6499"/>
                  </a:cubicBezTo>
                  <a:cubicBezTo>
                    <a:pt x="35118" y="6222"/>
                    <a:pt x="35430" y="5911"/>
                    <a:pt x="35568" y="5635"/>
                  </a:cubicBezTo>
                  <a:cubicBezTo>
                    <a:pt x="35706" y="5773"/>
                    <a:pt x="35844" y="5773"/>
                    <a:pt x="35844" y="5911"/>
                  </a:cubicBezTo>
                  <a:cubicBezTo>
                    <a:pt x="35844" y="6049"/>
                    <a:pt x="35706" y="6222"/>
                    <a:pt x="35706" y="6361"/>
                  </a:cubicBezTo>
                  <a:lnTo>
                    <a:pt x="35568" y="6361"/>
                  </a:lnTo>
                  <a:cubicBezTo>
                    <a:pt x="35568" y="6499"/>
                    <a:pt x="35430" y="6637"/>
                    <a:pt x="35430" y="6637"/>
                  </a:cubicBezTo>
                  <a:cubicBezTo>
                    <a:pt x="35430" y="6775"/>
                    <a:pt x="35430" y="6914"/>
                    <a:pt x="35568" y="7086"/>
                  </a:cubicBezTo>
                  <a:cubicBezTo>
                    <a:pt x="35706" y="7086"/>
                    <a:pt x="35706" y="7225"/>
                    <a:pt x="35844" y="7225"/>
                  </a:cubicBezTo>
                  <a:cubicBezTo>
                    <a:pt x="35983" y="7225"/>
                    <a:pt x="36121" y="7086"/>
                    <a:pt x="36121" y="7086"/>
                  </a:cubicBezTo>
                  <a:cubicBezTo>
                    <a:pt x="36294" y="6914"/>
                    <a:pt x="36432" y="6637"/>
                    <a:pt x="36570" y="6499"/>
                  </a:cubicBezTo>
                  <a:cubicBezTo>
                    <a:pt x="36570" y="6499"/>
                    <a:pt x="36570" y="6637"/>
                    <a:pt x="36708" y="6637"/>
                  </a:cubicBezTo>
                  <a:lnTo>
                    <a:pt x="36570" y="6637"/>
                  </a:lnTo>
                  <a:cubicBezTo>
                    <a:pt x="36432" y="6775"/>
                    <a:pt x="36294" y="7086"/>
                    <a:pt x="36294" y="7225"/>
                  </a:cubicBezTo>
                  <a:cubicBezTo>
                    <a:pt x="36121" y="7363"/>
                    <a:pt x="36121" y="7639"/>
                    <a:pt x="36432" y="7778"/>
                  </a:cubicBezTo>
                  <a:cubicBezTo>
                    <a:pt x="36491" y="7851"/>
                    <a:pt x="36575" y="7894"/>
                    <a:pt x="36663" y="7894"/>
                  </a:cubicBezTo>
                  <a:cubicBezTo>
                    <a:pt x="36781" y="7894"/>
                    <a:pt x="36906" y="7818"/>
                    <a:pt x="36985" y="7639"/>
                  </a:cubicBezTo>
                  <a:cubicBezTo>
                    <a:pt x="37158" y="7501"/>
                    <a:pt x="37158" y="7363"/>
                    <a:pt x="37296" y="7225"/>
                  </a:cubicBezTo>
                  <a:cubicBezTo>
                    <a:pt x="37434" y="7363"/>
                    <a:pt x="37573" y="7639"/>
                    <a:pt x="37711" y="7778"/>
                  </a:cubicBezTo>
                  <a:cubicBezTo>
                    <a:pt x="36985" y="8227"/>
                    <a:pt x="36432" y="8815"/>
                    <a:pt x="35706" y="9368"/>
                  </a:cubicBezTo>
                  <a:cubicBezTo>
                    <a:pt x="35568" y="9506"/>
                    <a:pt x="35568" y="9817"/>
                    <a:pt x="35706" y="9955"/>
                  </a:cubicBezTo>
                  <a:cubicBezTo>
                    <a:pt x="35844" y="10094"/>
                    <a:pt x="35983" y="10094"/>
                    <a:pt x="36121" y="10094"/>
                  </a:cubicBezTo>
                  <a:cubicBezTo>
                    <a:pt x="36121" y="10094"/>
                    <a:pt x="36294" y="10094"/>
                    <a:pt x="36432" y="9955"/>
                  </a:cubicBezTo>
                  <a:cubicBezTo>
                    <a:pt x="36985" y="9506"/>
                    <a:pt x="37573" y="8953"/>
                    <a:pt x="38298" y="8365"/>
                  </a:cubicBezTo>
                  <a:cubicBezTo>
                    <a:pt x="38437" y="8504"/>
                    <a:pt x="38575" y="8815"/>
                    <a:pt x="38713" y="8953"/>
                  </a:cubicBezTo>
                  <a:cubicBezTo>
                    <a:pt x="38437" y="8953"/>
                    <a:pt x="38298" y="9091"/>
                    <a:pt x="38160" y="9091"/>
                  </a:cubicBezTo>
                  <a:cubicBezTo>
                    <a:pt x="37849" y="9229"/>
                    <a:pt x="37849" y="9506"/>
                    <a:pt x="38022" y="9817"/>
                  </a:cubicBezTo>
                  <a:cubicBezTo>
                    <a:pt x="38022" y="9955"/>
                    <a:pt x="38298" y="9955"/>
                    <a:pt x="38575" y="9955"/>
                  </a:cubicBezTo>
                  <a:cubicBezTo>
                    <a:pt x="38575" y="9955"/>
                    <a:pt x="38575" y="9817"/>
                    <a:pt x="38713" y="9817"/>
                  </a:cubicBezTo>
                  <a:cubicBezTo>
                    <a:pt x="38886" y="9817"/>
                    <a:pt x="39024" y="9679"/>
                    <a:pt x="39163" y="9679"/>
                  </a:cubicBezTo>
                  <a:cubicBezTo>
                    <a:pt x="39301" y="9817"/>
                    <a:pt x="39301" y="9817"/>
                    <a:pt x="39439" y="9955"/>
                  </a:cubicBezTo>
                  <a:cubicBezTo>
                    <a:pt x="39301" y="10094"/>
                    <a:pt x="39024" y="10232"/>
                    <a:pt x="38886" y="10232"/>
                  </a:cubicBezTo>
                  <a:cubicBezTo>
                    <a:pt x="38713" y="10370"/>
                    <a:pt x="38575" y="10681"/>
                    <a:pt x="38713" y="10958"/>
                  </a:cubicBezTo>
                  <a:cubicBezTo>
                    <a:pt x="38835" y="11055"/>
                    <a:pt x="39010" y="11153"/>
                    <a:pt x="39150" y="11153"/>
                  </a:cubicBezTo>
                  <a:cubicBezTo>
                    <a:pt x="39208" y="11153"/>
                    <a:pt x="39260" y="11136"/>
                    <a:pt x="39301" y="11096"/>
                  </a:cubicBezTo>
                  <a:cubicBezTo>
                    <a:pt x="39439" y="10958"/>
                    <a:pt x="39750" y="10819"/>
                    <a:pt x="39888" y="10681"/>
                  </a:cubicBezTo>
                  <a:cubicBezTo>
                    <a:pt x="39888" y="10819"/>
                    <a:pt x="40027" y="10958"/>
                    <a:pt x="40027" y="11096"/>
                  </a:cubicBezTo>
                  <a:cubicBezTo>
                    <a:pt x="39888" y="11234"/>
                    <a:pt x="39750" y="11234"/>
                    <a:pt x="39439" y="11407"/>
                  </a:cubicBezTo>
                  <a:cubicBezTo>
                    <a:pt x="39301" y="11545"/>
                    <a:pt x="39163" y="11822"/>
                    <a:pt x="39301" y="12098"/>
                  </a:cubicBezTo>
                  <a:cubicBezTo>
                    <a:pt x="39400" y="12222"/>
                    <a:pt x="39587" y="12328"/>
                    <a:pt x="39786" y="12328"/>
                  </a:cubicBezTo>
                  <a:cubicBezTo>
                    <a:pt x="39864" y="12328"/>
                    <a:pt x="39943" y="12312"/>
                    <a:pt x="40020" y="12275"/>
                  </a:cubicBezTo>
                  <a:lnTo>
                    <a:pt x="40020" y="12275"/>
                  </a:lnTo>
                  <a:cubicBezTo>
                    <a:pt x="39987" y="12310"/>
                    <a:pt x="39953" y="12345"/>
                    <a:pt x="39888" y="12409"/>
                  </a:cubicBezTo>
                  <a:cubicBezTo>
                    <a:pt x="39888" y="12548"/>
                    <a:pt x="39888" y="12686"/>
                    <a:pt x="40027" y="12824"/>
                  </a:cubicBezTo>
                  <a:cubicBezTo>
                    <a:pt x="40027" y="12921"/>
                    <a:pt x="40163" y="13035"/>
                    <a:pt x="40351" y="13035"/>
                  </a:cubicBezTo>
                  <a:cubicBezTo>
                    <a:pt x="40431" y="13035"/>
                    <a:pt x="40521" y="13014"/>
                    <a:pt x="40614" y="12962"/>
                  </a:cubicBezTo>
                  <a:cubicBezTo>
                    <a:pt x="40614" y="12824"/>
                    <a:pt x="40753" y="12824"/>
                    <a:pt x="40891" y="12686"/>
                  </a:cubicBezTo>
                  <a:lnTo>
                    <a:pt x="40891" y="12962"/>
                  </a:lnTo>
                  <a:cubicBezTo>
                    <a:pt x="41029" y="13135"/>
                    <a:pt x="41029" y="13135"/>
                    <a:pt x="41029" y="13274"/>
                  </a:cubicBezTo>
                  <a:cubicBezTo>
                    <a:pt x="40441" y="13412"/>
                    <a:pt x="39750" y="13550"/>
                    <a:pt x="39163" y="13688"/>
                  </a:cubicBezTo>
                  <a:cubicBezTo>
                    <a:pt x="39024" y="13688"/>
                    <a:pt x="38886" y="13999"/>
                    <a:pt x="38886" y="14276"/>
                  </a:cubicBezTo>
                  <a:cubicBezTo>
                    <a:pt x="38886" y="14414"/>
                    <a:pt x="39163" y="14552"/>
                    <a:pt x="39439" y="14552"/>
                  </a:cubicBezTo>
                  <a:cubicBezTo>
                    <a:pt x="40027" y="14414"/>
                    <a:pt x="40614" y="14276"/>
                    <a:pt x="41167" y="14138"/>
                  </a:cubicBezTo>
                  <a:lnTo>
                    <a:pt x="41306" y="14138"/>
                  </a:lnTo>
                  <a:cubicBezTo>
                    <a:pt x="41306" y="14414"/>
                    <a:pt x="41478" y="14691"/>
                    <a:pt x="41478" y="15002"/>
                  </a:cubicBezTo>
                  <a:cubicBezTo>
                    <a:pt x="41167" y="15002"/>
                    <a:pt x="40891" y="15002"/>
                    <a:pt x="40614" y="15140"/>
                  </a:cubicBezTo>
                  <a:cubicBezTo>
                    <a:pt x="40303" y="15278"/>
                    <a:pt x="40165" y="15417"/>
                    <a:pt x="40303" y="15728"/>
                  </a:cubicBezTo>
                  <a:cubicBezTo>
                    <a:pt x="40303" y="15866"/>
                    <a:pt x="40614" y="16004"/>
                    <a:pt x="40753" y="16004"/>
                  </a:cubicBezTo>
                  <a:cubicBezTo>
                    <a:pt x="41029" y="16004"/>
                    <a:pt x="41167" y="15866"/>
                    <a:pt x="41306" y="15866"/>
                  </a:cubicBezTo>
                  <a:lnTo>
                    <a:pt x="41617" y="15866"/>
                  </a:lnTo>
                  <a:lnTo>
                    <a:pt x="41617" y="16419"/>
                  </a:lnTo>
                  <a:cubicBezTo>
                    <a:pt x="41478" y="16419"/>
                    <a:pt x="41306" y="16592"/>
                    <a:pt x="41167" y="16592"/>
                  </a:cubicBezTo>
                  <a:cubicBezTo>
                    <a:pt x="41029" y="16592"/>
                    <a:pt x="40753" y="16730"/>
                    <a:pt x="40753" y="17007"/>
                  </a:cubicBezTo>
                  <a:cubicBezTo>
                    <a:pt x="40753" y="17145"/>
                    <a:pt x="41029" y="17456"/>
                    <a:pt x="41167" y="17456"/>
                  </a:cubicBezTo>
                  <a:cubicBezTo>
                    <a:pt x="41306" y="17456"/>
                    <a:pt x="41617" y="17456"/>
                    <a:pt x="41755" y="17283"/>
                  </a:cubicBezTo>
                  <a:lnTo>
                    <a:pt x="41755" y="18320"/>
                  </a:lnTo>
                  <a:cubicBezTo>
                    <a:pt x="41617" y="18147"/>
                    <a:pt x="41478" y="18147"/>
                    <a:pt x="41306" y="18147"/>
                  </a:cubicBezTo>
                  <a:cubicBezTo>
                    <a:pt x="41167" y="18147"/>
                    <a:pt x="41029" y="18147"/>
                    <a:pt x="41029" y="18320"/>
                  </a:cubicBezTo>
                  <a:cubicBezTo>
                    <a:pt x="40891" y="18320"/>
                    <a:pt x="40891" y="18458"/>
                    <a:pt x="40891" y="18597"/>
                  </a:cubicBezTo>
                  <a:cubicBezTo>
                    <a:pt x="40891" y="18735"/>
                    <a:pt x="40891" y="18873"/>
                    <a:pt x="41029" y="18873"/>
                  </a:cubicBezTo>
                  <a:cubicBezTo>
                    <a:pt x="41029" y="19011"/>
                    <a:pt x="41167" y="19011"/>
                    <a:pt x="41306" y="19011"/>
                  </a:cubicBezTo>
                  <a:lnTo>
                    <a:pt x="41478" y="19011"/>
                  </a:lnTo>
                  <a:cubicBezTo>
                    <a:pt x="41478" y="19011"/>
                    <a:pt x="41617" y="19184"/>
                    <a:pt x="41755" y="19184"/>
                  </a:cubicBezTo>
                  <a:lnTo>
                    <a:pt x="41755" y="20048"/>
                  </a:lnTo>
                  <a:cubicBezTo>
                    <a:pt x="41617" y="19875"/>
                    <a:pt x="41617" y="19875"/>
                    <a:pt x="41478" y="19875"/>
                  </a:cubicBezTo>
                  <a:lnTo>
                    <a:pt x="40891" y="19875"/>
                  </a:lnTo>
                  <a:cubicBezTo>
                    <a:pt x="40614" y="20048"/>
                    <a:pt x="40441" y="20187"/>
                    <a:pt x="40614" y="20463"/>
                  </a:cubicBezTo>
                  <a:cubicBezTo>
                    <a:pt x="40614" y="20740"/>
                    <a:pt x="40891" y="20740"/>
                    <a:pt x="41167" y="20740"/>
                  </a:cubicBezTo>
                  <a:lnTo>
                    <a:pt x="41306" y="20740"/>
                  </a:lnTo>
                  <a:cubicBezTo>
                    <a:pt x="41478" y="20740"/>
                    <a:pt x="41478" y="20740"/>
                    <a:pt x="41617" y="20912"/>
                  </a:cubicBezTo>
                  <a:lnTo>
                    <a:pt x="41755" y="20912"/>
                  </a:lnTo>
                  <a:cubicBezTo>
                    <a:pt x="41617" y="21327"/>
                    <a:pt x="41617" y="21777"/>
                    <a:pt x="41617" y="22191"/>
                  </a:cubicBezTo>
                  <a:cubicBezTo>
                    <a:pt x="40753" y="21777"/>
                    <a:pt x="39888" y="21327"/>
                    <a:pt x="39024" y="20740"/>
                  </a:cubicBezTo>
                  <a:lnTo>
                    <a:pt x="38713" y="20740"/>
                  </a:lnTo>
                  <a:cubicBezTo>
                    <a:pt x="38575" y="20740"/>
                    <a:pt x="38437" y="20740"/>
                    <a:pt x="38437" y="20912"/>
                  </a:cubicBezTo>
                  <a:cubicBezTo>
                    <a:pt x="38298" y="21189"/>
                    <a:pt x="38298" y="21465"/>
                    <a:pt x="38575" y="21604"/>
                  </a:cubicBezTo>
                  <a:cubicBezTo>
                    <a:pt x="39024" y="21777"/>
                    <a:pt x="39439" y="22053"/>
                    <a:pt x="40027" y="22330"/>
                  </a:cubicBezTo>
                  <a:cubicBezTo>
                    <a:pt x="40441" y="22641"/>
                    <a:pt x="40891" y="22779"/>
                    <a:pt x="41478" y="23055"/>
                  </a:cubicBezTo>
                  <a:cubicBezTo>
                    <a:pt x="41306" y="23332"/>
                    <a:pt x="41306" y="23505"/>
                    <a:pt x="41167" y="23781"/>
                  </a:cubicBezTo>
                  <a:lnTo>
                    <a:pt x="41167" y="23920"/>
                  </a:lnTo>
                  <a:cubicBezTo>
                    <a:pt x="41029" y="23781"/>
                    <a:pt x="40753" y="23781"/>
                    <a:pt x="40614" y="23643"/>
                  </a:cubicBezTo>
                  <a:lnTo>
                    <a:pt x="40441" y="23643"/>
                  </a:lnTo>
                  <a:cubicBezTo>
                    <a:pt x="40165" y="23643"/>
                    <a:pt x="40027" y="23781"/>
                    <a:pt x="40027" y="23920"/>
                  </a:cubicBezTo>
                  <a:cubicBezTo>
                    <a:pt x="39888" y="24196"/>
                    <a:pt x="40027" y="24507"/>
                    <a:pt x="40303" y="24507"/>
                  </a:cubicBezTo>
                  <a:cubicBezTo>
                    <a:pt x="40441" y="24645"/>
                    <a:pt x="40753" y="24645"/>
                    <a:pt x="40891" y="24645"/>
                  </a:cubicBezTo>
                  <a:cubicBezTo>
                    <a:pt x="40891" y="24784"/>
                    <a:pt x="40753" y="24922"/>
                    <a:pt x="40753" y="25060"/>
                  </a:cubicBezTo>
                  <a:cubicBezTo>
                    <a:pt x="40441" y="25060"/>
                    <a:pt x="40303" y="24922"/>
                    <a:pt x="40165" y="24922"/>
                  </a:cubicBezTo>
                  <a:lnTo>
                    <a:pt x="40027" y="24922"/>
                  </a:lnTo>
                  <a:cubicBezTo>
                    <a:pt x="39888" y="24922"/>
                    <a:pt x="39577" y="25060"/>
                    <a:pt x="39577" y="25233"/>
                  </a:cubicBezTo>
                  <a:cubicBezTo>
                    <a:pt x="39577" y="25510"/>
                    <a:pt x="39750" y="25648"/>
                    <a:pt x="39888" y="25786"/>
                  </a:cubicBezTo>
                  <a:cubicBezTo>
                    <a:pt x="40027" y="25786"/>
                    <a:pt x="40165" y="25786"/>
                    <a:pt x="40303" y="25924"/>
                  </a:cubicBezTo>
                  <a:cubicBezTo>
                    <a:pt x="40165" y="25924"/>
                    <a:pt x="40165" y="26097"/>
                    <a:pt x="40027" y="26235"/>
                  </a:cubicBezTo>
                  <a:cubicBezTo>
                    <a:pt x="39888" y="26235"/>
                    <a:pt x="39888" y="26097"/>
                    <a:pt x="39750" y="25924"/>
                  </a:cubicBezTo>
                  <a:lnTo>
                    <a:pt x="39439" y="25924"/>
                  </a:lnTo>
                  <a:cubicBezTo>
                    <a:pt x="39301" y="25924"/>
                    <a:pt x="39163" y="26097"/>
                    <a:pt x="39163" y="26235"/>
                  </a:cubicBezTo>
                  <a:cubicBezTo>
                    <a:pt x="39024" y="26374"/>
                    <a:pt x="39024" y="26650"/>
                    <a:pt x="39301" y="26788"/>
                  </a:cubicBezTo>
                  <a:cubicBezTo>
                    <a:pt x="39301" y="26788"/>
                    <a:pt x="39439" y="26961"/>
                    <a:pt x="39577" y="26961"/>
                  </a:cubicBezTo>
                  <a:cubicBezTo>
                    <a:pt x="39577" y="27100"/>
                    <a:pt x="39439" y="27238"/>
                    <a:pt x="39301" y="27376"/>
                  </a:cubicBezTo>
                  <a:cubicBezTo>
                    <a:pt x="38886" y="26961"/>
                    <a:pt x="38298" y="26374"/>
                    <a:pt x="38022" y="25924"/>
                  </a:cubicBezTo>
                  <a:cubicBezTo>
                    <a:pt x="37711" y="25648"/>
                    <a:pt x="37573" y="25371"/>
                    <a:pt x="37434" y="25060"/>
                  </a:cubicBezTo>
                  <a:cubicBezTo>
                    <a:pt x="37296" y="24922"/>
                    <a:pt x="37158" y="24922"/>
                    <a:pt x="36985" y="24922"/>
                  </a:cubicBezTo>
                  <a:lnTo>
                    <a:pt x="36847" y="24922"/>
                  </a:lnTo>
                  <a:cubicBezTo>
                    <a:pt x="36570" y="25060"/>
                    <a:pt x="36570" y="25371"/>
                    <a:pt x="36708" y="25510"/>
                  </a:cubicBezTo>
                  <a:cubicBezTo>
                    <a:pt x="37158" y="26512"/>
                    <a:pt x="38022" y="27376"/>
                    <a:pt x="38713" y="27964"/>
                  </a:cubicBezTo>
                  <a:cubicBezTo>
                    <a:pt x="38575" y="28240"/>
                    <a:pt x="38437" y="28378"/>
                    <a:pt x="38298" y="28517"/>
                  </a:cubicBezTo>
                  <a:cubicBezTo>
                    <a:pt x="38160" y="28690"/>
                    <a:pt x="38022" y="28966"/>
                    <a:pt x="38022" y="29243"/>
                  </a:cubicBezTo>
                  <a:lnTo>
                    <a:pt x="37849" y="29243"/>
                  </a:lnTo>
                  <a:cubicBezTo>
                    <a:pt x="37849" y="29381"/>
                    <a:pt x="37711" y="29554"/>
                    <a:pt x="37711" y="29554"/>
                  </a:cubicBezTo>
                  <a:cubicBezTo>
                    <a:pt x="37711" y="29692"/>
                    <a:pt x="37711" y="29830"/>
                    <a:pt x="37849" y="29968"/>
                  </a:cubicBezTo>
                  <a:cubicBezTo>
                    <a:pt x="38298" y="30418"/>
                    <a:pt x="38713" y="30694"/>
                    <a:pt x="39163" y="31109"/>
                  </a:cubicBezTo>
                  <a:lnTo>
                    <a:pt x="39301" y="31109"/>
                  </a:lnTo>
                  <a:cubicBezTo>
                    <a:pt x="39301" y="31109"/>
                    <a:pt x="39439" y="30971"/>
                    <a:pt x="39577" y="30971"/>
                  </a:cubicBezTo>
                  <a:cubicBezTo>
                    <a:pt x="39163" y="30556"/>
                    <a:pt x="38575" y="29968"/>
                    <a:pt x="38022" y="29554"/>
                  </a:cubicBezTo>
                  <a:cubicBezTo>
                    <a:pt x="38298" y="29381"/>
                    <a:pt x="38437" y="29104"/>
                    <a:pt x="38575" y="28966"/>
                  </a:cubicBezTo>
                  <a:cubicBezTo>
                    <a:pt x="39301" y="28240"/>
                    <a:pt x="39888" y="27376"/>
                    <a:pt x="40303" y="26650"/>
                  </a:cubicBezTo>
                  <a:cubicBezTo>
                    <a:pt x="41478" y="24784"/>
                    <a:pt x="42170" y="22641"/>
                    <a:pt x="42343" y="20463"/>
                  </a:cubicBezTo>
                  <a:cubicBezTo>
                    <a:pt x="42619" y="18458"/>
                    <a:pt x="42481" y="16281"/>
                    <a:pt x="41893" y="14276"/>
                  </a:cubicBezTo>
                  <a:cubicBezTo>
                    <a:pt x="41306" y="12098"/>
                    <a:pt x="40441" y="10094"/>
                    <a:pt x="39301" y="8365"/>
                  </a:cubicBezTo>
                  <a:cubicBezTo>
                    <a:pt x="39163" y="8089"/>
                    <a:pt x="39024" y="7950"/>
                    <a:pt x="38886" y="7639"/>
                  </a:cubicBezTo>
                  <a:cubicBezTo>
                    <a:pt x="38298" y="7086"/>
                    <a:pt x="37711" y="6499"/>
                    <a:pt x="37158" y="5911"/>
                  </a:cubicBezTo>
                  <a:cubicBezTo>
                    <a:pt x="36847" y="5496"/>
                    <a:pt x="36432" y="5185"/>
                    <a:pt x="36121" y="4909"/>
                  </a:cubicBezTo>
                  <a:cubicBezTo>
                    <a:pt x="34842" y="4183"/>
                    <a:pt x="33528" y="3319"/>
                    <a:pt x="32388" y="2593"/>
                  </a:cubicBezTo>
                  <a:cubicBezTo>
                    <a:pt x="31524" y="2178"/>
                    <a:pt x="30660" y="1729"/>
                    <a:pt x="29934" y="1314"/>
                  </a:cubicBezTo>
                  <a:cubicBezTo>
                    <a:pt x="29795" y="1176"/>
                    <a:pt x="29795" y="1176"/>
                    <a:pt x="29795" y="1037"/>
                  </a:cubicBezTo>
                  <a:lnTo>
                    <a:pt x="29657" y="1037"/>
                  </a:lnTo>
                  <a:cubicBezTo>
                    <a:pt x="29381" y="865"/>
                    <a:pt x="29070" y="726"/>
                    <a:pt x="28931" y="726"/>
                  </a:cubicBezTo>
                  <a:cubicBezTo>
                    <a:pt x="27203" y="312"/>
                    <a:pt x="25475" y="1"/>
                    <a:pt x="236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85"/>
            <p:cNvSpPr/>
            <p:nvPr/>
          </p:nvSpPr>
          <p:spPr>
            <a:xfrm>
              <a:off x="6907392" y="3765822"/>
              <a:ext cx="43609" cy="41514"/>
            </a:xfrm>
            <a:custGeom>
              <a:rect b="b" l="l" r="r" t="t"/>
              <a:pathLst>
                <a:path extrusionOk="0" h="2041" w="2144">
                  <a:moveTo>
                    <a:pt x="415" y="1"/>
                  </a:moveTo>
                  <a:cubicBezTo>
                    <a:pt x="277" y="1"/>
                    <a:pt x="139" y="139"/>
                    <a:pt x="139" y="139"/>
                  </a:cubicBezTo>
                  <a:lnTo>
                    <a:pt x="1" y="139"/>
                  </a:lnTo>
                  <a:cubicBezTo>
                    <a:pt x="139" y="312"/>
                    <a:pt x="277" y="312"/>
                    <a:pt x="277" y="450"/>
                  </a:cubicBezTo>
                  <a:cubicBezTo>
                    <a:pt x="865" y="865"/>
                    <a:pt x="1452" y="1314"/>
                    <a:pt x="2005" y="1729"/>
                  </a:cubicBezTo>
                  <a:cubicBezTo>
                    <a:pt x="2005" y="1867"/>
                    <a:pt x="2144" y="1867"/>
                    <a:pt x="2144" y="2040"/>
                  </a:cubicBezTo>
                  <a:cubicBezTo>
                    <a:pt x="2144" y="1867"/>
                    <a:pt x="2144" y="1591"/>
                    <a:pt x="2005" y="1453"/>
                  </a:cubicBezTo>
                  <a:cubicBezTo>
                    <a:pt x="1591" y="1003"/>
                    <a:pt x="1003" y="450"/>
                    <a:pt x="4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85"/>
            <p:cNvSpPr/>
            <p:nvPr/>
          </p:nvSpPr>
          <p:spPr>
            <a:xfrm>
              <a:off x="6113658" y="3220964"/>
              <a:ext cx="840876" cy="691824"/>
            </a:xfrm>
            <a:custGeom>
              <a:rect b="b" l="l" r="r" t="t"/>
              <a:pathLst>
                <a:path extrusionOk="0" h="34013" w="41341">
                  <a:moveTo>
                    <a:pt x="1867" y="1"/>
                  </a:moveTo>
                  <a:cubicBezTo>
                    <a:pt x="1591" y="1"/>
                    <a:pt x="1279" y="1"/>
                    <a:pt x="1003" y="139"/>
                  </a:cubicBezTo>
                  <a:cubicBezTo>
                    <a:pt x="554" y="450"/>
                    <a:pt x="139" y="865"/>
                    <a:pt x="1" y="1453"/>
                  </a:cubicBezTo>
                  <a:cubicBezTo>
                    <a:pt x="1" y="1453"/>
                    <a:pt x="139" y="1453"/>
                    <a:pt x="139" y="1591"/>
                  </a:cubicBezTo>
                  <a:cubicBezTo>
                    <a:pt x="415" y="2040"/>
                    <a:pt x="865" y="2455"/>
                    <a:pt x="1141" y="2904"/>
                  </a:cubicBezTo>
                  <a:cubicBezTo>
                    <a:pt x="2144" y="3907"/>
                    <a:pt x="3146" y="4909"/>
                    <a:pt x="4183" y="5773"/>
                  </a:cubicBezTo>
                  <a:cubicBezTo>
                    <a:pt x="4183" y="5912"/>
                    <a:pt x="4321" y="6050"/>
                    <a:pt x="4321" y="6050"/>
                  </a:cubicBezTo>
                  <a:cubicBezTo>
                    <a:pt x="4459" y="6050"/>
                    <a:pt x="4459" y="6188"/>
                    <a:pt x="4598" y="6188"/>
                  </a:cubicBezTo>
                  <a:cubicBezTo>
                    <a:pt x="5738" y="7225"/>
                    <a:pt x="6775" y="8366"/>
                    <a:pt x="7916" y="9506"/>
                  </a:cubicBezTo>
                  <a:cubicBezTo>
                    <a:pt x="8918" y="10232"/>
                    <a:pt x="9782" y="11096"/>
                    <a:pt x="10508" y="11822"/>
                  </a:cubicBezTo>
                  <a:lnTo>
                    <a:pt x="10647" y="11960"/>
                  </a:lnTo>
                  <a:lnTo>
                    <a:pt x="11234" y="12410"/>
                  </a:lnTo>
                  <a:lnTo>
                    <a:pt x="11234" y="12548"/>
                  </a:lnTo>
                  <a:cubicBezTo>
                    <a:pt x="13239" y="14553"/>
                    <a:pt x="15417" y="16419"/>
                    <a:pt x="17421" y="18286"/>
                  </a:cubicBezTo>
                  <a:cubicBezTo>
                    <a:pt x="17698" y="18009"/>
                    <a:pt x="18009" y="17733"/>
                    <a:pt x="18286" y="17595"/>
                  </a:cubicBezTo>
                  <a:cubicBezTo>
                    <a:pt x="18424" y="17283"/>
                    <a:pt x="18700" y="17145"/>
                    <a:pt x="19011" y="16869"/>
                  </a:cubicBezTo>
                  <a:cubicBezTo>
                    <a:pt x="18873" y="16730"/>
                    <a:pt x="18562" y="16558"/>
                    <a:pt x="18286" y="16281"/>
                  </a:cubicBezTo>
                  <a:cubicBezTo>
                    <a:pt x="17836" y="16730"/>
                    <a:pt x="17283" y="17145"/>
                    <a:pt x="16834" y="17595"/>
                  </a:cubicBezTo>
                  <a:cubicBezTo>
                    <a:pt x="16696" y="17422"/>
                    <a:pt x="16557" y="17283"/>
                    <a:pt x="16419" y="17145"/>
                  </a:cubicBezTo>
                  <a:cubicBezTo>
                    <a:pt x="16696" y="16869"/>
                    <a:pt x="16972" y="16558"/>
                    <a:pt x="17283" y="16281"/>
                  </a:cubicBezTo>
                  <a:cubicBezTo>
                    <a:pt x="17421" y="16281"/>
                    <a:pt x="17421" y="16143"/>
                    <a:pt x="17421" y="16005"/>
                  </a:cubicBezTo>
                  <a:cubicBezTo>
                    <a:pt x="17421" y="15866"/>
                    <a:pt x="17421" y="15693"/>
                    <a:pt x="17283" y="15693"/>
                  </a:cubicBezTo>
                  <a:cubicBezTo>
                    <a:pt x="17283" y="15555"/>
                    <a:pt x="17145" y="15555"/>
                    <a:pt x="16972" y="15555"/>
                  </a:cubicBezTo>
                  <a:cubicBezTo>
                    <a:pt x="16834" y="15555"/>
                    <a:pt x="16696" y="15555"/>
                    <a:pt x="16696" y="15693"/>
                  </a:cubicBezTo>
                  <a:cubicBezTo>
                    <a:pt x="16419" y="16005"/>
                    <a:pt x="16108" y="16143"/>
                    <a:pt x="15831" y="16419"/>
                  </a:cubicBezTo>
                  <a:cubicBezTo>
                    <a:pt x="15693" y="16419"/>
                    <a:pt x="15693" y="16281"/>
                    <a:pt x="15693" y="16281"/>
                  </a:cubicBezTo>
                  <a:cubicBezTo>
                    <a:pt x="15831" y="16143"/>
                    <a:pt x="15970" y="16005"/>
                    <a:pt x="16108" y="15866"/>
                  </a:cubicBezTo>
                  <a:cubicBezTo>
                    <a:pt x="16281" y="15693"/>
                    <a:pt x="16281" y="15693"/>
                    <a:pt x="16419" y="15555"/>
                  </a:cubicBezTo>
                  <a:cubicBezTo>
                    <a:pt x="16557" y="15555"/>
                    <a:pt x="16557" y="15417"/>
                    <a:pt x="16557" y="15417"/>
                  </a:cubicBezTo>
                  <a:cubicBezTo>
                    <a:pt x="16696" y="15279"/>
                    <a:pt x="16557" y="15140"/>
                    <a:pt x="16557" y="15002"/>
                  </a:cubicBezTo>
                  <a:cubicBezTo>
                    <a:pt x="16419" y="14829"/>
                    <a:pt x="16281" y="14829"/>
                    <a:pt x="16108" y="14829"/>
                  </a:cubicBezTo>
                  <a:lnTo>
                    <a:pt x="15970" y="14829"/>
                  </a:lnTo>
                  <a:cubicBezTo>
                    <a:pt x="15693" y="15140"/>
                    <a:pt x="15244" y="15417"/>
                    <a:pt x="14967" y="15693"/>
                  </a:cubicBezTo>
                  <a:cubicBezTo>
                    <a:pt x="14967" y="15555"/>
                    <a:pt x="14829" y="15417"/>
                    <a:pt x="14691" y="15279"/>
                  </a:cubicBezTo>
                  <a:cubicBezTo>
                    <a:pt x="14967" y="15140"/>
                    <a:pt x="15106" y="15002"/>
                    <a:pt x="15417" y="14829"/>
                  </a:cubicBezTo>
                  <a:cubicBezTo>
                    <a:pt x="15555" y="14553"/>
                    <a:pt x="15555" y="14276"/>
                    <a:pt x="15244" y="14138"/>
                  </a:cubicBezTo>
                  <a:cubicBezTo>
                    <a:pt x="15244" y="14138"/>
                    <a:pt x="15106" y="13965"/>
                    <a:pt x="14967" y="13965"/>
                  </a:cubicBezTo>
                  <a:cubicBezTo>
                    <a:pt x="14829" y="13965"/>
                    <a:pt x="14829" y="14138"/>
                    <a:pt x="14691" y="14138"/>
                  </a:cubicBezTo>
                  <a:cubicBezTo>
                    <a:pt x="14552" y="14276"/>
                    <a:pt x="14380" y="14415"/>
                    <a:pt x="14241" y="14553"/>
                  </a:cubicBezTo>
                  <a:lnTo>
                    <a:pt x="14103" y="14691"/>
                  </a:lnTo>
                  <a:cubicBezTo>
                    <a:pt x="14103" y="14553"/>
                    <a:pt x="13965" y="14553"/>
                    <a:pt x="13965" y="14415"/>
                  </a:cubicBezTo>
                  <a:cubicBezTo>
                    <a:pt x="14103" y="14276"/>
                    <a:pt x="14241" y="14138"/>
                    <a:pt x="14380" y="13965"/>
                  </a:cubicBezTo>
                  <a:cubicBezTo>
                    <a:pt x="14380" y="13827"/>
                    <a:pt x="14552" y="13689"/>
                    <a:pt x="14552" y="13550"/>
                  </a:cubicBezTo>
                  <a:cubicBezTo>
                    <a:pt x="14552" y="13550"/>
                    <a:pt x="14380" y="13412"/>
                    <a:pt x="14380" y="13274"/>
                  </a:cubicBezTo>
                  <a:lnTo>
                    <a:pt x="14103" y="13274"/>
                  </a:lnTo>
                  <a:cubicBezTo>
                    <a:pt x="13965" y="13274"/>
                    <a:pt x="13827" y="13274"/>
                    <a:pt x="13688" y="13412"/>
                  </a:cubicBezTo>
                  <a:cubicBezTo>
                    <a:pt x="13516" y="13412"/>
                    <a:pt x="13377" y="13550"/>
                    <a:pt x="13377" y="13689"/>
                  </a:cubicBezTo>
                  <a:cubicBezTo>
                    <a:pt x="13101" y="13412"/>
                    <a:pt x="12824" y="13274"/>
                    <a:pt x="12651" y="12963"/>
                  </a:cubicBezTo>
                  <a:lnTo>
                    <a:pt x="13377" y="12237"/>
                  </a:lnTo>
                  <a:cubicBezTo>
                    <a:pt x="13239" y="12099"/>
                    <a:pt x="12962" y="11960"/>
                    <a:pt x="12651" y="11822"/>
                  </a:cubicBezTo>
                  <a:cubicBezTo>
                    <a:pt x="12513" y="11960"/>
                    <a:pt x="12237" y="12099"/>
                    <a:pt x="12098" y="12237"/>
                  </a:cubicBezTo>
                  <a:cubicBezTo>
                    <a:pt x="11787" y="12099"/>
                    <a:pt x="11649" y="11960"/>
                    <a:pt x="11511" y="11822"/>
                  </a:cubicBezTo>
                  <a:cubicBezTo>
                    <a:pt x="11787" y="11684"/>
                    <a:pt x="11960" y="11546"/>
                    <a:pt x="12098" y="11373"/>
                  </a:cubicBezTo>
                  <a:cubicBezTo>
                    <a:pt x="12237" y="11373"/>
                    <a:pt x="12237" y="11373"/>
                    <a:pt x="12237" y="11235"/>
                  </a:cubicBezTo>
                  <a:cubicBezTo>
                    <a:pt x="11960" y="11096"/>
                    <a:pt x="11787" y="10958"/>
                    <a:pt x="11511" y="10682"/>
                  </a:cubicBezTo>
                  <a:lnTo>
                    <a:pt x="11511" y="10820"/>
                  </a:lnTo>
                  <a:cubicBezTo>
                    <a:pt x="11372" y="10958"/>
                    <a:pt x="11096" y="11096"/>
                    <a:pt x="10923" y="11096"/>
                  </a:cubicBezTo>
                  <a:lnTo>
                    <a:pt x="10923" y="11235"/>
                  </a:lnTo>
                  <a:cubicBezTo>
                    <a:pt x="10785" y="11096"/>
                    <a:pt x="10647" y="10958"/>
                    <a:pt x="10508" y="10820"/>
                  </a:cubicBezTo>
                  <a:cubicBezTo>
                    <a:pt x="10785" y="10682"/>
                    <a:pt x="10923" y="10509"/>
                    <a:pt x="11234" y="10370"/>
                  </a:cubicBezTo>
                  <a:cubicBezTo>
                    <a:pt x="10923" y="10094"/>
                    <a:pt x="10647" y="9956"/>
                    <a:pt x="10508" y="9817"/>
                  </a:cubicBezTo>
                  <a:cubicBezTo>
                    <a:pt x="10370" y="9956"/>
                    <a:pt x="10059" y="10094"/>
                    <a:pt x="9921" y="10232"/>
                  </a:cubicBezTo>
                  <a:cubicBezTo>
                    <a:pt x="9782" y="9956"/>
                    <a:pt x="9506" y="9817"/>
                    <a:pt x="9368" y="9645"/>
                  </a:cubicBezTo>
                  <a:cubicBezTo>
                    <a:pt x="9644" y="9506"/>
                    <a:pt x="9782" y="9368"/>
                    <a:pt x="9921" y="9230"/>
                  </a:cubicBezTo>
                  <a:cubicBezTo>
                    <a:pt x="9782" y="8953"/>
                    <a:pt x="9506" y="8780"/>
                    <a:pt x="9368" y="8642"/>
                  </a:cubicBezTo>
                  <a:cubicBezTo>
                    <a:pt x="9057" y="8780"/>
                    <a:pt x="8918" y="8953"/>
                    <a:pt x="8780" y="9092"/>
                  </a:cubicBezTo>
                  <a:cubicBezTo>
                    <a:pt x="8780" y="8953"/>
                    <a:pt x="8642" y="8953"/>
                    <a:pt x="8642" y="8953"/>
                  </a:cubicBezTo>
                  <a:cubicBezTo>
                    <a:pt x="8642" y="8780"/>
                    <a:pt x="8780" y="8780"/>
                    <a:pt x="8918" y="8642"/>
                  </a:cubicBezTo>
                  <a:lnTo>
                    <a:pt x="9057" y="8504"/>
                  </a:lnTo>
                  <a:lnTo>
                    <a:pt x="9195" y="8366"/>
                  </a:lnTo>
                  <a:cubicBezTo>
                    <a:pt x="8918" y="8227"/>
                    <a:pt x="8780" y="8089"/>
                    <a:pt x="8642" y="7778"/>
                  </a:cubicBezTo>
                  <a:lnTo>
                    <a:pt x="8504" y="7778"/>
                  </a:lnTo>
                  <a:cubicBezTo>
                    <a:pt x="8331" y="7916"/>
                    <a:pt x="8192" y="8089"/>
                    <a:pt x="7916" y="8227"/>
                  </a:cubicBezTo>
                  <a:cubicBezTo>
                    <a:pt x="7778" y="8089"/>
                    <a:pt x="7639" y="7916"/>
                    <a:pt x="7467" y="7778"/>
                  </a:cubicBezTo>
                  <a:lnTo>
                    <a:pt x="8054" y="7225"/>
                  </a:lnTo>
                  <a:lnTo>
                    <a:pt x="7467" y="6637"/>
                  </a:lnTo>
                  <a:cubicBezTo>
                    <a:pt x="7190" y="6776"/>
                    <a:pt x="7052" y="6914"/>
                    <a:pt x="6775" y="7225"/>
                  </a:cubicBezTo>
                  <a:cubicBezTo>
                    <a:pt x="6602" y="6914"/>
                    <a:pt x="6464" y="6776"/>
                    <a:pt x="6326" y="6637"/>
                  </a:cubicBezTo>
                  <a:cubicBezTo>
                    <a:pt x="6464" y="6361"/>
                    <a:pt x="6602" y="6188"/>
                    <a:pt x="6775" y="6050"/>
                  </a:cubicBezTo>
                  <a:cubicBezTo>
                    <a:pt x="6914" y="6050"/>
                    <a:pt x="6914" y="5912"/>
                    <a:pt x="6914" y="5912"/>
                  </a:cubicBezTo>
                  <a:cubicBezTo>
                    <a:pt x="6775" y="5773"/>
                    <a:pt x="6602" y="5497"/>
                    <a:pt x="6326" y="5324"/>
                  </a:cubicBezTo>
                  <a:cubicBezTo>
                    <a:pt x="6326" y="5324"/>
                    <a:pt x="6188" y="5324"/>
                    <a:pt x="6188" y="5497"/>
                  </a:cubicBezTo>
                  <a:cubicBezTo>
                    <a:pt x="6049" y="5635"/>
                    <a:pt x="5738" y="5773"/>
                    <a:pt x="5600" y="6050"/>
                  </a:cubicBezTo>
                  <a:cubicBezTo>
                    <a:pt x="5462" y="5912"/>
                    <a:pt x="5462" y="5773"/>
                    <a:pt x="5324" y="5635"/>
                  </a:cubicBezTo>
                  <a:cubicBezTo>
                    <a:pt x="5462" y="5497"/>
                    <a:pt x="5738" y="5324"/>
                    <a:pt x="5911" y="5186"/>
                  </a:cubicBezTo>
                  <a:cubicBezTo>
                    <a:pt x="6049" y="5047"/>
                    <a:pt x="6049" y="4909"/>
                    <a:pt x="6049" y="4909"/>
                  </a:cubicBezTo>
                  <a:cubicBezTo>
                    <a:pt x="5911" y="4771"/>
                    <a:pt x="5738" y="4633"/>
                    <a:pt x="5738" y="4460"/>
                  </a:cubicBezTo>
                  <a:lnTo>
                    <a:pt x="5600" y="4460"/>
                  </a:lnTo>
                  <a:cubicBezTo>
                    <a:pt x="5462" y="4460"/>
                    <a:pt x="5324" y="4460"/>
                    <a:pt x="5185" y="4633"/>
                  </a:cubicBezTo>
                  <a:cubicBezTo>
                    <a:pt x="5047" y="4771"/>
                    <a:pt x="4874" y="4909"/>
                    <a:pt x="4736" y="5047"/>
                  </a:cubicBezTo>
                  <a:lnTo>
                    <a:pt x="4598" y="5047"/>
                  </a:lnTo>
                  <a:cubicBezTo>
                    <a:pt x="4736" y="4771"/>
                    <a:pt x="4874" y="4633"/>
                    <a:pt x="5185" y="4460"/>
                  </a:cubicBezTo>
                  <a:cubicBezTo>
                    <a:pt x="5324" y="4322"/>
                    <a:pt x="5324" y="4045"/>
                    <a:pt x="5047" y="3768"/>
                  </a:cubicBezTo>
                  <a:lnTo>
                    <a:pt x="4736" y="3768"/>
                  </a:lnTo>
                  <a:cubicBezTo>
                    <a:pt x="4736" y="3768"/>
                    <a:pt x="4598" y="3768"/>
                    <a:pt x="4459" y="3907"/>
                  </a:cubicBezTo>
                  <a:lnTo>
                    <a:pt x="4010" y="4322"/>
                  </a:lnTo>
                  <a:cubicBezTo>
                    <a:pt x="3872" y="4322"/>
                    <a:pt x="3734" y="4183"/>
                    <a:pt x="3734" y="4183"/>
                  </a:cubicBezTo>
                  <a:cubicBezTo>
                    <a:pt x="3872" y="3907"/>
                    <a:pt x="4010" y="3768"/>
                    <a:pt x="4321" y="3457"/>
                  </a:cubicBezTo>
                  <a:cubicBezTo>
                    <a:pt x="4459" y="3319"/>
                    <a:pt x="4459" y="3043"/>
                    <a:pt x="4321" y="2904"/>
                  </a:cubicBezTo>
                  <a:cubicBezTo>
                    <a:pt x="4183" y="2732"/>
                    <a:pt x="4010" y="2732"/>
                    <a:pt x="4010" y="2732"/>
                  </a:cubicBezTo>
                  <a:lnTo>
                    <a:pt x="3872" y="2732"/>
                  </a:lnTo>
                  <a:cubicBezTo>
                    <a:pt x="3872" y="2732"/>
                    <a:pt x="3734" y="2904"/>
                    <a:pt x="3595" y="2904"/>
                  </a:cubicBezTo>
                  <a:cubicBezTo>
                    <a:pt x="3457" y="3043"/>
                    <a:pt x="3319" y="3319"/>
                    <a:pt x="3008" y="3457"/>
                  </a:cubicBezTo>
                  <a:cubicBezTo>
                    <a:pt x="2731" y="3181"/>
                    <a:pt x="2455" y="3043"/>
                    <a:pt x="2282" y="2732"/>
                  </a:cubicBezTo>
                  <a:cubicBezTo>
                    <a:pt x="2731" y="2317"/>
                    <a:pt x="3319" y="1867"/>
                    <a:pt x="3872" y="1453"/>
                  </a:cubicBezTo>
                  <a:cubicBezTo>
                    <a:pt x="3734" y="1314"/>
                    <a:pt x="3734" y="1176"/>
                    <a:pt x="3595" y="1003"/>
                  </a:cubicBezTo>
                  <a:cubicBezTo>
                    <a:pt x="3595" y="865"/>
                    <a:pt x="3457" y="865"/>
                    <a:pt x="3457" y="727"/>
                  </a:cubicBezTo>
                  <a:cubicBezTo>
                    <a:pt x="2869" y="1176"/>
                    <a:pt x="2282" y="1591"/>
                    <a:pt x="1591" y="2040"/>
                  </a:cubicBezTo>
                  <a:cubicBezTo>
                    <a:pt x="1141" y="1729"/>
                    <a:pt x="865" y="1314"/>
                    <a:pt x="415" y="865"/>
                  </a:cubicBezTo>
                  <a:cubicBezTo>
                    <a:pt x="865" y="589"/>
                    <a:pt x="1418" y="312"/>
                    <a:pt x="1867" y="1"/>
                  </a:cubicBezTo>
                  <a:close/>
                  <a:moveTo>
                    <a:pt x="17421" y="18286"/>
                  </a:moveTo>
                  <a:cubicBezTo>
                    <a:pt x="19150" y="19876"/>
                    <a:pt x="20878" y="21466"/>
                    <a:pt x="22468" y="23194"/>
                  </a:cubicBezTo>
                  <a:lnTo>
                    <a:pt x="22606" y="23194"/>
                  </a:lnTo>
                  <a:cubicBezTo>
                    <a:pt x="23470" y="24058"/>
                    <a:pt x="24473" y="24922"/>
                    <a:pt x="25337" y="25786"/>
                  </a:cubicBezTo>
                  <a:cubicBezTo>
                    <a:pt x="26339" y="26651"/>
                    <a:pt x="27342" y="27515"/>
                    <a:pt x="28379" y="28379"/>
                  </a:cubicBezTo>
                  <a:lnTo>
                    <a:pt x="28932" y="28828"/>
                  </a:lnTo>
                  <a:lnTo>
                    <a:pt x="28932" y="28966"/>
                  </a:lnTo>
                  <a:cubicBezTo>
                    <a:pt x="30798" y="30556"/>
                    <a:pt x="32526" y="32112"/>
                    <a:pt x="34255" y="33702"/>
                  </a:cubicBezTo>
                  <a:cubicBezTo>
                    <a:pt x="34427" y="33840"/>
                    <a:pt x="34704" y="34013"/>
                    <a:pt x="34842" y="34013"/>
                  </a:cubicBezTo>
                  <a:lnTo>
                    <a:pt x="34980" y="34013"/>
                  </a:lnTo>
                  <a:cubicBezTo>
                    <a:pt x="35119" y="33840"/>
                    <a:pt x="35119" y="33840"/>
                    <a:pt x="35292" y="33840"/>
                  </a:cubicBezTo>
                  <a:cubicBezTo>
                    <a:pt x="35292" y="33840"/>
                    <a:pt x="35430" y="33840"/>
                    <a:pt x="35568" y="33702"/>
                  </a:cubicBezTo>
                  <a:lnTo>
                    <a:pt x="35706" y="33702"/>
                  </a:lnTo>
                  <a:cubicBezTo>
                    <a:pt x="37435" y="32699"/>
                    <a:pt x="39163" y="31559"/>
                    <a:pt x="41029" y="30107"/>
                  </a:cubicBezTo>
                  <a:cubicBezTo>
                    <a:pt x="41340" y="29831"/>
                    <a:pt x="41340" y="29381"/>
                    <a:pt x="41168" y="29105"/>
                  </a:cubicBezTo>
                  <a:lnTo>
                    <a:pt x="41168" y="29105"/>
                  </a:lnTo>
                  <a:cubicBezTo>
                    <a:pt x="40753" y="29519"/>
                    <a:pt x="40165" y="29969"/>
                    <a:pt x="39612" y="30384"/>
                  </a:cubicBezTo>
                  <a:cubicBezTo>
                    <a:pt x="39439" y="30384"/>
                    <a:pt x="39439" y="30384"/>
                    <a:pt x="39439" y="30556"/>
                  </a:cubicBezTo>
                  <a:lnTo>
                    <a:pt x="39439" y="30695"/>
                  </a:lnTo>
                  <a:cubicBezTo>
                    <a:pt x="39301" y="30695"/>
                    <a:pt x="39301" y="30833"/>
                    <a:pt x="39301" y="30833"/>
                  </a:cubicBezTo>
                  <a:cubicBezTo>
                    <a:pt x="39163" y="30833"/>
                    <a:pt x="39025" y="30971"/>
                    <a:pt x="38748" y="30971"/>
                  </a:cubicBezTo>
                  <a:cubicBezTo>
                    <a:pt x="38748" y="31109"/>
                    <a:pt x="38575" y="31109"/>
                    <a:pt x="38437" y="31109"/>
                  </a:cubicBezTo>
                  <a:cubicBezTo>
                    <a:pt x="38022" y="31421"/>
                    <a:pt x="37573" y="31697"/>
                    <a:pt x="37020" y="31974"/>
                  </a:cubicBezTo>
                  <a:cubicBezTo>
                    <a:pt x="36294" y="32423"/>
                    <a:pt x="35430" y="32838"/>
                    <a:pt x="34566" y="33287"/>
                  </a:cubicBezTo>
                  <a:cubicBezTo>
                    <a:pt x="34427" y="33149"/>
                    <a:pt x="34116" y="32976"/>
                    <a:pt x="33978" y="32838"/>
                  </a:cubicBezTo>
                  <a:cubicBezTo>
                    <a:pt x="34842" y="32285"/>
                    <a:pt x="35568" y="31697"/>
                    <a:pt x="36432" y="31248"/>
                  </a:cubicBezTo>
                  <a:cubicBezTo>
                    <a:pt x="35983" y="31248"/>
                    <a:pt x="35568" y="31248"/>
                    <a:pt x="35119" y="31109"/>
                  </a:cubicBezTo>
                  <a:lnTo>
                    <a:pt x="34980" y="31109"/>
                  </a:lnTo>
                  <a:cubicBezTo>
                    <a:pt x="34842" y="31109"/>
                    <a:pt x="34704" y="31248"/>
                    <a:pt x="34704" y="31248"/>
                  </a:cubicBezTo>
                  <a:cubicBezTo>
                    <a:pt x="34255" y="31559"/>
                    <a:pt x="33840" y="31835"/>
                    <a:pt x="33390" y="32285"/>
                  </a:cubicBezTo>
                  <a:cubicBezTo>
                    <a:pt x="33252" y="32112"/>
                    <a:pt x="33114" y="31974"/>
                    <a:pt x="32976" y="31974"/>
                  </a:cubicBezTo>
                  <a:cubicBezTo>
                    <a:pt x="33252" y="31835"/>
                    <a:pt x="33563" y="31559"/>
                    <a:pt x="33702" y="31421"/>
                  </a:cubicBezTo>
                  <a:cubicBezTo>
                    <a:pt x="33840" y="31421"/>
                    <a:pt x="33840" y="31248"/>
                    <a:pt x="33840" y="31109"/>
                  </a:cubicBezTo>
                  <a:cubicBezTo>
                    <a:pt x="33978" y="31109"/>
                    <a:pt x="33840" y="30971"/>
                    <a:pt x="33840" y="30833"/>
                  </a:cubicBezTo>
                  <a:cubicBezTo>
                    <a:pt x="33702" y="30695"/>
                    <a:pt x="33563" y="30695"/>
                    <a:pt x="33390" y="30695"/>
                  </a:cubicBezTo>
                  <a:lnTo>
                    <a:pt x="33252" y="30695"/>
                  </a:lnTo>
                  <a:cubicBezTo>
                    <a:pt x="32976" y="30971"/>
                    <a:pt x="32699" y="31109"/>
                    <a:pt x="32388" y="31248"/>
                  </a:cubicBezTo>
                  <a:cubicBezTo>
                    <a:pt x="32250" y="31248"/>
                    <a:pt x="32250" y="31109"/>
                    <a:pt x="32112" y="30971"/>
                  </a:cubicBezTo>
                  <a:cubicBezTo>
                    <a:pt x="32250" y="30833"/>
                    <a:pt x="32526" y="30695"/>
                    <a:pt x="32699" y="30556"/>
                  </a:cubicBezTo>
                  <a:cubicBezTo>
                    <a:pt x="32837" y="30556"/>
                    <a:pt x="32976" y="30384"/>
                    <a:pt x="32976" y="30245"/>
                  </a:cubicBezTo>
                  <a:lnTo>
                    <a:pt x="32976" y="29969"/>
                  </a:lnTo>
                  <a:cubicBezTo>
                    <a:pt x="32837" y="29969"/>
                    <a:pt x="32699" y="29831"/>
                    <a:pt x="32699" y="29831"/>
                  </a:cubicBezTo>
                  <a:lnTo>
                    <a:pt x="32250" y="29831"/>
                  </a:lnTo>
                  <a:cubicBezTo>
                    <a:pt x="31973" y="30107"/>
                    <a:pt x="31662" y="30245"/>
                    <a:pt x="31386" y="30384"/>
                  </a:cubicBezTo>
                  <a:cubicBezTo>
                    <a:pt x="31247" y="30245"/>
                    <a:pt x="31109" y="30107"/>
                    <a:pt x="30971" y="30107"/>
                  </a:cubicBezTo>
                  <a:cubicBezTo>
                    <a:pt x="31247" y="29831"/>
                    <a:pt x="31524" y="29692"/>
                    <a:pt x="31835" y="29519"/>
                  </a:cubicBezTo>
                  <a:cubicBezTo>
                    <a:pt x="31835" y="29519"/>
                    <a:pt x="31973" y="29381"/>
                    <a:pt x="31973" y="29243"/>
                  </a:cubicBezTo>
                  <a:cubicBezTo>
                    <a:pt x="31835" y="29105"/>
                    <a:pt x="31524" y="28966"/>
                    <a:pt x="31386" y="28655"/>
                  </a:cubicBezTo>
                  <a:cubicBezTo>
                    <a:pt x="31386" y="28828"/>
                    <a:pt x="31386" y="28828"/>
                    <a:pt x="31247" y="28828"/>
                  </a:cubicBezTo>
                  <a:cubicBezTo>
                    <a:pt x="30971" y="28966"/>
                    <a:pt x="30660" y="29243"/>
                    <a:pt x="30383" y="29381"/>
                  </a:cubicBezTo>
                  <a:lnTo>
                    <a:pt x="30245" y="29381"/>
                  </a:lnTo>
                  <a:cubicBezTo>
                    <a:pt x="30383" y="29243"/>
                    <a:pt x="30522" y="29105"/>
                    <a:pt x="30798" y="28966"/>
                  </a:cubicBezTo>
                  <a:cubicBezTo>
                    <a:pt x="30798" y="28966"/>
                    <a:pt x="30971" y="28828"/>
                    <a:pt x="30971" y="28655"/>
                  </a:cubicBezTo>
                  <a:lnTo>
                    <a:pt x="30971" y="28379"/>
                  </a:lnTo>
                  <a:cubicBezTo>
                    <a:pt x="30798" y="28241"/>
                    <a:pt x="30660" y="28241"/>
                    <a:pt x="30660" y="28241"/>
                  </a:cubicBezTo>
                  <a:lnTo>
                    <a:pt x="30245" y="28241"/>
                  </a:lnTo>
                  <a:cubicBezTo>
                    <a:pt x="30107" y="28379"/>
                    <a:pt x="29934" y="28517"/>
                    <a:pt x="29657" y="28655"/>
                  </a:cubicBezTo>
                  <a:cubicBezTo>
                    <a:pt x="29657" y="28655"/>
                    <a:pt x="29657" y="28828"/>
                    <a:pt x="29519" y="28828"/>
                  </a:cubicBezTo>
                  <a:cubicBezTo>
                    <a:pt x="29243" y="28517"/>
                    <a:pt x="28932" y="28241"/>
                    <a:pt x="28517" y="27964"/>
                  </a:cubicBezTo>
                  <a:cubicBezTo>
                    <a:pt x="28932" y="27653"/>
                    <a:pt x="29381" y="27376"/>
                    <a:pt x="29796" y="27100"/>
                  </a:cubicBezTo>
                  <a:cubicBezTo>
                    <a:pt x="29519" y="26927"/>
                    <a:pt x="29381" y="26651"/>
                    <a:pt x="29243" y="26512"/>
                  </a:cubicBezTo>
                  <a:cubicBezTo>
                    <a:pt x="28793" y="26789"/>
                    <a:pt x="28379" y="27100"/>
                    <a:pt x="27929" y="27238"/>
                  </a:cubicBezTo>
                  <a:cubicBezTo>
                    <a:pt x="27791" y="27100"/>
                    <a:pt x="27653" y="26927"/>
                    <a:pt x="27514" y="26927"/>
                  </a:cubicBezTo>
                  <a:lnTo>
                    <a:pt x="28206" y="26236"/>
                  </a:lnTo>
                  <a:cubicBezTo>
                    <a:pt x="28379" y="26063"/>
                    <a:pt x="28379" y="25786"/>
                    <a:pt x="28206" y="25648"/>
                  </a:cubicBezTo>
                  <a:cubicBezTo>
                    <a:pt x="28067" y="25510"/>
                    <a:pt x="28067" y="25510"/>
                    <a:pt x="27929" y="25510"/>
                  </a:cubicBezTo>
                  <a:cubicBezTo>
                    <a:pt x="27791" y="25510"/>
                    <a:pt x="27653" y="25648"/>
                    <a:pt x="27653" y="25648"/>
                  </a:cubicBezTo>
                  <a:cubicBezTo>
                    <a:pt x="27514" y="25786"/>
                    <a:pt x="27514" y="25786"/>
                    <a:pt x="27342" y="25786"/>
                  </a:cubicBezTo>
                  <a:cubicBezTo>
                    <a:pt x="27203" y="25925"/>
                    <a:pt x="27065" y="26063"/>
                    <a:pt x="26927" y="26236"/>
                  </a:cubicBezTo>
                  <a:lnTo>
                    <a:pt x="26789" y="26236"/>
                  </a:lnTo>
                  <a:cubicBezTo>
                    <a:pt x="26789" y="26236"/>
                    <a:pt x="26650" y="26236"/>
                    <a:pt x="26650" y="26063"/>
                  </a:cubicBezTo>
                  <a:cubicBezTo>
                    <a:pt x="26477" y="26063"/>
                    <a:pt x="26477" y="25925"/>
                    <a:pt x="26339" y="25786"/>
                  </a:cubicBezTo>
                  <a:lnTo>
                    <a:pt x="26477" y="25786"/>
                  </a:lnTo>
                  <a:cubicBezTo>
                    <a:pt x="26650" y="25648"/>
                    <a:pt x="26789" y="25510"/>
                    <a:pt x="26927" y="25372"/>
                  </a:cubicBezTo>
                  <a:cubicBezTo>
                    <a:pt x="27065" y="25199"/>
                    <a:pt x="27203" y="25061"/>
                    <a:pt x="27065" y="24784"/>
                  </a:cubicBezTo>
                  <a:cubicBezTo>
                    <a:pt x="26927" y="24646"/>
                    <a:pt x="26789" y="24646"/>
                    <a:pt x="26650" y="24646"/>
                  </a:cubicBezTo>
                  <a:lnTo>
                    <a:pt x="26477" y="24646"/>
                  </a:lnTo>
                  <a:cubicBezTo>
                    <a:pt x="26201" y="24784"/>
                    <a:pt x="25924" y="25061"/>
                    <a:pt x="25613" y="25199"/>
                  </a:cubicBezTo>
                  <a:lnTo>
                    <a:pt x="25475" y="25199"/>
                  </a:lnTo>
                  <a:cubicBezTo>
                    <a:pt x="25786" y="24922"/>
                    <a:pt x="25924" y="24784"/>
                    <a:pt x="26201" y="24646"/>
                  </a:cubicBezTo>
                  <a:cubicBezTo>
                    <a:pt x="26339" y="24508"/>
                    <a:pt x="26477" y="24335"/>
                    <a:pt x="26339" y="24058"/>
                  </a:cubicBezTo>
                  <a:cubicBezTo>
                    <a:pt x="26201" y="23920"/>
                    <a:pt x="26063" y="23920"/>
                    <a:pt x="25924" y="23920"/>
                  </a:cubicBezTo>
                  <a:lnTo>
                    <a:pt x="25786" y="23920"/>
                  </a:lnTo>
                  <a:cubicBezTo>
                    <a:pt x="25475" y="24058"/>
                    <a:pt x="25199" y="24335"/>
                    <a:pt x="24922" y="24508"/>
                  </a:cubicBezTo>
                  <a:cubicBezTo>
                    <a:pt x="24749" y="24508"/>
                    <a:pt x="24749" y="24335"/>
                    <a:pt x="24611" y="24335"/>
                  </a:cubicBezTo>
                  <a:cubicBezTo>
                    <a:pt x="24922" y="24196"/>
                    <a:pt x="25060" y="24058"/>
                    <a:pt x="25199" y="23920"/>
                  </a:cubicBezTo>
                  <a:cubicBezTo>
                    <a:pt x="25475" y="23782"/>
                    <a:pt x="25475" y="23471"/>
                    <a:pt x="25337" y="23332"/>
                  </a:cubicBezTo>
                  <a:cubicBezTo>
                    <a:pt x="25337" y="23194"/>
                    <a:pt x="25199" y="23056"/>
                    <a:pt x="25060" y="23056"/>
                  </a:cubicBezTo>
                  <a:cubicBezTo>
                    <a:pt x="24922" y="23056"/>
                    <a:pt x="24922" y="23056"/>
                    <a:pt x="24749" y="23194"/>
                  </a:cubicBezTo>
                  <a:cubicBezTo>
                    <a:pt x="24473" y="23332"/>
                    <a:pt x="24196" y="23471"/>
                    <a:pt x="24058" y="23782"/>
                  </a:cubicBezTo>
                  <a:cubicBezTo>
                    <a:pt x="23747" y="23471"/>
                    <a:pt x="23470" y="23332"/>
                    <a:pt x="23194" y="23056"/>
                  </a:cubicBezTo>
                  <a:cubicBezTo>
                    <a:pt x="23332" y="22918"/>
                    <a:pt x="23470" y="22779"/>
                    <a:pt x="23609" y="22779"/>
                  </a:cubicBezTo>
                  <a:cubicBezTo>
                    <a:pt x="24058" y="22468"/>
                    <a:pt x="24334" y="22053"/>
                    <a:pt x="24749" y="21742"/>
                  </a:cubicBezTo>
                  <a:lnTo>
                    <a:pt x="24196" y="21189"/>
                  </a:lnTo>
                  <a:cubicBezTo>
                    <a:pt x="23609" y="21604"/>
                    <a:pt x="23021" y="22053"/>
                    <a:pt x="22606" y="22468"/>
                  </a:cubicBezTo>
                  <a:cubicBezTo>
                    <a:pt x="22330" y="22330"/>
                    <a:pt x="22157" y="22192"/>
                    <a:pt x="22019" y="22053"/>
                  </a:cubicBezTo>
                  <a:cubicBezTo>
                    <a:pt x="22157" y="21742"/>
                    <a:pt x="22468" y="21604"/>
                    <a:pt x="22606" y="21328"/>
                  </a:cubicBezTo>
                  <a:cubicBezTo>
                    <a:pt x="22883" y="21189"/>
                    <a:pt x="22744" y="20878"/>
                    <a:pt x="22606" y="20740"/>
                  </a:cubicBezTo>
                  <a:cubicBezTo>
                    <a:pt x="22606" y="20740"/>
                    <a:pt x="22468" y="20602"/>
                    <a:pt x="22330" y="20602"/>
                  </a:cubicBezTo>
                  <a:cubicBezTo>
                    <a:pt x="22157" y="20602"/>
                    <a:pt x="22157" y="20740"/>
                    <a:pt x="22019" y="20740"/>
                  </a:cubicBezTo>
                  <a:cubicBezTo>
                    <a:pt x="21742" y="21051"/>
                    <a:pt x="21604" y="21189"/>
                    <a:pt x="21293" y="21466"/>
                  </a:cubicBezTo>
                  <a:cubicBezTo>
                    <a:pt x="21154" y="21328"/>
                    <a:pt x="21154" y="21328"/>
                    <a:pt x="21016" y="21189"/>
                  </a:cubicBezTo>
                  <a:cubicBezTo>
                    <a:pt x="21154" y="21051"/>
                    <a:pt x="21293" y="21051"/>
                    <a:pt x="21465" y="20878"/>
                  </a:cubicBezTo>
                  <a:cubicBezTo>
                    <a:pt x="21604" y="20740"/>
                    <a:pt x="21742" y="20463"/>
                    <a:pt x="21604" y="20325"/>
                  </a:cubicBezTo>
                  <a:cubicBezTo>
                    <a:pt x="21465" y="20187"/>
                    <a:pt x="21293" y="20014"/>
                    <a:pt x="21154" y="20014"/>
                  </a:cubicBezTo>
                  <a:lnTo>
                    <a:pt x="21016" y="20187"/>
                  </a:lnTo>
                  <a:cubicBezTo>
                    <a:pt x="20740" y="20325"/>
                    <a:pt x="20601" y="20463"/>
                    <a:pt x="20290" y="20602"/>
                  </a:cubicBezTo>
                  <a:cubicBezTo>
                    <a:pt x="20290" y="20602"/>
                    <a:pt x="20152" y="20602"/>
                    <a:pt x="20152" y="20463"/>
                  </a:cubicBezTo>
                  <a:cubicBezTo>
                    <a:pt x="20290" y="20325"/>
                    <a:pt x="20429" y="20187"/>
                    <a:pt x="20601" y="20014"/>
                  </a:cubicBezTo>
                  <a:cubicBezTo>
                    <a:pt x="20740" y="19876"/>
                    <a:pt x="20740" y="19599"/>
                    <a:pt x="20601" y="19461"/>
                  </a:cubicBezTo>
                  <a:cubicBezTo>
                    <a:pt x="20429" y="19461"/>
                    <a:pt x="20290" y="19323"/>
                    <a:pt x="20290" y="19323"/>
                  </a:cubicBezTo>
                  <a:cubicBezTo>
                    <a:pt x="20152" y="19323"/>
                    <a:pt x="20014" y="19461"/>
                    <a:pt x="19876" y="19461"/>
                  </a:cubicBezTo>
                  <a:cubicBezTo>
                    <a:pt x="19737" y="19599"/>
                    <a:pt x="19564" y="19738"/>
                    <a:pt x="19426" y="19876"/>
                  </a:cubicBezTo>
                  <a:cubicBezTo>
                    <a:pt x="19288" y="19876"/>
                    <a:pt x="19150" y="19738"/>
                    <a:pt x="19011" y="19599"/>
                  </a:cubicBezTo>
                  <a:cubicBezTo>
                    <a:pt x="19288" y="19461"/>
                    <a:pt x="19426" y="19323"/>
                    <a:pt x="19564" y="19150"/>
                  </a:cubicBezTo>
                  <a:cubicBezTo>
                    <a:pt x="19737" y="19012"/>
                    <a:pt x="19737" y="18735"/>
                    <a:pt x="19426" y="18597"/>
                  </a:cubicBezTo>
                  <a:cubicBezTo>
                    <a:pt x="19426" y="18459"/>
                    <a:pt x="19288" y="18459"/>
                    <a:pt x="19150" y="18459"/>
                  </a:cubicBezTo>
                  <a:cubicBezTo>
                    <a:pt x="19011" y="18459"/>
                    <a:pt x="19011" y="18459"/>
                    <a:pt x="18873" y="18597"/>
                  </a:cubicBezTo>
                  <a:cubicBezTo>
                    <a:pt x="18700" y="18735"/>
                    <a:pt x="18562" y="18873"/>
                    <a:pt x="18424" y="19012"/>
                  </a:cubicBezTo>
                  <a:cubicBezTo>
                    <a:pt x="18147" y="18735"/>
                    <a:pt x="17836" y="18459"/>
                    <a:pt x="17421" y="1828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85"/>
            <p:cNvSpPr/>
            <p:nvPr/>
          </p:nvSpPr>
          <p:spPr>
            <a:xfrm>
              <a:off x="6948173" y="3423445"/>
              <a:ext cx="20" cy="20"/>
            </a:xfrm>
            <a:custGeom>
              <a:rect b="b" l="l" r="r" t="t"/>
              <a:pathLst>
                <a:path extrusionOk="0" h="1" w="1">
                  <a:moveTo>
                    <a:pt x="0" y="1"/>
                  </a:moveTo>
                  <a:lnTo>
                    <a:pt x="0" y="1"/>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85"/>
            <p:cNvSpPr/>
            <p:nvPr/>
          </p:nvSpPr>
          <p:spPr>
            <a:xfrm>
              <a:off x="6948173" y="3423445"/>
              <a:ext cx="20" cy="20"/>
            </a:xfrm>
            <a:custGeom>
              <a:rect b="b" l="l" r="r" t="t"/>
              <a:pathLst>
                <a:path extrusionOk="0" h="1" w="1">
                  <a:moveTo>
                    <a:pt x="0" y="1"/>
                  </a:moveTo>
                  <a:lnTo>
                    <a:pt x="0" y="1"/>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16" name="Google Shape;2516;p85"/>
          <p:cNvGrpSpPr/>
          <p:nvPr/>
        </p:nvGrpSpPr>
        <p:grpSpPr>
          <a:xfrm>
            <a:off x="7079241" y="2570666"/>
            <a:ext cx="1002753" cy="1511381"/>
            <a:chOff x="6456089" y="2552414"/>
            <a:chExt cx="672943" cy="1014758"/>
          </a:xfrm>
        </p:grpSpPr>
        <p:sp>
          <p:nvSpPr>
            <p:cNvPr id="2517" name="Google Shape;2517;p85"/>
            <p:cNvSpPr/>
            <p:nvPr/>
          </p:nvSpPr>
          <p:spPr>
            <a:xfrm>
              <a:off x="6492709" y="2899437"/>
              <a:ext cx="25467" cy="36028"/>
            </a:xfrm>
            <a:custGeom>
              <a:rect b="b" l="l" r="r" t="t"/>
              <a:pathLst>
                <a:path extrusionOk="0" h="2006" w="1418">
                  <a:moveTo>
                    <a:pt x="554" y="1"/>
                  </a:moveTo>
                  <a:cubicBezTo>
                    <a:pt x="415" y="139"/>
                    <a:pt x="277" y="277"/>
                    <a:pt x="277" y="554"/>
                  </a:cubicBezTo>
                  <a:cubicBezTo>
                    <a:pt x="139" y="727"/>
                    <a:pt x="139" y="865"/>
                    <a:pt x="1" y="1141"/>
                  </a:cubicBezTo>
                  <a:cubicBezTo>
                    <a:pt x="139" y="1141"/>
                    <a:pt x="277" y="1280"/>
                    <a:pt x="277" y="1280"/>
                  </a:cubicBezTo>
                  <a:lnTo>
                    <a:pt x="415" y="1418"/>
                  </a:lnTo>
                  <a:cubicBezTo>
                    <a:pt x="726" y="1591"/>
                    <a:pt x="1003" y="1867"/>
                    <a:pt x="1418" y="2006"/>
                  </a:cubicBezTo>
                  <a:cubicBezTo>
                    <a:pt x="1003" y="1418"/>
                    <a:pt x="865" y="727"/>
                    <a:pt x="5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85"/>
            <p:cNvSpPr/>
            <p:nvPr/>
          </p:nvSpPr>
          <p:spPr>
            <a:xfrm>
              <a:off x="6510723" y="2886398"/>
              <a:ext cx="28556" cy="54042"/>
            </a:xfrm>
            <a:custGeom>
              <a:rect b="b" l="l" r="r" t="t"/>
              <a:pathLst>
                <a:path extrusionOk="0" h="3009" w="1590">
                  <a:moveTo>
                    <a:pt x="277" y="1"/>
                  </a:moveTo>
                  <a:cubicBezTo>
                    <a:pt x="138" y="1"/>
                    <a:pt x="138" y="139"/>
                    <a:pt x="0" y="277"/>
                  </a:cubicBezTo>
                  <a:cubicBezTo>
                    <a:pt x="0" y="277"/>
                    <a:pt x="0" y="416"/>
                    <a:pt x="138" y="416"/>
                  </a:cubicBezTo>
                  <a:cubicBezTo>
                    <a:pt x="277" y="1003"/>
                    <a:pt x="415" y="1453"/>
                    <a:pt x="588" y="1867"/>
                  </a:cubicBezTo>
                  <a:cubicBezTo>
                    <a:pt x="726" y="2317"/>
                    <a:pt x="1002" y="2732"/>
                    <a:pt x="1279" y="3008"/>
                  </a:cubicBezTo>
                  <a:cubicBezTo>
                    <a:pt x="1279" y="3008"/>
                    <a:pt x="1452" y="2870"/>
                    <a:pt x="1590" y="2732"/>
                  </a:cubicBezTo>
                  <a:cubicBezTo>
                    <a:pt x="1141" y="1867"/>
                    <a:pt x="726" y="865"/>
                    <a:pt x="27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85"/>
            <p:cNvSpPr/>
            <p:nvPr/>
          </p:nvSpPr>
          <p:spPr>
            <a:xfrm>
              <a:off x="6521266" y="2919929"/>
              <a:ext cx="18" cy="18"/>
            </a:xfrm>
            <a:custGeom>
              <a:rect b="b" l="l" r="r" t="t"/>
              <a:pathLst>
                <a:path extrusionOk="0" h="1" w="1">
                  <a:moveTo>
                    <a:pt x="1" y="0"/>
                  </a:moveTo>
                  <a:lnTo>
                    <a:pt x="1" y="0"/>
                  </a:ln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85"/>
            <p:cNvSpPr/>
            <p:nvPr/>
          </p:nvSpPr>
          <p:spPr>
            <a:xfrm>
              <a:off x="6521266" y="2919929"/>
              <a:ext cx="18" cy="18"/>
            </a:xfrm>
            <a:custGeom>
              <a:rect b="b" l="l" r="r" t="t"/>
              <a:pathLst>
                <a:path extrusionOk="0" h="1" w="1">
                  <a:moveTo>
                    <a:pt x="1" y="0"/>
                  </a:moveTo>
                  <a:lnTo>
                    <a:pt x="1" y="0"/>
                  </a:ln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85"/>
            <p:cNvSpPr/>
            <p:nvPr/>
          </p:nvSpPr>
          <p:spPr>
            <a:xfrm>
              <a:off x="6479670" y="3343929"/>
              <a:ext cx="7471" cy="21121"/>
            </a:xfrm>
            <a:custGeom>
              <a:rect b="b" l="l" r="r" t="t"/>
              <a:pathLst>
                <a:path extrusionOk="0" h="1176" w="416">
                  <a:moveTo>
                    <a:pt x="1" y="0"/>
                  </a:moveTo>
                  <a:lnTo>
                    <a:pt x="1" y="1176"/>
                  </a:lnTo>
                  <a:lnTo>
                    <a:pt x="139" y="1176"/>
                  </a:lnTo>
                  <a:cubicBezTo>
                    <a:pt x="139" y="864"/>
                    <a:pt x="277" y="726"/>
                    <a:pt x="416" y="726"/>
                  </a:cubicBezTo>
                  <a:cubicBezTo>
                    <a:pt x="277" y="450"/>
                    <a:pt x="139" y="311"/>
                    <a:pt x="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85"/>
            <p:cNvSpPr/>
            <p:nvPr/>
          </p:nvSpPr>
          <p:spPr>
            <a:xfrm>
              <a:off x="6492709" y="3427120"/>
              <a:ext cx="40985" cy="38506"/>
            </a:xfrm>
            <a:custGeom>
              <a:rect b="b" l="l" r="r" t="t"/>
              <a:pathLst>
                <a:path extrusionOk="0" h="2144" w="2282">
                  <a:moveTo>
                    <a:pt x="1" y="0"/>
                  </a:moveTo>
                  <a:lnTo>
                    <a:pt x="1" y="0"/>
                  </a:lnTo>
                  <a:cubicBezTo>
                    <a:pt x="277" y="277"/>
                    <a:pt x="416" y="553"/>
                    <a:pt x="865" y="1002"/>
                  </a:cubicBezTo>
                  <a:cubicBezTo>
                    <a:pt x="1141" y="1279"/>
                    <a:pt x="1729" y="1728"/>
                    <a:pt x="2282" y="2143"/>
                  </a:cubicBezTo>
                  <a:cubicBezTo>
                    <a:pt x="1418" y="1417"/>
                    <a:pt x="727" y="726"/>
                    <a:pt x="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85"/>
            <p:cNvSpPr/>
            <p:nvPr/>
          </p:nvSpPr>
          <p:spPr>
            <a:xfrm>
              <a:off x="6487124" y="3348545"/>
              <a:ext cx="57131" cy="50037"/>
            </a:xfrm>
            <a:custGeom>
              <a:rect b="b" l="l" r="r" t="t"/>
              <a:pathLst>
                <a:path extrusionOk="0" h="2786" w="3181">
                  <a:moveTo>
                    <a:pt x="1250" y="0"/>
                  </a:moveTo>
                  <a:cubicBezTo>
                    <a:pt x="1115" y="0"/>
                    <a:pt x="985" y="17"/>
                    <a:pt x="865" y="54"/>
                  </a:cubicBezTo>
                  <a:cubicBezTo>
                    <a:pt x="588" y="54"/>
                    <a:pt x="312" y="193"/>
                    <a:pt x="1" y="469"/>
                  </a:cubicBezTo>
                  <a:cubicBezTo>
                    <a:pt x="450" y="919"/>
                    <a:pt x="1037" y="1333"/>
                    <a:pt x="1452" y="1783"/>
                  </a:cubicBezTo>
                  <a:cubicBezTo>
                    <a:pt x="1902" y="2197"/>
                    <a:pt x="2455" y="2509"/>
                    <a:pt x="2904" y="2785"/>
                  </a:cubicBezTo>
                  <a:cubicBezTo>
                    <a:pt x="3181" y="2509"/>
                    <a:pt x="3181" y="1921"/>
                    <a:pt x="3181" y="1472"/>
                  </a:cubicBezTo>
                  <a:cubicBezTo>
                    <a:pt x="3042" y="1057"/>
                    <a:pt x="2766" y="607"/>
                    <a:pt x="2316" y="331"/>
                  </a:cubicBezTo>
                  <a:cubicBezTo>
                    <a:pt x="2013" y="128"/>
                    <a:pt x="1616" y="0"/>
                    <a:pt x="12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85"/>
            <p:cNvSpPr/>
            <p:nvPr/>
          </p:nvSpPr>
          <p:spPr>
            <a:xfrm>
              <a:off x="6521266" y="2919929"/>
              <a:ext cx="18" cy="18"/>
            </a:xfrm>
            <a:custGeom>
              <a:rect b="b" l="l" r="r" t="t"/>
              <a:pathLst>
                <a:path extrusionOk="0" h="1" w="1">
                  <a:moveTo>
                    <a:pt x="1" y="0"/>
                  </a:moveTo>
                  <a:lnTo>
                    <a:pt x="1" y="0"/>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25" name="Google Shape;2525;p85"/>
            <p:cNvGrpSpPr/>
            <p:nvPr/>
          </p:nvGrpSpPr>
          <p:grpSpPr>
            <a:xfrm>
              <a:off x="6456089" y="2552414"/>
              <a:ext cx="672943" cy="1014758"/>
              <a:chOff x="6456089" y="2552414"/>
              <a:chExt cx="672943" cy="1014758"/>
            </a:xfrm>
          </p:grpSpPr>
          <p:sp>
            <p:nvSpPr>
              <p:cNvPr id="2526" name="Google Shape;2526;p85"/>
              <p:cNvSpPr/>
              <p:nvPr/>
            </p:nvSpPr>
            <p:spPr>
              <a:xfrm>
                <a:off x="6456089" y="3372486"/>
                <a:ext cx="527683" cy="194686"/>
              </a:xfrm>
              <a:custGeom>
                <a:rect b="b" l="l" r="r" t="t"/>
                <a:pathLst>
                  <a:path extrusionOk="0" h="10840" w="29381">
                    <a:moveTo>
                      <a:pt x="27099" y="0"/>
                    </a:moveTo>
                    <a:cubicBezTo>
                      <a:pt x="26961" y="0"/>
                      <a:pt x="26961" y="0"/>
                      <a:pt x="26961" y="139"/>
                    </a:cubicBezTo>
                    <a:lnTo>
                      <a:pt x="26961" y="3042"/>
                    </a:lnTo>
                    <a:cubicBezTo>
                      <a:pt x="26961" y="3042"/>
                      <a:pt x="26961" y="3180"/>
                      <a:pt x="26788" y="3180"/>
                    </a:cubicBezTo>
                    <a:lnTo>
                      <a:pt x="26788" y="3457"/>
                    </a:lnTo>
                    <a:cubicBezTo>
                      <a:pt x="25924" y="4770"/>
                      <a:pt x="24783" y="5911"/>
                      <a:pt x="23332" y="6913"/>
                    </a:cubicBezTo>
                    <a:cubicBezTo>
                      <a:pt x="22779" y="7363"/>
                      <a:pt x="22053" y="7639"/>
                      <a:pt x="21327" y="7916"/>
                    </a:cubicBezTo>
                    <a:cubicBezTo>
                      <a:pt x="20463" y="8227"/>
                      <a:pt x="19599" y="8503"/>
                      <a:pt x="18873" y="8642"/>
                    </a:cubicBezTo>
                    <a:cubicBezTo>
                      <a:pt x="17732" y="8780"/>
                      <a:pt x="16730" y="8953"/>
                      <a:pt x="15555" y="8953"/>
                    </a:cubicBezTo>
                    <a:cubicBezTo>
                      <a:pt x="14863" y="8953"/>
                      <a:pt x="14276" y="8953"/>
                      <a:pt x="13550" y="8780"/>
                    </a:cubicBezTo>
                    <a:cubicBezTo>
                      <a:pt x="11822" y="8642"/>
                      <a:pt x="10093" y="8227"/>
                      <a:pt x="8503" y="7639"/>
                    </a:cubicBezTo>
                    <a:cubicBezTo>
                      <a:pt x="7086" y="6913"/>
                      <a:pt x="5634" y="6187"/>
                      <a:pt x="4321" y="5185"/>
                    </a:cubicBezTo>
                    <a:cubicBezTo>
                      <a:pt x="3768" y="4770"/>
                      <a:pt x="3180" y="4321"/>
                      <a:pt x="2904" y="4044"/>
                    </a:cubicBezTo>
                    <a:cubicBezTo>
                      <a:pt x="2454" y="3595"/>
                      <a:pt x="2316" y="3319"/>
                      <a:pt x="2040" y="3042"/>
                    </a:cubicBezTo>
                    <a:cubicBezTo>
                      <a:pt x="1590" y="2593"/>
                      <a:pt x="1314" y="2178"/>
                      <a:pt x="864" y="1729"/>
                    </a:cubicBezTo>
                    <a:lnTo>
                      <a:pt x="864" y="1590"/>
                    </a:lnTo>
                    <a:cubicBezTo>
                      <a:pt x="726" y="1590"/>
                      <a:pt x="726" y="1452"/>
                      <a:pt x="726" y="1314"/>
                    </a:cubicBezTo>
                    <a:cubicBezTo>
                      <a:pt x="726" y="1176"/>
                      <a:pt x="588" y="864"/>
                      <a:pt x="588" y="726"/>
                    </a:cubicBezTo>
                    <a:cubicBezTo>
                      <a:pt x="173" y="1590"/>
                      <a:pt x="0" y="2593"/>
                      <a:pt x="311" y="3595"/>
                    </a:cubicBezTo>
                    <a:cubicBezTo>
                      <a:pt x="588" y="4909"/>
                      <a:pt x="1590" y="6049"/>
                      <a:pt x="2765" y="6775"/>
                    </a:cubicBezTo>
                    <a:cubicBezTo>
                      <a:pt x="3319" y="7224"/>
                      <a:pt x="4044" y="7501"/>
                      <a:pt x="4770" y="7777"/>
                    </a:cubicBezTo>
                    <a:cubicBezTo>
                      <a:pt x="5358" y="8227"/>
                      <a:pt x="6049" y="8503"/>
                      <a:pt x="6775" y="8642"/>
                    </a:cubicBezTo>
                    <a:cubicBezTo>
                      <a:pt x="8227" y="9229"/>
                      <a:pt x="9679" y="9506"/>
                      <a:pt x="11096" y="9817"/>
                    </a:cubicBezTo>
                    <a:cubicBezTo>
                      <a:pt x="13552" y="10314"/>
                      <a:pt x="16036" y="10840"/>
                      <a:pt x="18498" y="10840"/>
                    </a:cubicBezTo>
                    <a:cubicBezTo>
                      <a:pt x="18773" y="10840"/>
                      <a:pt x="19048" y="10833"/>
                      <a:pt x="19322" y="10819"/>
                    </a:cubicBezTo>
                    <a:cubicBezTo>
                      <a:pt x="21327" y="10681"/>
                      <a:pt x="23193" y="10232"/>
                      <a:pt x="24922" y="9091"/>
                    </a:cubicBezTo>
                    <a:cubicBezTo>
                      <a:pt x="25786" y="8503"/>
                      <a:pt x="26650" y="7916"/>
                      <a:pt x="27238" y="7052"/>
                    </a:cubicBezTo>
                    <a:cubicBezTo>
                      <a:pt x="27963" y="6360"/>
                      <a:pt x="28378" y="5496"/>
                      <a:pt x="28689" y="4459"/>
                    </a:cubicBezTo>
                    <a:cubicBezTo>
                      <a:pt x="29104" y="3768"/>
                      <a:pt x="29242" y="2904"/>
                      <a:pt x="29242" y="2040"/>
                    </a:cubicBezTo>
                    <a:cubicBezTo>
                      <a:pt x="29242" y="1729"/>
                      <a:pt x="29381" y="1452"/>
                      <a:pt x="29381" y="1314"/>
                    </a:cubicBezTo>
                    <a:cubicBezTo>
                      <a:pt x="29104" y="1176"/>
                      <a:pt x="28966" y="1176"/>
                      <a:pt x="28828" y="1176"/>
                    </a:cubicBezTo>
                    <a:cubicBezTo>
                      <a:pt x="28240" y="864"/>
                      <a:pt x="27825" y="726"/>
                      <a:pt x="27376" y="311"/>
                    </a:cubicBezTo>
                    <a:cubicBezTo>
                      <a:pt x="27238" y="139"/>
                      <a:pt x="27099" y="139"/>
                      <a:pt x="2709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85"/>
              <p:cNvSpPr/>
              <p:nvPr/>
            </p:nvSpPr>
            <p:spPr>
              <a:xfrm>
                <a:off x="6942787" y="3343929"/>
                <a:ext cx="18" cy="3125"/>
              </a:xfrm>
              <a:custGeom>
                <a:rect b="b" l="l" r="r" t="t"/>
                <a:pathLst>
                  <a:path extrusionOk="0" h="174" w="1">
                    <a:moveTo>
                      <a:pt x="0" y="173"/>
                    </a:moveTo>
                    <a:lnTo>
                      <a:pt x="0" y="173"/>
                    </a:ln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85"/>
              <p:cNvSpPr/>
              <p:nvPr/>
            </p:nvSpPr>
            <p:spPr>
              <a:xfrm>
                <a:off x="6546715" y="2883920"/>
                <a:ext cx="334002" cy="90662"/>
              </a:xfrm>
              <a:custGeom>
                <a:rect b="b" l="l" r="r" t="t"/>
                <a:pathLst>
                  <a:path extrusionOk="0" h="5048" w="18597">
                    <a:moveTo>
                      <a:pt x="10509" y="1"/>
                    </a:moveTo>
                    <a:cubicBezTo>
                      <a:pt x="10094" y="1"/>
                      <a:pt x="9506" y="1"/>
                      <a:pt x="9091" y="139"/>
                    </a:cubicBezTo>
                    <a:lnTo>
                      <a:pt x="8504" y="139"/>
                    </a:lnTo>
                    <a:cubicBezTo>
                      <a:pt x="8504" y="277"/>
                      <a:pt x="8366" y="415"/>
                      <a:pt x="8366" y="554"/>
                    </a:cubicBezTo>
                    <a:lnTo>
                      <a:pt x="8227" y="865"/>
                    </a:lnTo>
                    <a:cubicBezTo>
                      <a:pt x="8089" y="1141"/>
                      <a:pt x="7916" y="1418"/>
                      <a:pt x="7778" y="1729"/>
                    </a:cubicBezTo>
                    <a:cubicBezTo>
                      <a:pt x="7640" y="2005"/>
                      <a:pt x="7640" y="2455"/>
                      <a:pt x="7501" y="2731"/>
                    </a:cubicBezTo>
                    <a:lnTo>
                      <a:pt x="7501" y="3146"/>
                    </a:lnTo>
                    <a:cubicBezTo>
                      <a:pt x="7501" y="3457"/>
                      <a:pt x="7225" y="3595"/>
                      <a:pt x="7052" y="3595"/>
                    </a:cubicBezTo>
                    <a:cubicBezTo>
                      <a:pt x="6914" y="3595"/>
                      <a:pt x="6776" y="3595"/>
                      <a:pt x="6637" y="3457"/>
                    </a:cubicBezTo>
                    <a:cubicBezTo>
                      <a:pt x="6637" y="3319"/>
                      <a:pt x="6499" y="3319"/>
                      <a:pt x="6637" y="3146"/>
                    </a:cubicBezTo>
                    <a:cubicBezTo>
                      <a:pt x="6637" y="2731"/>
                      <a:pt x="6637" y="2282"/>
                      <a:pt x="6776" y="1867"/>
                    </a:cubicBezTo>
                    <a:cubicBezTo>
                      <a:pt x="6914" y="1591"/>
                      <a:pt x="7052" y="1280"/>
                      <a:pt x="7225" y="865"/>
                    </a:cubicBezTo>
                    <a:lnTo>
                      <a:pt x="7363" y="726"/>
                    </a:lnTo>
                    <a:lnTo>
                      <a:pt x="7501" y="277"/>
                    </a:lnTo>
                    <a:lnTo>
                      <a:pt x="7501" y="277"/>
                    </a:lnTo>
                    <a:cubicBezTo>
                      <a:pt x="6188" y="415"/>
                      <a:pt x="5047" y="726"/>
                      <a:pt x="4045" y="1141"/>
                    </a:cubicBezTo>
                    <a:cubicBezTo>
                      <a:pt x="3043" y="1418"/>
                      <a:pt x="2317" y="1867"/>
                      <a:pt x="1453" y="2455"/>
                    </a:cubicBezTo>
                    <a:cubicBezTo>
                      <a:pt x="865" y="2870"/>
                      <a:pt x="450" y="3319"/>
                      <a:pt x="1" y="3734"/>
                    </a:cubicBezTo>
                    <a:cubicBezTo>
                      <a:pt x="865" y="4010"/>
                      <a:pt x="1867" y="4183"/>
                      <a:pt x="3043" y="4460"/>
                    </a:cubicBezTo>
                    <a:cubicBezTo>
                      <a:pt x="4460" y="4736"/>
                      <a:pt x="5911" y="4874"/>
                      <a:pt x="7640" y="5047"/>
                    </a:cubicBezTo>
                    <a:lnTo>
                      <a:pt x="12099" y="5047"/>
                    </a:lnTo>
                    <a:cubicBezTo>
                      <a:pt x="14138" y="4874"/>
                      <a:pt x="16143" y="4321"/>
                      <a:pt x="18147" y="3595"/>
                    </a:cubicBezTo>
                    <a:cubicBezTo>
                      <a:pt x="18286" y="3595"/>
                      <a:pt x="18459" y="3457"/>
                      <a:pt x="18597" y="3457"/>
                    </a:cubicBezTo>
                    <a:lnTo>
                      <a:pt x="18597" y="3319"/>
                    </a:lnTo>
                    <a:lnTo>
                      <a:pt x="18597" y="3146"/>
                    </a:lnTo>
                    <a:lnTo>
                      <a:pt x="18597" y="3008"/>
                    </a:lnTo>
                    <a:cubicBezTo>
                      <a:pt x="18459" y="2870"/>
                      <a:pt x="18459" y="2731"/>
                      <a:pt x="18286" y="2593"/>
                    </a:cubicBezTo>
                    <a:cubicBezTo>
                      <a:pt x="18147" y="2282"/>
                      <a:pt x="17871" y="2144"/>
                      <a:pt x="17733" y="1867"/>
                    </a:cubicBezTo>
                    <a:cubicBezTo>
                      <a:pt x="17422" y="1591"/>
                      <a:pt x="17007" y="1418"/>
                      <a:pt x="16419" y="1141"/>
                    </a:cubicBezTo>
                    <a:cubicBezTo>
                      <a:pt x="15693" y="726"/>
                      <a:pt x="14829" y="554"/>
                      <a:pt x="13827" y="277"/>
                    </a:cubicBezTo>
                    <a:cubicBezTo>
                      <a:pt x="13101" y="139"/>
                      <a:pt x="12410" y="139"/>
                      <a:pt x="11684" y="1"/>
                    </a:cubicBezTo>
                    <a:lnTo>
                      <a:pt x="11684" y="1"/>
                    </a:lnTo>
                    <a:cubicBezTo>
                      <a:pt x="11822" y="726"/>
                      <a:pt x="11960" y="1141"/>
                      <a:pt x="12099" y="1729"/>
                    </a:cubicBezTo>
                    <a:lnTo>
                      <a:pt x="12099" y="1867"/>
                    </a:lnTo>
                    <a:cubicBezTo>
                      <a:pt x="12237" y="2005"/>
                      <a:pt x="12237" y="2144"/>
                      <a:pt x="12099" y="2282"/>
                    </a:cubicBezTo>
                    <a:cubicBezTo>
                      <a:pt x="12099" y="2282"/>
                      <a:pt x="12099" y="2455"/>
                      <a:pt x="11960" y="2455"/>
                    </a:cubicBezTo>
                    <a:cubicBezTo>
                      <a:pt x="11822" y="2593"/>
                      <a:pt x="11822" y="2593"/>
                      <a:pt x="11684" y="2593"/>
                    </a:cubicBezTo>
                    <a:cubicBezTo>
                      <a:pt x="11546" y="2593"/>
                      <a:pt x="11373" y="2455"/>
                      <a:pt x="11373" y="2282"/>
                    </a:cubicBezTo>
                    <a:cubicBezTo>
                      <a:pt x="11096" y="1867"/>
                      <a:pt x="11096" y="1418"/>
                      <a:pt x="10958" y="1141"/>
                    </a:cubicBezTo>
                    <a:cubicBezTo>
                      <a:pt x="10820" y="726"/>
                      <a:pt x="10820" y="415"/>
                      <a:pt x="10820" y="1"/>
                    </a:cubicBezTo>
                    <a:close/>
                  </a:path>
                </a:pathLst>
              </a:custGeom>
              <a:solidFill>
                <a:srgbClr val="7535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85"/>
              <p:cNvSpPr/>
              <p:nvPr/>
            </p:nvSpPr>
            <p:spPr>
              <a:xfrm>
                <a:off x="6792552" y="2844821"/>
                <a:ext cx="39135" cy="36638"/>
              </a:xfrm>
              <a:custGeom>
                <a:rect b="b" l="l" r="r" t="t"/>
                <a:pathLst>
                  <a:path extrusionOk="0" h="2040" w="2179">
                    <a:moveTo>
                      <a:pt x="1" y="0"/>
                    </a:moveTo>
                    <a:cubicBezTo>
                      <a:pt x="277" y="449"/>
                      <a:pt x="726" y="864"/>
                      <a:pt x="1003" y="1314"/>
                    </a:cubicBezTo>
                    <a:cubicBezTo>
                      <a:pt x="1141" y="1452"/>
                      <a:pt x="1314" y="1728"/>
                      <a:pt x="1452" y="1867"/>
                    </a:cubicBezTo>
                    <a:cubicBezTo>
                      <a:pt x="1729" y="1867"/>
                      <a:pt x="1867" y="2039"/>
                      <a:pt x="2178" y="2039"/>
                    </a:cubicBezTo>
                    <a:cubicBezTo>
                      <a:pt x="1729" y="1452"/>
                      <a:pt x="1314" y="726"/>
                      <a:pt x="10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85"/>
              <p:cNvSpPr/>
              <p:nvPr/>
            </p:nvSpPr>
            <p:spPr>
              <a:xfrm>
                <a:off x="6727985" y="2839846"/>
                <a:ext cx="13057" cy="13057"/>
              </a:xfrm>
              <a:custGeom>
                <a:rect b="b" l="l" r="r" t="t"/>
                <a:pathLst>
                  <a:path extrusionOk="0" h="727" w="727">
                    <a:moveTo>
                      <a:pt x="1" y="1"/>
                    </a:moveTo>
                    <a:cubicBezTo>
                      <a:pt x="139" y="277"/>
                      <a:pt x="416" y="415"/>
                      <a:pt x="727" y="726"/>
                    </a:cubicBezTo>
                    <a:lnTo>
                      <a:pt x="72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85"/>
              <p:cNvSpPr/>
              <p:nvPr/>
            </p:nvSpPr>
            <p:spPr>
              <a:xfrm>
                <a:off x="6637359" y="2839846"/>
                <a:ext cx="39117" cy="36028"/>
              </a:xfrm>
              <a:custGeom>
                <a:rect b="b" l="l" r="r" t="t"/>
                <a:pathLst>
                  <a:path extrusionOk="0" h="2006" w="2178">
                    <a:moveTo>
                      <a:pt x="864" y="1"/>
                    </a:moveTo>
                    <a:cubicBezTo>
                      <a:pt x="588" y="1"/>
                      <a:pt x="277" y="1"/>
                      <a:pt x="0" y="139"/>
                    </a:cubicBezTo>
                    <a:cubicBezTo>
                      <a:pt x="450" y="588"/>
                      <a:pt x="864" y="1279"/>
                      <a:pt x="1314" y="1867"/>
                    </a:cubicBezTo>
                    <a:cubicBezTo>
                      <a:pt x="1314" y="1867"/>
                      <a:pt x="1314" y="2005"/>
                      <a:pt x="1452" y="2005"/>
                    </a:cubicBezTo>
                    <a:cubicBezTo>
                      <a:pt x="1729" y="2005"/>
                      <a:pt x="1867" y="1867"/>
                      <a:pt x="2178" y="1867"/>
                    </a:cubicBezTo>
                    <a:cubicBezTo>
                      <a:pt x="2005" y="1591"/>
                      <a:pt x="1867" y="1452"/>
                      <a:pt x="1729" y="1141"/>
                    </a:cubicBezTo>
                    <a:cubicBezTo>
                      <a:pt x="1452" y="865"/>
                      <a:pt x="1314" y="415"/>
                      <a:pt x="100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85"/>
              <p:cNvSpPr/>
              <p:nvPr/>
            </p:nvSpPr>
            <p:spPr>
              <a:xfrm>
                <a:off x="6707511" y="2862817"/>
                <a:ext cx="2496" cy="18"/>
              </a:xfrm>
              <a:custGeom>
                <a:rect b="b" l="l" r="r" t="t"/>
                <a:pathLst>
                  <a:path extrusionOk="0" h="1" w="139">
                    <a:moveTo>
                      <a:pt x="138" y="0"/>
                    </a:moveTo>
                    <a:lnTo>
                      <a:pt x="138" y="0"/>
                    </a:lnTo>
                    <a:lnTo>
                      <a:pt x="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85"/>
              <p:cNvSpPr/>
              <p:nvPr/>
            </p:nvSpPr>
            <p:spPr>
              <a:xfrm>
                <a:off x="6707511" y="2862817"/>
                <a:ext cx="18" cy="18"/>
              </a:xfrm>
              <a:custGeom>
                <a:rect b="b" l="l" r="r" t="t"/>
                <a:pathLst>
                  <a:path extrusionOk="0" h="1" w="1">
                    <a:moveTo>
                      <a:pt x="0" y="0"/>
                    </a:moveTo>
                    <a:lnTo>
                      <a:pt x="0" y="0"/>
                    </a:lnTo>
                    <a:lnTo>
                      <a:pt x="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85"/>
              <p:cNvSpPr/>
              <p:nvPr/>
            </p:nvSpPr>
            <p:spPr>
              <a:xfrm>
                <a:off x="6707511" y="2837367"/>
                <a:ext cx="33531" cy="31053"/>
              </a:xfrm>
              <a:custGeom>
                <a:rect b="b" l="l" r="r" t="t"/>
                <a:pathLst>
                  <a:path extrusionOk="0" h="1729" w="1867">
                    <a:moveTo>
                      <a:pt x="0" y="0"/>
                    </a:moveTo>
                    <a:cubicBezTo>
                      <a:pt x="0" y="277"/>
                      <a:pt x="138" y="415"/>
                      <a:pt x="138" y="726"/>
                    </a:cubicBezTo>
                    <a:cubicBezTo>
                      <a:pt x="0" y="864"/>
                      <a:pt x="0" y="1141"/>
                      <a:pt x="0" y="1279"/>
                    </a:cubicBezTo>
                    <a:lnTo>
                      <a:pt x="0" y="1417"/>
                    </a:lnTo>
                    <a:lnTo>
                      <a:pt x="138" y="1417"/>
                    </a:lnTo>
                    <a:lnTo>
                      <a:pt x="138" y="1590"/>
                    </a:lnTo>
                    <a:cubicBezTo>
                      <a:pt x="277" y="1590"/>
                      <a:pt x="277" y="1729"/>
                      <a:pt x="277" y="1729"/>
                    </a:cubicBezTo>
                    <a:lnTo>
                      <a:pt x="1867" y="1729"/>
                    </a:lnTo>
                    <a:lnTo>
                      <a:pt x="1141" y="1003"/>
                    </a:lnTo>
                    <a:cubicBezTo>
                      <a:pt x="864" y="726"/>
                      <a:pt x="553" y="415"/>
                      <a:pt x="41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85"/>
              <p:cNvSpPr/>
              <p:nvPr/>
            </p:nvSpPr>
            <p:spPr>
              <a:xfrm>
                <a:off x="6761517" y="2839846"/>
                <a:ext cx="41613" cy="33549"/>
              </a:xfrm>
              <a:custGeom>
                <a:rect b="b" l="l" r="r" t="t"/>
                <a:pathLst>
                  <a:path extrusionOk="0" h="1868" w="2317">
                    <a:moveTo>
                      <a:pt x="0" y="1"/>
                    </a:moveTo>
                    <a:lnTo>
                      <a:pt x="0" y="1"/>
                    </a:lnTo>
                    <a:cubicBezTo>
                      <a:pt x="450" y="588"/>
                      <a:pt x="864" y="1141"/>
                      <a:pt x="1452" y="1729"/>
                    </a:cubicBezTo>
                    <a:cubicBezTo>
                      <a:pt x="1729" y="1867"/>
                      <a:pt x="2005" y="1867"/>
                      <a:pt x="2316" y="1867"/>
                    </a:cubicBezTo>
                    <a:cubicBezTo>
                      <a:pt x="1867" y="1452"/>
                      <a:pt x="1452" y="865"/>
                      <a:pt x="1003" y="277"/>
                    </a:cubicBezTo>
                    <a:lnTo>
                      <a:pt x="1003" y="139"/>
                    </a:lnTo>
                    <a:lnTo>
                      <a:pt x="864" y="139"/>
                    </a:lnTo>
                    <a:lnTo>
                      <a:pt x="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85"/>
              <p:cNvSpPr/>
              <p:nvPr/>
            </p:nvSpPr>
            <p:spPr>
              <a:xfrm>
                <a:off x="6665916" y="2837367"/>
                <a:ext cx="26078" cy="33531"/>
              </a:xfrm>
              <a:custGeom>
                <a:rect b="b" l="l" r="r" t="t"/>
                <a:pathLst>
                  <a:path extrusionOk="0" h="1867" w="1452">
                    <a:moveTo>
                      <a:pt x="0" y="0"/>
                    </a:moveTo>
                    <a:cubicBezTo>
                      <a:pt x="277" y="553"/>
                      <a:pt x="588" y="1003"/>
                      <a:pt x="1003" y="1417"/>
                    </a:cubicBezTo>
                    <a:cubicBezTo>
                      <a:pt x="1003" y="1590"/>
                      <a:pt x="1141" y="1729"/>
                      <a:pt x="1279" y="1867"/>
                    </a:cubicBezTo>
                    <a:cubicBezTo>
                      <a:pt x="1279" y="1590"/>
                      <a:pt x="1452" y="1417"/>
                      <a:pt x="1452" y="1141"/>
                    </a:cubicBezTo>
                    <a:cubicBezTo>
                      <a:pt x="1452" y="1003"/>
                      <a:pt x="1452" y="1003"/>
                      <a:pt x="1279" y="1003"/>
                    </a:cubicBezTo>
                    <a:cubicBezTo>
                      <a:pt x="1141" y="726"/>
                      <a:pt x="1003" y="415"/>
                      <a:pt x="86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85"/>
              <p:cNvSpPr/>
              <p:nvPr/>
            </p:nvSpPr>
            <p:spPr>
              <a:xfrm>
                <a:off x="6756542" y="2852885"/>
                <a:ext cx="15535" cy="18014"/>
              </a:xfrm>
              <a:custGeom>
                <a:rect b="b" l="l" r="r" t="t"/>
                <a:pathLst>
                  <a:path extrusionOk="0" h="1003" w="865">
                    <a:moveTo>
                      <a:pt x="1" y="0"/>
                    </a:moveTo>
                    <a:lnTo>
                      <a:pt x="1" y="865"/>
                    </a:lnTo>
                    <a:cubicBezTo>
                      <a:pt x="277" y="865"/>
                      <a:pt x="554" y="1003"/>
                      <a:pt x="865" y="1003"/>
                    </a:cubicBezTo>
                    <a:cubicBezTo>
                      <a:pt x="554" y="553"/>
                      <a:pt x="277" y="27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85"/>
              <p:cNvSpPr/>
              <p:nvPr/>
            </p:nvSpPr>
            <p:spPr>
              <a:xfrm>
                <a:off x="6614388" y="2842324"/>
                <a:ext cx="36028" cy="39135"/>
              </a:xfrm>
              <a:custGeom>
                <a:rect b="b" l="l" r="r" t="t"/>
                <a:pathLst>
                  <a:path extrusionOk="0" h="2179" w="2006">
                    <a:moveTo>
                      <a:pt x="692" y="1"/>
                    </a:moveTo>
                    <a:cubicBezTo>
                      <a:pt x="415" y="1"/>
                      <a:pt x="277" y="139"/>
                      <a:pt x="0" y="139"/>
                    </a:cubicBezTo>
                    <a:cubicBezTo>
                      <a:pt x="415" y="865"/>
                      <a:pt x="865" y="1453"/>
                      <a:pt x="1279" y="2178"/>
                    </a:cubicBezTo>
                    <a:cubicBezTo>
                      <a:pt x="1556" y="2178"/>
                      <a:pt x="1867" y="2006"/>
                      <a:pt x="2005" y="2006"/>
                    </a:cubicBezTo>
                    <a:cubicBezTo>
                      <a:pt x="1867" y="1729"/>
                      <a:pt x="1729" y="1453"/>
                      <a:pt x="1556" y="1314"/>
                    </a:cubicBezTo>
                    <a:cubicBezTo>
                      <a:pt x="1279" y="865"/>
                      <a:pt x="1003" y="450"/>
                      <a:pt x="692" y="139"/>
                    </a:cubicBezTo>
                    <a:lnTo>
                      <a:pt x="69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85"/>
              <p:cNvSpPr/>
              <p:nvPr/>
            </p:nvSpPr>
            <p:spPr>
              <a:xfrm>
                <a:off x="6567836" y="2852885"/>
                <a:ext cx="36010" cy="49067"/>
              </a:xfrm>
              <a:custGeom>
                <a:rect b="b" l="l" r="r" t="t"/>
                <a:pathLst>
                  <a:path extrusionOk="0" h="2732" w="2005">
                    <a:moveTo>
                      <a:pt x="691" y="0"/>
                    </a:moveTo>
                    <a:cubicBezTo>
                      <a:pt x="553" y="139"/>
                      <a:pt x="277" y="139"/>
                      <a:pt x="0" y="277"/>
                    </a:cubicBezTo>
                    <a:cubicBezTo>
                      <a:pt x="277" y="1003"/>
                      <a:pt x="415" y="1729"/>
                      <a:pt x="691" y="2282"/>
                    </a:cubicBezTo>
                    <a:cubicBezTo>
                      <a:pt x="864" y="2454"/>
                      <a:pt x="864" y="2593"/>
                      <a:pt x="1002" y="2731"/>
                    </a:cubicBezTo>
                    <a:cubicBezTo>
                      <a:pt x="1141" y="2593"/>
                      <a:pt x="1417" y="2454"/>
                      <a:pt x="1728" y="2454"/>
                    </a:cubicBezTo>
                    <a:cubicBezTo>
                      <a:pt x="1728" y="2282"/>
                      <a:pt x="1867" y="2282"/>
                      <a:pt x="2005" y="2282"/>
                    </a:cubicBezTo>
                    <a:cubicBezTo>
                      <a:pt x="1555" y="1590"/>
                      <a:pt x="1141" y="726"/>
                      <a:pt x="69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85"/>
              <p:cNvSpPr/>
              <p:nvPr/>
            </p:nvSpPr>
            <p:spPr>
              <a:xfrm>
                <a:off x="6526241" y="2870881"/>
                <a:ext cx="28574" cy="57131"/>
              </a:xfrm>
              <a:custGeom>
                <a:rect b="b" l="l" r="r" t="t"/>
                <a:pathLst>
                  <a:path extrusionOk="0" h="3181" w="1591">
                    <a:moveTo>
                      <a:pt x="726" y="1"/>
                    </a:moveTo>
                    <a:cubicBezTo>
                      <a:pt x="415" y="139"/>
                      <a:pt x="138" y="277"/>
                      <a:pt x="0" y="416"/>
                    </a:cubicBezTo>
                    <a:cubicBezTo>
                      <a:pt x="138" y="865"/>
                      <a:pt x="277" y="1141"/>
                      <a:pt x="415" y="1591"/>
                    </a:cubicBezTo>
                    <a:cubicBezTo>
                      <a:pt x="588" y="2144"/>
                      <a:pt x="864" y="2593"/>
                      <a:pt x="1141" y="3181"/>
                    </a:cubicBezTo>
                    <a:cubicBezTo>
                      <a:pt x="1279" y="3008"/>
                      <a:pt x="1452" y="2870"/>
                      <a:pt x="1590" y="2731"/>
                    </a:cubicBezTo>
                    <a:cubicBezTo>
                      <a:pt x="1141" y="1867"/>
                      <a:pt x="864" y="1003"/>
                      <a:pt x="72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85"/>
              <p:cNvSpPr/>
              <p:nvPr/>
            </p:nvSpPr>
            <p:spPr>
              <a:xfrm>
                <a:off x="6546715" y="2860338"/>
                <a:ext cx="28574" cy="54634"/>
              </a:xfrm>
              <a:custGeom>
                <a:rect b="b" l="l" r="r" t="t"/>
                <a:pathLst>
                  <a:path extrusionOk="0" h="3042" w="1591">
                    <a:moveTo>
                      <a:pt x="727" y="0"/>
                    </a:moveTo>
                    <a:cubicBezTo>
                      <a:pt x="450" y="138"/>
                      <a:pt x="312" y="311"/>
                      <a:pt x="1" y="311"/>
                    </a:cubicBezTo>
                    <a:cubicBezTo>
                      <a:pt x="312" y="1175"/>
                      <a:pt x="450" y="1867"/>
                      <a:pt x="727" y="2593"/>
                    </a:cubicBezTo>
                    <a:cubicBezTo>
                      <a:pt x="865" y="2731"/>
                      <a:pt x="865" y="2904"/>
                      <a:pt x="1003" y="3042"/>
                    </a:cubicBezTo>
                    <a:cubicBezTo>
                      <a:pt x="1176" y="2904"/>
                      <a:pt x="1453" y="2731"/>
                      <a:pt x="1591" y="2593"/>
                    </a:cubicBezTo>
                    <a:cubicBezTo>
                      <a:pt x="1453" y="2178"/>
                      <a:pt x="1176" y="1728"/>
                      <a:pt x="1003" y="1175"/>
                    </a:cubicBezTo>
                    <a:cubicBezTo>
                      <a:pt x="865" y="864"/>
                      <a:pt x="865" y="450"/>
                      <a:pt x="7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85"/>
              <p:cNvSpPr/>
              <p:nvPr/>
            </p:nvSpPr>
            <p:spPr>
              <a:xfrm>
                <a:off x="6847186" y="2839846"/>
                <a:ext cx="90033" cy="100594"/>
              </a:xfrm>
              <a:custGeom>
                <a:rect b="b" l="l" r="r" t="t"/>
                <a:pathLst>
                  <a:path extrusionOk="0" h="5601" w="5013">
                    <a:moveTo>
                      <a:pt x="1211" y="415"/>
                    </a:moveTo>
                    <a:cubicBezTo>
                      <a:pt x="1524" y="543"/>
                      <a:pt x="1824" y="672"/>
                      <a:pt x="2111" y="800"/>
                    </a:cubicBezTo>
                    <a:lnTo>
                      <a:pt x="2111" y="800"/>
                    </a:lnTo>
                    <a:cubicBezTo>
                      <a:pt x="1846" y="671"/>
                      <a:pt x="1568" y="545"/>
                      <a:pt x="1279" y="415"/>
                    </a:cubicBezTo>
                    <a:close/>
                    <a:moveTo>
                      <a:pt x="2111" y="800"/>
                    </a:moveTo>
                    <a:lnTo>
                      <a:pt x="2111" y="800"/>
                    </a:lnTo>
                    <a:cubicBezTo>
                      <a:pt x="2768" y="1118"/>
                      <a:pt x="3355" y="1449"/>
                      <a:pt x="3872" y="1867"/>
                    </a:cubicBezTo>
                    <a:cubicBezTo>
                      <a:pt x="4321" y="2144"/>
                      <a:pt x="4597" y="2455"/>
                      <a:pt x="5012" y="2731"/>
                    </a:cubicBezTo>
                    <a:cubicBezTo>
                      <a:pt x="4874" y="2593"/>
                      <a:pt x="4736" y="2455"/>
                      <a:pt x="4597" y="2316"/>
                    </a:cubicBezTo>
                    <a:cubicBezTo>
                      <a:pt x="4148" y="2005"/>
                      <a:pt x="3733" y="1729"/>
                      <a:pt x="3146" y="1279"/>
                    </a:cubicBezTo>
                    <a:cubicBezTo>
                      <a:pt x="2821" y="1123"/>
                      <a:pt x="2476" y="962"/>
                      <a:pt x="2111" y="800"/>
                    </a:cubicBezTo>
                    <a:close/>
                    <a:moveTo>
                      <a:pt x="0" y="1"/>
                    </a:moveTo>
                    <a:lnTo>
                      <a:pt x="0" y="277"/>
                    </a:lnTo>
                    <a:cubicBezTo>
                      <a:pt x="553" y="1279"/>
                      <a:pt x="1279" y="2316"/>
                      <a:pt x="1867" y="3457"/>
                    </a:cubicBezTo>
                    <a:lnTo>
                      <a:pt x="1867" y="3734"/>
                    </a:lnTo>
                    <a:lnTo>
                      <a:pt x="1729" y="3872"/>
                    </a:lnTo>
                    <a:cubicBezTo>
                      <a:pt x="1867" y="3872"/>
                      <a:pt x="1867" y="4045"/>
                      <a:pt x="2005" y="4045"/>
                    </a:cubicBezTo>
                    <a:cubicBezTo>
                      <a:pt x="2143" y="4321"/>
                      <a:pt x="2282" y="4598"/>
                      <a:pt x="2420" y="4736"/>
                    </a:cubicBezTo>
                    <a:cubicBezTo>
                      <a:pt x="2593" y="4909"/>
                      <a:pt x="2593" y="4909"/>
                      <a:pt x="2593" y="5047"/>
                    </a:cubicBezTo>
                    <a:lnTo>
                      <a:pt x="2593" y="5185"/>
                    </a:lnTo>
                    <a:cubicBezTo>
                      <a:pt x="2731" y="5185"/>
                      <a:pt x="2731" y="5185"/>
                      <a:pt x="2731" y="5324"/>
                    </a:cubicBezTo>
                    <a:lnTo>
                      <a:pt x="2731" y="5600"/>
                    </a:lnTo>
                    <a:cubicBezTo>
                      <a:pt x="2869" y="5462"/>
                      <a:pt x="3007" y="5462"/>
                      <a:pt x="3146" y="5324"/>
                    </a:cubicBezTo>
                    <a:cubicBezTo>
                      <a:pt x="2282" y="4183"/>
                      <a:pt x="1729" y="2869"/>
                      <a:pt x="1141" y="1591"/>
                    </a:cubicBezTo>
                    <a:cubicBezTo>
                      <a:pt x="1003" y="1591"/>
                      <a:pt x="1003" y="1452"/>
                      <a:pt x="1003" y="1452"/>
                    </a:cubicBezTo>
                    <a:lnTo>
                      <a:pt x="1003" y="1279"/>
                    </a:lnTo>
                    <a:cubicBezTo>
                      <a:pt x="692" y="1279"/>
                      <a:pt x="553" y="1003"/>
                      <a:pt x="692" y="726"/>
                    </a:cubicBezTo>
                    <a:cubicBezTo>
                      <a:pt x="692" y="588"/>
                      <a:pt x="864" y="415"/>
                      <a:pt x="1141" y="415"/>
                    </a:cubicBezTo>
                    <a:lnTo>
                      <a:pt x="1211" y="415"/>
                    </a:lnTo>
                    <a:cubicBezTo>
                      <a:pt x="868" y="275"/>
                      <a:pt x="511" y="136"/>
                      <a:pt x="1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85"/>
              <p:cNvSpPr/>
              <p:nvPr/>
            </p:nvSpPr>
            <p:spPr>
              <a:xfrm>
                <a:off x="6916709" y="2893852"/>
                <a:ext cx="20510" cy="28574"/>
              </a:xfrm>
              <a:custGeom>
                <a:rect b="b" l="l" r="r" t="t"/>
                <a:pathLst>
                  <a:path extrusionOk="0" h="1591" w="1142">
                    <a:moveTo>
                      <a:pt x="139" y="1"/>
                    </a:moveTo>
                    <a:lnTo>
                      <a:pt x="139" y="173"/>
                    </a:lnTo>
                    <a:lnTo>
                      <a:pt x="1" y="1"/>
                    </a:lnTo>
                    <a:lnTo>
                      <a:pt x="1" y="1"/>
                    </a:lnTo>
                    <a:cubicBezTo>
                      <a:pt x="277" y="588"/>
                      <a:pt x="588" y="1038"/>
                      <a:pt x="865" y="1591"/>
                    </a:cubicBezTo>
                    <a:cubicBezTo>
                      <a:pt x="1003" y="1591"/>
                      <a:pt x="1003" y="1452"/>
                      <a:pt x="1141" y="1452"/>
                    </a:cubicBezTo>
                    <a:cubicBezTo>
                      <a:pt x="1141" y="1314"/>
                      <a:pt x="1003" y="1176"/>
                      <a:pt x="1003" y="1038"/>
                    </a:cubicBezTo>
                    <a:cubicBezTo>
                      <a:pt x="726" y="727"/>
                      <a:pt x="450" y="450"/>
                      <a:pt x="1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85"/>
              <p:cNvSpPr/>
              <p:nvPr/>
            </p:nvSpPr>
            <p:spPr>
              <a:xfrm>
                <a:off x="6880699" y="2870881"/>
                <a:ext cx="41003" cy="59609"/>
              </a:xfrm>
              <a:custGeom>
                <a:rect b="b" l="l" r="r" t="t"/>
                <a:pathLst>
                  <a:path extrusionOk="0" h="3319" w="2283">
                    <a:moveTo>
                      <a:pt x="1" y="1"/>
                    </a:moveTo>
                    <a:lnTo>
                      <a:pt x="1" y="1"/>
                    </a:lnTo>
                    <a:cubicBezTo>
                      <a:pt x="554" y="1141"/>
                      <a:pt x="1141" y="2317"/>
                      <a:pt x="1867" y="3319"/>
                    </a:cubicBezTo>
                    <a:cubicBezTo>
                      <a:pt x="2006" y="3319"/>
                      <a:pt x="2144" y="3181"/>
                      <a:pt x="2282" y="3181"/>
                    </a:cubicBezTo>
                    <a:cubicBezTo>
                      <a:pt x="2144" y="2731"/>
                      <a:pt x="1867" y="2317"/>
                      <a:pt x="1591" y="1867"/>
                    </a:cubicBezTo>
                    <a:cubicBezTo>
                      <a:pt x="1418" y="1452"/>
                      <a:pt x="1141" y="1003"/>
                      <a:pt x="1003" y="588"/>
                    </a:cubicBezTo>
                    <a:cubicBezTo>
                      <a:pt x="727" y="416"/>
                      <a:pt x="277" y="139"/>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85"/>
              <p:cNvSpPr/>
              <p:nvPr/>
            </p:nvSpPr>
            <p:spPr>
              <a:xfrm>
                <a:off x="6823586" y="2847299"/>
                <a:ext cx="41613" cy="52156"/>
              </a:xfrm>
              <a:custGeom>
                <a:rect b="b" l="l" r="r" t="t"/>
                <a:pathLst>
                  <a:path extrusionOk="0" h="2904" w="2317">
                    <a:moveTo>
                      <a:pt x="1" y="0"/>
                    </a:moveTo>
                    <a:cubicBezTo>
                      <a:pt x="450" y="726"/>
                      <a:pt x="865" y="1452"/>
                      <a:pt x="1314" y="2316"/>
                    </a:cubicBezTo>
                    <a:cubicBezTo>
                      <a:pt x="1591" y="2454"/>
                      <a:pt x="1867" y="2454"/>
                      <a:pt x="2006" y="2765"/>
                    </a:cubicBezTo>
                    <a:cubicBezTo>
                      <a:pt x="2119" y="2765"/>
                      <a:pt x="2217" y="2765"/>
                      <a:pt x="2272" y="2804"/>
                    </a:cubicBezTo>
                    <a:lnTo>
                      <a:pt x="2272" y="2804"/>
                    </a:lnTo>
                    <a:cubicBezTo>
                      <a:pt x="1831" y="1844"/>
                      <a:pt x="1295" y="1009"/>
                      <a:pt x="727" y="173"/>
                    </a:cubicBezTo>
                    <a:cubicBezTo>
                      <a:pt x="588" y="0"/>
                      <a:pt x="450" y="0"/>
                      <a:pt x="277" y="0"/>
                    </a:cubicBezTo>
                    <a:close/>
                    <a:moveTo>
                      <a:pt x="2272" y="2804"/>
                    </a:moveTo>
                    <a:cubicBezTo>
                      <a:pt x="2287" y="2837"/>
                      <a:pt x="2302" y="2870"/>
                      <a:pt x="2317" y="2904"/>
                    </a:cubicBezTo>
                    <a:cubicBezTo>
                      <a:pt x="2317" y="2856"/>
                      <a:pt x="2300" y="2825"/>
                      <a:pt x="2272" y="2804"/>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85"/>
              <p:cNvSpPr/>
              <p:nvPr/>
            </p:nvSpPr>
            <p:spPr>
              <a:xfrm>
                <a:off x="6590789" y="2847299"/>
                <a:ext cx="36028" cy="41613"/>
              </a:xfrm>
              <a:custGeom>
                <a:rect b="b" l="l" r="r" t="t"/>
                <a:pathLst>
                  <a:path extrusionOk="0" h="2317" w="2006">
                    <a:moveTo>
                      <a:pt x="727" y="0"/>
                    </a:moveTo>
                    <a:cubicBezTo>
                      <a:pt x="450" y="0"/>
                      <a:pt x="277" y="173"/>
                      <a:pt x="1" y="173"/>
                    </a:cubicBezTo>
                    <a:cubicBezTo>
                      <a:pt x="450" y="864"/>
                      <a:pt x="865" y="1590"/>
                      <a:pt x="1142" y="2316"/>
                    </a:cubicBezTo>
                    <a:cubicBezTo>
                      <a:pt x="1453" y="2316"/>
                      <a:pt x="1729" y="2178"/>
                      <a:pt x="2006" y="2040"/>
                    </a:cubicBezTo>
                    <a:cubicBezTo>
                      <a:pt x="1591" y="1452"/>
                      <a:pt x="1142" y="726"/>
                      <a:pt x="7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85"/>
              <p:cNvSpPr/>
              <p:nvPr/>
            </p:nvSpPr>
            <p:spPr>
              <a:xfrm>
                <a:off x="6968236" y="3010556"/>
                <a:ext cx="142800" cy="103701"/>
              </a:xfrm>
              <a:custGeom>
                <a:rect b="b" l="l" r="r" t="t"/>
                <a:pathLst>
                  <a:path extrusionOk="0" h="5774" w="7951">
                    <a:moveTo>
                      <a:pt x="726" y="1"/>
                    </a:moveTo>
                    <a:cubicBezTo>
                      <a:pt x="588" y="1"/>
                      <a:pt x="450" y="1"/>
                      <a:pt x="450" y="139"/>
                    </a:cubicBezTo>
                    <a:cubicBezTo>
                      <a:pt x="312" y="277"/>
                      <a:pt x="173" y="277"/>
                      <a:pt x="1" y="416"/>
                    </a:cubicBezTo>
                    <a:cubicBezTo>
                      <a:pt x="450" y="865"/>
                      <a:pt x="865" y="1280"/>
                      <a:pt x="1452" y="1729"/>
                    </a:cubicBezTo>
                    <a:cubicBezTo>
                      <a:pt x="2455" y="2455"/>
                      <a:pt x="3768" y="3181"/>
                      <a:pt x="4909" y="3872"/>
                    </a:cubicBezTo>
                    <a:cubicBezTo>
                      <a:pt x="5911" y="4460"/>
                      <a:pt x="6914" y="5047"/>
                      <a:pt x="7950" y="5773"/>
                    </a:cubicBezTo>
                    <a:cubicBezTo>
                      <a:pt x="7950" y="5462"/>
                      <a:pt x="7950" y="5186"/>
                      <a:pt x="7778" y="4909"/>
                    </a:cubicBezTo>
                    <a:cubicBezTo>
                      <a:pt x="7639" y="4598"/>
                      <a:pt x="7501" y="4460"/>
                      <a:pt x="7225" y="4322"/>
                    </a:cubicBezTo>
                    <a:cubicBezTo>
                      <a:pt x="6222" y="3596"/>
                      <a:pt x="5047" y="2870"/>
                      <a:pt x="4045" y="2144"/>
                    </a:cubicBezTo>
                    <a:cubicBezTo>
                      <a:pt x="2904" y="1453"/>
                      <a:pt x="1729" y="865"/>
                      <a:pt x="72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85"/>
              <p:cNvSpPr/>
              <p:nvPr/>
            </p:nvSpPr>
            <p:spPr>
              <a:xfrm>
                <a:off x="6989339" y="3002492"/>
                <a:ext cx="18" cy="3125"/>
              </a:xfrm>
              <a:custGeom>
                <a:rect b="b" l="l" r="r" t="t"/>
                <a:pathLst>
                  <a:path extrusionOk="0" h="174" w="1">
                    <a:moveTo>
                      <a:pt x="1" y="173"/>
                    </a:moveTo>
                    <a:lnTo>
                      <a:pt x="1" y="173"/>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85"/>
              <p:cNvSpPr/>
              <p:nvPr/>
            </p:nvSpPr>
            <p:spPr>
              <a:xfrm>
                <a:off x="6989339" y="3002492"/>
                <a:ext cx="18" cy="18"/>
              </a:xfrm>
              <a:custGeom>
                <a:rect b="b" l="l" r="r" t="t"/>
                <a:pathLst>
                  <a:path extrusionOk="0" h="1" w="1">
                    <a:moveTo>
                      <a:pt x="1" y="1"/>
                    </a:moveTo>
                    <a:lnTo>
                      <a:pt x="1" y="1"/>
                    </a:lnTo>
                    <a:lnTo>
                      <a:pt x="1" y="1"/>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85"/>
              <p:cNvSpPr/>
              <p:nvPr/>
            </p:nvSpPr>
            <p:spPr>
              <a:xfrm>
                <a:off x="7017896" y="2995038"/>
                <a:ext cx="74516" cy="49067"/>
              </a:xfrm>
              <a:custGeom>
                <a:rect b="b" l="l" r="r" t="t"/>
                <a:pathLst>
                  <a:path extrusionOk="0" h="2732" w="4149">
                    <a:moveTo>
                      <a:pt x="1" y="1"/>
                    </a:moveTo>
                    <a:cubicBezTo>
                      <a:pt x="1418" y="727"/>
                      <a:pt x="2870" y="1729"/>
                      <a:pt x="4149" y="2731"/>
                    </a:cubicBezTo>
                    <a:cubicBezTo>
                      <a:pt x="3872" y="2317"/>
                      <a:pt x="3734" y="2006"/>
                      <a:pt x="3457" y="1729"/>
                    </a:cubicBezTo>
                    <a:cubicBezTo>
                      <a:pt x="3146" y="1280"/>
                      <a:pt x="2870" y="1003"/>
                      <a:pt x="2593" y="727"/>
                    </a:cubicBezTo>
                    <a:cubicBezTo>
                      <a:pt x="2282" y="416"/>
                      <a:pt x="2006" y="277"/>
                      <a:pt x="1556" y="139"/>
                    </a:cubicBezTo>
                    <a:cubicBezTo>
                      <a:pt x="1418" y="139"/>
                      <a:pt x="1141" y="1"/>
                      <a:pt x="86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85"/>
              <p:cNvSpPr/>
              <p:nvPr/>
            </p:nvSpPr>
            <p:spPr>
              <a:xfrm>
                <a:off x="6994314" y="3305441"/>
                <a:ext cx="72648" cy="67063"/>
              </a:xfrm>
              <a:custGeom>
                <a:rect b="b" l="l" r="r" t="t"/>
                <a:pathLst>
                  <a:path extrusionOk="0" h="3734" w="4045">
                    <a:moveTo>
                      <a:pt x="1003" y="0"/>
                    </a:moveTo>
                    <a:cubicBezTo>
                      <a:pt x="864" y="0"/>
                      <a:pt x="864" y="139"/>
                      <a:pt x="726" y="139"/>
                    </a:cubicBezTo>
                    <a:cubicBezTo>
                      <a:pt x="588" y="139"/>
                      <a:pt x="450" y="277"/>
                      <a:pt x="277" y="277"/>
                    </a:cubicBezTo>
                    <a:lnTo>
                      <a:pt x="0" y="277"/>
                    </a:lnTo>
                    <a:cubicBezTo>
                      <a:pt x="1003" y="1452"/>
                      <a:pt x="2005" y="2731"/>
                      <a:pt x="3319" y="3733"/>
                    </a:cubicBezTo>
                    <a:lnTo>
                      <a:pt x="3595" y="3457"/>
                    </a:lnTo>
                    <a:cubicBezTo>
                      <a:pt x="3733" y="3457"/>
                      <a:pt x="3906" y="3319"/>
                      <a:pt x="4044" y="3180"/>
                    </a:cubicBezTo>
                    <a:cubicBezTo>
                      <a:pt x="3457" y="2593"/>
                      <a:pt x="2869" y="2005"/>
                      <a:pt x="2454" y="1590"/>
                    </a:cubicBezTo>
                    <a:cubicBezTo>
                      <a:pt x="1867" y="1003"/>
                      <a:pt x="1452" y="588"/>
                      <a:pt x="10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85"/>
              <p:cNvSpPr/>
              <p:nvPr/>
            </p:nvSpPr>
            <p:spPr>
              <a:xfrm>
                <a:off x="6968236" y="3356968"/>
                <a:ext cx="18" cy="18"/>
              </a:xfrm>
              <a:custGeom>
                <a:rect b="b" l="l" r="r" t="t"/>
                <a:pathLst>
                  <a:path extrusionOk="0" h="1" w="1">
                    <a:moveTo>
                      <a:pt x="1" y="0"/>
                    </a:moveTo>
                    <a:lnTo>
                      <a:pt x="1" y="0"/>
                    </a:ln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85"/>
              <p:cNvSpPr/>
              <p:nvPr/>
            </p:nvSpPr>
            <p:spPr>
              <a:xfrm>
                <a:off x="7058880" y="3137210"/>
                <a:ext cx="54634" cy="70152"/>
              </a:xfrm>
              <a:custGeom>
                <a:rect b="b" l="l" r="r" t="t"/>
                <a:pathLst>
                  <a:path extrusionOk="0" h="3906" w="3042">
                    <a:moveTo>
                      <a:pt x="0" y="0"/>
                    </a:moveTo>
                    <a:lnTo>
                      <a:pt x="0" y="1141"/>
                    </a:lnTo>
                    <a:cubicBezTo>
                      <a:pt x="1002" y="2178"/>
                      <a:pt x="2039" y="3042"/>
                      <a:pt x="2903" y="3906"/>
                    </a:cubicBezTo>
                    <a:cubicBezTo>
                      <a:pt x="2903" y="3457"/>
                      <a:pt x="3042" y="2869"/>
                      <a:pt x="3042" y="2454"/>
                    </a:cubicBezTo>
                    <a:lnTo>
                      <a:pt x="2903" y="2454"/>
                    </a:lnTo>
                    <a:cubicBezTo>
                      <a:pt x="2039" y="1590"/>
                      <a:pt x="1002" y="864"/>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85"/>
              <p:cNvSpPr/>
              <p:nvPr/>
            </p:nvSpPr>
            <p:spPr>
              <a:xfrm>
                <a:off x="6989339" y="2997535"/>
                <a:ext cx="116111" cy="82580"/>
              </a:xfrm>
              <a:custGeom>
                <a:rect b="b" l="l" r="r" t="t"/>
                <a:pathLst>
                  <a:path extrusionOk="0" h="4598" w="6465">
                    <a:moveTo>
                      <a:pt x="865" y="0"/>
                    </a:moveTo>
                    <a:cubicBezTo>
                      <a:pt x="727" y="0"/>
                      <a:pt x="554" y="0"/>
                      <a:pt x="554" y="138"/>
                    </a:cubicBezTo>
                    <a:cubicBezTo>
                      <a:pt x="277" y="138"/>
                      <a:pt x="139" y="277"/>
                      <a:pt x="1" y="277"/>
                    </a:cubicBezTo>
                    <a:lnTo>
                      <a:pt x="1" y="449"/>
                    </a:lnTo>
                    <a:cubicBezTo>
                      <a:pt x="1141" y="1313"/>
                      <a:pt x="2455" y="2005"/>
                      <a:pt x="3596" y="2731"/>
                    </a:cubicBezTo>
                    <a:cubicBezTo>
                      <a:pt x="4598" y="3318"/>
                      <a:pt x="5600" y="3906"/>
                      <a:pt x="6464" y="4597"/>
                    </a:cubicBezTo>
                    <a:cubicBezTo>
                      <a:pt x="6464" y="4321"/>
                      <a:pt x="6326" y="3906"/>
                      <a:pt x="6188" y="3595"/>
                    </a:cubicBezTo>
                    <a:lnTo>
                      <a:pt x="6050" y="3595"/>
                    </a:lnTo>
                    <a:cubicBezTo>
                      <a:pt x="4460" y="2316"/>
                      <a:pt x="2731" y="1002"/>
                      <a:pt x="865" y="138"/>
                    </a:cubicBezTo>
                    <a:lnTo>
                      <a:pt x="86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85"/>
              <p:cNvSpPr/>
              <p:nvPr/>
            </p:nvSpPr>
            <p:spPr>
              <a:xfrm>
                <a:off x="6968236" y="3356968"/>
                <a:ext cx="18" cy="18"/>
              </a:xfrm>
              <a:custGeom>
                <a:rect b="b" l="l" r="r" t="t"/>
                <a:pathLst>
                  <a:path extrusionOk="0" h="1" w="1">
                    <a:moveTo>
                      <a:pt x="1" y="0"/>
                    </a:moveTo>
                    <a:lnTo>
                      <a:pt x="1" y="0"/>
                    </a:ln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85"/>
              <p:cNvSpPr/>
              <p:nvPr/>
            </p:nvSpPr>
            <p:spPr>
              <a:xfrm>
                <a:off x="6945265" y="3305441"/>
                <a:ext cx="67063" cy="77605"/>
              </a:xfrm>
              <a:custGeom>
                <a:rect b="b" l="l" r="r" t="t"/>
                <a:pathLst>
                  <a:path extrusionOk="0" h="4321" w="3734">
                    <a:moveTo>
                      <a:pt x="1" y="0"/>
                    </a:moveTo>
                    <a:lnTo>
                      <a:pt x="1" y="415"/>
                    </a:lnTo>
                    <a:lnTo>
                      <a:pt x="1" y="864"/>
                    </a:lnTo>
                    <a:cubicBezTo>
                      <a:pt x="139" y="1003"/>
                      <a:pt x="139" y="1141"/>
                      <a:pt x="277" y="1279"/>
                    </a:cubicBezTo>
                    <a:cubicBezTo>
                      <a:pt x="588" y="1279"/>
                      <a:pt x="865" y="1452"/>
                      <a:pt x="1141" y="1590"/>
                    </a:cubicBezTo>
                    <a:cubicBezTo>
                      <a:pt x="1212" y="1634"/>
                      <a:pt x="1282" y="1682"/>
                      <a:pt x="1349" y="1733"/>
                    </a:cubicBezTo>
                    <a:lnTo>
                      <a:pt x="1349" y="1733"/>
                    </a:lnTo>
                    <a:cubicBezTo>
                      <a:pt x="916" y="1177"/>
                      <a:pt x="384" y="544"/>
                      <a:pt x="1" y="0"/>
                    </a:cubicBezTo>
                    <a:close/>
                    <a:moveTo>
                      <a:pt x="1349" y="1733"/>
                    </a:moveTo>
                    <a:cubicBezTo>
                      <a:pt x="1384" y="1778"/>
                      <a:pt x="1419" y="1823"/>
                      <a:pt x="1452" y="1867"/>
                    </a:cubicBezTo>
                    <a:cubicBezTo>
                      <a:pt x="1593" y="2043"/>
                      <a:pt x="1742" y="2214"/>
                      <a:pt x="1894" y="2381"/>
                    </a:cubicBezTo>
                    <a:lnTo>
                      <a:pt x="1894" y="2381"/>
                    </a:lnTo>
                    <a:cubicBezTo>
                      <a:pt x="1776" y="2127"/>
                      <a:pt x="1576" y="1907"/>
                      <a:pt x="1349" y="1733"/>
                    </a:cubicBezTo>
                    <a:close/>
                    <a:moveTo>
                      <a:pt x="1894" y="2381"/>
                    </a:moveTo>
                    <a:cubicBezTo>
                      <a:pt x="1964" y="2532"/>
                      <a:pt x="2005" y="2695"/>
                      <a:pt x="2005" y="2869"/>
                    </a:cubicBezTo>
                    <a:lnTo>
                      <a:pt x="2005" y="3595"/>
                    </a:lnTo>
                    <a:cubicBezTo>
                      <a:pt x="2144" y="3733"/>
                      <a:pt x="2144" y="3733"/>
                      <a:pt x="2316" y="3872"/>
                    </a:cubicBezTo>
                    <a:lnTo>
                      <a:pt x="2455" y="4044"/>
                    </a:lnTo>
                    <a:lnTo>
                      <a:pt x="2455" y="4183"/>
                    </a:lnTo>
                    <a:lnTo>
                      <a:pt x="2870" y="4183"/>
                    </a:lnTo>
                    <a:cubicBezTo>
                      <a:pt x="3181" y="4321"/>
                      <a:pt x="3457" y="4321"/>
                      <a:pt x="3595" y="4321"/>
                    </a:cubicBezTo>
                    <a:lnTo>
                      <a:pt x="3734" y="4321"/>
                    </a:lnTo>
                    <a:cubicBezTo>
                      <a:pt x="3156" y="3633"/>
                      <a:pt x="2490" y="3033"/>
                      <a:pt x="1894" y="238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85"/>
              <p:cNvSpPr/>
              <p:nvPr/>
            </p:nvSpPr>
            <p:spPr>
              <a:xfrm>
                <a:off x="6950240" y="3328412"/>
                <a:ext cx="31053" cy="41613"/>
              </a:xfrm>
              <a:custGeom>
                <a:rect b="b" l="l" r="r" t="t"/>
                <a:pathLst>
                  <a:path extrusionOk="0" h="2317" w="1729">
                    <a:moveTo>
                      <a:pt x="0" y="0"/>
                    </a:moveTo>
                    <a:cubicBezTo>
                      <a:pt x="311" y="588"/>
                      <a:pt x="588" y="1037"/>
                      <a:pt x="1003" y="1590"/>
                    </a:cubicBezTo>
                    <a:cubicBezTo>
                      <a:pt x="1314" y="1901"/>
                      <a:pt x="1590" y="2178"/>
                      <a:pt x="1728" y="2316"/>
                    </a:cubicBezTo>
                    <a:lnTo>
                      <a:pt x="1728" y="1590"/>
                    </a:lnTo>
                    <a:cubicBezTo>
                      <a:pt x="1728" y="1037"/>
                      <a:pt x="1314" y="588"/>
                      <a:pt x="864" y="311"/>
                    </a:cubicBezTo>
                    <a:cubicBezTo>
                      <a:pt x="588" y="173"/>
                      <a:pt x="311" y="0"/>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85"/>
              <p:cNvSpPr/>
              <p:nvPr/>
            </p:nvSpPr>
            <p:spPr>
              <a:xfrm>
                <a:off x="6947744" y="3274406"/>
                <a:ext cx="93141" cy="106162"/>
              </a:xfrm>
              <a:custGeom>
                <a:rect b="b" l="l" r="r" t="t"/>
                <a:pathLst>
                  <a:path extrusionOk="0" h="5911" w="5186">
                    <a:moveTo>
                      <a:pt x="1" y="0"/>
                    </a:moveTo>
                    <a:lnTo>
                      <a:pt x="1" y="864"/>
                    </a:lnTo>
                    <a:cubicBezTo>
                      <a:pt x="277" y="1141"/>
                      <a:pt x="450" y="1590"/>
                      <a:pt x="727" y="2005"/>
                    </a:cubicBezTo>
                    <a:cubicBezTo>
                      <a:pt x="1867" y="3318"/>
                      <a:pt x="3043" y="4459"/>
                      <a:pt x="4183" y="5600"/>
                    </a:cubicBezTo>
                    <a:cubicBezTo>
                      <a:pt x="4183" y="5772"/>
                      <a:pt x="4322" y="5911"/>
                      <a:pt x="4183" y="5911"/>
                    </a:cubicBezTo>
                    <a:lnTo>
                      <a:pt x="4322" y="5911"/>
                    </a:lnTo>
                    <a:cubicBezTo>
                      <a:pt x="4598" y="5911"/>
                      <a:pt x="4909" y="5772"/>
                      <a:pt x="5186" y="5772"/>
                    </a:cubicBezTo>
                    <a:cubicBezTo>
                      <a:pt x="3907" y="4459"/>
                      <a:pt x="2732" y="2869"/>
                      <a:pt x="1453" y="1590"/>
                    </a:cubicBezTo>
                    <a:lnTo>
                      <a:pt x="1003" y="1141"/>
                    </a:lnTo>
                    <a:cubicBezTo>
                      <a:pt x="588" y="864"/>
                      <a:pt x="277" y="415"/>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85"/>
              <p:cNvSpPr/>
              <p:nvPr/>
            </p:nvSpPr>
            <p:spPr>
              <a:xfrm>
                <a:off x="7051427" y="3196801"/>
                <a:ext cx="56502" cy="72648"/>
              </a:xfrm>
              <a:custGeom>
                <a:rect b="b" l="l" r="r" t="t"/>
                <a:pathLst>
                  <a:path extrusionOk="0" h="4045" w="3146">
                    <a:moveTo>
                      <a:pt x="139" y="0"/>
                    </a:moveTo>
                    <a:cubicBezTo>
                      <a:pt x="139" y="277"/>
                      <a:pt x="0" y="588"/>
                      <a:pt x="0" y="865"/>
                    </a:cubicBezTo>
                    <a:cubicBezTo>
                      <a:pt x="415" y="1590"/>
                      <a:pt x="1003" y="2143"/>
                      <a:pt x="1590" y="2731"/>
                    </a:cubicBezTo>
                    <a:cubicBezTo>
                      <a:pt x="2005" y="3180"/>
                      <a:pt x="2454" y="3595"/>
                      <a:pt x="3007" y="4044"/>
                    </a:cubicBezTo>
                    <a:cubicBezTo>
                      <a:pt x="3007" y="3733"/>
                      <a:pt x="3007" y="3457"/>
                      <a:pt x="3146" y="3008"/>
                    </a:cubicBezTo>
                    <a:lnTo>
                      <a:pt x="3146" y="2869"/>
                    </a:lnTo>
                    <a:cubicBezTo>
                      <a:pt x="3146" y="2731"/>
                      <a:pt x="3146" y="2731"/>
                      <a:pt x="3007" y="2731"/>
                    </a:cubicBezTo>
                    <a:cubicBezTo>
                      <a:pt x="2143" y="1729"/>
                      <a:pt x="1141" y="1003"/>
                      <a:pt x="13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85"/>
              <p:cNvSpPr/>
              <p:nvPr/>
            </p:nvSpPr>
            <p:spPr>
              <a:xfrm>
                <a:off x="6958304" y="3026091"/>
                <a:ext cx="152732" cy="113615"/>
              </a:xfrm>
              <a:custGeom>
                <a:rect b="b" l="l" r="r" t="t"/>
                <a:pathLst>
                  <a:path extrusionOk="0" h="6326" w="8504">
                    <a:moveTo>
                      <a:pt x="0" y="0"/>
                    </a:moveTo>
                    <a:lnTo>
                      <a:pt x="0" y="864"/>
                    </a:lnTo>
                    <a:cubicBezTo>
                      <a:pt x="415" y="1141"/>
                      <a:pt x="865" y="1590"/>
                      <a:pt x="1279" y="1867"/>
                    </a:cubicBezTo>
                    <a:cubicBezTo>
                      <a:pt x="1590" y="2143"/>
                      <a:pt x="2005" y="2454"/>
                      <a:pt x="2282" y="2731"/>
                    </a:cubicBezTo>
                    <a:cubicBezTo>
                      <a:pt x="2455" y="2731"/>
                      <a:pt x="2455" y="2731"/>
                      <a:pt x="2455" y="2869"/>
                    </a:cubicBezTo>
                    <a:cubicBezTo>
                      <a:pt x="2593" y="2731"/>
                      <a:pt x="2731" y="2731"/>
                      <a:pt x="3008" y="2731"/>
                    </a:cubicBezTo>
                    <a:lnTo>
                      <a:pt x="3146" y="2731"/>
                    </a:lnTo>
                    <a:cubicBezTo>
                      <a:pt x="3457" y="2731"/>
                      <a:pt x="3734" y="2869"/>
                      <a:pt x="4010" y="3007"/>
                    </a:cubicBezTo>
                    <a:cubicBezTo>
                      <a:pt x="4321" y="3180"/>
                      <a:pt x="4459" y="3318"/>
                      <a:pt x="4598" y="3457"/>
                    </a:cubicBezTo>
                    <a:cubicBezTo>
                      <a:pt x="4736" y="3457"/>
                      <a:pt x="4874" y="3595"/>
                      <a:pt x="5047" y="3733"/>
                    </a:cubicBezTo>
                    <a:lnTo>
                      <a:pt x="5047" y="3871"/>
                    </a:lnTo>
                    <a:cubicBezTo>
                      <a:pt x="5185" y="4044"/>
                      <a:pt x="5462" y="4182"/>
                      <a:pt x="5600" y="4459"/>
                    </a:cubicBezTo>
                    <a:cubicBezTo>
                      <a:pt x="6188" y="4908"/>
                      <a:pt x="6775" y="5185"/>
                      <a:pt x="7328" y="5461"/>
                    </a:cubicBezTo>
                    <a:cubicBezTo>
                      <a:pt x="7778" y="5772"/>
                      <a:pt x="8192" y="6049"/>
                      <a:pt x="8503" y="6325"/>
                    </a:cubicBezTo>
                    <a:lnTo>
                      <a:pt x="8503" y="5772"/>
                    </a:lnTo>
                    <a:lnTo>
                      <a:pt x="8503" y="5600"/>
                    </a:lnTo>
                    <a:cubicBezTo>
                      <a:pt x="8331" y="5461"/>
                      <a:pt x="8192" y="5461"/>
                      <a:pt x="8054" y="5323"/>
                    </a:cubicBezTo>
                    <a:cubicBezTo>
                      <a:pt x="5600" y="3457"/>
                      <a:pt x="2282" y="2316"/>
                      <a:pt x="13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85"/>
              <p:cNvSpPr/>
              <p:nvPr/>
            </p:nvSpPr>
            <p:spPr>
              <a:xfrm>
                <a:off x="7020374" y="3281841"/>
                <a:ext cx="64584" cy="72648"/>
              </a:xfrm>
              <a:custGeom>
                <a:rect b="b" l="l" r="r" t="t"/>
                <a:pathLst>
                  <a:path extrusionOk="0" h="4045" w="3596">
                    <a:moveTo>
                      <a:pt x="727" y="1"/>
                    </a:moveTo>
                    <a:cubicBezTo>
                      <a:pt x="727" y="174"/>
                      <a:pt x="554" y="312"/>
                      <a:pt x="554" y="450"/>
                    </a:cubicBezTo>
                    <a:cubicBezTo>
                      <a:pt x="416" y="588"/>
                      <a:pt x="278" y="865"/>
                      <a:pt x="1" y="1038"/>
                    </a:cubicBezTo>
                    <a:lnTo>
                      <a:pt x="139" y="1038"/>
                    </a:lnTo>
                    <a:cubicBezTo>
                      <a:pt x="554" y="1729"/>
                      <a:pt x="1142" y="2178"/>
                      <a:pt x="1729" y="2766"/>
                    </a:cubicBezTo>
                    <a:cubicBezTo>
                      <a:pt x="1868" y="3043"/>
                      <a:pt x="2144" y="3181"/>
                      <a:pt x="2455" y="3457"/>
                    </a:cubicBezTo>
                    <a:cubicBezTo>
                      <a:pt x="2593" y="3630"/>
                      <a:pt x="2732" y="3907"/>
                      <a:pt x="2870" y="4045"/>
                    </a:cubicBezTo>
                    <a:cubicBezTo>
                      <a:pt x="3146" y="3768"/>
                      <a:pt x="3319" y="3319"/>
                      <a:pt x="3596" y="3043"/>
                    </a:cubicBezTo>
                    <a:cubicBezTo>
                      <a:pt x="2593" y="2040"/>
                      <a:pt x="1729" y="865"/>
                      <a:pt x="7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85"/>
              <p:cNvSpPr/>
              <p:nvPr/>
            </p:nvSpPr>
            <p:spPr>
              <a:xfrm>
                <a:off x="7038388" y="3256392"/>
                <a:ext cx="57131" cy="69541"/>
              </a:xfrm>
              <a:custGeom>
                <a:rect b="b" l="l" r="r" t="t"/>
                <a:pathLst>
                  <a:path extrusionOk="0" h="3872" w="3181">
                    <a:moveTo>
                      <a:pt x="277" y="1"/>
                    </a:moveTo>
                    <a:cubicBezTo>
                      <a:pt x="139" y="277"/>
                      <a:pt x="139" y="554"/>
                      <a:pt x="0" y="865"/>
                    </a:cubicBezTo>
                    <a:cubicBezTo>
                      <a:pt x="1003" y="1729"/>
                      <a:pt x="1867" y="2870"/>
                      <a:pt x="2869" y="3872"/>
                    </a:cubicBezTo>
                    <a:cubicBezTo>
                      <a:pt x="2869" y="3595"/>
                      <a:pt x="3008" y="3319"/>
                      <a:pt x="3180" y="3008"/>
                    </a:cubicBezTo>
                    <a:lnTo>
                      <a:pt x="3008" y="3008"/>
                    </a:lnTo>
                    <a:cubicBezTo>
                      <a:pt x="2143" y="2005"/>
                      <a:pt x="1141" y="1003"/>
                      <a:pt x="27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85"/>
              <p:cNvSpPr/>
              <p:nvPr/>
            </p:nvSpPr>
            <p:spPr>
              <a:xfrm>
                <a:off x="7056384" y="3173201"/>
                <a:ext cx="54652" cy="62106"/>
              </a:xfrm>
              <a:custGeom>
                <a:rect b="b" l="l" r="r" t="t"/>
                <a:pathLst>
                  <a:path extrusionOk="0" h="3458" w="3043">
                    <a:moveTo>
                      <a:pt x="139" y="1"/>
                    </a:moveTo>
                    <a:cubicBezTo>
                      <a:pt x="1" y="174"/>
                      <a:pt x="1" y="450"/>
                      <a:pt x="1" y="589"/>
                    </a:cubicBezTo>
                    <a:cubicBezTo>
                      <a:pt x="865" y="1591"/>
                      <a:pt x="2006" y="2455"/>
                      <a:pt x="3042" y="3457"/>
                    </a:cubicBezTo>
                    <a:lnTo>
                      <a:pt x="3042" y="2593"/>
                    </a:lnTo>
                    <a:cubicBezTo>
                      <a:pt x="2006" y="1729"/>
                      <a:pt x="1003" y="865"/>
                      <a:pt x="1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85"/>
              <p:cNvSpPr/>
              <p:nvPr/>
            </p:nvSpPr>
            <p:spPr>
              <a:xfrm>
                <a:off x="6942787" y="3338954"/>
                <a:ext cx="25467" cy="33549"/>
              </a:xfrm>
              <a:custGeom>
                <a:rect b="b" l="l" r="r" t="t"/>
                <a:pathLst>
                  <a:path extrusionOk="0" h="1868" w="1418">
                    <a:moveTo>
                      <a:pt x="139" y="1"/>
                    </a:moveTo>
                    <a:cubicBezTo>
                      <a:pt x="139" y="139"/>
                      <a:pt x="0" y="139"/>
                      <a:pt x="0" y="277"/>
                    </a:cubicBezTo>
                    <a:lnTo>
                      <a:pt x="0" y="450"/>
                    </a:lnTo>
                    <a:lnTo>
                      <a:pt x="139" y="450"/>
                    </a:lnTo>
                    <a:cubicBezTo>
                      <a:pt x="139" y="727"/>
                      <a:pt x="277" y="865"/>
                      <a:pt x="415" y="1003"/>
                    </a:cubicBezTo>
                    <a:cubicBezTo>
                      <a:pt x="553" y="1314"/>
                      <a:pt x="726" y="1453"/>
                      <a:pt x="1003" y="1591"/>
                    </a:cubicBezTo>
                    <a:cubicBezTo>
                      <a:pt x="1141" y="1729"/>
                      <a:pt x="1279" y="1729"/>
                      <a:pt x="1418" y="1867"/>
                    </a:cubicBezTo>
                    <a:cubicBezTo>
                      <a:pt x="1141" y="1591"/>
                      <a:pt x="864" y="1141"/>
                      <a:pt x="553" y="865"/>
                    </a:cubicBezTo>
                    <a:cubicBezTo>
                      <a:pt x="415" y="588"/>
                      <a:pt x="277" y="277"/>
                      <a:pt x="1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85"/>
              <p:cNvSpPr/>
              <p:nvPr/>
            </p:nvSpPr>
            <p:spPr>
              <a:xfrm>
                <a:off x="7056384" y="3116717"/>
                <a:ext cx="57131" cy="51545"/>
              </a:xfrm>
              <a:custGeom>
                <a:rect b="b" l="l" r="r" t="t"/>
                <a:pathLst>
                  <a:path extrusionOk="0" h="2870" w="3181">
                    <a:moveTo>
                      <a:pt x="1" y="1"/>
                    </a:moveTo>
                    <a:lnTo>
                      <a:pt x="1" y="139"/>
                    </a:lnTo>
                    <a:cubicBezTo>
                      <a:pt x="1003" y="1141"/>
                      <a:pt x="2178" y="1867"/>
                      <a:pt x="3181" y="2869"/>
                    </a:cubicBezTo>
                    <a:lnTo>
                      <a:pt x="3181" y="2005"/>
                    </a:lnTo>
                    <a:cubicBezTo>
                      <a:pt x="3042" y="2005"/>
                      <a:pt x="3042" y="2005"/>
                      <a:pt x="3042" y="1867"/>
                    </a:cubicBezTo>
                    <a:cubicBezTo>
                      <a:pt x="2178" y="1141"/>
                      <a:pt x="1003" y="726"/>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85"/>
              <p:cNvSpPr/>
              <p:nvPr/>
            </p:nvSpPr>
            <p:spPr>
              <a:xfrm>
                <a:off x="6955826" y="3083186"/>
                <a:ext cx="18014" cy="31071"/>
              </a:xfrm>
              <a:custGeom>
                <a:rect b="b" l="l" r="r" t="t"/>
                <a:pathLst>
                  <a:path extrusionOk="0" h="1730" w="1003">
                    <a:moveTo>
                      <a:pt x="0" y="1"/>
                    </a:moveTo>
                    <a:lnTo>
                      <a:pt x="0" y="1729"/>
                    </a:lnTo>
                    <a:cubicBezTo>
                      <a:pt x="277" y="1280"/>
                      <a:pt x="553" y="1003"/>
                      <a:pt x="1003" y="554"/>
                    </a:cubicBezTo>
                    <a:cubicBezTo>
                      <a:pt x="692" y="416"/>
                      <a:pt x="415" y="139"/>
                      <a:pt x="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85"/>
              <p:cNvSpPr/>
              <p:nvPr/>
            </p:nvSpPr>
            <p:spPr>
              <a:xfrm>
                <a:off x="6958304" y="3054647"/>
                <a:ext cx="33531" cy="31053"/>
              </a:xfrm>
              <a:custGeom>
                <a:rect b="b" l="l" r="r" t="t"/>
                <a:pathLst>
                  <a:path extrusionOk="0" h="1729" w="1867">
                    <a:moveTo>
                      <a:pt x="0" y="0"/>
                    </a:moveTo>
                    <a:lnTo>
                      <a:pt x="0" y="864"/>
                    </a:lnTo>
                    <a:cubicBezTo>
                      <a:pt x="415" y="1141"/>
                      <a:pt x="865" y="1417"/>
                      <a:pt x="1279" y="1728"/>
                    </a:cubicBezTo>
                    <a:lnTo>
                      <a:pt x="1418" y="1728"/>
                    </a:lnTo>
                    <a:cubicBezTo>
                      <a:pt x="1590" y="1590"/>
                      <a:pt x="1729" y="1417"/>
                      <a:pt x="1867" y="1417"/>
                    </a:cubicBezTo>
                    <a:cubicBezTo>
                      <a:pt x="1141" y="1002"/>
                      <a:pt x="554" y="415"/>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85"/>
              <p:cNvSpPr/>
              <p:nvPr/>
            </p:nvSpPr>
            <p:spPr>
              <a:xfrm>
                <a:off x="7045841" y="3225357"/>
                <a:ext cx="57131" cy="75127"/>
              </a:xfrm>
              <a:custGeom>
                <a:rect b="b" l="l" r="r" t="t"/>
                <a:pathLst>
                  <a:path extrusionOk="0" h="4183" w="3181">
                    <a:moveTo>
                      <a:pt x="173" y="0"/>
                    </a:moveTo>
                    <a:lnTo>
                      <a:pt x="173" y="139"/>
                    </a:lnTo>
                    <a:lnTo>
                      <a:pt x="0" y="1003"/>
                    </a:lnTo>
                    <a:cubicBezTo>
                      <a:pt x="864" y="2005"/>
                      <a:pt x="1901" y="3146"/>
                      <a:pt x="2904" y="4183"/>
                    </a:cubicBezTo>
                    <a:cubicBezTo>
                      <a:pt x="3042" y="3872"/>
                      <a:pt x="3042" y="3457"/>
                      <a:pt x="3180" y="3146"/>
                    </a:cubicBezTo>
                    <a:cubicBezTo>
                      <a:pt x="2593" y="2593"/>
                      <a:pt x="1901" y="2005"/>
                      <a:pt x="1452" y="1418"/>
                    </a:cubicBezTo>
                    <a:cubicBezTo>
                      <a:pt x="1037" y="1003"/>
                      <a:pt x="588" y="553"/>
                      <a:pt x="17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85"/>
              <p:cNvSpPr/>
              <p:nvPr/>
            </p:nvSpPr>
            <p:spPr>
              <a:xfrm>
                <a:off x="6945265" y="3178805"/>
                <a:ext cx="4993" cy="56502"/>
              </a:xfrm>
              <a:custGeom>
                <a:rect b="b" l="l" r="r" t="t"/>
                <a:pathLst>
                  <a:path extrusionOk="0" h="3146" w="278">
                    <a:moveTo>
                      <a:pt x="277" y="1"/>
                    </a:moveTo>
                    <a:cubicBezTo>
                      <a:pt x="277" y="726"/>
                      <a:pt x="139" y="1417"/>
                      <a:pt x="139" y="2143"/>
                    </a:cubicBezTo>
                    <a:lnTo>
                      <a:pt x="139" y="2592"/>
                    </a:lnTo>
                    <a:lnTo>
                      <a:pt x="1" y="3007"/>
                    </a:lnTo>
                    <a:cubicBezTo>
                      <a:pt x="139" y="3007"/>
                      <a:pt x="139" y="3145"/>
                      <a:pt x="139" y="3145"/>
                    </a:cubicBezTo>
                    <a:cubicBezTo>
                      <a:pt x="277" y="2143"/>
                      <a:pt x="277" y="1141"/>
                      <a:pt x="27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85"/>
              <p:cNvSpPr/>
              <p:nvPr/>
            </p:nvSpPr>
            <p:spPr>
              <a:xfrm>
                <a:off x="6942787" y="3300466"/>
                <a:ext cx="2496" cy="20510"/>
              </a:xfrm>
              <a:custGeom>
                <a:rect b="b" l="l" r="r" t="t"/>
                <a:pathLst>
                  <a:path extrusionOk="0" h="1142" w="139">
                    <a:moveTo>
                      <a:pt x="0" y="1"/>
                    </a:moveTo>
                    <a:lnTo>
                      <a:pt x="0" y="865"/>
                    </a:lnTo>
                    <a:cubicBezTo>
                      <a:pt x="0" y="1003"/>
                      <a:pt x="139" y="1141"/>
                      <a:pt x="139" y="1141"/>
                    </a:cubicBezTo>
                    <a:lnTo>
                      <a:pt x="139" y="692"/>
                    </a:lnTo>
                    <a:lnTo>
                      <a:pt x="139" y="277"/>
                    </a:lnTo>
                    <a:cubicBezTo>
                      <a:pt x="139" y="139"/>
                      <a:pt x="139" y="139"/>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85"/>
              <p:cNvSpPr/>
              <p:nvPr/>
            </p:nvSpPr>
            <p:spPr>
              <a:xfrm>
                <a:off x="6477192" y="3018009"/>
                <a:ext cx="465613" cy="338977"/>
              </a:xfrm>
              <a:custGeom>
                <a:rect b="b" l="l" r="r" t="t"/>
                <a:pathLst>
                  <a:path extrusionOk="0" h="18874" w="25925">
                    <a:moveTo>
                      <a:pt x="25924" y="1"/>
                    </a:moveTo>
                    <a:lnTo>
                      <a:pt x="25924" y="1"/>
                    </a:lnTo>
                    <a:cubicBezTo>
                      <a:pt x="25786" y="173"/>
                      <a:pt x="25475" y="450"/>
                      <a:pt x="25198" y="588"/>
                    </a:cubicBezTo>
                    <a:cubicBezTo>
                      <a:pt x="24611" y="865"/>
                      <a:pt x="23885" y="1038"/>
                      <a:pt x="23332" y="1314"/>
                    </a:cubicBezTo>
                    <a:lnTo>
                      <a:pt x="22744" y="1591"/>
                    </a:lnTo>
                    <a:cubicBezTo>
                      <a:pt x="22157" y="1729"/>
                      <a:pt x="21604" y="2040"/>
                      <a:pt x="21016" y="2178"/>
                    </a:cubicBezTo>
                    <a:cubicBezTo>
                      <a:pt x="20014" y="2593"/>
                      <a:pt x="19150" y="2904"/>
                      <a:pt x="18285" y="3181"/>
                    </a:cubicBezTo>
                    <a:cubicBezTo>
                      <a:pt x="17283" y="3457"/>
                      <a:pt x="16419" y="3630"/>
                      <a:pt x="15555" y="3768"/>
                    </a:cubicBezTo>
                    <a:cubicBezTo>
                      <a:pt x="14691" y="3907"/>
                      <a:pt x="13827" y="4045"/>
                      <a:pt x="12962" y="4183"/>
                    </a:cubicBezTo>
                    <a:lnTo>
                      <a:pt x="11649" y="4183"/>
                    </a:lnTo>
                    <a:cubicBezTo>
                      <a:pt x="10232" y="4183"/>
                      <a:pt x="8780" y="4045"/>
                      <a:pt x="7467" y="3768"/>
                    </a:cubicBezTo>
                    <a:cubicBezTo>
                      <a:pt x="6775" y="3630"/>
                      <a:pt x="5911" y="3457"/>
                      <a:pt x="5047" y="3319"/>
                    </a:cubicBezTo>
                    <a:cubicBezTo>
                      <a:pt x="4321" y="3042"/>
                      <a:pt x="3595" y="2766"/>
                      <a:pt x="2869" y="2317"/>
                    </a:cubicBezTo>
                    <a:cubicBezTo>
                      <a:pt x="2005" y="1902"/>
                      <a:pt x="1003" y="1176"/>
                      <a:pt x="0" y="312"/>
                    </a:cubicBezTo>
                    <a:lnTo>
                      <a:pt x="0" y="7640"/>
                    </a:lnTo>
                    <a:lnTo>
                      <a:pt x="0" y="7778"/>
                    </a:lnTo>
                    <a:lnTo>
                      <a:pt x="0" y="9091"/>
                    </a:lnTo>
                    <a:lnTo>
                      <a:pt x="0" y="11684"/>
                    </a:lnTo>
                    <a:lnTo>
                      <a:pt x="0" y="12963"/>
                    </a:lnTo>
                    <a:cubicBezTo>
                      <a:pt x="0" y="12963"/>
                      <a:pt x="139" y="12963"/>
                      <a:pt x="139" y="13135"/>
                    </a:cubicBezTo>
                    <a:cubicBezTo>
                      <a:pt x="277" y="13412"/>
                      <a:pt x="415" y="13688"/>
                      <a:pt x="554" y="13827"/>
                    </a:cubicBezTo>
                    <a:cubicBezTo>
                      <a:pt x="1141" y="14553"/>
                      <a:pt x="1590" y="15140"/>
                      <a:pt x="2144" y="15728"/>
                    </a:cubicBezTo>
                    <a:cubicBezTo>
                      <a:pt x="2869" y="16281"/>
                      <a:pt x="3734" y="16868"/>
                      <a:pt x="4598" y="17283"/>
                    </a:cubicBezTo>
                    <a:cubicBezTo>
                      <a:pt x="5600" y="17733"/>
                      <a:pt x="6914" y="18147"/>
                      <a:pt x="8192" y="18458"/>
                    </a:cubicBezTo>
                    <a:cubicBezTo>
                      <a:pt x="9644" y="18735"/>
                      <a:pt x="11096" y="18873"/>
                      <a:pt x="12513" y="18873"/>
                    </a:cubicBezTo>
                    <a:lnTo>
                      <a:pt x="14103" y="18873"/>
                    </a:lnTo>
                    <a:cubicBezTo>
                      <a:pt x="15417" y="18735"/>
                      <a:pt x="16557" y="18597"/>
                      <a:pt x="17836" y="18320"/>
                    </a:cubicBezTo>
                    <a:cubicBezTo>
                      <a:pt x="18873" y="18147"/>
                      <a:pt x="20014" y="17871"/>
                      <a:pt x="21154" y="17456"/>
                    </a:cubicBezTo>
                    <a:cubicBezTo>
                      <a:pt x="22157" y="17145"/>
                      <a:pt x="23194" y="16730"/>
                      <a:pt x="24196" y="16143"/>
                    </a:cubicBezTo>
                    <a:cubicBezTo>
                      <a:pt x="24473" y="15866"/>
                      <a:pt x="24749" y="15728"/>
                      <a:pt x="24922" y="15555"/>
                    </a:cubicBezTo>
                    <a:cubicBezTo>
                      <a:pt x="24922" y="15417"/>
                      <a:pt x="25060" y="15417"/>
                      <a:pt x="25060" y="15417"/>
                    </a:cubicBezTo>
                    <a:cubicBezTo>
                      <a:pt x="25060" y="14414"/>
                      <a:pt x="25198" y="13274"/>
                      <a:pt x="25198" y="12271"/>
                    </a:cubicBezTo>
                    <a:cubicBezTo>
                      <a:pt x="25337" y="10820"/>
                      <a:pt x="25337" y="9368"/>
                      <a:pt x="25475" y="8089"/>
                    </a:cubicBezTo>
                    <a:lnTo>
                      <a:pt x="25613" y="6361"/>
                    </a:lnTo>
                    <a:cubicBezTo>
                      <a:pt x="25786" y="4494"/>
                      <a:pt x="25924" y="2317"/>
                      <a:pt x="2592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85"/>
              <p:cNvSpPr/>
              <p:nvPr/>
            </p:nvSpPr>
            <p:spPr>
              <a:xfrm>
                <a:off x="6484645" y="2935447"/>
                <a:ext cx="460638" cy="85687"/>
              </a:xfrm>
              <a:custGeom>
                <a:rect b="b" l="l" r="r" t="t"/>
                <a:pathLst>
                  <a:path extrusionOk="0" h="4771" w="25648">
                    <a:moveTo>
                      <a:pt x="139" y="1"/>
                    </a:moveTo>
                    <a:cubicBezTo>
                      <a:pt x="139" y="277"/>
                      <a:pt x="139" y="588"/>
                      <a:pt x="0" y="865"/>
                    </a:cubicBezTo>
                    <a:lnTo>
                      <a:pt x="0" y="1003"/>
                    </a:lnTo>
                    <a:lnTo>
                      <a:pt x="139" y="1003"/>
                    </a:lnTo>
                    <a:cubicBezTo>
                      <a:pt x="311" y="1314"/>
                      <a:pt x="588" y="1452"/>
                      <a:pt x="726" y="1729"/>
                    </a:cubicBezTo>
                    <a:lnTo>
                      <a:pt x="864" y="1729"/>
                    </a:lnTo>
                    <a:cubicBezTo>
                      <a:pt x="1452" y="2316"/>
                      <a:pt x="2178" y="2731"/>
                      <a:pt x="3042" y="3181"/>
                    </a:cubicBezTo>
                    <a:cubicBezTo>
                      <a:pt x="4044" y="3734"/>
                      <a:pt x="5047" y="4045"/>
                      <a:pt x="6360" y="4321"/>
                    </a:cubicBezTo>
                    <a:cubicBezTo>
                      <a:pt x="7639" y="4598"/>
                      <a:pt x="8953" y="4770"/>
                      <a:pt x="10370" y="4770"/>
                    </a:cubicBezTo>
                    <a:lnTo>
                      <a:pt x="12098" y="4770"/>
                    </a:lnTo>
                    <a:lnTo>
                      <a:pt x="11960" y="4598"/>
                    </a:lnTo>
                    <a:cubicBezTo>
                      <a:pt x="13550" y="4598"/>
                      <a:pt x="15278" y="4321"/>
                      <a:pt x="17006" y="3906"/>
                    </a:cubicBezTo>
                    <a:cubicBezTo>
                      <a:pt x="17870" y="3734"/>
                      <a:pt x="18735" y="3595"/>
                      <a:pt x="19599" y="3319"/>
                    </a:cubicBezTo>
                    <a:cubicBezTo>
                      <a:pt x="20601" y="3042"/>
                      <a:pt x="21603" y="2731"/>
                      <a:pt x="22329" y="2455"/>
                    </a:cubicBezTo>
                    <a:cubicBezTo>
                      <a:pt x="23781" y="2005"/>
                      <a:pt x="24645" y="1591"/>
                      <a:pt x="25509" y="1003"/>
                    </a:cubicBezTo>
                    <a:lnTo>
                      <a:pt x="25648" y="1003"/>
                    </a:lnTo>
                    <a:lnTo>
                      <a:pt x="25648" y="588"/>
                    </a:lnTo>
                    <a:cubicBezTo>
                      <a:pt x="25509" y="450"/>
                      <a:pt x="25509" y="139"/>
                      <a:pt x="25648" y="1"/>
                    </a:cubicBezTo>
                    <a:cubicBezTo>
                      <a:pt x="25509" y="1"/>
                      <a:pt x="25509" y="1"/>
                      <a:pt x="25371" y="139"/>
                    </a:cubicBezTo>
                    <a:cubicBezTo>
                      <a:pt x="25198" y="139"/>
                      <a:pt x="25060" y="277"/>
                      <a:pt x="24783" y="277"/>
                    </a:cubicBezTo>
                    <a:lnTo>
                      <a:pt x="24645" y="450"/>
                    </a:lnTo>
                    <a:cubicBezTo>
                      <a:pt x="24507" y="450"/>
                      <a:pt x="24196" y="588"/>
                      <a:pt x="24058" y="726"/>
                    </a:cubicBezTo>
                    <a:cubicBezTo>
                      <a:pt x="23781" y="865"/>
                      <a:pt x="23470" y="865"/>
                      <a:pt x="23332" y="1003"/>
                    </a:cubicBezTo>
                    <a:cubicBezTo>
                      <a:pt x="22329" y="1452"/>
                      <a:pt x="21327" y="1867"/>
                      <a:pt x="20325" y="2178"/>
                    </a:cubicBezTo>
                    <a:cubicBezTo>
                      <a:pt x="19149" y="2455"/>
                      <a:pt x="18147" y="2731"/>
                      <a:pt x="17145" y="2869"/>
                    </a:cubicBezTo>
                    <a:cubicBezTo>
                      <a:pt x="16004" y="3042"/>
                      <a:pt x="15002" y="3181"/>
                      <a:pt x="14137" y="3181"/>
                    </a:cubicBezTo>
                    <a:lnTo>
                      <a:pt x="13965" y="3181"/>
                    </a:lnTo>
                    <a:cubicBezTo>
                      <a:pt x="13550" y="3181"/>
                      <a:pt x="13100" y="3181"/>
                      <a:pt x="12547" y="3042"/>
                    </a:cubicBezTo>
                    <a:lnTo>
                      <a:pt x="10508" y="3042"/>
                    </a:lnTo>
                    <a:cubicBezTo>
                      <a:pt x="8953" y="2869"/>
                      <a:pt x="7639" y="2731"/>
                      <a:pt x="6499" y="2455"/>
                    </a:cubicBezTo>
                    <a:cubicBezTo>
                      <a:pt x="5634" y="2316"/>
                      <a:pt x="4044" y="2005"/>
                      <a:pt x="2731" y="1452"/>
                    </a:cubicBezTo>
                    <a:cubicBezTo>
                      <a:pt x="1590" y="1003"/>
                      <a:pt x="864" y="588"/>
                      <a:pt x="13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85"/>
              <p:cNvSpPr/>
              <p:nvPr/>
            </p:nvSpPr>
            <p:spPr>
              <a:xfrm>
                <a:off x="6528719" y="3390481"/>
                <a:ext cx="385529" cy="106844"/>
              </a:xfrm>
              <a:custGeom>
                <a:rect b="b" l="l" r="r" t="t"/>
                <a:pathLst>
                  <a:path extrusionOk="0" h="5949" w="21466">
                    <a:moveTo>
                      <a:pt x="21465" y="1"/>
                    </a:moveTo>
                    <a:cubicBezTo>
                      <a:pt x="21327" y="1"/>
                      <a:pt x="21327" y="174"/>
                      <a:pt x="21189" y="174"/>
                    </a:cubicBezTo>
                    <a:cubicBezTo>
                      <a:pt x="20739" y="450"/>
                      <a:pt x="20325" y="588"/>
                      <a:pt x="19737" y="865"/>
                    </a:cubicBezTo>
                    <a:cubicBezTo>
                      <a:pt x="18735" y="1314"/>
                      <a:pt x="17732" y="1729"/>
                      <a:pt x="16557" y="2040"/>
                    </a:cubicBezTo>
                    <a:cubicBezTo>
                      <a:pt x="14414" y="2593"/>
                      <a:pt x="12236" y="2904"/>
                      <a:pt x="10093" y="2904"/>
                    </a:cubicBezTo>
                    <a:lnTo>
                      <a:pt x="9782" y="2904"/>
                    </a:lnTo>
                    <a:cubicBezTo>
                      <a:pt x="8503" y="2904"/>
                      <a:pt x="7190" y="2766"/>
                      <a:pt x="6049" y="2593"/>
                    </a:cubicBezTo>
                    <a:cubicBezTo>
                      <a:pt x="4598" y="2317"/>
                      <a:pt x="3457" y="1902"/>
                      <a:pt x="2455" y="1452"/>
                    </a:cubicBezTo>
                    <a:cubicBezTo>
                      <a:pt x="1729" y="1176"/>
                      <a:pt x="1141" y="865"/>
                      <a:pt x="588" y="450"/>
                    </a:cubicBezTo>
                    <a:lnTo>
                      <a:pt x="588" y="588"/>
                    </a:lnTo>
                    <a:cubicBezTo>
                      <a:pt x="277" y="865"/>
                      <a:pt x="139" y="1038"/>
                      <a:pt x="0" y="1314"/>
                    </a:cubicBezTo>
                    <a:lnTo>
                      <a:pt x="0" y="1591"/>
                    </a:lnTo>
                    <a:lnTo>
                      <a:pt x="0" y="1729"/>
                    </a:lnTo>
                    <a:lnTo>
                      <a:pt x="0" y="1902"/>
                    </a:lnTo>
                    <a:lnTo>
                      <a:pt x="450" y="2317"/>
                    </a:lnTo>
                    <a:cubicBezTo>
                      <a:pt x="865" y="2593"/>
                      <a:pt x="1452" y="3042"/>
                      <a:pt x="2005" y="3319"/>
                    </a:cubicBezTo>
                    <a:cubicBezTo>
                      <a:pt x="4321" y="4321"/>
                      <a:pt x="6775" y="4909"/>
                      <a:pt x="9368" y="5497"/>
                    </a:cubicBezTo>
                    <a:cubicBezTo>
                      <a:pt x="10892" y="5722"/>
                      <a:pt x="12416" y="5948"/>
                      <a:pt x="14034" y="5948"/>
                    </a:cubicBezTo>
                    <a:cubicBezTo>
                      <a:pt x="14397" y="5948"/>
                      <a:pt x="14766" y="5937"/>
                      <a:pt x="15140" y="5911"/>
                    </a:cubicBezTo>
                    <a:cubicBezTo>
                      <a:pt x="16004" y="5911"/>
                      <a:pt x="16868" y="5773"/>
                      <a:pt x="17732" y="5497"/>
                    </a:cubicBezTo>
                    <a:cubicBezTo>
                      <a:pt x="18147" y="5185"/>
                      <a:pt x="18735" y="5047"/>
                      <a:pt x="19149" y="4771"/>
                    </a:cubicBezTo>
                    <a:cubicBezTo>
                      <a:pt x="19599" y="4494"/>
                      <a:pt x="19875" y="4183"/>
                      <a:pt x="20152" y="3768"/>
                    </a:cubicBezTo>
                    <a:cubicBezTo>
                      <a:pt x="20463" y="3457"/>
                      <a:pt x="20739" y="3181"/>
                      <a:pt x="20878" y="2766"/>
                    </a:cubicBezTo>
                    <a:cubicBezTo>
                      <a:pt x="21016" y="2317"/>
                      <a:pt x="21327" y="1729"/>
                      <a:pt x="21327" y="1314"/>
                    </a:cubicBezTo>
                    <a:cubicBezTo>
                      <a:pt x="21465" y="865"/>
                      <a:pt x="21465" y="450"/>
                      <a:pt x="2146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85"/>
              <p:cNvSpPr/>
              <p:nvPr/>
            </p:nvSpPr>
            <p:spPr>
              <a:xfrm>
                <a:off x="6479670" y="3356968"/>
                <a:ext cx="445121" cy="160796"/>
              </a:xfrm>
              <a:custGeom>
                <a:rect b="b" l="l" r="r" t="t"/>
                <a:pathLst>
                  <a:path extrusionOk="0" h="8953" w="24784">
                    <a:moveTo>
                      <a:pt x="416" y="0"/>
                    </a:moveTo>
                    <a:cubicBezTo>
                      <a:pt x="277" y="0"/>
                      <a:pt x="139" y="138"/>
                      <a:pt x="139" y="450"/>
                    </a:cubicBezTo>
                    <a:lnTo>
                      <a:pt x="1" y="450"/>
                    </a:lnTo>
                    <a:cubicBezTo>
                      <a:pt x="1" y="588"/>
                      <a:pt x="139" y="726"/>
                      <a:pt x="139" y="864"/>
                    </a:cubicBezTo>
                    <a:lnTo>
                      <a:pt x="139" y="1003"/>
                    </a:lnTo>
                    <a:cubicBezTo>
                      <a:pt x="139" y="1314"/>
                      <a:pt x="139" y="1590"/>
                      <a:pt x="277" y="1867"/>
                    </a:cubicBezTo>
                    <a:lnTo>
                      <a:pt x="277" y="2040"/>
                    </a:lnTo>
                    <a:cubicBezTo>
                      <a:pt x="1003" y="2904"/>
                      <a:pt x="1867" y="3906"/>
                      <a:pt x="2870" y="4770"/>
                    </a:cubicBezTo>
                    <a:cubicBezTo>
                      <a:pt x="3872" y="5634"/>
                      <a:pt x="5186" y="6498"/>
                      <a:pt x="6637" y="7224"/>
                    </a:cubicBezTo>
                    <a:cubicBezTo>
                      <a:pt x="8054" y="7916"/>
                      <a:pt x="9506" y="8365"/>
                      <a:pt x="11234" y="8641"/>
                    </a:cubicBezTo>
                    <a:cubicBezTo>
                      <a:pt x="12237" y="8780"/>
                      <a:pt x="13239" y="8953"/>
                      <a:pt x="14242" y="8953"/>
                    </a:cubicBezTo>
                    <a:cubicBezTo>
                      <a:pt x="14829" y="8953"/>
                      <a:pt x="15279" y="8953"/>
                      <a:pt x="15693" y="8780"/>
                    </a:cubicBezTo>
                    <a:cubicBezTo>
                      <a:pt x="17007" y="8780"/>
                      <a:pt x="18286" y="8503"/>
                      <a:pt x="19426" y="8088"/>
                    </a:cubicBezTo>
                    <a:cubicBezTo>
                      <a:pt x="20290" y="7777"/>
                      <a:pt x="21016" y="7363"/>
                      <a:pt x="21742" y="6775"/>
                    </a:cubicBezTo>
                    <a:cubicBezTo>
                      <a:pt x="22606" y="6360"/>
                      <a:pt x="23194" y="5773"/>
                      <a:pt x="23747" y="5047"/>
                    </a:cubicBezTo>
                    <a:cubicBezTo>
                      <a:pt x="24196" y="4632"/>
                      <a:pt x="24473" y="4183"/>
                      <a:pt x="24784" y="3768"/>
                    </a:cubicBezTo>
                    <a:lnTo>
                      <a:pt x="24784" y="1590"/>
                    </a:lnTo>
                    <a:cubicBezTo>
                      <a:pt x="24611" y="1590"/>
                      <a:pt x="24335" y="1728"/>
                      <a:pt x="24196" y="1867"/>
                    </a:cubicBezTo>
                    <a:cubicBezTo>
                      <a:pt x="24196" y="2316"/>
                      <a:pt x="24196" y="2731"/>
                      <a:pt x="24058" y="3180"/>
                    </a:cubicBezTo>
                    <a:cubicBezTo>
                      <a:pt x="24058" y="3595"/>
                      <a:pt x="23747" y="4183"/>
                      <a:pt x="23609" y="4632"/>
                    </a:cubicBezTo>
                    <a:cubicBezTo>
                      <a:pt x="23470" y="5047"/>
                      <a:pt x="23194" y="5323"/>
                      <a:pt x="22883" y="5634"/>
                    </a:cubicBezTo>
                    <a:cubicBezTo>
                      <a:pt x="22606" y="6049"/>
                      <a:pt x="22330" y="6360"/>
                      <a:pt x="21880" y="6637"/>
                    </a:cubicBezTo>
                    <a:cubicBezTo>
                      <a:pt x="21466" y="6913"/>
                      <a:pt x="20878" y="7051"/>
                      <a:pt x="20463" y="7363"/>
                    </a:cubicBezTo>
                    <a:cubicBezTo>
                      <a:pt x="19599" y="7639"/>
                      <a:pt x="18735" y="7777"/>
                      <a:pt x="17871" y="7777"/>
                    </a:cubicBezTo>
                    <a:cubicBezTo>
                      <a:pt x="17497" y="7803"/>
                      <a:pt x="17128" y="7814"/>
                      <a:pt x="16765" y="7814"/>
                    </a:cubicBezTo>
                    <a:cubicBezTo>
                      <a:pt x="15147" y="7814"/>
                      <a:pt x="13623" y="7588"/>
                      <a:pt x="12099" y="7363"/>
                    </a:cubicBezTo>
                    <a:cubicBezTo>
                      <a:pt x="9506" y="6775"/>
                      <a:pt x="7052" y="6187"/>
                      <a:pt x="4736" y="5185"/>
                    </a:cubicBezTo>
                    <a:cubicBezTo>
                      <a:pt x="4183" y="4908"/>
                      <a:pt x="3596" y="4459"/>
                      <a:pt x="3181" y="4183"/>
                    </a:cubicBezTo>
                    <a:lnTo>
                      <a:pt x="2731" y="3768"/>
                    </a:lnTo>
                    <a:lnTo>
                      <a:pt x="2731" y="3595"/>
                    </a:lnTo>
                    <a:lnTo>
                      <a:pt x="2731" y="3457"/>
                    </a:lnTo>
                    <a:lnTo>
                      <a:pt x="2731" y="3180"/>
                    </a:lnTo>
                    <a:cubicBezTo>
                      <a:pt x="2870" y="2904"/>
                      <a:pt x="3008" y="2731"/>
                      <a:pt x="3319" y="2454"/>
                    </a:cubicBezTo>
                    <a:lnTo>
                      <a:pt x="3319" y="2316"/>
                    </a:lnTo>
                    <a:cubicBezTo>
                      <a:pt x="2870" y="2040"/>
                      <a:pt x="2317" y="1728"/>
                      <a:pt x="1867" y="1314"/>
                    </a:cubicBezTo>
                    <a:cubicBezTo>
                      <a:pt x="1452" y="864"/>
                      <a:pt x="865" y="450"/>
                      <a:pt x="41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85"/>
              <p:cNvSpPr/>
              <p:nvPr/>
            </p:nvSpPr>
            <p:spPr>
              <a:xfrm>
                <a:off x="6940309" y="3372486"/>
                <a:ext cx="2496" cy="2496"/>
              </a:xfrm>
              <a:custGeom>
                <a:rect b="b" l="l" r="r" t="t"/>
                <a:pathLst>
                  <a:path extrusionOk="0" h="139" w="139">
                    <a:moveTo>
                      <a:pt x="0" y="0"/>
                    </a:moveTo>
                    <a:lnTo>
                      <a:pt x="0" y="139"/>
                    </a:lnTo>
                    <a:cubicBezTo>
                      <a:pt x="0" y="0"/>
                      <a:pt x="0" y="0"/>
                      <a:pt x="13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85"/>
              <p:cNvSpPr/>
              <p:nvPr/>
            </p:nvSpPr>
            <p:spPr>
              <a:xfrm>
                <a:off x="6942787" y="3336476"/>
                <a:ext cx="2496" cy="7471"/>
              </a:xfrm>
              <a:custGeom>
                <a:rect b="b" l="l" r="r" t="t"/>
                <a:pathLst>
                  <a:path extrusionOk="0" h="416" w="139">
                    <a:moveTo>
                      <a:pt x="0" y="1"/>
                    </a:moveTo>
                    <a:lnTo>
                      <a:pt x="0" y="415"/>
                    </a:lnTo>
                    <a:cubicBezTo>
                      <a:pt x="0" y="277"/>
                      <a:pt x="139" y="277"/>
                      <a:pt x="139" y="139"/>
                    </a:cubicBezTo>
                    <a:cubicBezTo>
                      <a:pt x="0" y="139"/>
                      <a:pt x="0" y="1"/>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85"/>
              <p:cNvSpPr/>
              <p:nvPr/>
            </p:nvSpPr>
            <p:spPr>
              <a:xfrm>
                <a:off x="6942787" y="3269431"/>
                <a:ext cx="4975" cy="20510"/>
              </a:xfrm>
              <a:custGeom>
                <a:rect b="b" l="l" r="r" t="t"/>
                <a:pathLst>
                  <a:path extrusionOk="0" h="1142" w="277">
                    <a:moveTo>
                      <a:pt x="139" y="0"/>
                    </a:moveTo>
                    <a:cubicBezTo>
                      <a:pt x="139" y="277"/>
                      <a:pt x="139" y="554"/>
                      <a:pt x="0" y="865"/>
                    </a:cubicBezTo>
                    <a:cubicBezTo>
                      <a:pt x="139" y="865"/>
                      <a:pt x="139" y="1003"/>
                      <a:pt x="277" y="1141"/>
                    </a:cubicBezTo>
                    <a:lnTo>
                      <a:pt x="277" y="277"/>
                    </a:lnTo>
                    <a:cubicBezTo>
                      <a:pt x="277" y="139"/>
                      <a:pt x="139" y="0"/>
                      <a:pt x="13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85"/>
              <p:cNvSpPr/>
              <p:nvPr/>
            </p:nvSpPr>
            <p:spPr>
              <a:xfrm>
                <a:off x="6714946" y="2552414"/>
                <a:ext cx="36028" cy="152732"/>
              </a:xfrm>
              <a:custGeom>
                <a:rect b="b" l="l" r="r" t="t"/>
                <a:pathLst>
                  <a:path extrusionOk="0" h="8504" w="2006">
                    <a:moveTo>
                      <a:pt x="1003" y="1"/>
                    </a:moveTo>
                    <a:cubicBezTo>
                      <a:pt x="1003" y="1"/>
                      <a:pt x="1003" y="174"/>
                      <a:pt x="865" y="174"/>
                    </a:cubicBezTo>
                    <a:cubicBezTo>
                      <a:pt x="727" y="174"/>
                      <a:pt x="727" y="312"/>
                      <a:pt x="727" y="450"/>
                    </a:cubicBezTo>
                    <a:cubicBezTo>
                      <a:pt x="589" y="727"/>
                      <a:pt x="589" y="1038"/>
                      <a:pt x="589" y="1314"/>
                    </a:cubicBezTo>
                    <a:cubicBezTo>
                      <a:pt x="589" y="1591"/>
                      <a:pt x="727" y="1902"/>
                      <a:pt x="727" y="2179"/>
                    </a:cubicBezTo>
                    <a:cubicBezTo>
                      <a:pt x="865" y="2766"/>
                      <a:pt x="1142" y="3181"/>
                      <a:pt x="1142" y="3769"/>
                    </a:cubicBezTo>
                    <a:cubicBezTo>
                      <a:pt x="1142" y="4183"/>
                      <a:pt x="1142" y="4494"/>
                      <a:pt x="1003" y="4771"/>
                    </a:cubicBezTo>
                    <a:cubicBezTo>
                      <a:pt x="1003" y="5358"/>
                      <a:pt x="865" y="5912"/>
                      <a:pt x="727" y="6361"/>
                    </a:cubicBezTo>
                    <a:cubicBezTo>
                      <a:pt x="589" y="6914"/>
                      <a:pt x="450" y="7502"/>
                      <a:pt x="139" y="7951"/>
                    </a:cubicBezTo>
                    <a:cubicBezTo>
                      <a:pt x="1" y="8227"/>
                      <a:pt x="277" y="8366"/>
                      <a:pt x="450" y="8504"/>
                    </a:cubicBezTo>
                    <a:lnTo>
                      <a:pt x="727" y="8504"/>
                    </a:lnTo>
                    <a:cubicBezTo>
                      <a:pt x="865" y="8366"/>
                      <a:pt x="1003" y="8366"/>
                      <a:pt x="1003" y="8227"/>
                    </a:cubicBezTo>
                    <a:cubicBezTo>
                      <a:pt x="1142" y="7640"/>
                      <a:pt x="1453" y="7225"/>
                      <a:pt x="1591" y="6637"/>
                    </a:cubicBezTo>
                    <a:cubicBezTo>
                      <a:pt x="1729" y="5912"/>
                      <a:pt x="1867" y="5358"/>
                      <a:pt x="2006" y="4771"/>
                    </a:cubicBezTo>
                    <a:lnTo>
                      <a:pt x="2006" y="3907"/>
                    </a:lnTo>
                    <a:cubicBezTo>
                      <a:pt x="2006" y="3630"/>
                      <a:pt x="2006" y="3319"/>
                      <a:pt x="1867" y="3043"/>
                    </a:cubicBezTo>
                    <a:cubicBezTo>
                      <a:pt x="1867" y="2766"/>
                      <a:pt x="1729" y="2455"/>
                      <a:pt x="1591" y="2179"/>
                    </a:cubicBezTo>
                    <a:cubicBezTo>
                      <a:pt x="1591" y="1902"/>
                      <a:pt x="1453" y="1591"/>
                      <a:pt x="1453" y="1314"/>
                    </a:cubicBezTo>
                    <a:lnTo>
                      <a:pt x="1453" y="727"/>
                    </a:lnTo>
                    <a:lnTo>
                      <a:pt x="1453" y="589"/>
                    </a:lnTo>
                    <a:cubicBezTo>
                      <a:pt x="1591" y="589"/>
                      <a:pt x="1591" y="450"/>
                      <a:pt x="1453" y="312"/>
                    </a:cubicBezTo>
                    <a:cubicBezTo>
                      <a:pt x="1453" y="174"/>
                      <a:pt x="1314" y="174"/>
                      <a:pt x="1142" y="174"/>
                    </a:cubicBezTo>
                    <a:cubicBezTo>
                      <a:pt x="1142" y="1"/>
                      <a:pt x="1142" y="1"/>
                      <a:pt x="10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85"/>
              <p:cNvSpPr/>
              <p:nvPr/>
            </p:nvSpPr>
            <p:spPr>
              <a:xfrm>
                <a:off x="6459196" y="2664161"/>
                <a:ext cx="669836" cy="778494"/>
              </a:xfrm>
              <a:custGeom>
                <a:rect b="b" l="l" r="r" t="t"/>
                <a:pathLst>
                  <a:path extrusionOk="0" h="43346" w="37296">
                    <a:moveTo>
                      <a:pt x="15693" y="9783"/>
                    </a:moveTo>
                    <a:lnTo>
                      <a:pt x="15693" y="10508"/>
                    </a:lnTo>
                    <a:cubicBezTo>
                      <a:pt x="15382" y="10197"/>
                      <a:pt x="15105" y="10059"/>
                      <a:pt x="14967" y="9783"/>
                    </a:cubicBezTo>
                    <a:close/>
                    <a:moveTo>
                      <a:pt x="14241" y="9644"/>
                    </a:moveTo>
                    <a:cubicBezTo>
                      <a:pt x="14379" y="10059"/>
                      <a:pt x="14690" y="10370"/>
                      <a:pt x="14967" y="10647"/>
                    </a:cubicBezTo>
                    <a:lnTo>
                      <a:pt x="15693" y="11373"/>
                    </a:lnTo>
                    <a:lnTo>
                      <a:pt x="14103" y="11373"/>
                    </a:lnTo>
                    <a:cubicBezTo>
                      <a:pt x="14103" y="11373"/>
                      <a:pt x="14103" y="11234"/>
                      <a:pt x="13964" y="11234"/>
                    </a:cubicBezTo>
                    <a:lnTo>
                      <a:pt x="13964" y="11061"/>
                    </a:lnTo>
                    <a:lnTo>
                      <a:pt x="13826" y="11061"/>
                    </a:lnTo>
                    <a:lnTo>
                      <a:pt x="13826" y="10923"/>
                    </a:lnTo>
                    <a:cubicBezTo>
                      <a:pt x="13826" y="10785"/>
                      <a:pt x="13826" y="10508"/>
                      <a:pt x="13964" y="10370"/>
                    </a:cubicBezTo>
                    <a:cubicBezTo>
                      <a:pt x="13964" y="10059"/>
                      <a:pt x="13826" y="9921"/>
                      <a:pt x="13826" y="9644"/>
                    </a:cubicBezTo>
                    <a:close/>
                    <a:moveTo>
                      <a:pt x="12374" y="9644"/>
                    </a:moveTo>
                    <a:cubicBezTo>
                      <a:pt x="12513" y="10059"/>
                      <a:pt x="12651" y="10370"/>
                      <a:pt x="12789" y="10647"/>
                    </a:cubicBezTo>
                    <a:cubicBezTo>
                      <a:pt x="12962" y="10647"/>
                      <a:pt x="12962" y="10647"/>
                      <a:pt x="12962" y="10785"/>
                    </a:cubicBezTo>
                    <a:cubicBezTo>
                      <a:pt x="12962" y="11061"/>
                      <a:pt x="12789" y="11234"/>
                      <a:pt x="12789" y="11511"/>
                    </a:cubicBezTo>
                    <a:cubicBezTo>
                      <a:pt x="12651" y="11373"/>
                      <a:pt x="12513" y="11234"/>
                      <a:pt x="12513" y="11061"/>
                    </a:cubicBezTo>
                    <a:cubicBezTo>
                      <a:pt x="12098" y="10647"/>
                      <a:pt x="11787" y="10197"/>
                      <a:pt x="11510" y="9644"/>
                    </a:cubicBezTo>
                    <a:close/>
                    <a:moveTo>
                      <a:pt x="16557" y="10508"/>
                    </a:moveTo>
                    <a:cubicBezTo>
                      <a:pt x="16833" y="10785"/>
                      <a:pt x="17110" y="11061"/>
                      <a:pt x="17421" y="11511"/>
                    </a:cubicBezTo>
                    <a:cubicBezTo>
                      <a:pt x="17110" y="11511"/>
                      <a:pt x="16833" y="11373"/>
                      <a:pt x="16557" y="11373"/>
                    </a:cubicBezTo>
                    <a:lnTo>
                      <a:pt x="16557" y="10508"/>
                    </a:lnTo>
                    <a:close/>
                    <a:moveTo>
                      <a:pt x="16833" y="9783"/>
                    </a:moveTo>
                    <a:lnTo>
                      <a:pt x="17697" y="9921"/>
                    </a:lnTo>
                    <a:lnTo>
                      <a:pt x="17836" y="9921"/>
                    </a:lnTo>
                    <a:lnTo>
                      <a:pt x="17836" y="10059"/>
                    </a:lnTo>
                    <a:cubicBezTo>
                      <a:pt x="18285" y="10647"/>
                      <a:pt x="18700" y="11234"/>
                      <a:pt x="19149" y="11649"/>
                    </a:cubicBezTo>
                    <a:cubicBezTo>
                      <a:pt x="18838" y="11649"/>
                      <a:pt x="18562" y="11649"/>
                      <a:pt x="18285" y="11511"/>
                    </a:cubicBezTo>
                    <a:cubicBezTo>
                      <a:pt x="17697" y="10923"/>
                      <a:pt x="17283" y="10370"/>
                      <a:pt x="16833" y="9783"/>
                    </a:cubicBezTo>
                    <a:close/>
                    <a:moveTo>
                      <a:pt x="10923" y="9783"/>
                    </a:moveTo>
                    <a:cubicBezTo>
                      <a:pt x="11234" y="10197"/>
                      <a:pt x="11372" y="10647"/>
                      <a:pt x="11649" y="10923"/>
                    </a:cubicBezTo>
                    <a:cubicBezTo>
                      <a:pt x="11787" y="11234"/>
                      <a:pt x="11925" y="11373"/>
                      <a:pt x="12098" y="11649"/>
                    </a:cubicBezTo>
                    <a:cubicBezTo>
                      <a:pt x="11787" y="11649"/>
                      <a:pt x="11649" y="11787"/>
                      <a:pt x="11372" y="11787"/>
                    </a:cubicBezTo>
                    <a:cubicBezTo>
                      <a:pt x="11234" y="11787"/>
                      <a:pt x="11234" y="11649"/>
                      <a:pt x="11234" y="11649"/>
                    </a:cubicBezTo>
                    <a:cubicBezTo>
                      <a:pt x="10784" y="11061"/>
                      <a:pt x="10370" y="10370"/>
                      <a:pt x="9920" y="9921"/>
                    </a:cubicBezTo>
                    <a:cubicBezTo>
                      <a:pt x="10197" y="9783"/>
                      <a:pt x="10508" y="9783"/>
                      <a:pt x="10784" y="9783"/>
                    </a:cubicBezTo>
                    <a:close/>
                    <a:moveTo>
                      <a:pt x="9333" y="9921"/>
                    </a:moveTo>
                    <a:lnTo>
                      <a:pt x="9333" y="10059"/>
                    </a:lnTo>
                    <a:cubicBezTo>
                      <a:pt x="9644" y="10370"/>
                      <a:pt x="9920" y="10785"/>
                      <a:pt x="10197" y="11234"/>
                    </a:cubicBezTo>
                    <a:cubicBezTo>
                      <a:pt x="10370" y="11373"/>
                      <a:pt x="10508" y="11649"/>
                      <a:pt x="10646" y="11926"/>
                    </a:cubicBezTo>
                    <a:cubicBezTo>
                      <a:pt x="10508" y="11926"/>
                      <a:pt x="10197" y="12098"/>
                      <a:pt x="9920" y="12098"/>
                    </a:cubicBezTo>
                    <a:cubicBezTo>
                      <a:pt x="9506" y="11373"/>
                      <a:pt x="9056" y="10785"/>
                      <a:pt x="8641" y="10059"/>
                    </a:cubicBezTo>
                    <a:cubicBezTo>
                      <a:pt x="8918" y="10059"/>
                      <a:pt x="9056" y="9921"/>
                      <a:pt x="9333" y="9921"/>
                    </a:cubicBezTo>
                    <a:close/>
                    <a:moveTo>
                      <a:pt x="19564" y="10059"/>
                    </a:moveTo>
                    <a:cubicBezTo>
                      <a:pt x="19875" y="10785"/>
                      <a:pt x="20290" y="11511"/>
                      <a:pt x="20739" y="12098"/>
                    </a:cubicBezTo>
                    <a:cubicBezTo>
                      <a:pt x="20428" y="12098"/>
                      <a:pt x="20290" y="11926"/>
                      <a:pt x="20013" y="11926"/>
                    </a:cubicBezTo>
                    <a:cubicBezTo>
                      <a:pt x="19875" y="11787"/>
                      <a:pt x="19702" y="11511"/>
                      <a:pt x="19564" y="11373"/>
                    </a:cubicBezTo>
                    <a:cubicBezTo>
                      <a:pt x="19287" y="10923"/>
                      <a:pt x="18838" y="10508"/>
                      <a:pt x="18562" y="10059"/>
                    </a:cubicBezTo>
                    <a:close/>
                    <a:moveTo>
                      <a:pt x="8054" y="10197"/>
                    </a:moveTo>
                    <a:cubicBezTo>
                      <a:pt x="8469" y="10923"/>
                      <a:pt x="8918" y="11649"/>
                      <a:pt x="9333" y="12237"/>
                    </a:cubicBezTo>
                    <a:cubicBezTo>
                      <a:pt x="9056" y="12375"/>
                      <a:pt x="8780" y="12513"/>
                      <a:pt x="8469" y="12513"/>
                    </a:cubicBezTo>
                    <a:cubicBezTo>
                      <a:pt x="8192" y="11787"/>
                      <a:pt x="7777" y="11061"/>
                      <a:pt x="7328" y="10370"/>
                    </a:cubicBezTo>
                    <a:cubicBezTo>
                      <a:pt x="7604" y="10370"/>
                      <a:pt x="7777" y="10197"/>
                      <a:pt x="8054" y="10197"/>
                    </a:cubicBezTo>
                    <a:close/>
                    <a:moveTo>
                      <a:pt x="20566" y="10197"/>
                    </a:moveTo>
                    <a:cubicBezTo>
                      <a:pt x="20739" y="10197"/>
                      <a:pt x="20877" y="10197"/>
                      <a:pt x="21016" y="10370"/>
                    </a:cubicBezTo>
                    <a:cubicBezTo>
                      <a:pt x="21584" y="11206"/>
                      <a:pt x="22120" y="12041"/>
                      <a:pt x="22561" y="13001"/>
                    </a:cubicBezTo>
                    <a:lnTo>
                      <a:pt x="22561" y="13001"/>
                    </a:lnTo>
                    <a:cubicBezTo>
                      <a:pt x="22506" y="12962"/>
                      <a:pt x="22408" y="12962"/>
                      <a:pt x="22295" y="12962"/>
                    </a:cubicBezTo>
                    <a:cubicBezTo>
                      <a:pt x="22156" y="12651"/>
                      <a:pt x="21880" y="12651"/>
                      <a:pt x="21603" y="12513"/>
                    </a:cubicBezTo>
                    <a:cubicBezTo>
                      <a:pt x="21154" y="11649"/>
                      <a:pt x="20739" y="10923"/>
                      <a:pt x="20290" y="10197"/>
                    </a:cubicBezTo>
                    <a:close/>
                    <a:moveTo>
                      <a:pt x="6740" y="10508"/>
                    </a:moveTo>
                    <a:cubicBezTo>
                      <a:pt x="7190" y="11234"/>
                      <a:pt x="7604" y="12098"/>
                      <a:pt x="8054" y="12790"/>
                    </a:cubicBezTo>
                    <a:cubicBezTo>
                      <a:pt x="7916" y="12790"/>
                      <a:pt x="7777" y="12790"/>
                      <a:pt x="7777" y="12962"/>
                    </a:cubicBezTo>
                    <a:cubicBezTo>
                      <a:pt x="7466" y="12962"/>
                      <a:pt x="7190" y="13101"/>
                      <a:pt x="7051" y="13239"/>
                    </a:cubicBezTo>
                    <a:cubicBezTo>
                      <a:pt x="6913" y="13101"/>
                      <a:pt x="6913" y="12962"/>
                      <a:pt x="6740" y="12790"/>
                    </a:cubicBezTo>
                    <a:cubicBezTo>
                      <a:pt x="6464" y="12237"/>
                      <a:pt x="6326" y="11511"/>
                      <a:pt x="6049" y="10785"/>
                    </a:cubicBezTo>
                    <a:cubicBezTo>
                      <a:pt x="6326" y="10647"/>
                      <a:pt x="6602" y="10647"/>
                      <a:pt x="6740" y="10508"/>
                    </a:cubicBezTo>
                    <a:close/>
                    <a:moveTo>
                      <a:pt x="5600" y="10923"/>
                    </a:moveTo>
                    <a:cubicBezTo>
                      <a:pt x="5738" y="11373"/>
                      <a:pt x="5738" y="11787"/>
                      <a:pt x="5876" y="12098"/>
                    </a:cubicBezTo>
                    <a:cubicBezTo>
                      <a:pt x="6049" y="12651"/>
                      <a:pt x="6326" y="13101"/>
                      <a:pt x="6464" y="13516"/>
                    </a:cubicBezTo>
                    <a:cubicBezTo>
                      <a:pt x="6326" y="13654"/>
                      <a:pt x="6049" y="13827"/>
                      <a:pt x="5876" y="13965"/>
                    </a:cubicBezTo>
                    <a:cubicBezTo>
                      <a:pt x="5738" y="13827"/>
                      <a:pt x="5738" y="13654"/>
                      <a:pt x="5600" y="13516"/>
                    </a:cubicBezTo>
                    <a:cubicBezTo>
                      <a:pt x="5323" y="12790"/>
                      <a:pt x="5185" y="12098"/>
                      <a:pt x="4874" y="11234"/>
                    </a:cubicBezTo>
                    <a:cubicBezTo>
                      <a:pt x="5185" y="11234"/>
                      <a:pt x="5323" y="11061"/>
                      <a:pt x="5600" y="10923"/>
                    </a:cubicBezTo>
                    <a:close/>
                    <a:moveTo>
                      <a:pt x="25613" y="12790"/>
                    </a:moveTo>
                    <a:cubicBezTo>
                      <a:pt x="25924" y="13239"/>
                      <a:pt x="26200" y="13516"/>
                      <a:pt x="26477" y="13827"/>
                    </a:cubicBezTo>
                    <a:cubicBezTo>
                      <a:pt x="26477" y="13965"/>
                      <a:pt x="26615" y="14103"/>
                      <a:pt x="26615" y="14241"/>
                    </a:cubicBezTo>
                    <a:cubicBezTo>
                      <a:pt x="26477" y="14241"/>
                      <a:pt x="26477" y="14380"/>
                      <a:pt x="26339" y="14380"/>
                    </a:cubicBezTo>
                    <a:cubicBezTo>
                      <a:pt x="26062" y="13827"/>
                      <a:pt x="25751" y="13377"/>
                      <a:pt x="25475" y="12790"/>
                    </a:cubicBezTo>
                    <a:lnTo>
                      <a:pt x="25475" y="12790"/>
                    </a:lnTo>
                    <a:lnTo>
                      <a:pt x="25613" y="12962"/>
                    </a:lnTo>
                    <a:lnTo>
                      <a:pt x="25613" y="12790"/>
                    </a:lnTo>
                    <a:close/>
                    <a:moveTo>
                      <a:pt x="4459" y="11511"/>
                    </a:moveTo>
                    <a:cubicBezTo>
                      <a:pt x="4597" y="12513"/>
                      <a:pt x="4874" y="13377"/>
                      <a:pt x="5323" y="14241"/>
                    </a:cubicBezTo>
                    <a:cubicBezTo>
                      <a:pt x="5185" y="14380"/>
                      <a:pt x="5012" y="14518"/>
                      <a:pt x="4874" y="14691"/>
                    </a:cubicBezTo>
                    <a:cubicBezTo>
                      <a:pt x="4597" y="14103"/>
                      <a:pt x="4321" y="13654"/>
                      <a:pt x="4148" y="13101"/>
                    </a:cubicBezTo>
                    <a:cubicBezTo>
                      <a:pt x="4010" y="12651"/>
                      <a:pt x="3871" y="12375"/>
                      <a:pt x="3733" y="11926"/>
                    </a:cubicBezTo>
                    <a:cubicBezTo>
                      <a:pt x="3871" y="11787"/>
                      <a:pt x="4148" y="11649"/>
                      <a:pt x="4459" y="11511"/>
                    </a:cubicBezTo>
                    <a:close/>
                    <a:moveTo>
                      <a:pt x="23470" y="11511"/>
                    </a:moveTo>
                    <a:cubicBezTo>
                      <a:pt x="23746" y="11649"/>
                      <a:pt x="24196" y="11926"/>
                      <a:pt x="24472" y="12098"/>
                    </a:cubicBezTo>
                    <a:cubicBezTo>
                      <a:pt x="24610" y="12513"/>
                      <a:pt x="24887" y="12962"/>
                      <a:pt x="25060" y="13377"/>
                    </a:cubicBezTo>
                    <a:cubicBezTo>
                      <a:pt x="25336" y="13827"/>
                      <a:pt x="25613" y="14241"/>
                      <a:pt x="25751" y="14691"/>
                    </a:cubicBezTo>
                    <a:cubicBezTo>
                      <a:pt x="25613" y="14691"/>
                      <a:pt x="25475" y="14829"/>
                      <a:pt x="25336" y="14829"/>
                    </a:cubicBezTo>
                    <a:cubicBezTo>
                      <a:pt x="24610" y="13827"/>
                      <a:pt x="24023" y="12651"/>
                      <a:pt x="23470" y="11511"/>
                    </a:cubicBezTo>
                    <a:close/>
                    <a:moveTo>
                      <a:pt x="2420" y="13101"/>
                    </a:moveTo>
                    <a:cubicBezTo>
                      <a:pt x="2731" y="13827"/>
                      <a:pt x="2869" y="14518"/>
                      <a:pt x="3284" y="15106"/>
                    </a:cubicBezTo>
                    <a:cubicBezTo>
                      <a:pt x="2869" y="14967"/>
                      <a:pt x="2592" y="14691"/>
                      <a:pt x="2281" y="14518"/>
                    </a:cubicBezTo>
                    <a:lnTo>
                      <a:pt x="2143" y="14380"/>
                    </a:lnTo>
                    <a:cubicBezTo>
                      <a:pt x="2143" y="14380"/>
                      <a:pt x="2005" y="14241"/>
                      <a:pt x="1867" y="14241"/>
                    </a:cubicBezTo>
                    <a:cubicBezTo>
                      <a:pt x="2005" y="13965"/>
                      <a:pt x="2005" y="13827"/>
                      <a:pt x="2143" y="13654"/>
                    </a:cubicBezTo>
                    <a:cubicBezTo>
                      <a:pt x="2143" y="13377"/>
                      <a:pt x="2281" y="13239"/>
                      <a:pt x="2420" y="13101"/>
                    </a:cubicBezTo>
                    <a:close/>
                    <a:moveTo>
                      <a:pt x="3146" y="12375"/>
                    </a:moveTo>
                    <a:cubicBezTo>
                      <a:pt x="3595" y="13239"/>
                      <a:pt x="4010" y="14241"/>
                      <a:pt x="4459" y="15106"/>
                    </a:cubicBezTo>
                    <a:cubicBezTo>
                      <a:pt x="4321" y="15244"/>
                      <a:pt x="4148" y="15382"/>
                      <a:pt x="4148" y="15382"/>
                    </a:cubicBezTo>
                    <a:cubicBezTo>
                      <a:pt x="3871" y="15106"/>
                      <a:pt x="3595" y="14691"/>
                      <a:pt x="3457" y="14241"/>
                    </a:cubicBezTo>
                    <a:cubicBezTo>
                      <a:pt x="3284" y="13827"/>
                      <a:pt x="3146" y="13377"/>
                      <a:pt x="3007" y="12790"/>
                    </a:cubicBezTo>
                    <a:cubicBezTo>
                      <a:pt x="2869" y="12790"/>
                      <a:pt x="2869" y="12651"/>
                      <a:pt x="2869" y="12651"/>
                    </a:cubicBezTo>
                    <a:cubicBezTo>
                      <a:pt x="3007" y="12513"/>
                      <a:pt x="3007" y="12375"/>
                      <a:pt x="3146" y="12375"/>
                    </a:cubicBezTo>
                    <a:close/>
                    <a:moveTo>
                      <a:pt x="15693" y="12237"/>
                    </a:moveTo>
                    <a:cubicBezTo>
                      <a:pt x="15693" y="12651"/>
                      <a:pt x="15693" y="12962"/>
                      <a:pt x="15831" y="13377"/>
                    </a:cubicBezTo>
                    <a:cubicBezTo>
                      <a:pt x="15969" y="13654"/>
                      <a:pt x="15969" y="14103"/>
                      <a:pt x="16246" y="14518"/>
                    </a:cubicBezTo>
                    <a:cubicBezTo>
                      <a:pt x="16246" y="14691"/>
                      <a:pt x="16419" y="14829"/>
                      <a:pt x="16557" y="14829"/>
                    </a:cubicBezTo>
                    <a:cubicBezTo>
                      <a:pt x="16695" y="14829"/>
                      <a:pt x="16695" y="14829"/>
                      <a:pt x="16833" y="14691"/>
                    </a:cubicBezTo>
                    <a:cubicBezTo>
                      <a:pt x="16972" y="14691"/>
                      <a:pt x="16972" y="14518"/>
                      <a:pt x="16972" y="14518"/>
                    </a:cubicBezTo>
                    <a:cubicBezTo>
                      <a:pt x="17110" y="14380"/>
                      <a:pt x="17110" y="14241"/>
                      <a:pt x="16972" y="14103"/>
                    </a:cubicBezTo>
                    <a:lnTo>
                      <a:pt x="16972" y="13965"/>
                    </a:lnTo>
                    <a:cubicBezTo>
                      <a:pt x="16833" y="13377"/>
                      <a:pt x="16695" y="12962"/>
                      <a:pt x="16557" y="12237"/>
                    </a:cubicBezTo>
                    <a:lnTo>
                      <a:pt x="16557" y="12237"/>
                    </a:lnTo>
                    <a:cubicBezTo>
                      <a:pt x="17283" y="12375"/>
                      <a:pt x="17974" y="12375"/>
                      <a:pt x="18700" y="12513"/>
                    </a:cubicBezTo>
                    <a:cubicBezTo>
                      <a:pt x="19702" y="12790"/>
                      <a:pt x="20566" y="12962"/>
                      <a:pt x="21292" y="13377"/>
                    </a:cubicBezTo>
                    <a:cubicBezTo>
                      <a:pt x="21880" y="13654"/>
                      <a:pt x="22295" y="13827"/>
                      <a:pt x="22606" y="14103"/>
                    </a:cubicBezTo>
                    <a:cubicBezTo>
                      <a:pt x="22744" y="14380"/>
                      <a:pt x="23020" y="14518"/>
                      <a:pt x="23159" y="14829"/>
                    </a:cubicBezTo>
                    <a:cubicBezTo>
                      <a:pt x="23332" y="14967"/>
                      <a:pt x="23332" y="15106"/>
                      <a:pt x="23470" y="15244"/>
                    </a:cubicBezTo>
                    <a:lnTo>
                      <a:pt x="23470" y="15382"/>
                    </a:lnTo>
                    <a:lnTo>
                      <a:pt x="23470" y="15555"/>
                    </a:lnTo>
                    <a:lnTo>
                      <a:pt x="23470" y="15693"/>
                    </a:lnTo>
                    <a:cubicBezTo>
                      <a:pt x="23332" y="15693"/>
                      <a:pt x="23159" y="15831"/>
                      <a:pt x="23020" y="15831"/>
                    </a:cubicBezTo>
                    <a:cubicBezTo>
                      <a:pt x="21016" y="16557"/>
                      <a:pt x="19011" y="17110"/>
                      <a:pt x="16972" y="17283"/>
                    </a:cubicBezTo>
                    <a:lnTo>
                      <a:pt x="12513" y="17283"/>
                    </a:lnTo>
                    <a:cubicBezTo>
                      <a:pt x="10784" y="17110"/>
                      <a:pt x="9333" y="16972"/>
                      <a:pt x="7916" y="16696"/>
                    </a:cubicBezTo>
                    <a:cubicBezTo>
                      <a:pt x="6740" y="16419"/>
                      <a:pt x="5738" y="16246"/>
                      <a:pt x="4874" y="15970"/>
                    </a:cubicBezTo>
                    <a:cubicBezTo>
                      <a:pt x="5323" y="15555"/>
                      <a:pt x="5738" y="15106"/>
                      <a:pt x="6326" y="14691"/>
                    </a:cubicBezTo>
                    <a:cubicBezTo>
                      <a:pt x="7190" y="14103"/>
                      <a:pt x="7916" y="13654"/>
                      <a:pt x="8918" y="13377"/>
                    </a:cubicBezTo>
                    <a:cubicBezTo>
                      <a:pt x="9920" y="12962"/>
                      <a:pt x="11061" y="12651"/>
                      <a:pt x="12374" y="12513"/>
                    </a:cubicBezTo>
                    <a:lnTo>
                      <a:pt x="12374" y="12513"/>
                    </a:lnTo>
                    <a:lnTo>
                      <a:pt x="12236" y="12962"/>
                    </a:lnTo>
                    <a:lnTo>
                      <a:pt x="12098" y="13101"/>
                    </a:lnTo>
                    <a:cubicBezTo>
                      <a:pt x="11925" y="13516"/>
                      <a:pt x="11787" y="13827"/>
                      <a:pt x="11649" y="14103"/>
                    </a:cubicBezTo>
                    <a:cubicBezTo>
                      <a:pt x="11510" y="14518"/>
                      <a:pt x="11510" y="14967"/>
                      <a:pt x="11510" y="15382"/>
                    </a:cubicBezTo>
                    <a:cubicBezTo>
                      <a:pt x="11372" y="15555"/>
                      <a:pt x="11510" y="15555"/>
                      <a:pt x="11510" y="15693"/>
                    </a:cubicBezTo>
                    <a:cubicBezTo>
                      <a:pt x="11649" y="15831"/>
                      <a:pt x="11787" y="15831"/>
                      <a:pt x="11925" y="15831"/>
                    </a:cubicBezTo>
                    <a:cubicBezTo>
                      <a:pt x="12098" y="15831"/>
                      <a:pt x="12374" y="15693"/>
                      <a:pt x="12374" y="15382"/>
                    </a:cubicBezTo>
                    <a:lnTo>
                      <a:pt x="12374" y="14967"/>
                    </a:lnTo>
                    <a:cubicBezTo>
                      <a:pt x="12513" y="14691"/>
                      <a:pt x="12513" y="14241"/>
                      <a:pt x="12651" y="13965"/>
                    </a:cubicBezTo>
                    <a:cubicBezTo>
                      <a:pt x="12789" y="13654"/>
                      <a:pt x="12962" y="13377"/>
                      <a:pt x="13100" y="13101"/>
                    </a:cubicBezTo>
                    <a:lnTo>
                      <a:pt x="13239" y="12790"/>
                    </a:lnTo>
                    <a:cubicBezTo>
                      <a:pt x="13239" y="12651"/>
                      <a:pt x="13377" y="12513"/>
                      <a:pt x="13377" y="12375"/>
                    </a:cubicBezTo>
                    <a:lnTo>
                      <a:pt x="13964" y="12375"/>
                    </a:lnTo>
                    <a:cubicBezTo>
                      <a:pt x="14379" y="12237"/>
                      <a:pt x="14967" y="12237"/>
                      <a:pt x="15382" y="12237"/>
                    </a:cubicBezTo>
                    <a:close/>
                    <a:moveTo>
                      <a:pt x="27065" y="15106"/>
                    </a:moveTo>
                    <a:cubicBezTo>
                      <a:pt x="26926" y="15244"/>
                      <a:pt x="26926" y="15555"/>
                      <a:pt x="27065" y="15693"/>
                    </a:cubicBezTo>
                    <a:lnTo>
                      <a:pt x="27065" y="16108"/>
                    </a:lnTo>
                    <a:lnTo>
                      <a:pt x="26926" y="16108"/>
                    </a:lnTo>
                    <a:cubicBezTo>
                      <a:pt x="26062" y="16696"/>
                      <a:pt x="25198" y="17110"/>
                      <a:pt x="23746" y="17560"/>
                    </a:cubicBezTo>
                    <a:cubicBezTo>
                      <a:pt x="23020" y="17836"/>
                      <a:pt x="22018" y="18147"/>
                      <a:pt x="21016" y="18424"/>
                    </a:cubicBezTo>
                    <a:cubicBezTo>
                      <a:pt x="20152" y="18700"/>
                      <a:pt x="19287" y="18839"/>
                      <a:pt x="18423" y="19011"/>
                    </a:cubicBezTo>
                    <a:cubicBezTo>
                      <a:pt x="16695" y="19426"/>
                      <a:pt x="14967" y="19703"/>
                      <a:pt x="13377" y="19703"/>
                    </a:cubicBezTo>
                    <a:lnTo>
                      <a:pt x="13515" y="19875"/>
                    </a:lnTo>
                    <a:lnTo>
                      <a:pt x="11787" y="19875"/>
                    </a:lnTo>
                    <a:cubicBezTo>
                      <a:pt x="10370" y="19875"/>
                      <a:pt x="9056" y="19703"/>
                      <a:pt x="7777" y="19426"/>
                    </a:cubicBezTo>
                    <a:cubicBezTo>
                      <a:pt x="6464" y="19150"/>
                      <a:pt x="5461" y="18839"/>
                      <a:pt x="4459" y="18286"/>
                    </a:cubicBezTo>
                    <a:cubicBezTo>
                      <a:pt x="3595" y="17836"/>
                      <a:pt x="2869" y="17421"/>
                      <a:pt x="2281" y="16834"/>
                    </a:cubicBezTo>
                    <a:lnTo>
                      <a:pt x="2143" y="16834"/>
                    </a:lnTo>
                    <a:cubicBezTo>
                      <a:pt x="2005" y="16557"/>
                      <a:pt x="1728" y="16419"/>
                      <a:pt x="1556" y="16108"/>
                    </a:cubicBezTo>
                    <a:lnTo>
                      <a:pt x="1417" y="16108"/>
                    </a:lnTo>
                    <a:lnTo>
                      <a:pt x="1417" y="15970"/>
                    </a:lnTo>
                    <a:cubicBezTo>
                      <a:pt x="1556" y="15693"/>
                      <a:pt x="1556" y="15382"/>
                      <a:pt x="1556" y="15106"/>
                    </a:cubicBezTo>
                    <a:cubicBezTo>
                      <a:pt x="2281" y="15693"/>
                      <a:pt x="3007" y="16108"/>
                      <a:pt x="4148" y="16557"/>
                    </a:cubicBezTo>
                    <a:cubicBezTo>
                      <a:pt x="5461" y="17110"/>
                      <a:pt x="7051" y="17421"/>
                      <a:pt x="7916" y="17560"/>
                    </a:cubicBezTo>
                    <a:cubicBezTo>
                      <a:pt x="9056" y="17836"/>
                      <a:pt x="10370" y="17974"/>
                      <a:pt x="11925" y="18147"/>
                    </a:cubicBezTo>
                    <a:lnTo>
                      <a:pt x="13964" y="18147"/>
                    </a:lnTo>
                    <a:cubicBezTo>
                      <a:pt x="14517" y="18286"/>
                      <a:pt x="14967" y="18286"/>
                      <a:pt x="15382" y="18286"/>
                    </a:cubicBezTo>
                    <a:lnTo>
                      <a:pt x="15554" y="18286"/>
                    </a:lnTo>
                    <a:cubicBezTo>
                      <a:pt x="16419" y="18286"/>
                      <a:pt x="17421" y="18147"/>
                      <a:pt x="18562" y="17974"/>
                    </a:cubicBezTo>
                    <a:cubicBezTo>
                      <a:pt x="19564" y="17836"/>
                      <a:pt x="20566" y="17560"/>
                      <a:pt x="21742" y="17283"/>
                    </a:cubicBezTo>
                    <a:cubicBezTo>
                      <a:pt x="22744" y="16972"/>
                      <a:pt x="23746" y="16557"/>
                      <a:pt x="24749" y="16108"/>
                    </a:cubicBezTo>
                    <a:cubicBezTo>
                      <a:pt x="24887" y="15970"/>
                      <a:pt x="25198" y="15970"/>
                      <a:pt x="25475" y="15831"/>
                    </a:cubicBezTo>
                    <a:cubicBezTo>
                      <a:pt x="25613" y="15693"/>
                      <a:pt x="25924" y="15555"/>
                      <a:pt x="26062" y="15555"/>
                    </a:cubicBezTo>
                    <a:lnTo>
                      <a:pt x="26200" y="15382"/>
                    </a:lnTo>
                    <a:cubicBezTo>
                      <a:pt x="26477" y="15382"/>
                      <a:pt x="26615" y="15244"/>
                      <a:pt x="26788" y="15244"/>
                    </a:cubicBezTo>
                    <a:cubicBezTo>
                      <a:pt x="26926" y="15106"/>
                      <a:pt x="26926" y="15106"/>
                      <a:pt x="27065" y="15106"/>
                    </a:cubicBezTo>
                    <a:close/>
                    <a:moveTo>
                      <a:pt x="31973" y="18424"/>
                    </a:moveTo>
                    <a:cubicBezTo>
                      <a:pt x="32249" y="18424"/>
                      <a:pt x="32526" y="18562"/>
                      <a:pt x="32664" y="18562"/>
                    </a:cubicBezTo>
                    <a:cubicBezTo>
                      <a:pt x="33114" y="18700"/>
                      <a:pt x="33390" y="18839"/>
                      <a:pt x="33701" y="19150"/>
                    </a:cubicBezTo>
                    <a:cubicBezTo>
                      <a:pt x="33978" y="19426"/>
                      <a:pt x="34254" y="19703"/>
                      <a:pt x="34565" y="20152"/>
                    </a:cubicBezTo>
                    <a:cubicBezTo>
                      <a:pt x="34842" y="20429"/>
                      <a:pt x="34980" y="20740"/>
                      <a:pt x="35257" y="21154"/>
                    </a:cubicBezTo>
                    <a:cubicBezTo>
                      <a:pt x="33978" y="20152"/>
                      <a:pt x="32526" y="19150"/>
                      <a:pt x="31109" y="18424"/>
                    </a:cubicBezTo>
                    <a:close/>
                    <a:moveTo>
                      <a:pt x="30383" y="18562"/>
                    </a:moveTo>
                    <a:lnTo>
                      <a:pt x="30383" y="18700"/>
                    </a:lnTo>
                    <a:cubicBezTo>
                      <a:pt x="32249" y="19564"/>
                      <a:pt x="33978" y="20878"/>
                      <a:pt x="35568" y="22157"/>
                    </a:cubicBezTo>
                    <a:lnTo>
                      <a:pt x="35706" y="22157"/>
                    </a:lnTo>
                    <a:cubicBezTo>
                      <a:pt x="35844" y="22468"/>
                      <a:pt x="35982" y="22883"/>
                      <a:pt x="35982" y="23159"/>
                    </a:cubicBezTo>
                    <a:cubicBezTo>
                      <a:pt x="35118" y="22468"/>
                      <a:pt x="34116" y="21880"/>
                      <a:pt x="33114" y="21293"/>
                    </a:cubicBezTo>
                    <a:cubicBezTo>
                      <a:pt x="31973" y="20567"/>
                      <a:pt x="30659" y="19875"/>
                      <a:pt x="29519" y="19011"/>
                    </a:cubicBezTo>
                    <a:lnTo>
                      <a:pt x="29519" y="18839"/>
                    </a:lnTo>
                    <a:cubicBezTo>
                      <a:pt x="29657" y="18839"/>
                      <a:pt x="29795" y="18700"/>
                      <a:pt x="30072" y="18700"/>
                    </a:cubicBezTo>
                    <a:cubicBezTo>
                      <a:pt x="30072" y="18562"/>
                      <a:pt x="30245" y="18562"/>
                      <a:pt x="30383" y="18562"/>
                    </a:cubicBezTo>
                    <a:close/>
                    <a:moveTo>
                      <a:pt x="27790" y="21742"/>
                    </a:moveTo>
                    <a:cubicBezTo>
                      <a:pt x="28344" y="22157"/>
                      <a:pt x="28931" y="22744"/>
                      <a:pt x="29657" y="23159"/>
                    </a:cubicBezTo>
                    <a:cubicBezTo>
                      <a:pt x="29519" y="23159"/>
                      <a:pt x="29380" y="23332"/>
                      <a:pt x="29208" y="23470"/>
                    </a:cubicBezTo>
                    <a:lnTo>
                      <a:pt x="29069" y="23470"/>
                    </a:lnTo>
                    <a:cubicBezTo>
                      <a:pt x="28655" y="23159"/>
                      <a:pt x="28205" y="22883"/>
                      <a:pt x="27790" y="22606"/>
                    </a:cubicBezTo>
                    <a:lnTo>
                      <a:pt x="27790" y="21742"/>
                    </a:lnTo>
                    <a:close/>
                    <a:moveTo>
                      <a:pt x="27652" y="23332"/>
                    </a:moveTo>
                    <a:cubicBezTo>
                      <a:pt x="28067" y="23470"/>
                      <a:pt x="28344" y="23747"/>
                      <a:pt x="28655" y="23885"/>
                    </a:cubicBezTo>
                    <a:cubicBezTo>
                      <a:pt x="28205" y="24334"/>
                      <a:pt x="27929" y="24611"/>
                      <a:pt x="27652" y="25060"/>
                    </a:cubicBezTo>
                    <a:lnTo>
                      <a:pt x="27652" y="23332"/>
                    </a:lnTo>
                    <a:close/>
                    <a:moveTo>
                      <a:pt x="29069" y="19288"/>
                    </a:moveTo>
                    <a:cubicBezTo>
                      <a:pt x="30072" y="20152"/>
                      <a:pt x="31247" y="20740"/>
                      <a:pt x="32388" y="21431"/>
                    </a:cubicBezTo>
                    <a:cubicBezTo>
                      <a:pt x="33390" y="22157"/>
                      <a:pt x="34565" y="22883"/>
                      <a:pt x="35568" y="23609"/>
                    </a:cubicBezTo>
                    <a:cubicBezTo>
                      <a:pt x="35844" y="23747"/>
                      <a:pt x="35982" y="23885"/>
                      <a:pt x="36121" y="24196"/>
                    </a:cubicBezTo>
                    <a:cubicBezTo>
                      <a:pt x="36293" y="24473"/>
                      <a:pt x="36293" y="24749"/>
                      <a:pt x="36293" y="25060"/>
                    </a:cubicBezTo>
                    <a:cubicBezTo>
                      <a:pt x="35257" y="24334"/>
                      <a:pt x="34254" y="23747"/>
                      <a:pt x="33252" y="23159"/>
                    </a:cubicBezTo>
                    <a:cubicBezTo>
                      <a:pt x="32111" y="22468"/>
                      <a:pt x="30798" y="21742"/>
                      <a:pt x="29795" y="21016"/>
                    </a:cubicBezTo>
                    <a:cubicBezTo>
                      <a:pt x="29208" y="20567"/>
                      <a:pt x="28793" y="20152"/>
                      <a:pt x="28344" y="19703"/>
                    </a:cubicBezTo>
                    <a:cubicBezTo>
                      <a:pt x="28516" y="19564"/>
                      <a:pt x="28655" y="19564"/>
                      <a:pt x="28793" y="19426"/>
                    </a:cubicBezTo>
                    <a:cubicBezTo>
                      <a:pt x="28793" y="19288"/>
                      <a:pt x="28931" y="19288"/>
                      <a:pt x="29069" y="19288"/>
                    </a:cubicBezTo>
                    <a:close/>
                    <a:moveTo>
                      <a:pt x="27929" y="20152"/>
                    </a:moveTo>
                    <a:cubicBezTo>
                      <a:pt x="30072" y="22468"/>
                      <a:pt x="33390" y="23609"/>
                      <a:pt x="35844" y="25475"/>
                    </a:cubicBezTo>
                    <a:cubicBezTo>
                      <a:pt x="35982" y="25613"/>
                      <a:pt x="36121" y="25613"/>
                      <a:pt x="36293" y="25752"/>
                    </a:cubicBezTo>
                    <a:lnTo>
                      <a:pt x="36293" y="25924"/>
                    </a:lnTo>
                    <a:lnTo>
                      <a:pt x="36293" y="26477"/>
                    </a:lnTo>
                    <a:cubicBezTo>
                      <a:pt x="35982" y="26201"/>
                      <a:pt x="35568" y="25924"/>
                      <a:pt x="35118" y="25613"/>
                    </a:cubicBezTo>
                    <a:cubicBezTo>
                      <a:pt x="34565" y="25337"/>
                      <a:pt x="33978" y="25060"/>
                      <a:pt x="33390" y="24611"/>
                    </a:cubicBezTo>
                    <a:cubicBezTo>
                      <a:pt x="33252" y="24334"/>
                      <a:pt x="32975" y="24196"/>
                      <a:pt x="32837" y="24023"/>
                    </a:cubicBezTo>
                    <a:lnTo>
                      <a:pt x="32837" y="23885"/>
                    </a:lnTo>
                    <a:cubicBezTo>
                      <a:pt x="32664" y="23747"/>
                      <a:pt x="32526" y="23609"/>
                      <a:pt x="32388" y="23609"/>
                    </a:cubicBezTo>
                    <a:cubicBezTo>
                      <a:pt x="32249" y="23470"/>
                      <a:pt x="32111" y="23332"/>
                      <a:pt x="31800" y="23159"/>
                    </a:cubicBezTo>
                    <a:cubicBezTo>
                      <a:pt x="31524" y="23021"/>
                      <a:pt x="31247" y="22883"/>
                      <a:pt x="30936" y="22883"/>
                    </a:cubicBezTo>
                    <a:lnTo>
                      <a:pt x="30798" y="22883"/>
                    </a:lnTo>
                    <a:cubicBezTo>
                      <a:pt x="30521" y="22883"/>
                      <a:pt x="30383" y="22883"/>
                      <a:pt x="30245" y="23021"/>
                    </a:cubicBezTo>
                    <a:cubicBezTo>
                      <a:pt x="30245" y="22883"/>
                      <a:pt x="30245" y="22883"/>
                      <a:pt x="30072" y="22883"/>
                    </a:cubicBezTo>
                    <a:cubicBezTo>
                      <a:pt x="29795" y="22606"/>
                      <a:pt x="29380" y="22295"/>
                      <a:pt x="29069" y="22019"/>
                    </a:cubicBezTo>
                    <a:cubicBezTo>
                      <a:pt x="28655" y="21742"/>
                      <a:pt x="28205" y="21293"/>
                      <a:pt x="27790" y="21016"/>
                    </a:cubicBezTo>
                    <a:lnTo>
                      <a:pt x="27790" y="20152"/>
                    </a:lnTo>
                    <a:close/>
                    <a:moveTo>
                      <a:pt x="33252" y="25199"/>
                    </a:moveTo>
                    <a:cubicBezTo>
                      <a:pt x="34254" y="25924"/>
                      <a:pt x="35429" y="26339"/>
                      <a:pt x="36293" y="27065"/>
                    </a:cubicBezTo>
                    <a:cubicBezTo>
                      <a:pt x="36293" y="27203"/>
                      <a:pt x="36293" y="27203"/>
                      <a:pt x="36432" y="27203"/>
                    </a:cubicBezTo>
                    <a:lnTo>
                      <a:pt x="36432" y="28067"/>
                    </a:lnTo>
                    <a:cubicBezTo>
                      <a:pt x="35429" y="27065"/>
                      <a:pt x="34254" y="26339"/>
                      <a:pt x="33252" y="25337"/>
                    </a:cubicBezTo>
                    <a:lnTo>
                      <a:pt x="33252" y="25199"/>
                    </a:lnTo>
                    <a:close/>
                    <a:moveTo>
                      <a:pt x="33390" y="26339"/>
                    </a:moveTo>
                    <a:cubicBezTo>
                      <a:pt x="34392" y="27203"/>
                      <a:pt x="35429" y="27929"/>
                      <a:pt x="36293" y="28793"/>
                    </a:cubicBezTo>
                    <a:lnTo>
                      <a:pt x="36432" y="28793"/>
                    </a:lnTo>
                    <a:cubicBezTo>
                      <a:pt x="36432" y="29208"/>
                      <a:pt x="36293" y="29796"/>
                      <a:pt x="36293" y="30245"/>
                    </a:cubicBezTo>
                    <a:cubicBezTo>
                      <a:pt x="35429" y="29381"/>
                      <a:pt x="34392" y="28517"/>
                      <a:pt x="33390" y="27480"/>
                    </a:cubicBezTo>
                    <a:lnTo>
                      <a:pt x="33390" y="26339"/>
                    </a:lnTo>
                    <a:close/>
                    <a:moveTo>
                      <a:pt x="33390" y="28344"/>
                    </a:moveTo>
                    <a:cubicBezTo>
                      <a:pt x="34254" y="29208"/>
                      <a:pt x="35257" y="30072"/>
                      <a:pt x="36293" y="30936"/>
                    </a:cubicBezTo>
                    <a:lnTo>
                      <a:pt x="36293" y="31800"/>
                    </a:lnTo>
                    <a:cubicBezTo>
                      <a:pt x="35257" y="30798"/>
                      <a:pt x="34116" y="29934"/>
                      <a:pt x="33252" y="28932"/>
                    </a:cubicBezTo>
                    <a:cubicBezTo>
                      <a:pt x="33252" y="28793"/>
                      <a:pt x="33252" y="28517"/>
                      <a:pt x="33390" y="28344"/>
                    </a:cubicBezTo>
                    <a:close/>
                    <a:moveTo>
                      <a:pt x="33114" y="29657"/>
                    </a:moveTo>
                    <a:cubicBezTo>
                      <a:pt x="34116" y="30660"/>
                      <a:pt x="35118" y="31386"/>
                      <a:pt x="35982" y="32388"/>
                    </a:cubicBezTo>
                    <a:cubicBezTo>
                      <a:pt x="36121" y="32388"/>
                      <a:pt x="36121" y="32388"/>
                      <a:pt x="36121" y="32526"/>
                    </a:cubicBezTo>
                    <a:lnTo>
                      <a:pt x="36121" y="32665"/>
                    </a:lnTo>
                    <a:cubicBezTo>
                      <a:pt x="35982" y="33114"/>
                      <a:pt x="35982" y="33390"/>
                      <a:pt x="35982" y="33701"/>
                    </a:cubicBezTo>
                    <a:cubicBezTo>
                      <a:pt x="35429" y="33252"/>
                      <a:pt x="34980" y="32837"/>
                      <a:pt x="34565" y="32388"/>
                    </a:cubicBezTo>
                    <a:cubicBezTo>
                      <a:pt x="33978" y="31800"/>
                      <a:pt x="33390" y="31247"/>
                      <a:pt x="32975" y="30522"/>
                    </a:cubicBezTo>
                    <a:cubicBezTo>
                      <a:pt x="32975" y="30245"/>
                      <a:pt x="33114" y="29934"/>
                      <a:pt x="33114" y="29657"/>
                    </a:cubicBezTo>
                    <a:close/>
                    <a:moveTo>
                      <a:pt x="30936" y="23747"/>
                    </a:moveTo>
                    <a:cubicBezTo>
                      <a:pt x="31109" y="23885"/>
                      <a:pt x="31247" y="23885"/>
                      <a:pt x="31385" y="23885"/>
                    </a:cubicBezTo>
                    <a:cubicBezTo>
                      <a:pt x="31524" y="24023"/>
                      <a:pt x="31662" y="24023"/>
                      <a:pt x="31662" y="24196"/>
                    </a:cubicBezTo>
                    <a:cubicBezTo>
                      <a:pt x="31800" y="24196"/>
                      <a:pt x="31973" y="24334"/>
                      <a:pt x="31973" y="24473"/>
                    </a:cubicBezTo>
                    <a:cubicBezTo>
                      <a:pt x="32111" y="24473"/>
                      <a:pt x="32111" y="24749"/>
                      <a:pt x="32249" y="24887"/>
                    </a:cubicBezTo>
                    <a:cubicBezTo>
                      <a:pt x="32388" y="25199"/>
                      <a:pt x="32388" y="25475"/>
                      <a:pt x="32526" y="25752"/>
                    </a:cubicBezTo>
                    <a:cubicBezTo>
                      <a:pt x="32526" y="26788"/>
                      <a:pt x="32526" y="27791"/>
                      <a:pt x="32388" y="28517"/>
                    </a:cubicBezTo>
                    <a:cubicBezTo>
                      <a:pt x="32249" y="29381"/>
                      <a:pt x="32111" y="30383"/>
                      <a:pt x="31973" y="31247"/>
                    </a:cubicBezTo>
                    <a:cubicBezTo>
                      <a:pt x="31800" y="31386"/>
                      <a:pt x="31800" y="31662"/>
                      <a:pt x="31800" y="31800"/>
                    </a:cubicBezTo>
                    <a:cubicBezTo>
                      <a:pt x="31662" y="32526"/>
                      <a:pt x="31524" y="33252"/>
                      <a:pt x="31247" y="33840"/>
                    </a:cubicBezTo>
                    <a:cubicBezTo>
                      <a:pt x="31109" y="34116"/>
                      <a:pt x="30936" y="34255"/>
                      <a:pt x="30798" y="34566"/>
                    </a:cubicBezTo>
                    <a:cubicBezTo>
                      <a:pt x="30798" y="34704"/>
                      <a:pt x="30659" y="34704"/>
                      <a:pt x="30521" y="34842"/>
                    </a:cubicBezTo>
                    <a:lnTo>
                      <a:pt x="30383" y="34980"/>
                    </a:lnTo>
                    <a:lnTo>
                      <a:pt x="29519" y="34980"/>
                    </a:lnTo>
                    <a:cubicBezTo>
                      <a:pt x="29380" y="34842"/>
                      <a:pt x="29208" y="34842"/>
                      <a:pt x="29069" y="34704"/>
                    </a:cubicBezTo>
                    <a:cubicBezTo>
                      <a:pt x="28793" y="34566"/>
                      <a:pt x="28516" y="34255"/>
                      <a:pt x="28205" y="33978"/>
                    </a:cubicBezTo>
                    <a:cubicBezTo>
                      <a:pt x="27929" y="33529"/>
                      <a:pt x="27790" y="33114"/>
                      <a:pt x="27479" y="32665"/>
                    </a:cubicBezTo>
                    <a:cubicBezTo>
                      <a:pt x="27479" y="32526"/>
                      <a:pt x="27341" y="32250"/>
                      <a:pt x="27341" y="32112"/>
                    </a:cubicBezTo>
                    <a:cubicBezTo>
                      <a:pt x="27341" y="31973"/>
                      <a:pt x="27341" y="31973"/>
                      <a:pt x="27203" y="31800"/>
                    </a:cubicBezTo>
                    <a:cubicBezTo>
                      <a:pt x="27203" y="31800"/>
                      <a:pt x="27203" y="31662"/>
                      <a:pt x="27065" y="31662"/>
                    </a:cubicBezTo>
                    <a:lnTo>
                      <a:pt x="27203" y="31247"/>
                    </a:lnTo>
                    <a:lnTo>
                      <a:pt x="27203" y="30798"/>
                    </a:lnTo>
                    <a:cubicBezTo>
                      <a:pt x="27203" y="30072"/>
                      <a:pt x="27341" y="29381"/>
                      <a:pt x="27341" y="28655"/>
                    </a:cubicBezTo>
                    <a:lnTo>
                      <a:pt x="27341" y="28067"/>
                    </a:lnTo>
                    <a:lnTo>
                      <a:pt x="27479" y="26616"/>
                    </a:lnTo>
                    <a:cubicBezTo>
                      <a:pt x="27790" y="26339"/>
                      <a:pt x="27929" y="26063"/>
                      <a:pt x="28205" y="25752"/>
                    </a:cubicBezTo>
                    <a:cubicBezTo>
                      <a:pt x="28655" y="25199"/>
                      <a:pt x="29069" y="24749"/>
                      <a:pt x="29519" y="24334"/>
                    </a:cubicBezTo>
                    <a:cubicBezTo>
                      <a:pt x="29795" y="24196"/>
                      <a:pt x="29934" y="24023"/>
                      <a:pt x="30072" y="23885"/>
                    </a:cubicBezTo>
                    <a:cubicBezTo>
                      <a:pt x="30245" y="23885"/>
                      <a:pt x="30383" y="23885"/>
                      <a:pt x="30521" y="23747"/>
                    </a:cubicBezTo>
                    <a:close/>
                    <a:moveTo>
                      <a:pt x="32837" y="31247"/>
                    </a:moveTo>
                    <a:cubicBezTo>
                      <a:pt x="33252" y="31800"/>
                      <a:pt x="33701" y="32250"/>
                      <a:pt x="34116" y="32665"/>
                    </a:cubicBezTo>
                    <a:cubicBezTo>
                      <a:pt x="34565" y="33252"/>
                      <a:pt x="35257" y="33840"/>
                      <a:pt x="35844" y="34393"/>
                    </a:cubicBezTo>
                    <a:cubicBezTo>
                      <a:pt x="35706" y="34704"/>
                      <a:pt x="35706" y="35119"/>
                      <a:pt x="35568" y="35430"/>
                    </a:cubicBezTo>
                    <a:cubicBezTo>
                      <a:pt x="34565" y="34393"/>
                      <a:pt x="33528" y="33252"/>
                      <a:pt x="32664" y="32250"/>
                    </a:cubicBezTo>
                    <a:lnTo>
                      <a:pt x="32837" y="31386"/>
                    </a:lnTo>
                    <a:lnTo>
                      <a:pt x="32837" y="31247"/>
                    </a:lnTo>
                    <a:close/>
                    <a:moveTo>
                      <a:pt x="32526" y="32976"/>
                    </a:moveTo>
                    <a:cubicBezTo>
                      <a:pt x="33390" y="33978"/>
                      <a:pt x="34392" y="34980"/>
                      <a:pt x="35257" y="35983"/>
                    </a:cubicBezTo>
                    <a:lnTo>
                      <a:pt x="35429" y="35983"/>
                    </a:lnTo>
                    <a:cubicBezTo>
                      <a:pt x="35257" y="36294"/>
                      <a:pt x="35118" y="36570"/>
                      <a:pt x="35118" y="36847"/>
                    </a:cubicBezTo>
                    <a:cubicBezTo>
                      <a:pt x="34116" y="35845"/>
                      <a:pt x="33252" y="34704"/>
                      <a:pt x="32249" y="33840"/>
                    </a:cubicBezTo>
                    <a:cubicBezTo>
                      <a:pt x="32388" y="33529"/>
                      <a:pt x="32388" y="33252"/>
                      <a:pt x="32526" y="32976"/>
                    </a:cubicBezTo>
                    <a:close/>
                    <a:moveTo>
                      <a:pt x="31973" y="34393"/>
                    </a:moveTo>
                    <a:cubicBezTo>
                      <a:pt x="32975" y="35257"/>
                      <a:pt x="33839" y="36432"/>
                      <a:pt x="34842" y="37435"/>
                    </a:cubicBezTo>
                    <a:cubicBezTo>
                      <a:pt x="34565" y="37711"/>
                      <a:pt x="34392" y="38160"/>
                      <a:pt x="34116" y="38437"/>
                    </a:cubicBezTo>
                    <a:cubicBezTo>
                      <a:pt x="33978" y="38299"/>
                      <a:pt x="33839" y="38022"/>
                      <a:pt x="33701" y="37849"/>
                    </a:cubicBezTo>
                    <a:cubicBezTo>
                      <a:pt x="33390" y="37573"/>
                      <a:pt x="33114" y="37435"/>
                      <a:pt x="32975" y="37158"/>
                    </a:cubicBezTo>
                    <a:cubicBezTo>
                      <a:pt x="32388" y="36570"/>
                      <a:pt x="31800" y="36121"/>
                      <a:pt x="31385" y="35430"/>
                    </a:cubicBezTo>
                    <a:lnTo>
                      <a:pt x="31247" y="35430"/>
                    </a:lnTo>
                    <a:cubicBezTo>
                      <a:pt x="31524" y="35257"/>
                      <a:pt x="31662" y="34980"/>
                      <a:pt x="31800" y="34842"/>
                    </a:cubicBezTo>
                    <a:cubicBezTo>
                      <a:pt x="31800" y="34704"/>
                      <a:pt x="31973" y="34566"/>
                      <a:pt x="31973" y="34393"/>
                    </a:cubicBezTo>
                    <a:close/>
                    <a:moveTo>
                      <a:pt x="26926" y="19703"/>
                    </a:moveTo>
                    <a:cubicBezTo>
                      <a:pt x="26926" y="22019"/>
                      <a:pt x="26788" y="24196"/>
                      <a:pt x="26615" y="26063"/>
                    </a:cubicBezTo>
                    <a:lnTo>
                      <a:pt x="26477" y="27791"/>
                    </a:lnTo>
                    <a:cubicBezTo>
                      <a:pt x="26339" y="29070"/>
                      <a:pt x="26339" y="30522"/>
                      <a:pt x="26200" y="31973"/>
                    </a:cubicBezTo>
                    <a:cubicBezTo>
                      <a:pt x="26200" y="32976"/>
                      <a:pt x="26062" y="34116"/>
                      <a:pt x="26062" y="35119"/>
                    </a:cubicBezTo>
                    <a:cubicBezTo>
                      <a:pt x="26062" y="35119"/>
                      <a:pt x="25924" y="35119"/>
                      <a:pt x="25924" y="35257"/>
                    </a:cubicBezTo>
                    <a:cubicBezTo>
                      <a:pt x="25751" y="35430"/>
                      <a:pt x="25475" y="35568"/>
                      <a:pt x="25198" y="35845"/>
                    </a:cubicBezTo>
                    <a:cubicBezTo>
                      <a:pt x="24196" y="36432"/>
                      <a:pt x="23159" y="36847"/>
                      <a:pt x="22156" y="37158"/>
                    </a:cubicBezTo>
                    <a:cubicBezTo>
                      <a:pt x="21016" y="37573"/>
                      <a:pt x="19875" y="37849"/>
                      <a:pt x="18838" y="38022"/>
                    </a:cubicBezTo>
                    <a:cubicBezTo>
                      <a:pt x="17559" y="38299"/>
                      <a:pt x="16419" y="38437"/>
                      <a:pt x="15105" y="38575"/>
                    </a:cubicBezTo>
                    <a:lnTo>
                      <a:pt x="13515" y="38575"/>
                    </a:lnTo>
                    <a:cubicBezTo>
                      <a:pt x="12098" y="38575"/>
                      <a:pt x="10646" y="38437"/>
                      <a:pt x="9194" y="38160"/>
                    </a:cubicBezTo>
                    <a:cubicBezTo>
                      <a:pt x="7916" y="37849"/>
                      <a:pt x="6602" y="37435"/>
                      <a:pt x="5600" y="36985"/>
                    </a:cubicBezTo>
                    <a:cubicBezTo>
                      <a:pt x="4736" y="36570"/>
                      <a:pt x="3871" y="35983"/>
                      <a:pt x="3146" y="35430"/>
                    </a:cubicBezTo>
                    <a:cubicBezTo>
                      <a:pt x="2592" y="34842"/>
                      <a:pt x="2143" y="34255"/>
                      <a:pt x="1556" y="33529"/>
                    </a:cubicBezTo>
                    <a:cubicBezTo>
                      <a:pt x="1417" y="33390"/>
                      <a:pt x="1279" y="33114"/>
                      <a:pt x="1141" y="32837"/>
                    </a:cubicBezTo>
                    <a:cubicBezTo>
                      <a:pt x="1141" y="32665"/>
                      <a:pt x="1002" y="32665"/>
                      <a:pt x="1002" y="32665"/>
                    </a:cubicBezTo>
                    <a:lnTo>
                      <a:pt x="1002" y="31386"/>
                    </a:lnTo>
                    <a:lnTo>
                      <a:pt x="1002" y="28793"/>
                    </a:lnTo>
                    <a:lnTo>
                      <a:pt x="1002" y="27480"/>
                    </a:lnTo>
                    <a:lnTo>
                      <a:pt x="1002" y="27342"/>
                    </a:lnTo>
                    <a:lnTo>
                      <a:pt x="1002" y="20014"/>
                    </a:lnTo>
                    <a:cubicBezTo>
                      <a:pt x="2005" y="20878"/>
                      <a:pt x="3007" y="21604"/>
                      <a:pt x="3871" y="22019"/>
                    </a:cubicBezTo>
                    <a:cubicBezTo>
                      <a:pt x="4597" y="22468"/>
                      <a:pt x="5323" y="22744"/>
                      <a:pt x="6049" y="23021"/>
                    </a:cubicBezTo>
                    <a:cubicBezTo>
                      <a:pt x="6913" y="23159"/>
                      <a:pt x="7777" y="23332"/>
                      <a:pt x="8469" y="23470"/>
                    </a:cubicBezTo>
                    <a:cubicBezTo>
                      <a:pt x="9782" y="23747"/>
                      <a:pt x="11234" y="23885"/>
                      <a:pt x="12651" y="23885"/>
                    </a:cubicBezTo>
                    <a:lnTo>
                      <a:pt x="13964" y="23885"/>
                    </a:lnTo>
                    <a:cubicBezTo>
                      <a:pt x="14829" y="23747"/>
                      <a:pt x="15693" y="23609"/>
                      <a:pt x="16557" y="23470"/>
                    </a:cubicBezTo>
                    <a:cubicBezTo>
                      <a:pt x="17421" y="23332"/>
                      <a:pt x="18285" y="23159"/>
                      <a:pt x="19287" y="22883"/>
                    </a:cubicBezTo>
                    <a:cubicBezTo>
                      <a:pt x="20152" y="22606"/>
                      <a:pt x="21016" y="22295"/>
                      <a:pt x="22018" y="21880"/>
                    </a:cubicBezTo>
                    <a:cubicBezTo>
                      <a:pt x="22606" y="21742"/>
                      <a:pt x="23159" y="21431"/>
                      <a:pt x="23746" y="21293"/>
                    </a:cubicBezTo>
                    <a:lnTo>
                      <a:pt x="24334" y="21016"/>
                    </a:lnTo>
                    <a:cubicBezTo>
                      <a:pt x="24887" y="20740"/>
                      <a:pt x="25613" y="20567"/>
                      <a:pt x="26200" y="20290"/>
                    </a:cubicBezTo>
                    <a:cubicBezTo>
                      <a:pt x="26477" y="20152"/>
                      <a:pt x="26788" y="19875"/>
                      <a:pt x="26926" y="19703"/>
                    </a:cubicBezTo>
                    <a:close/>
                    <a:moveTo>
                      <a:pt x="30798" y="35706"/>
                    </a:moveTo>
                    <a:cubicBezTo>
                      <a:pt x="31247" y="36294"/>
                      <a:pt x="31662" y="36709"/>
                      <a:pt x="32249" y="37296"/>
                    </a:cubicBezTo>
                    <a:cubicBezTo>
                      <a:pt x="32664" y="37711"/>
                      <a:pt x="33252" y="38299"/>
                      <a:pt x="33839" y="38886"/>
                    </a:cubicBezTo>
                    <a:cubicBezTo>
                      <a:pt x="33701" y="39025"/>
                      <a:pt x="33528" y="39163"/>
                      <a:pt x="33390" y="39163"/>
                    </a:cubicBezTo>
                    <a:lnTo>
                      <a:pt x="33114" y="39439"/>
                    </a:lnTo>
                    <a:cubicBezTo>
                      <a:pt x="31800" y="38437"/>
                      <a:pt x="30798" y="37158"/>
                      <a:pt x="29795" y="35983"/>
                    </a:cubicBezTo>
                    <a:lnTo>
                      <a:pt x="30072" y="35983"/>
                    </a:lnTo>
                    <a:cubicBezTo>
                      <a:pt x="30245" y="35983"/>
                      <a:pt x="30383" y="35845"/>
                      <a:pt x="30521" y="35845"/>
                    </a:cubicBezTo>
                    <a:cubicBezTo>
                      <a:pt x="30659" y="35845"/>
                      <a:pt x="30659" y="35706"/>
                      <a:pt x="30798" y="35706"/>
                    </a:cubicBezTo>
                    <a:close/>
                    <a:moveTo>
                      <a:pt x="27065" y="33701"/>
                    </a:moveTo>
                    <a:cubicBezTo>
                      <a:pt x="27065" y="33701"/>
                      <a:pt x="27203" y="33840"/>
                      <a:pt x="27203" y="33978"/>
                    </a:cubicBezTo>
                    <a:cubicBezTo>
                      <a:pt x="27479" y="34393"/>
                      <a:pt x="27790" y="34842"/>
                      <a:pt x="28205" y="35119"/>
                    </a:cubicBezTo>
                    <a:lnTo>
                      <a:pt x="28655" y="35568"/>
                    </a:lnTo>
                    <a:cubicBezTo>
                      <a:pt x="29934" y="36847"/>
                      <a:pt x="31109" y="38437"/>
                      <a:pt x="32388" y="39750"/>
                    </a:cubicBezTo>
                    <a:cubicBezTo>
                      <a:pt x="32111" y="39750"/>
                      <a:pt x="31800" y="39889"/>
                      <a:pt x="31524" y="39889"/>
                    </a:cubicBezTo>
                    <a:lnTo>
                      <a:pt x="31385" y="39889"/>
                    </a:lnTo>
                    <a:cubicBezTo>
                      <a:pt x="31524" y="39889"/>
                      <a:pt x="31385" y="39750"/>
                      <a:pt x="31385" y="39578"/>
                    </a:cubicBezTo>
                    <a:cubicBezTo>
                      <a:pt x="30245" y="38437"/>
                      <a:pt x="29069" y="37296"/>
                      <a:pt x="27929" y="35983"/>
                    </a:cubicBezTo>
                    <a:cubicBezTo>
                      <a:pt x="27652" y="35568"/>
                      <a:pt x="27479" y="35119"/>
                      <a:pt x="27203" y="34842"/>
                    </a:cubicBezTo>
                    <a:cubicBezTo>
                      <a:pt x="27065" y="34704"/>
                      <a:pt x="27065" y="34566"/>
                      <a:pt x="26926" y="34566"/>
                    </a:cubicBezTo>
                    <a:cubicBezTo>
                      <a:pt x="27065" y="34255"/>
                      <a:pt x="27065" y="33978"/>
                      <a:pt x="27065" y="33701"/>
                    </a:cubicBezTo>
                    <a:close/>
                    <a:moveTo>
                      <a:pt x="12962" y="1"/>
                    </a:moveTo>
                    <a:cubicBezTo>
                      <a:pt x="12789" y="1"/>
                      <a:pt x="12651" y="139"/>
                      <a:pt x="12651" y="277"/>
                    </a:cubicBezTo>
                    <a:cubicBezTo>
                      <a:pt x="12513" y="277"/>
                      <a:pt x="12513" y="415"/>
                      <a:pt x="12513" y="554"/>
                    </a:cubicBezTo>
                    <a:lnTo>
                      <a:pt x="12513" y="692"/>
                    </a:lnTo>
                    <a:lnTo>
                      <a:pt x="12513" y="1418"/>
                    </a:lnTo>
                    <a:cubicBezTo>
                      <a:pt x="12513" y="1729"/>
                      <a:pt x="12374" y="2144"/>
                      <a:pt x="12098" y="2593"/>
                    </a:cubicBezTo>
                    <a:cubicBezTo>
                      <a:pt x="12098" y="2593"/>
                      <a:pt x="12098" y="2731"/>
                      <a:pt x="11925" y="2870"/>
                    </a:cubicBezTo>
                    <a:cubicBezTo>
                      <a:pt x="11787" y="3284"/>
                      <a:pt x="11649" y="3595"/>
                      <a:pt x="11510" y="4010"/>
                    </a:cubicBezTo>
                    <a:cubicBezTo>
                      <a:pt x="11372" y="4148"/>
                      <a:pt x="11372" y="4460"/>
                      <a:pt x="11234" y="4736"/>
                    </a:cubicBezTo>
                    <a:lnTo>
                      <a:pt x="11234" y="5600"/>
                    </a:lnTo>
                    <a:cubicBezTo>
                      <a:pt x="11234" y="6049"/>
                      <a:pt x="11372" y="6326"/>
                      <a:pt x="11510" y="6603"/>
                    </a:cubicBezTo>
                    <a:cubicBezTo>
                      <a:pt x="11649" y="7052"/>
                      <a:pt x="11787" y="7328"/>
                      <a:pt x="11925" y="7605"/>
                    </a:cubicBezTo>
                    <a:lnTo>
                      <a:pt x="12236" y="7916"/>
                    </a:lnTo>
                    <a:cubicBezTo>
                      <a:pt x="12374" y="8193"/>
                      <a:pt x="12513" y="8469"/>
                      <a:pt x="12651" y="8780"/>
                    </a:cubicBezTo>
                    <a:lnTo>
                      <a:pt x="12513" y="8780"/>
                    </a:lnTo>
                    <a:cubicBezTo>
                      <a:pt x="11649" y="8780"/>
                      <a:pt x="10923" y="8780"/>
                      <a:pt x="10197" y="8918"/>
                    </a:cubicBezTo>
                    <a:cubicBezTo>
                      <a:pt x="8780" y="9057"/>
                      <a:pt x="7328" y="9333"/>
                      <a:pt x="6049" y="9783"/>
                    </a:cubicBezTo>
                    <a:cubicBezTo>
                      <a:pt x="4736" y="10197"/>
                      <a:pt x="3595" y="10785"/>
                      <a:pt x="2731" y="11511"/>
                    </a:cubicBezTo>
                    <a:cubicBezTo>
                      <a:pt x="2143" y="11926"/>
                      <a:pt x="1417" y="12790"/>
                      <a:pt x="1141" y="13827"/>
                    </a:cubicBezTo>
                    <a:cubicBezTo>
                      <a:pt x="1002" y="13965"/>
                      <a:pt x="864" y="13965"/>
                      <a:pt x="864" y="14103"/>
                    </a:cubicBezTo>
                    <a:cubicBezTo>
                      <a:pt x="553" y="15555"/>
                      <a:pt x="415" y="17110"/>
                      <a:pt x="277" y="18839"/>
                    </a:cubicBezTo>
                    <a:cubicBezTo>
                      <a:pt x="138" y="19011"/>
                      <a:pt x="138" y="19150"/>
                      <a:pt x="277" y="19150"/>
                    </a:cubicBezTo>
                    <a:cubicBezTo>
                      <a:pt x="138" y="21293"/>
                      <a:pt x="0" y="23332"/>
                      <a:pt x="138" y="24887"/>
                    </a:cubicBezTo>
                    <a:lnTo>
                      <a:pt x="138" y="27480"/>
                    </a:lnTo>
                    <a:lnTo>
                      <a:pt x="138" y="30383"/>
                    </a:lnTo>
                    <a:lnTo>
                      <a:pt x="138" y="32526"/>
                    </a:lnTo>
                    <a:lnTo>
                      <a:pt x="138" y="35706"/>
                    </a:lnTo>
                    <a:cubicBezTo>
                      <a:pt x="138" y="37435"/>
                      <a:pt x="277" y="38886"/>
                      <a:pt x="415" y="40165"/>
                    </a:cubicBezTo>
                    <a:cubicBezTo>
                      <a:pt x="691" y="39750"/>
                      <a:pt x="864" y="39301"/>
                      <a:pt x="1141" y="39025"/>
                    </a:cubicBezTo>
                    <a:lnTo>
                      <a:pt x="1141" y="37849"/>
                    </a:lnTo>
                    <a:cubicBezTo>
                      <a:pt x="1279" y="38160"/>
                      <a:pt x="1417" y="38299"/>
                      <a:pt x="1556" y="38575"/>
                    </a:cubicBezTo>
                    <a:cubicBezTo>
                      <a:pt x="1867" y="38299"/>
                      <a:pt x="2143" y="38160"/>
                      <a:pt x="2420" y="38160"/>
                    </a:cubicBezTo>
                    <a:cubicBezTo>
                      <a:pt x="2540" y="38123"/>
                      <a:pt x="2670" y="38106"/>
                      <a:pt x="2805" y="38106"/>
                    </a:cubicBezTo>
                    <a:cubicBezTo>
                      <a:pt x="3171" y="38106"/>
                      <a:pt x="3568" y="38234"/>
                      <a:pt x="3871" y="38437"/>
                    </a:cubicBezTo>
                    <a:cubicBezTo>
                      <a:pt x="4321" y="38713"/>
                      <a:pt x="4597" y="39163"/>
                      <a:pt x="4736" y="39578"/>
                    </a:cubicBezTo>
                    <a:cubicBezTo>
                      <a:pt x="4736" y="40027"/>
                      <a:pt x="4736" y="40615"/>
                      <a:pt x="4459" y="40891"/>
                    </a:cubicBezTo>
                    <a:cubicBezTo>
                      <a:pt x="5012" y="41306"/>
                      <a:pt x="5600" y="41617"/>
                      <a:pt x="6326" y="41893"/>
                    </a:cubicBezTo>
                    <a:cubicBezTo>
                      <a:pt x="7328" y="42343"/>
                      <a:pt x="8469" y="42758"/>
                      <a:pt x="9920" y="43034"/>
                    </a:cubicBezTo>
                    <a:cubicBezTo>
                      <a:pt x="11061" y="43207"/>
                      <a:pt x="12374" y="43345"/>
                      <a:pt x="13653" y="43345"/>
                    </a:cubicBezTo>
                    <a:lnTo>
                      <a:pt x="13964" y="43345"/>
                    </a:lnTo>
                    <a:cubicBezTo>
                      <a:pt x="16107" y="43345"/>
                      <a:pt x="18285" y="43034"/>
                      <a:pt x="20428" y="42481"/>
                    </a:cubicBezTo>
                    <a:cubicBezTo>
                      <a:pt x="21603" y="42170"/>
                      <a:pt x="22606" y="41755"/>
                      <a:pt x="23608" y="41306"/>
                    </a:cubicBezTo>
                    <a:cubicBezTo>
                      <a:pt x="24196" y="41029"/>
                      <a:pt x="24610" y="40891"/>
                      <a:pt x="25060" y="40615"/>
                    </a:cubicBezTo>
                    <a:cubicBezTo>
                      <a:pt x="25198" y="40615"/>
                      <a:pt x="25198" y="40442"/>
                      <a:pt x="25336" y="40442"/>
                    </a:cubicBezTo>
                    <a:lnTo>
                      <a:pt x="25336" y="39439"/>
                    </a:lnTo>
                    <a:lnTo>
                      <a:pt x="25336" y="39301"/>
                    </a:lnTo>
                    <a:cubicBezTo>
                      <a:pt x="25336" y="38713"/>
                      <a:pt x="25336" y="38299"/>
                      <a:pt x="25613" y="37849"/>
                    </a:cubicBezTo>
                    <a:cubicBezTo>
                      <a:pt x="25924" y="37435"/>
                      <a:pt x="26339" y="37158"/>
                      <a:pt x="26788" y="36985"/>
                    </a:cubicBezTo>
                    <a:lnTo>
                      <a:pt x="27341" y="36985"/>
                    </a:lnTo>
                    <a:cubicBezTo>
                      <a:pt x="27203" y="36847"/>
                      <a:pt x="27203" y="36709"/>
                      <a:pt x="27065" y="36570"/>
                    </a:cubicBezTo>
                    <a:cubicBezTo>
                      <a:pt x="27065" y="36570"/>
                      <a:pt x="26926" y="36432"/>
                      <a:pt x="26926" y="36294"/>
                    </a:cubicBezTo>
                    <a:lnTo>
                      <a:pt x="26926" y="35430"/>
                    </a:lnTo>
                    <a:cubicBezTo>
                      <a:pt x="27065" y="35568"/>
                      <a:pt x="27065" y="35568"/>
                      <a:pt x="27065" y="35706"/>
                    </a:cubicBezTo>
                    <a:cubicBezTo>
                      <a:pt x="27479" y="36294"/>
                      <a:pt x="28067" y="36985"/>
                      <a:pt x="28516" y="37573"/>
                    </a:cubicBezTo>
                    <a:cubicBezTo>
                      <a:pt x="29208" y="38437"/>
                      <a:pt x="30072" y="39163"/>
                      <a:pt x="30798" y="40027"/>
                    </a:cubicBezTo>
                    <a:lnTo>
                      <a:pt x="30659" y="40027"/>
                    </a:lnTo>
                    <a:cubicBezTo>
                      <a:pt x="30521" y="40027"/>
                      <a:pt x="30245" y="40027"/>
                      <a:pt x="29934" y="39889"/>
                    </a:cubicBezTo>
                    <a:lnTo>
                      <a:pt x="29519" y="39889"/>
                    </a:lnTo>
                    <a:lnTo>
                      <a:pt x="29519" y="39750"/>
                    </a:lnTo>
                    <a:lnTo>
                      <a:pt x="29380" y="39578"/>
                    </a:lnTo>
                    <a:cubicBezTo>
                      <a:pt x="29208" y="39439"/>
                      <a:pt x="29208" y="39439"/>
                      <a:pt x="29069" y="39301"/>
                    </a:cubicBezTo>
                    <a:lnTo>
                      <a:pt x="29069" y="39301"/>
                    </a:lnTo>
                    <a:cubicBezTo>
                      <a:pt x="29208" y="39889"/>
                      <a:pt x="29208" y="40303"/>
                      <a:pt x="29208" y="40753"/>
                    </a:cubicBezTo>
                    <a:cubicBezTo>
                      <a:pt x="29519" y="40753"/>
                      <a:pt x="29934" y="40891"/>
                      <a:pt x="30383" y="40891"/>
                    </a:cubicBezTo>
                    <a:lnTo>
                      <a:pt x="30659" y="40891"/>
                    </a:lnTo>
                    <a:cubicBezTo>
                      <a:pt x="31109" y="40891"/>
                      <a:pt x="31662" y="40891"/>
                      <a:pt x="32111" y="40753"/>
                    </a:cubicBezTo>
                    <a:cubicBezTo>
                      <a:pt x="32664" y="40615"/>
                      <a:pt x="33114" y="40442"/>
                      <a:pt x="33528" y="40165"/>
                    </a:cubicBezTo>
                    <a:cubicBezTo>
                      <a:pt x="33978" y="39889"/>
                      <a:pt x="34392" y="39578"/>
                      <a:pt x="34704" y="39163"/>
                    </a:cubicBezTo>
                    <a:cubicBezTo>
                      <a:pt x="35429" y="38299"/>
                      <a:pt x="35844" y="37296"/>
                      <a:pt x="36293" y="35983"/>
                    </a:cubicBezTo>
                    <a:cubicBezTo>
                      <a:pt x="36708" y="34980"/>
                      <a:pt x="36847" y="33840"/>
                      <a:pt x="36985" y="32250"/>
                    </a:cubicBezTo>
                    <a:cubicBezTo>
                      <a:pt x="37158" y="31109"/>
                      <a:pt x="37296" y="29796"/>
                      <a:pt x="37296" y="28344"/>
                    </a:cubicBezTo>
                    <a:cubicBezTo>
                      <a:pt x="37296" y="27203"/>
                      <a:pt x="37296" y="26201"/>
                      <a:pt x="37158" y="25060"/>
                    </a:cubicBezTo>
                    <a:cubicBezTo>
                      <a:pt x="37158" y="24196"/>
                      <a:pt x="36985" y="23609"/>
                      <a:pt x="36847" y="23021"/>
                    </a:cubicBezTo>
                    <a:cubicBezTo>
                      <a:pt x="36708" y="22468"/>
                      <a:pt x="36570" y="21742"/>
                      <a:pt x="36293" y="21016"/>
                    </a:cubicBezTo>
                    <a:cubicBezTo>
                      <a:pt x="35429" y="19288"/>
                      <a:pt x="34116" y="17974"/>
                      <a:pt x="32526" y="17560"/>
                    </a:cubicBezTo>
                    <a:cubicBezTo>
                      <a:pt x="32249" y="17560"/>
                      <a:pt x="31800" y="17421"/>
                      <a:pt x="31524" y="17421"/>
                    </a:cubicBezTo>
                    <a:cubicBezTo>
                      <a:pt x="31109" y="17421"/>
                      <a:pt x="30521" y="17560"/>
                      <a:pt x="30072" y="17698"/>
                    </a:cubicBezTo>
                    <a:cubicBezTo>
                      <a:pt x="29380" y="17836"/>
                      <a:pt x="28655" y="18286"/>
                      <a:pt x="27929" y="19011"/>
                    </a:cubicBezTo>
                    <a:lnTo>
                      <a:pt x="27929" y="14518"/>
                    </a:lnTo>
                    <a:cubicBezTo>
                      <a:pt x="27929" y="14380"/>
                      <a:pt x="27790" y="14103"/>
                      <a:pt x="27479" y="14103"/>
                    </a:cubicBezTo>
                    <a:cubicBezTo>
                      <a:pt x="27652" y="13965"/>
                      <a:pt x="27479" y="13965"/>
                      <a:pt x="27479" y="13827"/>
                    </a:cubicBezTo>
                    <a:cubicBezTo>
                      <a:pt x="27341" y="13377"/>
                      <a:pt x="26926" y="12962"/>
                      <a:pt x="26615" y="12513"/>
                    </a:cubicBezTo>
                    <a:cubicBezTo>
                      <a:pt x="26200" y="12237"/>
                      <a:pt x="25924" y="11926"/>
                      <a:pt x="25475" y="11649"/>
                    </a:cubicBezTo>
                    <a:cubicBezTo>
                      <a:pt x="24749" y="11061"/>
                      <a:pt x="23885" y="10647"/>
                      <a:pt x="22882" y="10197"/>
                    </a:cubicBezTo>
                    <a:lnTo>
                      <a:pt x="22744" y="10197"/>
                    </a:lnTo>
                    <a:cubicBezTo>
                      <a:pt x="22467" y="10197"/>
                      <a:pt x="22295" y="10370"/>
                      <a:pt x="22295" y="10508"/>
                    </a:cubicBezTo>
                    <a:cubicBezTo>
                      <a:pt x="22156" y="10785"/>
                      <a:pt x="22295" y="11061"/>
                      <a:pt x="22606" y="11061"/>
                    </a:cubicBezTo>
                    <a:lnTo>
                      <a:pt x="22606" y="11234"/>
                    </a:lnTo>
                    <a:cubicBezTo>
                      <a:pt x="22606" y="11234"/>
                      <a:pt x="22606" y="11373"/>
                      <a:pt x="22744" y="11373"/>
                    </a:cubicBezTo>
                    <a:cubicBezTo>
                      <a:pt x="23332" y="12651"/>
                      <a:pt x="23885" y="13965"/>
                      <a:pt x="24749" y="15106"/>
                    </a:cubicBezTo>
                    <a:cubicBezTo>
                      <a:pt x="24610" y="15244"/>
                      <a:pt x="24472" y="15244"/>
                      <a:pt x="24334" y="15382"/>
                    </a:cubicBezTo>
                    <a:lnTo>
                      <a:pt x="24334" y="15106"/>
                    </a:lnTo>
                    <a:cubicBezTo>
                      <a:pt x="24334" y="14967"/>
                      <a:pt x="24334" y="14967"/>
                      <a:pt x="24196" y="14967"/>
                    </a:cubicBezTo>
                    <a:lnTo>
                      <a:pt x="24196" y="14829"/>
                    </a:lnTo>
                    <a:cubicBezTo>
                      <a:pt x="24196" y="14691"/>
                      <a:pt x="24196" y="14691"/>
                      <a:pt x="24023" y="14518"/>
                    </a:cubicBezTo>
                    <a:cubicBezTo>
                      <a:pt x="23885" y="14380"/>
                      <a:pt x="23746" y="14103"/>
                      <a:pt x="23608" y="13827"/>
                    </a:cubicBezTo>
                    <a:cubicBezTo>
                      <a:pt x="23470" y="13827"/>
                      <a:pt x="23470" y="13654"/>
                      <a:pt x="23332" y="13654"/>
                    </a:cubicBezTo>
                    <a:lnTo>
                      <a:pt x="23470" y="13516"/>
                    </a:lnTo>
                    <a:lnTo>
                      <a:pt x="23470" y="13239"/>
                    </a:lnTo>
                    <a:cubicBezTo>
                      <a:pt x="22882" y="12098"/>
                      <a:pt x="22156" y="11061"/>
                      <a:pt x="21603" y="10059"/>
                    </a:cubicBezTo>
                    <a:lnTo>
                      <a:pt x="21603" y="9783"/>
                    </a:lnTo>
                    <a:lnTo>
                      <a:pt x="21603" y="9644"/>
                    </a:lnTo>
                    <a:cubicBezTo>
                      <a:pt x="21430" y="9506"/>
                      <a:pt x="21430" y="9506"/>
                      <a:pt x="21292" y="9506"/>
                    </a:cubicBezTo>
                    <a:cubicBezTo>
                      <a:pt x="20428" y="9195"/>
                      <a:pt x="19564" y="9195"/>
                      <a:pt x="18700" y="9057"/>
                    </a:cubicBezTo>
                    <a:lnTo>
                      <a:pt x="17559" y="9057"/>
                    </a:lnTo>
                    <a:lnTo>
                      <a:pt x="16833" y="8918"/>
                    </a:lnTo>
                    <a:cubicBezTo>
                      <a:pt x="16833" y="8469"/>
                      <a:pt x="16972" y="8054"/>
                      <a:pt x="17110" y="7605"/>
                    </a:cubicBezTo>
                    <a:cubicBezTo>
                      <a:pt x="17283" y="7328"/>
                      <a:pt x="17283" y="7052"/>
                      <a:pt x="17421" y="6741"/>
                    </a:cubicBezTo>
                    <a:cubicBezTo>
                      <a:pt x="17559" y="6603"/>
                      <a:pt x="17559" y="6326"/>
                      <a:pt x="17697" y="6188"/>
                    </a:cubicBezTo>
                    <a:lnTo>
                      <a:pt x="17836" y="6049"/>
                    </a:lnTo>
                    <a:cubicBezTo>
                      <a:pt x="18147" y="5462"/>
                      <a:pt x="18147" y="4874"/>
                      <a:pt x="18147" y="4321"/>
                    </a:cubicBezTo>
                    <a:cubicBezTo>
                      <a:pt x="18147" y="4010"/>
                      <a:pt x="18147" y="3734"/>
                      <a:pt x="17974" y="3457"/>
                    </a:cubicBezTo>
                    <a:cubicBezTo>
                      <a:pt x="17974" y="3284"/>
                      <a:pt x="17974" y="3146"/>
                      <a:pt x="17836" y="3008"/>
                    </a:cubicBezTo>
                    <a:lnTo>
                      <a:pt x="17836" y="2870"/>
                    </a:lnTo>
                    <a:lnTo>
                      <a:pt x="17697" y="2593"/>
                    </a:lnTo>
                    <a:cubicBezTo>
                      <a:pt x="17697" y="2420"/>
                      <a:pt x="17697" y="2144"/>
                      <a:pt x="17559" y="2005"/>
                    </a:cubicBezTo>
                    <a:lnTo>
                      <a:pt x="17559" y="1867"/>
                    </a:lnTo>
                    <a:lnTo>
                      <a:pt x="17559" y="1556"/>
                    </a:lnTo>
                    <a:cubicBezTo>
                      <a:pt x="17421" y="1418"/>
                      <a:pt x="17283" y="1418"/>
                      <a:pt x="17110" y="1418"/>
                    </a:cubicBezTo>
                    <a:cubicBezTo>
                      <a:pt x="16972" y="1418"/>
                      <a:pt x="16695" y="1556"/>
                      <a:pt x="16695" y="1867"/>
                    </a:cubicBezTo>
                    <a:cubicBezTo>
                      <a:pt x="16695" y="2144"/>
                      <a:pt x="16695" y="2420"/>
                      <a:pt x="16833" y="2731"/>
                    </a:cubicBezTo>
                    <a:cubicBezTo>
                      <a:pt x="16833" y="2870"/>
                      <a:pt x="16972" y="3146"/>
                      <a:pt x="16972" y="3284"/>
                    </a:cubicBezTo>
                    <a:lnTo>
                      <a:pt x="17110" y="3457"/>
                    </a:lnTo>
                    <a:cubicBezTo>
                      <a:pt x="17283" y="3734"/>
                      <a:pt x="17283" y="3872"/>
                      <a:pt x="17283" y="4148"/>
                    </a:cubicBezTo>
                    <a:lnTo>
                      <a:pt x="17283" y="4736"/>
                    </a:lnTo>
                    <a:cubicBezTo>
                      <a:pt x="17110" y="5185"/>
                      <a:pt x="16972" y="5462"/>
                      <a:pt x="16833" y="5738"/>
                    </a:cubicBezTo>
                    <a:lnTo>
                      <a:pt x="16833" y="5877"/>
                    </a:lnTo>
                    <a:cubicBezTo>
                      <a:pt x="16695" y="6188"/>
                      <a:pt x="16557" y="6603"/>
                      <a:pt x="16419" y="6914"/>
                    </a:cubicBezTo>
                    <a:cubicBezTo>
                      <a:pt x="16246" y="7467"/>
                      <a:pt x="15969" y="8193"/>
                      <a:pt x="15831" y="8918"/>
                    </a:cubicBezTo>
                    <a:lnTo>
                      <a:pt x="15693" y="8918"/>
                    </a:lnTo>
                    <a:cubicBezTo>
                      <a:pt x="14967" y="8780"/>
                      <a:pt x="14241" y="8780"/>
                      <a:pt x="13515" y="8780"/>
                    </a:cubicBezTo>
                    <a:cubicBezTo>
                      <a:pt x="13515" y="8642"/>
                      <a:pt x="13377" y="8469"/>
                      <a:pt x="13377" y="8193"/>
                    </a:cubicBezTo>
                    <a:cubicBezTo>
                      <a:pt x="13239" y="8054"/>
                      <a:pt x="13100" y="7778"/>
                      <a:pt x="12962" y="7467"/>
                    </a:cubicBezTo>
                    <a:cubicBezTo>
                      <a:pt x="12651" y="7052"/>
                      <a:pt x="12513" y="6603"/>
                      <a:pt x="12374" y="6188"/>
                    </a:cubicBezTo>
                    <a:cubicBezTo>
                      <a:pt x="12236" y="5877"/>
                      <a:pt x="12236" y="5738"/>
                      <a:pt x="12098" y="5462"/>
                    </a:cubicBezTo>
                    <a:cubicBezTo>
                      <a:pt x="12098" y="5324"/>
                      <a:pt x="12098" y="5013"/>
                      <a:pt x="12236" y="4874"/>
                    </a:cubicBezTo>
                    <a:cubicBezTo>
                      <a:pt x="12236" y="4460"/>
                      <a:pt x="12374" y="4010"/>
                      <a:pt x="12513" y="3734"/>
                    </a:cubicBezTo>
                    <a:lnTo>
                      <a:pt x="12651" y="3457"/>
                    </a:lnTo>
                    <a:cubicBezTo>
                      <a:pt x="12962" y="3008"/>
                      <a:pt x="13100" y="2593"/>
                      <a:pt x="13239" y="2144"/>
                    </a:cubicBezTo>
                    <a:cubicBezTo>
                      <a:pt x="13377" y="2005"/>
                      <a:pt x="13377" y="1729"/>
                      <a:pt x="13377" y="1418"/>
                    </a:cubicBezTo>
                    <a:cubicBezTo>
                      <a:pt x="13515" y="1141"/>
                      <a:pt x="13515" y="692"/>
                      <a:pt x="13377" y="415"/>
                    </a:cubicBezTo>
                    <a:cubicBezTo>
                      <a:pt x="13377" y="139"/>
                      <a:pt x="13239" y="1"/>
                      <a:pt x="129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85"/>
              <p:cNvSpPr/>
              <p:nvPr/>
            </p:nvSpPr>
            <p:spPr>
              <a:xfrm>
                <a:off x="6466631" y="3328412"/>
                <a:ext cx="517140" cy="204870"/>
              </a:xfrm>
              <a:custGeom>
                <a:rect b="b" l="l" r="r" t="t"/>
                <a:pathLst>
                  <a:path extrusionOk="0" h="11407" w="28794">
                    <a:moveTo>
                      <a:pt x="26512" y="450"/>
                    </a:moveTo>
                    <a:cubicBezTo>
                      <a:pt x="26512" y="450"/>
                      <a:pt x="26512" y="588"/>
                      <a:pt x="26651" y="588"/>
                    </a:cubicBezTo>
                    <a:cubicBezTo>
                      <a:pt x="26789" y="864"/>
                      <a:pt x="26927" y="1175"/>
                      <a:pt x="27065" y="1452"/>
                    </a:cubicBezTo>
                    <a:cubicBezTo>
                      <a:pt x="27376" y="1728"/>
                      <a:pt x="27653" y="2178"/>
                      <a:pt x="27930" y="2454"/>
                    </a:cubicBezTo>
                    <a:cubicBezTo>
                      <a:pt x="27791" y="2316"/>
                      <a:pt x="27653" y="2316"/>
                      <a:pt x="27515" y="2178"/>
                    </a:cubicBezTo>
                    <a:cubicBezTo>
                      <a:pt x="27238" y="2040"/>
                      <a:pt x="27065" y="1901"/>
                      <a:pt x="26927" y="1590"/>
                    </a:cubicBezTo>
                    <a:cubicBezTo>
                      <a:pt x="26789" y="1452"/>
                      <a:pt x="26651" y="1314"/>
                      <a:pt x="26651" y="1037"/>
                    </a:cubicBezTo>
                    <a:lnTo>
                      <a:pt x="26512" y="1037"/>
                    </a:lnTo>
                    <a:lnTo>
                      <a:pt x="26512" y="864"/>
                    </a:lnTo>
                    <a:lnTo>
                      <a:pt x="26512" y="450"/>
                    </a:lnTo>
                    <a:close/>
                    <a:moveTo>
                      <a:pt x="26374" y="0"/>
                    </a:moveTo>
                    <a:cubicBezTo>
                      <a:pt x="25925" y="173"/>
                      <a:pt x="25510" y="450"/>
                      <a:pt x="25199" y="864"/>
                    </a:cubicBezTo>
                    <a:cubicBezTo>
                      <a:pt x="24922" y="1314"/>
                      <a:pt x="24922" y="1728"/>
                      <a:pt x="24922" y="2316"/>
                    </a:cubicBezTo>
                    <a:lnTo>
                      <a:pt x="24922" y="2454"/>
                    </a:lnTo>
                    <a:lnTo>
                      <a:pt x="24922" y="3457"/>
                    </a:lnTo>
                    <a:cubicBezTo>
                      <a:pt x="25061" y="3318"/>
                      <a:pt x="25337" y="3180"/>
                      <a:pt x="25510" y="3180"/>
                    </a:cubicBezTo>
                    <a:lnTo>
                      <a:pt x="25510" y="5358"/>
                    </a:lnTo>
                    <a:cubicBezTo>
                      <a:pt x="25199" y="5773"/>
                      <a:pt x="24922" y="6222"/>
                      <a:pt x="24473" y="6637"/>
                    </a:cubicBezTo>
                    <a:cubicBezTo>
                      <a:pt x="23920" y="7363"/>
                      <a:pt x="23332" y="7950"/>
                      <a:pt x="22468" y="8365"/>
                    </a:cubicBezTo>
                    <a:cubicBezTo>
                      <a:pt x="21742" y="8953"/>
                      <a:pt x="21016" y="9367"/>
                      <a:pt x="20152" y="9678"/>
                    </a:cubicBezTo>
                    <a:cubicBezTo>
                      <a:pt x="19012" y="10093"/>
                      <a:pt x="17733" y="10370"/>
                      <a:pt x="16419" y="10370"/>
                    </a:cubicBezTo>
                    <a:cubicBezTo>
                      <a:pt x="16005" y="10543"/>
                      <a:pt x="15555" y="10543"/>
                      <a:pt x="14968" y="10543"/>
                    </a:cubicBezTo>
                    <a:cubicBezTo>
                      <a:pt x="13965" y="10543"/>
                      <a:pt x="12963" y="10370"/>
                      <a:pt x="11960" y="10231"/>
                    </a:cubicBezTo>
                    <a:cubicBezTo>
                      <a:pt x="10232" y="9955"/>
                      <a:pt x="8780" y="9506"/>
                      <a:pt x="7363" y="8814"/>
                    </a:cubicBezTo>
                    <a:cubicBezTo>
                      <a:pt x="5912" y="8088"/>
                      <a:pt x="4598" y="7224"/>
                      <a:pt x="3596" y="6360"/>
                    </a:cubicBezTo>
                    <a:cubicBezTo>
                      <a:pt x="2593" y="5496"/>
                      <a:pt x="1729" y="4494"/>
                      <a:pt x="1003" y="3630"/>
                    </a:cubicBezTo>
                    <a:lnTo>
                      <a:pt x="1003" y="3457"/>
                    </a:lnTo>
                    <a:cubicBezTo>
                      <a:pt x="865" y="3180"/>
                      <a:pt x="865" y="2904"/>
                      <a:pt x="865" y="2593"/>
                    </a:cubicBezTo>
                    <a:lnTo>
                      <a:pt x="865" y="2454"/>
                    </a:lnTo>
                    <a:cubicBezTo>
                      <a:pt x="865" y="2316"/>
                      <a:pt x="727" y="2178"/>
                      <a:pt x="727" y="2040"/>
                    </a:cubicBezTo>
                    <a:cubicBezTo>
                      <a:pt x="450" y="2316"/>
                      <a:pt x="277" y="2765"/>
                      <a:pt x="1" y="3180"/>
                    </a:cubicBezTo>
                    <a:cubicBezTo>
                      <a:pt x="1" y="3318"/>
                      <a:pt x="139" y="3630"/>
                      <a:pt x="139" y="3768"/>
                    </a:cubicBezTo>
                    <a:cubicBezTo>
                      <a:pt x="139" y="3906"/>
                      <a:pt x="139" y="4044"/>
                      <a:pt x="277" y="4044"/>
                    </a:cubicBezTo>
                    <a:lnTo>
                      <a:pt x="277" y="4183"/>
                    </a:lnTo>
                    <a:cubicBezTo>
                      <a:pt x="727" y="4632"/>
                      <a:pt x="1003" y="5047"/>
                      <a:pt x="1453" y="5496"/>
                    </a:cubicBezTo>
                    <a:cubicBezTo>
                      <a:pt x="2178" y="6222"/>
                      <a:pt x="2870" y="6913"/>
                      <a:pt x="3734" y="7639"/>
                    </a:cubicBezTo>
                    <a:cubicBezTo>
                      <a:pt x="5047" y="8641"/>
                      <a:pt x="6499" y="9367"/>
                      <a:pt x="7916" y="10093"/>
                    </a:cubicBezTo>
                    <a:cubicBezTo>
                      <a:pt x="9506" y="10681"/>
                      <a:pt x="11235" y="11096"/>
                      <a:pt x="12963" y="11234"/>
                    </a:cubicBezTo>
                    <a:cubicBezTo>
                      <a:pt x="13689" y="11407"/>
                      <a:pt x="14276" y="11407"/>
                      <a:pt x="14968" y="11407"/>
                    </a:cubicBezTo>
                    <a:cubicBezTo>
                      <a:pt x="16143" y="11407"/>
                      <a:pt x="17145" y="11234"/>
                      <a:pt x="18286" y="11096"/>
                    </a:cubicBezTo>
                    <a:cubicBezTo>
                      <a:pt x="19012" y="10957"/>
                      <a:pt x="19876" y="10681"/>
                      <a:pt x="20740" y="10370"/>
                    </a:cubicBezTo>
                    <a:cubicBezTo>
                      <a:pt x="21466" y="10093"/>
                      <a:pt x="22192" y="9817"/>
                      <a:pt x="22745" y="9367"/>
                    </a:cubicBezTo>
                    <a:cubicBezTo>
                      <a:pt x="24196" y="8365"/>
                      <a:pt x="25337" y="7224"/>
                      <a:pt x="26201" y="5911"/>
                    </a:cubicBezTo>
                    <a:lnTo>
                      <a:pt x="26201" y="5634"/>
                    </a:lnTo>
                    <a:cubicBezTo>
                      <a:pt x="26374" y="5634"/>
                      <a:pt x="26374" y="5496"/>
                      <a:pt x="26374" y="5496"/>
                    </a:cubicBezTo>
                    <a:lnTo>
                      <a:pt x="26374" y="2593"/>
                    </a:lnTo>
                    <a:lnTo>
                      <a:pt x="26374" y="2454"/>
                    </a:lnTo>
                    <a:lnTo>
                      <a:pt x="26512" y="2454"/>
                    </a:lnTo>
                    <a:cubicBezTo>
                      <a:pt x="26512" y="2593"/>
                      <a:pt x="26651" y="2593"/>
                      <a:pt x="26789" y="2765"/>
                    </a:cubicBezTo>
                    <a:cubicBezTo>
                      <a:pt x="27238" y="3180"/>
                      <a:pt x="27653" y="3318"/>
                      <a:pt x="28241" y="3630"/>
                    </a:cubicBezTo>
                    <a:cubicBezTo>
                      <a:pt x="28379" y="3630"/>
                      <a:pt x="28517" y="3630"/>
                      <a:pt x="28794" y="3768"/>
                    </a:cubicBezTo>
                    <a:cubicBezTo>
                      <a:pt x="28794" y="3318"/>
                      <a:pt x="28794" y="2904"/>
                      <a:pt x="28655" y="2316"/>
                    </a:cubicBezTo>
                    <a:cubicBezTo>
                      <a:pt x="28517" y="2178"/>
                      <a:pt x="28241" y="1901"/>
                      <a:pt x="27930" y="1590"/>
                    </a:cubicBezTo>
                    <a:cubicBezTo>
                      <a:pt x="27515" y="1037"/>
                      <a:pt x="27238" y="588"/>
                      <a:pt x="269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85"/>
              <p:cNvSpPr/>
              <p:nvPr/>
            </p:nvSpPr>
            <p:spPr>
              <a:xfrm>
                <a:off x="6707511" y="2862817"/>
                <a:ext cx="2496" cy="18"/>
              </a:xfrm>
              <a:custGeom>
                <a:rect b="b" l="l" r="r" t="t"/>
                <a:pathLst>
                  <a:path extrusionOk="0" h="1" w="139">
                    <a:moveTo>
                      <a:pt x="0" y="0"/>
                    </a:moveTo>
                    <a:lnTo>
                      <a:pt x="138" y="0"/>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85"/>
              <p:cNvSpPr/>
              <p:nvPr/>
            </p:nvSpPr>
            <p:spPr>
              <a:xfrm>
                <a:off x="6968236" y="3356968"/>
                <a:ext cx="18" cy="18"/>
              </a:xfrm>
              <a:custGeom>
                <a:rect b="b" l="l" r="r" t="t"/>
                <a:pathLst>
                  <a:path extrusionOk="0" h="1" w="1">
                    <a:moveTo>
                      <a:pt x="1" y="0"/>
                    </a:moveTo>
                    <a:lnTo>
                      <a:pt x="1" y="0"/>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85"/>
              <p:cNvSpPr/>
              <p:nvPr/>
            </p:nvSpPr>
            <p:spPr>
              <a:xfrm>
                <a:off x="6989339" y="3002492"/>
                <a:ext cx="18" cy="3125"/>
              </a:xfrm>
              <a:custGeom>
                <a:rect b="b" l="l" r="r" t="t"/>
                <a:pathLst>
                  <a:path extrusionOk="0" h="174" w="1">
                    <a:moveTo>
                      <a:pt x="1" y="1"/>
                    </a:moveTo>
                    <a:lnTo>
                      <a:pt x="1" y="173"/>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84" name="Google Shape;2584;p85"/>
          <p:cNvGrpSpPr/>
          <p:nvPr/>
        </p:nvGrpSpPr>
        <p:grpSpPr>
          <a:xfrm>
            <a:off x="6395310" y="4062741"/>
            <a:ext cx="637253" cy="494226"/>
            <a:chOff x="7042387" y="3698335"/>
            <a:chExt cx="494954" cy="383895"/>
          </a:xfrm>
        </p:grpSpPr>
        <p:sp>
          <p:nvSpPr>
            <p:cNvPr id="2585" name="Google Shape;2585;p85"/>
            <p:cNvSpPr/>
            <p:nvPr/>
          </p:nvSpPr>
          <p:spPr>
            <a:xfrm>
              <a:off x="7042387" y="3824888"/>
              <a:ext cx="494954" cy="257342"/>
            </a:xfrm>
            <a:custGeom>
              <a:rect b="b" l="l" r="r" t="t"/>
              <a:pathLst>
                <a:path extrusionOk="0" h="12652" w="24334">
                  <a:moveTo>
                    <a:pt x="23159" y="0"/>
                  </a:moveTo>
                  <a:cubicBezTo>
                    <a:pt x="23332" y="864"/>
                    <a:pt x="23332" y="1867"/>
                    <a:pt x="23470" y="2869"/>
                  </a:cubicBezTo>
                  <a:cubicBezTo>
                    <a:pt x="23470" y="3007"/>
                    <a:pt x="23332" y="3007"/>
                    <a:pt x="23332" y="3146"/>
                  </a:cubicBezTo>
                  <a:lnTo>
                    <a:pt x="23332" y="3457"/>
                  </a:lnTo>
                  <a:lnTo>
                    <a:pt x="22882" y="3872"/>
                  </a:lnTo>
                  <a:cubicBezTo>
                    <a:pt x="22882" y="4010"/>
                    <a:pt x="22744" y="4148"/>
                    <a:pt x="22606" y="4321"/>
                  </a:cubicBezTo>
                  <a:cubicBezTo>
                    <a:pt x="22467" y="4597"/>
                    <a:pt x="22295" y="4874"/>
                    <a:pt x="22018" y="5323"/>
                  </a:cubicBezTo>
                  <a:cubicBezTo>
                    <a:pt x="21742" y="5876"/>
                    <a:pt x="21292" y="6464"/>
                    <a:pt x="20877" y="7190"/>
                  </a:cubicBezTo>
                  <a:cubicBezTo>
                    <a:pt x="20428" y="7777"/>
                    <a:pt x="20013" y="8469"/>
                    <a:pt x="19564" y="9056"/>
                  </a:cubicBezTo>
                  <a:cubicBezTo>
                    <a:pt x="19149" y="9644"/>
                    <a:pt x="18562" y="10059"/>
                    <a:pt x="17974" y="10508"/>
                  </a:cubicBezTo>
                  <a:cubicBezTo>
                    <a:pt x="17836" y="10646"/>
                    <a:pt x="17697" y="10646"/>
                    <a:pt x="17697" y="10646"/>
                  </a:cubicBezTo>
                  <a:lnTo>
                    <a:pt x="17421" y="10646"/>
                  </a:lnTo>
                  <a:cubicBezTo>
                    <a:pt x="16419" y="10508"/>
                    <a:pt x="15554" y="10370"/>
                    <a:pt x="14690" y="10059"/>
                  </a:cubicBezTo>
                  <a:lnTo>
                    <a:pt x="14517" y="10197"/>
                  </a:lnTo>
                  <a:lnTo>
                    <a:pt x="14517" y="10370"/>
                  </a:lnTo>
                  <a:cubicBezTo>
                    <a:pt x="14379" y="10508"/>
                    <a:pt x="14241" y="10508"/>
                    <a:pt x="13964" y="10508"/>
                  </a:cubicBezTo>
                  <a:cubicBezTo>
                    <a:pt x="13515" y="10370"/>
                    <a:pt x="13100" y="10370"/>
                    <a:pt x="12651" y="10197"/>
                  </a:cubicBezTo>
                  <a:cubicBezTo>
                    <a:pt x="12236" y="10059"/>
                    <a:pt x="11787" y="10059"/>
                    <a:pt x="11372" y="9920"/>
                  </a:cubicBezTo>
                  <a:cubicBezTo>
                    <a:pt x="10370" y="9782"/>
                    <a:pt x="9506" y="9506"/>
                    <a:pt x="8641" y="9333"/>
                  </a:cubicBezTo>
                  <a:cubicBezTo>
                    <a:pt x="6740" y="8918"/>
                    <a:pt x="5012" y="8469"/>
                    <a:pt x="3284" y="7916"/>
                  </a:cubicBezTo>
                  <a:lnTo>
                    <a:pt x="3146" y="7777"/>
                  </a:lnTo>
                  <a:cubicBezTo>
                    <a:pt x="3007" y="7777"/>
                    <a:pt x="3007" y="7605"/>
                    <a:pt x="3007" y="7466"/>
                  </a:cubicBezTo>
                  <a:cubicBezTo>
                    <a:pt x="3007" y="7328"/>
                    <a:pt x="2869" y="7052"/>
                    <a:pt x="2869" y="6913"/>
                  </a:cubicBezTo>
                  <a:cubicBezTo>
                    <a:pt x="2143" y="6602"/>
                    <a:pt x="1556" y="6464"/>
                    <a:pt x="864" y="6049"/>
                  </a:cubicBezTo>
                  <a:lnTo>
                    <a:pt x="691" y="5876"/>
                  </a:lnTo>
                  <a:cubicBezTo>
                    <a:pt x="691" y="5738"/>
                    <a:pt x="553" y="5738"/>
                    <a:pt x="553" y="5600"/>
                  </a:cubicBezTo>
                  <a:cubicBezTo>
                    <a:pt x="277" y="4459"/>
                    <a:pt x="138" y="3284"/>
                    <a:pt x="138" y="2143"/>
                  </a:cubicBezTo>
                  <a:cubicBezTo>
                    <a:pt x="0" y="2282"/>
                    <a:pt x="0" y="2593"/>
                    <a:pt x="0" y="2731"/>
                  </a:cubicBezTo>
                  <a:cubicBezTo>
                    <a:pt x="0" y="4148"/>
                    <a:pt x="0" y="5738"/>
                    <a:pt x="864" y="7052"/>
                  </a:cubicBezTo>
                  <a:cubicBezTo>
                    <a:pt x="1141" y="7605"/>
                    <a:pt x="1556" y="8192"/>
                    <a:pt x="2143" y="8469"/>
                  </a:cubicBezTo>
                  <a:cubicBezTo>
                    <a:pt x="2731" y="8918"/>
                    <a:pt x="3284" y="9195"/>
                    <a:pt x="3871" y="9333"/>
                  </a:cubicBezTo>
                  <a:cubicBezTo>
                    <a:pt x="5185" y="9782"/>
                    <a:pt x="6464" y="9920"/>
                    <a:pt x="7777" y="10197"/>
                  </a:cubicBezTo>
                  <a:cubicBezTo>
                    <a:pt x="9506" y="10646"/>
                    <a:pt x="11061" y="11234"/>
                    <a:pt x="12651" y="11787"/>
                  </a:cubicBezTo>
                  <a:cubicBezTo>
                    <a:pt x="13515" y="12098"/>
                    <a:pt x="14379" y="12375"/>
                    <a:pt x="15243" y="12513"/>
                  </a:cubicBezTo>
                  <a:cubicBezTo>
                    <a:pt x="15693" y="12651"/>
                    <a:pt x="16107" y="12651"/>
                    <a:pt x="16557" y="12651"/>
                  </a:cubicBezTo>
                  <a:lnTo>
                    <a:pt x="17974" y="12651"/>
                  </a:lnTo>
                  <a:cubicBezTo>
                    <a:pt x="18700" y="12513"/>
                    <a:pt x="19564" y="12236"/>
                    <a:pt x="20152" y="11787"/>
                  </a:cubicBezTo>
                  <a:cubicBezTo>
                    <a:pt x="21016" y="11234"/>
                    <a:pt x="21742" y="10646"/>
                    <a:pt x="22295" y="9782"/>
                  </a:cubicBezTo>
                  <a:cubicBezTo>
                    <a:pt x="22882" y="9195"/>
                    <a:pt x="23159" y="8330"/>
                    <a:pt x="23470" y="7605"/>
                  </a:cubicBezTo>
                  <a:cubicBezTo>
                    <a:pt x="23885" y="6740"/>
                    <a:pt x="24023" y="5876"/>
                    <a:pt x="24196" y="4874"/>
                  </a:cubicBezTo>
                  <a:cubicBezTo>
                    <a:pt x="24334" y="4010"/>
                    <a:pt x="24196" y="3146"/>
                    <a:pt x="24023" y="2282"/>
                  </a:cubicBezTo>
                  <a:cubicBezTo>
                    <a:pt x="23885" y="1417"/>
                    <a:pt x="23608" y="553"/>
                    <a:pt x="2315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85"/>
            <p:cNvSpPr/>
            <p:nvPr/>
          </p:nvSpPr>
          <p:spPr>
            <a:xfrm>
              <a:off x="7074015" y="3880415"/>
              <a:ext cx="23920" cy="46436"/>
            </a:xfrm>
            <a:custGeom>
              <a:rect b="b" l="l" r="r" t="t"/>
              <a:pathLst>
                <a:path extrusionOk="0" h="2283" w="1176">
                  <a:moveTo>
                    <a:pt x="1" y="1"/>
                  </a:moveTo>
                  <a:lnTo>
                    <a:pt x="1" y="1"/>
                  </a:lnTo>
                  <a:cubicBezTo>
                    <a:pt x="312" y="865"/>
                    <a:pt x="726" y="1591"/>
                    <a:pt x="1176" y="2282"/>
                  </a:cubicBezTo>
                  <a:lnTo>
                    <a:pt x="1176" y="1729"/>
                  </a:lnTo>
                  <a:cubicBezTo>
                    <a:pt x="1037" y="1418"/>
                    <a:pt x="865" y="1003"/>
                    <a:pt x="865" y="554"/>
                  </a:cubicBezTo>
                  <a:cubicBezTo>
                    <a:pt x="865" y="554"/>
                    <a:pt x="865" y="416"/>
                    <a:pt x="1037" y="416"/>
                  </a:cubicBezTo>
                  <a:cubicBezTo>
                    <a:pt x="588" y="277"/>
                    <a:pt x="312" y="139"/>
                    <a:pt x="1" y="1"/>
                  </a:cubicBezTo>
                  <a:close/>
                </a:path>
              </a:pathLst>
            </a:custGeom>
            <a:solidFill>
              <a:srgbClr val="E4D9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85"/>
            <p:cNvSpPr/>
            <p:nvPr/>
          </p:nvSpPr>
          <p:spPr>
            <a:xfrm>
              <a:off x="7367190" y="3961977"/>
              <a:ext cx="20401" cy="29554"/>
            </a:xfrm>
            <a:custGeom>
              <a:rect b="b" l="l" r="r" t="t"/>
              <a:pathLst>
                <a:path extrusionOk="0" h="1453" w="1003">
                  <a:moveTo>
                    <a:pt x="0" y="0"/>
                  </a:moveTo>
                  <a:cubicBezTo>
                    <a:pt x="277" y="173"/>
                    <a:pt x="450" y="450"/>
                    <a:pt x="588" y="726"/>
                  </a:cubicBezTo>
                  <a:cubicBezTo>
                    <a:pt x="726" y="1037"/>
                    <a:pt x="864" y="1176"/>
                    <a:pt x="1003" y="1452"/>
                  </a:cubicBezTo>
                  <a:lnTo>
                    <a:pt x="1003" y="1176"/>
                  </a:lnTo>
                  <a:lnTo>
                    <a:pt x="1003" y="173"/>
                  </a:lnTo>
                  <a:cubicBezTo>
                    <a:pt x="726" y="173"/>
                    <a:pt x="277" y="0"/>
                    <a:pt x="0" y="0"/>
                  </a:cubicBezTo>
                  <a:close/>
                </a:path>
              </a:pathLst>
            </a:custGeom>
            <a:solidFill>
              <a:srgbClr val="E4D9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85"/>
            <p:cNvSpPr/>
            <p:nvPr/>
          </p:nvSpPr>
          <p:spPr>
            <a:xfrm>
              <a:off x="7337657" y="3976744"/>
              <a:ext cx="14787" cy="23920"/>
            </a:xfrm>
            <a:custGeom>
              <a:rect b="b" l="l" r="r" t="t"/>
              <a:pathLst>
                <a:path extrusionOk="0" h="1176" w="727">
                  <a:moveTo>
                    <a:pt x="0" y="0"/>
                  </a:moveTo>
                  <a:lnTo>
                    <a:pt x="0" y="1003"/>
                  </a:lnTo>
                  <a:cubicBezTo>
                    <a:pt x="312" y="1003"/>
                    <a:pt x="450" y="1003"/>
                    <a:pt x="726" y="1176"/>
                  </a:cubicBezTo>
                  <a:cubicBezTo>
                    <a:pt x="588" y="1003"/>
                    <a:pt x="588" y="864"/>
                    <a:pt x="450" y="726"/>
                  </a:cubicBezTo>
                  <a:cubicBezTo>
                    <a:pt x="312" y="450"/>
                    <a:pt x="173" y="139"/>
                    <a:pt x="0" y="0"/>
                  </a:cubicBezTo>
                  <a:close/>
                </a:path>
              </a:pathLst>
            </a:custGeom>
            <a:solidFill>
              <a:srgbClr val="E4D9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85"/>
            <p:cNvSpPr/>
            <p:nvPr/>
          </p:nvSpPr>
          <p:spPr>
            <a:xfrm>
              <a:off x="7337657" y="3997124"/>
              <a:ext cx="26727" cy="21113"/>
            </a:xfrm>
            <a:custGeom>
              <a:rect b="b" l="l" r="r" t="t"/>
              <a:pathLst>
                <a:path extrusionOk="0" h="1038" w="1314">
                  <a:moveTo>
                    <a:pt x="0" y="1"/>
                  </a:moveTo>
                  <a:cubicBezTo>
                    <a:pt x="0" y="174"/>
                    <a:pt x="173" y="450"/>
                    <a:pt x="173" y="727"/>
                  </a:cubicBezTo>
                  <a:lnTo>
                    <a:pt x="450" y="727"/>
                  </a:lnTo>
                  <a:cubicBezTo>
                    <a:pt x="726" y="865"/>
                    <a:pt x="1037" y="865"/>
                    <a:pt x="1314" y="1038"/>
                  </a:cubicBezTo>
                  <a:cubicBezTo>
                    <a:pt x="1176" y="727"/>
                    <a:pt x="865" y="450"/>
                    <a:pt x="726" y="174"/>
                  </a:cubicBezTo>
                  <a:cubicBezTo>
                    <a:pt x="450" y="1"/>
                    <a:pt x="312" y="1"/>
                    <a:pt x="0" y="1"/>
                  </a:cubicBezTo>
                  <a:close/>
                </a:path>
              </a:pathLst>
            </a:custGeom>
            <a:solidFill>
              <a:srgbClr val="E4D9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85"/>
            <p:cNvSpPr/>
            <p:nvPr/>
          </p:nvSpPr>
          <p:spPr>
            <a:xfrm>
              <a:off x="7341176" y="3956343"/>
              <a:ext cx="40802" cy="49955"/>
            </a:xfrm>
            <a:custGeom>
              <a:rect b="b" l="l" r="r" t="t"/>
              <a:pathLst>
                <a:path extrusionOk="0" h="2456" w="2006">
                  <a:moveTo>
                    <a:pt x="0" y="1"/>
                  </a:moveTo>
                  <a:cubicBezTo>
                    <a:pt x="415" y="727"/>
                    <a:pt x="864" y="1591"/>
                    <a:pt x="1417" y="2317"/>
                  </a:cubicBezTo>
                  <a:cubicBezTo>
                    <a:pt x="1556" y="2317"/>
                    <a:pt x="1867" y="2317"/>
                    <a:pt x="2005" y="2455"/>
                  </a:cubicBezTo>
                  <a:cubicBezTo>
                    <a:pt x="1729" y="1867"/>
                    <a:pt x="1417" y="1314"/>
                    <a:pt x="1003" y="865"/>
                  </a:cubicBezTo>
                  <a:cubicBezTo>
                    <a:pt x="864" y="589"/>
                    <a:pt x="553" y="277"/>
                    <a:pt x="415" y="139"/>
                  </a:cubicBezTo>
                  <a:cubicBezTo>
                    <a:pt x="415" y="139"/>
                    <a:pt x="277" y="139"/>
                    <a:pt x="277" y="1"/>
                  </a:cubicBezTo>
                  <a:close/>
                </a:path>
              </a:pathLst>
            </a:custGeom>
            <a:solidFill>
              <a:srgbClr val="E4D9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85"/>
            <p:cNvSpPr/>
            <p:nvPr/>
          </p:nvSpPr>
          <p:spPr>
            <a:xfrm>
              <a:off x="7369997" y="4003450"/>
              <a:ext cx="20401" cy="20421"/>
            </a:xfrm>
            <a:custGeom>
              <a:rect b="b" l="l" r="r" t="t"/>
              <a:pathLst>
                <a:path extrusionOk="0" h="1004" w="1003">
                  <a:moveTo>
                    <a:pt x="0" y="1"/>
                  </a:moveTo>
                  <a:cubicBezTo>
                    <a:pt x="0" y="139"/>
                    <a:pt x="0" y="139"/>
                    <a:pt x="139" y="277"/>
                  </a:cubicBezTo>
                  <a:cubicBezTo>
                    <a:pt x="312" y="416"/>
                    <a:pt x="450" y="727"/>
                    <a:pt x="726" y="865"/>
                  </a:cubicBezTo>
                  <a:cubicBezTo>
                    <a:pt x="726" y="865"/>
                    <a:pt x="865" y="865"/>
                    <a:pt x="1003" y="1003"/>
                  </a:cubicBezTo>
                  <a:lnTo>
                    <a:pt x="1003" y="416"/>
                  </a:lnTo>
                  <a:cubicBezTo>
                    <a:pt x="865" y="416"/>
                    <a:pt x="726" y="416"/>
                    <a:pt x="726" y="277"/>
                  </a:cubicBezTo>
                  <a:cubicBezTo>
                    <a:pt x="726" y="277"/>
                    <a:pt x="726" y="139"/>
                    <a:pt x="588" y="139"/>
                  </a:cubicBezTo>
                  <a:cubicBezTo>
                    <a:pt x="450" y="1"/>
                    <a:pt x="139" y="1"/>
                    <a:pt x="0" y="1"/>
                  </a:cubicBezTo>
                  <a:close/>
                </a:path>
              </a:pathLst>
            </a:custGeom>
            <a:solidFill>
              <a:srgbClr val="E4D9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85"/>
            <p:cNvSpPr/>
            <p:nvPr/>
          </p:nvSpPr>
          <p:spPr>
            <a:xfrm>
              <a:off x="7062767" y="3886049"/>
              <a:ext cx="32361" cy="58376"/>
            </a:xfrm>
            <a:custGeom>
              <a:rect b="b" l="l" r="r" t="t"/>
              <a:pathLst>
                <a:path extrusionOk="0" h="2870" w="1591">
                  <a:moveTo>
                    <a:pt x="0" y="0"/>
                  </a:moveTo>
                  <a:lnTo>
                    <a:pt x="0" y="0"/>
                  </a:lnTo>
                  <a:cubicBezTo>
                    <a:pt x="139" y="865"/>
                    <a:pt x="277" y="1590"/>
                    <a:pt x="415" y="2316"/>
                  </a:cubicBezTo>
                  <a:cubicBezTo>
                    <a:pt x="554" y="2455"/>
                    <a:pt x="726" y="2455"/>
                    <a:pt x="865" y="2593"/>
                  </a:cubicBezTo>
                  <a:cubicBezTo>
                    <a:pt x="1141" y="2731"/>
                    <a:pt x="1279" y="2731"/>
                    <a:pt x="1590" y="2869"/>
                  </a:cubicBezTo>
                  <a:cubicBezTo>
                    <a:pt x="1003" y="1867"/>
                    <a:pt x="554" y="1003"/>
                    <a:pt x="0" y="0"/>
                  </a:cubicBezTo>
                  <a:close/>
                </a:path>
              </a:pathLst>
            </a:custGeom>
            <a:solidFill>
              <a:srgbClr val="E4D9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85"/>
            <p:cNvSpPr/>
            <p:nvPr/>
          </p:nvSpPr>
          <p:spPr>
            <a:xfrm>
              <a:off x="7405144" y="3883242"/>
              <a:ext cx="52762" cy="120230"/>
            </a:xfrm>
            <a:custGeom>
              <a:rect b="b" l="l" r="r" t="t"/>
              <a:pathLst>
                <a:path extrusionOk="0" h="5911" w="2594">
                  <a:moveTo>
                    <a:pt x="2455" y="0"/>
                  </a:moveTo>
                  <a:cubicBezTo>
                    <a:pt x="1591" y="1279"/>
                    <a:pt x="727" y="2454"/>
                    <a:pt x="139" y="3733"/>
                  </a:cubicBezTo>
                  <a:lnTo>
                    <a:pt x="1" y="3871"/>
                  </a:lnTo>
                  <a:cubicBezTo>
                    <a:pt x="139" y="4459"/>
                    <a:pt x="139" y="5047"/>
                    <a:pt x="1" y="5600"/>
                  </a:cubicBezTo>
                  <a:cubicBezTo>
                    <a:pt x="1" y="5600"/>
                    <a:pt x="139" y="5773"/>
                    <a:pt x="139" y="5911"/>
                  </a:cubicBezTo>
                  <a:cubicBezTo>
                    <a:pt x="139" y="5773"/>
                    <a:pt x="312" y="5773"/>
                    <a:pt x="312" y="5773"/>
                  </a:cubicBezTo>
                  <a:cubicBezTo>
                    <a:pt x="588" y="5461"/>
                    <a:pt x="865" y="5185"/>
                    <a:pt x="1176" y="5047"/>
                  </a:cubicBezTo>
                  <a:cubicBezTo>
                    <a:pt x="1452" y="4597"/>
                    <a:pt x="1729" y="4183"/>
                    <a:pt x="1867" y="3733"/>
                  </a:cubicBezTo>
                  <a:cubicBezTo>
                    <a:pt x="2178" y="3180"/>
                    <a:pt x="2317" y="2731"/>
                    <a:pt x="2455" y="2143"/>
                  </a:cubicBezTo>
                  <a:cubicBezTo>
                    <a:pt x="2593" y="1590"/>
                    <a:pt x="2593" y="1141"/>
                    <a:pt x="2593" y="726"/>
                  </a:cubicBezTo>
                  <a:cubicBezTo>
                    <a:pt x="2593" y="415"/>
                    <a:pt x="2455" y="277"/>
                    <a:pt x="2455" y="0"/>
                  </a:cubicBezTo>
                  <a:close/>
                </a:path>
              </a:pathLst>
            </a:custGeom>
            <a:solidFill>
              <a:srgbClr val="ECE0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85"/>
            <p:cNvSpPr/>
            <p:nvPr/>
          </p:nvSpPr>
          <p:spPr>
            <a:xfrm>
              <a:off x="7407951" y="3821369"/>
              <a:ext cx="94235" cy="196871"/>
            </a:xfrm>
            <a:custGeom>
              <a:rect b="b" l="l" r="r" t="t"/>
              <a:pathLst>
                <a:path extrusionOk="0" h="9679" w="4633">
                  <a:moveTo>
                    <a:pt x="4322" y="0"/>
                  </a:moveTo>
                  <a:cubicBezTo>
                    <a:pt x="4045" y="450"/>
                    <a:pt x="3907" y="726"/>
                    <a:pt x="3769" y="1037"/>
                  </a:cubicBezTo>
                  <a:cubicBezTo>
                    <a:pt x="3319" y="1590"/>
                    <a:pt x="2904" y="2316"/>
                    <a:pt x="2455" y="2904"/>
                  </a:cubicBezTo>
                  <a:cubicBezTo>
                    <a:pt x="2455" y="3042"/>
                    <a:pt x="2317" y="3042"/>
                    <a:pt x="2317" y="3042"/>
                  </a:cubicBezTo>
                  <a:cubicBezTo>
                    <a:pt x="2317" y="3319"/>
                    <a:pt x="2455" y="3457"/>
                    <a:pt x="2455" y="3768"/>
                  </a:cubicBezTo>
                  <a:cubicBezTo>
                    <a:pt x="2455" y="4183"/>
                    <a:pt x="2455" y="4632"/>
                    <a:pt x="2317" y="5185"/>
                  </a:cubicBezTo>
                  <a:cubicBezTo>
                    <a:pt x="2179" y="5773"/>
                    <a:pt x="2040" y="6222"/>
                    <a:pt x="1729" y="6775"/>
                  </a:cubicBezTo>
                  <a:cubicBezTo>
                    <a:pt x="1591" y="7225"/>
                    <a:pt x="1314" y="7639"/>
                    <a:pt x="1038" y="8089"/>
                  </a:cubicBezTo>
                  <a:cubicBezTo>
                    <a:pt x="727" y="8227"/>
                    <a:pt x="450" y="8503"/>
                    <a:pt x="174" y="8815"/>
                  </a:cubicBezTo>
                  <a:cubicBezTo>
                    <a:pt x="174" y="8815"/>
                    <a:pt x="1" y="8815"/>
                    <a:pt x="1" y="8953"/>
                  </a:cubicBezTo>
                  <a:lnTo>
                    <a:pt x="1" y="9679"/>
                  </a:lnTo>
                  <a:cubicBezTo>
                    <a:pt x="450" y="9229"/>
                    <a:pt x="865" y="8815"/>
                    <a:pt x="1176" y="8365"/>
                  </a:cubicBezTo>
                  <a:cubicBezTo>
                    <a:pt x="1902" y="7501"/>
                    <a:pt x="2317" y="6499"/>
                    <a:pt x="2904" y="5635"/>
                  </a:cubicBezTo>
                  <a:cubicBezTo>
                    <a:pt x="3181" y="5185"/>
                    <a:pt x="3457" y="4770"/>
                    <a:pt x="3769" y="4321"/>
                  </a:cubicBezTo>
                  <a:cubicBezTo>
                    <a:pt x="3907" y="4045"/>
                    <a:pt x="4045" y="3906"/>
                    <a:pt x="4183" y="3630"/>
                  </a:cubicBezTo>
                  <a:cubicBezTo>
                    <a:pt x="4322" y="3457"/>
                    <a:pt x="4494" y="3319"/>
                    <a:pt x="4633" y="3180"/>
                  </a:cubicBezTo>
                  <a:cubicBezTo>
                    <a:pt x="4494" y="3180"/>
                    <a:pt x="4494" y="3042"/>
                    <a:pt x="4494" y="3042"/>
                  </a:cubicBezTo>
                  <a:cubicBezTo>
                    <a:pt x="4494" y="2040"/>
                    <a:pt x="4494" y="1037"/>
                    <a:pt x="4322" y="0"/>
                  </a:cubicBezTo>
                  <a:close/>
                </a:path>
              </a:pathLst>
            </a:custGeom>
            <a:solidFill>
              <a:srgbClr val="ECE0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85"/>
            <p:cNvSpPr/>
            <p:nvPr/>
          </p:nvSpPr>
          <p:spPr>
            <a:xfrm>
              <a:off x="7337657" y="3789741"/>
              <a:ext cx="149763" cy="158205"/>
            </a:xfrm>
            <a:custGeom>
              <a:rect b="b" l="l" r="r" t="t"/>
              <a:pathLst>
                <a:path extrusionOk="0" h="7778" w="7363">
                  <a:moveTo>
                    <a:pt x="5185" y="0"/>
                  </a:moveTo>
                  <a:cubicBezTo>
                    <a:pt x="4909" y="553"/>
                    <a:pt x="4632" y="1002"/>
                    <a:pt x="4321" y="1417"/>
                  </a:cubicBezTo>
                  <a:cubicBezTo>
                    <a:pt x="3768" y="2143"/>
                    <a:pt x="3180" y="2731"/>
                    <a:pt x="2593" y="3457"/>
                  </a:cubicBezTo>
                  <a:cubicBezTo>
                    <a:pt x="1729" y="4597"/>
                    <a:pt x="865" y="6049"/>
                    <a:pt x="0" y="7190"/>
                  </a:cubicBezTo>
                  <a:lnTo>
                    <a:pt x="173" y="7190"/>
                  </a:lnTo>
                  <a:cubicBezTo>
                    <a:pt x="1037" y="7466"/>
                    <a:pt x="1902" y="7604"/>
                    <a:pt x="2766" y="7777"/>
                  </a:cubicBezTo>
                  <a:cubicBezTo>
                    <a:pt x="3457" y="6464"/>
                    <a:pt x="4321" y="5323"/>
                    <a:pt x="5185" y="4010"/>
                  </a:cubicBezTo>
                  <a:cubicBezTo>
                    <a:pt x="5185" y="3871"/>
                    <a:pt x="5358" y="3733"/>
                    <a:pt x="5358" y="3595"/>
                  </a:cubicBezTo>
                  <a:cubicBezTo>
                    <a:pt x="5358" y="3595"/>
                    <a:pt x="5185" y="3457"/>
                    <a:pt x="5185" y="3284"/>
                  </a:cubicBezTo>
                  <a:cubicBezTo>
                    <a:pt x="4909" y="2869"/>
                    <a:pt x="4909" y="2281"/>
                    <a:pt x="5047" y="1867"/>
                  </a:cubicBezTo>
                  <a:cubicBezTo>
                    <a:pt x="5185" y="1279"/>
                    <a:pt x="5635" y="1002"/>
                    <a:pt x="6049" y="691"/>
                  </a:cubicBezTo>
                  <a:cubicBezTo>
                    <a:pt x="6360" y="553"/>
                    <a:pt x="6637" y="553"/>
                    <a:pt x="6913" y="553"/>
                  </a:cubicBezTo>
                  <a:lnTo>
                    <a:pt x="7363" y="553"/>
                  </a:lnTo>
                  <a:cubicBezTo>
                    <a:pt x="6775" y="277"/>
                    <a:pt x="6222" y="138"/>
                    <a:pt x="5773" y="0"/>
                  </a:cubicBez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85"/>
            <p:cNvSpPr/>
            <p:nvPr/>
          </p:nvSpPr>
          <p:spPr>
            <a:xfrm>
              <a:off x="7437484" y="3800989"/>
              <a:ext cx="49935" cy="61874"/>
            </a:xfrm>
            <a:custGeom>
              <a:rect b="b" l="l" r="r" t="t"/>
              <a:pathLst>
                <a:path extrusionOk="0" h="3042" w="2455">
                  <a:moveTo>
                    <a:pt x="2005" y="0"/>
                  </a:moveTo>
                  <a:cubicBezTo>
                    <a:pt x="1729" y="0"/>
                    <a:pt x="1452" y="0"/>
                    <a:pt x="1141" y="138"/>
                  </a:cubicBezTo>
                  <a:cubicBezTo>
                    <a:pt x="727" y="449"/>
                    <a:pt x="277" y="726"/>
                    <a:pt x="139" y="1314"/>
                  </a:cubicBezTo>
                  <a:cubicBezTo>
                    <a:pt x="1" y="1728"/>
                    <a:pt x="1" y="2316"/>
                    <a:pt x="277" y="2731"/>
                  </a:cubicBezTo>
                  <a:cubicBezTo>
                    <a:pt x="277" y="2904"/>
                    <a:pt x="450" y="3042"/>
                    <a:pt x="450" y="3042"/>
                  </a:cubicBezTo>
                  <a:cubicBezTo>
                    <a:pt x="865" y="2592"/>
                    <a:pt x="1141" y="2039"/>
                    <a:pt x="1452" y="1590"/>
                  </a:cubicBezTo>
                  <a:cubicBezTo>
                    <a:pt x="1729" y="1314"/>
                    <a:pt x="1867" y="864"/>
                    <a:pt x="2005" y="588"/>
                  </a:cubicBezTo>
                  <a:cubicBezTo>
                    <a:pt x="2178" y="449"/>
                    <a:pt x="2317" y="138"/>
                    <a:pt x="2455" y="0"/>
                  </a:cubicBez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85"/>
            <p:cNvSpPr/>
            <p:nvPr/>
          </p:nvSpPr>
          <p:spPr>
            <a:xfrm>
              <a:off x="7071208" y="3715908"/>
              <a:ext cx="132190" cy="140631"/>
            </a:xfrm>
            <a:custGeom>
              <a:rect b="b" l="l" r="r" t="t"/>
              <a:pathLst>
                <a:path extrusionOk="0" h="6914" w="6499">
                  <a:moveTo>
                    <a:pt x="4632" y="1"/>
                  </a:moveTo>
                  <a:cubicBezTo>
                    <a:pt x="4459" y="174"/>
                    <a:pt x="4321" y="312"/>
                    <a:pt x="4183" y="588"/>
                  </a:cubicBezTo>
                  <a:cubicBezTo>
                    <a:pt x="3906" y="1038"/>
                    <a:pt x="3595" y="1452"/>
                    <a:pt x="3319" y="1902"/>
                  </a:cubicBezTo>
                  <a:cubicBezTo>
                    <a:pt x="2904" y="2455"/>
                    <a:pt x="2454" y="3042"/>
                    <a:pt x="2178" y="3457"/>
                  </a:cubicBezTo>
                  <a:cubicBezTo>
                    <a:pt x="1452" y="4494"/>
                    <a:pt x="726" y="5358"/>
                    <a:pt x="0" y="6361"/>
                  </a:cubicBezTo>
                  <a:cubicBezTo>
                    <a:pt x="92" y="6361"/>
                    <a:pt x="261" y="6299"/>
                    <a:pt x="405" y="6299"/>
                  </a:cubicBezTo>
                  <a:cubicBezTo>
                    <a:pt x="476" y="6299"/>
                    <a:pt x="542" y="6315"/>
                    <a:pt x="588" y="6361"/>
                  </a:cubicBezTo>
                  <a:cubicBezTo>
                    <a:pt x="1175" y="6361"/>
                    <a:pt x="1590" y="6499"/>
                    <a:pt x="1867" y="6914"/>
                  </a:cubicBezTo>
                  <a:cubicBezTo>
                    <a:pt x="2454" y="5911"/>
                    <a:pt x="3180" y="4909"/>
                    <a:pt x="3906" y="3907"/>
                  </a:cubicBezTo>
                  <a:cubicBezTo>
                    <a:pt x="4459" y="3181"/>
                    <a:pt x="4909" y="2593"/>
                    <a:pt x="5496" y="1902"/>
                  </a:cubicBezTo>
                  <a:cubicBezTo>
                    <a:pt x="5773" y="1314"/>
                    <a:pt x="6187" y="865"/>
                    <a:pt x="6499" y="312"/>
                  </a:cubicBezTo>
                  <a:cubicBezTo>
                    <a:pt x="5911" y="312"/>
                    <a:pt x="5323" y="174"/>
                    <a:pt x="4632" y="1"/>
                  </a:cubicBez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85"/>
            <p:cNvSpPr/>
            <p:nvPr/>
          </p:nvSpPr>
          <p:spPr>
            <a:xfrm>
              <a:off x="7065574" y="3844028"/>
              <a:ext cx="43609" cy="27276"/>
            </a:xfrm>
            <a:custGeom>
              <a:rect b="b" l="l" r="r" t="t"/>
              <a:pathLst>
                <a:path extrusionOk="0" h="1341" w="2144">
                  <a:moveTo>
                    <a:pt x="682" y="0"/>
                  </a:moveTo>
                  <a:cubicBezTo>
                    <a:pt x="538" y="0"/>
                    <a:pt x="369" y="62"/>
                    <a:pt x="277" y="62"/>
                  </a:cubicBezTo>
                  <a:cubicBezTo>
                    <a:pt x="139" y="200"/>
                    <a:pt x="139" y="338"/>
                    <a:pt x="1" y="476"/>
                  </a:cubicBezTo>
                  <a:lnTo>
                    <a:pt x="139" y="476"/>
                  </a:lnTo>
                  <a:cubicBezTo>
                    <a:pt x="588" y="926"/>
                    <a:pt x="1141" y="1202"/>
                    <a:pt x="1591" y="1341"/>
                  </a:cubicBezTo>
                  <a:lnTo>
                    <a:pt x="1729" y="1341"/>
                  </a:lnTo>
                  <a:cubicBezTo>
                    <a:pt x="1867" y="1064"/>
                    <a:pt x="2006" y="926"/>
                    <a:pt x="2144" y="615"/>
                  </a:cubicBezTo>
                  <a:cubicBezTo>
                    <a:pt x="1867" y="200"/>
                    <a:pt x="1452" y="62"/>
                    <a:pt x="865" y="62"/>
                  </a:cubicBezTo>
                  <a:cubicBezTo>
                    <a:pt x="819" y="16"/>
                    <a:pt x="753" y="0"/>
                    <a:pt x="682" y="0"/>
                  </a:cubicBez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85"/>
            <p:cNvSpPr/>
            <p:nvPr/>
          </p:nvSpPr>
          <p:spPr>
            <a:xfrm>
              <a:off x="7341176" y="3935963"/>
              <a:ext cx="20" cy="2827"/>
            </a:xfrm>
            <a:custGeom>
              <a:rect b="b" l="l" r="r" t="t"/>
              <a:pathLst>
                <a:path extrusionOk="0" h="139" w="1">
                  <a:moveTo>
                    <a:pt x="0" y="139"/>
                  </a:moveTo>
                  <a:lnTo>
                    <a:pt x="0" y="1"/>
                  </a:lnTo>
                  <a:lnTo>
                    <a:pt x="0" y="1"/>
                  </a:ln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85"/>
            <p:cNvSpPr/>
            <p:nvPr/>
          </p:nvSpPr>
          <p:spPr>
            <a:xfrm>
              <a:off x="7341176" y="3935963"/>
              <a:ext cx="20" cy="20"/>
            </a:xfrm>
            <a:custGeom>
              <a:rect b="b" l="l" r="r" t="t"/>
              <a:pathLst>
                <a:path extrusionOk="0" h="1" w="1">
                  <a:moveTo>
                    <a:pt x="0" y="1"/>
                  </a:moveTo>
                  <a:lnTo>
                    <a:pt x="0" y="1"/>
                  </a:lnTo>
                  <a:lnTo>
                    <a:pt x="0" y="1"/>
                  </a:lnTo>
                  <a:close/>
                </a:path>
              </a:pathLst>
            </a:custGeom>
            <a:solidFill>
              <a:srgbClr val="F2E6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85"/>
            <p:cNvSpPr/>
            <p:nvPr/>
          </p:nvSpPr>
          <p:spPr>
            <a:xfrm>
              <a:off x="7159075" y="3909257"/>
              <a:ext cx="41514" cy="44301"/>
            </a:xfrm>
            <a:custGeom>
              <a:rect b="b" l="l" r="r" t="t"/>
              <a:pathLst>
                <a:path extrusionOk="0" h="2178" w="2041">
                  <a:moveTo>
                    <a:pt x="1" y="0"/>
                  </a:moveTo>
                  <a:cubicBezTo>
                    <a:pt x="312" y="726"/>
                    <a:pt x="727" y="1314"/>
                    <a:pt x="1176" y="2039"/>
                  </a:cubicBezTo>
                  <a:cubicBezTo>
                    <a:pt x="1453" y="2039"/>
                    <a:pt x="1729" y="2178"/>
                    <a:pt x="2040" y="2178"/>
                  </a:cubicBezTo>
                  <a:cubicBezTo>
                    <a:pt x="1729" y="1590"/>
                    <a:pt x="1453" y="1037"/>
                    <a:pt x="1176" y="311"/>
                  </a:cubicBezTo>
                  <a:cubicBezTo>
                    <a:pt x="727" y="173"/>
                    <a:pt x="450" y="173"/>
                    <a:pt x="13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85"/>
            <p:cNvSpPr/>
            <p:nvPr/>
          </p:nvSpPr>
          <p:spPr>
            <a:xfrm>
              <a:off x="7182994" y="3950729"/>
              <a:ext cx="43609" cy="46416"/>
            </a:xfrm>
            <a:custGeom>
              <a:rect b="b" l="l" r="r" t="t"/>
              <a:pathLst>
                <a:path extrusionOk="0" h="2282" w="2144">
                  <a:moveTo>
                    <a:pt x="0" y="0"/>
                  </a:moveTo>
                  <a:cubicBezTo>
                    <a:pt x="415" y="726"/>
                    <a:pt x="864" y="1279"/>
                    <a:pt x="1417" y="2005"/>
                  </a:cubicBezTo>
                  <a:lnTo>
                    <a:pt x="1417" y="2143"/>
                  </a:lnTo>
                  <a:cubicBezTo>
                    <a:pt x="1728" y="2143"/>
                    <a:pt x="2005" y="2282"/>
                    <a:pt x="2143" y="2282"/>
                  </a:cubicBezTo>
                  <a:cubicBezTo>
                    <a:pt x="1867" y="1729"/>
                    <a:pt x="1417" y="1141"/>
                    <a:pt x="1003" y="415"/>
                  </a:cubicBezTo>
                  <a:cubicBezTo>
                    <a:pt x="1003" y="415"/>
                    <a:pt x="864" y="277"/>
                    <a:pt x="864" y="139"/>
                  </a:cubicBezTo>
                  <a:cubicBezTo>
                    <a:pt x="553" y="139"/>
                    <a:pt x="277" y="0"/>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85"/>
            <p:cNvSpPr/>
            <p:nvPr/>
          </p:nvSpPr>
          <p:spPr>
            <a:xfrm>
              <a:off x="7147827" y="3973937"/>
              <a:ext cx="20" cy="20"/>
            </a:xfrm>
            <a:custGeom>
              <a:rect b="b" l="l" r="r" t="t"/>
              <a:pathLst>
                <a:path extrusionOk="0" h="1" w="1">
                  <a:moveTo>
                    <a:pt x="1" y="0"/>
                  </a:moveTo>
                  <a:lnTo>
                    <a:pt x="1" y="0"/>
                  </a:ln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85"/>
            <p:cNvSpPr/>
            <p:nvPr/>
          </p:nvSpPr>
          <p:spPr>
            <a:xfrm>
              <a:off x="7147827" y="3973937"/>
              <a:ext cx="20" cy="2827"/>
            </a:xfrm>
            <a:custGeom>
              <a:rect b="b" l="l" r="r" t="t"/>
              <a:pathLst>
                <a:path extrusionOk="0" h="139" w="1">
                  <a:moveTo>
                    <a:pt x="1" y="138"/>
                  </a:moveTo>
                  <a:lnTo>
                    <a:pt x="1" y="0"/>
                  </a:ln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85"/>
            <p:cNvSpPr/>
            <p:nvPr/>
          </p:nvSpPr>
          <p:spPr>
            <a:xfrm>
              <a:off x="7258922" y="3935963"/>
              <a:ext cx="47107" cy="49935"/>
            </a:xfrm>
            <a:custGeom>
              <a:rect b="b" l="l" r="r" t="t"/>
              <a:pathLst>
                <a:path extrusionOk="0" h="2455" w="2316">
                  <a:moveTo>
                    <a:pt x="0" y="1"/>
                  </a:moveTo>
                  <a:cubicBezTo>
                    <a:pt x="415" y="588"/>
                    <a:pt x="864" y="1279"/>
                    <a:pt x="1141" y="2005"/>
                  </a:cubicBezTo>
                  <a:cubicBezTo>
                    <a:pt x="1590" y="2144"/>
                    <a:pt x="2005" y="2316"/>
                    <a:pt x="2316" y="2455"/>
                  </a:cubicBezTo>
                  <a:cubicBezTo>
                    <a:pt x="1867" y="1729"/>
                    <a:pt x="1452" y="865"/>
                    <a:pt x="1003" y="139"/>
                  </a:cubicBezTo>
                  <a:cubicBezTo>
                    <a:pt x="726" y="139"/>
                    <a:pt x="415" y="1"/>
                    <a:pt x="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85"/>
            <p:cNvSpPr/>
            <p:nvPr/>
          </p:nvSpPr>
          <p:spPr>
            <a:xfrm>
              <a:off x="7282110" y="3976744"/>
              <a:ext cx="37995" cy="41494"/>
            </a:xfrm>
            <a:custGeom>
              <a:rect b="b" l="l" r="r" t="t"/>
              <a:pathLst>
                <a:path extrusionOk="0" h="2040" w="1868">
                  <a:moveTo>
                    <a:pt x="1" y="0"/>
                  </a:moveTo>
                  <a:lnTo>
                    <a:pt x="1" y="0"/>
                  </a:lnTo>
                  <a:cubicBezTo>
                    <a:pt x="450" y="588"/>
                    <a:pt x="727" y="1314"/>
                    <a:pt x="1176" y="1867"/>
                  </a:cubicBezTo>
                  <a:cubicBezTo>
                    <a:pt x="1453" y="2040"/>
                    <a:pt x="1591" y="2040"/>
                    <a:pt x="1867" y="2040"/>
                  </a:cubicBezTo>
                  <a:lnTo>
                    <a:pt x="1867" y="1729"/>
                  </a:lnTo>
                  <a:cubicBezTo>
                    <a:pt x="1729" y="1314"/>
                    <a:pt x="1453" y="864"/>
                    <a:pt x="1176" y="450"/>
                  </a:cubicBezTo>
                  <a:cubicBezTo>
                    <a:pt x="865" y="311"/>
                    <a:pt x="450" y="139"/>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85"/>
            <p:cNvSpPr/>
            <p:nvPr/>
          </p:nvSpPr>
          <p:spPr>
            <a:xfrm>
              <a:off x="7197049" y="3921196"/>
              <a:ext cx="35168" cy="37995"/>
            </a:xfrm>
            <a:custGeom>
              <a:rect b="b" l="l" r="r" t="t"/>
              <a:pathLst>
                <a:path extrusionOk="0" h="1868" w="1729">
                  <a:moveTo>
                    <a:pt x="0" y="1"/>
                  </a:moveTo>
                  <a:cubicBezTo>
                    <a:pt x="312" y="588"/>
                    <a:pt x="588" y="1141"/>
                    <a:pt x="865" y="1729"/>
                  </a:cubicBezTo>
                  <a:cubicBezTo>
                    <a:pt x="1176" y="1867"/>
                    <a:pt x="1452" y="1867"/>
                    <a:pt x="1729" y="1867"/>
                  </a:cubicBezTo>
                  <a:cubicBezTo>
                    <a:pt x="1452" y="1314"/>
                    <a:pt x="1176" y="727"/>
                    <a:pt x="865" y="139"/>
                  </a:cubicBezTo>
                  <a:cubicBezTo>
                    <a:pt x="588" y="139"/>
                    <a:pt x="312" y="1"/>
                    <a:pt x="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85"/>
            <p:cNvSpPr/>
            <p:nvPr/>
          </p:nvSpPr>
          <p:spPr>
            <a:xfrm>
              <a:off x="7214623" y="3956343"/>
              <a:ext cx="44321" cy="49955"/>
            </a:xfrm>
            <a:custGeom>
              <a:rect b="b" l="l" r="r" t="t"/>
              <a:pathLst>
                <a:path extrusionOk="0" h="2456" w="2179">
                  <a:moveTo>
                    <a:pt x="1" y="1"/>
                  </a:moveTo>
                  <a:lnTo>
                    <a:pt x="1" y="1"/>
                  </a:lnTo>
                  <a:cubicBezTo>
                    <a:pt x="173" y="139"/>
                    <a:pt x="173" y="139"/>
                    <a:pt x="173" y="277"/>
                  </a:cubicBezTo>
                  <a:cubicBezTo>
                    <a:pt x="588" y="865"/>
                    <a:pt x="1038" y="1591"/>
                    <a:pt x="1452" y="2317"/>
                  </a:cubicBezTo>
                  <a:cubicBezTo>
                    <a:pt x="1729" y="2317"/>
                    <a:pt x="1902" y="2317"/>
                    <a:pt x="2178" y="2455"/>
                  </a:cubicBezTo>
                  <a:cubicBezTo>
                    <a:pt x="1729" y="1867"/>
                    <a:pt x="1452" y="1142"/>
                    <a:pt x="1176" y="589"/>
                  </a:cubicBezTo>
                  <a:cubicBezTo>
                    <a:pt x="1038" y="450"/>
                    <a:pt x="1038" y="277"/>
                    <a:pt x="865" y="139"/>
                  </a:cubicBezTo>
                  <a:cubicBezTo>
                    <a:pt x="588" y="139"/>
                    <a:pt x="312" y="139"/>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85"/>
            <p:cNvSpPr/>
            <p:nvPr/>
          </p:nvSpPr>
          <p:spPr>
            <a:xfrm>
              <a:off x="7229389" y="3926830"/>
              <a:ext cx="37975" cy="44301"/>
            </a:xfrm>
            <a:custGeom>
              <a:rect b="b" l="l" r="r" t="t"/>
              <a:pathLst>
                <a:path extrusionOk="0" h="2178" w="1867">
                  <a:moveTo>
                    <a:pt x="0" y="0"/>
                  </a:moveTo>
                  <a:lnTo>
                    <a:pt x="0" y="0"/>
                  </a:lnTo>
                  <a:cubicBezTo>
                    <a:pt x="312" y="588"/>
                    <a:pt x="588" y="1314"/>
                    <a:pt x="1003" y="1901"/>
                  </a:cubicBezTo>
                  <a:cubicBezTo>
                    <a:pt x="1314" y="2040"/>
                    <a:pt x="1590" y="2040"/>
                    <a:pt x="1867" y="2178"/>
                  </a:cubicBezTo>
                  <a:cubicBezTo>
                    <a:pt x="1452" y="1590"/>
                    <a:pt x="1176" y="864"/>
                    <a:pt x="726" y="311"/>
                  </a:cubicBezTo>
                  <a:lnTo>
                    <a:pt x="726" y="173"/>
                  </a:lnTo>
                  <a:lnTo>
                    <a:pt x="450" y="173"/>
                  </a:lnTo>
                  <a:cubicBezTo>
                    <a:pt x="312" y="173"/>
                    <a:pt x="139" y="173"/>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85"/>
            <p:cNvSpPr/>
            <p:nvPr/>
          </p:nvSpPr>
          <p:spPr>
            <a:xfrm>
              <a:off x="7249770" y="3965496"/>
              <a:ext cx="41514" cy="46416"/>
            </a:xfrm>
            <a:custGeom>
              <a:rect b="b" l="l" r="r" t="t"/>
              <a:pathLst>
                <a:path extrusionOk="0" h="2282" w="2041">
                  <a:moveTo>
                    <a:pt x="1" y="0"/>
                  </a:moveTo>
                  <a:cubicBezTo>
                    <a:pt x="312" y="692"/>
                    <a:pt x="727" y="1417"/>
                    <a:pt x="1314" y="2143"/>
                  </a:cubicBezTo>
                  <a:cubicBezTo>
                    <a:pt x="1453" y="2143"/>
                    <a:pt x="1591" y="2282"/>
                    <a:pt x="1729" y="2282"/>
                  </a:cubicBezTo>
                  <a:lnTo>
                    <a:pt x="2040" y="2282"/>
                  </a:lnTo>
                  <a:cubicBezTo>
                    <a:pt x="1591" y="1556"/>
                    <a:pt x="1176" y="1003"/>
                    <a:pt x="865" y="277"/>
                  </a:cubicBezTo>
                  <a:cubicBezTo>
                    <a:pt x="588" y="139"/>
                    <a:pt x="312" y="139"/>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85"/>
            <p:cNvSpPr/>
            <p:nvPr/>
          </p:nvSpPr>
          <p:spPr>
            <a:xfrm>
              <a:off x="7294069" y="3941597"/>
              <a:ext cx="26035" cy="44301"/>
            </a:xfrm>
            <a:custGeom>
              <a:rect b="b" l="l" r="r" t="t"/>
              <a:pathLst>
                <a:path extrusionOk="0" h="2178" w="1280">
                  <a:moveTo>
                    <a:pt x="0" y="0"/>
                  </a:moveTo>
                  <a:cubicBezTo>
                    <a:pt x="415" y="726"/>
                    <a:pt x="865" y="1452"/>
                    <a:pt x="1279" y="2178"/>
                  </a:cubicBezTo>
                  <a:cubicBezTo>
                    <a:pt x="1279" y="1590"/>
                    <a:pt x="1141" y="864"/>
                    <a:pt x="1003" y="311"/>
                  </a:cubicBezTo>
                  <a:cubicBezTo>
                    <a:pt x="1003" y="311"/>
                    <a:pt x="1003" y="138"/>
                    <a:pt x="865" y="138"/>
                  </a:cubicBezTo>
                  <a:lnTo>
                    <a:pt x="277" y="138"/>
                  </a:lnTo>
                  <a:cubicBezTo>
                    <a:pt x="277" y="0"/>
                    <a:pt x="139" y="0"/>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85"/>
            <p:cNvSpPr/>
            <p:nvPr/>
          </p:nvSpPr>
          <p:spPr>
            <a:xfrm>
              <a:off x="7118314" y="3953536"/>
              <a:ext cx="14767" cy="20421"/>
            </a:xfrm>
            <a:custGeom>
              <a:rect b="b" l="l" r="r" t="t"/>
              <a:pathLst>
                <a:path extrusionOk="0" h="1004" w="726">
                  <a:moveTo>
                    <a:pt x="0" y="1"/>
                  </a:moveTo>
                  <a:cubicBezTo>
                    <a:pt x="0" y="139"/>
                    <a:pt x="0" y="415"/>
                    <a:pt x="138" y="727"/>
                  </a:cubicBezTo>
                  <a:cubicBezTo>
                    <a:pt x="277" y="865"/>
                    <a:pt x="415" y="865"/>
                    <a:pt x="726" y="1003"/>
                  </a:cubicBezTo>
                  <a:cubicBezTo>
                    <a:pt x="588" y="865"/>
                    <a:pt x="415" y="588"/>
                    <a:pt x="415" y="415"/>
                  </a:cubicBezTo>
                  <a:lnTo>
                    <a:pt x="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85"/>
            <p:cNvSpPr/>
            <p:nvPr/>
          </p:nvSpPr>
          <p:spPr>
            <a:xfrm>
              <a:off x="7097914" y="3918389"/>
              <a:ext cx="2827" cy="11960"/>
            </a:xfrm>
            <a:custGeom>
              <a:rect b="b" l="l" r="r" t="t"/>
              <a:pathLst>
                <a:path extrusionOk="0" h="588" w="139">
                  <a:moveTo>
                    <a:pt x="1" y="0"/>
                  </a:moveTo>
                  <a:lnTo>
                    <a:pt x="1" y="415"/>
                  </a:lnTo>
                  <a:lnTo>
                    <a:pt x="139" y="588"/>
                  </a:lnTo>
                  <a:cubicBezTo>
                    <a:pt x="139" y="415"/>
                    <a:pt x="1" y="139"/>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85"/>
            <p:cNvSpPr/>
            <p:nvPr/>
          </p:nvSpPr>
          <p:spPr>
            <a:xfrm>
              <a:off x="7130254" y="3903623"/>
              <a:ext cx="35168" cy="44321"/>
            </a:xfrm>
            <a:custGeom>
              <a:rect b="b" l="l" r="r" t="t"/>
              <a:pathLst>
                <a:path extrusionOk="0" h="2179" w="1729">
                  <a:moveTo>
                    <a:pt x="1" y="1"/>
                  </a:moveTo>
                  <a:lnTo>
                    <a:pt x="139" y="139"/>
                  </a:lnTo>
                  <a:cubicBezTo>
                    <a:pt x="416" y="865"/>
                    <a:pt x="692" y="1314"/>
                    <a:pt x="1003" y="1867"/>
                  </a:cubicBezTo>
                  <a:cubicBezTo>
                    <a:pt x="1280" y="2005"/>
                    <a:pt x="1556" y="2005"/>
                    <a:pt x="1729" y="2178"/>
                  </a:cubicBezTo>
                  <a:cubicBezTo>
                    <a:pt x="1418" y="1452"/>
                    <a:pt x="1003" y="726"/>
                    <a:pt x="692" y="139"/>
                  </a:cubicBezTo>
                  <a:cubicBezTo>
                    <a:pt x="416" y="1"/>
                    <a:pt x="277" y="1"/>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85"/>
            <p:cNvSpPr/>
            <p:nvPr/>
          </p:nvSpPr>
          <p:spPr>
            <a:xfrm>
              <a:off x="7150654" y="3941597"/>
              <a:ext cx="46416" cy="49935"/>
            </a:xfrm>
            <a:custGeom>
              <a:rect b="b" l="l" r="r" t="t"/>
              <a:pathLst>
                <a:path extrusionOk="0" h="2455" w="2282">
                  <a:moveTo>
                    <a:pt x="0" y="0"/>
                  </a:moveTo>
                  <a:lnTo>
                    <a:pt x="0" y="0"/>
                  </a:lnTo>
                  <a:cubicBezTo>
                    <a:pt x="415" y="726"/>
                    <a:pt x="1003" y="1452"/>
                    <a:pt x="1279" y="2178"/>
                  </a:cubicBezTo>
                  <a:lnTo>
                    <a:pt x="1417" y="2178"/>
                  </a:lnTo>
                  <a:cubicBezTo>
                    <a:pt x="1728" y="2316"/>
                    <a:pt x="2005" y="2316"/>
                    <a:pt x="2281" y="2454"/>
                  </a:cubicBezTo>
                  <a:cubicBezTo>
                    <a:pt x="1728" y="1728"/>
                    <a:pt x="1279" y="1002"/>
                    <a:pt x="726" y="311"/>
                  </a:cubicBezTo>
                  <a:cubicBezTo>
                    <a:pt x="553" y="138"/>
                    <a:pt x="277" y="138"/>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85"/>
            <p:cNvSpPr/>
            <p:nvPr/>
          </p:nvSpPr>
          <p:spPr>
            <a:xfrm>
              <a:off x="7121121" y="3909257"/>
              <a:ext cx="11960" cy="26727"/>
            </a:xfrm>
            <a:custGeom>
              <a:rect b="b" l="l" r="r" t="t"/>
              <a:pathLst>
                <a:path extrusionOk="0" h="1314" w="588">
                  <a:moveTo>
                    <a:pt x="0" y="0"/>
                  </a:moveTo>
                  <a:cubicBezTo>
                    <a:pt x="0" y="311"/>
                    <a:pt x="0" y="449"/>
                    <a:pt x="139" y="726"/>
                  </a:cubicBezTo>
                  <a:cubicBezTo>
                    <a:pt x="139" y="864"/>
                    <a:pt x="139" y="864"/>
                    <a:pt x="277" y="1037"/>
                  </a:cubicBezTo>
                  <a:cubicBezTo>
                    <a:pt x="277" y="1037"/>
                    <a:pt x="277" y="1175"/>
                    <a:pt x="450" y="1175"/>
                  </a:cubicBezTo>
                  <a:lnTo>
                    <a:pt x="588" y="1314"/>
                  </a:lnTo>
                  <a:cubicBezTo>
                    <a:pt x="277" y="864"/>
                    <a:pt x="139" y="449"/>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85"/>
            <p:cNvSpPr/>
            <p:nvPr/>
          </p:nvSpPr>
          <p:spPr>
            <a:xfrm>
              <a:off x="7112680" y="3900816"/>
              <a:ext cx="49243" cy="82275"/>
            </a:xfrm>
            <a:custGeom>
              <a:rect b="b" l="l" r="r" t="t"/>
              <a:pathLst>
                <a:path extrusionOk="0" h="4045" w="2421">
                  <a:moveTo>
                    <a:pt x="1" y="0"/>
                  </a:moveTo>
                  <a:lnTo>
                    <a:pt x="1" y="139"/>
                  </a:lnTo>
                  <a:cubicBezTo>
                    <a:pt x="139" y="415"/>
                    <a:pt x="139" y="726"/>
                    <a:pt x="139" y="864"/>
                  </a:cubicBezTo>
                  <a:cubicBezTo>
                    <a:pt x="277" y="1141"/>
                    <a:pt x="277" y="1279"/>
                    <a:pt x="277" y="1452"/>
                  </a:cubicBezTo>
                  <a:lnTo>
                    <a:pt x="277" y="1590"/>
                  </a:lnTo>
                  <a:cubicBezTo>
                    <a:pt x="554" y="1867"/>
                    <a:pt x="865" y="2143"/>
                    <a:pt x="1003" y="2593"/>
                  </a:cubicBezTo>
                  <a:cubicBezTo>
                    <a:pt x="1280" y="2869"/>
                    <a:pt x="1418" y="3319"/>
                    <a:pt x="1729" y="3595"/>
                  </a:cubicBezTo>
                  <a:cubicBezTo>
                    <a:pt x="1729" y="3733"/>
                    <a:pt x="1729" y="3733"/>
                    <a:pt x="1867" y="3733"/>
                  </a:cubicBezTo>
                  <a:lnTo>
                    <a:pt x="1867" y="3872"/>
                  </a:lnTo>
                  <a:cubicBezTo>
                    <a:pt x="2005" y="3872"/>
                    <a:pt x="2282" y="3872"/>
                    <a:pt x="2420" y="4044"/>
                  </a:cubicBezTo>
                  <a:cubicBezTo>
                    <a:pt x="2005" y="3180"/>
                    <a:pt x="1418" y="2454"/>
                    <a:pt x="1003" y="1729"/>
                  </a:cubicBezTo>
                  <a:lnTo>
                    <a:pt x="865" y="1590"/>
                  </a:lnTo>
                  <a:cubicBezTo>
                    <a:pt x="692" y="1590"/>
                    <a:pt x="692" y="1452"/>
                    <a:pt x="692" y="1452"/>
                  </a:cubicBezTo>
                  <a:cubicBezTo>
                    <a:pt x="554" y="1279"/>
                    <a:pt x="554" y="1279"/>
                    <a:pt x="554" y="1141"/>
                  </a:cubicBezTo>
                  <a:cubicBezTo>
                    <a:pt x="415" y="864"/>
                    <a:pt x="415" y="726"/>
                    <a:pt x="415" y="415"/>
                  </a:cubicBezTo>
                  <a:cubicBezTo>
                    <a:pt x="277" y="277"/>
                    <a:pt x="277" y="139"/>
                    <a:pt x="27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85"/>
            <p:cNvSpPr/>
            <p:nvPr/>
          </p:nvSpPr>
          <p:spPr>
            <a:xfrm>
              <a:off x="7419911" y="3792548"/>
              <a:ext cx="2827" cy="2827"/>
            </a:xfrm>
            <a:custGeom>
              <a:rect b="b" l="l" r="r" t="t"/>
              <a:pathLst>
                <a:path extrusionOk="0" h="139" w="139">
                  <a:moveTo>
                    <a:pt x="1" y="139"/>
                  </a:moveTo>
                  <a:lnTo>
                    <a:pt x="139" y="0"/>
                  </a:lnTo>
                  <a:lnTo>
                    <a:pt x="139"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85"/>
            <p:cNvSpPr/>
            <p:nvPr/>
          </p:nvSpPr>
          <p:spPr>
            <a:xfrm>
              <a:off x="7118314" y="3725061"/>
              <a:ext cx="313582" cy="205292"/>
            </a:xfrm>
            <a:custGeom>
              <a:rect b="b" l="l" r="r" t="t"/>
              <a:pathLst>
                <a:path extrusionOk="0" h="10093" w="15417">
                  <a:moveTo>
                    <a:pt x="7328" y="1867"/>
                  </a:moveTo>
                  <a:cubicBezTo>
                    <a:pt x="7777" y="1867"/>
                    <a:pt x="8192" y="2005"/>
                    <a:pt x="8641" y="2143"/>
                  </a:cubicBezTo>
                  <a:cubicBezTo>
                    <a:pt x="9056" y="2316"/>
                    <a:pt x="9506" y="2454"/>
                    <a:pt x="9920" y="2731"/>
                  </a:cubicBezTo>
                  <a:cubicBezTo>
                    <a:pt x="10231" y="3180"/>
                    <a:pt x="10508" y="3457"/>
                    <a:pt x="10646" y="3871"/>
                  </a:cubicBezTo>
                  <a:cubicBezTo>
                    <a:pt x="10784" y="4321"/>
                    <a:pt x="10957" y="4597"/>
                    <a:pt x="10957" y="4735"/>
                  </a:cubicBezTo>
                  <a:cubicBezTo>
                    <a:pt x="11096" y="5185"/>
                    <a:pt x="11096" y="5461"/>
                    <a:pt x="11096" y="5772"/>
                  </a:cubicBezTo>
                  <a:cubicBezTo>
                    <a:pt x="11096" y="6049"/>
                    <a:pt x="11096" y="6325"/>
                    <a:pt x="10957" y="6637"/>
                  </a:cubicBezTo>
                  <a:cubicBezTo>
                    <a:pt x="10957" y="6913"/>
                    <a:pt x="10784" y="7190"/>
                    <a:pt x="10646" y="7501"/>
                  </a:cubicBezTo>
                  <a:cubicBezTo>
                    <a:pt x="10508" y="7777"/>
                    <a:pt x="10231" y="7915"/>
                    <a:pt x="9920" y="8054"/>
                  </a:cubicBezTo>
                  <a:cubicBezTo>
                    <a:pt x="9782" y="8365"/>
                    <a:pt x="9506" y="8365"/>
                    <a:pt x="9229" y="8503"/>
                  </a:cubicBezTo>
                  <a:cubicBezTo>
                    <a:pt x="8918" y="8503"/>
                    <a:pt x="8503" y="8641"/>
                    <a:pt x="8054" y="8641"/>
                  </a:cubicBezTo>
                  <a:cubicBezTo>
                    <a:pt x="7916" y="8641"/>
                    <a:pt x="7639" y="8641"/>
                    <a:pt x="7328" y="8503"/>
                  </a:cubicBezTo>
                  <a:cubicBezTo>
                    <a:pt x="6913" y="8503"/>
                    <a:pt x="6637" y="8365"/>
                    <a:pt x="6326" y="8365"/>
                  </a:cubicBezTo>
                  <a:cubicBezTo>
                    <a:pt x="6187" y="8192"/>
                    <a:pt x="5911" y="8054"/>
                    <a:pt x="5600" y="7915"/>
                  </a:cubicBezTo>
                  <a:cubicBezTo>
                    <a:pt x="5323" y="7777"/>
                    <a:pt x="5047" y="7501"/>
                    <a:pt x="4908" y="7328"/>
                  </a:cubicBezTo>
                  <a:cubicBezTo>
                    <a:pt x="4597" y="7051"/>
                    <a:pt x="4459" y="6775"/>
                    <a:pt x="4321" y="6464"/>
                  </a:cubicBezTo>
                  <a:cubicBezTo>
                    <a:pt x="4183" y="5911"/>
                    <a:pt x="4044" y="5323"/>
                    <a:pt x="4183" y="4597"/>
                  </a:cubicBezTo>
                  <a:cubicBezTo>
                    <a:pt x="4183" y="4321"/>
                    <a:pt x="4321" y="4044"/>
                    <a:pt x="4459" y="3733"/>
                  </a:cubicBezTo>
                  <a:cubicBezTo>
                    <a:pt x="4597" y="3595"/>
                    <a:pt x="4597" y="3457"/>
                    <a:pt x="4736" y="3318"/>
                  </a:cubicBezTo>
                  <a:cubicBezTo>
                    <a:pt x="5047" y="2869"/>
                    <a:pt x="5323" y="2454"/>
                    <a:pt x="5773" y="2316"/>
                  </a:cubicBezTo>
                  <a:cubicBezTo>
                    <a:pt x="6187" y="2005"/>
                    <a:pt x="6775" y="1867"/>
                    <a:pt x="7190" y="1867"/>
                  </a:cubicBezTo>
                  <a:close/>
                  <a:moveTo>
                    <a:pt x="5323" y="0"/>
                  </a:moveTo>
                  <a:cubicBezTo>
                    <a:pt x="4736" y="588"/>
                    <a:pt x="4321" y="1141"/>
                    <a:pt x="3871" y="1728"/>
                  </a:cubicBezTo>
                  <a:cubicBezTo>
                    <a:pt x="3457" y="2454"/>
                    <a:pt x="3007" y="3007"/>
                    <a:pt x="2593" y="3595"/>
                  </a:cubicBezTo>
                  <a:cubicBezTo>
                    <a:pt x="1728" y="4908"/>
                    <a:pt x="864" y="6049"/>
                    <a:pt x="0" y="7328"/>
                  </a:cubicBezTo>
                  <a:lnTo>
                    <a:pt x="0" y="7777"/>
                  </a:lnTo>
                  <a:cubicBezTo>
                    <a:pt x="726" y="7915"/>
                    <a:pt x="1279" y="7915"/>
                    <a:pt x="2005" y="8054"/>
                  </a:cubicBezTo>
                  <a:cubicBezTo>
                    <a:pt x="2731" y="8365"/>
                    <a:pt x="3457" y="8503"/>
                    <a:pt x="4044" y="8780"/>
                  </a:cubicBezTo>
                  <a:cubicBezTo>
                    <a:pt x="4597" y="8918"/>
                    <a:pt x="5047" y="9056"/>
                    <a:pt x="5600" y="9056"/>
                  </a:cubicBezTo>
                  <a:cubicBezTo>
                    <a:pt x="6187" y="9229"/>
                    <a:pt x="6637" y="9367"/>
                    <a:pt x="7190" y="9505"/>
                  </a:cubicBezTo>
                  <a:cubicBezTo>
                    <a:pt x="7777" y="9505"/>
                    <a:pt x="8192" y="9644"/>
                    <a:pt x="8780" y="9782"/>
                  </a:cubicBezTo>
                  <a:cubicBezTo>
                    <a:pt x="9056" y="9782"/>
                    <a:pt x="9367" y="9920"/>
                    <a:pt x="9506" y="9920"/>
                  </a:cubicBezTo>
                  <a:cubicBezTo>
                    <a:pt x="9644" y="9920"/>
                    <a:pt x="9782" y="10093"/>
                    <a:pt x="9920" y="10093"/>
                  </a:cubicBezTo>
                  <a:cubicBezTo>
                    <a:pt x="10784" y="8918"/>
                    <a:pt x="11510" y="7777"/>
                    <a:pt x="12236" y="6637"/>
                  </a:cubicBezTo>
                  <a:cubicBezTo>
                    <a:pt x="12686" y="6049"/>
                    <a:pt x="13100" y="5600"/>
                    <a:pt x="13688" y="5047"/>
                  </a:cubicBezTo>
                  <a:cubicBezTo>
                    <a:pt x="13826" y="4735"/>
                    <a:pt x="14103" y="4459"/>
                    <a:pt x="14241" y="4182"/>
                  </a:cubicBezTo>
                  <a:cubicBezTo>
                    <a:pt x="14552" y="3871"/>
                    <a:pt x="14690" y="3595"/>
                    <a:pt x="14967" y="3318"/>
                  </a:cubicBezTo>
                  <a:cubicBezTo>
                    <a:pt x="15105" y="3007"/>
                    <a:pt x="15278" y="2869"/>
                    <a:pt x="15416" y="2592"/>
                  </a:cubicBezTo>
                  <a:cubicBezTo>
                    <a:pt x="14414" y="2316"/>
                    <a:pt x="13550" y="2143"/>
                    <a:pt x="12686" y="1867"/>
                  </a:cubicBezTo>
                  <a:cubicBezTo>
                    <a:pt x="12098" y="1867"/>
                    <a:pt x="11649" y="1728"/>
                    <a:pt x="11234" y="1590"/>
                  </a:cubicBezTo>
                  <a:cubicBezTo>
                    <a:pt x="10784" y="1590"/>
                    <a:pt x="10370" y="1452"/>
                    <a:pt x="9920" y="1279"/>
                  </a:cubicBezTo>
                  <a:cubicBezTo>
                    <a:pt x="9056" y="1141"/>
                    <a:pt x="8192" y="1002"/>
                    <a:pt x="7501" y="726"/>
                  </a:cubicBezTo>
                  <a:cubicBezTo>
                    <a:pt x="6637" y="588"/>
                    <a:pt x="5911" y="277"/>
                    <a:pt x="532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85"/>
            <p:cNvSpPr/>
            <p:nvPr/>
          </p:nvSpPr>
          <p:spPr>
            <a:xfrm>
              <a:off x="7115487" y="3874090"/>
              <a:ext cx="2848" cy="9173"/>
            </a:xfrm>
            <a:custGeom>
              <a:rect b="b" l="l" r="r" t="t"/>
              <a:pathLst>
                <a:path extrusionOk="0" h="451" w="140">
                  <a:moveTo>
                    <a:pt x="139" y="1"/>
                  </a:moveTo>
                  <a:cubicBezTo>
                    <a:pt x="139" y="174"/>
                    <a:pt x="1" y="312"/>
                    <a:pt x="1" y="450"/>
                  </a:cubicBezTo>
                  <a:lnTo>
                    <a:pt x="139" y="450"/>
                  </a:lnTo>
                  <a:lnTo>
                    <a:pt x="139"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85"/>
            <p:cNvSpPr/>
            <p:nvPr/>
          </p:nvSpPr>
          <p:spPr>
            <a:xfrm>
              <a:off x="7422718" y="3792548"/>
              <a:ext cx="20" cy="20"/>
            </a:xfrm>
            <a:custGeom>
              <a:rect b="b" l="l" r="r" t="t"/>
              <a:pathLst>
                <a:path extrusionOk="0" h="1" w="1">
                  <a:moveTo>
                    <a:pt x="1" y="0"/>
                  </a:moveTo>
                  <a:lnTo>
                    <a:pt x="1"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85"/>
            <p:cNvSpPr/>
            <p:nvPr/>
          </p:nvSpPr>
          <p:spPr>
            <a:xfrm>
              <a:off x="7258922" y="3719427"/>
              <a:ext cx="20" cy="20"/>
            </a:xfrm>
            <a:custGeom>
              <a:rect b="b" l="l" r="r" t="t"/>
              <a:pathLst>
                <a:path extrusionOk="0" h="1" w="1">
                  <a:moveTo>
                    <a:pt x="0" y="1"/>
                  </a:moveTo>
                  <a:lnTo>
                    <a:pt x="0" y="1"/>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85"/>
            <p:cNvSpPr/>
            <p:nvPr/>
          </p:nvSpPr>
          <p:spPr>
            <a:xfrm>
              <a:off x="7341176" y="3935963"/>
              <a:ext cx="20" cy="20"/>
            </a:xfrm>
            <a:custGeom>
              <a:rect b="b" l="l" r="r" t="t"/>
              <a:pathLst>
                <a:path extrusionOk="0" h="1" w="1">
                  <a:moveTo>
                    <a:pt x="0" y="1"/>
                  </a:moveTo>
                  <a:lnTo>
                    <a:pt x="0" y="1"/>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85"/>
            <p:cNvSpPr/>
            <p:nvPr/>
          </p:nvSpPr>
          <p:spPr>
            <a:xfrm>
              <a:off x="7042387" y="3698335"/>
              <a:ext cx="471054" cy="307968"/>
            </a:xfrm>
            <a:custGeom>
              <a:rect b="b" l="l" r="r" t="t"/>
              <a:pathLst>
                <a:path extrusionOk="0" h="15141" w="23159">
                  <a:moveTo>
                    <a:pt x="23152" y="6040"/>
                  </a:moveTo>
                  <a:cubicBezTo>
                    <a:pt x="23156" y="6102"/>
                    <a:pt x="23159" y="6164"/>
                    <a:pt x="23159" y="6222"/>
                  </a:cubicBezTo>
                  <a:lnTo>
                    <a:pt x="23159" y="6049"/>
                  </a:lnTo>
                  <a:cubicBezTo>
                    <a:pt x="23157" y="6046"/>
                    <a:pt x="23154" y="6043"/>
                    <a:pt x="23152" y="6040"/>
                  </a:cubicBezTo>
                  <a:close/>
                  <a:moveTo>
                    <a:pt x="12374" y="11960"/>
                  </a:moveTo>
                  <a:cubicBezTo>
                    <a:pt x="12513" y="11960"/>
                    <a:pt x="12651" y="11960"/>
                    <a:pt x="12651" y="12098"/>
                  </a:cubicBezTo>
                  <a:lnTo>
                    <a:pt x="13239" y="12098"/>
                  </a:lnTo>
                  <a:cubicBezTo>
                    <a:pt x="13377" y="12098"/>
                    <a:pt x="13377" y="12271"/>
                    <a:pt x="13377" y="12271"/>
                  </a:cubicBezTo>
                  <a:cubicBezTo>
                    <a:pt x="13515" y="12824"/>
                    <a:pt x="13653" y="13550"/>
                    <a:pt x="13653" y="14138"/>
                  </a:cubicBezTo>
                  <a:cubicBezTo>
                    <a:pt x="13239" y="13412"/>
                    <a:pt x="12789" y="12686"/>
                    <a:pt x="12374" y="11960"/>
                  </a:cubicBezTo>
                  <a:close/>
                  <a:moveTo>
                    <a:pt x="15969" y="12962"/>
                  </a:moveTo>
                  <a:cubicBezTo>
                    <a:pt x="16246" y="12962"/>
                    <a:pt x="16695" y="13135"/>
                    <a:pt x="16972" y="13135"/>
                  </a:cubicBezTo>
                  <a:lnTo>
                    <a:pt x="16972" y="14138"/>
                  </a:lnTo>
                  <a:lnTo>
                    <a:pt x="16972" y="14414"/>
                  </a:lnTo>
                  <a:cubicBezTo>
                    <a:pt x="16833" y="14138"/>
                    <a:pt x="16695" y="13999"/>
                    <a:pt x="16557" y="13688"/>
                  </a:cubicBezTo>
                  <a:cubicBezTo>
                    <a:pt x="16419" y="13412"/>
                    <a:pt x="16246" y="13135"/>
                    <a:pt x="15969" y="12962"/>
                  </a:cubicBezTo>
                  <a:close/>
                  <a:moveTo>
                    <a:pt x="5738" y="1"/>
                  </a:moveTo>
                  <a:cubicBezTo>
                    <a:pt x="5185" y="450"/>
                    <a:pt x="4874" y="1038"/>
                    <a:pt x="4459" y="1591"/>
                  </a:cubicBezTo>
                  <a:cubicBezTo>
                    <a:pt x="4321" y="1902"/>
                    <a:pt x="4148" y="2178"/>
                    <a:pt x="3871" y="2316"/>
                  </a:cubicBezTo>
                  <a:cubicBezTo>
                    <a:pt x="3733" y="2766"/>
                    <a:pt x="3457" y="3042"/>
                    <a:pt x="3284" y="3319"/>
                  </a:cubicBezTo>
                  <a:cubicBezTo>
                    <a:pt x="2281" y="4632"/>
                    <a:pt x="1141" y="6049"/>
                    <a:pt x="138" y="7363"/>
                  </a:cubicBezTo>
                  <a:lnTo>
                    <a:pt x="138" y="7501"/>
                  </a:lnTo>
                  <a:cubicBezTo>
                    <a:pt x="138" y="7639"/>
                    <a:pt x="0" y="7778"/>
                    <a:pt x="0" y="7951"/>
                  </a:cubicBezTo>
                  <a:cubicBezTo>
                    <a:pt x="0" y="8089"/>
                    <a:pt x="138" y="8227"/>
                    <a:pt x="138" y="8365"/>
                  </a:cubicBezTo>
                  <a:cubicBezTo>
                    <a:pt x="277" y="7778"/>
                    <a:pt x="864" y="7363"/>
                    <a:pt x="1417" y="7225"/>
                  </a:cubicBezTo>
                  <a:cubicBezTo>
                    <a:pt x="2143" y="6222"/>
                    <a:pt x="2869" y="5358"/>
                    <a:pt x="3595" y="4321"/>
                  </a:cubicBezTo>
                  <a:cubicBezTo>
                    <a:pt x="3871" y="3906"/>
                    <a:pt x="4321" y="3319"/>
                    <a:pt x="4736" y="2766"/>
                  </a:cubicBezTo>
                  <a:cubicBezTo>
                    <a:pt x="5012" y="2316"/>
                    <a:pt x="5323" y="1902"/>
                    <a:pt x="5600" y="1452"/>
                  </a:cubicBezTo>
                  <a:cubicBezTo>
                    <a:pt x="5738" y="1176"/>
                    <a:pt x="5876" y="1038"/>
                    <a:pt x="6049" y="865"/>
                  </a:cubicBezTo>
                  <a:cubicBezTo>
                    <a:pt x="6740" y="1038"/>
                    <a:pt x="7328" y="1176"/>
                    <a:pt x="7916" y="1176"/>
                  </a:cubicBezTo>
                  <a:cubicBezTo>
                    <a:pt x="7604" y="1729"/>
                    <a:pt x="7190" y="2178"/>
                    <a:pt x="6913" y="2766"/>
                  </a:cubicBezTo>
                  <a:cubicBezTo>
                    <a:pt x="6326" y="3457"/>
                    <a:pt x="5876" y="4045"/>
                    <a:pt x="5323" y="4771"/>
                  </a:cubicBezTo>
                  <a:cubicBezTo>
                    <a:pt x="4597" y="5773"/>
                    <a:pt x="3871" y="6775"/>
                    <a:pt x="3284" y="7778"/>
                  </a:cubicBezTo>
                  <a:cubicBezTo>
                    <a:pt x="3457" y="8089"/>
                    <a:pt x="3595" y="8365"/>
                    <a:pt x="3733" y="8642"/>
                  </a:cubicBezTo>
                  <a:cubicBezTo>
                    <a:pt x="4597" y="7363"/>
                    <a:pt x="5461" y="6222"/>
                    <a:pt x="6326" y="4909"/>
                  </a:cubicBezTo>
                  <a:cubicBezTo>
                    <a:pt x="6740" y="4321"/>
                    <a:pt x="7190" y="3768"/>
                    <a:pt x="7604" y="3042"/>
                  </a:cubicBezTo>
                  <a:cubicBezTo>
                    <a:pt x="8054" y="2455"/>
                    <a:pt x="8469" y="1902"/>
                    <a:pt x="9056" y="1314"/>
                  </a:cubicBezTo>
                  <a:cubicBezTo>
                    <a:pt x="9644" y="1591"/>
                    <a:pt x="10370" y="1902"/>
                    <a:pt x="11234" y="2040"/>
                  </a:cubicBezTo>
                  <a:cubicBezTo>
                    <a:pt x="11925" y="2316"/>
                    <a:pt x="12789" y="2455"/>
                    <a:pt x="13653" y="2593"/>
                  </a:cubicBezTo>
                  <a:cubicBezTo>
                    <a:pt x="14103" y="2766"/>
                    <a:pt x="14517" y="2904"/>
                    <a:pt x="14967" y="2904"/>
                  </a:cubicBezTo>
                  <a:cubicBezTo>
                    <a:pt x="15382" y="3042"/>
                    <a:pt x="15831" y="3181"/>
                    <a:pt x="16419" y="3181"/>
                  </a:cubicBezTo>
                  <a:cubicBezTo>
                    <a:pt x="17283" y="3457"/>
                    <a:pt x="18147" y="3630"/>
                    <a:pt x="19149" y="3906"/>
                  </a:cubicBezTo>
                  <a:cubicBezTo>
                    <a:pt x="19011" y="4183"/>
                    <a:pt x="18838" y="4321"/>
                    <a:pt x="18700" y="4632"/>
                  </a:cubicBezTo>
                  <a:cubicBezTo>
                    <a:pt x="18423" y="4909"/>
                    <a:pt x="18285" y="5185"/>
                    <a:pt x="17974" y="5496"/>
                  </a:cubicBezTo>
                  <a:cubicBezTo>
                    <a:pt x="17836" y="5773"/>
                    <a:pt x="17559" y="6049"/>
                    <a:pt x="17421" y="6361"/>
                  </a:cubicBezTo>
                  <a:cubicBezTo>
                    <a:pt x="16833" y="6914"/>
                    <a:pt x="16419" y="7363"/>
                    <a:pt x="15969" y="7951"/>
                  </a:cubicBezTo>
                  <a:cubicBezTo>
                    <a:pt x="15243" y="9091"/>
                    <a:pt x="14517" y="10232"/>
                    <a:pt x="13653" y="11407"/>
                  </a:cubicBezTo>
                  <a:cubicBezTo>
                    <a:pt x="13515" y="11407"/>
                    <a:pt x="13377" y="11234"/>
                    <a:pt x="13239" y="11234"/>
                  </a:cubicBezTo>
                  <a:cubicBezTo>
                    <a:pt x="13100" y="11234"/>
                    <a:pt x="12789" y="11096"/>
                    <a:pt x="12513" y="11096"/>
                  </a:cubicBezTo>
                  <a:cubicBezTo>
                    <a:pt x="11925" y="10958"/>
                    <a:pt x="11510" y="10819"/>
                    <a:pt x="10923" y="10819"/>
                  </a:cubicBezTo>
                  <a:cubicBezTo>
                    <a:pt x="10370" y="10681"/>
                    <a:pt x="9920" y="10543"/>
                    <a:pt x="9333" y="10370"/>
                  </a:cubicBezTo>
                  <a:cubicBezTo>
                    <a:pt x="8780" y="10370"/>
                    <a:pt x="8330" y="10232"/>
                    <a:pt x="7777" y="10094"/>
                  </a:cubicBezTo>
                  <a:cubicBezTo>
                    <a:pt x="7190" y="9817"/>
                    <a:pt x="6464" y="9679"/>
                    <a:pt x="5738" y="9368"/>
                  </a:cubicBezTo>
                  <a:cubicBezTo>
                    <a:pt x="5012" y="9229"/>
                    <a:pt x="4459" y="9229"/>
                    <a:pt x="3733" y="9091"/>
                  </a:cubicBezTo>
                  <a:lnTo>
                    <a:pt x="3733" y="9229"/>
                  </a:lnTo>
                  <a:lnTo>
                    <a:pt x="3733" y="10094"/>
                  </a:lnTo>
                  <a:cubicBezTo>
                    <a:pt x="3733" y="10232"/>
                    <a:pt x="3871" y="10232"/>
                    <a:pt x="3871" y="10370"/>
                  </a:cubicBezTo>
                  <a:cubicBezTo>
                    <a:pt x="4010" y="10819"/>
                    <a:pt x="4148" y="11234"/>
                    <a:pt x="4459" y="11684"/>
                  </a:cubicBezTo>
                  <a:cubicBezTo>
                    <a:pt x="4459" y="11684"/>
                    <a:pt x="4597" y="11684"/>
                    <a:pt x="4597" y="11822"/>
                  </a:cubicBezTo>
                  <a:cubicBezTo>
                    <a:pt x="4874" y="11822"/>
                    <a:pt x="5185" y="11960"/>
                    <a:pt x="5323" y="11960"/>
                  </a:cubicBezTo>
                  <a:cubicBezTo>
                    <a:pt x="5012" y="11407"/>
                    <a:pt x="4736" y="10958"/>
                    <a:pt x="4459" y="10232"/>
                  </a:cubicBezTo>
                  <a:lnTo>
                    <a:pt x="4321" y="10094"/>
                  </a:lnTo>
                  <a:cubicBezTo>
                    <a:pt x="4597" y="10094"/>
                    <a:pt x="4736" y="10094"/>
                    <a:pt x="5012" y="10232"/>
                  </a:cubicBezTo>
                  <a:cubicBezTo>
                    <a:pt x="5323" y="10819"/>
                    <a:pt x="5738" y="11545"/>
                    <a:pt x="6049" y="12271"/>
                  </a:cubicBezTo>
                  <a:lnTo>
                    <a:pt x="6602" y="12271"/>
                  </a:lnTo>
                  <a:cubicBezTo>
                    <a:pt x="6602" y="12409"/>
                    <a:pt x="6740" y="12409"/>
                    <a:pt x="6913" y="12409"/>
                  </a:cubicBezTo>
                  <a:cubicBezTo>
                    <a:pt x="6464" y="11684"/>
                    <a:pt x="6049" y="11096"/>
                    <a:pt x="5738" y="10370"/>
                  </a:cubicBezTo>
                  <a:lnTo>
                    <a:pt x="5876" y="10370"/>
                  </a:lnTo>
                  <a:cubicBezTo>
                    <a:pt x="6187" y="10543"/>
                    <a:pt x="6464" y="10543"/>
                    <a:pt x="6913" y="10681"/>
                  </a:cubicBezTo>
                  <a:cubicBezTo>
                    <a:pt x="7190" y="11407"/>
                    <a:pt x="7466" y="11960"/>
                    <a:pt x="7777" y="12548"/>
                  </a:cubicBezTo>
                  <a:cubicBezTo>
                    <a:pt x="8054" y="12548"/>
                    <a:pt x="8330" y="12686"/>
                    <a:pt x="8469" y="12686"/>
                  </a:cubicBezTo>
                  <a:cubicBezTo>
                    <a:pt x="8192" y="12098"/>
                    <a:pt x="7916" y="11545"/>
                    <a:pt x="7604" y="10958"/>
                  </a:cubicBezTo>
                  <a:cubicBezTo>
                    <a:pt x="7916" y="10958"/>
                    <a:pt x="8192" y="11096"/>
                    <a:pt x="8469" y="11096"/>
                  </a:cubicBezTo>
                  <a:cubicBezTo>
                    <a:pt x="8780" y="11684"/>
                    <a:pt x="9056" y="12271"/>
                    <a:pt x="9333" y="12824"/>
                  </a:cubicBezTo>
                  <a:lnTo>
                    <a:pt x="9506" y="12962"/>
                  </a:lnTo>
                  <a:cubicBezTo>
                    <a:pt x="9644" y="12962"/>
                    <a:pt x="9920" y="12962"/>
                    <a:pt x="10197" y="13135"/>
                  </a:cubicBezTo>
                  <a:cubicBezTo>
                    <a:pt x="9782" y="12548"/>
                    <a:pt x="9506" y="11822"/>
                    <a:pt x="9194" y="11234"/>
                  </a:cubicBezTo>
                  <a:lnTo>
                    <a:pt x="9194" y="11234"/>
                  </a:lnTo>
                  <a:cubicBezTo>
                    <a:pt x="9333" y="11407"/>
                    <a:pt x="9506" y="11407"/>
                    <a:pt x="9644" y="11407"/>
                  </a:cubicBezTo>
                  <a:lnTo>
                    <a:pt x="9920" y="11407"/>
                  </a:lnTo>
                  <a:lnTo>
                    <a:pt x="9920" y="11545"/>
                  </a:lnTo>
                  <a:cubicBezTo>
                    <a:pt x="10370" y="12098"/>
                    <a:pt x="10646" y="12824"/>
                    <a:pt x="11061" y="13412"/>
                  </a:cubicBezTo>
                  <a:cubicBezTo>
                    <a:pt x="11372" y="13550"/>
                    <a:pt x="11649" y="13550"/>
                    <a:pt x="11787" y="13688"/>
                  </a:cubicBezTo>
                  <a:cubicBezTo>
                    <a:pt x="11510" y="12962"/>
                    <a:pt x="11061" y="12271"/>
                    <a:pt x="10646" y="11684"/>
                  </a:cubicBezTo>
                  <a:cubicBezTo>
                    <a:pt x="11061" y="11684"/>
                    <a:pt x="11372" y="11822"/>
                    <a:pt x="11649" y="11822"/>
                  </a:cubicBezTo>
                  <a:cubicBezTo>
                    <a:pt x="12098" y="12548"/>
                    <a:pt x="12513" y="13412"/>
                    <a:pt x="12962" y="14138"/>
                  </a:cubicBezTo>
                  <a:cubicBezTo>
                    <a:pt x="13515" y="14276"/>
                    <a:pt x="14103" y="14414"/>
                    <a:pt x="14517" y="14691"/>
                  </a:cubicBezTo>
                  <a:lnTo>
                    <a:pt x="14517" y="13688"/>
                  </a:lnTo>
                  <a:cubicBezTo>
                    <a:pt x="14690" y="13827"/>
                    <a:pt x="14829" y="14138"/>
                    <a:pt x="14967" y="14414"/>
                  </a:cubicBezTo>
                  <a:cubicBezTo>
                    <a:pt x="15105" y="14552"/>
                    <a:pt x="15105" y="14691"/>
                    <a:pt x="15243" y="14864"/>
                  </a:cubicBezTo>
                  <a:cubicBezTo>
                    <a:pt x="15382" y="14864"/>
                    <a:pt x="15693" y="15002"/>
                    <a:pt x="15831" y="15002"/>
                  </a:cubicBezTo>
                  <a:lnTo>
                    <a:pt x="16107" y="15002"/>
                  </a:lnTo>
                  <a:cubicBezTo>
                    <a:pt x="15554" y="14276"/>
                    <a:pt x="15105" y="13412"/>
                    <a:pt x="14690" y="12686"/>
                  </a:cubicBezTo>
                  <a:lnTo>
                    <a:pt x="14967" y="12686"/>
                  </a:lnTo>
                  <a:cubicBezTo>
                    <a:pt x="14967" y="12824"/>
                    <a:pt x="15105" y="12824"/>
                    <a:pt x="15105" y="12824"/>
                  </a:cubicBezTo>
                  <a:cubicBezTo>
                    <a:pt x="15243" y="12962"/>
                    <a:pt x="15554" y="13274"/>
                    <a:pt x="15693" y="13550"/>
                  </a:cubicBezTo>
                  <a:cubicBezTo>
                    <a:pt x="16107" y="13999"/>
                    <a:pt x="16419" y="14552"/>
                    <a:pt x="16695" y="15140"/>
                  </a:cubicBezTo>
                  <a:lnTo>
                    <a:pt x="17283" y="15140"/>
                  </a:lnTo>
                  <a:cubicBezTo>
                    <a:pt x="17421" y="15140"/>
                    <a:pt x="17697" y="15002"/>
                    <a:pt x="17836" y="15002"/>
                  </a:cubicBezTo>
                  <a:lnTo>
                    <a:pt x="17974" y="15002"/>
                  </a:lnTo>
                  <a:cubicBezTo>
                    <a:pt x="17974" y="14864"/>
                    <a:pt x="17836" y="14691"/>
                    <a:pt x="17836" y="14691"/>
                  </a:cubicBezTo>
                  <a:cubicBezTo>
                    <a:pt x="17974" y="14138"/>
                    <a:pt x="17974" y="13550"/>
                    <a:pt x="17836" y="12962"/>
                  </a:cubicBezTo>
                  <a:lnTo>
                    <a:pt x="17974" y="12824"/>
                  </a:lnTo>
                  <a:cubicBezTo>
                    <a:pt x="18562" y="11545"/>
                    <a:pt x="19426" y="10370"/>
                    <a:pt x="20290" y="9091"/>
                  </a:cubicBezTo>
                  <a:cubicBezTo>
                    <a:pt x="20290" y="8953"/>
                    <a:pt x="20152" y="8815"/>
                    <a:pt x="20152" y="8642"/>
                  </a:cubicBezTo>
                  <a:cubicBezTo>
                    <a:pt x="20152" y="8504"/>
                    <a:pt x="20013" y="8365"/>
                    <a:pt x="19875" y="8089"/>
                  </a:cubicBezTo>
                  <a:cubicBezTo>
                    <a:pt x="19875" y="8227"/>
                    <a:pt x="19702" y="8365"/>
                    <a:pt x="19702" y="8504"/>
                  </a:cubicBezTo>
                  <a:cubicBezTo>
                    <a:pt x="18838" y="9817"/>
                    <a:pt x="17974" y="10958"/>
                    <a:pt x="17283" y="12271"/>
                  </a:cubicBezTo>
                  <a:cubicBezTo>
                    <a:pt x="16419" y="12098"/>
                    <a:pt x="15554" y="11960"/>
                    <a:pt x="14690" y="11684"/>
                  </a:cubicBezTo>
                  <a:lnTo>
                    <a:pt x="14517" y="11684"/>
                  </a:lnTo>
                  <a:cubicBezTo>
                    <a:pt x="15382" y="10543"/>
                    <a:pt x="16246" y="9091"/>
                    <a:pt x="17110" y="7951"/>
                  </a:cubicBezTo>
                  <a:cubicBezTo>
                    <a:pt x="17697" y="7225"/>
                    <a:pt x="18285" y="6637"/>
                    <a:pt x="18838" y="5911"/>
                  </a:cubicBezTo>
                  <a:cubicBezTo>
                    <a:pt x="19149" y="5496"/>
                    <a:pt x="19426" y="5047"/>
                    <a:pt x="19702" y="4494"/>
                  </a:cubicBezTo>
                  <a:lnTo>
                    <a:pt x="20290" y="4494"/>
                  </a:lnTo>
                  <a:cubicBezTo>
                    <a:pt x="20739" y="4632"/>
                    <a:pt x="21292" y="4771"/>
                    <a:pt x="21880" y="5047"/>
                  </a:cubicBezTo>
                  <a:lnTo>
                    <a:pt x="22018" y="5047"/>
                  </a:lnTo>
                  <a:cubicBezTo>
                    <a:pt x="22464" y="5184"/>
                    <a:pt x="22876" y="5628"/>
                    <a:pt x="23152" y="6040"/>
                  </a:cubicBezTo>
                  <a:lnTo>
                    <a:pt x="23152" y="6040"/>
                  </a:lnTo>
                  <a:cubicBezTo>
                    <a:pt x="23125" y="5622"/>
                    <a:pt x="23020" y="5131"/>
                    <a:pt x="23020" y="4771"/>
                  </a:cubicBezTo>
                  <a:cubicBezTo>
                    <a:pt x="23020" y="4771"/>
                    <a:pt x="23020" y="4632"/>
                    <a:pt x="22882" y="4494"/>
                  </a:cubicBezTo>
                  <a:cubicBezTo>
                    <a:pt x="22882" y="4494"/>
                    <a:pt x="22744" y="4321"/>
                    <a:pt x="22606" y="4321"/>
                  </a:cubicBezTo>
                  <a:cubicBezTo>
                    <a:pt x="22156" y="4183"/>
                    <a:pt x="21742" y="4045"/>
                    <a:pt x="21292" y="3906"/>
                  </a:cubicBezTo>
                  <a:cubicBezTo>
                    <a:pt x="21016" y="3768"/>
                    <a:pt x="20566" y="3768"/>
                    <a:pt x="20152" y="3630"/>
                  </a:cubicBezTo>
                  <a:lnTo>
                    <a:pt x="20152" y="3457"/>
                  </a:lnTo>
                  <a:cubicBezTo>
                    <a:pt x="20152" y="3319"/>
                    <a:pt x="20013" y="3181"/>
                    <a:pt x="20013" y="3181"/>
                  </a:cubicBezTo>
                  <a:lnTo>
                    <a:pt x="19702" y="3181"/>
                  </a:lnTo>
                  <a:cubicBezTo>
                    <a:pt x="18147" y="2593"/>
                    <a:pt x="16557" y="2455"/>
                    <a:pt x="14967" y="2040"/>
                  </a:cubicBezTo>
                  <a:cubicBezTo>
                    <a:pt x="14517" y="2040"/>
                    <a:pt x="14241" y="1902"/>
                    <a:pt x="13826" y="1729"/>
                  </a:cubicBezTo>
                  <a:cubicBezTo>
                    <a:pt x="13515" y="1729"/>
                    <a:pt x="13100" y="1591"/>
                    <a:pt x="12789" y="1452"/>
                  </a:cubicBezTo>
                  <a:cubicBezTo>
                    <a:pt x="12098" y="1314"/>
                    <a:pt x="11372" y="1176"/>
                    <a:pt x="10646" y="1038"/>
                  </a:cubicBezTo>
                  <a:cubicBezTo>
                    <a:pt x="10197" y="865"/>
                    <a:pt x="9644" y="726"/>
                    <a:pt x="9194" y="450"/>
                  </a:cubicBezTo>
                  <a:lnTo>
                    <a:pt x="8780" y="450"/>
                  </a:lnTo>
                  <a:cubicBezTo>
                    <a:pt x="8641" y="450"/>
                    <a:pt x="8641" y="312"/>
                    <a:pt x="8469" y="312"/>
                  </a:cubicBezTo>
                  <a:lnTo>
                    <a:pt x="7916" y="312"/>
                  </a:lnTo>
                  <a:cubicBezTo>
                    <a:pt x="7328" y="312"/>
                    <a:pt x="6740" y="173"/>
                    <a:pt x="61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85"/>
            <p:cNvSpPr/>
            <p:nvPr/>
          </p:nvSpPr>
          <p:spPr>
            <a:xfrm>
              <a:off x="7045193" y="3800989"/>
              <a:ext cx="474573" cy="240459"/>
            </a:xfrm>
            <a:custGeom>
              <a:rect b="b" l="l" r="r" t="t"/>
              <a:pathLst>
                <a:path extrusionOk="0" h="11822" w="23332">
                  <a:moveTo>
                    <a:pt x="3595" y="4908"/>
                  </a:moveTo>
                  <a:lnTo>
                    <a:pt x="3595" y="5047"/>
                  </a:lnTo>
                  <a:cubicBezTo>
                    <a:pt x="3595" y="5080"/>
                    <a:pt x="3603" y="5105"/>
                    <a:pt x="3615" y="5126"/>
                  </a:cubicBezTo>
                  <a:lnTo>
                    <a:pt x="3615" y="5126"/>
                  </a:lnTo>
                  <a:cubicBezTo>
                    <a:pt x="3595" y="5053"/>
                    <a:pt x="3595" y="4981"/>
                    <a:pt x="3595" y="4908"/>
                  </a:cubicBezTo>
                  <a:close/>
                  <a:moveTo>
                    <a:pt x="3615" y="5126"/>
                  </a:moveTo>
                  <a:cubicBezTo>
                    <a:pt x="3633" y="5192"/>
                    <a:pt x="3668" y="5257"/>
                    <a:pt x="3733" y="5323"/>
                  </a:cubicBezTo>
                  <a:cubicBezTo>
                    <a:pt x="3733" y="5218"/>
                    <a:pt x="3653" y="5193"/>
                    <a:pt x="3615" y="5126"/>
                  </a:cubicBezTo>
                  <a:close/>
                  <a:moveTo>
                    <a:pt x="1418" y="3906"/>
                  </a:moveTo>
                  <a:lnTo>
                    <a:pt x="1418" y="3906"/>
                  </a:lnTo>
                  <a:cubicBezTo>
                    <a:pt x="1729" y="4044"/>
                    <a:pt x="2005" y="4182"/>
                    <a:pt x="2454" y="4321"/>
                  </a:cubicBezTo>
                  <a:cubicBezTo>
                    <a:pt x="2282" y="4321"/>
                    <a:pt x="2282" y="4459"/>
                    <a:pt x="2282" y="4459"/>
                  </a:cubicBezTo>
                  <a:cubicBezTo>
                    <a:pt x="2282" y="4908"/>
                    <a:pt x="2454" y="5323"/>
                    <a:pt x="2593" y="5634"/>
                  </a:cubicBezTo>
                  <a:lnTo>
                    <a:pt x="2593" y="5772"/>
                  </a:lnTo>
                  <a:cubicBezTo>
                    <a:pt x="2593" y="5911"/>
                    <a:pt x="2731" y="6187"/>
                    <a:pt x="2731" y="6360"/>
                  </a:cubicBezTo>
                  <a:lnTo>
                    <a:pt x="2593" y="6187"/>
                  </a:lnTo>
                  <a:cubicBezTo>
                    <a:pt x="2143" y="5496"/>
                    <a:pt x="1729" y="4770"/>
                    <a:pt x="1418" y="3906"/>
                  </a:cubicBezTo>
                  <a:close/>
                  <a:moveTo>
                    <a:pt x="864" y="4182"/>
                  </a:moveTo>
                  <a:lnTo>
                    <a:pt x="864" y="4182"/>
                  </a:lnTo>
                  <a:cubicBezTo>
                    <a:pt x="1418" y="5185"/>
                    <a:pt x="1867" y="6049"/>
                    <a:pt x="2454" y="7051"/>
                  </a:cubicBezTo>
                  <a:cubicBezTo>
                    <a:pt x="2143" y="6913"/>
                    <a:pt x="2005" y="6913"/>
                    <a:pt x="1729" y="6775"/>
                  </a:cubicBezTo>
                  <a:cubicBezTo>
                    <a:pt x="1590" y="6637"/>
                    <a:pt x="1418" y="6637"/>
                    <a:pt x="1279" y="6498"/>
                  </a:cubicBezTo>
                  <a:cubicBezTo>
                    <a:pt x="1141" y="5772"/>
                    <a:pt x="1003" y="5047"/>
                    <a:pt x="864" y="4182"/>
                  </a:cubicBezTo>
                  <a:close/>
                  <a:moveTo>
                    <a:pt x="3595" y="7501"/>
                  </a:moveTo>
                  <a:lnTo>
                    <a:pt x="4010" y="7915"/>
                  </a:lnTo>
                  <a:cubicBezTo>
                    <a:pt x="4010" y="8088"/>
                    <a:pt x="4183" y="8365"/>
                    <a:pt x="4321" y="8503"/>
                  </a:cubicBezTo>
                  <a:cubicBezTo>
                    <a:pt x="4010" y="8365"/>
                    <a:pt x="3872" y="8365"/>
                    <a:pt x="3733" y="8227"/>
                  </a:cubicBezTo>
                  <a:cubicBezTo>
                    <a:pt x="3595" y="7915"/>
                    <a:pt x="3595" y="7639"/>
                    <a:pt x="3595" y="7501"/>
                  </a:cubicBezTo>
                  <a:close/>
                  <a:moveTo>
                    <a:pt x="21742" y="0"/>
                  </a:moveTo>
                  <a:cubicBezTo>
                    <a:pt x="21604" y="138"/>
                    <a:pt x="21465" y="449"/>
                    <a:pt x="21292" y="588"/>
                  </a:cubicBezTo>
                  <a:cubicBezTo>
                    <a:pt x="21154" y="864"/>
                    <a:pt x="21016" y="1314"/>
                    <a:pt x="20739" y="1590"/>
                  </a:cubicBezTo>
                  <a:cubicBezTo>
                    <a:pt x="20428" y="2039"/>
                    <a:pt x="20152" y="2592"/>
                    <a:pt x="19737" y="3042"/>
                  </a:cubicBezTo>
                  <a:cubicBezTo>
                    <a:pt x="19875" y="3318"/>
                    <a:pt x="20014" y="3457"/>
                    <a:pt x="20014" y="3595"/>
                  </a:cubicBezTo>
                  <a:cubicBezTo>
                    <a:pt x="20014" y="3768"/>
                    <a:pt x="20152" y="3906"/>
                    <a:pt x="20152" y="4044"/>
                  </a:cubicBezTo>
                  <a:cubicBezTo>
                    <a:pt x="20152" y="4044"/>
                    <a:pt x="20290" y="4044"/>
                    <a:pt x="20290" y="3906"/>
                  </a:cubicBezTo>
                  <a:cubicBezTo>
                    <a:pt x="20739" y="3318"/>
                    <a:pt x="21154" y="2592"/>
                    <a:pt x="21604" y="2039"/>
                  </a:cubicBezTo>
                  <a:cubicBezTo>
                    <a:pt x="21742" y="1728"/>
                    <a:pt x="21880" y="1452"/>
                    <a:pt x="22157" y="1002"/>
                  </a:cubicBezTo>
                  <a:cubicBezTo>
                    <a:pt x="22329" y="2039"/>
                    <a:pt x="22329" y="3042"/>
                    <a:pt x="22329" y="4044"/>
                  </a:cubicBezTo>
                  <a:cubicBezTo>
                    <a:pt x="22329" y="4044"/>
                    <a:pt x="22329" y="4182"/>
                    <a:pt x="22468" y="4182"/>
                  </a:cubicBezTo>
                  <a:cubicBezTo>
                    <a:pt x="22329" y="4321"/>
                    <a:pt x="22157" y="4459"/>
                    <a:pt x="22018" y="4632"/>
                  </a:cubicBezTo>
                  <a:cubicBezTo>
                    <a:pt x="21880" y="4908"/>
                    <a:pt x="21742" y="5047"/>
                    <a:pt x="21604" y="5323"/>
                  </a:cubicBezTo>
                  <a:cubicBezTo>
                    <a:pt x="21292" y="5772"/>
                    <a:pt x="21016" y="6187"/>
                    <a:pt x="20739" y="6637"/>
                  </a:cubicBezTo>
                  <a:cubicBezTo>
                    <a:pt x="20152" y="7501"/>
                    <a:pt x="19737" y="8503"/>
                    <a:pt x="19011" y="9367"/>
                  </a:cubicBezTo>
                  <a:cubicBezTo>
                    <a:pt x="18700" y="9817"/>
                    <a:pt x="18285" y="10231"/>
                    <a:pt x="17836" y="10681"/>
                  </a:cubicBezTo>
                  <a:lnTo>
                    <a:pt x="17836" y="9955"/>
                  </a:lnTo>
                  <a:lnTo>
                    <a:pt x="17698" y="9955"/>
                  </a:lnTo>
                  <a:cubicBezTo>
                    <a:pt x="17559" y="9955"/>
                    <a:pt x="17283" y="10093"/>
                    <a:pt x="17145" y="10093"/>
                  </a:cubicBezTo>
                  <a:lnTo>
                    <a:pt x="16557" y="10093"/>
                  </a:lnTo>
                  <a:cubicBezTo>
                    <a:pt x="16695" y="10093"/>
                    <a:pt x="16695" y="10231"/>
                    <a:pt x="16695" y="10231"/>
                  </a:cubicBezTo>
                  <a:cubicBezTo>
                    <a:pt x="16695" y="10370"/>
                    <a:pt x="16834" y="10370"/>
                    <a:pt x="16972" y="10370"/>
                  </a:cubicBezTo>
                  <a:lnTo>
                    <a:pt x="16972" y="10957"/>
                  </a:lnTo>
                  <a:cubicBezTo>
                    <a:pt x="16834" y="10819"/>
                    <a:pt x="16695" y="10819"/>
                    <a:pt x="16695" y="10819"/>
                  </a:cubicBezTo>
                  <a:cubicBezTo>
                    <a:pt x="16419" y="10681"/>
                    <a:pt x="16281" y="10370"/>
                    <a:pt x="16108" y="10231"/>
                  </a:cubicBezTo>
                  <a:cubicBezTo>
                    <a:pt x="15969" y="10093"/>
                    <a:pt x="15969" y="10093"/>
                    <a:pt x="15969" y="9955"/>
                  </a:cubicBezTo>
                  <a:lnTo>
                    <a:pt x="15693" y="9955"/>
                  </a:lnTo>
                  <a:cubicBezTo>
                    <a:pt x="15555" y="9955"/>
                    <a:pt x="15244" y="9817"/>
                    <a:pt x="15105" y="9817"/>
                  </a:cubicBezTo>
                  <a:cubicBezTo>
                    <a:pt x="15244" y="10093"/>
                    <a:pt x="15555" y="10370"/>
                    <a:pt x="15693" y="10681"/>
                  </a:cubicBezTo>
                  <a:cubicBezTo>
                    <a:pt x="15416" y="10508"/>
                    <a:pt x="15105" y="10508"/>
                    <a:pt x="14829" y="10370"/>
                  </a:cubicBezTo>
                  <a:lnTo>
                    <a:pt x="14552" y="10370"/>
                  </a:lnTo>
                  <a:cubicBezTo>
                    <a:pt x="14552" y="10093"/>
                    <a:pt x="14379" y="9817"/>
                    <a:pt x="14379" y="9644"/>
                  </a:cubicBezTo>
                  <a:cubicBezTo>
                    <a:pt x="13965" y="9367"/>
                    <a:pt x="13377" y="9229"/>
                    <a:pt x="12824" y="9091"/>
                  </a:cubicBezTo>
                  <a:lnTo>
                    <a:pt x="12824" y="9091"/>
                  </a:lnTo>
                  <a:cubicBezTo>
                    <a:pt x="13101" y="9505"/>
                    <a:pt x="13377" y="9955"/>
                    <a:pt x="13515" y="10370"/>
                  </a:cubicBezTo>
                  <a:lnTo>
                    <a:pt x="13515" y="10681"/>
                  </a:lnTo>
                  <a:cubicBezTo>
                    <a:pt x="13239" y="10681"/>
                    <a:pt x="13101" y="10681"/>
                    <a:pt x="12824" y="10508"/>
                  </a:cubicBezTo>
                  <a:cubicBezTo>
                    <a:pt x="12375" y="9955"/>
                    <a:pt x="12098" y="9229"/>
                    <a:pt x="11649" y="8641"/>
                  </a:cubicBezTo>
                  <a:cubicBezTo>
                    <a:pt x="11511" y="8503"/>
                    <a:pt x="11234" y="8503"/>
                    <a:pt x="10923" y="8365"/>
                  </a:cubicBezTo>
                  <a:lnTo>
                    <a:pt x="10923" y="8365"/>
                  </a:lnTo>
                  <a:cubicBezTo>
                    <a:pt x="11234" y="9091"/>
                    <a:pt x="11649" y="9644"/>
                    <a:pt x="12098" y="10370"/>
                  </a:cubicBezTo>
                  <a:lnTo>
                    <a:pt x="11787" y="10370"/>
                  </a:lnTo>
                  <a:cubicBezTo>
                    <a:pt x="11649" y="10370"/>
                    <a:pt x="11511" y="10231"/>
                    <a:pt x="11372" y="10231"/>
                  </a:cubicBezTo>
                  <a:cubicBezTo>
                    <a:pt x="10785" y="9505"/>
                    <a:pt x="10370" y="8780"/>
                    <a:pt x="10059" y="8088"/>
                  </a:cubicBezTo>
                  <a:cubicBezTo>
                    <a:pt x="9782" y="7915"/>
                    <a:pt x="9506" y="7915"/>
                    <a:pt x="9368" y="7915"/>
                  </a:cubicBezTo>
                  <a:lnTo>
                    <a:pt x="9195" y="7777"/>
                  </a:lnTo>
                  <a:lnTo>
                    <a:pt x="9195" y="7777"/>
                  </a:lnTo>
                  <a:cubicBezTo>
                    <a:pt x="9368" y="7916"/>
                    <a:pt x="9368" y="8088"/>
                    <a:pt x="9506" y="8227"/>
                  </a:cubicBezTo>
                  <a:cubicBezTo>
                    <a:pt x="9782" y="8780"/>
                    <a:pt x="10059" y="9505"/>
                    <a:pt x="10508" y="10093"/>
                  </a:cubicBezTo>
                  <a:cubicBezTo>
                    <a:pt x="10232" y="9955"/>
                    <a:pt x="10059" y="9955"/>
                    <a:pt x="9782" y="9955"/>
                  </a:cubicBezTo>
                  <a:cubicBezTo>
                    <a:pt x="9368" y="9229"/>
                    <a:pt x="8918" y="8503"/>
                    <a:pt x="8503" y="7915"/>
                  </a:cubicBezTo>
                  <a:cubicBezTo>
                    <a:pt x="8503" y="7777"/>
                    <a:pt x="8503" y="7777"/>
                    <a:pt x="8331" y="7639"/>
                  </a:cubicBezTo>
                  <a:cubicBezTo>
                    <a:pt x="8192" y="7639"/>
                    <a:pt x="7916" y="7501"/>
                    <a:pt x="7639" y="7501"/>
                  </a:cubicBezTo>
                  <a:cubicBezTo>
                    <a:pt x="7639" y="7639"/>
                    <a:pt x="7778" y="7777"/>
                    <a:pt x="7778" y="7777"/>
                  </a:cubicBezTo>
                  <a:cubicBezTo>
                    <a:pt x="8192" y="8503"/>
                    <a:pt x="8642" y="9091"/>
                    <a:pt x="8918" y="9644"/>
                  </a:cubicBezTo>
                  <a:cubicBezTo>
                    <a:pt x="8780" y="9644"/>
                    <a:pt x="8503" y="9505"/>
                    <a:pt x="8192" y="9505"/>
                  </a:cubicBezTo>
                  <a:lnTo>
                    <a:pt x="8192" y="9367"/>
                  </a:lnTo>
                  <a:cubicBezTo>
                    <a:pt x="7639" y="8641"/>
                    <a:pt x="7190" y="8088"/>
                    <a:pt x="6775" y="7362"/>
                  </a:cubicBezTo>
                  <a:cubicBezTo>
                    <a:pt x="6602" y="7362"/>
                    <a:pt x="6464" y="7362"/>
                    <a:pt x="6464" y="7224"/>
                  </a:cubicBezTo>
                  <a:lnTo>
                    <a:pt x="5911" y="7224"/>
                  </a:lnTo>
                  <a:cubicBezTo>
                    <a:pt x="6464" y="7915"/>
                    <a:pt x="6913" y="8641"/>
                    <a:pt x="7466" y="9367"/>
                  </a:cubicBezTo>
                  <a:cubicBezTo>
                    <a:pt x="7190" y="9229"/>
                    <a:pt x="6913" y="9229"/>
                    <a:pt x="6602" y="9091"/>
                  </a:cubicBezTo>
                  <a:lnTo>
                    <a:pt x="6464" y="9091"/>
                  </a:lnTo>
                  <a:cubicBezTo>
                    <a:pt x="6188" y="8365"/>
                    <a:pt x="5600" y="7639"/>
                    <a:pt x="5185" y="6913"/>
                  </a:cubicBezTo>
                  <a:cubicBezTo>
                    <a:pt x="5047" y="6913"/>
                    <a:pt x="4736" y="6775"/>
                    <a:pt x="4459" y="6775"/>
                  </a:cubicBezTo>
                  <a:cubicBezTo>
                    <a:pt x="4459" y="6637"/>
                    <a:pt x="4321" y="6637"/>
                    <a:pt x="4321" y="6637"/>
                  </a:cubicBezTo>
                  <a:lnTo>
                    <a:pt x="4321" y="6637"/>
                  </a:lnTo>
                  <a:cubicBezTo>
                    <a:pt x="4736" y="7362"/>
                    <a:pt x="5323" y="8088"/>
                    <a:pt x="5738" y="8952"/>
                  </a:cubicBezTo>
                  <a:cubicBezTo>
                    <a:pt x="5600" y="8780"/>
                    <a:pt x="5323" y="8780"/>
                    <a:pt x="5185" y="8780"/>
                  </a:cubicBezTo>
                  <a:lnTo>
                    <a:pt x="5185" y="8641"/>
                  </a:lnTo>
                  <a:cubicBezTo>
                    <a:pt x="5047" y="8641"/>
                    <a:pt x="5047" y="8641"/>
                    <a:pt x="5047" y="8503"/>
                  </a:cubicBezTo>
                  <a:cubicBezTo>
                    <a:pt x="4736" y="8227"/>
                    <a:pt x="4598" y="7777"/>
                    <a:pt x="4321" y="7501"/>
                  </a:cubicBezTo>
                  <a:cubicBezTo>
                    <a:pt x="4183" y="7051"/>
                    <a:pt x="3872" y="6775"/>
                    <a:pt x="3595" y="6498"/>
                  </a:cubicBezTo>
                  <a:lnTo>
                    <a:pt x="3595" y="6360"/>
                  </a:lnTo>
                  <a:cubicBezTo>
                    <a:pt x="3595" y="6187"/>
                    <a:pt x="3595" y="6049"/>
                    <a:pt x="3457" y="5772"/>
                  </a:cubicBezTo>
                  <a:cubicBezTo>
                    <a:pt x="3457" y="5634"/>
                    <a:pt x="3457" y="5323"/>
                    <a:pt x="3319" y="5047"/>
                  </a:cubicBezTo>
                  <a:lnTo>
                    <a:pt x="3319" y="4908"/>
                  </a:lnTo>
                  <a:lnTo>
                    <a:pt x="3595" y="4908"/>
                  </a:lnTo>
                  <a:lnTo>
                    <a:pt x="3595" y="4182"/>
                  </a:lnTo>
                  <a:lnTo>
                    <a:pt x="3595" y="4044"/>
                  </a:lnTo>
                  <a:lnTo>
                    <a:pt x="3457" y="4044"/>
                  </a:lnTo>
                  <a:cubicBezTo>
                    <a:pt x="3457" y="3906"/>
                    <a:pt x="3595" y="3768"/>
                    <a:pt x="3595" y="3595"/>
                  </a:cubicBezTo>
                  <a:cubicBezTo>
                    <a:pt x="3457" y="3318"/>
                    <a:pt x="3319" y="3042"/>
                    <a:pt x="3146" y="2731"/>
                  </a:cubicBezTo>
                  <a:cubicBezTo>
                    <a:pt x="3008" y="3042"/>
                    <a:pt x="2869" y="3180"/>
                    <a:pt x="2731" y="3457"/>
                  </a:cubicBezTo>
                  <a:lnTo>
                    <a:pt x="2593" y="3457"/>
                  </a:lnTo>
                  <a:cubicBezTo>
                    <a:pt x="2143" y="3318"/>
                    <a:pt x="1590" y="3042"/>
                    <a:pt x="1141" y="2592"/>
                  </a:cubicBezTo>
                  <a:lnTo>
                    <a:pt x="1003" y="2592"/>
                  </a:lnTo>
                  <a:cubicBezTo>
                    <a:pt x="1141" y="2454"/>
                    <a:pt x="1141" y="2316"/>
                    <a:pt x="1279" y="2178"/>
                  </a:cubicBezTo>
                  <a:lnTo>
                    <a:pt x="1279" y="2178"/>
                  </a:lnTo>
                  <a:cubicBezTo>
                    <a:pt x="726" y="2316"/>
                    <a:pt x="139" y="2731"/>
                    <a:pt x="0" y="3318"/>
                  </a:cubicBezTo>
                  <a:cubicBezTo>
                    <a:pt x="0" y="4459"/>
                    <a:pt x="139" y="5634"/>
                    <a:pt x="415" y="6775"/>
                  </a:cubicBezTo>
                  <a:cubicBezTo>
                    <a:pt x="415" y="6913"/>
                    <a:pt x="553" y="6913"/>
                    <a:pt x="553" y="7051"/>
                  </a:cubicBezTo>
                  <a:lnTo>
                    <a:pt x="726" y="7224"/>
                  </a:lnTo>
                  <a:cubicBezTo>
                    <a:pt x="1418" y="7639"/>
                    <a:pt x="2005" y="7777"/>
                    <a:pt x="2731" y="8088"/>
                  </a:cubicBezTo>
                  <a:cubicBezTo>
                    <a:pt x="2731" y="8227"/>
                    <a:pt x="2869" y="8503"/>
                    <a:pt x="2869" y="8641"/>
                  </a:cubicBezTo>
                  <a:cubicBezTo>
                    <a:pt x="2869" y="8780"/>
                    <a:pt x="2869" y="8952"/>
                    <a:pt x="3008" y="8952"/>
                  </a:cubicBezTo>
                  <a:lnTo>
                    <a:pt x="3146" y="9091"/>
                  </a:lnTo>
                  <a:cubicBezTo>
                    <a:pt x="4874" y="9644"/>
                    <a:pt x="6602" y="10093"/>
                    <a:pt x="8503" y="10508"/>
                  </a:cubicBezTo>
                  <a:cubicBezTo>
                    <a:pt x="9368" y="10681"/>
                    <a:pt x="10232" y="10957"/>
                    <a:pt x="11234" y="11095"/>
                  </a:cubicBezTo>
                  <a:cubicBezTo>
                    <a:pt x="11649" y="11234"/>
                    <a:pt x="12098" y="11234"/>
                    <a:pt x="12513" y="11372"/>
                  </a:cubicBezTo>
                  <a:cubicBezTo>
                    <a:pt x="12962" y="11545"/>
                    <a:pt x="13377" y="11545"/>
                    <a:pt x="13826" y="11683"/>
                  </a:cubicBezTo>
                  <a:cubicBezTo>
                    <a:pt x="14103" y="11683"/>
                    <a:pt x="14241" y="11683"/>
                    <a:pt x="14379" y="11545"/>
                  </a:cubicBezTo>
                  <a:lnTo>
                    <a:pt x="14379" y="11372"/>
                  </a:lnTo>
                  <a:lnTo>
                    <a:pt x="14552" y="11234"/>
                  </a:lnTo>
                  <a:cubicBezTo>
                    <a:pt x="15416" y="11545"/>
                    <a:pt x="16281" y="11683"/>
                    <a:pt x="17283" y="11821"/>
                  </a:cubicBezTo>
                  <a:lnTo>
                    <a:pt x="17559" y="11821"/>
                  </a:lnTo>
                  <a:cubicBezTo>
                    <a:pt x="17559" y="11821"/>
                    <a:pt x="17698" y="11821"/>
                    <a:pt x="17836" y="11683"/>
                  </a:cubicBezTo>
                  <a:cubicBezTo>
                    <a:pt x="18424" y="11234"/>
                    <a:pt x="19011" y="10819"/>
                    <a:pt x="19426" y="10231"/>
                  </a:cubicBezTo>
                  <a:cubicBezTo>
                    <a:pt x="19875" y="9644"/>
                    <a:pt x="20290" y="8952"/>
                    <a:pt x="20739" y="8365"/>
                  </a:cubicBezTo>
                  <a:cubicBezTo>
                    <a:pt x="21154" y="7639"/>
                    <a:pt x="21604" y="7051"/>
                    <a:pt x="21880" y="6498"/>
                  </a:cubicBezTo>
                  <a:cubicBezTo>
                    <a:pt x="22157" y="6049"/>
                    <a:pt x="22329" y="5772"/>
                    <a:pt x="22468" y="5496"/>
                  </a:cubicBezTo>
                  <a:cubicBezTo>
                    <a:pt x="22606" y="5323"/>
                    <a:pt x="22744" y="5185"/>
                    <a:pt x="22744" y="5047"/>
                  </a:cubicBezTo>
                  <a:lnTo>
                    <a:pt x="23194" y="4632"/>
                  </a:lnTo>
                  <a:lnTo>
                    <a:pt x="23194" y="4321"/>
                  </a:lnTo>
                  <a:cubicBezTo>
                    <a:pt x="23194" y="4182"/>
                    <a:pt x="23332" y="4182"/>
                    <a:pt x="23332" y="4044"/>
                  </a:cubicBezTo>
                  <a:cubicBezTo>
                    <a:pt x="23194" y="3042"/>
                    <a:pt x="23194" y="2039"/>
                    <a:pt x="23021" y="1175"/>
                  </a:cubicBezTo>
                  <a:lnTo>
                    <a:pt x="23021" y="1002"/>
                  </a:lnTo>
                  <a:cubicBezTo>
                    <a:pt x="22744" y="588"/>
                    <a:pt x="22329" y="138"/>
                    <a:pt x="218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85"/>
            <p:cNvSpPr/>
            <p:nvPr/>
          </p:nvSpPr>
          <p:spPr>
            <a:xfrm>
              <a:off x="7422718" y="3792548"/>
              <a:ext cx="20" cy="20"/>
            </a:xfrm>
            <a:custGeom>
              <a:rect b="b" l="l" r="r" t="t"/>
              <a:pathLst>
                <a:path extrusionOk="0" h="1" w="1">
                  <a:moveTo>
                    <a:pt x="1" y="0"/>
                  </a:move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85"/>
            <p:cNvSpPr/>
            <p:nvPr/>
          </p:nvSpPr>
          <p:spPr>
            <a:xfrm>
              <a:off x="7422718" y="3792548"/>
              <a:ext cx="20" cy="20"/>
            </a:xfrm>
            <a:custGeom>
              <a:rect b="b" l="l" r="r" t="t"/>
              <a:pathLst>
                <a:path extrusionOk="0" h="1" w="1">
                  <a:moveTo>
                    <a:pt x="1" y="0"/>
                  </a:move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85"/>
            <p:cNvSpPr/>
            <p:nvPr/>
          </p:nvSpPr>
          <p:spPr>
            <a:xfrm>
              <a:off x="7147827" y="3973937"/>
              <a:ext cx="20" cy="20"/>
            </a:xfrm>
            <a:custGeom>
              <a:rect b="b" l="l" r="r" t="t"/>
              <a:pathLst>
                <a:path extrusionOk="0" h="1" w="1">
                  <a:moveTo>
                    <a:pt x="1" y="0"/>
                  </a:moveTo>
                  <a:lnTo>
                    <a:pt x="1" y="0"/>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85"/>
            <p:cNvSpPr/>
            <p:nvPr/>
          </p:nvSpPr>
          <p:spPr>
            <a:xfrm>
              <a:off x="7200568" y="3763015"/>
              <a:ext cx="143438" cy="137824"/>
            </a:xfrm>
            <a:custGeom>
              <a:rect b="b" l="l" r="r" t="t"/>
              <a:pathLst>
                <a:path extrusionOk="0" h="6776" w="7052">
                  <a:moveTo>
                    <a:pt x="3146" y="1"/>
                  </a:moveTo>
                  <a:cubicBezTo>
                    <a:pt x="2731" y="1"/>
                    <a:pt x="2143" y="139"/>
                    <a:pt x="1729" y="450"/>
                  </a:cubicBezTo>
                  <a:cubicBezTo>
                    <a:pt x="1279" y="588"/>
                    <a:pt x="1003" y="1003"/>
                    <a:pt x="692" y="1452"/>
                  </a:cubicBezTo>
                  <a:cubicBezTo>
                    <a:pt x="553" y="1591"/>
                    <a:pt x="553" y="1729"/>
                    <a:pt x="415" y="1867"/>
                  </a:cubicBezTo>
                  <a:cubicBezTo>
                    <a:pt x="277" y="2178"/>
                    <a:pt x="139" y="2455"/>
                    <a:pt x="139" y="2731"/>
                  </a:cubicBezTo>
                  <a:cubicBezTo>
                    <a:pt x="0" y="3457"/>
                    <a:pt x="139" y="4045"/>
                    <a:pt x="277" y="4598"/>
                  </a:cubicBezTo>
                  <a:cubicBezTo>
                    <a:pt x="415" y="4909"/>
                    <a:pt x="553" y="5185"/>
                    <a:pt x="864" y="5462"/>
                  </a:cubicBezTo>
                  <a:cubicBezTo>
                    <a:pt x="1003" y="5635"/>
                    <a:pt x="1279" y="5911"/>
                    <a:pt x="1556" y="6049"/>
                  </a:cubicBezTo>
                  <a:cubicBezTo>
                    <a:pt x="1867" y="6188"/>
                    <a:pt x="2143" y="6326"/>
                    <a:pt x="2282" y="6499"/>
                  </a:cubicBezTo>
                  <a:cubicBezTo>
                    <a:pt x="2593" y="6499"/>
                    <a:pt x="2869" y="6637"/>
                    <a:pt x="3284" y="6637"/>
                  </a:cubicBezTo>
                  <a:cubicBezTo>
                    <a:pt x="3595" y="6775"/>
                    <a:pt x="3872" y="6775"/>
                    <a:pt x="4010" y="6775"/>
                  </a:cubicBezTo>
                  <a:cubicBezTo>
                    <a:pt x="4459" y="6775"/>
                    <a:pt x="4874" y="6637"/>
                    <a:pt x="5185" y="6637"/>
                  </a:cubicBezTo>
                  <a:cubicBezTo>
                    <a:pt x="5462" y="6499"/>
                    <a:pt x="5738" y="6499"/>
                    <a:pt x="5876" y="6188"/>
                  </a:cubicBezTo>
                  <a:cubicBezTo>
                    <a:pt x="6187" y="6049"/>
                    <a:pt x="6464" y="5911"/>
                    <a:pt x="6602" y="5635"/>
                  </a:cubicBezTo>
                  <a:cubicBezTo>
                    <a:pt x="6740" y="5324"/>
                    <a:pt x="6913" y="5047"/>
                    <a:pt x="6913" y="4771"/>
                  </a:cubicBezTo>
                  <a:cubicBezTo>
                    <a:pt x="7052" y="4459"/>
                    <a:pt x="7052" y="4183"/>
                    <a:pt x="7052" y="3906"/>
                  </a:cubicBezTo>
                  <a:cubicBezTo>
                    <a:pt x="7052" y="3595"/>
                    <a:pt x="7052" y="3319"/>
                    <a:pt x="6913" y="2869"/>
                  </a:cubicBezTo>
                  <a:cubicBezTo>
                    <a:pt x="6913" y="2731"/>
                    <a:pt x="6740" y="2455"/>
                    <a:pt x="6602" y="2005"/>
                  </a:cubicBezTo>
                  <a:cubicBezTo>
                    <a:pt x="6464" y="1591"/>
                    <a:pt x="6187" y="1314"/>
                    <a:pt x="5876" y="865"/>
                  </a:cubicBezTo>
                  <a:cubicBezTo>
                    <a:pt x="5462" y="588"/>
                    <a:pt x="5012" y="450"/>
                    <a:pt x="4597" y="277"/>
                  </a:cubicBezTo>
                  <a:cubicBezTo>
                    <a:pt x="4148" y="139"/>
                    <a:pt x="3733" y="1"/>
                    <a:pt x="32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0" name="Google Shape;2630;p85"/>
          <p:cNvGrpSpPr/>
          <p:nvPr/>
        </p:nvGrpSpPr>
        <p:grpSpPr>
          <a:xfrm>
            <a:off x="1238457" y="3095676"/>
            <a:ext cx="1533281" cy="1331530"/>
            <a:chOff x="2599736" y="3491668"/>
            <a:chExt cx="1280081" cy="1111832"/>
          </a:xfrm>
        </p:grpSpPr>
        <p:sp>
          <p:nvSpPr>
            <p:cNvPr id="2631" name="Google Shape;2631;p85"/>
            <p:cNvSpPr/>
            <p:nvPr/>
          </p:nvSpPr>
          <p:spPr>
            <a:xfrm>
              <a:off x="2599736" y="3864141"/>
              <a:ext cx="1280081" cy="739359"/>
            </a:xfrm>
            <a:custGeom>
              <a:rect b="b" l="l" r="r" t="t"/>
              <a:pathLst>
                <a:path extrusionOk="0" h="41167" w="71274">
                  <a:moveTo>
                    <a:pt x="3872" y="1"/>
                  </a:moveTo>
                  <a:cubicBezTo>
                    <a:pt x="3319" y="1"/>
                    <a:pt x="2593" y="277"/>
                    <a:pt x="2316" y="1003"/>
                  </a:cubicBezTo>
                  <a:cubicBezTo>
                    <a:pt x="1452" y="2317"/>
                    <a:pt x="1003" y="3872"/>
                    <a:pt x="588" y="5324"/>
                  </a:cubicBezTo>
                  <a:cubicBezTo>
                    <a:pt x="139" y="7052"/>
                    <a:pt x="1" y="8780"/>
                    <a:pt x="139" y="10509"/>
                  </a:cubicBezTo>
                  <a:cubicBezTo>
                    <a:pt x="139" y="11234"/>
                    <a:pt x="277" y="11960"/>
                    <a:pt x="588" y="12686"/>
                  </a:cubicBezTo>
                  <a:cubicBezTo>
                    <a:pt x="865" y="13550"/>
                    <a:pt x="1280" y="14103"/>
                    <a:pt x="1729" y="14829"/>
                  </a:cubicBezTo>
                  <a:cubicBezTo>
                    <a:pt x="2144" y="15417"/>
                    <a:pt x="2731" y="15832"/>
                    <a:pt x="3319" y="16281"/>
                  </a:cubicBezTo>
                  <a:cubicBezTo>
                    <a:pt x="3872" y="16696"/>
                    <a:pt x="4598" y="17283"/>
                    <a:pt x="5324" y="17698"/>
                  </a:cubicBezTo>
                  <a:cubicBezTo>
                    <a:pt x="8054" y="19426"/>
                    <a:pt x="11096" y="20878"/>
                    <a:pt x="13965" y="22468"/>
                  </a:cubicBezTo>
                  <a:cubicBezTo>
                    <a:pt x="15555" y="23332"/>
                    <a:pt x="17007" y="24196"/>
                    <a:pt x="18424" y="25199"/>
                  </a:cubicBezTo>
                  <a:cubicBezTo>
                    <a:pt x="20152" y="26512"/>
                    <a:pt x="22019" y="27791"/>
                    <a:pt x="23747" y="29243"/>
                  </a:cubicBezTo>
                  <a:cubicBezTo>
                    <a:pt x="27653" y="32250"/>
                    <a:pt x="31524" y="35430"/>
                    <a:pt x="35706" y="38161"/>
                  </a:cubicBezTo>
                  <a:cubicBezTo>
                    <a:pt x="36709" y="38886"/>
                    <a:pt x="37573" y="39474"/>
                    <a:pt x="38610" y="40027"/>
                  </a:cubicBezTo>
                  <a:cubicBezTo>
                    <a:pt x="39474" y="40476"/>
                    <a:pt x="40338" y="40753"/>
                    <a:pt x="41202" y="40891"/>
                  </a:cubicBezTo>
                  <a:cubicBezTo>
                    <a:pt x="41995" y="41082"/>
                    <a:pt x="42813" y="41167"/>
                    <a:pt x="43635" y="41167"/>
                  </a:cubicBezTo>
                  <a:cubicBezTo>
                    <a:pt x="44747" y="41167"/>
                    <a:pt x="45866" y="41011"/>
                    <a:pt x="46940" y="40753"/>
                  </a:cubicBezTo>
                  <a:cubicBezTo>
                    <a:pt x="47804" y="40476"/>
                    <a:pt x="48668" y="40027"/>
                    <a:pt x="49532" y="39751"/>
                  </a:cubicBezTo>
                  <a:cubicBezTo>
                    <a:pt x="50397" y="39301"/>
                    <a:pt x="51122" y="38886"/>
                    <a:pt x="51848" y="38437"/>
                  </a:cubicBezTo>
                  <a:cubicBezTo>
                    <a:pt x="53715" y="37296"/>
                    <a:pt x="55305" y="36018"/>
                    <a:pt x="56895" y="34704"/>
                  </a:cubicBezTo>
                  <a:cubicBezTo>
                    <a:pt x="59764" y="32250"/>
                    <a:pt x="62218" y="29658"/>
                    <a:pt x="65087" y="27376"/>
                  </a:cubicBezTo>
                  <a:cubicBezTo>
                    <a:pt x="66815" y="26063"/>
                    <a:pt x="68543" y="25060"/>
                    <a:pt x="69857" y="23470"/>
                  </a:cubicBezTo>
                  <a:cubicBezTo>
                    <a:pt x="70272" y="23056"/>
                    <a:pt x="70583" y="22606"/>
                    <a:pt x="70859" y="22019"/>
                  </a:cubicBezTo>
                  <a:cubicBezTo>
                    <a:pt x="70859" y="21742"/>
                    <a:pt x="70997" y="21466"/>
                    <a:pt x="71136" y="21155"/>
                  </a:cubicBezTo>
                  <a:cubicBezTo>
                    <a:pt x="71274" y="20878"/>
                    <a:pt x="71274" y="20602"/>
                    <a:pt x="71274" y="20152"/>
                  </a:cubicBezTo>
                  <a:lnTo>
                    <a:pt x="71274" y="19599"/>
                  </a:lnTo>
                  <a:cubicBezTo>
                    <a:pt x="71274" y="19288"/>
                    <a:pt x="71136" y="18873"/>
                    <a:pt x="70997" y="18562"/>
                  </a:cubicBezTo>
                  <a:cubicBezTo>
                    <a:pt x="70721" y="17698"/>
                    <a:pt x="70272" y="17145"/>
                    <a:pt x="69719" y="16557"/>
                  </a:cubicBezTo>
                  <a:cubicBezTo>
                    <a:pt x="69371" y="16144"/>
                    <a:pt x="68890" y="15960"/>
                    <a:pt x="68421" y="15960"/>
                  </a:cubicBezTo>
                  <a:cubicBezTo>
                    <a:pt x="67910" y="15960"/>
                    <a:pt x="67415" y="16179"/>
                    <a:pt x="67126" y="16557"/>
                  </a:cubicBezTo>
                  <a:cubicBezTo>
                    <a:pt x="66262" y="17283"/>
                    <a:pt x="66400" y="18424"/>
                    <a:pt x="67126" y="19288"/>
                  </a:cubicBezTo>
                  <a:lnTo>
                    <a:pt x="67264" y="19426"/>
                  </a:lnTo>
                  <a:cubicBezTo>
                    <a:pt x="67264" y="19599"/>
                    <a:pt x="67403" y="19599"/>
                    <a:pt x="67403" y="19737"/>
                  </a:cubicBezTo>
                  <a:lnTo>
                    <a:pt x="67403" y="19876"/>
                  </a:lnTo>
                  <a:lnTo>
                    <a:pt x="67403" y="20014"/>
                  </a:lnTo>
                  <a:lnTo>
                    <a:pt x="67403" y="20290"/>
                  </a:lnTo>
                  <a:cubicBezTo>
                    <a:pt x="67264" y="20602"/>
                    <a:pt x="67126" y="20740"/>
                    <a:pt x="66953" y="20878"/>
                  </a:cubicBezTo>
                  <a:cubicBezTo>
                    <a:pt x="66539" y="21466"/>
                    <a:pt x="65951" y="22019"/>
                    <a:pt x="65398" y="22468"/>
                  </a:cubicBezTo>
                  <a:cubicBezTo>
                    <a:pt x="64361" y="23194"/>
                    <a:pt x="63359" y="23920"/>
                    <a:pt x="62494" y="24611"/>
                  </a:cubicBezTo>
                  <a:cubicBezTo>
                    <a:pt x="61354" y="25475"/>
                    <a:pt x="60351" y="26339"/>
                    <a:pt x="59349" y="27376"/>
                  </a:cubicBezTo>
                  <a:cubicBezTo>
                    <a:pt x="57171" y="29381"/>
                    <a:pt x="54855" y="31386"/>
                    <a:pt x="52436" y="33425"/>
                  </a:cubicBezTo>
                  <a:cubicBezTo>
                    <a:pt x="50846" y="34566"/>
                    <a:pt x="49118" y="35706"/>
                    <a:pt x="47389" y="36571"/>
                  </a:cubicBezTo>
                  <a:cubicBezTo>
                    <a:pt x="46387" y="36882"/>
                    <a:pt x="45523" y="37158"/>
                    <a:pt x="44486" y="37296"/>
                  </a:cubicBezTo>
                  <a:lnTo>
                    <a:pt x="43069" y="37296"/>
                  </a:lnTo>
                  <a:cubicBezTo>
                    <a:pt x="43207" y="36432"/>
                    <a:pt x="43069" y="35568"/>
                    <a:pt x="42758" y="34704"/>
                  </a:cubicBezTo>
                  <a:cubicBezTo>
                    <a:pt x="42343" y="33702"/>
                    <a:pt x="41755" y="32838"/>
                    <a:pt x="41029" y="31973"/>
                  </a:cubicBezTo>
                  <a:cubicBezTo>
                    <a:pt x="40767" y="31629"/>
                    <a:pt x="40303" y="31480"/>
                    <a:pt x="39825" y="31480"/>
                  </a:cubicBezTo>
                  <a:cubicBezTo>
                    <a:pt x="39295" y="31480"/>
                    <a:pt x="38746" y="31664"/>
                    <a:pt x="38437" y="31973"/>
                  </a:cubicBezTo>
                  <a:cubicBezTo>
                    <a:pt x="38022" y="32388"/>
                    <a:pt x="37884" y="32838"/>
                    <a:pt x="37884" y="33425"/>
                  </a:cubicBezTo>
                  <a:lnTo>
                    <a:pt x="37884" y="33702"/>
                  </a:lnTo>
                  <a:cubicBezTo>
                    <a:pt x="37746" y="33563"/>
                    <a:pt x="37573" y="33425"/>
                    <a:pt x="37435" y="33425"/>
                  </a:cubicBezTo>
                  <a:cubicBezTo>
                    <a:pt x="36017" y="32112"/>
                    <a:pt x="34566" y="30833"/>
                    <a:pt x="33425" y="29381"/>
                  </a:cubicBezTo>
                  <a:cubicBezTo>
                    <a:pt x="32976" y="28793"/>
                    <a:pt x="32561" y="28068"/>
                    <a:pt x="32250" y="27515"/>
                  </a:cubicBezTo>
                  <a:cubicBezTo>
                    <a:pt x="31973" y="26927"/>
                    <a:pt x="31835" y="26650"/>
                    <a:pt x="31386" y="26339"/>
                  </a:cubicBezTo>
                  <a:cubicBezTo>
                    <a:pt x="30971" y="26201"/>
                    <a:pt x="30660" y="26063"/>
                    <a:pt x="30383" y="26063"/>
                  </a:cubicBezTo>
                  <a:lnTo>
                    <a:pt x="29796" y="26063"/>
                  </a:lnTo>
                  <a:cubicBezTo>
                    <a:pt x="29381" y="26201"/>
                    <a:pt x="28932" y="26650"/>
                    <a:pt x="28655" y="27065"/>
                  </a:cubicBezTo>
                  <a:cubicBezTo>
                    <a:pt x="28517" y="27376"/>
                    <a:pt x="28517" y="27653"/>
                    <a:pt x="28517" y="28068"/>
                  </a:cubicBezTo>
                  <a:cubicBezTo>
                    <a:pt x="24784" y="25199"/>
                    <a:pt x="21154" y="22330"/>
                    <a:pt x="17283" y="20014"/>
                  </a:cubicBezTo>
                  <a:cubicBezTo>
                    <a:pt x="15555" y="18873"/>
                    <a:pt x="13550" y="18009"/>
                    <a:pt x="11649" y="17007"/>
                  </a:cubicBezTo>
                  <a:cubicBezTo>
                    <a:pt x="9644" y="15832"/>
                    <a:pt x="7640" y="14829"/>
                    <a:pt x="5911" y="13377"/>
                  </a:cubicBezTo>
                  <a:cubicBezTo>
                    <a:pt x="5324" y="13101"/>
                    <a:pt x="4909" y="12686"/>
                    <a:pt x="4460" y="12099"/>
                  </a:cubicBezTo>
                  <a:cubicBezTo>
                    <a:pt x="4460" y="11960"/>
                    <a:pt x="4321" y="11822"/>
                    <a:pt x="4183" y="11649"/>
                  </a:cubicBezTo>
                  <a:cubicBezTo>
                    <a:pt x="4183" y="11373"/>
                    <a:pt x="4045" y="10958"/>
                    <a:pt x="4045" y="10647"/>
                  </a:cubicBezTo>
                  <a:cubicBezTo>
                    <a:pt x="3872" y="9783"/>
                    <a:pt x="3872" y="8780"/>
                    <a:pt x="4045" y="7916"/>
                  </a:cubicBezTo>
                  <a:cubicBezTo>
                    <a:pt x="4183" y="6464"/>
                    <a:pt x="4598" y="5186"/>
                    <a:pt x="5047" y="3872"/>
                  </a:cubicBezTo>
                  <a:cubicBezTo>
                    <a:pt x="5185" y="3457"/>
                    <a:pt x="5324" y="3181"/>
                    <a:pt x="5600" y="2870"/>
                  </a:cubicBezTo>
                  <a:cubicBezTo>
                    <a:pt x="6050" y="2006"/>
                    <a:pt x="5773" y="865"/>
                    <a:pt x="4909" y="277"/>
                  </a:cubicBezTo>
                  <a:cubicBezTo>
                    <a:pt x="4598" y="139"/>
                    <a:pt x="4321" y="1"/>
                    <a:pt x="387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85"/>
            <p:cNvSpPr/>
            <p:nvPr/>
          </p:nvSpPr>
          <p:spPr>
            <a:xfrm>
              <a:off x="3018778" y="4148465"/>
              <a:ext cx="18" cy="18"/>
            </a:xfrm>
            <a:custGeom>
              <a:rect b="b" l="l" r="r" t="t"/>
              <a:pathLst>
                <a:path extrusionOk="0" h="1" w="1">
                  <a:moveTo>
                    <a:pt x="0" y="1"/>
                  </a:moveTo>
                  <a:lnTo>
                    <a:pt x="0" y="1"/>
                  </a:lnTo>
                  <a:lnTo>
                    <a:pt x="0"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85"/>
            <p:cNvSpPr/>
            <p:nvPr/>
          </p:nvSpPr>
          <p:spPr>
            <a:xfrm>
              <a:off x="2990222" y="4099417"/>
              <a:ext cx="18" cy="18"/>
            </a:xfrm>
            <a:custGeom>
              <a:rect b="b" l="l" r="r" t="t"/>
              <a:pathLst>
                <a:path extrusionOk="0" h="1" w="1">
                  <a:moveTo>
                    <a:pt x="0" y="1"/>
                  </a:moveTo>
                  <a:lnTo>
                    <a:pt x="0" y="1"/>
                  </a:lnTo>
                  <a:lnTo>
                    <a:pt x="0"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85"/>
            <p:cNvSpPr/>
            <p:nvPr/>
          </p:nvSpPr>
          <p:spPr>
            <a:xfrm>
              <a:off x="2915095" y="4141012"/>
              <a:ext cx="62106" cy="46588"/>
            </a:xfrm>
            <a:custGeom>
              <a:rect b="b" l="l" r="r" t="t"/>
              <a:pathLst>
                <a:path extrusionOk="0" h="2594" w="3458">
                  <a:moveTo>
                    <a:pt x="1" y="1"/>
                  </a:moveTo>
                  <a:cubicBezTo>
                    <a:pt x="139" y="139"/>
                    <a:pt x="139" y="277"/>
                    <a:pt x="139" y="416"/>
                  </a:cubicBezTo>
                  <a:cubicBezTo>
                    <a:pt x="727" y="1003"/>
                    <a:pt x="1314" y="1418"/>
                    <a:pt x="1867" y="1867"/>
                  </a:cubicBezTo>
                  <a:cubicBezTo>
                    <a:pt x="2455" y="2144"/>
                    <a:pt x="2904" y="2455"/>
                    <a:pt x="3457" y="2593"/>
                  </a:cubicBezTo>
                  <a:cubicBezTo>
                    <a:pt x="3457" y="2455"/>
                    <a:pt x="3457" y="2144"/>
                    <a:pt x="3319" y="2006"/>
                  </a:cubicBezTo>
                  <a:lnTo>
                    <a:pt x="3181" y="2006"/>
                  </a:lnTo>
                  <a:cubicBezTo>
                    <a:pt x="3042" y="1867"/>
                    <a:pt x="3042" y="1867"/>
                    <a:pt x="2904" y="1729"/>
                  </a:cubicBezTo>
                  <a:cubicBezTo>
                    <a:pt x="2317" y="1418"/>
                    <a:pt x="1729" y="1141"/>
                    <a:pt x="1176" y="865"/>
                  </a:cubicBezTo>
                  <a:cubicBezTo>
                    <a:pt x="865" y="554"/>
                    <a:pt x="450" y="416"/>
                    <a:pt x="139" y="139"/>
                  </a:cubicBezTo>
                  <a:lnTo>
                    <a:pt x="1"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85"/>
            <p:cNvSpPr/>
            <p:nvPr/>
          </p:nvSpPr>
          <p:spPr>
            <a:xfrm>
              <a:off x="3018778" y="4145987"/>
              <a:ext cx="2496" cy="2496"/>
            </a:xfrm>
            <a:custGeom>
              <a:rect b="b" l="l" r="r" t="t"/>
              <a:pathLst>
                <a:path extrusionOk="0" h="139" w="139">
                  <a:moveTo>
                    <a:pt x="138" y="0"/>
                  </a:moveTo>
                  <a:lnTo>
                    <a:pt x="0" y="139"/>
                  </a:lnTo>
                  <a:cubicBezTo>
                    <a:pt x="0" y="139"/>
                    <a:pt x="138" y="139"/>
                    <a:pt x="138" y="0"/>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85"/>
            <p:cNvSpPr/>
            <p:nvPr/>
          </p:nvSpPr>
          <p:spPr>
            <a:xfrm>
              <a:off x="3114380" y="4185086"/>
              <a:ext cx="18" cy="18"/>
            </a:xfrm>
            <a:custGeom>
              <a:rect b="b" l="l" r="r" t="t"/>
              <a:pathLst>
                <a:path extrusionOk="0" h="1" w="1">
                  <a:moveTo>
                    <a:pt x="0" y="1"/>
                  </a:moveTo>
                  <a:lnTo>
                    <a:pt x="0" y="1"/>
                  </a:lnTo>
                  <a:lnTo>
                    <a:pt x="0"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85"/>
            <p:cNvSpPr/>
            <p:nvPr/>
          </p:nvSpPr>
          <p:spPr>
            <a:xfrm>
              <a:off x="2992701" y="4138533"/>
              <a:ext cx="39117" cy="51545"/>
            </a:xfrm>
            <a:custGeom>
              <a:rect b="b" l="l" r="r" t="t"/>
              <a:pathLst>
                <a:path extrusionOk="0" h="2870" w="2178">
                  <a:moveTo>
                    <a:pt x="2040" y="1"/>
                  </a:moveTo>
                  <a:lnTo>
                    <a:pt x="1452" y="554"/>
                  </a:lnTo>
                  <a:cubicBezTo>
                    <a:pt x="1003" y="1003"/>
                    <a:pt x="588" y="1418"/>
                    <a:pt x="139" y="2005"/>
                  </a:cubicBezTo>
                  <a:lnTo>
                    <a:pt x="0" y="2144"/>
                  </a:lnTo>
                  <a:lnTo>
                    <a:pt x="0" y="2869"/>
                  </a:lnTo>
                  <a:cubicBezTo>
                    <a:pt x="726" y="2144"/>
                    <a:pt x="1452" y="1279"/>
                    <a:pt x="2178" y="554"/>
                  </a:cubicBezTo>
                  <a:lnTo>
                    <a:pt x="2178" y="415"/>
                  </a:lnTo>
                  <a:cubicBezTo>
                    <a:pt x="2178" y="277"/>
                    <a:pt x="2178" y="139"/>
                    <a:pt x="2040" y="1"/>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85"/>
            <p:cNvSpPr/>
            <p:nvPr/>
          </p:nvSpPr>
          <p:spPr>
            <a:xfrm>
              <a:off x="3262118" y="4143508"/>
              <a:ext cx="2496" cy="2496"/>
            </a:xfrm>
            <a:custGeom>
              <a:rect b="b" l="l" r="r" t="t"/>
              <a:pathLst>
                <a:path extrusionOk="0" h="139" w="139">
                  <a:moveTo>
                    <a:pt x="1" y="0"/>
                  </a:moveTo>
                  <a:lnTo>
                    <a:pt x="1" y="138"/>
                  </a:lnTo>
                  <a:lnTo>
                    <a:pt x="139"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85"/>
            <p:cNvSpPr/>
            <p:nvPr/>
          </p:nvSpPr>
          <p:spPr>
            <a:xfrm>
              <a:off x="3388754" y="4057839"/>
              <a:ext cx="2514" cy="3107"/>
            </a:xfrm>
            <a:custGeom>
              <a:rect b="b" l="l" r="r" t="t"/>
              <a:pathLst>
                <a:path extrusionOk="0" h="173" w="140">
                  <a:moveTo>
                    <a:pt x="139" y="0"/>
                  </a:moveTo>
                  <a:cubicBezTo>
                    <a:pt x="139" y="173"/>
                    <a:pt x="1" y="173"/>
                    <a:pt x="1" y="173"/>
                  </a:cubicBezTo>
                  <a:lnTo>
                    <a:pt x="139" y="173"/>
                  </a:lnTo>
                  <a:lnTo>
                    <a:pt x="139"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85"/>
            <p:cNvSpPr/>
            <p:nvPr/>
          </p:nvSpPr>
          <p:spPr>
            <a:xfrm>
              <a:off x="3391251" y="4057839"/>
              <a:ext cx="18" cy="18"/>
            </a:xfrm>
            <a:custGeom>
              <a:rect b="b" l="l" r="r" t="t"/>
              <a:pathLst>
                <a:path extrusionOk="0" h="1" w="1">
                  <a:moveTo>
                    <a:pt x="0" y="0"/>
                  </a:moveTo>
                  <a:lnTo>
                    <a:pt x="0" y="0"/>
                  </a:lnTo>
                  <a:lnTo>
                    <a:pt x="0"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85"/>
            <p:cNvSpPr/>
            <p:nvPr/>
          </p:nvSpPr>
          <p:spPr>
            <a:xfrm>
              <a:off x="3044838" y="4226070"/>
              <a:ext cx="58999" cy="44092"/>
            </a:xfrm>
            <a:custGeom>
              <a:rect b="b" l="l" r="r" t="t"/>
              <a:pathLst>
                <a:path extrusionOk="0" h="2455" w="3285">
                  <a:moveTo>
                    <a:pt x="1" y="0"/>
                  </a:moveTo>
                  <a:lnTo>
                    <a:pt x="1" y="311"/>
                  </a:lnTo>
                  <a:cubicBezTo>
                    <a:pt x="554" y="726"/>
                    <a:pt x="1141" y="1175"/>
                    <a:pt x="1729" y="1590"/>
                  </a:cubicBezTo>
                  <a:cubicBezTo>
                    <a:pt x="2282" y="1867"/>
                    <a:pt x="2731" y="2178"/>
                    <a:pt x="3285" y="2454"/>
                  </a:cubicBezTo>
                  <a:lnTo>
                    <a:pt x="3285" y="1867"/>
                  </a:lnTo>
                  <a:cubicBezTo>
                    <a:pt x="3215" y="1953"/>
                    <a:pt x="3146" y="1996"/>
                    <a:pt x="3077" y="1996"/>
                  </a:cubicBezTo>
                  <a:cubicBezTo>
                    <a:pt x="3008" y="1996"/>
                    <a:pt x="2939" y="1953"/>
                    <a:pt x="2870" y="1867"/>
                  </a:cubicBezTo>
                  <a:cubicBezTo>
                    <a:pt x="1867" y="1314"/>
                    <a:pt x="865" y="726"/>
                    <a:pt x="1" y="0"/>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85"/>
            <p:cNvSpPr/>
            <p:nvPr/>
          </p:nvSpPr>
          <p:spPr>
            <a:xfrm>
              <a:off x="3512912" y="4314218"/>
              <a:ext cx="18" cy="18"/>
            </a:xfrm>
            <a:custGeom>
              <a:rect b="b" l="l" r="r" t="t"/>
              <a:pathLst>
                <a:path extrusionOk="0" h="1" w="1">
                  <a:moveTo>
                    <a:pt x="1" y="0"/>
                  </a:moveTo>
                  <a:lnTo>
                    <a:pt x="1" y="0"/>
                  </a:lnTo>
                  <a:lnTo>
                    <a:pt x="1"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85"/>
            <p:cNvSpPr/>
            <p:nvPr/>
          </p:nvSpPr>
          <p:spPr>
            <a:xfrm>
              <a:off x="3370758" y="4042304"/>
              <a:ext cx="38506" cy="49695"/>
            </a:xfrm>
            <a:custGeom>
              <a:rect b="b" l="l" r="r" t="t"/>
              <a:pathLst>
                <a:path extrusionOk="0" h="2767" w="2144">
                  <a:moveTo>
                    <a:pt x="2144" y="1"/>
                  </a:moveTo>
                  <a:cubicBezTo>
                    <a:pt x="1867" y="312"/>
                    <a:pt x="1418" y="589"/>
                    <a:pt x="1141" y="865"/>
                  </a:cubicBezTo>
                  <a:lnTo>
                    <a:pt x="1141" y="1038"/>
                  </a:lnTo>
                  <a:cubicBezTo>
                    <a:pt x="692" y="1314"/>
                    <a:pt x="277" y="1729"/>
                    <a:pt x="1" y="2179"/>
                  </a:cubicBezTo>
                  <a:cubicBezTo>
                    <a:pt x="1" y="2317"/>
                    <a:pt x="1" y="2455"/>
                    <a:pt x="139" y="2766"/>
                  </a:cubicBezTo>
                  <a:cubicBezTo>
                    <a:pt x="865" y="1902"/>
                    <a:pt x="1418" y="1176"/>
                    <a:pt x="2144" y="450"/>
                  </a:cubicBezTo>
                  <a:lnTo>
                    <a:pt x="2144" y="312"/>
                  </a:lnTo>
                  <a:lnTo>
                    <a:pt x="2144"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85"/>
            <p:cNvSpPr/>
            <p:nvPr/>
          </p:nvSpPr>
          <p:spPr>
            <a:xfrm>
              <a:off x="3262118" y="4145987"/>
              <a:ext cx="18" cy="18"/>
            </a:xfrm>
            <a:custGeom>
              <a:rect b="b" l="l" r="r" t="t"/>
              <a:pathLst>
                <a:path extrusionOk="0" h="1" w="1">
                  <a:moveTo>
                    <a:pt x="1" y="0"/>
                  </a:moveTo>
                  <a:lnTo>
                    <a:pt x="1" y="0"/>
                  </a:lnTo>
                  <a:lnTo>
                    <a:pt x="1"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85"/>
            <p:cNvSpPr/>
            <p:nvPr/>
          </p:nvSpPr>
          <p:spPr>
            <a:xfrm>
              <a:off x="3349656" y="4086396"/>
              <a:ext cx="5604" cy="2496"/>
            </a:xfrm>
            <a:custGeom>
              <a:rect b="b" l="l" r="r" t="t"/>
              <a:pathLst>
                <a:path extrusionOk="0" h="139" w="312">
                  <a:moveTo>
                    <a:pt x="0" y="0"/>
                  </a:moveTo>
                  <a:cubicBezTo>
                    <a:pt x="139" y="138"/>
                    <a:pt x="311" y="138"/>
                    <a:pt x="311" y="138"/>
                  </a:cubicBezTo>
                  <a:lnTo>
                    <a:pt x="311"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85"/>
            <p:cNvSpPr/>
            <p:nvPr/>
          </p:nvSpPr>
          <p:spPr>
            <a:xfrm>
              <a:off x="3365173" y="4391823"/>
              <a:ext cx="39135" cy="44092"/>
            </a:xfrm>
            <a:custGeom>
              <a:rect b="b" l="l" r="r" t="t"/>
              <a:pathLst>
                <a:path extrusionOk="0" h="2455" w="2179">
                  <a:moveTo>
                    <a:pt x="2178" y="0"/>
                  </a:moveTo>
                  <a:cubicBezTo>
                    <a:pt x="2040" y="277"/>
                    <a:pt x="1729" y="415"/>
                    <a:pt x="1590" y="588"/>
                  </a:cubicBezTo>
                  <a:cubicBezTo>
                    <a:pt x="1176" y="1002"/>
                    <a:pt x="726" y="1452"/>
                    <a:pt x="312" y="2005"/>
                  </a:cubicBezTo>
                  <a:cubicBezTo>
                    <a:pt x="312" y="2005"/>
                    <a:pt x="139" y="2143"/>
                    <a:pt x="0" y="2143"/>
                  </a:cubicBezTo>
                  <a:lnTo>
                    <a:pt x="0" y="2454"/>
                  </a:lnTo>
                  <a:cubicBezTo>
                    <a:pt x="726" y="1728"/>
                    <a:pt x="1452" y="1002"/>
                    <a:pt x="2178" y="138"/>
                  </a:cubicBezTo>
                  <a:lnTo>
                    <a:pt x="2178"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85"/>
            <p:cNvSpPr/>
            <p:nvPr/>
          </p:nvSpPr>
          <p:spPr>
            <a:xfrm>
              <a:off x="3393729" y="4399259"/>
              <a:ext cx="18" cy="3125"/>
            </a:xfrm>
            <a:custGeom>
              <a:rect b="b" l="l" r="r" t="t"/>
              <a:pathLst>
                <a:path extrusionOk="0" h="174" w="1">
                  <a:moveTo>
                    <a:pt x="0" y="174"/>
                  </a:moveTo>
                  <a:lnTo>
                    <a:pt x="0" y="174"/>
                  </a:lnTo>
                  <a:lnTo>
                    <a:pt x="0"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85"/>
            <p:cNvSpPr/>
            <p:nvPr/>
          </p:nvSpPr>
          <p:spPr>
            <a:xfrm>
              <a:off x="3290064" y="4391823"/>
              <a:ext cx="59609" cy="44092"/>
            </a:xfrm>
            <a:custGeom>
              <a:rect b="b" l="l" r="r" t="t"/>
              <a:pathLst>
                <a:path extrusionOk="0" h="2455" w="3319">
                  <a:moveTo>
                    <a:pt x="0" y="0"/>
                  </a:moveTo>
                  <a:lnTo>
                    <a:pt x="0" y="277"/>
                  </a:lnTo>
                  <a:cubicBezTo>
                    <a:pt x="588" y="726"/>
                    <a:pt x="1175" y="1141"/>
                    <a:pt x="1901" y="1590"/>
                  </a:cubicBezTo>
                  <a:cubicBezTo>
                    <a:pt x="2316" y="1867"/>
                    <a:pt x="2765" y="2143"/>
                    <a:pt x="3318" y="2454"/>
                  </a:cubicBezTo>
                  <a:lnTo>
                    <a:pt x="3318" y="2143"/>
                  </a:lnTo>
                  <a:lnTo>
                    <a:pt x="3180" y="2143"/>
                  </a:lnTo>
                  <a:cubicBezTo>
                    <a:pt x="2178" y="1452"/>
                    <a:pt x="1037" y="864"/>
                    <a:pt x="0" y="0"/>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85"/>
            <p:cNvSpPr/>
            <p:nvPr/>
          </p:nvSpPr>
          <p:spPr>
            <a:xfrm>
              <a:off x="3393729" y="4402366"/>
              <a:ext cx="18" cy="18"/>
            </a:xfrm>
            <a:custGeom>
              <a:rect b="b" l="l" r="r" t="t"/>
              <a:pathLst>
                <a:path extrusionOk="0" h="1" w="1">
                  <a:moveTo>
                    <a:pt x="0" y="1"/>
                  </a:moveTo>
                  <a:lnTo>
                    <a:pt x="0" y="1"/>
                  </a:lnTo>
                  <a:lnTo>
                    <a:pt x="0"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85"/>
            <p:cNvSpPr/>
            <p:nvPr/>
          </p:nvSpPr>
          <p:spPr>
            <a:xfrm>
              <a:off x="3484356" y="4265169"/>
              <a:ext cx="18" cy="18"/>
            </a:xfrm>
            <a:custGeom>
              <a:rect b="b" l="l" r="r" t="t"/>
              <a:pathLst>
                <a:path extrusionOk="0" h="1" w="1">
                  <a:moveTo>
                    <a:pt x="1" y="1"/>
                  </a:moveTo>
                  <a:lnTo>
                    <a:pt x="1" y="1"/>
                  </a:lnTo>
                  <a:lnTo>
                    <a:pt x="1"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85"/>
            <p:cNvSpPr/>
            <p:nvPr/>
          </p:nvSpPr>
          <p:spPr>
            <a:xfrm>
              <a:off x="3409247" y="4306154"/>
              <a:ext cx="62106" cy="41595"/>
            </a:xfrm>
            <a:custGeom>
              <a:rect b="b" l="l" r="r" t="t"/>
              <a:pathLst>
                <a:path extrusionOk="0" h="2316" w="3458">
                  <a:moveTo>
                    <a:pt x="1" y="0"/>
                  </a:moveTo>
                  <a:cubicBezTo>
                    <a:pt x="46" y="33"/>
                    <a:pt x="92" y="66"/>
                    <a:pt x="139" y="99"/>
                  </a:cubicBezTo>
                  <a:lnTo>
                    <a:pt x="139" y="99"/>
                  </a:lnTo>
                  <a:lnTo>
                    <a:pt x="139" y="0"/>
                  </a:lnTo>
                  <a:close/>
                  <a:moveTo>
                    <a:pt x="139" y="99"/>
                  </a:moveTo>
                  <a:lnTo>
                    <a:pt x="139" y="173"/>
                  </a:lnTo>
                  <a:cubicBezTo>
                    <a:pt x="726" y="588"/>
                    <a:pt x="1314" y="1037"/>
                    <a:pt x="1867" y="1452"/>
                  </a:cubicBezTo>
                  <a:cubicBezTo>
                    <a:pt x="2316" y="1728"/>
                    <a:pt x="2869" y="2039"/>
                    <a:pt x="3457" y="2316"/>
                  </a:cubicBezTo>
                  <a:cubicBezTo>
                    <a:pt x="3457" y="2178"/>
                    <a:pt x="3457" y="2178"/>
                    <a:pt x="3319" y="2039"/>
                  </a:cubicBezTo>
                  <a:lnTo>
                    <a:pt x="3181" y="2039"/>
                  </a:lnTo>
                  <a:cubicBezTo>
                    <a:pt x="2224" y="1347"/>
                    <a:pt x="1110" y="780"/>
                    <a:pt x="139" y="99"/>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85"/>
            <p:cNvSpPr/>
            <p:nvPr/>
          </p:nvSpPr>
          <p:spPr>
            <a:xfrm>
              <a:off x="3365173" y="4352706"/>
              <a:ext cx="18" cy="18"/>
            </a:xfrm>
            <a:custGeom>
              <a:rect b="b" l="l" r="r" t="t"/>
              <a:pathLst>
                <a:path extrusionOk="0" h="1" w="1">
                  <a:moveTo>
                    <a:pt x="0" y="0"/>
                  </a:moveTo>
                  <a:lnTo>
                    <a:pt x="0" y="0"/>
                  </a:lnTo>
                  <a:lnTo>
                    <a:pt x="0"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85"/>
            <p:cNvSpPr/>
            <p:nvPr/>
          </p:nvSpPr>
          <p:spPr>
            <a:xfrm>
              <a:off x="3163410" y="4309243"/>
              <a:ext cx="59627" cy="43481"/>
            </a:xfrm>
            <a:custGeom>
              <a:rect b="b" l="l" r="r" t="t"/>
              <a:pathLst>
                <a:path extrusionOk="0" h="2421" w="3320">
                  <a:moveTo>
                    <a:pt x="1" y="1"/>
                  </a:moveTo>
                  <a:lnTo>
                    <a:pt x="1" y="277"/>
                  </a:lnTo>
                  <a:cubicBezTo>
                    <a:pt x="588" y="692"/>
                    <a:pt x="1176" y="1280"/>
                    <a:pt x="1867" y="1556"/>
                  </a:cubicBezTo>
                  <a:cubicBezTo>
                    <a:pt x="2317" y="2006"/>
                    <a:pt x="2731" y="2282"/>
                    <a:pt x="3319" y="2420"/>
                  </a:cubicBezTo>
                  <a:lnTo>
                    <a:pt x="3319" y="2006"/>
                  </a:lnTo>
                  <a:cubicBezTo>
                    <a:pt x="2904" y="1729"/>
                    <a:pt x="2593" y="1556"/>
                    <a:pt x="2178" y="1280"/>
                  </a:cubicBezTo>
                  <a:cubicBezTo>
                    <a:pt x="1867" y="1142"/>
                    <a:pt x="1453" y="865"/>
                    <a:pt x="1003" y="692"/>
                  </a:cubicBezTo>
                  <a:cubicBezTo>
                    <a:pt x="727" y="416"/>
                    <a:pt x="312" y="277"/>
                    <a:pt x="1" y="1"/>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85"/>
            <p:cNvSpPr/>
            <p:nvPr/>
          </p:nvSpPr>
          <p:spPr>
            <a:xfrm>
              <a:off x="3241015" y="4270144"/>
              <a:ext cx="18" cy="18"/>
            </a:xfrm>
            <a:custGeom>
              <a:rect b="b" l="l" r="r" t="t"/>
              <a:pathLst>
                <a:path extrusionOk="0" h="1" w="1">
                  <a:moveTo>
                    <a:pt x="0" y="0"/>
                  </a:moveTo>
                  <a:lnTo>
                    <a:pt x="0" y="0"/>
                  </a:lnTo>
                  <a:lnTo>
                    <a:pt x="0"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85"/>
            <p:cNvSpPr/>
            <p:nvPr/>
          </p:nvSpPr>
          <p:spPr>
            <a:xfrm>
              <a:off x="3119336" y="4221096"/>
              <a:ext cx="39135" cy="49067"/>
            </a:xfrm>
            <a:custGeom>
              <a:rect b="b" l="l" r="r" t="t"/>
              <a:pathLst>
                <a:path extrusionOk="0" h="2732" w="2179">
                  <a:moveTo>
                    <a:pt x="2040" y="1"/>
                  </a:moveTo>
                  <a:lnTo>
                    <a:pt x="1729" y="277"/>
                  </a:lnTo>
                  <a:cubicBezTo>
                    <a:pt x="1314" y="727"/>
                    <a:pt x="865" y="1003"/>
                    <a:pt x="450" y="1452"/>
                  </a:cubicBezTo>
                  <a:cubicBezTo>
                    <a:pt x="312" y="1729"/>
                    <a:pt x="173" y="1867"/>
                    <a:pt x="1" y="2005"/>
                  </a:cubicBezTo>
                  <a:lnTo>
                    <a:pt x="1" y="2144"/>
                  </a:lnTo>
                  <a:lnTo>
                    <a:pt x="1" y="2731"/>
                  </a:lnTo>
                  <a:cubicBezTo>
                    <a:pt x="727" y="2005"/>
                    <a:pt x="1452" y="1280"/>
                    <a:pt x="2178" y="415"/>
                  </a:cubicBezTo>
                  <a:cubicBezTo>
                    <a:pt x="2178" y="277"/>
                    <a:pt x="2178" y="139"/>
                    <a:pt x="2040" y="1"/>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85"/>
            <p:cNvSpPr/>
            <p:nvPr/>
          </p:nvSpPr>
          <p:spPr>
            <a:xfrm>
              <a:off x="3269572" y="4316697"/>
              <a:ext cx="18" cy="2496"/>
            </a:xfrm>
            <a:custGeom>
              <a:rect b="b" l="l" r="r" t="t"/>
              <a:pathLst>
                <a:path extrusionOk="0" h="139" w="1">
                  <a:moveTo>
                    <a:pt x="0" y="139"/>
                  </a:moveTo>
                  <a:lnTo>
                    <a:pt x="0" y="1"/>
                  </a:lnTo>
                  <a:lnTo>
                    <a:pt x="0"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85"/>
            <p:cNvSpPr/>
            <p:nvPr/>
          </p:nvSpPr>
          <p:spPr>
            <a:xfrm>
              <a:off x="3269572" y="4316697"/>
              <a:ext cx="2496" cy="18"/>
            </a:xfrm>
            <a:custGeom>
              <a:rect b="b" l="l" r="r" t="t"/>
              <a:pathLst>
                <a:path extrusionOk="0" h="1" w="139">
                  <a:moveTo>
                    <a:pt x="0" y="1"/>
                  </a:moveTo>
                  <a:lnTo>
                    <a:pt x="0" y="1"/>
                  </a:lnTo>
                  <a:lnTo>
                    <a:pt x="139"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85"/>
            <p:cNvSpPr/>
            <p:nvPr/>
          </p:nvSpPr>
          <p:spPr>
            <a:xfrm>
              <a:off x="3238537" y="4311740"/>
              <a:ext cx="39117" cy="44092"/>
            </a:xfrm>
            <a:custGeom>
              <a:rect b="b" l="l" r="r" t="t"/>
              <a:pathLst>
                <a:path extrusionOk="0" h="2455" w="2178">
                  <a:moveTo>
                    <a:pt x="2178" y="0"/>
                  </a:moveTo>
                  <a:cubicBezTo>
                    <a:pt x="2005" y="138"/>
                    <a:pt x="1867" y="138"/>
                    <a:pt x="1728" y="277"/>
                  </a:cubicBezTo>
                  <a:cubicBezTo>
                    <a:pt x="1314" y="726"/>
                    <a:pt x="864" y="1141"/>
                    <a:pt x="588" y="1728"/>
                  </a:cubicBezTo>
                  <a:cubicBezTo>
                    <a:pt x="449" y="1867"/>
                    <a:pt x="277" y="1867"/>
                    <a:pt x="138" y="1867"/>
                  </a:cubicBezTo>
                  <a:lnTo>
                    <a:pt x="0" y="1867"/>
                  </a:lnTo>
                  <a:lnTo>
                    <a:pt x="0" y="2454"/>
                  </a:lnTo>
                  <a:cubicBezTo>
                    <a:pt x="726" y="1590"/>
                    <a:pt x="1452" y="864"/>
                    <a:pt x="2178" y="138"/>
                  </a:cubicBezTo>
                  <a:lnTo>
                    <a:pt x="2178"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85"/>
            <p:cNvSpPr/>
            <p:nvPr/>
          </p:nvSpPr>
          <p:spPr>
            <a:xfrm>
              <a:off x="3163410" y="4141012"/>
              <a:ext cx="62106" cy="41003"/>
            </a:xfrm>
            <a:custGeom>
              <a:rect b="b" l="l" r="r" t="t"/>
              <a:pathLst>
                <a:path extrusionOk="0" h="2283" w="3458">
                  <a:moveTo>
                    <a:pt x="1" y="1"/>
                  </a:moveTo>
                  <a:lnTo>
                    <a:pt x="1" y="139"/>
                  </a:lnTo>
                  <a:cubicBezTo>
                    <a:pt x="727" y="554"/>
                    <a:pt x="1314" y="1003"/>
                    <a:pt x="1867" y="1418"/>
                  </a:cubicBezTo>
                  <a:cubicBezTo>
                    <a:pt x="2317" y="1729"/>
                    <a:pt x="2904" y="2006"/>
                    <a:pt x="3457" y="2282"/>
                  </a:cubicBezTo>
                  <a:cubicBezTo>
                    <a:pt x="3319" y="2144"/>
                    <a:pt x="3319" y="2006"/>
                    <a:pt x="3319" y="1867"/>
                  </a:cubicBezTo>
                  <a:cubicBezTo>
                    <a:pt x="3181" y="1867"/>
                    <a:pt x="3043" y="1867"/>
                    <a:pt x="2904" y="1729"/>
                  </a:cubicBezTo>
                  <a:cubicBezTo>
                    <a:pt x="2040" y="1141"/>
                    <a:pt x="1003" y="727"/>
                    <a:pt x="1" y="1"/>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85"/>
            <p:cNvSpPr/>
            <p:nvPr/>
          </p:nvSpPr>
          <p:spPr>
            <a:xfrm>
              <a:off x="3267093" y="3975259"/>
              <a:ext cx="18" cy="18"/>
            </a:xfrm>
            <a:custGeom>
              <a:rect b="b" l="l" r="r" t="t"/>
              <a:pathLst>
                <a:path extrusionOk="0" h="1" w="1">
                  <a:moveTo>
                    <a:pt x="0" y="1"/>
                  </a:moveTo>
                  <a:lnTo>
                    <a:pt x="0" y="1"/>
                  </a:lnTo>
                  <a:lnTo>
                    <a:pt x="0"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85"/>
            <p:cNvSpPr/>
            <p:nvPr/>
          </p:nvSpPr>
          <p:spPr>
            <a:xfrm>
              <a:off x="3267093" y="3975259"/>
              <a:ext cx="18" cy="18"/>
            </a:xfrm>
            <a:custGeom>
              <a:rect b="b" l="l" r="r" t="t"/>
              <a:pathLst>
                <a:path extrusionOk="0" h="1" w="1">
                  <a:moveTo>
                    <a:pt x="0" y="1"/>
                  </a:moveTo>
                  <a:lnTo>
                    <a:pt x="0" y="1"/>
                  </a:lnTo>
                  <a:lnTo>
                    <a:pt x="0"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85"/>
            <p:cNvSpPr/>
            <p:nvPr/>
          </p:nvSpPr>
          <p:spPr>
            <a:xfrm>
              <a:off x="3243494" y="3962238"/>
              <a:ext cx="39135" cy="46570"/>
            </a:xfrm>
            <a:custGeom>
              <a:rect b="b" l="l" r="r" t="t"/>
              <a:pathLst>
                <a:path extrusionOk="0" h="2593" w="2179">
                  <a:moveTo>
                    <a:pt x="2178" y="0"/>
                  </a:moveTo>
                  <a:cubicBezTo>
                    <a:pt x="1902" y="138"/>
                    <a:pt x="1591" y="449"/>
                    <a:pt x="1314" y="726"/>
                  </a:cubicBezTo>
                  <a:cubicBezTo>
                    <a:pt x="865" y="1175"/>
                    <a:pt x="450" y="1590"/>
                    <a:pt x="1" y="2178"/>
                  </a:cubicBezTo>
                  <a:cubicBezTo>
                    <a:pt x="1" y="2316"/>
                    <a:pt x="1" y="2454"/>
                    <a:pt x="173" y="2592"/>
                  </a:cubicBezTo>
                  <a:cubicBezTo>
                    <a:pt x="865" y="1867"/>
                    <a:pt x="1452" y="1002"/>
                    <a:pt x="2178" y="311"/>
                  </a:cubicBezTo>
                  <a:lnTo>
                    <a:pt x="2178" y="138"/>
                  </a:lnTo>
                  <a:lnTo>
                    <a:pt x="2178"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85"/>
            <p:cNvSpPr/>
            <p:nvPr/>
          </p:nvSpPr>
          <p:spPr>
            <a:xfrm>
              <a:off x="3491809" y="4172065"/>
              <a:ext cx="3125" cy="2496"/>
            </a:xfrm>
            <a:custGeom>
              <a:rect b="b" l="l" r="r" t="t"/>
              <a:pathLst>
                <a:path extrusionOk="0" h="139" w="174">
                  <a:moveTo>
                    <a:pt x="1" y="0"/>
                  </a:moveTo>
                  <a:lnTo>
                    <a:pt x="1" y="138"/>
                  </a:lnTo>
                  <a:cubicBezTo>
                    <a:pt x="1" y="0"/>
                    <a:pt x="1" y="0"/>
                    <a:pt x="174" y="0"/>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85"/>
            <p:cNvSpPr/>
            <p:nvPr/>
          </p:nvSpPr>
          <p:spPr>
            <a:xfrm>
              <a:off x="3191967" y="3985820"/>
              <a:ext cx="36028" cy="22989"/>
            </a:xfrm>
            <a:custGeom>
              <a:rect b="b" l="l" r="r" t="t"/>
              <a:pathLst>
                <a:path extrusionOk="0" h="1280" w="2006">
                  <a:moveTo>
                    <a:pt x="1" y="1"/>
                  </a:moveTo>
                  <a:lnTo>
                    <a:pt x="1" y="1"/>
                  </a:lnTo>
                  <a:cubicBezTo>
                    <a:pt x="139" y="139"/>
                    <a:pt x="277" y="277"/>
                    <a:pt x="588" y="415"/>
                  </a:cubicBezTo>
                  <a:cubicBezTo>
                    <a:pt x="1003" y="726"/>
                    <a:pt x="1591" y="1003"/>
                    <a:pt x="2006" y="1279"/>
                  </a:cubicBezTo>
                  <a:lnTo>
                    <a:pt x="2006" y="1003"/>
                  </a:lnTo>
                  <a:lnTo>
                    <a:pt x="1591" y="1003"/>
                  </a:lnTo>
                  <a:cubicBezTo>
                    <a:pt x="1003" y="554"/>
                    <a:pt x="450" y="277"/>
                    <a:pt x="1" y="1"/>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85"/>
            <p:cNvSpPr/>
            <p:nvPr/>
          </p:nvSpPr>
          <p:spPr>
            <a:xfrm>
              <a:off x="3445257" y="4156529"/>
              <a:ext cx="21121" cy="13057"/>
            </a:xfrm>
            <a:custGeom>
              <a:rect b="b" l="l" r="r" t="t"/>
              <a:pathLst>
                <a:path extrusionOk="0" h="727" w="1176">
                  <a:moveTo>
                    <a:pt x="0" y="1"/>
                  </a:moveTo>
                  <a:lnTo>
                    <a:pt x="173" y="139"/>
                  </a:lnTo>
                  <a:cubicBezTo>
                    <a:pt x="450" y="277"/>
                    <a:pt x="864" y="554"/>
                    <a:pt x="1176" y="727"/>
                  </a:cubicBezTo>
                  <a:cubicBezTo>
                    <a:pt x="864" y="416"/>
                    <a:pt x="450" y="277"/>
                    <a:pt x="0" y="1"/>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85"/>
            <p:cNvSpPr/>
            <p:nvPr/>
          </p:nvSpPr>
          <p:spPr>
            <a:xfrm>
              <a:off x="3489330" y="4096938"/>
              <a:ext cx="18" cy="18"/>
            </a:xfrm>
            <a:custGeom>
              <a:rect b="b" l="l" r="r" t="t"/>
              <a:pathLst>
                <a:path extrusionOk="0" h="1" w="1">
                  <a:moveTo>
                    <a:pt x="0" y="1"/>
                  </a:moveTo>
                  <a:lnTo>
                    <a:pt x="0" y="1"/>
                  </a:lnTo>
                  <a:lnTo>
                    <a:pt x="0"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85"/>
            <p:cNvSpPr/>
            <p:nvPr/>
          </p:nvSpPr>
          <p:spPr>
            <a:xfrm>
              <a:off x="3233562" y="4096938"/>
              <a:ext cx="18" cy="18"/>
            </a:xfrm>
            <a:custGeom>
              <a:rect b="b" l="l" r="r" t="t"/>
              <a:pathLst>
                <a:path extrusionOk="0" h="1" w="1">
                  <a:moveTo>
                    <a:pt x="1" y="1"/>
                  </a:moveTo>
                  <a:lnTo>
                    <a:pt x="1" y="1"/>
                  </a:lnTo>
                  <a:lnTo>
                    <a:pt x="1"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85"/>
            <p:cNvSpPr/>
            <p:nvPr/>
          </p:nvSpPr>
          <p:spPr>
            <a:xfrm>
              <a:off x="2664302" y="4037347"/>
              <a:ext cx="2496" cy="18"/>
            </a:xfrm>
            <a:custGeom>
              <a:rect b="b" l="l" r="r" t="t"/>
              <a:pathLst>
                <a:path extrusionOk="0" h="1" w="139">
                  <a:moveTo>
                    <a:pt x="0" y="0"/>
                  </a:moveTo>
                  <a:lnTo>
                    <a:pt x="139" y="0"/>
                  </a:lnTo>
                  <a:lnTo>
                    <a:pt x="0"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85"/>
            <p:cNvSpPr/>
            <p:nvPr/>
          </p:nvSpPr>
          <p:spPr>
            <a:xfrm>
              <a:off x="3238537" y="4420380"/>
              <a:ext cx="4975" cy="2496"/>
            </a:xfrm>
            <a:custGeom>
              <a:rect b="b" l="l" r="r" t="t"/>
              <a:pathLst>
                <a:path extrusionOk="0" h="139" w="277">
                  <a:moveTo>
                    <a:pt x="277" y="138"/>
                  </a:moveTo>
                  <a:cubicBezTo>
                    <a:pt x="277" y="138"/>
                    <a:pt x="138" y="0"/>
                    <a:pt x="0" y="0"/>
                  </a:cubicBezTo>
                  <a:cubicBezTo>
                    <a:pt x="138" y="0"/>
                    <a:pt x="277" y="138"/>
                    <a:pt x="277" y="138"/>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85"/>
            <p:cNvSpPr/>
            <p:nvPr/>
          </p:nvSpPr>
          <p:spPr>
            <a:xfrm>
              <a:off x="3437803" y="3807028"/>
              <a:ext cx="181288" cy="124175"/>
            </a:xfrm>
            <a:custGeom>
              <a:rect b="b" l="l" r="r" t="t"/>
              <a:pathLst>
                <a:path extrusionOk="0" h="6914" w="10094">
                  <a:moveTo>
                    <a:pt x="1" y="1"/>
                  </a:moveTo>
                  <a:lnTo>
                    <a:pt x="1" y="1"/>
                  </a:lnTo>
                  <a:cubicBezTo>
                    <a:pt x="32" y="25"/>
                    <a:pt x="63" y="48"/>
                    <a:pt x="95" y="72"/>
                  </a:cubicBezTo>
                  <a:lnTo>
                    <a:pt x="95" y="72"/>
                  </a:lnTo>
                  <a:cubicBezTo>
                    <a:pt x="64" y="49"/>
                    <a:pt x="33" y="25"/>
                    <a:pt x="1" y="1"/>
                  </a:cubicBezTo>
                  <a:close/>
                  <a:moveTo>
                    <a:pt x="95" y="72"/>
                  </a:moveTo>
                  <a:lnTo>
                    <a:pt x="95" y="72"/>
                  </a:lnTo>
                  <a:cubicBezTo>
                    <a:pt x="250" y="191"/>
                    <a:pt x="392" y="303"/>
                    <a:pt x="533" y="402"/>
                  </a:cubicBezTo>
                  <a:lnTo>
                    <a:pt x="533" y="402"/>
                  </a:lnTo>
                  <a:cubicBezTo>
                    <a:pt x="386" y="292"/>
                    <a:pt x="240" y="182"/>
                    <a:pt x="95" y="72"/>
                  </a:cubicBezTo>
                  <a:close/>
                  <a:moveTo>
                    <a:pt x="533" y="402"/>
                  </a:moveTo>
                  <a:cubicBezTo>
                    <a:pt x="1507" y="1132"/>
                    <a:pt x="2514" y="1863"/>
                    <a:pt x="3595" y="2593"/>
                  </a:cubicBezTo>
                  <a:cubicBezTo>
                    <a:pt x="4909" y="3596"/>
                    <a:pt x="6326" y="4460"/>
                    <a:pt x="7778" y="5497"/>
                  </a:cubicBezTo>
                  <a:cubicBezTo>
                    <a:pt x="8504" y="5911"/>
                    <a:pt x="9368" y="6499"/>
                    <a:pt x="10094" y="6914"/>
                  </a:cubicBezTo>
                  <a:cubicBezTo>
                    <a:pt x="7778" y="5324"/>
                    <a:pt x="5462" y="3768"/>
                    <a:pt x="3181" y="2178"/>
                  </a:cubicBezTo>
                  <a:lnTo>
                    <a:pt x="1141" y="727"/>
                  </a:lnTo>
                  <a:cubicBezTo>
                    <a:pt x="919" y="653"/>
                    <a:pt x="727" y="539"/>
                    <a:pt x="533" y="402"/>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85"/>
            <p:cNvSpPr/>
            <p:nvPr/>
          </p:nvSpPr>
          <p:spPr>
            <a:xfrm>
              <a:off x="3349656" y="4489903"/>
              <a:ext cx="2496" cy="2496"/>
            </a:xfrm>
            <a:custGeom>
              <a:rect b="b" l="l" r="r" t="t"/>
              <a:pathLst>
                <a:path extrusionOk="0" h="139" w="139">
                  <a:moveTo>
                    <a:pt x="0" y="0"/>
                  </a:moveTo>
                  <a:lnTo>
                    <a:pt x="0" y="139"/>
                  </a:lnTo>
                  <a:lnTo>
                    <a:pt x="139" y="139"/>
                  </a:lnTo>
                  <a:cubicBezTo>
                    <a:pt x="139" y="139"/>
                    <a:pt x="0" y="139"/>
                    <a:pt x="0" y="0"/>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85"/>
            <p:cNvSpPr/>
            <p:nvPr/>
          </p:nvSpPr>
          <p:spPr>
            <a:xfrm>
              <a:off x="3378212" y="4507899"/>
              <a:ext cx="18" cy="18"/>
            </a:xfrm>
            <a:custGeom>
              <a:rect b="b" l="l" r="r" t="t"/>
              <a:pathLst>
                <a:path extrusionOk="0" h="1" w="1">
                  <a:moveTo>
                    <a:pt x="0" y="1"/>
                  </a:moveTo>
                  <a:lnTo>
                    <a:pt x="0" y="1"/>
                  </a:lnTo>
                  <a:lnTo>
                    <a:pt x="0"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85"/>
            <p:cNvSpPr/>
            <p:nvPr/>
          </p:nvSpPr>
          <p:spPr>
            <a:xfrm>
              <a:off x="3238537" y="3926228"/>
              <a:ext cx="18" cy="18"/>
            </a:xfrm>
            <a:custGeom>
              <a:rect b="b" l="l" r="r" t="t"/>
              <a:pathLst>
                <a:path extrusionOk="0" h="1" w="1">
                  <a:moveTo>
                    <a:pt x="0" y="0"/>
                  </a:moveTo>
                  <a:lnTo>
                    <a:pt x="0" y="0"/>
                  </a:lnTo>
                  <a:lnTo>
                    <a:pt x="0"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85"/>
            <p:cNvSpPr/>
            <p:nvPr/>
          </p:nvSpPr>
          <p:spPr>
            <a:xfrm>
              <a:off x="3473813" y="4172065"/>
              <a:ext cx="18" cy="2496"/>
            </a:xfrm>
            <a:custGeom>
              <a:rect b="b" l="l" r="r" t="t"/>
              <a:pathLst>
                <a:path extrusionOk="0" h="139" w="1">
                  <a:moveTo>
                    <a:pt x="0" y="0"/>
                  </a:moveTo>
                  <a:lnTo>
                    <a:pt x="0" y="138"/>
                  </a:lnTo>
                  <a:lnTo>
                    <a:pt x="0"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85"/>
            <p:cNvSpPr/>
            <p:nvPr/>
          </p:nvSpPr>
          <p:spPr>
            <a:xfrm>
              <a:off x="3517887" y="4143508"/>
              <a:ext cx="18" cy="2496"/>
            </a:xfrm>
            <a:custGeom>
              <a:rect b="b" l="l" r="r" t="t"/>
              <a:pathLst>
                <a:path extrusionOk="0" h="139" w="1">
                  <a:moveTo>
                    <a:pt x="0" y="138"/>
                  </a:moveTo>
                  <a:lnTo>
                    <a:pt x="0" y="0"/>
                  </a:lnTo>
                  <a:lnTo>
                    <a:pt x="0"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85"/>
            <p:cNvSpPr/>
            <p:nvPr/>
          </p:nvSpPr>
          <p:spPr>
            <a:xfrm>
              <a:off x="3137961" y="4060928"/>
              <a:ext cx="2496" cy="18"/>
            </a:xfrm>
            <a:custGeom>
              <a:rect b="b" l="l" r="r" t="t"/>
              <a:pathLst>
                <a:path extrusionOk="0" h="1" w="139">
                  <a:moveTo>
                    <a:pt x="1" y="1"/>
                  </a:moveTo>
                  <a:lnTo>
                    <a:pt x="139" y="1"/>
                  </a:lnTo>
                  <a:lnTo>
                    <a:pt x="139"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85"/>
            <p:cNvSpPr/>
            <p:nvPr/>
          </p:nvSpPr>
          <p:spPr>
            <a:xfrm>
              <a:off x="3036774" y="4052864"/>
              <a:ext cx="59609" cy="46570"/>
            </a:xfrm>
            <a:custGeom>
              <a:rect b="b" l="l" r="r" t="t"/>
              <a:pathLst>
                <a:path extrusionOk="0" h="2593" w="3319">
                  <a:moveTo>
                    <a:pt x="0" y="1"/>
                  </a:moveTo>
                  <a:lnTo>
                    <a:pt x="0" y="450"/>
                  </a:lnTo>
                  <a:cubicBezTo>
                    <a:pt x="588" y="865"/>
                    <a:pt x="1314" y="1314"/>
                    <a:pt x="1867" y="1729"/>
                  </a:cubicBezTo>
                  <a:cubicBezTo>
                    <a:pt x="2316" y="2005"/>
                    <a:pt x="2869" y="2316"/>
                    <a:pt x="3319" y="2593"/>
                  </a:cubicBezTo>
                  <a:lnTo>
                    <a:pt x="3319" y="2005"/>
                  </a:lnTo>
                  <a:lnTo>
                    <a:pt x="3180" y="2005"/>
                  </a:lnTo>
                  <a:cubicBezTo>
                    <a:pt x="2005" y="1314"/>
                    <a:pt x="1003" y="726"/>
                    <a:pt x="0" y="1"/>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85"/>
            <p:cNvSpPr/>
            <p:nvPr/>
          </p:nvSpPr>
          <p:spPr>
            <a:xfrm>
              <a:off x="3140439" y="4060928"/>
              <a:ext cx="18" cy="18"/>
            </a:xfrm>
            <a:custGeom>
              <a:rect b="b" l="l" r="r" t="t"/>
              <a:pathLst>
                <a:path extrusionOk="0" h="1" w="1">
                  <a:moveTo>
                    <a:pt x="1" y="1"/>
                  </a:moveTo>
                  <a:lnTo>
                    <a:pt x="1" y="1"/>
                  </a:lnTo>
                  <a:lnTo>
                    <a:pt x="1"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85"/>
            <p:cNvSpPr/>
            <p:nvPr/>
          </p:nvSpPr>
          <p:spPr>
            <a:xfrm>
              <a:off x="3512912" y="4314218"/>
              <a:ext cx="2514" cy="18"/>
            </a:xfrm>
            <a:custGeom>
              <a:rect b="b" l="l" r="r" t="t"/>
              <a:pathLst>
                <a:path extrusionOk="0" h="1" w="140">
                  <a:moveTo>
                    <a:pt x="1" y="0"/>
                  </a:moveTo>
                  <a:lnTo>
                    <a:pt x="139" y="0"/>
                  </a:lnTo>
                  <a:lnTo>
                    <a:pt x="139"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85"/>
            <p:cNvSpPr/>
            <p:nvPr/>
          </p:nvSpPr>
          <p:spPr>
            <a:xfrm>
              <a:off x="3111883" y="4050386"/>
              <a:ext cx="38506" cy="49049"/>
            </a:xfrm>
            <a:custGeom>
              <a:rect b="b" l="l" r="r" t="t"/>
              <a:pathLst>
                <a:path extrusionOk="0" h="2731" w="2144">
                  <a:moveTo>
                    <a:pt x="2144" y="0"/>
                  </a:moveTo>
                  <a:cubicBezTo>
                    <a:pt x="2006" y="277"/>
                    <a:pt x="1729" y="415"/>
                    <a:pt x="1591" y="588"/>
                  </a:cubicBezTo>
                  <a:cubicBezTo>
                    <a:pt x="1003" y="1003"/>
                    <a:pt x="588" y="1452"/>
                    <a:pt x="277" y="2005"/>
                  </a:cubicBezTo>
                  <a:cubicBezTo>
                    <a:pt x="139" y="2005"/>
                    <a:pt x="139" y="2143"/>
                    <a:pt x="1" y="2143"/>
                  </a:cubicBezTo>
                  <a:cubicBezTo>
                    <a:pt x="1" y="2316"/>
                    <a:pt x="139" y="2593"/>
                    <a:pt x="139" y="2731"/>
                  </a:cubicBezTo>
                  <a:cubicBezTo>
                    <a:pt x="865" y="2005"/>
                    <a:pt x="1453" y="1279"/>
                    <a:pt x="2144" y="415"/>
                  </a:cubicBezTo>
                  <a:lnTo>
                    <a:pt x="2144"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85"/>
            <p:cNvSpPr/>
            <p:nvPr/>
          </p:nvSpPr>
          <p:spPr>
            <a:xfrm>
              <a:off x="3360198" y="4223574"/>
              <a:ext cx="36028" cy="41613"/>
            </a:xfrm>
            <a:custGeom>
              <a:rect b="b" l="l" r="r" t="t"/>
              <a:pathLst>
                <a:path extrusionOk="0" h="2317" w="2006">
                  <a:moveTo>
                    <a:pt x="2006" y="1"/>
                  </a:moveTo>
                  <a:lnTo>
                    <a:pt x="2006" y="1"/>
                  </a:lnTo>
                  <a:cubicBezTo>
                    <a:pt x="1940" y="87"/>
                    <a:pt x="1872" y="176"/>
                    <a:pt x="1801" y="265"/>
                  </a:cubicBezTo>
                  <a:lnTo>
                    <a:pt x="1801" y="265"/>
                  </a:lnTo>
                  <a:cubicBezTo>
                    <a:pt x="1912" y="229"/>
                    <a:pt x="2006" y="115"/>
                    <a:pt x="2006" y="1"/>
                  </a:cubicBezTo>
                  <a:close/>
                  <a:moveTo>
                    <a:pt x="1801" y="265"/>
                  </a:moveTo>
                  <a:cubicBezTo>
                    <a:pt x="1778" y="273"/>
                    <a:pt x="1753" y="277"/>
                    <a:pt x="1729" y="277"/>
                  </a:cubicBezTo>
                  <a:lnTo>
                    <a:pt x="1729" y="357"/>
                  </a:lnTo>
                  <a:lnTo>
                    <a:pt x="1729" y="357"/>
                  </a:lnTo>
                  <a:cubicBezTo>
                    <a:pt x="1753" y="326"/>
                    <a:pt x="1777" y="296"/>
                    <a:pt x="1801" y="265"/>
                  </a:cubicBezTo>
                  <a:close/>
                  <a:moveTo>
                    <a:pt x="1729" y="357"/>
                  </a:moveTo>
                  <a:cubicBezTo>
                    <a:pt x="1670" y="432"/>
                    <a:pt x="1610" y="507"/>
                    <a:pt x="1548" y="583"/>
                  </a:cubicBezTo>
                  <a:lnTo>
                    <a:pt x="1548" y="583"/>
                  </a:lnTo>
                  <a:cubicBezTo>
                    <a:pt x="1606" y="539"/>
                    <a:pt x="1667" y="494"/>
                    <a:pt x="1729" y="450"/>
                  </a:cubicBezTo>
                  <a:lnTo>
                    <a:pt x="1729" y="357"/>
                  </a:lnTo>
                  <a:close/>
                  <a:moveTo>
                    <a:pt x="1548" y="583"/>
                  </a:moveTo>
                  <a:lnTo>
                    <a:pt x="1548" y="583"/>
                  </a:lnTo>
                  <a:cubicBezTo>
                    <a:pt x="1055" y="960"/>
                    <a:pt x="694" y="1358"/>
                    <a:pt x="416" y="1729"/>
                  </a:cubicBezTo>
                  <a:cubicBezTo>
                    <a:pt x="277" y="1867"/>
                    <a:pt x="139" y="2006"/>
                    <a:pt x="1" y="2006"/>
                  </a:cubicBezTo>
                  <a:lnTo>
                    <a:pt x="1" y="2317"/>
                  </a:lnTo>
                  <a:cubicBezTo>
                    <a:pt x="540" y="1777"/>
                    <a:pt x="1079" y="1162"/>
                    <a:pt x="1548" y="583"/>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85"/>
            <p:cNvSpPr/>
            <p:nvPr/>
          </p:nvSpPr>
          <p:spPr>
            <a:xfrm>
              <a:off x="3111883" y="4011269"/>
              <a:ext cx="18" cy="18"/>
            </a:xfrm>
            <a:custGeom>
              <a:rect b="b" l="l" r="r" t="t"/>
              <a:pathLst>
                <a:path extrusionOk="0" h="1" w="1">
                  <a:moveTo>
                    <a:pt x="1" y="1"/>
                  </a:moveTo>
                  <a:lnTo>
                    <a:pt x="1" y="1"/>
                  </a:lnTo>
                  <a:lnTo>
                    <a:pt x="1"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85"/>
            <p:cNvSpPr/>
            <p:nvPr/>
          </p:nvSpPr>
          <p:spPr>
            <a:xfrm>
              <a:off x="3494916" y="4141012"/>
              <a:ext cx="25467" cy="28574"/>
            </a:xfrm>
            <a:custGeom>
              <a:rect b="b" l="l" r="r" t="t"/>
              <a:pathLst>
                <a:path extrusionOk="0" h="1591" w="1418">
                  <a:moveTo>
                    <a:pt x="1418" y="1"/>
                  </a:moveTo>
                  <a:lnTo>
                    <a:pt x="1418" y="1"/>
                  </a:lnTo>
                  <a:cubicBezTo>
                    <a:pt x="1383" y="48"/>
                    <a:pt x="1347" y="94"/>
                    <a:pt x="1312" y="139"/>
                  </a:cubicBezTo>
                  <a:lnTo>
                    <a:pt x="1312" y="139"/>
                  </a:lnTo>
                  <a:cubicBezTo>
                    <a:pt x="1418" y="138"/>
                    <a:pt x="1418" y="127"/>
                    <a:pt x="1418" y="1"/>
                  </a:cubicBezTo>
                  <a:close/>
                  <a:moveTo>
                    <a:pt x="1312" y="139"/>
                  </a:moveTo>
                  <a:cubicBezTo>
                    <a:pt x="1302" y="139"/>
                    <a:pt x="1291" y="139"/>
                    <a:pt x="1279" y="139"/>
                  </a:cubicBezTo>
                  <a:cubicBezTo>
                    <a:pt x="865" y="554"/>
                    <a:pt x="415" y="1003"/>
                    <a:pt x="1" y="1591"/>
                  </a:cubicBezTo>
                  <a:cubicBezTo>
                    <a:pt x="507" y="1053"/>
                    <a:pt x="926" y="631"/>
                    <a:pt x="1312" y="139"/>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85"/>
            <p:cNvSpPr/>
            <p:nvPr/>
          </p:nvSpPr>
          <p:spPr>
            <a:xfrm>
              <a:off x="3362694" y="4181997"/>
              <a:ext cx="18" cy="18"/>
            </a:xfrm>
            <a:custGeom>
              <a:rect b="b" l="l" r="r" t="t"/>
              <a:pathLst>
                <a:path extrusionOk="0" h="1" w="1">
                  <a:moveTo>
                    <a:pt x="0" y="0"/>
                  </a:moveTo>
                  <a:lnTo>
                    <a:pt x="0" y="0"/>
                  </a:lnTo>
                  <a:lnTo>
                    <a:pt x="0"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85"/>
            <p:cNvSpPr/>
            <p:nvPr/>
          </p:nvSpPr>
          <p:spPr>
            <a:xfrm>
              <a:off x="3391251" y="4228549"/>
              <a:ext cx="18" cy="3125"/>
            </a:xfrm>
            <a:custGeom>
              <a:rect b="b" l="l" r="r" t="t"/>
              <a:pathLst>
                <a:path extrusionOk="0" h="174" w="1">
                  <a:moveTo>
                    <a:pt x="0" y="173"/>
                  </a:moveTo>
                  <a:lnTo>
                    <a:pt x="0" y="0"/>
                  </a:lnTo>
                  <a:lnTo>
                    <a:pt x="0"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85"/>
            <p:cNvSpPr/>
            <p:nvPr/>
          </p:nvSpPr>
          <p:spPr>
            <a:xfrm>
              <a:off x="3517887" y="4143508"/>
              <a:ext cx="18" cy="18"/>
            </a:xfrm>
            <a:custGeom>
              <a:rect b="b" l="l" r="r" t="t"/>
              <a:pathLst>
                <a:path extrusionOk="0" h="1" w="1">
                  <a:moveTo>
                    <a:pt x="0" y="0"/>
                  </a:moveTo>
                  <a:lnTo>
                    <a:pt x="0" y="0"/>
                  </a:lnTo>
                  <a:lnTo>
                    <a:pt x="0"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85"/>
            <p:cNvSpPr/>
            <p:nvPr/>
          </p:nvSpPr>
          <p:spPr>
            <a:xfrm>
              <a:off x="3282611" y="4218617"/>
              <a:ext cx="62088" cy="46570"/>
            </a:xfrm>
            <a:custGeom>
              <a:rect b="b" l="l" r="r" t="t"/>
              <a:pathLst>
                <a:path extrusionOk="0" h="2593" w="3457">
                  <a:moveTo>
                    <a:pt x="0" y="0"/>
                  </a:moveTo>
                  <a:lnTo>
                    <a:pt x="0" y="415"/>
                  </a:lnTo>
                  <a:lnTo>
                    <a:pt x="139" y="415"/>
                  </a:lnTo>
                  <a:cubicBezTo>
                    <a:pt x="726" y="865"/>
                    <a:pt x="1279" y="1279"/>
                    <a:pt x="1867" y="1729"/>
                  </a:cubicBezTo>
                  <a:cubicBezTo>
                    <a:pt x="2316" y="2005"/>
                    <a:pt x="2869" y="2282"/>
                    <a:pt x="3457" y="2593"/>
                  </a:cubicBezTo>
                  <a:cubicBezTo>
                    <a:pt x="3457" y="2455"/>
                    <a:pt x="3319" y="2282"/>
                    <a:pt x="3319" y="2143"/>
                  </a:cubicBezTo>
                  <a:cubicBezTo>
                    <a:pt x="2143" y="1418"/>
                    <a:pt x="1003" y="865"/>
                    <a:pt x="0" y="0"/>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85"/>
            <p:cNvSpPr/>
            <p:nvPr/>
          </p:nvSpPr>
          <p:spPr>
            <a:xfrm>
              <a:off x="3388754" y="4231656"/>
              <a:ext cx="2514" cy="18"/>
            </a:xfrm>
            <a:custGeom>
              <a:rect b="b" l="l" r="r" t="t"/>
              <a:pathLst>
                <a:path extrusionOk="0" h="1" w="140">
                  <a:moveTo>
                    <a:pt x="1" y="0"/>
                  </a:moveTo>
                  <a:lnTo>
                    <a:pt x="139" y="0"/>
                  </a:lnTo>
                  <a:lnTo>
                    <a:pt x="139"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85"/>
            <p:cNvSpPr/>
            <p:nvPr/>
          </p:nvSpPr>
          <p:spPr>
            <a:xfrm>
              <a:off x="3238537" y="4132948"/>
              <a:ext cx="39117" cy="49067"/>
            </a:xfrm>
            <a:custGeom>
              <a:rect b="b" l="l" r="r" t="t"/>
              <a:pathLst>
                <a:path extrusionOk="0" h="2732" w="2178">
                  <a:moveTo>
                    <a:pt x="2178" y="0"/>
                  </a:moveTo>
                  <a:cubicBezTo>
                    <a:pt x="1867" y="139"/>
                    <a:pt x="1590" y="450"/>
                    <a:pt x="1314" y="588"/>
                  </a:cubicBezTo>
                  <a:lnTo>
                    <a:pt x="1314" y="726"/>
                  </a:lnTo>
                  <a:lnTo>
                    <a:pt x="0" y="2040"/>
                  </a:lnTo>
                  <a:lnTo>
                    <a:pt x="0" y="2178"/>
                  </a:lnTo>
                  <a:cubicBezTo>
                    <a:pt x="0" y="2316"/>
                    <a:pt x="138" y="2455"/>
                    <a:pt x="138" y="2731"/>
                  </a:cubicBezTo>
                  <a:cubicBezTo>
                    <a:pt x="864" y="2040"/>
                    <a:pt x="1452" y="1176"/>
                    <a:pt x="2178" y="450"/>
                  </a:cubicBezTo>
                  <a:lnTo>
                    <a:pt x="2178" y="312"/>
                  </a:lnTo>
                  <a:lnTo>
                    <a:pt x="2178"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85"/>
            <p:cNvSpPr/>
            <p:nvPr/>
          </p:nvSpPr>
          <p:spPr>
            <a:xfrm>
              <a:off x="3484356" y="3921253"/>
              <a:ext cx="18" cy="18"/>
            </a:xfrm>
            <a:custGeom>
              <a:rect b="b" l="l" r="r" t="t"/>
              <a:pathLst>
                <a:path extrusionOk="0" h="1" w="1">
                  <a:moveTo>
                    <a:pt x="1" y="1"/>
                  </a:moveTo>
                  <a:lnTo>
                    <a:pt x="1" y="1"/>
                  </a:lnTo>
                  <a:lnTo>
                    <a:pt x="1"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85"/>
            <p:cNvSpPr/>
            <p:nvPr/>
          </p:nvSpPr>
          <p:spPr>
            <a:xfrm>
              <a:off x="3510433" y="3970302"/>
              <a:ext cx="2496" cy="18"/>
            </a:xfrm>
            <a:custGeom>
              <a:rect b="b" l="l" r="r" t="t"/>
              <a:pathLst>
                <a:path extrusionOk="0" h="1" w="139">
                  <a:moveTo>
                    <a:pt x="1" y="0"/>
                  </a:moveTo>
                  <a:lnTo>
                    <a:pt x="139" y="0"/>
                  </a:lnTo>
                  <a:lnTo>
                    <a:pt x="139"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85"/>
            <p:cNvSpPr/>
            <p:nvPr/>
          </p:nvSpPr>
          <p:spPr>
            <a:xfrm>
              <a:off x="3512912" y="3967824"/>
              <a:ext cx="18" cy="2496"/>
            </a:xfrm>
            <a:custGeom>
              <a:rect b="b" l="l" r="r" t="t"/>
              <a:pathLst>
                <a:path extrusionOk="0" h="139" w="1">
                  <a:moveTo>
                    <a:pt x="1" y="138"/>
                  </a:moveTo>
                  <a:lnTo>
                    <a:pt x="1" y="0"/>
                  </a:lnTo>
                  <a:lnTo>
                    <a:pt x="1"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85"/>
            <p:cNvSpPr/>
            <p:nvPr/>
          </p:nvSpPr>
          <p:spPr>
            <a:xfrm>
              <a:off x="3468838" y="3995751"/>
              <a:ext cx="7471" cy="5604"/>
            </a:xfrm>
            <a:custGeom>
              <a:rect b="b" l="l" r="r" t="t"/>
              <a:pathLst>
                <a:path extrusionOk="0" h="312" w="416">
                  <a:moveTo>
                    <a:pt x="277" y="1"/>
                  </a:moveTo>
                  <a:cubicBezTo>
                    <a:pt x="139" y="173"/>
                    <a:pt x="139" y="173"/>
                    <a:pt x="1" y="173"/>
                  </a:cubicBezTo>
                  <a:cubicBezTo>
                    <a:pt x="139" y="173"/>
                    <a:pt x="277" y="312"/>
                    <a:pt x="416" y="312"/>
                  </a:cubicBezTo>
                  <a:lnTo>
                    <a:pt x="416"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85"/>
            <p:cNvSpPr/>
            <p:nvPr/>
          </p:nvSpPr>
          <p:spPr>
            <a:xfrm>
              <a:off x="3639566" y="4052864"/>
              <a:ext cx="18" cy="18"/>
            </a:xfrm>
            <a:custGeom>
              <a:rect b="b" l="l" r="r" t="t"/>
              <a:pathLst>
                <a:path extrusionOk="0" h="1" w="1">
                  <a:moveTo>
                    <a:pt x="0" y="1"/>
                  </a:moveTo>
                  <a:lnTo>
                    <a:pt x="0" y="1"/>
                  </a:lnTo>
                  <a:lnTo>
                    <a:pt x="0"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85"/>
            <p:cNvSpPr/>
            <p:nvPr/>
          </p:nvSpPr>
          <p:spPr>
            <a:xfrm>
              <a:off x="3763723" y="4138533"/>
              <a:ext cx="18" cy="18"/>
            </a:xfrm>
            <a:custGeom>
              <a:rect b="b" l="l" r="r" t="t"/>
              <a:pathLst>
                <a:path extrusionOk="0" h="1" w="1">
                  <a:moveTo>
                    <a:pt x="0" y="1"/>
                  </a:moveTo>
                  <a:lnTo>
                    <a:pt x="0" y="1"/>
                  </a:lnTo>
                  <a:lnTo>
                    <a:pt x="0"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85"/>
            <p:cNvSpPr/>
            <p:nvPr/>
          </p:nvSpPr>
          <p:spPr>
            <a:xfrm>
              <a:off x="3621552" y="4052864"/>
              <a:ext cx="18032" cy="20510"/>
            </a:xfrm>
            <a:custGeom>
              <a:rect b="b" l="l" r="r" t="t"/>
              <a:pathLst>
                <a:path extrusionOk="0" h="1142" w="1004">
                  <a:moveTo>
                    <a:pt x="1003" y="1"/>
                  </a:moveTo>
                  <a:cubicBezTo>
                    <a:pt x="939" y="104"/>
                    <a:pt x="866" y="207"/>
                    <a:pt x="788" y="306"/>
                  </a:cubicBezTo>
                  <a:lnTo>
                    <a:pt x="788" y="306"/>
                  </a:lnTo>
                  <a:cubicBezTo>
                    <a:pt x="855" y="248"/>
                    <a:pt x="927" y="192"/>
                    <a:pt x="1003" y="139"/>
                  </a:cubicBezTo>
                  <a:lnTo>
                    <a:pt x="1003" y="1"/>
                  </a:lnTo>
                  <a:close/>
                  <a:moveTo>
                    <a:pt x="788" y="306"/>
                  </a:moveTo>
                  <a:cubicBezTo>
                    <a:pt x="460" y="587"/>
                    <a:pt x="230" y="912"/>
                    <a:pt x="1" y="1141"/>
                  </a:cubicBezTo>
                  <a:cubicBezTo>
                    <a:pt x="213" y="929"/>
                    <a:pt x="528" y="634"/>
                    <a:pt x="788" y="306"/>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85"/>
            <p:cNvSpPr/>
            <p:nvPr/>
          </p:nvSpPr>
          <p:spPr>
            <a:xfrm>
              <a:off x="3491809" y="3954785"/>
              <a:ext cx="39135" cy="46570"/>
            </a:xfrm>
            <a:custGeom>
              <a:rect b="b" l="l" r="r" t="t"/>
              <a:pathLst>
                <a:path extrusionOk="0" h="2593" w="2179">
                  <a:moveTo>
                    <a:pt x="2040" y="0"/>
                  </a:moveTo>
                  <a:cubicBezTo>
                    <a:pt x="1729" y="277"/>
                    <a:pt x="1452" y="415"/>
                    <a:pt x="1176" y="726"/>
                  </a:cubicBezTo>
                  <a:lnTo>
                    <a:pt x="1176" y="864"/>
                  </a:lnTo>
                  <a:cubicBezTo>
                    <a:pt x="727" y="1141"/>
                    <a:pt x="312" y="1590"/>
                    <a:pt x="1" y="2143"/>
                  </a:cubicBezTo>
                  <a:lnTo>
                    <a:pt x="1" y="2593"/>
                  </a:lnTo>
                  <a:cubicBezTo>
                    <a:pt x="727" y="1867"/>
                    <a:pt x="1452" y="1141"/>
                    <a:pt x="2178" y="277"/>
                  </a:cubicBezTo>
                  <a:cubicBezTo>
                    <a:pt x="2178" y="139"/>
                    <a:pt x="2040" y="0"/>
                    <a:pt x="2040" y="0"/>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85"/>
            <p:cNvSpPr/>
            <p:nvPr/>
          </p:nvSpPr>
          <p:spPr>
            <a:xfrm>
              <a:off x="3735167" y="4088874"/>
              <a:ext cx="18" cy="18"/>
            </a:xfrm>
            <a:custGeom>
              <a:rect b="b" l="l" r="r" t="t"/>
              <a:pathLst>
                <a:path extrusionOk="0" h="1" w="1">
                  <a:moveTo>
                    <a:pt x="0" y="0"/>
                  </a:moveTo>
                  <a:lnTo>
                    <a:pt x="0" y="0"/>
                  </a:lnTo>
                  <a:lnTo>
                    <a:pt x="0"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85"/>
            <p:cNvSpPr/>
            <p:nvPr/>
          </p:nvSpPr>
          <p:spPr>
            <a:xfrm>
              <a:off x="3639566" y="4052864"/>
              <a:ext cx="18" cy="2496"/>
            </a:xfrm>
            <a:custGeom>
              <a:rect b="b" l="l" r="r" t="t"/>
              <a:pathLst>
                <a:path extrusionOk="0" h="139" w="1">
                  <a:moveTo>
                    <a:pt x="0" y="139"/>
                  </a:moveTo>
                  <a:lnTo>
                    <a:pt x="0" y="139"/>
                  </a:lnTo>
                  <a:lnTo>
                    <a:pt x="0"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85"/>
            <p:cNvSpPr/>
            <p:nvPr/>
          </p:nvSpPr>
          <p:spPr>
            <a:xfrm>
              <a:off x="3388754" y="3884633"/>
              <a:ext cx="2514" cy="18"/>
            </a:xfrm>
            <a:custGeom>
              <a:rect b="b" l="l" r="r" t="t"/>
              <a:pathLst>
                <a:path extrusionOk="0" h="1" w="140">
                  <a:moveTo>
                    <a:pt x="1" y="0"/>
                  </a:moveTo>
                  <a:lnTo>
                    <a:pt x="1" y="0"/>
                  </a:lnTo>
                  <a:lnTo>
                    <a:pt x="139"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85"/>
            <p:cNvSpPr/>
            <p:nvPr/>
          </p:nvSpPr>
          <p:spPr>
            <a:xfrm>
              <a:off x="3619073" y="4221096"/>
              <a:ext cx="33549" cy="33549"/>
            </a:xfrm>
            <a:custGeom>
              <a:rect b="b" l="l" r="r" t="t"/>
              <a:pathLst>
                <a:path extrusionOk="0" h="1868" w="1868">
                  <a:moveTo>
                    <a:pt x="1867" y="1"/>
                  </a:moveTo>
                  <a:lnTo>
                    <a:pt x="1867" y="1"/>
                  </a:lnTo>
                  <a:cubicBezTo>
                    <a:pt x="1556" y="139"/>
                    <a:pt x="1418" y="277"/>
                    <a:pt x="1279" y="415"/>
                  </a:cubicBezTo>
                  <a:cubicBezTo>
                    <a:pt x="692" y="865"/>
                    <a:pt x="277" y="1280"/>
                    <a:pt x="1" y="1867"/>
                  </a:cubicBezTo>
                  <a:cubicBezTo>
                    <a:pt x="554" y="1280"/>
                    <a:pt x="1141" y="588"/>
                    <a:pt x="1867" y="1"/>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85"/>
            <p:cNvSpPr/>
            <p:nvPr/>
          </p:nvSpPr>
          <p:spPr>
            <a:xfrm>
              <a:off x="3360198" y="3835584"/>
              <a:ext cx="18" cy="18"/>
            </a:xfrm>
            <a:custGeom>
              <a:rect b="b" l="l" r="r" t="t"/>
              <a:pathLst>
                <a:path extrusionOk="0" h="1" w="1">
                  <a:moveTo>
                    <a:pt x="1" y="1"/>
                  </a:moveTo>
                  <a:lnTo>
                    <a:pt x="1" y="1"/>
                  </a:lnTo>
                  <a:lnTo>
                    <a:pt x="1"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85"/>
            <p:cNvSpPr/>
            <p:nvPr/>
          </p:nvSpPr>
          <p:spPr>
            <a:xfrm>
              <a:off x="3763723" y="4138533"/>
              <a:ext cx="18" cy="18"/>
            </a:xfrm>
            <a:custGeom>
              <a:rect b="b" l="l" r="r" t="t"/>
              <a:pathLst>
                <a:path extrusionOk="0" h="1" w="1">
                  <a:moveTo>
                    <a:pt x="0" y="1"/>
                  </a:moveTo>
                  <a:lnTo>
                    <a:pt x="0" y="1"/>
                  </a:lnTo>
                  <a:lnTo>
                    <a:pt x="0" y="1"/>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85"/>
            <p:cNvSpPr/>
            <p:nvPr/>
          </p:nvSpPr>
          <p:spPr>
            <a:xfrm>
              <a:off x="3642044" y="4228549"/>
              <a:ext cx="18" cy="18"/>
            </a:xfrm>
            <a:custGeom>
              <a:rect b="b" l="l" r="r" t="t"/>
              <a:pathLst>
                <a:path extrusionOk="0" h="1" w="1">
                  <a:moveTo>
                    <a:pt x="0" y="0"/>
                  </a:moveTo>
                  <a:lnTo>
                    <a:pt x="0" y="0"/>
                  </a:lnTo>
                  <a:lnTo>
                    <a:pt x="0"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85"/>
            <p:cNvSpPr/>
            <p:nvPr/>
          </p:nvSpPr>
          <p:spPr>
            <a:xfrm>
              <a:off x="3290064" y="3879658"/>
              <a:ext cx="59609" cy="38506"/>
            </a:xfrm>
            <a:custGeom>
              <a:rect b="b" l="l" r="r" t="t"/>
              <a:pathLst>
                <a:path extrusionOk="0" h="2144" w="3319">
                  <a:moveTo>
                    <a:pt x="0" y="1"/>
                  </a:moveTo>
                  <a:cubicBezTo>
                    <a:pt x="317" y="267"/>
                    <a:pt x="658" y="510"/>
                    <a:pt x="1011" y="741"/>
                  </a:cubicBezTo>
                  <a:lnTo>
                    <a:pt x="1011" y="741"/>
                  </a:lnTo>
                  <a:cubicBezTo>
                    <a:pt x="679" y="491"/>
                    <a:pt x="339" y="240"/>
                    <a:pt x="0" y="1"/>
                  </a:cubicBezTo>
                  <a:close/>
                  <a:moveTo>
                    <a:pt x="1011" y="741"/>
                  </a:moveTo>
                  <a:cubicBezTo>
                    <a:pt x="1255" y="923"/>
                    <a:pt x="1495" y="1104"/>
                    <a:pt x="1728" y="1280"/>
                  </a:cubicBezTo>
                  <a:cubicBezTo>
                    <a:pt x="2316" y="1729"/>
                    <a:pt x="2765" y="2006"/>
                    <a:pt x="3318" y="2144"/>
                  </a:cubicBezTo>
                  <a:lnTo>
                    <a:pt x="3318" y="1867"/>
                  </a:lnTo>
                  <a:lnTo>
                    <a:pt x="2904" y="1867"/>
                  </a:lnTo>
                  <a:cubicBezTo>
                    <a:pt x="2269" y="1495"/>
                    <a:pt x="1621" y="1137"/>
                    <a:pt x="1011" y="741"/>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85"/>
            <p:cNvSpPr/>
            <p:nvPr/>
          </p:nvSpPr>
          <p:spPr>
            <a:xfrm>
              <a:off x="3388754" y="3884633"/>
              <a:ext cx="18" cy="18"/>
            </a:xfrm>
            <a:custGeom>
              <a:rect b="b" l="l" r="r" t="t"/>
              <a:pathLst>
                <a:path extrusionOk="0" h="1" w="1">
                  <a:moveTo>
                    <a:pt x="1" y="0"/>
                  </a:moveTo>
                  <a:lnTo>
                    <a:pt x="1" y="0"/>
                  </a:lnTo>
                  <a:lnTo>
                    <a:pt x="1"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85"/>
            <p:cNvSpPr/>
            <p:nvPr/>
          </p:nvSpPr>
          <p:spPr>
            <a:xfrm>
              <a:off x="3639566" y="4228549"/>
              <a:ext cx="2496" cy="18"/>
            </a:xfrm>
            <a:custGeom>
              <a:rect b="b" l="l" r="r" t="t"/>
              <a:pathLst>
                <a:path extrusionOk="0" h="1" w="139">
                  <a:moveTo>
                    <a:pt x="0" y="0"/>
                  </a:moveTo>
                  <a:lnTo>
                    <a:pt x="138" y="0"/>
                  </a:lnTo>
                  <a:lnTo>
                    <a:pt x="138"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85"/>
            <p:cNvSpPr/>
            <p:nvPr/>
          </p:nvSpPr>
          <p:spPr>
            <a:xfrm>
              <a:off x="3737645" y="4132948"/>
              <a:ext cx="33549" cy="33531"/>
            </a:xfrm>
            <a:custGeom>
              <a:rect b="b" l="l" r="r" t="t"/>
              <a:pathLst>
                <a:path extrusionOk="0" h="1867" w="1868">
                  <a:moveTo>
                    <a:pt x="1867" y="0"/>
                  </a:moveTo>
                  <a:cubicBezTo>
                    <a:pt x="1729" y="0"/>
                    <a:pt x="1591" y="139"/>
                    <a:pt x="1452" y="312"/>
                  </a:cubicBezTo>
                  <a:cubicBezTo>
                    <a:pt x="1003" y="726"/>
                    <a:pt x="588" y="1176"/>
                    <a:pt x="139" y="1729"/>
                  </a:cubicBezTo>
                  <a:lnTo>
                    <a:pt x="1" y="1867"/>
                  </a:lnTo>
                  <a:cubicBezTo>
                    <a:pt x="726" y="1314"/>
                    <a:pt x="1314" y="588"/>
                    <a:pt x="1867" y="0"/>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85"/>
            <p:cNvSpPr/>
            <p:nvPr/>
          </p:nvSpPr>
          <p:spPr>
            <a:xfrm>
              <a:off x="3486852" y="4306154"/>
              <a:ext cx="39117" cy="41595"/>
            </a:xfrm>
            <a:custGeom>
              <a:rect b="b" l="l" r="r" t="t"/>
              <a:pathLst>
                <a:path extrusionOk="0" h="2316" w="2178">
                  <a:moveTo>
                    <a:pt x="2005" y="0"/>
                  </a:moveTo>
                  <a:cubicBezTo>
                    <a:pt x="1867" y="173"/>
                    <a:pt x="1728" y="311"/>
                    <a:pt x="1590" y="449"/>
                  </a:cubicBezTo>
                  <a:lnTo>
                    <a:pt x="1452" y="449"/>
                  </a:lnTo>
                  <a:cubicBezTo>
                    <a:pt x="1003" y="864"/>
                    <a:pt x="588" y="1314"/>
                    <a:pt x="277" y="1901"/>
                  </a:cubicBezTo>
                  <a:cubicBezTo>
                    <a:pt x="138" y="1901"/>
                    <a:pt x="0" y="2039"/>
                    <a:pt x="0" y="2039"/>
                  </a:cubicBezTo>
                  <a:lnTo>
                    <a:pt x="0" y="2316"/>
                  </a:lnTo>
                  <a:cubicBezTo>
                    <a:pt x="726" y="1590"/>
                    <a:pt x="1452" y="726"/>
                    <a:pt x="2178" y="0"/>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85"/>
            <p:cNvSpPr/>
            <p:nvPr/>
          </p:nvSpPr>
          <p:spPr>
            <a:xfrm>
              <a:off x="2682298" y="4019351"/>
              <a:ext cx="83209" cy="36010"/>
            </a:xfrm>
            <a:custGeom>
              <a:rect b="b" l="l" r="r" t="t"/>
              <a:pathLst>
                <a:path extrusionOk="0" h="2005" w="4633">
                  <a:moveTo>
                    <a:pt x="4633" y="0"/>
                  </a:moveTo>
                  <a:lnTo>
                    <a:pt x="4633" y="0"/>
                  </a:lnTo>
                  <a:cubicBezTo>
                    <a:pt x="3319" y="588"/>
                    <a:pt x="2040" y="1141"/>
                    <a:pt x="727" y="1452"/>
                  </a:cubicBezTo>
                  <a:lnTo>
                    <a:pt x="588" y="1590"/>
                  </a:lnTo>
                  <a:cubicBezTo>
                    <a:pt x="450" y="1590"/>
                    <a:pt x="139" y="1452"/>
                    <a:pt x="1" y="1279"/>
                  </a:cubicBezTo>
                  <a:lnTo>
                    <a:pt x="1" y="1279"/>
                  </a:lnTo>
                  <a:cubicBezTo>
                    <a:pt x="139" y="1452"/>
                    <a:pt x="139" y="1590"/>
                    <a:pt x="139" y="1728"/>
                  </a:cubicBezTo>
                  <a:cubicBezTo>
                    <a:pt x="588" y="1867"/>
                    <a:pt x="1176" y="2005"/>
                    <a:pt x="1591" y="2005"/>
                  </a:cubicBezTo>
                  <a:cubicBezTo>
                    <a:pt x="2731" y="1452"/>
                    <a:pt x="3596" y="726"/>
                    <a:pt x="4633" y="0"/>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85"/>
            <p:cNvSpPr/>
            <p:nvPr/>
          </p:nvSpPr>
          <p:spPr>
            <a:xfrm>
              <a:off x="3365173" y="3871594"/>
              <a:ext cx="39135" cy="46570"/>
            </a:xfrm>
            <a:custGeom>
              <a:rect b="b" l="l" r="r" t="t"/>
              <a:pathLst>
                <a:path extrusionOk="0" h="2593" w="2179">
                  <a:moveTo>
                    <a:pt x="2040" y="1"/>
                  </a:moveTo>
                  <a:cubicBezTo>
                    <a:pt x="1867" y="312"/>
                    <a:pt x="1590" y="450"/>
                    <a:pt x="1314" y="726"/>
                  </a:cubicBezTo>
                  <a:cubicBezTo>
                    <a:pt x="865" y="1176"/>
                    <a:pt x="450" y="1591"/>
                    <a:pt x="0" y="2178"/>
                  </a:cubicBezTo>
                  <a:lnTo>
                    <a:pt x="0" y="2593"/>
                  </a:lnTo>
                  <a:lnTo>
                    <a:pt x="2178" y="450"/>
                  </a:lnTo>
                  <a:lnTo>
                    <a:pt x="2178" y="312"/>
                  </a:lnTo>
                  <a:cubicBezTo>
                    <a:pt x="2178" y="173"/>
                    <a:pt x="2040" y="173"/>
                    <a:pt x="2040" y="1"/>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85"/>
            <p:cNvSpPr/>
            <p:nvPr/>
          </p:nvSpPr>
          <p:spPr>
            <a:xfrm>
              <a:off x="3535883" y="4045411"/>
              <a:ext cx="59627" cy="38506"/>
            </a:xfrm>
            <a:custGeom>
              <a:rect b="b" l="l" r="r" t="t"/>
              <a:pathLst>
                <a:path extrusionOk="0" h="2144" w="3320">
                  <a:moveTo>
                    <a:pt x="1" y="1"/>
                  </a:moveTo>
                  <a:cubicBezTo>
                    <a:pt x="353" y="305"/>
                    <a:pt x="727" y="570"/>
                    <a:pt x="1107" y="812"/>
                  </a:cubicBezTo>
                  <a:lnTo>
                    <a:pt x="1107" y="812"/>
                  </a:lnTo>
                  <a:cubicBezTo>
                    <a:pt x="744" y="539"/>
                    <a:pt x="373" y="263"/>
                    <a:pt x="1" y="1"/>
                  </a:cubicBezTo>
                  <a:close/>
                  <a:moveTo>
                    <a:pt x="1107" y="812"/>
                  </a:moveTo>
                  <a:cubicBezTo>
                    <a:pt x="1318" y="970"/>
                    <a:pt x="1526" y="1127"/>
                    <a:pt x="1729" y="1280"/>
                  </a:cubicBezTo>
                  <a:cubicBezTo>
                    <a:pt x="2317" y="1556"/>
                    <a:pt x="2731" y="2006"/>
                    <a:pt x="3319" y="2144"/>
                  </a:cubicBezTo>
                  <a:lnTo>
                    <a:pt x="3319" y="2006"/>
                  </a:lnTo>
                  <a:lnTo>
                    <a:pt x="3181" y="2006"/>
                  </a:lnTo>
                  <a:cubicBezTo>
                    <a:pt x="2531" y="1625"/>
                    <a:pt x="1808" y="1258"/>
                    <a:pt x="1107" y="812"/>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85"/>
            <p:cNvSpPr/>
            <p:nvPr/>
          </p:nvSpPr>
          <p:spPr>
            <a:xfrm>
              <a:off x="2718936" y="3688456"/>
              <a:ext cx="1132953" cy="809529"/>
            </a:xfrm>
            <a:custGeom>
              <a:rect b="b" l="l" r="r" t="t"/>
              <a:pathLst>
                <a:path extrusionOk="0" h="45074" w="63082">
                  <a:moveTo>
                    <a:pt x="34704" y="5739"/>
                  </a:moveTo>
                  <a:cubicBezTo>
                    <a:pt x="34842" y="5739"/>
                    <a:pt x="34842" y="5877"/>
                    <a:pt x="34842" y="5877"/>
                  </a:cubicBezTo>
                  <a:cubicBezTo>
                    <a:pt x="36294" y="6603"/>
                    <a:pt x="37572" y="7605"/>
                    <a:pt x="38713" y="8642"/>
                  </a:cubicBezTo>
                  <a:cubicBezTo>
                    <a:pt x="38886" y="8780"/>
                    <a:pt x="38886" y="8919"/>
                    <a:pt x="38886" y="9057"/>
                  </a:cubicBezTo>
                  <a:cubicBezTo>
                    <a:pt x="38886" y="9506"/>
                    <a:pt x="38886" y="10059"/>
                    <a:pt x="39024" y="10509"/>
                  </a:cubicBezTo>
                  <a:cubicBezTo>
                    <a:pt x="39024" y="10509"/>
                    <a:pt x="39024" y="10647"/>
                    <a:pt x="38886" y="10647"/>
                  </a:cubicBezTo>
                  <a:cubicBezTo>
                    <a:pt x="39024" y="10785"/>
                    <a:pt x="38886" y="10923"/>
                    <a:pt x="38886" y="11062"/>
                  </a:cubicBezTo>
                  <a:cubicBezTo>
                    <a:pt x="38437" y="11649"/>
                    <a:pt x="37849" y="12099"/>
                    <a:pt x="37434" y="12652"/>
                  </a:cubicBezTo>
                  <a:lnTo>
                    <a:pt x="36121" y="13965"/>
                  </a:lnTo>
                  <a:cubicBezTo>
                    <a:pt x="35982" y="14103"/>
                    <a:pt x="35844" y="14103"/>
                    <a:pt x="35844" y="14103"/>
                  </a:cubicBezTo>
                  <a:cubicBezTo>
                    <a:pt x="35706" y="13965"/>
                    <a:pt x="35568" y="13965"/>
                    <a:pt x="35568" y="13965"/>
                  </a:cubicBezTo>
                  <a:cubicBezTo>
                    <a:pt x="35429" y="13965"/>
                    <a:pt x="35429" y="13965"/>
                    <a:pt x="35257" y="13827"/>
                  </a:cubicBezTo>
                  <a:cubicBezTo>
                    <a:pt x="34565" y="13654"/>
                    <a:pt x="33839" y="13239"/>
                    <a:pt x="33114" y="12790"/>
                  </a:cubicBezTo>
                  <a:cubicBezTo>
                    <a:pt x="32526" y="12375"/>
                    <a:pt x="31800" y="11788"/>
                    <a:pt x="31247" y="11373"/>
                  </a:cubicBezTo>
                  <a:cubicBezTo>
                    <a:pt x="31109" y="11235"/>
                    <a:pt x="31109" y="11235"/>
                    <a:pt x="31109" y="11062"/>
                  </a:cubicBezTo>
                  <a:cubicBezTo>
                    <a:pt x="30936" y="11062"/>
                    <a:pt x="30936" y="10923"/>
                    <a:pt x="30936" y="10785"/>
                  </a:cubicBezTo>
                  <a:cubicBezTo>
                    <a:pt x="30798" y="10370"/>
                    <a:pt x="30798" y="9921"/>
                    <a:pt x="30798" y="9333"/>
                  </a:cubicBezTo>
                  <a:cubicBezTo>
                    <a:pt x="30798" y="9195"/>
                    <a:pt x="30798" y="9057"/>
                    <a:pt x="30936" y="9057"/>
                  </a:cubicBezTo>
                  <a:cubicBezTo>
                    <a:pt x="30936" y="8919"/>
                    <a:pt x="30936" y="8642"/>
                    <a:pt x="31109" y="8642"/>
                  </a:cubicBezTo>
                  <a:lnTo>
                    <a:pt x="31385" y="8331"/>
                  </a:lnTo>
                  <a:lnTo>
                    <a:pt x="32664" y="7052"/>
                  </a:lnTo>
                  <a:cubicBezTo>
                    <a:pt x="32975" y="6914"/>
                    <a:pt x="33114" y="6603"/>
                    <a:pt x="33390" y="6465"/>
                  </a:cubicBezTo>
                  <a:cubicBezTo>
                    <a:pt x="33701" y="6326"/>
                    <a:pt x="33978" y="6188"/>
                    <a:pt x="34116" y="6050"/>
                  </a:cubicBezTo>
                  <a:lnTo>
                    <a:pt x="34392" y="6050"/>
                  </a:lnTo>
                  <a:cubicBezTo>
                    <a:pt x="34392" y="5877"/>
                    <a:pt x="34565" y="5739"/>
                    <a:pt x="34704" y="5739"/>
                  </a:cubicBezTo>
                  <a:close/>
                  <a:moveTo>
                    <a:pt x="42031" y="10370"/>
                  </a:moveTo>
                  <a:cubicBezTo>
                    <a:pt x="43345" y="11235"/>
                    <a:pt x="44624" y="12237"/>
                    <a:pt x="45799" y="13239"/>
                  </a:cubicBezTo>
                  <a:cubicBezTo>
                    <a:pt x="45937" y="13378"/>
                    <a:pt x="45937" y="13516"/>
                    <a:pt x="45937" y="13654"/>
                  </a:cubicBezTo>
                  <a:cubicBezTo>
                    <a:pt x="45937" y="14103"/>
                    <a:pt x="45937" y="14518"/>
                    <a:pt x="46075" y="14968"/>
                  </a:cubicBezTo>
                  <a:cubicBezTo>
                    <a:pt x="46075" y="15106"/>
                    <a:pt x="46075" y="15106"/>
                    <a:pt x="45937" y="15244"/>
                  </a:cubicBezTo>
                  <a:cubicBezTo>
                    <a:pt x="46075" y="15382"/>
                    <a:pt x="45937" y="15555"/>
                    <a:pt x="45937" y="15693"/>
                  </a:cubicBezTo>
                  <a:cubicBezTo>
                    <a:pt x="45488" y="16108"/>
                    <a:pt x="44935" y="16696"/>
                    <a:pt x="44485" y="17111"/>
                  </a:cubicBezTo>
                  <a:cubicBezTo>
                    <a:pt x="44071" y="17698"/>
                    <a:pt x="43621" y="18148"/>
                    <a:pt x="43207" y="18562"/>
                  </a:cubicBezTo>
                  <a:lnTo>
                    <a:pt x="42895" y="18562"/>
                  </a:lnTo>
                  <a:cubicBezTo>
                    <a:pt x="42757" y="18562"/>
                    <a:pt x="42619" y="18562"/>
                    <a:pt x="42619" y="18424"/>
                  </a:cubicBezTo>
                  <a:lnTo>
                    <a:pt x="42342" y="18424"/>
                  </a:lnTo>
                  <a:cubicBezTo>
                    <a:pt x="41617" y="18148"/>
                    <a:pt x="40891" y="17698"/>
                    <a:pt x="40165" y="17283"/>
                  </a:cubicBezTo>
                  <a:cubicBezTo>
                    <a:pt x="39577" y="16834"/>
                    <a:pt x="38886" y="16419"/>
                    <a:pt x="38298" y="15970"/>
                  </a:cubicBezTo>
                  <a:cubicBezTo>
                    <a:pt x="38160" y="15832"/>
                    <a:pt x="38160" y="15832"/>
                    <a:pt x="38160" y="15693"/>
                  </a:cubicBezTo>
                  <a:cubicBezTo>
                    <a:pt x="38022" y="15555"/>
                    <a:pt x="38022" y="15555"/>
                    <a:pt x="38022" y="15382"/>
                  </a:cubicBezTo>
                  <a:cubicBezTo>
                    <a:pt x="37849" y="15106"/>
                    <a:pt x="37849" y="14829"/>
                    <a:pt x="37849" y="14691"/>
                  </a:cubicBezTo>
                  <a:cubicBezTo>
                    <a:pt x="37711" y="14380"/>
                    <a:pt x="37711" y="14242"/>
                    <a:pt x="37849" y="14103"/>
                  </a:cubicBezTo>
                  <a:lnTo>
                    <a:pt x="37849" y="13965"/>
                  </a:lnTo>
                  <a:cubicBezTo>
                    <a:pt x="37849" y="13827"/>
                    <a:pt x="37849" y="13654"/>
                    <a:pt x="38022" y="13516"/>
                  </a:cubicBezTo>
                  <a:cubicBezTo>
                    <a:pt x="38022" y="13378"/>
                    <a:pt x="38022" y="13239"/>
                    <a:pt x="38160" y="13101"/>
                  </a:cubicBezTo>
                  <a:cubicBezTo>
                    <a:pt x="38298" y="13101"/>
                    <a:pt x="38437" y="12963"/>
                    <a:pt x="38437" y="12790"/>
                  </a:cubicBezTo>
                  <a:cubicBezTo>
                    <a:pt x="38886" y="12513"/>
                    <a:pt x="39301" y="12099"/>
                    <a:pt x="39750" y="11649"/>
                  </a:cubicBezTo>
                  <a:cubicBezTo>
                    <a:pt x="40027" y="11373"/>
                    <a:pt x="40165" y="11235"/>
                    <a:pt x="40441" y="11062"/>
                  </a:cubicBezTo>
                  <a:cubicBezTo>
                    <a:pt x="40752" y="10923"/>
                    <a:pt x="41029" y="10647"/>
                    <a:pt x="41305" y="10647"/>
                  </a:cubicBezTo>
                  <a:cubicBezTo>
                    <a:pt x="41305" y="10509"/>
                    <a:pt x="41305" y="10509"/>
                    <a:pt x="41478" y="10509"/>
                  </a:cubicBezTo>
                  <a:cubicBezTo>
                    <a:pt x="41478" y="10509"/>
                    <a:pt x="41617" y="10370"/>
                    <a:pt x="41755" y="10370"/>
                  </a:cubicBezTo>
                  <a:close/>
                  <a:moveTo>
                    <a:pt x="28205" y="10785"/>
                  </a:moveTo>
                  <a:cubicBezTo>
                    <a:pt x="29657" y="11511"/>
                    <a:pt x="30798" y="12513"/>
                    <a:pt x="31973" y="13654"/>
                  </a:cubicBezTo>
                  <a:cubicBezTo>
                    <a:pt x="32111" y="13654"/>
                    <a:pt x="32249" y="13827"/>
                    <a:pt x="32111" y="13965"/>
                  </a:cubicBezTo>
                  <a:cubicBezTo>
                    <a:pt x="32111" y="14103"/>
                    <a:pt x="32249" y="14103"/>
                    <a:pt x="32249" y="14103"/>
                  </a:cubicBezTo>
                  <a:lnTo>
                    <a:pt x="32249" y="15382"/>
                  </a:lnTo>
                  <a:lnTo>
                    <a:pt x="32249" y="15693"/>
                  </a:lnTo>
                  <a:cubicBezTo>
                    <a:pt x="32249" y="15832"/>
                    <a:pt x="32249" y="15970"/>
                    <a:pt x="32111" y="16108"/>
                  </a:cubicBezTo>
                  <a:cubicBezTo>
                    <a:pt x="31662" y="16558"/>
                    <a:pt x="31247" y="17111"/>
                    <a:pt x="30798" y="17560"/>
                  </a:cubicBezTo>
                  <a:cubicBezTo>
                    <a:pt x="30383" y="17975"/>
                    <a:pt x="29934" y="18562"/>
                    <a:pt x="29380" y="19012"/>
                  </a:cubicBezTo>
                  <a:lnTo>
                    <a:pt x="29069" y="19012"/>
                  </a:lnTo>
                  <a:cubicBezTo>
                    <a:pt x="28931" y="19012"/>
                    <a:pt x="28931" y="19012"/>
                    <a:pt x="28793" y="18839"/>
                  </a:cubicBezTo>
                  <a:lnTo>
                    <a:pt x="28655" y="18839"/>
                  </a:lnTo>
                  <a:cubicBezTo>
                    <a:pt x="27791" y="18562"/>
                    <a:pt x="27065" y="18148"/>
                    <a:pt x="26477" y="17698"/>
                  </a:cubicBezTo>
                  <a:cubicBezTo>
                    <a:pt x="25751" y="17283"/>
                    <a:pt x="25198" y="16834"/>
                    <a:pt x="24472" y="16246"/>
                  </a:cubicBezTo>
                  <a:cubicBezTo>
                    <a:pt x="24472" y="16246"/>
                    <a:pt x="24472" y="16108"/>
                    <a:pt x="24334" y="16108"/>
                  </a:cubicBezTo>
                  <a:cubicBezTo>
                    <a:pt x="24334" y="15970"/>
                    <a:pt x="24196" y="15832"/>
                    <a:pt x="24196" y="15832"/>
                  </a:cubicBezTo>
                  <a:cubicBezTo>
                    <a:pt x="24196" y="15244"/>
                    <a:pt x="24023" y="14829"/>
                    <a:pt x="24023" y="14380"/>
                  </a:cubicBezTo>
                  <a:cubicBezTo>
                    <a:pt x="24023" y="14242"/>
                    <a:pt x="24196" y="14103"/>
                    <a:pt x="24196" y="13965"/>
                  </a:cubicBezTo>
                  <a:cubicBezTo>
                    <a:pt x="24196" y="13827"/>
                    <a:pt x="24196" y="13654"/>
                    <a:pt x="24334" y="13516"/>
                  </a:cubicBezTo>
                  <a:cubicBezTo>
                    <a:pt x="24472" y="13378"/>
                    <a:pt x="24611" y="13378"/>
                    <a:pt x="24749" y="13239"/>
                  </a:cubicBezTo>
                  <a:cubicBezTo>
                    <a:pt x="25198" y="12790"/>
                    <a:pt x="25475" y="12375"/>
                    <a:pt x="25924" y="12099"/>
                  </a:cubicBezTo>
                  <a:cubicBezTo>
                    <a:pt x="26201" y="11788"/>
                    <a:pt x="26477" y="11649"/>
                    <a:pt x="26615" y="11511"/>
                  </a:cubicBezTo>
                  <a:cubicBezTo>
                    <a:pt x="26926" y="11235"/>
                    <a:pt x="27203" y="11062"/>
                    <a:pt x="27479" y="10923"/>
                  </a:cubicBezTo>
                  <a:lnTo>
                    <a:pt x="27652" y="10923"/>
                  </a:lnTo>
                  <a:cubicBezTo>
                    <a:pt x="27791" y="10785"/>
                    <a:pt x="27929" y="10785"/>
                    <a:pt x="28067" y="10785"/>
                  </a:cubicBezTo>
                  <a:close/>
                  <a:moveTo>
                    <a:pt x="27929" y="3285"/>
                  </a:moveTo>
                  <a:cubicBezTo>
                    <a:pt x="28205" y="3285"/>
                    <a:pt x="28344" y="3285"/>
                    <a:pt x="28655" y="3457"/>
                  </a:cubicBezTo>
                  <a:cubicBezTo>
                    <a:pt x="28655" y="3457"/>
                    <a:pt x="28793" y="3457"/>
                    <a:pt x="28793" y="3596"/>
                  </a:cubicBezTo>
                  <a:cubicBezTo>
                    <a:pt x="28931" y="3596"/>
                    <a:pt x="29208" y="3596"/>
                    <a:pt x="29208" y="3734"/>
                  </a:cubicBezTo>
                  <a:cubicBezTo>
                    <a:pt x="29519" y="3872"/>
                    <a:pt x="29519" y="4149"/>
                    <a:pt x="29519" y="4322"/>
                  </a:cubicBezTo>
                  <a:cubicBezTo>
                    <a:pt x="29657" y="4598"/>
                    <a:pt x="29519" y="4736"/>
                    <a:pt x="29519" y="5013"/>
                  </a:cubicBezTo>
                  <a:cubicBezTo>
                    <a:pt x="29519" y="5186"/>
                    <a:pt x="29380" y="5462"/>
                    <a:pt x="29208" y="5600"/>
                  </a:cubicBezTo>
                  <a:cubicBezTo>
                    <a:pt x="29069" y="6050"/>
                    <a:pt x="28793" y="6465"/>
                    <a:pt x="28344" y="6914"/>
                  </a:cubicBezTo>
                  <a:cubicBezTo>
                    <a:pt x="27929" y="7190"/>
                    <a:pt x="27479" y="7605"/>
                    <a:pt x="27065" y="7916"/>
                  </a:cubicBezTo>
                  <a:cubicBezTo>
                    <a:pt x="26788" y="8055"/>
                    <a:pt x="26477" y="8193"/>
                    <a:pt x="26201" y="8469"/>
                  </a:cubicBezTo>
                  <a:cubicBezTo>
                    <a:pt x="26062" y="8642"/>
                    <a:pt x="25751" y="8780"/>
                    <a:pt x="25475" y="9057"/>
                  </a:cubicBezTo>
                  <a:cubicBezTo>
                    <a:pt x="24887" y="9506"/>
                    <a:pt x="24334" y="9783"/>
                    <a:pt x="23746" y="10198"/>
                  </a:cubicBezTo>
                  <a:cubicBezTo>
                    <a:pt x="22606" y="11062"/>
                    <a:pt x="21431" y="11926"/>
                    <a:pt x="20290" y="12790"/>
                  </a:cubicBezTo>
                  <a:cubicBezTo>
                    <a:pt x="19149" y="13654"/>
                    <a:pt x="17974" y="14691"/>
                    <a:pt x="16833" y="15555"/>
                  </a:cubicBezTo>
                  <a:cubicBezTo>
                    <a:pt x="15831" y="16558"/>
                    <a:pt x="14829" y="17560"/>
                    <a:pt x="13653" y="18562"/>
                  </a:cubicBezTo>
                  <a:cubicBezTo>
                    <a:pt x="12962" y="19426"/>
                    <a:pt x="12098" y="20152"/>
                    <a:pt x="11234" y="20878"/>
                  </a:cubicBezTo>
                  <a:cubicBezTo>
                    <a:pt x="10784" y="21155"/>
                    <a:pt x="10370" y="21604"/>
                    <a:pt x="9782" y="21742"/>
                  </a:cubicBezTo>
                  <a:cubicBezTo>
                    <a:pt x="9333" y="22019"/>
                    <a:pt x="8780" y="22157"/>
                    <a:pt x="8192" y="22157"/>
                  </a:cubicBezTo>
                  <a:lnTo>
                    <a:pt x="7328" y="22157"/>
                  </a:lnTo>
                  <a:cubicBezTo>
                    <a:pt x="7190" y="22157"/>
                    <a:pt x="7051" y="22019"/>
                    <a:pt x="6913" y="22019"/>
                  </a:cubicBezTo>
                  <a:cubicBezTo>
                    <a:pt x="6602" y="21881"/>
                    <a:pt x="6326" y="21742"/>
                    <a:pt x="6187" y="21431"/>
                  </a:cubicBezTo>
                  <a:cubicBezTo>
                    <a:pt x="5876" y="20878"/>
                    <a:pt x="6049" y="20152"/>
                    <a:pt x="6326" y="19703"/>
                  </a:cubicBezTo>
                  <a:cubicBezTo>
                    <a:pt x="6602" y="19288"/>
                    <a:pt x="6740" y="19012"/>
                    <a:pt x="6913" y="18701"/>
                  </a:cubicBezTo>
                  <a:cubicBezTo>
                    <a:pt x="7190" y="18424"/>
                    <a:pt x="7466" y="17975"/>
                    <a:pt x="7777" y="17698"/>
                  </a:cubicBezTo>
                  <a:cubicBezTo>
                    <a:pt x="8330" y="16972"/>
                    <a:pt x="9056" y="16419"/>
                    <a:pt x="9782" y="15832"/>
                  </a:cubicBezTo>
                  <a:cubicBezTo>
                    <a:pt x="10370" y="15244"/>
                    <a:pt x="10923" y="14829"/>
                    <a:pt x="11510" y="14242"/>
                  </a:cubicBezTo>
                  <a:cubicBezTo>
                    <a:pt x="12098" y="13827"/>
                    <a:pt x="12651" y="13378"/>
                    <a:pt x="13239" y="12963"/>
                  </a:cubicBezTo>
                  <a:cubicBezTo>
                    <a:pt x="14829" y="11788"/>
                    <a:pt x="16419" y="10647"/>
                    <a:pt x="17974" y="9645"/>
                  </a:cubicBezTo>
                  <a:cubicBezTo>
                    <a:pt x="18700" y="9057"/>
                    <a:pt x="19564" y="8469"/>
                    <a:pt x="20290" y="7916"/>
                  </a:cubicBezTo>
                  <a:cubicBezTo>
                    <a:pt x="21016" y="7467"/>
                    <a:pt x="21603" y="7052"/>
                    <a:pt x="22295" y="6465"/>
                  </a:cubicBezTo>
                  <a:cubicBezTo>
                    <a:pt x="23332" y="5739"/>
                    <a:pt x="24196" y="4875"/>
                    <a:pt x="25198" y="4322"/>
                  </a:cubicBezTo>
                  <a:cubicBezTo>
                    <a:pt x="25751" y="4010"/>
                    <a:pt x="26339" y="3596"/>
                    <a:pt x="26926" y="3457"/>
                  </a:cubicBezTo>
                  <a:cubicBezTo>
                    <a:pt x="27203" y="3457"/>
                    <a:pt x="27479" y="3285"/>
                    <a:pt x="27791" y="3285"/>
                  </a:cubicBezTo>
                  <a:close/>
                  <a:moveTo>
                    <a:pt x="48391" y="14968"/>
                  </a:moveTo>
                  <a:cubicBezTo>
                    <a:pt x="48530" y="14968"/>
                    <a:pt x="48530" y="15106"/>
                    <a:pt x="48668" y="15106"/>
                  </a:cubicBezTo>
                  <a:cubicBezTo>
                    <a:pt x="49947" y="15832"/>
                    <a:pt x="51260" y="16834"/>
                    <a:pt x="52401" y="17836"/>
                  </a:cubicBezTo>
                  <a:cubicBezTo>
                    <a:pt x="52539" y="17975"/>
                    <a:pt x="52539" y="18148"/>
                    <a:pt x="52539" y="18286"/>
                  </a:cubicBezTo>
                  <a:cubicBezTo>
                    <a:pt x="52539" y="18701"/>
                    <a:pt x="52712" y="19150"/>
                    <a:pt x="52712" y="19565"/>
                  </a:cubicBezTo>
                  <a:cubicBezTo>
                    <a:pt x="52712" y="19703"/>
                    <a:pt x="52712" y="19876"/>
                    <a:pt x="52539" y="19876"/>
                  </a:cubicBezTo>
                  <a:cubicBezTo>
                    <a:pt x="52712" y="20014"/>
                    <a:pt x="52712" y="20152"/>
                    <a:pt x="52539" y="20291"/>
                  </a:cubicBezTo>
                  <a:cubicBezTo>
                    <a:pt x="52124" y="20878"/>
                    <a:pt x="51675" y="21293"/>
                    <a:pt x="51122" y="21881"/>
                  </a:cubicBezTo>
                  <a:lnTo>
                    <a:pt x="49808" y="23159"/>
                  </a:lnTo>
                  <a:cubicBezTo>
                    <a:pt x="49739" y="23246"/>
                    <a:pt x="49670" y="23289"/>
                    <a:pt x="49618" y="23289"/>
                  </a:cubicBezTo>
                  <a:cubicBezTo>
                    <a:pt x="49567" y="23289"/>
                    <a:pt x="49532" y="23246"/>
                    <a:pt x="49532" y="23159"/>
                  </a:cubicBezTo>
                  <a:lnTo>
                    <a:pt x="49255" y="23159"/>
                  </a:lnTo>
                  <a:cubicBezTo>
                    <a:pt x="49255" y="23159"/>
                    <a:pt x="49083" y="23159"/>
                    <a:pt x="49083" y="23021"/>
                  </a:cubicBezTo>
                  <a:cubicBezTo>
                    <a:pt x="48218" y="22883"/>
                    <a:pt x="47527" y="22468"/>
                    <a:pt x="46801" y="21881"/>
                  </a:cubicBezTo>
                  <a:cubicBezTo>
                    <a:pt x="46214" y="21431"/>
                    <a:pt x="45488" y="21016"/>
                    <a:pt x="44935" y="20567"/>
                  </a:cubicBezTo>
                  <a:cubicBezTo>
                    <a:pt x="44762" y="20429"/>
                    <a:pt x="44762" y="20429"/>
                    <a:pt x="44762" y="20291"/>
                  </a:cubicBezTo>
                  <a:cubicBezTo>
                    <a:pt x="44624" y="20291"/>
                    <a:pt x="44624" y="20152"/>
                    <a:pt x="44624" y="20014"/>
                  </a:cubicBezTo>
                  <a:cubicBezTo>
                    <a:pt x="44485" y="19565"/>
                    <a:pt x="44485" y="19150"/>
                    <a:pt x="44485" y="18562"/>
                  </a:cubicBezTo>
                  <a:cubicBezTo>
                    <a:pt x="44485" y="18424"/>
                    <a:pt x="44485" y="18286"/>
                    <a:pt x="44624" y="18286"/>
                  </a:cubicBezTo>
                  <a:cubicBezTo>
                    <a:pt x="44624" y="18148"/>
                    <a:pt x="44624" y="17836"/>
                    <a:pt x="44762" y="17836"/>
                  </a:cubicBezTo>
                  <a:cubicBezTo>
                    <a:pt x="44935" y="17698"/>
                    <a:pt x="45073" y="17560"/>
                    <a:pt x="45211" y="17560"/>
                  </a:cubicBezTo>
                  <a:cubicBezTo>
                    <a:pt x="45488" y="17111"/>
                    <a:pt x="45937" y="16696"/>
                    <a:pt x="46352" y="16246"/>
                  </a:cubicBezTo>
                  <a:cubicBezTo>
                    <a:pt x="46663" y="16108"/>
                    <a:pt x="46801" y="15832"/>
                    <a:pt x="47078" y="15693"/>
                  </a:cubicBezTo>
                  <a:cubicBezTo>
                    <a:pt x="47354" y="15555"/>
                    <a:pt x="47665" y="15382"/>
                    <a:pt x="47942" y="15244"/>
                  </a:cubicBezTo>
                  <a:lnTo>
                    <a:pt x="48080" y="15244"/>
                  </a:lnTo>
                  <a:cubicBezTo>
                    <a:pt x="48218" y="15106"/>
                    <a:pt x="48218" y="14968"/>
                    <a:pt x="48391" y="14968"/>
                  </a:cubicBezTo>
                  <a:close/>
                  <a:moveTo>
                    <a:pt x="35257" y="15382"/>
                  </a:moveTo>
                  <a:cubicBezTo>
                    <a:pt x="36708" y="16108"/>
                    <a:pt x="37849" y="17111"/>
                    <a:pt x="39024" y="18148"/>
                  </a:cubicBezTo>
                  <a:cubicBezTo>
                    <a:pt x="39162" y="18286"/>
                    <a:pt x="39301" y="18424"/>
                    <a:pt x="39162" y="18562"/>
                  </a:cubicBezTo>
                  <a:cubicBezTo>
                    <a:pt x="39162" y="18562"/>
                    <a:pt x="39301" y="18562"/>
                    <a:pt x="39301" y="18701"/>
                  </a:cubicBezTo>
                  <a:lnTo>
                    <a:pt x="39301" y="20014"/>
                  </a:lnTo>
                  <a:lnTo>
                    <a:pt x="39301" y="20152"/>
                  </a:lnTo>
                  <a:cubicBezTo>
                    <a:pt x="39301" y="20291"/>
                    <a:pt x="39301" y="20567"/>
                    <a:pt x="39162" y="20567"/>
                  </a:cubicBezTo>
                  <a:cubicBezTo>
                    <a:pt x="38713" y="21155"/>
                    <a:pt x="38298" y="21604"/>
                    <a:pt x="37849" y="22157"/>
                  </a:cubicBezTo>
                  <a:cubicBezTo>
                    <a:pt x="37434" y="22606"/>
                    <a:pt x="36985" y="23021"/>
                    <a:pt x="36432" y="23471"/>
                  </a:cubicBezTo>
                  <a:cubicBezTo>
                    <a:pt x="36432" y="23609"/>
                    <a:pt x="36294" y="23609"/>
                    <a:pt x="36121" y="23609"/>
                  </a:cubicBezTo>
                  <a:cubicBezTo>
                    <a:pt x="35982" y="23609"/>
                    <a:pt x="35982" y="23471"/>
                    <a:pt x="35844" y="23471"/>
                  </a:cubicBezTo>
                  <a:lnTo>
                    <a:pt x="35706" y="23471"/>
                  </a:lnTo>
                  <a:cubicBezTo>
                    <a:pt x="34842" y="23159"/>
                    <a:pt x="34116" y="22745"/>
                    <a:pt x="33528" y="22295"/>
                  </a:cubicBezTo>
                  <a:cubicBezTo>
                    <a:pt x="32837" y="21881"/>
                    <a:pt x="32249" y="21293"/>
                    <a:pt x="31524" y="20878"/>
                  </a:cubicBezTo>
                  <a:cubicBezTo>
                    <a:pt x="31524" y="20878"/>
                    <a:pt x="31524" y="20740"/>
                    <a:pt x="31385" y="20567"/>
                  </a:cubicBezTo>
                  <a:cubicBezTo>
                    <a:pt x="31385" y="20567"/>
                    <a:pt x="31247" y="20429"/>
                    <a:pt x="31247" y="20291"/>
                  </a:cubicBezTo>
                  <a:lnTo>
                    <a:pt x="31247" y="19703"/>
                  </a:lnTo>
                  <a:lnTo>
                    <a:pt x="31109" y="19703"/>
                  </a:lnTo>
                  <a:cubicBezTo>
                    <a:pt x="30936" y="19565"/>
                    <a:pt x="30936" y="19150"/>
                    <a:pt x="31109" y="19012"/>
                  </a:cubicBezTo>
                  <a:lnTo>
                    <a:pt x="31109" y="18839"/>
                  </a:lnTo>
                  <a:cubicBezTo>
                    <a:pt x="31109" y="18701"/>
                    <a:pt x="31247" y="18701"/>
                    <a:pt x="31247" y="18562"/>
                  </a:cubicBezTo>
                  <a:cubicBezTo>
                    <a:pt x="31247" y="18424"/>
                    <a:pt x="31385" y="18286"/>
                    <a:pt x="31385" y="18148"/>
                  </a:cubicBezTo>
                  <a:cubicBezTo>
                    <a:pt x="31524" y="17975"/>
                    <a:pt x="31662" y="17836"/>
                    <a:pt x="31800" y="17836"/>
                  </a:cubicBezTo>
                  <a:cubicBezTo>
                    <a:pt x="32249" y="17422"/>
                    <a:pt x="32526" y="16972"/>
                    <a:pt x="32975" y="16558"/>
                  </a:cubicBezTo>
                  <a:cubicBezTo>
                    <a:pt x="33252" y="16419"/>
                    <a:pt x="33528" y="16108"/>
                    <a:pt x="33701" y="15970"/>
                  </a:cubicBezTo>
                  <a:cubicBezTo>
                    <a:pt x="33978" y="15832"/>
                    <a:pt x="34254" y="15693"/>
                    <a:pt x="34565" y="15555"/>
                  </a:cubicBezTo>
                  <a:lnTo>
                    <a:pt x="34704" y="15555"/>
                  </a:lnTo>
                  <a:cubicBezTo>
                    <a:pt x="34842" y="15382"/>
                    <a:pt x="34980" y="15382"/>
                    <a:pt x="35118" y="15382"/>
                  </a:cubicBezTo>
                  <a:close/>
                  <a:moveTo>
                    <a:pt x="20739" y="15832"/>
                  </a:moveTo>
                  <a:cubicBezTo>
                    <a:pt x="20739" y="15832"/>
                    <a:pt x="20877" y="15832"/>
                    <a:pt x="20877" y="15970"/>
                  </a:cubicBezTo>
                  <a:cubicBezTo>
                    <a:pt x="22295" y="16696"/>
                    <a:pt x="23470" y="17698"/>
                    <a:pt x="24749" y="18701"/>
                  </a:cubicBezTo>
                  <a:cubicBezTo>
                    <a:pt x="24749" y="18839"/>
                    <a:pt x="24887" y="19012"/>
                    <a:pt x="24887" y="19150"/>
                  </a:cubicBezTo>
                  <a:lnTo>
                    <a:pt x="24887" y="20429"/>
                  </a:lnTo>
                  <a:lnTo>
                    <a:pt x="24887" y="20740"/>
                  </a:lnTo>
                  <a:cubicBezTo>
                    <a:pt x="24887" y="20878"/>
                    <a:pt x="24887" y="21016"/>
                    <a:pt x="24749" y="21155"/>
                  </a:cubicBezTo>
                  <a:cubicBezTo>
                    <a:pt x="24334" y="21604"/>
                    <a:pt x="23885" y="22157"/>
                    <a:pt x="23470" y="22606"/>
                  </a:cubicBezTo>
                  <a:cubicBezTo>
                    <a:pt x="23021" y="23159"/>
                    <a:pt x="22606" y="23609"/>
                    <a:pt x="22018" y="24024"/>
                  </a:cubicBezTo>
                  <a:lnTo>
                    <a:pt x="21742" y="24024"/>
                  </a:lnTo>
                  <a:cubicBezTo>
                    <a:pt x="21742" y="24024"/>
                    <a:pt x="21603" y="24024"/>
                    <a:pt x="21603" y="23885"/>
                  </a:cubicBezTo>
                  <a:lnTo>
                    <a:pt x="21292" y="23885"/>
                  </a:lnTo>
                  <a:cubicBezTo>
                    <a:pt x="20566" y="23609"/>
                    <a:pt x="19875" y="23159"/>
                    <a:pt x="19149" y="22745"/>
                  </a:cubicBezTo>
                  <a:cubicBezTo>
                    <a:pt x="18423" y="22295"/>
                    <a:pt x="17836" y="21881"/>
                    <a:pt x="17110" y="21431"/>
                  </a:cubicBezTo>
                  <a:lnTo>
                    <a:pt x="17110" y="21155"/>
                  </a:lnTo>
                  <a:lnTo>
                    <a:pt x="16972" y="21155"/>
                  </a:lnTo>
                  <a:cubicBezTo>
                    <a:pt x="16972" y="21016"/>
                    <a:pt x="16833" y="21016"/>
                    <a:pt x="16833" y="20878"/>
                  </a:cubicBezTo>
                  <a:cubicBezTo>
                    <a:pt x="16833" y="20429"/>
                    <a:pt x="16695" y="19876"/>
                    <a:pt x="16695" y="19426"/>
                  </a:cubicBezTo>
                  <a:cubicBezTo>
                    <a:pt x="16695" y="19288"/>
                    <a:pt x="16833" y="19150"/>
                    <a:pt x="16833" y="19012"/>
                  </a:cubicBezTo>
                  <a:cubicBezTo>
                    <a:pt x="16833" y="18839"/>
                    <a:pt x="16972" y="18701"/>
                    <a:pt x="17110" y="18562"/>
                  </a:cubicBezTo>
                  <a:cubicBezTo>
                    <a:pt x="17110" y="18562"/>
                    <a:pt x="17283" y="18424"/>
                    <a:pt x="17421" y="18286"/>
                  </a:cubicBezTo>
                  <a:cubicBezTo>
                    <a:pt x="17836" y="17975"/>
                    <a:pt x="18285" y="17560"/>
                    <a:pt x="18700" y="17111"/>
                  </a:cubicBezTo>
                  <a:cubicBezTo>
                    <a:pt x="18838" y="16834"/>
                    <a:pt x="19149" y="16696"/>
                    <a:pt x="19426" y="16558"/>
                  </a:cubicBezTo>
                  <a:cubicBezTo>
                    <a:pt x="19564" y="16419"/>
                    <a:pt x="19875" y="16108"/>
                    <a:pt x="20152" y="16108"/>
                  </a:cubicBezTo>
                  <a:cubicBezTo>
                    <a:pt x="20152" y="15970"/>
                    <a:pt x="20290" y="15970"/>
                    <a:pt x="20290" y="15970"/>
                  </a:cubicBezTo>
                  <a:cubicBezTo>
                    <a:pt x="20428" y="15970"/>
                    <a:pt x="20566" y="15832"/>
                    <a:pt x="20739" y="15832"/>
                  </a:cubicBezTo>
                  <a:close/>
                  <a:moveTo>
                    <a:pt x="55719" y="19565"/>
                  </a:moveTo>
                  <a:cubicBezTo>
                    <a:pt x="57033" y="20429"/>
                    <a:pt x="58312" y="21431"/>
                    <a:pt x="59452" y="22468"/>
                  </a:cubicBezTo>
                  <a:cubicBezTo>
                    <a:pt x="59625" y="22606"/>
                    <a:pt x="59625" y="22745"/>
                    <a:pt x="59625" y="22883"/>
                  </a:cubicBezTo>
                  <a:cubicBezTo>
                    <a:pt x="59625" y="23332"/>
                    <a:pt x="59763" y="23747"/>
                    <a:pt x="59763" y="24196"/>
                  </a:cubicBezTo>
                  <a:cubicBezTo>
                    <a:pt x="59763" y="24335"/>
                    <a:pt x="59763" y="24335"/>
                    <a:pt x="59625" y="24473"/>
                  </a:cubicBezTo>
                  <a:cubicBezTo>
                    <a:pt x="59763" y="24611"/>
                    <a:pt x="59763" y="24749"/>
                    <a:pt x="59625" y="24888"/>
                  </a:cubicBezTo>
                  <a:cubicBezTo>
                    <a:pt x="59176" y="25337"/>
                    <a:pt x="58761" y="25925"/>
                    <a:pt x="58173" y="26339"/>
                  </a:cubicBezTo>
                  <a:cubicBezTo>
                    <a:pt x="57724" y="26927"/>
                    <a:pt x="57309" y="27342"/>
                    <a:pt x="56860" y="27791"/>
                  </a:cubicBezTo>
                  <a:lnTo>
                    <a:pt x="56583" y="27791"/>
                  </a:lnTo>
                  <a:cubicBezTo>
                    <a:pt x="56445" y="27791"/>
                    <a:pt x="56445" y="27791"/>
                    <a:pt x="56307" y="27653"/>
                  </a:cubicBezTo>
                  <a:lnTo>
                    <a:pt x="56168" y="27653"/>
                  </a:lnTo>
                  <a:cubicBezTo>
                    <a:pt x="55304" y="27342"/>
                    <a:pt x="54578" y="26927"/>
                    <a:pt x="53853" y="26478"/>
                  </a:cubicBezTo>
                  <a:cubicBezTo>
                    <a:pt x="53265" y="26063"/>
                    <a:pt x="52539" y="25614"/>
                    <a:pt x="51986" y="25061"/>
                  </a:cubicBezTo>
                  <a:cubicBezTo>
                    <a:pt x="51848" y="25061"/>
                    <a:pt x="51848" y="25061"/>
                    <a:pt x="51848" y="24888"/>
                  </a:cubicBezTo>
                  <a:cubicBezTo>
                    <a:pt x="51675" y="24749"/>
                    <a:pt x="51675" y="24749"/>
                    <a:pt x="51675" y="24611"/>
                  </a:cubicBezTo>
                  <a:cubicBezTo>
                    <a:pt x="51537" y="24024"/>
                    <a:pt x="51537" y="23609"/>
                    <a:pt x="51537" y="23159"/>
                  </a:cubicBezTo>
                  <a:cubicBezTo>
                    <a:pt x="51537" y="23021"/>
                    <a:pt x="51537" y="22883"/>
                    <a:pt x="51675" y="22745"/>
                  </a:cubicBezTo>
                  <a:cubicBezTo>
                    <a:pt x="51675" y="22606"/>
                    <a:pt x="51675" y="22468"/>
                    <a:pt x="51848" y="22295"/>
                  </a:cubicBezTo>
                  <a:cubicBezTo>
                    <a:pt x="51986" y="22295"/>
                    <a:pt x="52124" y="22157"/>
                    <a:pt x="52263" y="22019"/>
                  </a:cubicBezTo>
                  <a:lnTo>
                    <a:pt x="53403" y="20878"/>
                  </a:lnTo>
                  <a:cubicBezTo>
                    <a:pt x="53714" y="20567"/>
                    <a:pt x="53853" y="20429"/>
                    <a:pt x="54129" y="20291"/>
                  </a:cubicBezTo>
                  <a:cubicBezTo>
                    <a:pt x="54440" y="20014"/>
                    <a:pt x="54717" y="19876"/>
                    <a:pt x="54993" y="19703"/>
                  </a:cubicBezTo>
                  <a:lnTo>
                    <a:pt x="55132" y="19703"/>
                  </a:lnTo>
                  <a:cubicBezTo>
                    <a:pt x="55304" y="19703"/>
                    <a:pt x="55304" y="19565"/>
                    <a:pt x="55443" y="19565"/>
                  </a:cubicBezTo>
                  <a:close/>
                  <a:moveTo>
                    <a:pt x="41893" y="20014"/>
                  </a:moveTo>
                  <a:cubicBezTo>
                    <a:pt x="43345" y="20740"/>
                    <a:pt x="44485" y="21742"/>
                    <a:pt x="45799" y="22883"/>
                  </a:cubicBezTo>
                  <a:cubicBezTo>
                    <a:pt x="45799" y="22883"/>
                    <a:pt x="45937" y="23021"/>
                    <a:pt x="45937" y="23159"/>
                  </a:cubicBezTo>
                  <a:lnTo>
                    <a:pt x="45937" y="23332"/>
                  </a:lnTo>
                  <a:lnTo>
                    <a:pt x="45937" y="24611"/>
                  </a:lnTo>
                  <a:lnTo>
                    <a:pt x="45937" y="24888"/>
                  </a:lnTo>
                  <a:cubicBezTo>
                    <a:pt x="45937" y="25061"/>
                    <a:pt x="45937" y="25199"/>
                    <a:pt x="45799" y="25337"/>
                  </a:cubicBezTo>
                  <a:cubicBezTo>
                    <a:pt x="45350" y="25752"/>
                    <a:pt x="44935" y="26339"/>
                    <a:pt x="44485" y="26789"/>
                  </a:cubicBezTo>
                  <a:cubicBezTo>
                    <a:pt x="44071" y="27204"/>
                    <a:pt x="43621" y="27653"/>
                    <a:pt x="43034" y="28068"/>
                  </a:cubicBezTo>
                  <a:cubicBezTo>
                    <a:pt x="43034" y="28206"/>
                    <a:pt x="42895" y="28206"/>
                    <a:pt x="42757" y="28206"/>
                  </a:cubicBezTo>
                  <a:lnTo>
                    <a:pt x="42619" y="28068"/>
                  </a:lnTo>
                  <a:lnTo>
                    <a:pt x="42342" y="28068"/>
                  </a:lnTo>
                  <a:cubicBezTo>
                    <a:pt x="41617" y="27791"/>
                    <a:pt x="40891" y="27342"/>
                    <a:pt x="40165" y="26927"/>
                  </a:cubicBezTo>
                  <a:cubicBezTo>
                    <a:pt x="39439" y="26478"/>
                    <a:pt x="38886" y="26063"/>
                    <a:pt x="38160" y="25475"/>
                  </a:cubicBezTo>
                  <a:lnTo>
                    <a:pt x="38160" y="25337"/>
                  </a:lnTo>
                  <a:lnTo>
                    <a:pt x="38022" y="25337"/>
                  </a:lnTo>
                  <a:cubicBezTo>
                    <a:pt x="38022" y="25199"/>
                    <a:pt x="37849" y="25061"/>
                    <a:pt x="37849" y="25061"/>
                  </a:cubicBezTo>
                  <a:cubicBezTo>
                    <a:pt x="37849" y="24473"/>
                    <a:pt x="37711" y="24024"/>
                    <a:pt x="37711" y="23609"/>
                  </a:cubicBezTo>
                  <a:cubicBezTo>
                    <a:pt x="37711" y="23471"/>
                    <a:pt x="37849" y="23332"/>
                    <a:pt x="37849" y="23159"/>
                  </a:cubicBezTo>
                  <a:cubicBezTo>
                    <a:pt x="37849" y="23021"/>
                    <a:pt x="38022" y="22883"/>
                    <a:pt x="38160" y="22745"/>
                  </a:cubicBezTo>
                  <a:cubicBezTo>
                    <a:pt x="38160" y="22606"/>
                    <a:pt x="38298" y="22606"/>
                    <a:pt x="38437" y="22468"/>
                  </a:cubicBezTo>
                  <a:cubicBezTo>
                    <a:pt x="38886" y="22019"/>
                    <a:pt x="39301" y="21604"/>
                    <a:pt x="39750" y="21293"/>
                  </a:cubicBezTo>
                  <a:cubicBezTo>
                    <a:pt x="39888" y="21016"/>
                    <a:pt x="40165" y="20878"/>
                    <a:pt x="40441" y="20740"/>
                  </a:cubicBezTo>
                  <a:cubicBezTo>
                    <a:pt x="40614" y="20429"/>
                    <a:pt x="40891" y="20291"/>
                    <a:pt x="41167" y="20152"/>
                  </a:cubicBezTo>
                  <a:lnTo>
                    <a:pt x="41305" y="20152"/>
                  </a:lnTo>
                  <a:cubicBezTo>
                    <a:pt x="41478" y="20014"/>
                    <a:pt x="41617" y="20014"/>
                    <a:pt x="41755" y="20014"/>
                  </a:cubicBezTo>
                  <a:close/>
                  <a:moveTo>
                    <a:pt x="27929" y="20429"/>
                  </a:moveTo>
                  <a:cubicBezTo>
                    <a:pt x="29380" y="21155"/>
                    <a:pt x="30521" y="22157"/>
                    <a:pt x="31800" y="23332"/>
                  </a:cubicBezTo>
                  <a:cubicBezTo>
                    <a:pt x="31800" y="23332"/>
                    <a:pt x="31973" y="23471"/>
                    <a:pt x="31973" y="23609"/>
                  </a:cubicBezTo>
                  <a:lnTo>
                    <a:pt x="31973" y="23747"/>
                  </a:lnTo>
                  <a:lnTo>
                    <a:pt x="31973" y="25061"/>
                  </a:lnTo>
                  <a:lnTo>
                    <a:pt x="31973" y="25337"/>
                  </a:lnTo>
                  <a:cubicBezTo>
                    <a:pt x="31973" y="25475"/>
                    <a:pt x="31973" y="25614"/>
                    <a:pt x="31800" y="25752"/>
                  </a:cubicBezTo>
                  <a:cubicBezTo>
                    <a:pt x="31385" y="26201"/>
                    <a:pt x="30936" y="26789"/>
                    <a:pt x="30521" y="27204"/>
                  </a:cubicBezTo>
                  <a:lnTo>
                    <a:pt x="29208" y="28517"/>
                  </a:lnTo>
                  <a:cubicBezTo>
                    <a:pt x="29069" y="28655"/>
                    <a:pt x="28931" y="28655"/>
                    <a:pt x="28793" y="28655"/>
                  </a:cubicBezTo>
                  <a:lnTo>
                    <a:pt x="28655" y="28517"/>
                  </a:lnTo>
                  <a:lnTo>
                    <a:pt x="28344" y="28517"/>
                  </a:lnTo>
                  <a:cubicBezTo>
                    <a:pt x="27652" y="28206"/>
                    <a:pt x="26926" y="27791"/>
                    <a:pt x="26201" y="27342"/>
                  </a:cubicBezTo>
                  <a:cubicBezTo>
                    <a:pt x="25475" y="26927"/>
                    <a:pt x="24887" y="26478"/>
                    <a:pt x="24196" y="25925"/>
                  </a:cubicBezTo>
                  <a:lnTo>
                    <a:pt x="24196" y="25752"/>
                  </a:lnTo>
                  <a:lnTo>
                    <a:pt x="24023" y="25752"/>
                  </a:lnTo>
                  <a:cubicBezTo>
                    <a:pt x="24023" y="25614"/>
                    <a:pt x="23885" y="25475"/>
                    <a:pt x="23885" y="25475"/>
                  </a:cubicBezTo>
                  <a:cubicBezTo>
                    <a:pt x="23885" y="24888"/>
                    <a:pt x="23746" y="24473"/>
                    <a:pt x="23746" y="24024"/>
                  </a:cubicBezTo>
                  <a:cubicBezTo>
                    <a:pt x="23746" y="23885"/>
                    <a:pt x="23885" y="23747"/>
                    <a:pt x="23885" y="23609"/>
                  </a:cubicBezTo>
                  <a:cubicBezTo>
                    <a:pt x="23885" y="23471"/>
                    <a:pt x="24023" y="23332"/>
                    <a:pt x="24196" y="23159"/>
                  </a:cubicBezTo>
                  <a:cubicBezTo>
                    <a:pt x="24196" y="23021"/>
                    <a:pt x="24334" y="23021"/>
                    <a:pt x="24472" y="22883"/>
                  </a:cubicBezTo>
                  <a:cubicBezTo>
                    <a:pt x="24887" y="22468"/>
                    <a:pt x="25336" y="22019"/>
                    <a:pt x="25751" y="21742"/>
                  </a:cubicBezTo>
                  <a:cubicBezTo>
                    <a:pt x="25924" y="21431"/>
                    <a:pt x="26201" y="21293"/>
                    <a:pt x="26477" y="21016"/>
                  </a:cubicBezTo>
                  <a:cubicBezTo>
                    <a:pt x="26615" y="20878"/>
                    <a:pt x="26926" y="20740"/>
                    <a:pt x="27203" y="20567"/>
                  </a:cubicBezTo>
                  <a:lnTo>
                    <a:pt x="27341" y="20567"/>
                  </a:lnTo>
                  <a:cubicBezTo>
                    <a:pt x="27479" y="20429"/>
                    <a:pt x="27652" y="20429"/>
                    <a:pt x="27791" y="20429"/>
                  </a:cubicBezTo>
                  <a:close/>
                  <a:moveTo>
                    <a:pt x="14241" y="20878"/>
                  </a:moveTo>
                  <a:cubicBezTo>
                    <a:pt x="14379" y="20878"/>
                    <a:pt x="14379" y="21016"/>
                    <a:pt x="14517" y="21016"/>
                  </a:cubicBezTo>
                  <a:lnTo>
                    <a:pt x="14517" y="21155"/>
                  </a:lnTo>
                  <a:cubicBezTo>
                    <a:pt x="15693" y="21742"/>
                    <a:pt x="16695" y="22468"/>
                    <a:pt x="17559" y="23332"/>
                  </a:cubicBezTo>
                  <a:cubicBezTo>
                    <a:pt x="17697" y="23332"/>
                    <a:pt x="17697" y="23471"/>
                    <a:pt x="17836" y="23471"/>
                  </a:cubicBezTo>
                  <a:lnTo>
                    <a:pt x="17836" y="23609"/>
                  </a:lnTo>
                  <a:lnTo>
                    <a:pt x="17974" y="23609"/>
                  </a:lnTo>
                  <a:cubicBezTo>
                    <a:pt x="18147" y="23747"/>
                    <a:pt x="18147" y="23885"/>
                    <a:pt x="18147" y="24024"/>
                  </a:cubicBezTo>
                  <a:lnTo>
                    <a:pt x="18147" y="24196"/>
                  </a:lnTo>
                  <a:cubicBezTo>
                    <a:pt x="18147" y="24611"/>
                    <a:pt x="18147" y="25061"/>
                    <a:pt x="18285" y="25475"/>
                  </a:cubicBezTo>
                  <a:cubicBezTo>
                    <a:pt x="18285" y="25475"/>
                    <a:pt x="18285" y="25614"/>
                    <a:pt x="18147" y="25614"/>
                  </a:cubicBezTo>
                  <a:cubicBezTo>
                    <a:pt x="18285" y="25752"/>
                    <a:pt x="18147" y="26063"/>
                    <a:pt x="18147" y="26063"/>
                  </a:cubicBezTo>
                  <a:cubicBezTo>
                    <a:pt x="17697" y="26616"/>
                    <a:pt x="17283" y="27065"/>
                    <a:pt x="16695" y="27653"/>
                  </a:cubicBezTo>
                  <a:lnTo>
                    <a:pt x="15382" y="28932"/>
                  </a:lnTo>
                  <a:cubicBezTo>
                    <a:pt x="15243" y="29070"/>
                    <a:pt x="15105" y="29070"/>
                    <a:pt x="15105" y="29070"/>
                  </a:cubicBezTo>
                  <a:cubicBezTo>
                    <a:pt x="14967" y="29070"/>
                    <a:pt x="14829" y="28932"/>
                    <a:pt x="14829" y="28932"/>
                  </a:cubicBezTo>
                  <a:lnTo>
                    <a:pt x="14517" y="28932"/>
                  </a:lnTo>
                  <a:cubicBezTo>
                    <a:pt x="13826" y="28655"/>
                    <a:pt x="13100" y="28206"/>
                    <a:pt x="12374" y="27791"/>
                  </a:cubicBezTo>
                  <a:cubicBezTo>
                    <a:pt x="11787" y="27342"/>
                    <a:pt x="11061" y="26789"/>
                    <a:pt x="10508" y="26339"/>
                  </a:cubicBezTo>
                  <a:cubicBezTo>
                    <a:pt x="10370" y="26339"/>
                    <a:pt x="10370" y="26201"/>
                    <a:pt x="10370" y="26063"/>
                  </a:cubicBezTo>
                  <a:cubicBezTo>
                    <a:pt x="10197" y="26063"/>
                    <a:pt x="10197" y="25925"/>
                    <a:pt x="10197" y="25752"/>
                  </a:cubicBezTo>
                  <a:cubicBezTo>
                    <a:pt x="10059" y="25337"/>
                    <a:pt x="10059" y="24888"/>
                    <a:pt x="10059" y="24335"/>
                  </a:cubicBezTo>
                  <a:cubicBezTo>
                    <a:pt x="10059" y="24196"/>
                    <a:pt x="10059" y="24196"/>
                    <a:pt x="10197" y="24024"/>
                  </a:cubicBezTo>
                  <a:cubicBezTo>
                    <a:pt x="10197" y="23885"/>
                    <a:pt x="10197" y="23747"/>
                    <a:pt x="10370" y="23609"/>
                  </a:cubicBezTo>
                  <a:cubicBezTo>
                    <a:pt x="10508" y="23471"/>
                    <a:pt x="10646" y="23332"/>
                    <a:pt x="10646" y="23332"/>
                  </a:cubicBezTo>
                  <a:lnTo>
                    <a:pt x="11925" y="22019"/>
                  </a:lnTo>
                  <a:cubicBezTo>
                    <a:pt x="12236" y="21881"/>
                    <a:pt x="12374" y="21742"/>
                    <a:pt x="12651" y="21431"/>
                  </a:cubicBezTo>
                  <a:cubicBezTo>
                    <a:pt x="12962" y="21293"/>
                    <a:pt x="13239" y="21155"/>
                    <a:pt x="13515" y="21016"/>
                  </a:cubicBezTo>
                  <a:cubicBezTo>
                    <a:pt x="13653" y="21016"/>
                    <a:pt x="13653" y="20878"/>
                    <a:pt x="13653" y="20878"/>
                  </a:cubicBezTo>
                  <a:close/>
                  <a:moveTo>
                    <a:pt x="48944" y="24611"/>
                  </a:moveTo>
                  <a:cubicBezTo>
                    <a:pt x="50396" y="25337"/>
                    <a:pt x="51537" y="26339"/>
                    <a:pt x="52850" y="27342"/>
                  </a:cubicBezTo>
                  <a:cubicBezTo>
                    <a:pt x="52850" y="27480"/>
                    <a:pt x="52988" y="27653"/>
                    <a:pt x="52988" y="27791"/>
                  </a:cubicBezTo>
                  <a:lnTo>
                    <a:pt x="52988" y="29208"/>
                  </a:lnTo>
                  <a:lnTo>
                    <a:pt x="52988" y="29381"/>
                  </a:lnTo>
                  <a:cubicBezTo>
                    <a:pt x="52988" y="29519"/>
                    <a:pt x="52988" y="29658"/>
                    <a:pt x="52850" y="29796"/>
                  </a:cubicBezTo>
                  <a:cubicBezTo>
                    <a:pt x="52401" y="30384"/>
                    <a:pt x="51986" y="30798"/>
                    <a:pt x="51537" y="31386"/>
                  </a:cubicBezTo>
                  <a:cubicBezTo>
                    <a:pt x="51122" y="31801"/>
                    <a:pt x="50673" y="32250"/>
                    <a:pt x="50120" y="32665"/>
                  </a:cubicBezTo>
                  <a:cubicBezTo>
                    <a:pt x="50120" y="32838"/>
                    <a:pt x="49947" y="32838"/>
                    <a:pt x="49808" y="32838"/>
                  </a:cubicBezTo>
                  <a:lnTo>
                    <a:pt x="49670" y="32665"/>
                  </a:lnTo>
                  <a:cubicBezTo>
                    <a:pt x="49532" y="32665"/>
                    <a:pt x="49532" y="32665"/>
                    <a:pt x="49394" y="32527"/>
                  </a:cubicBezTo>
                  <a:cubicBezTo>
                    <a:pt x="48668" y="32388"/>
                    <a:pt x="47942" y="31974"/>
                    <a:pt x="47216" y="31524"/>
                  </a:cubicBezTo>
                  <a:cubicBezTo>
                    <a:pt x="46490" y="31109"/>
                    <a:pt x="45937" y="30522"/>
                    <a:pt x="45211" y="30072"/>
                  </a:cubicBezTo>
                  <a:lnTo>
                    <a:pt x="45211" y="29796"/>
                  </a:lnTo>
                  <a:lnTo>
                    <a:pt x="45073" y="29796"/>
                  </a:lnTo>
                  <a:cubicBezTo>
                    <a:pt x="45073" y="29796"/>
                    <a:pt x="44935" y="29658"/>
                    <a:pt x="44935" y="29519"/>
                  </a:cubicBezTo>
                  <a:cubicBezTo>
                    <a:pt x="44935" y="29070"/>
                    <a:pt x="44762" y="28655"/>
                    <a:pt x="44762" y="28068"/>
                  </a:cubicBezTo>
                  <a:cubicBezTo>
                    <a:pt x="44762" y="27929"/>
                    <a:pt x="44935" y="27791"/>
                    <a:pt x="44935" y="27791"/>
                  </a:cubicBezTo>
                  <a:cubicBezTo>
                    <a:pt x="44935" y="27653"/>
                    <a:pt x="45073" y="27480"/>
                    <a:pt x="45211" y="27342"/>
                  </a:cubicBezTo>
                  <a:cubicBezTo>
                    <a:pt x="45211" y="27204"/>
                    <a:pt x="45350" y="27065"/>
                    <a:pt x="45488" y="27065"/>
                  </a:cubicBezTo>
                  <a:lnTo>
                    <a:pt x="46801" y="25752"/>
                  </a:lnTo>
                  <a:cubicBezTo>
                    <a:pt x="46940" y="25614"/>
                    <a:pt x="47216" y="25337"/>
                    <a:pt x="47527" y="25199"/>
                  </a:cubicBezTo>
                  <a:cubicBezTo>
                    <a:pt x="47665" y="25061"/>
                    <a:pt x="47942" y="24888"/>
                    <a:pt x="48218" y="24749"/>
                  </a:cubicBezTo>
                  <a:lnTo>
                    <a:pt x="48391" y="24749"/>
                  </a:lnTo>
                  <a:cubicBezTo>
                    <a:pt x="48530" y="24611"/>
                    <a:pt x="48668" y="24611"/>
                    <a:pt x="48806" y="24611"/>
                  </a:cubicBezTo>
                  <a:close/>
                  <a:moveTo>
                    <a:pt x="34565" y="25061"/>
                  </a:moveTo>
                  <a:cubicBezTo>
                    <a:pt x="35982" y="25925"/>
                    <a:pt x="37296" y="26927"/>
                    <a:pt x="38437" y="27929"/>
                  </a:cubicBezTo>
                  <a:cubicBezTo>
                    <a:pt x="38437" y="27929"/>
                    <a:pt x="38437" y="28068"/>
                    <a:pt x="38575" y="28068"/>
                  </a:cubicBezTo>
                  <a:cubicBezTo>
                    <a:pt x="38575" y="28206"/>
                    <a:pt x="38713" y="28344"/>
                    <a:pt x="38575" y="28517"/>
                  </a:cubicBezTo>
                  <a:cubicBezTo>
                    <a:pt x="38713" y="28655"/>
                    <a:pt x="38713" y="28794"/>
                    <a:pt x="38713" y="28932"/>
                  </a:cubicBezTo>
                  <a:lnTo>
                    <a:pt x="38575" y="29070"/>
                  </a:lnTo>
                  <a:lnTo>
                    <a:pt x="38575" y="29658"/>
                  </a:lnTo>
                  <a:lnTo>
                    <a:pt x="38575" y="29934"/>
                  </a:lnTo>
                  <a:cubicBezTo>
                    <a:pt x="38575" y="30072"/>
                    <a:pt x="38575" y="30245"/>
                    <a:pt x="38437" y="30384"/>
                  </a:cubicBezTo>
                  <a:cubicBezTo>
                    <a:pt x="38022" y="30798"/>
                    <a:pt x="37572" y="31386"/>
                    <a:pt x="37158" y="31801"/>
                  </a:cubicBezTo>
                  <a:cubicBezTo>
                    <a:pt x="36708" y="32388"/>
                    <a:pt x="36294" y="32838"/>
                    <a:pt x="35844" y="33252"/>
                  </a:cubicBezTo>
                  <a:lnTo>
                    <a:pt x="35429" y="33252"/>
                  </a:lnTo>
                  <a:cubicBezTo>
                    <a:pt x="35429" y="33252"/>
                    <a:pt x="35257" y="33252"/>
                    <a:pt x="35257" y="33114"/>
                  </a:cubicBezTo>
                  <a:lnTo>
                    <a:pt x="34980" y="33114"/>
                  </a:lnTo>
                  <a:cubicBezTo>
                    <a:pt x="34254" y="32838"/>
                    <a:pt x="33528" y="32388"/>
                    <a:pt x="32837" y="31974"/>
                  </a:cubicBezTo>
                  <a:cubicBezTo>
                    <a:pt x="32111" y="31524"/>
                    <a:pt x="31524" y="31109"/>
                    <a:pt x="30936" y="30522"/>
                  </a:cubicBezTo>
                  <a:cubicBezTo>
                    <a:pt x="30798" y="30522"/>
                    <a:pt x="30798" y="30522"/>
                    <a:pt x="30798" y="30384"/>
                  </a:cubicBezTo>
                  <a:lnTo>
                    <a:pt x="30521" y="30072"/>
                  </a:lnTo>
                  <a:cubicBezTo>
                    <a:pt x="30521" y="29658"/>
                    <a:pt x="30383" y="29070"/>
                    <a:pt x="30383" y="28655"/>
                  </a:cubicBezTo>
                  <a:cubicBezTo>
                    <a:pt x="30383" y="28517"/>
                    <a:pt x="30521" y="28344"/>
                    <a:pt x="30659" y="28206"/>
                  </a:cubicBezTo>
                  <a:cubicBezTo>
                    <a:pt x="30521" y="28068"/>
                    <a:pt x="30659" y="27929"/>
                    <a:pt x="30798" y="27791"/>
                  </a:cubicBezTo>
                  <a:cubicBezTo>
                    <a:pt x="30936" y="27791"/>
                    <a:pt x="30936" y="27653"/>
                    <a:pt x="31109" y="27480"/>
                  </a:cubicBezTo>
                  <a:cubicBezTo>
                    <a:pt x="31524" y="27204"/>
                    <a:pt x="31973" y="26789"/>
                    <a:pt x="32388" y="26339"/>
                  </a:cubicBezTo>
                  <a:cubicBezTo>
                    <a:pt x="32526" y="26063"/>
                    <a:pt x="32837" y="25925"/>
                    <a:pt x="33114" y="25752"/>
                  </a:cubicBezTo>
                  <a:cubicBezTo>
                    <a:pt x="33252" y="25475"/>
                    <a:pt x="33528" y="25337"/>
                    <a:pt x="33839" y="25337"/>
                  </a:cubicBezTo>
                  <a:lnTo>
                    <a:pt x="33978" y="25199"/>
                  </a:lnTo>
                  <a:lnTo>
                    <a:pt x="34116" y="25199"/>
                  </a:lnTo>
                  <a:cubicBezTo>
                    <a:pt x="34116" y="25199"/>
                    <a:pt x="34254" y="25061"/>
                    <a:pt x="34392" y="25061"/>
                  </a:cubicBezTo>
                  <a:close/>
                  <a:moveTo>
                    <a:pt x="21016" y="25337"/>
                  </a:moveTo>
                  <a:cubicBezTo>
                    <a:pt x="21154" y="25337"/>
                    <a:pt x="21154" y="25337"/>
                    <a:pt x="21292" y="25475"/>
                  </a:cubicBezTo>
                  <a:cubicBezTo>
                    <a:pt x="22606" y="26201"/>
                    <a:pt x="23885" y="27204"/>
                    <a:pt x="25060" y="28206"/>
                  </a:cubicBezTo>
                  <a:cubicBezTo>
                    <a:pt x="25198" y="28344"/>
                    <a:pt x="25198" y="28517"/>
                    <a:pt x="25198" y="28655"/>
                  </a:cubicBezTo>
                  <a:cubicBezTo>
                    <a:pt x="25198" y="29070"/>
                    <a:pt x="25198" y="29519"/>
                    <a:pt x="25336" y="29934"/>
                  </a:cubicBezTo>
                  <a:cubicBezTo>
                    <a:pt x="25336" y="30072"/>
                    <a:pt x="25336" y="30245"/>
                    <a:pt x="25198" y="30245"/>
                  </a:cubicBezTo>
                  <a:cubicBezTo>
                    <a:pt x="25336" y="30384"/>
                    <a:pt x="25336" y="30522"/>
                    <a:pt x="25198" y="30660"/>
                  </a:cubicBezTo>
                  <a:cubicBezTo>
                    <a:pt x="24749" y="31109"/>
                    <a:pt x="24334" y="31662"/>
                    <a:pt x="23746" y="32112"/>
                  </a:cubicBezTo>
                  <a:cubicBezTo>
                    <a:pt x="23332" y="32665"/>
                    <a:pt x="22882" y="33114"/>
                    <a:pt x="22467" y="33529"/>
                  </a:cubicBezTo>
                  <a:cubicBezTo>
                    <a:pt x="22352" y="33529"/>
                    <a:pt x="22252" y="33606"/>
                    <a:pt x="22199" y="33606"/>
                  </a:cubicBezTo>
                  <a:cubicBezTo>
                    <a:pt x="22172" y="33606"/>
                    <a:pt x="22156" y="33587"/>
                    <a:pt x="22156" y="33529"/>
                  </a:cubicBezTo>
                  <a:cubicBezTo>
                    <a:pt x="22018" y="33529"/>
                    <a:pt x="21880" y="33529"/>
                    <a:pt x="21880" y="33391"/>
                  </a:cubicBezTo>
                  <a:cubicBezTo>
                    <a:pt x="21880" y="33437"/>
                    <a:pt x="21865" y="33452"/>
                    <a:pt x="21839" y="33452"/>
                  </a:cubicBezTo>
                  <a:cubicBezTo>
                    <a:pt x="21788" y="33452"/>
                    <a:pt x="21696" y="33391"/>
                    <a:pt x="21603" y="33391"/>
                  </a:cubicBezTo>
                  <a:cubicBezTo>
                    <a:pt x="20877" y="33114"/>
                    <a:pt x="20152" y="32838"/>
                    <a:pt x="19426" y="32250"/>
                  </a:cubicBezTo>
                  <a:cubicBezTo>
                    <a:pt x="18838" y="31801"/>
                    <a:pt x="18147" y="31386"/>
                    <a:pt x="17559" y="30937"/>
                  </a:cubicBezTo>
                  <a:cubicBezTo>
                    <a:pt x="17421" y="30798"/>
                    <a:pt x="17421" y="30798"/>
                    <a:pt x="17421" y="30660"/>
                  </a:cubicBezTo>
                  <a:cubicBezTo>
                    <a:pt x="17283" y="30522"/>
                    <a:pt x="17283" y="30522"/>
                    <a:pt x="17283" y="30384"/>
                  </a:cubicBezTo>
                  <a:cubicBezTo>
                    <a:pt x="17110" y="29934"/>
                    <a:pt x="17110" y="29381"/>
                    <a:pt x="17110" y="28932"/>
                  </a:cubicBezTo>
                  <a:cubicBezTo>
                    <a:pt x="17110" y="28794"/>
                    <a:pt x="17110" y="28655"/>
                    <a:pt x="17283" y="28655"/>
                  </a:cubicBezTo>
                  <a:cubicBezTo>
                    <a:pt x="17283" y="28344"/>
                    <a:pt x="17283" y="28206"/>
                    <a:pt x="17421" y="28068"/>
                  </a:cubicBezTo>
                  <a:cubicBezTo>
                    <a:pt x="17559" y="28068"/>
                    <a:pt x="17697" y="27929"/>
                    <a:pt x="17697" y="27791"/>
                  </a:cubicBezTo>
                  <a:cubicBezTo>
                    <a:pt x="17836" y="27791"/>
                    <a:pt x="17836" y="27791"/>
                    <a:pt x="17974" y="27653"/>
                  </a:cubicBezTo>
                  <a:cubicBezTo>
                    <a:pt x="17974" y="27653"/>
                    <a:pt x="17974" y="27480"/>
                    <a:pt x="18147" y="27480"/>
                  </a:cubicBezTo>
                  <a:cubicBezTo>
                    <a:pt x="18285" y="27204"/>
                    <a:pt x="18562" y="27065"/>
                    <a:pt x="18838" y="26789"/>
                  </a:cubicBezTo>
                  <a:lnTo>
                    <a:pt x="19011" y="26616"/>
                  </a:lnTo>
                  <a:cubicBezTo>
                    <a:pt x="19287" y="26478"/>
                    <a:pt x="19426" y="26201"/>
                    <a:pt x="19702" y="26063"/>
                  </a:cubicBezTo>
                  <a:cubicBezTo>
                    <a:pt x="20013" y="25925"/>
                    <a:pt x="20290" y="25752"/>
                    <a:pt x="20566" y="25614"/>
                  </a:cubicBezTo>
                  <a:cubicBezTo>
                    <a:pt x="20566" y="25614"/>
                    <a:pt x="20566" y="25475"/>
                    <a:pt x="20739" y="25475"/>
                  </a:cubicBezTo>
                  <a:lnTo>
                    <a:pt x="20739" y="25614"/>
                  </a:lnTo>
                  <a:cubicBezTo>
                    <a:pt x="20739" y="25475"/>
                    <a:pt x="20877" y="25337"/>
                    <a:pt x="21016" y="25337"/>
                  </a:cubicBezTo>
                  <a:close/>
                  <a:moveTo>
                    <a:pt x="41617" y="29658"/>
                  </a:moveTo>
                  <a:cubicBezTo>
                    <a:pt x="43034" y="30384"/>
                    <a:pt x="44347" y="31386"/>
                    <a:pt x="45488" y="32527"/>
                  </a:cubicBezTo>
                  <a:cubicBezTo>
                    <a:pt x="45626" y="32527"/>
                    <a:pt x="45626" y="32665"/>
                    <a:pt x="45626" y="32838"/>
                  </a:cubicBezTo>
                  <a:lnTo>
                    <a:pt x="45626" y="32976"/>
                  </a:lnTo>
                  <a:lnTo>
                    <a:pt x="45626" y="34255"/>
                  </a:lnTo>
                  <a:cubicBezTo>
                    <a:pt x="45799" y="34393"/>
                    <a:pt x="45626" y="34393"/>
                    <a:pt x="45626" y="34566"/>
                  </a:cubicBezTo>
                  <a:cubicBezTo>
                    <a:pt x="45626" y="34704"/>
                    <a:pt x="45626" y="34842"/>
                    <a:pt x="45488" y="34981"/>
                  </a:cubicBezTo>
                  <a:cubicBezTo>
                    <a:pt x="45073" y="35430"/>
                    <a:pt x="44624" y="35845"/>
                    <a:pt x="44209" y="36432"/>
                  </a:cubicBezTo>
                  <a:lnTo>
                    <a:pt x="42895" y="37711"/>
                  </a:lnTo>
                  <a:cubicBezTo>
                    <a:pt x="42757" y="37850"/>
                    <a:pt x="42619" y="37850"/>
                    <a:pt x="42481" y="37850"/>
                  </a:cubicBezTo>
                  <a:lnTo>
                    <a:pt x="42342" y="37711"/>
                  </a:lnTo>
                  <a:lnTo>
                    <a:pt x="42031" y="37711"/>
                  </a:lnTo>
                  <a:cubicBezTo>
                    <a:pt x="41305" y="37435"/>
                    <a:pt x="40614" y="36985"/>
                    <a:pt x="39888" y="36571"/>
                  </a:cubicBezTo>
                  <a:cubicBezTo>
                    <a:pt x="39162" y="36121"/>
                    <a:pt x="38575" y="35707"/>
                    <a:pt x="38022" y="35119"/>
                  </a:cubicBezTo>
                  <a:cubicBezTo>
                    <a:pt x="37849" y="35119"/>
                    <a:pt x="37849" y="34981"/>
                    <a:pt x="37849" y="34981"/>
                  </a:cubicBezTo>
                  <a:cubicBezTo>
                    <a:pt x="37711" y="34842"/>
                    <a:pt x="37711" y="34704"/>
                    <a:pt x="37572" y="34566"/>
                  </a:cubicBezTo>
                  <a:cubicBezTo>
                    <a:pt x="37572" y="34117"/>
                    <a:pt x="37572" y="33702"/>
                    <a:pt x="37434" y="33252"/>
                  </a:cubicBezTo>
                  <a:cubicBezTo>
                    <a:pt x="37434" y="33114"/>
                    <a:pt x="37572" y="32976"/>
                    <a:pt x="37711" y="32838"/>
                  </a:cubicBezTo>
                  <a:cubicBezTo>
                    <a:pt x="37572" y="32665"/>
                    <a:pt x="37711" y="32527"/>
                    <a:pt x="37849" y="32388"/>
                  </a:cubicBezTo>
                  <a:cubicBezTo>
                    <a:pt x="38022" y="32250"/>
                    <a:pt x="38022" y="32250"/>
                    <a:pt x="38160" y="32112"/>
                  </a:cubicBezTo>
                  <a:cubicBezTo>
                    <a:pt x="38575" y="31662"/>
                    <a:pt x="39024" y="31248"/>
                    <a:pt x="39439" y="30937"/>
                  </a:cubicBezTo>
                  <a:cubicBezTo>
                    <a:pt x="39577" y="30660"/>
                    <a:pt x="39888" y="30522"/>
                    <a:pt x="40165" y="30245"/>
                  </a:cubicBezTo>
                  <a:cubicBezTo>
                    <a:pt x="40303" y="30072"/>
                    <a:pt x="40614" y="29934"/>
                    <a:pt x="40891" y="29796"/>
                  </a:cubicBezTo>
                  <a:lnTo>
                    <a:pt x="41167" y="29796"/>
                  </a:lnTo>
                  <a:cubicBezTo>
                    <a:pt x="41167" y="29658"/>
                    <a:pt x="41305" y="29658"/>
                    <a:pt x="41478" y="29658"/>
                  </a:cubicBezTo>
                  <a:close/>
                  <a:moveTo>
                    <a:pt x="27929" y="30072"/>
                  </a:moveTo>
                  <a:cubicBezTo>
                    <a:pt x="29069" y="30798"/>
                    <a:pt x="30245" y="31524"/>
                    <a:pt x="31247" y="32527"/>
                  </a:cubicBezTo>
                  <a:cubicBezTo>
                    <a:pt x="31385" y="32665"/>
                    <a:pt x="31662" y="32838"/>
                    <a:pt x="31800" y="32976"/>
                  </a:cubicBezTo>
                  <a:cubicBezTo>
                    <a:pt x="31973" y="32976"/>
                    <a:pt x="31973" y="33252"/>
                    <a:pt x="31973" y="33391"/>
                  </a:cubicBezTo>
                  <a:cubicBezTo>
                    <a:pt x="31973" y="33529"/>
                    <a:pt x="32111" y="33702"/>
                    <a:pt x="31973" y="33702"/>
                  </a:cubicBezTo>
                  <a:lnTo>
                    <a:pt x="31973" y="33978"/>
                  </a:lnTo>
                  <a:lnTo>
                    <a:pt x="31973" y="34704"/>
                  </a:lnTo>
                  <a:cubicBezTo>
                    <a:pt x="31973" y="34704"/>
                    <a:pt x="31973" y="34842"/>
                    <a:pt x="31800" y="34842"/>
                  </a:cubicBezTo>
                  <a:cubicBezTo>
                    <a:pt x="31973" y="34981"/>
                    <a:pt x="31973" y="35257"/>
                    <a:pt x="31800" y="35257"/>
                  </a:cubicBezTo>
                  <a:cubicBezTo>
                    <a:pt x="31385" y="35845"/>
                    <a:pt x="30936" y="36294"/>
                    <a:pt x="30521" y="36847"/>
                  </a:cubicBezTo>
                  <a:cubicBezTo>
                    <a:pt x="30072" y="37297"/>
                    <a:pt x="29519" y="37711"/>
                    <a:pt x="29069" y="38161"/>
                  </a:cubicBezTo>
                  <a:cubicBezTo>
                    <a:pt x="29069" y="38299"/>
                    <a:pt x="28793" y="38299"/>
                    <a:pt x="28793" y="38299"/>
                  </a:cubicBezTo>
                  <a:cubicBezTo>
                    <a:pt x="28655" y="38299"/>
                    <a:pt x="28655" y="38161"/>
                    <a:pt x="28516" y="38161"/>
                  </a:cubicBezTo>
                  <a:lnTo>
                    <a:pt x="28344" y="38161"/>
                  </a:lnTo>
                  <a:cubicBezTo>
                    <a:pt x="27479" y="37850"/>
                    <a:pt x="26788" y="37435"/>
                    <a:pt x="26062" y="36985"/>
                  </a:cubicBezTo>
                  <a:cubicBezTo>
                    <a:pt x="25475" y="36571"/>
                    <a:pt x="24749" y="35983"/>
                    <a:pt x="24196" y="35568"/>
                  </a:cubicBezTo>
                  <a:cubicBezTo>
                    <a:pt x="24196" y="35568"/>
                    <a:pt x="24023" y="35430"/>
                    <a:pt x="24023" y="35257"/>
                  </a:cubicBezTo>
                  <a:cubicBezTo>
                    <a:pt x="23885" y="35257"/>
                    <a:pt x="23885" y="35119"/>
                    <a:pt x="23885" y="34981"/>
                  </a:cubicBezTo>
                  <a:cubicBezTo>
                    <a:pt x="23746" y="34566"/>
                    <a:pt x="23746" y="34117"/>
                    <a:pt x="23746" y="33529"/>
                  </a:cubicBezTo>
                  <a:cubicBezTo>
                    <a:pt x="23746" y="33391"/>
                    <a:pt x="23746" y="33252"/>
                    <a:pt x="23885" y="33252"/>
                  </a:cubicBezTo>
                  <a:cubicBezTo>
                    <a:pt x="23885" y="33114"/>
                    <a:pt x="23885" y="32976"/>
                    <a:pt x="24023" y="32838"/>
                  </a:cubicBezTo>
                  <a:cubicBezTo>
                    <a:pt x="24196" y="32665"/>
                    <a:pt x="24334" y="32527"/>
                    <a:pt x="24472" y="32527"/>
                  </a:cubicBezTo>
                  <a:cubicBezTo>
                    <a:pt x="24887" y="32112"/>
                    <a:pt x="25198" y="31662"/>
                    <a:pt x="25613" y="31248"/>
                  </a:cubicBezTo>
                  <a:cubicBezTo>
                    <a:pt x="25924" y="31109"/>
                    <a:pt x="26062" y="30798"/>
                    <a:pt x="26339" y="30660"/>
                  </a:cubicBezTo>
                  <a:cubicBezTo>
                    <a:pt x="26615" y="30522"/>
                    <a:pt x="26926" y="30384"/>
                    <a:pt x="27203" y="30245"/>
                  </a:cubicBezTo>
                  <a:lnTo>
                    <a:pt x="27341" y="30245"/>
                  </a:lnTo>
                  <a:cubicBezTo>
                    <a:pt x="27479" y="30072"/>
                    <a:pt x="27479" y="30072"/>
                    <a:pt x="27652" y="30072"/>
                  </a:cubicBezTo>
                  <a:close/>
                  <a:moveTo>
                    <a:pt x="34704" y="34566"/>
                  </a:moveTo>
                  <a:cubicBezTo>
                    <a:pt x="34842" y="34566"/>
                    <a:pt x="34842" y="34566"/>
                    <a:pt x="34980" y="34704"/>
                  </a:cubicBezTo>
                  <a:cubicBezTo>
                    <a:pt x="36294" y="35430"/>
                    <a:pt x="37572" y="36432"/>
                    <a:pt x="38713" y="37435"/>
                  </a:cubicBezTo>
                  <a:cubicBezTo>
                    <a:pt x="38886" y="37573"/>
                    <a:pt x="38886" y="37711"/>
                    <a:pt x="38886" y="37850"/>
                  </a:cubicBezTo>
                  <a:cubicBezTo>
                    <a:pt x="38886" y="38299"/>
                    <a:pt x="39024" y="38714"/>
                    <a:pt x="39024" y="39163"/>
                  </a:cubicBezTo>
                  <a:cubicBezTo>
                    <a:pt x="39024" y="39301"/>
                    <a:pt x="39024" y="39440"/>
                    <a:pt x="38886" y="39440"/>
                  </a:cubicBezTo>
                  <a:cubicBezTo>
                    <a:pt x="39024" y="39578"/>
                    <a:pt x="39024" y="39751"/>
                    <a:pt x="38886" y="39889"/>
                  </a:cubicBezTo>
                  <a:cubicBezTo>
                    <a:pt x="38437" y="40304"/>
                    <a:pt x="38022" y="40891"/>
                    <a:pt x="37572" y="41306"/>
                  </a:cubicBezTo>
                  <a:cubicBezTo>
                    <a:pt x="37158" y="41894"/>
                    <a:pt x="36570" y="42343"/>
                    <a:pt x="36121" y="42758"/>
                  </a:cubicBezTo>
                  <a:lnTo>
                    <a:pt x="35844" y="42758"/>
                  </a:lnTo>
                  <a:cubicBezTo>
                    <a:pt x="35706" y="42758"/>
                    <a:pt x="35706" y="42758"/>
                    <a:pt x="35568" y="42620"/>
                  </a:cubicBezTo>
                  <a:lnTo>
                    <a:pt x="35429" y="42620"/>
                  </a:lnTo>
                  <a:cubicBezTo>
                    <a:pt x="34565" y="42343"/>
                    <a:pt x="33839" y="41894"/>
                    <a:pt x="33114" y="41479"/>
                  </a:cubicBezTo>
                  <a:cubicBezTo>
                    <a:pt x="32526" y="41030"/>
                    <a:pt x="31800" y="40615"/>
                    <a:pt x="31247" y="40165"/>
                  </a:cubicBezTo>
                  <a:cubicBezTo>
                    <a:pt x="31247" y="40027"/>
                    <a:pt x="31109" y="40027"/>
                    <a:pt x="31109" y="39889"/>
                  </a:cubicBezTo>
                  <a:cubicBezTo>
                    <a:pt x="30936" y="39751"/>
                    <a:pt x="30936" y="39751"/>
                    <a:pt x="30936" y="39578"/>
                  </a:cubicBezTo>
                  <a:cubicBezTo>
                    <a:pt x="30798" y="39163"/>
                    <a:pt x="30798" y="38575"/>
                    <a:pt x="30798" y="38161"/>
                  </a:cubicBezTo>
                  <a:cubicBezTo>
                    <a:pt x="30798" y="38022"/>
                    <a:pt x="30798" y="37850"/>
                    <a:pt x="30936" y="37850"/>
                  </a:cubicBezTo>
                  <a:cubicBezTo>
                    <a:pt x="30936" y="37573"/>
                    <a:pt x="30936" y="37435"/>
                    <a:pt x="31109" y="37297"/>
                  </a:cubicBezTo>
                  <a:cubicBezTo>
                    <a:pt x="31247" y="37297"/>
                    <a:pt x="31385" y="37158"/>
                    <a:pt x="31524" y="36985"/>
                  </a:cubicBezTo>
                  <a:cubicBezTo>
                    <a:pt x="31973" y="36709"/>
                    <a:pt x="32249" y="36294"/>
                    <a:pt x="32664" y="35845"/>
                  </a:cubicBezTo>
                  <a:cubicBezTo>
                    <a:pt x="32975" y="35707"/>
                    <a:pt x="33114" y="35430"/>
                    <a:pt x="33390" y="35257"/>
                  </a:cubicBezTo>
                  <a:cubicBezTo>
                    <a:pt x="33701" y="35119"/>
                    <a:pt x="33978" y="34981"/>
                    <a:pt x="34254" y="34842"/>
                  </a:cubicBezTo>
                  <a:cubicBezTo>
                    <a:pt x="34254" y="34842"/>
                    <a:pt x="34254" y="34704"/>
                    <a:pt x="34392" y="34704"/>
                  </a:cubicBezTo>
                  <a:cubicBezTo>
                    <a:pt x="34565" y="34704"/>
                    <a:pt x="34704" y="34566"/>
                    <a:pt x="34704" y="34566"/>
                  </a:cubicBezTo>
                  <a:close/>
                  <a:moveTo>
                    <a:pt x="29795" y="1"/>
                  </a:moveTo>
                  <a:cubicBezTo>
                    <a:pt x="29795" y="139"/>
                    <a:pt x="29795" y="139"/>
                    <a:pt x="29657" y="277"/>
                  </a:cubicBezTo>
                  <a:cubicBezTo>
                    <a:pt x="29657" y="416"/>
                    <a:pt x="29519" y="416"/>
                    <a:pt x="29519" y="554"/>
                  </a:cubicBezTo>
                  <a:cubicBezTo>
                    <a:pt x="29380" y="554"/>
                    <a:pt x="29380" y="692"/>
                    <a:pt x="29208" y="865"/>
                  </a:cubicBezTo>
                  <a:cubicBezTo>
                    <a:pt x="29208" y="1003"/>
                    <a:pt x="29069" y="1003"/>
                    <a:pt x="28931" y="1003"/>
                  </a:cubicBezTo>
                  <a:cubicBezTo>
                    <a:pt x="27341" y="2282"/>
                    <a:pt x="25751" y="3457"/>
                    <a:pt x="24196" y="4598"/>
                  </a:cubicBezTo>
                  <a:cubicBezTo>
                    <a:pt x="23159" y="5186"/>
                    <a:pt x="22295" y="5877"/>
                    <a:pt x="21292" y="6465"/>
                  </a:cubicBezTo>
                  <a:cubicBezTo>
                    <a:pt x="20877" y="6741"/>
                    <a:pt x="20290" y="7190"/>
                    <a:pt x="19875" y="7467"/>
                  </a:cubicBezTo>
                  <a:cubicBezTo>
                    <a:pt x="19426" y="7778"/>
                    <a:pt x="19011" y="8193"/>
                    <a:pt x="18562" y="8469"/>
                  </a:cubicBezTo>
                  <a:cubicBezTo>
                    <a:pt x="16972" y="9645"/>
                    <a:pt x="15382" y="10647"/>
                    <a:pt x="13826" y="11649"/>
                  </a:cubicBezTo>
                  <a:cubicBezTo>
                    <a:pt x="12236" y="12790"/>
                    <a:pt x="10646" y="13827"/>
                    <a:pt x="9056" y="14829"/>
                  </a:cubicBezTo>
                  <a:cubicBezTo>
                    <a:pt x="6049" y="16972"/>
                    <a:pt x="3146" y="19288"/>
                    <a:pt x="0" y="21293"/>
                  </a:cubicBezTo>
                  <a:cubicBezTo>
                    <a:pt x="864" y="21881"/>
                    <a:pt x="1728" y="22295"/>
                    <a:pt x="2731" y="22883"/>
                  </a:cubicBezTo>
                  <a:cubicBezTo>
                    <a:pt x="6740" y="25199"/>
                    <a:pt x="10784" y="27929"/>
                    <a:pt x="14517" y="30522"/>
                  </a:cubicBezTo>
                  <a:cubicBezTo>
                    <a:pt x="15831" y="31386"/>
                    <a:pt x="17283" y="32250"/>
                    <a:pt x="18700" y="33114"/>
                  </a:cubicBezTo>
                  <a:cubicBezTo>
                    <a:pt x="20290" y="34117"/>
                    <a:pt x="21880" y="34981"/>
                    <a:pt x="23470" y="35983"/>
                  </a:cubicBezTo>
                  <a:cubicBezTo>
                    <a:pt x="25060" y="36985"/>
                    <a:pt x="26615" y="38022"/>
                    <a:pt x="28067" y="39025"/>
                  </a:cubicBezTo>
                  <a:cubicBezTo>
                    <a:pt x="31247" y="41168"/>
                    <a:pt x="34392" y="43207"/>
                    <a:pt x="37572" y="45074"/>
                  </a:cubicBezTo>
                  <a:cubicBezTo>
                    <a:pt x="37711" y="45074"/>
                    <a:pt x="37849" y="44935"/>
                    <a:pt x="38022" y="44935"/>
                  </a:cubicBezTo>
                  <a:cubicBezTo>
                    <a:pt x="38298" y="44624"/>
                    <a:pt x="38575" y="44486"/>
                    <a:pt x="38886" y="44210"/>
                  </a:cubicBezTo>
                  <a:cubicBezTo>
                    <a:pt x="39162" y="43898"/>
                    <a:pt x="39439" y="43622"/>
                    <a:pt x="39750" y="43484"/>
                  </a:cubicBezTo>
                  <a:cubicBezTo>
                    <a:pt x="40303" y="42896"/>
                    <a:pt x="41029" y="42343"/>
                    <a:pt x="41755" y="41894"/>
                  </a:cubicBezTo>
                  <a:cubicBezTo>
                    <a:pt x="43034" y="40891"/>
                    <a:pt x="44347" y="39889"/>
                    <a:pt x="45626" y="38714"/>
                  </a:cubicBezTo>
                  <a:cubicBezTo>
                    <a:pt x="47078" y="37711"/>
                    <a:pt x="48668" y="36571"/>
                    <a:pt x="49947" y="35257"/>
                  </a:cubicBezTo>
                  <a:cubicBezTo>
                    <a:pt x="51398" y="34117"/>
                    <a:pt x="52850" y="32838"/>
                    <a:pt x="54267" y="31662"/>
                  </a:cubicBezTo>
                  <a:cubicBezTo>
                    <a:pt x="57171" y="29070"/>
                    <a:pt x="60040" y="26616"/>
                    <a:pt x="62909" y="24335"/>
                  </a:cubicBezTo>
                  <a:cubicBezTo>
                    <a:pt x="62909" y="24196"/>
                    <a:pt x="63082" y="24196"/>
                    <a:pt x="63082" y="24196"/>
                  </a:cubicBezTo>
                  <a:lnTo>
                    <a:pt x="62217" y="23332"/>
                  </a:lnTo>
                  <a:lnTo>
                    <a:pt x="61042" y="22157"/>
                  </a:lnTo>
                  <a:cubicBezTo>
                    <a:pt x="57033" y="18562"/>
                    <a:pt x="52263" y="15970"/>
                    <a:pt x="47665" y="13101"/>
                  </a:cubicBezTo>
                  <a:cubicBezTo>
                    <a:pt x="46214" y="12099"/>
                    <a:pt x="44762" y="11062"/>
                    <a:pt x="43345" y="10059"/>
                  </a:cubicBezTo>
                  <a:cubicBezTo>
                    <a:pt x="41893" y="9057"/>
                    <a:pt x="40303" y="7916"/>
                    <a:pt x="38713" y="6741"/>
                  </a:cubicBezTo>
                  <a:cubicBezTo>
                    <a:pt x="35706" y="4598"/>
                    <a:pt x="32837" y="2282"/>
                    <a:pt x="2979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85"/>
            <p:cNvSpPr/>
            <p:nvPr/>
          </p:nvSpPr>
          <p:spPr>
            <a:xfrm>
              <a:off x="3611009" y="4081421"/>
              <a:ext cx="2496" cy="2496"/>
            </a:xfrm>
            <a:custGeom>
              <a:rect b="b" l="l" r="r" t="t"/>
              <a:pathLst>
                <a:path extrusionOk="0" h="139" w="139">
                  <a:moveTo>
                    <a:pt x="138" y="1"/>
                  </a:moveTo>
                  <a:lnTo>
                    <a:pt x="0" y="139"/>
                  </a:lnTo>
                  <a:cubicBezTo>
                    <a:pt x="138" y="139"/>
                    <a:pt x="138" y="139"/>
                    <a:pt x="138" y="1"/>
                  </a:cubicBez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85"/>
            <p:cNvSpPr/>
            <p:nvPr/>
          </p:nvSpPr>
          <p:spPr>
            <a:xfrm>
              <a:off x="3611009" y="4006312"/>
              <a:ext cx="18" cy="18"/>
            </a:xfrm>
            <a:custGeom>
              <a:rect b="b" l="l" r="r" t="t"/>
              <a:pathLst>
                <a:path extrusionOk="0" h="1" w="1">
                  <a:moveTo>
                    <a:pt x="0" y="0"/>
                  </a:moveTo>
                  <a:lnTo>
                    <a:pt x="0" y="0"/>
                  </a:lnTo>
                  <a:lnTo>
                    <a:pt x="0" y="0"/>
                  </a:lnTo>
                  <a:close/>
                </a:path>
              </a:pathLst>
            </a:custGeom>
            <a:solidFill>
              <a:srgbClr val="E7A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85"/>
            <p:cNvSpPr/>
            <p:nvPr/>
          </p:nvSpPr>
          <p:spPr>
            <a:xfrm>
              <a:off x="3062852" y="4306154"/>
              <a:ext cx="22989" cy="44092"/>
            </a:xfrm>
            <a:custGeom>
              <a:rect b="b" l="l" r="r" t="t"/>
              <a:pathLst>
                <a:path extrusionOk="0" h="2455" w="1280">
                  <a:moveTo>
                    <a:pt x="138" y="0"/>
                  </a:moveTo>
                  <a:lnTo>
                    <a:pt x="138" y="311"/>
                  </a:lnTo>
                  <a:cubicBezTo>
                    <a:pt x="138" y="726"/>
                    <a:pt x="0" y="1314"/>
                    <a:pt x="0" y="1728"/>
                  </a:cubicBezTo>
                  <a:cubicBezTo>
                    <a:pt x="277" y="2039"/>
                    <a:pt x="726" y="2178"/>
                    <a:pt x="1003" y="2454"/>
                  </a:cubicBezTo>
                  <a:cubicBezTo>
                    <a:pt x="1141" y="1901"/>
                    <a:pt x="1141" y="1314"/>
                    <a:pt x="1279" y="726"/>
                  </a:cubicBezTo>
                  <a:cubicBezTo>
                    <a:pt x="864" y="588"/>
                    <a:pt x="553" y="311"/>
                    <a:pt x="138" y="0"/>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85"/>
            <p:cNvSpPr/>
            <p:nvPr/>
          </p:nvSpPr>
          <p:spPr>
            <a:xfrm>
              <a:off x="3336617" y="4484928"/>
              <a:ext cx="23599" cy="49067"/>
            </a:xfrm>
            <a:custGeom>
              <a:rect b="b" l="l" r="r" t="t"/>
              <a:pathLst>
                <a:path extrusionOk="0" h="2732" w="1314">
                  <a:moveTo>
                    <a:pt x="312" y="1"/>
                  </a:moveTo>
                  <a:cubicBezTo>
                    <a:pt x="173" y="416"/>
                    <a:pt x="173" y="727"/>
                    <a:pt x="0" y="1003"/>
                  </a:cubicBezTo>
                  <a:lnTo>
                    <a:pt x="0" y="2006"/>
                  </a:lnTo>
                  <a:cubicBezTo>
                    <a:pt x="312" y="2317"/>
                    <a:pt x="726" y="2455"/>
                    <a:pt x="1037" y="2731"/>
                  </a:cubicBezTo>
                  <a:cubicBezTo>
                    <a:pt x="1037" y="2006"/>
                    <a:pt x="1176" y="1280"/>
                    <a:pt x="1314" y="727"/>
                  </a:cubicBezTo>
                  <a:cubicBezTo>
                    <a:pt x="1176" y="588"/>
                    <a:pt x="1037" y="588"/>
                    <a:pt x="865" y="416"/>
                  </a:cubicBezTo>
                  <a:lnTo>
                    <a:pt x="726" y="416"/>
                  </a:lnTo>
                  <a:lnTo>
                    <a:pt x="726" y="277"/>
                  </a:lnTo>
                  <a:cubicBezTo>
                    <a:pt x="588" y="277"/>
                    <a:pt x="450" y="139"/>
                    <a:pt x="312" y="1"/>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85"/>
            <p:cNvSpPr/>
            <p:nvPr/>
          </p:nvSpPr>
          <p:spPr>
            <a:xfrm>
              <a:off x="3091409" y="4324779"/>
              <a:ext cx="20492" cy="43463"/>
            </a:xfrm>
            <a:custGeom>
              <a:rect b="b" l="l" r="r" t="t"/>
              <a:pathLst>
                <a:path extrusionOk="0" h="2420" w="1141">
                  <a:moveTo>
                    <a:pt x="277" y="0"/>
                  </a:moveTo>
                  <a:cubicBezTo>
                    <a:pt x="138" y="277"/>
                    <a:pt x="138" y="415"/>
                    <a:pt x="138" y="691"/>
                  </a:cubicBezTo>
                  <a:cubicBezTo>
                    <a:pt x="138" y="1002"/>
                    <a:pt x="0" y="1279"/>
                    <a:pt x="0" y="1555"/>
                  </a:cubicBezTo>
                  <a:lnTo>
                    <a:pt x="0" y="1728"/>
                  </a:lnTo>
                  <a:cubicBezTo>
                    <a:pt x="138" y="1867"/>
                    <a:pt x="277" y="2005"/>
                    <a:pt x="415" y="2005"/>
                  </a:cubicBezTo>
                  <a:cubicBezTo>
                    <a:pt x="649" y="2122"/>
                    <a:pt x="809" y="2239"/>
                    <a:pt x="1021" y="2357"/>
                  </a:cubicBezTo>
                  <a:lnTo>
                    <a:pt x="1021" y="2357"/>
                  </a:lnTo>
                  <a:cubicBezTo>
                    <a:pt x="1010" y="2338"/>
                    <a:pt x="1003" y="2313"/>
                    <a:pt x="1003" y="2281"/>
                  </a:cubicBezTo>
                  <a:cubicBezTo>
                    <a:pt x="1141" y="1867"/>
                    <a:pt x="1141" y="1279"/>
                    <a:pt x="1141" y="691"/>
                  </a:cubicBezTo>
                  <a:cubicBezTo>
                    <a:pt x="1003" y="415"/>
                    <a:pt x="692" y="277"/>
                    <a:pt x="415" y="138"/>
                  </a:cubicBezTo>
                  <a:cubicBezTo>
                    <a:pt x="415" y="138"/>
                    <a:pt x="277" y="138"/>
                    <a:pt x="277" y="0"/>
                  </a:cubicBezTo>
                  <a:close/>
                  <a:moveTo>
                    <a:pt x="1021" y="2357"/>
                  </a:moveTo>
                  <a:cubicBezTo>
                    <a:pt x="1059" y="2420"/>
                    <a:pt x="1141" y="2420"/>
                    <a:pt x="1141" y="2420"/>
                  </a:cubicBezTo>
                  <a:cubicBezTo>
                    <a:pt x="1099" y="2399"/>
                    <a:pt x="1059" y="2378"/>
                    <a:pt x="1021" y="2357"/>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85"/>
            <p:cNvSpPr/>
            <p:nvPr/>
          </p:nvSpPr>
          <p:spPr>
            <a:xfrm>
              <a:off x="3365173" y="4502942"/>
              <a:ext cx="21121" cy="49049"/>
            </a:xfrm>
            <a:custGeom>
              <a:rect b="b" l="l" r="r" t="t"/>
              <a:pathLst>
                <a:path extrusionOk="0" h="2731" w="1176">
                  <a:moveTo>
                    <a:pt x="312" y="0"/>
                  </a:moveTo>
                  <a:cubicBezTo>
                    <a:pt x="139" y="138"/>
                    <a:pt x="139" y="450"/>
                    <a:pt x="139" y="726"/>
                  </a:cubicBezTo>
                  <a:cubicBezTo>
                    <a:pt x="0" y="1141"/>
                    <a:pt x="0" y="1590"/>
                    <a:pt x="0" y="2178"/>
                  </a:cubicBezTo>
                  <a:cubicBezTo>
                    <a:pt x="450" y="2316"/>
                    <a:pt x="726" y="2593"/>
                    <a:pt x="1176" y="2731"/>
                  </a:cubicBezTo>
                  <a:cubicBezTo>
                    <a:pt x="1176" y="2005"/>
                    <a:pt x="1003" y="1141"/>
                    <a:pt x="1003" y="450"/>
                  </a:cubicBezTo>
                  <a:cubicBezTo>
                    <a:pt x="1003" y="450"/>
                    <a:pt x="865" y="277"/>
                    <a:pt x="726" y="277"/>
                  </a:cubicBezTo>
                  <a:cubicBezTo>
                    <a:pt x="588" y="138"/>
                    <a:pt x="450" y="138"/>
                    <a:pt x="312" y="0"/>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85"/>
            <p:cNvSpPr/>
            <p:nvPr/>
          </p:nvSpPr>
          <p:spPr>
            <a:xfrm>
              <a:off x="3194463" y="4394302"/>
              <a:ext cx="23599" cy="44092"/>
            </a:xfrm>
            <a:custGeom>
              <a:rect b="b" l="l" r="r" t="t"/>
              <a:pathLst>
                <a:path extrusionOk="0" h="2455" w="1314">
                  <a:moveTo>
                    <a:pt x="449" y="0"/>
                  </a:moveTo>
                  <a:cubicBezTo>
                    <a:pt x="449" y="277"/>
                    <a:pt x="449" y="588"/>
                    <a:pt x="311" y="864"/>
                  </a:cubicBezTo>
                  <a:lnTo>
                    <a:pt x="311" y="1452"/>
                  </a:lnTo>
                  <a:cubicBezTo>
                    <a:pt x="311" y="1590"/>
                    <a:pt x="138" y="1729"/>
                    <a:pt x="0" y="1729"/>
                  </a:cubicBezTo>
                  <a:cubicBezTo>
                    <a:pt x="449" y="2005"/>
                    <a:pt x="726" y="2178"/>
                    <a:pt x="1002" y="2454"/>
                  </a:cubicBezTo>
                  <a:cubicBezTo>
                    <a:pt x="1002" y="1867"/>
                    <a:pt x="1175" y="1141"/>
                    <a:pt x="1314" y="588"/>
                  </a:cubicBezTo>
                  <a:cubicBezTo>
                    <a:pt x="1002" y="450"/>
                    <a:pt x="726" y="277"/>
                    <a:pt x="449" y="0"/>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85"/>
            <p:cNvSpPr/>
            <p:nvPr/>
          </p:nvSpPr>
          <p:spPr>
            <a:xfrm>
              <a:off x="2788459" y="4135426"/>
              <a:ext cx="23599" cy="46588"/>
            </a:xfrm>
            <a:custGeom>
              <a:rect b="b" l="l" r="r" t="t"/>
              <a:pathLst>
                <a:path extrusionOk="0" h="2594" w="1314">
                  <a:moveTo>
                    <a:pt x="277" y="1"/>
                  </a:moveTo>
                  <a:cubicBezTo>
                    <a:pt x="277" y="588"/>
                    <a:pt x="139" y="1314"/>
                    <a:pt x="0" y="1902"/>
                  </a:cubicBezTo>
                  <a:lnTo>
                    <a:pt x="0" y="2040"/>
                  </a:lnTo>
                  <a:cubicBezTo>
                    <a:pt x="277" y="2178"/>
                    <a:pt x="588" y="2455"/>
                    <a:pt x="865" y="2593"/>
                  </a:cubicBezTo>
                  <a:cubicBezTo>
                    <a:pt x="1003" y="1902"/>
                    <a:pt x="1141" y="1314"/>
                    <a:pt x="1314" y="588"/>
                  </a:cubicBezTo>
                  <a:cubicBezTo>
                    <a:pt x="1003" y="450"/>
                    <a:pt x="588" y="174"/>
                    <a:pt x="277" y="1"/>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85"/>
            <p:cNvSpPr/>
            <p:nvPr/>
          </p:nvSpPr>
          <p:spPr>
            <a:xfrm>
              <a:off x="2767967" y="4123016"/>
              <a:ext cx="15535" cy="43463"/>
            </a:xfrm>
            <a:custGeom>
              <a:rect b="b" l="l" r="r" t="t"/>
              <a:pathLst>
                <a:path extrusionOk="0" h="2420" w="865">
                  <a:moveTo>
                    <a:pt x="277" y="0"/>
                  </a:moveTo>
                  <a:lnTo>
                    <a:pt x="277" y="692"/>
                  </a:lnTo>
                  <a:cubicBezTo>
                    <a:pt x="139" y="1141"/>
                    <a:pt x="139" y="1418"/>
                    <a:pt x="139" y="1867"/>
                  </a:cubicBezTo>
                  <a:lnTo>
                    <a:pt x="1" y="2005"/>
                  </a:lnTo>
                  <a:cubicBezTo>
                    <a:pt x="139" y="2005"/>
                    <a:pt x="139" y="2143"/>
                    <a:pt x="139" y="2143"/>
                  </a:cubicBezTo>
                  <a:cubicBezTo>
                    <a:pt x="277" y="2143"/>
                    <a:pt x="416" y="2282"/>
                    <a:pt x="554" y="2420"/>
                  </a:cubicBezTo>
                  <a:cubicBezTo>
                    <a:pt x="727" y="2005"/>
                    <a:pt x="727" y="1556"/>
                    <a:pt x="865" y="1003"/>
                  </a:cubicBezTo>
                  <a:lnTo>
                    <a:pt x="865" y="277"/>
                  </a:lnTo>
                  <a:cubicBezTo>
                    <a:pt x="727" y="277"/>
                    <a:pt x="554" y="139"/>
                    <a:pt x="277" y="0"/>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85"/>
            <p:cNvSpPr/>
            <p:nvPr/>
          </p:nvSpPr>
          <p:spPr>
            <a:xfrm>
              <a:off x="2638224" y="4037347"/>
              <a:ext cx="31053" cy="18014"/>
            </a:xfrm>
            <a:custGeom>
              <a:rect b="b" l="l" r="r" t="t"/>
              <a:pathLst>
                <a:path extrusionOk="0" h="1003" w="1729">
                  <a:moveTo>
                    <a:pt x="1452" y="0"/>
                  </a:moveTo>
                  <a:cubicBezTo>
                    <a:pt x="1176" y="139"/>
                    <a:pt x="1038" y="139"/>
                    <a:pt x="865" y="139"/>
                  </a:cubicBezTo>
                  <a:lnTo>
                    <a:pt x="312" y="139"/>
                  </a:lnTo>
                  <a:cubicBezTo>
                    <a:pt x="312" y="277"/>
                    <a:pt x="312" y="277"/>
                    <a:pt x="173" y="277"/>
                  </a:cubicBezTo>
                  <a:cubicBezTo>
                    <a:pt x="173" y="450"/>
                    <a:pt x="173" y="450"/>
                    <a:pt x="1" y="450"/>
                  </a:cubicBezTo>
                  <a:cubicBezTo>
                    <a:pt x="173" y="588"/>
                    <a:pt x="173" y="726"/>
                    <a:pt x="173" y="865"/>
                  </a:cubicBezTo>
                  <a:lnTo>
                    <a:pt x="173" y="1003"/>
                  </a:lnTo>
                  <a:cubicBezTo>
                    <a:pt x="588" y="726"/>
                    <a:pt x="1176" y="588"/>
                    <a:pt x="1729" y="588"/>
                  </a:cubicBezTo>
                  <a:cubicBezTo>
                    <a:pt x="1591" y="277"/>
                    <a:pt x="1591" y="139"/>
                    <a:pt x="1591" y="0"/>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85"/>
            <p:cNvSpPr/>
            <p:nvPr/>
          </p:nvSpPr>
          <p:spPr>
            <a:xfrm>
              <a:off x="2863568" y="4181997"/>
              <a:ext cx="22989" cy="41595"/>
            </a:xfrm>
            <a:custGeom>
              <a:rect b="b" l="l" r="r" t="t"/>
              <a:pathLst>
                <a:path extrusionOk="0" h="2316" w="1280">
                  <a:moveTo>
                    <a:pt x="277" y="0"/>
                  </a:moveTo>
                  <a:cubicBezTo>
                    <a:pt x="277" y="726"/>
                    <a:pt x="139" y="1314"/>
                    <a:pt x="1" y="1901"/>
                  </a:cubicBezTo>
                  <a:cubicBezTo>
                    <a:pt x="277" y="2039"/>
                    <a:pt x="588" y="2178"/>
                    <a:pt x="865" y="2316"/>
                  </a:cubicBezTo>
                  <a:cubicBezTo>
                    <a:pt x="1003" y="1728"/>
                    <a:pt x="1141" y="1314"/>
                    <a:pt x="1280" y="726"/>
                  </a:cubicBezTo>
                  <a:cubicBezTo>
                    <a:pt x="865" y="449"/>
                    <a:pt x="588" y="311"/>
                    <a:pt x="277" y="0"/>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85"/>
            <p:cNvSpPr/>
            <p:nvPr/>
          </p:nvSpPr>
          <p:spPr>
            <a:xfrm>
              <a:off x="2839987" y="4166461"/>
              <a:ext cx="18642" cy="44110"/>
            </a:xfrm>
            <a:custGeom>
              <a:rect b="b" l="l" r="r" t="t"/>
              <a:pathLst>
                <a:path extrusionOk="0" h="2456" w="1038">
                  <a:moveTo>
                    <a:pt x="311" y="1"/>
                  </a:moveTo>
                  <a:cubicBezTo>
                    <a:pt x="173" y="589"/>
                    <a:pt x="173" y="1176"/>
                    <a:pt x="0" y="1902"/>
                  </a:cubicBezTo>
                  <a:lnTo>
                    <a:pt x="0" y="2040"/>
                  </a:lnTo>
                  <a:cubicBezTo>
                    <a:pt x="311" y="2179"/>
                    <a:pt x="588" y="2317"/>
                    <a:pt x="864" y="2455"/>
                  </a:cubicBezTo>
                  <a:cubicBezTo>
                    <a:pt x="864" y="2040"/>
                    <a:pt x="864" y="1591"/>
                    <a:pt x="1037" y="1176"/>
                  </a:cubicBezTo>
                  <a:lnTo>
                    <a:pt x="1037" y="589"/>
                  </a:lnTo>
                  <a:cubicBezTo>
                    <a:pt x="864" y="450"/>
                    <a:pt x="588" y="312"/>
                    <a:pt x="311" y="174"/>
                  </a:cubicBezTo>
                  <a:lnTo>
                    <a:pt x="311" y="1"/>
                  </a:ln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85"/>
            <p:cNvSpPr/>
            <p:nvPr/>
          </p:nvSpPr>
          <p:spPr>
            <a:xfrm>
              <a:off x="2814537" y="4150944"/>
              <a:ext cx="20492" cy="44092"/>
            </a:xfrm>
            <a:custGeom>
              <a:rect b="b" l="l" r="r" t="t"/>
              <a:pathLst>
                <a:path extrusionOk="0" h="2455" w="1141">
                  <a:moveTo>
                    <a:pt x="277" y="1"/>
                  </a:moveTo>
                  <a:cubicBezTo>
                    <a:pt x="277" y="450"/>
                    <a:pt x="138" y="727"/>
                    <a:pt x="138" y="1176"/>
                  </a:cubicBezTo>
                  <a:cubicBezTo>
                    <a:pt x="138" y="1453"/>
                    <a:pt x="138" y="1729"/>
                    <a:pt x="0" y="2040"/>
                  </a:cubicBezTo>
                  <a:cubicBezTo>
                    <a:pt x="277" y="2178"/>
                    <a:pt x="553" y="2317"/>
                    <a:pt x="864" y="2455"/>
                  </a:cubicBezTo>
                  <a:cubicBezTo>
                    <a:pt x="864" y="2178"/>
                    <a:pt x="1003" y="1729"/>
                    <a:pt x="1003" y="1314"/>
                  </a:cubicBezTo>
                  <a:cubicBezTo>
                    <a:pt x="1003" y="1176"/>
                    <a:pt x="1141" y="865"/>
                    <a:pt x="1141" y="588"/>
                  </a:cubicBezTo>
                  <a:cubicBezTo>
                    <a:pt x="864" y="450"/>
                    <a:pt x="553" y="174"/>
                    <a:pt x="277" y="1"/>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85"/>
            <p:cNvSpPr/>
            <p:nvPr/>
          </p:nvSpPr>
          <p:spPr>
            <a:xfrm>
              <a:off x="2744386" y="4107499"/>
              <a:ext cx="21121" cy="46570"/>
            </a:xfrm>
            <a:custGeom>
              <a:rect b="b" l="l" r="r" t="t"/>
              <a:pathLst>
                <a:path extrusionOk="0" h="2593" w="1176">
                  <a:moveTo>
                    <a:pt x="311" y="0"/>
                  </a:moveTo>
                  <a:cubicBezTo>
                    <a:pt x="139" y="553"/>
                    <a:pt x="139" y="1141"/>
                    <a:pt x="0" y="1729"/>
                  </a:cubicBezTo>
                  <a:lnTo>
                    <a:pt x="0" y="2005"/>
                  </a:lnTo>
                  <a:cubicBezTo>
                    <a:pt x="311" y="2143"/>
                    <a:pt x="588" y="2420"/>
                    <a:pt x="864" y="2593"/>
                  </a:cubicBezTo>
                  <a:cubicBezTo>
                    <a:pt x="864" y="1867"/>
                    <a:pt x="1003" y="1141"/>
                    <a:pt x="1176" y="553"/>
                  </a:cubicBezTo>
                  <a:cubicBezTo>
                    <a:pt x="864" y="415"/>
                    <a:pt x="588" y="139"/>
                    <a:pt x="311" y="0"/>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85"/>
            <p:cNvSpPr/>
            <p:nvPr/>
          </p:nvSpPr>
          <p:spPr>
            <a:xfrm>
              <a:off x="2726372" y="4096938"/>
              <a:ext cx="13057" cy="38506"/>
            </a:xfrm>
            <a:custGeom>
              <a:rect b="b" l="l" r="r" t="t"/>
              <a:pathLst>
                <a:path extrusionOk="0" h="2144" w="727">
                  <a:moveTo>
                    <a:pt x="277" y="1"/>
                  </a:moveTo>
                  <a:cubicBezTo>
                    <a:pt x="277" y="139"/>
                    <a:pt x="277" y="277"/>
                    <a:pt x="139" y="415"/>
                  </a:cubicBezTo>
                  <a:cubicBezTo>
                    <a:pt x="139" y="865"/>
                    <a:pt x="1" y="1141"/>
                    <a:pt x="1" y="1591"/>
                  </a:cubicBezTo>
                  <a:lnTo>
                    <a:pt x="1" y="1867"/>
                  </a:lnTo>
                  <a:cubicBezTo>
                    <a:pt x="139" y="2005"/>
                    <a:pt x="277" y="2144"/>
                    <a:pt x="450" y="2144"/>
                  </a:cubicBezTo>
                  <a:cubicBezTo>
                    <a:pt x="450" y="1867"/>
                    <a:pt x="589" y="1591"/>
                    <a:pt x="589" y="1280"/>
                  </a:cubicBezTo>
                  <a:lnTo>
                    <a:pt x="589" y="1452"/>
                  </a:lnTo>
                  <a:cubicBezTo>
                    <a:pt x="589" y="1003"/>
                    <a:pt x="727" y="588"/>
                    <a:pt x="727" y="277"/>
                  </a:cubicBezTo>
                  <a:cubicBezTo>
                    <a:pt x="589" y="139"/>
                    <a:pt x="450" y="139"/>
                    <a:pt x="277" y="1"/>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85"/>
            <p:cNvSpPr/>
            <p:nvPr/>
          </p:nvSpPr>
          <p:spPr>
            <a:xfrm>
              <a:off x="3114380" y="4342775"/>
              <a:ext cx="26078" cy="40985"/>
            </a:xfrm>
            <a:custGeom>
              <a:rect b="b" l="l" r="r" t="t"/>
              <a:pathLst>
                <a:path extrusionOk="0" h="2282" w="1452">
                  <a:moveTo>
                    <a:pt x="449" y="0"/>
                  </a:moveTo>
                  <a:lnTo>
                    <a:pt x="449" y="1279"/>
                  </a:lnTo>
                  <a:cubicBezTo>
                    <a:pt x="449" y="1590"/>
                    <a:pt x="277" y="1590"/>
                    <a:pt x="138" y="1590"/>
                  </a:cubicBezTo>
                  <a:lnTo>
                    <a:pt x="0" y="1590"/>
                  </a:lnTo>
                  <a:cubicBezTo>
                    <a:pt x="449" y="1867"/>
                    <a:pt x="726" y="2143"/>
                    <a:pt x="1141" y="2282"/>
                  </a:cubicBezTo>
                  <a:cubicBezTo>
                    <a:pt x="1141" y="1729"/>
                    <a:pt x="1314" y="1141"/>
                    <a:pt x="1452" y="553"/>
                  </a:cubicBezTo>
                  <a:cubicBezTo>
                    <a:pt x="1141" y="415"/>
                    <a:pt x="726" y="139"/>
                    <a:pt x="449" y="0"/>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85"/>
            <p:cNvSpPr/>
            <p:nvPr/>
          </p:nvSpPr>
          <p:spPr>
            <a:xfrm>
              <a:off x="2682298" y="4070860"/>
              <a:ext cx="21121" cy="41613"/>
            </a:xfrm>
            <a:custGeom>
              <a:rect b="b" l="l" r="r" t="t"/>
              <a:pathLst>
                <a:path extrusionOk="0" h="2317" w="1176">
                  <a:moveTo>
                    <a:pt x="312" y="1"/>
                  </a:moveTo>
                  <a:cubicBezTo>
                    <a:pt x="139" y="450"/>
                    <a:pt x="139" y="865"/>
                    <a:pt x="1" y="1314"/>
                  </a:cubicBezTo>
                  <a:lnTo>
                    <a:pt x="1" y="1453"/>
                  </a:lnTo>
                  <a:cubicBezTo>
                    <a:pt x="312" y="1729"/>
                    <a:pt x="588" y="2040"/>
                    <a:pt x="865" y="2317"/>
                  </a:cubicBezTo>
                  <a:cubicBezTo>
                    <a:pt x="1003" y="1729"/>
                    <a:pt x="1003" y="1176"/>
                    <a:pt x="1176" y="589"/>
                  </a:cubicBezTo>
                  <a:cubicBezTo>
                    <a:pt x="865" y="312"/>
                    <a:pt x="588" y="139"/>
                    <a:pt x="312" y="1"/>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85"/>
            <p:cNvSpPr/>
            <p:nvPr/>
          </p:nvSpPr>
          <p:spPr>
            <a:xfrm>
              <a:off x="2648784" y="4063425"/>
              <a:ext cx="28574" cy="25467"/>
            </a:xfrm>
            <a:custGeom>
              <a:rect b="b" l="l" r="r" t="t"/>
              <a:pathLst>
                <a:path extrusionOk="0" h="1418" w="1591">
                  <a:moveTo>
                    <a:pt x="726" y="0"/>
                  </a:moveTo>
                  <a:cubicBezTo>
                    <a:pt x="450" y="138"/>
                    <a:pt x="277" y="138"/>
                    <a:pt x="0" y="277"/>
                  </a:cubicBezTo>
                  <a:cubicBezTo>
                    <a:pt x="450" y="726"/>
                    <a:pt x="864" y="1141"/>
                    <a:pt x="1314" y="1417"/>
                  </a:cubicBezTo>
                  <a:cubicBezTo>
                    <a:pt x="1452" y="1003"/>
                    <a:pt x="1590" y="553"/>
                    <a:pt x="1590" y="138"/>
                  </a:cubicBezTo>
                  <a:lnTo>
                    <a:pt x="1452" y="138"/>
                  </a:lnTo>
                  <a:cubicBezTo>
                    <a:pt x="1452" y="0"/>
                    <a:pt x="1314" y="0"/>
                    <a:pt x="1314" y="0"/>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85"/>
            <p:cNvSpPr/>
            <p:nvPr/>
          </p:nvSpPr>
          <p:spPr>
            <a:xfrm>
              <a:off x="2708376" y="4086396"/>
              <a:ext cx="13057" cy="36638"/>
            </a:xfrm>
            <a:custGeom>
              <a:rect b="b" l="l" r="r" t="t"/>
              <a:pathLst>
                <a:path extrusionOk="0" h="2040" w="727">
                  <a:moveTo>
                    <a:pt x="277" y="0"/>
                  </a:moveTo>
                  <a:cubicBezTo>
                    <a:pt x="277" y="311"/>
                    <a:pt x="139" y="588"/>
                    <a:pt x="139" y="864"/>
                  </a:cubicBezTo>
                  <a:cubicBezTo>
                    <a:pt x="139" y="1175"/>
                    <a:pt x="139" y="1314"/>
                    <a:pt x="1" y="1452"/>
                  </a:cubicBezTo>
                  <a:lnTo>
                    <a:pt x="1" y="1728"/>
                  </a:lnTo>
                  <a:cubicBezTo>
                    <a:pt x="139" y="1867"/>
                    <a:pt x="277" y="2039"/>
                    <a:pt x="415" y="2039"/>
                  </a:cubicBezTo>
                  <a:cubicBezTo>
                    <a:pt x="415" y="1867"/>
                    <a:pt x="415" y="1590"/>
                    <a:pt x="588" y="1314"/>
                  </a:cubicBezTo>
                  <a:cubicBezTo>
                    <a:pt x="588" y="1002"/>
                    <a:pt x="726" y="588"/>
                    <a:pt x="726" y="311"/>
                  </a:cubicBezTo>
                  <a:cubicBezTo>
                    <a:pt x="588" y="138"/>
                    <a:pt x="415" y="138"/>
                    <a:pt x="277" y="0"/>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85"/>
            <p:cNvSpPr/>
            <p:nvPr/>
          </p:nvSpPr>
          <p:spPr>
            <a:xfrm>
              <a:off x="3031799" y="4288140"/>
              <a:ext cx="22989" cy="41613"/>
            </a:xfrm>
            <a:custGeom>
              <a:rect b="b" l="l" r="r" t="t"/>
              <a:pathLst>
                <a:path extrusionOk="0" h="2317" w="1280">
                  <a:moveTo>
                    <a:pt x="139" y="1"/>
                  </a:moveTo>
                  <a:lnTo>
                    <a:pt x="139" y="450"/>
                  </a:lnTo>
                  <a:cubicBezTo>
                    <a:pt x="139" y="727"/>
                    <a:pt x="1" y="1176"/>
                    <a:pt x="1" y="1452"/>
                  </a:cubicBezTo>
                  <a:lnTo>
                    <a:pt x="1" y="1591"/>
                  </a:lnTo>
                  <a:cubicBezTo>
                    <a:pt x="416" y="1867"/>
                    <a:pt x="727" y="2178"/>
                    <a:pt x="1142" y="2317"/>
                  </a:cubicBezTo>
                  <a:cubicBezTo>
                    <a:pt x="1142" y="1867"/>
                    <a:pt x="1280" y="1314"/>
                    <a:pt x="1280" y="727"/>
                  </a:cubicBezTo>
                  <a:cubicBezTo>
                    <a:pt x="1003" y="588"/>
                    <a:pt x="554" y="312"/>
                    <a:pt x="139" y="1"/>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85"/>
            <p:cNvSpPr/>
            <p:nvPr/>
          </p:nvSpPr>
          <p:spPr>
            <a:xfrm>
              <a:off x="3308689" y="4466932"/>
              <a:ext cx="22971" cy="46570"/>
            </a:xfrm>
            <a:custGeom>
              <a:rect b="b" l="l" r="r" t="t"/>
              <a:pathLst>
                <a:path extrusionOk="0" h="2593" w="1279">
                  <a:moveTo>
                    <a:pt x="138" y="0"/>
                  </a:moveTo>
                  <a:cubicBezTo>
                    <a:pt x="138" y="553"/>
                    <a:pt x="0" y="1141"/>
                    <a:pt x="0" y="1729"/>
                  </a:cubicBezTo>
                  <a:lnTo>
                    <a:pt x="0" y="1867"/>
                  </a:lnTo>
                  <a:cubicBezTo>
                    <a:pt x="138" y="2005"/>
                    <a:pt x="277" y="2143"/>
                    <a:pt x="553" y="2282"/>
                  </a:cubicBezTo>
                  <a:cubicBezTo>
                    <a:pt x="691" y="2282"/>
                    <a:pt x="864" y="2455"/>
                    <a:pt x="1002" y="2593"/>
                  </a:cubicBezTo>
                  <a:cubicBezTo>
                    <a:pt x="1002" y="2005"/>
                    <a:pt x="1141" y="1279"/>
                    <a:pt x="1279" y="726"/>
                  </a:cubicBezTo>
                  <a:cubicBezTo>
                    <a:pt x="1002" y="415"/>
                    <a:pt x="553" y="277"/>
                    <a:pt x="138" y="0"/>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85"/>
            <p:cNvSpPr/>
            <p:nvPr/>
          </p:nvSpPr>
          <p:spPr>
            <a:xfrm>
              <a:off x="3254054" y="4433401"/>
              <a:ext cx="23599" cy="43481"/>
            </a:xfrm>
            <a:custGeom>
              <a:rect b="b" l="l" r="r" t="t"/>
              <a:pathLst>
                <a:path extrusionOk="0" h="2421" w="1314">
                  <a:moveTo>
                    <a:pt x="277" y="1"/>
                  </a:moveTo>
                  <a:cubicBezTo>
                    <a:pt x="277" y="554"/>
                    <a:pt x="139" y="1003"/>
                    <a:pt x="0" y="1418"/>
                  </a:cubicBezTo>
                  <a:lnTo>
                    <a:pt x="0" y="1729"/>
                  </a:lnTo>
                  <a:cubicBezTo>
                    <a:pt x="277" y="1867"/>
                    <a:pt x="588" y="2006"/>
                    <a:pt x="864" y="2282"/>
                  </a:cubicBezTo>
                  <a:lnTo>
                    <a:pt x="726" y="2144"/>
                  </a:lnTo>
                  <a:lnTo>
                    <a:pt x="726" y="2144"/>
                  </a:lnTo>
                  <a:cubicBezTo>
                    <a:pt x="864" y="2282"/>
                    <a:pt x="1003" y="2282"/>
                    <a:pt x="1141" y="2420"/>
                  </a:cubicBezTo>
                  <a:cubicBezTo>
                    <a:pt x="1141" y="2006"/>
                    <a:pt x="1141" y="1556"/>
                    <a:pt x="1314" y="1280"/>
                  </a:cubicBezTo>
                  <a:lnTo>
                    <a:pt x="1314" y="692"/>
                  </a:lnTo>
                  <a:cubicBezTo>
                    <a:pt x="1003" y="416"/>
                    <a:pt x="726" y="277"/>
                    <a:pt x="277" y="1"/>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85"/>
            <p:cNvSpPr/>
            <p:nvPr/>
          </p:nvSpPr>
          <p:spPr>
            <a:xfrm>
              <a:off x="3178928" y="4381263"/>
              <a:ext cx="13057" cy="39135"/>
            </a:xfrm>
            <a:custGeom>
              <a:rect b="b" l="l" r="r" t="t"/>
              <a:pathLst>
                <a:path extrusionOk="0" h="2179" w="727">
                  <a:moveTo>
                    <a:pt x="139" y="0"/>
                  </a:moveTo>
                  <a:cubicBezTo>
                    <a:pt x="139" y="139"/>
                    <a:pt x="139" y="450"/>
                    <a:pt x="1" y="588"/>
                  </a:cubicBezTo>
                  <a:lnTo>
                    <a:pt x="1" y="1729"/>
                  </a:lnTo>
                  <a:lnTo>
                    <a:pt x="1" y="1867"/>
                  </a:lnTo>
                  <a:cubicBezTo>
                    <a:pt x="139" y="2040"/>
                    <a:pt x="312" y="2178"/>
                    <a:pt x="589" y="2178"/>
                  </a:cubicBezTo>
                  <a:cubicBezTo>
                    <a:pt x="589" y="1729"/>
                    <a:pt x="727" y="1314"/>
                    <a:pt x="727" y="726"/>
                  </a:cubicBezTo>
                  <a:lnTo>
                    <a:pt x="727" y="450"/>
                  </a:lnTo>
                  <a:cubicBezTo>
                    <a:pt x="589" y="312"/>
                    <a:pt x="450" y="139"/>
                    <a:pt x="139" y="0"/>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85"/>
            <p:cNvSpPr/>
            <p:nvPr/>
          </p:nvSpPr>
          <p:spPr>
            <a:xfrm>
              <a:off x="3145414" y="4358292"/>
              <a:ext cx="26096" cy="49067"/>
            </a:xfrm>
            <a:custGeom>
              <a:rect b="b" l="l" r="r" t="t"/>
              <a:pathLst>
                <a:path extrusionOk="0" h="2732" w="1453">
                  <a:moveTo>
                    <a:pt x="139" y="1"/>
                  </a:moveTo>
                  <a:cubicBezTo>
                    <a:pt x="139" y="415"/>
                    <a:pt x="0" y="726"/>
                    <a:pt x="0" y="1003"/>
                  </a:cubicBezTo>
                  <a:lnTo>
                    <a:pt x="0" y="1867"/>
                  </a:lnTo>
                  <a:cubicBezTo>
                    <a:pt x="450" y="2144"/>
                    <a:pt x="865" y="2455"/>
                    <a:pt x="1314" y="2731"/>
                  </a:cubicBezTo>
                  <a:cubicBezTo>
                    <a:pt x="1314" y="2144"/>
                    <a:pt x="1452" y="1591"/>
                    <a:pt x="1452" y="865"/>
                  </a:cubicBezTo>
                  <a:cubicBezTo>
                    <a:pt x="1003" y="554"/>
                    <a:pt x="588" y="277"/>
                    <a:pt x="139" y="1"/>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85"/>
            <p:cNvSpPr/>
            <p:nvPr/>
          </p:nvSpPr>
          <p:spPr>
            <a:xfrm>
              <a:off x="2910138" y="4216139"/>
              <a:ext cx="20492" cy="36010"/>
            </a:xfrm>
            <a:custGeom>
              <a:rect b="b" l="l" r="r" t="t"/>
              <a:pathLst>
                <a:path extrusionOk="0" h="2005" w="1141">
                  <a:moveTo>
                    <a:pt x="277" y="0"/>
                  </a:moveTo>
                  <a:cubicBezTo>
                    <a:pt x="277" y="415"/>
                    <a:pt x="138" y="864"/>
                    <a:pt x="0" y="1279"/>
                  </a:cubicBezTo>
                  <a:lnTo>
                    <a:pt x="0" y="1417"/>
                  </a:lnTo>
                  <a:cubicBezTo>
                    <a:pt x="277" y="1728"/>
                    <a:pt x="726" y="1867"/>
                    <a:pt x="1003" y="2005"/>
                  </a:cubicBezTo>
                  <a:cubicBezTo>
                    <a:pt x="1003" y="1556"/>
                    <a:pt x="1003" y="1003"/>
                    <a:pt x="1141" y="415"/>
                  </a:cubicBezTo>
                  <a:cubicBezTo>
                    <a:pt x="864" y="277"/>
                    <a:pt x="588" y="138"/>
                    <a:pt x="277" y="0"/>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85"/>
            <p:cNvSpPr/>
            <p:nvPr/>
          </p:nvSpPr>
          <p:spPr>
            <a:xfrm>
              <a:off x="2938695" y="4231656"/>
              <a:ext cx="13057" cy="33531"/>
            </a:xfrm>
            <a:custGeom>
              <a:rect b="b" l="l" r="r" t="t"/>
              <a:pathLst>
                <a:path extrusionOk="0" h="1867" w="727">
                  <a:moveTo>
                    <a:pt x="138" y="0"/>
                  </a:moveTo>
                  <a:lnTo>
                    <a:pt x="0" y="139"/>
                  </a:lnTo>
                  <a:lnTo>
                    <a:pt x="0" y="1417"/>
                  </a:lnTo>
                  <a:cubicBezTo>
                    <a:pt x="138" y="1556"/>
                    <a:pt x="415" y="1729"/>
                    <a:pt x="553" y="1867"/>
                  </a:cubicBezTo>
                  <a:cubicBezTo>
                    <a:pt x="726" y="1417"/>
                    <a:pt x="726" y="864"/>
                    <a:pt x="726" y="415"/>
                  </a:cubicBezTo>
                  <a:cubicBezTo>
                    <a:pt x="553" y="277"/>
                    <a:pt x="277" y="139"/>
                    <a:pt x="138" y="0"/>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85"/>
            <p:cNvSpPr/>
            <p:nvPr/>
          </p:nvSpPr>
          <p:spPr>
            <a:xfrm>
              <a:off x="2889646" y="4200621"/>
              <a:ext cx="18014" cy="36010"/>
            </a:xfrm>
            <a:custGeom>
              <a:rect b="b" l="l" r="r" t="t"/>
              <a:pathLst>
                <a:path extrusionOk="0" h="2005" w="1003">
                  <a:moveTo>
                    <a:pt x="277" y="0"/>
                  </a:moveTo>
                  <a:cubicBezTo>
                    <a:pt x="277" y="553"/>
                    <a:pt x="1" y="1141"/>
                    <a:pt x="1" y="1555"/>
                  </a:cubicBezTo>
                  <a:cubicBezTo>
                    <a:pt x="139" y="1728"/>
                    <a:pt x="415" y="1867"/>
                    <a:pt x="692" y="2005"/>
                  </a:cubicBezTo>
                  <a:lnTo>
                    <a:pt x="692" y="1279"/>
                  </a:lnTo>
                  <a:cubicBezTo>
                    <a:pt x="865" y="1002"/>
                    <a:pt x="865" y="691"/>
                    <a:pt x="1003" y="415"/>
                  </a:cubicBezTo>
                  <a:cubicBezTo>
                    <a:pt x="692" y="277"/>
                    <a:pt x="554" y="138"/>
                    <a:pt x="277" y="0"/>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85"/>
            <p:cNvSpPr/>
            <p:nvPr/>
          </p:nvSpPr>
          <p:spPr>
            <a:xfrm>
              <a:off x="3013803" y="4278208"/>
              <a:ext cx="9950" cy="33549"/>
            </a:xfrm>
            <a:custGeom>
              <a:rect b="b" l="l" r="r" t="t"/>
              <a:pathLst>
                <a:path extrusionOk="0" h="1868" w="554">
                  <a:moveTo>
                    <a:pt x="139" y="1"/>
                  </a:moveTo>
                  <a:lnTo>
                    <a:pt x="139" y="415"/>
                  </a:lnTo>
                  <a:cubicBezTo>
                    <a:pt x="1" y="865"/>
                    <a:pt x="1" y="1141"/>
                    <a:pt x="1" y="1556"/>
                  </a:cubicBezTo>
                  <a:cubicBezTo>
                    <a:pt x="139" y="1556"/>
                    <a:pt x="277" y="1729"/>
                    <a:pt x="415" y="1867"/>
                  </a:cubicBezTo>
                  <a:cubicBezTo>
                    <a:pt x="554" y="1556"/>
                    <a:pt x="554" y="1280"/>
                    <a:pt x="554" y="1003"/>
                  </a:cubicBezTo>
                  <a:lnTo>
                    <a:pt x="554" y="277"/>
                  </a:lnTo>
                  <a:cubicBezTo>
                    <a:pt x="415" y="139"/>
                    <a:pt x="277" y="139"/>
                    <a:pt x="139" y="1"/>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85"/>
            <p:cNvSpPr/>
            <p:nvPr/>
          </p:nvSpPr>
          <p:spPr>
            <a:xfrm>
              <a:off x="2985247" y="4262691"/>
              <a:ext cx="22989" cy="36028"/>
            </a:xfrm>
            <a:custGeom>
              <a:rect b="b" l="l" r="r" t="t"/>
              <a:pathLst>
                <a:path extrusionOk="0" h="2006" w="1280">
                  <a:moveTo>
                    <a:pt x="277" y="1"/>
                  </a:moveTo>
                  <a:cubicBezTo>
                    <a:pt x="139" y="277"/>
                    <a:pt x="139" y="692"/>
                    <a:pt x="1" y="1003"/>
                  </a:cubicBezTo>
                  <a:lnTo>
                    <a:pt x="1" y="1141"/>
                  </a:lnTo>
                  <a:lnTo>
                    <a:pt x="1" y="1279"/>
                  </a:lnTo>
                  <a:cubicBezTo>
                    <a:pt x="277" y="1556"/>
                    <a:pt x="726" y="1867"/>
                    <a:pt x="1003" y="2005"/>
                  </a:cubicBezTo>
                  <a:cubicBezTo>
                    <a:pt x="1003" y="1556"/>
                    <a:pt x="1141" y="1003"/>
                    <a:pt x="1279" y="554"/>
                  </a:cubicBezTo>
                  <a:cubicBezTo>
                    <a:pt x="865" y="415"/>
                    <a:pt x="554" y="139"/>
                    <a:pt x="277" y="1"/>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85"/>
            <p:cNvSpPr/>
            <p:nvPr/>
          </p:nvSpPr>
          <p:spPr>
            <a:xfrm>
              <a:off x="2959169" y="4244066"/>
              <a:ext cx="20510" cy="36638"/>
            </a:xfrm>
            <a:custGeom>
              <a:rect b="b" l="l" r="r" t="t"/>
              <a:pathLst>
                <a:path extrusionOk="0" h="2040" w="1142">
                  <a:moveTo>
                    <a:pt x="139" y="1"/>
                  </a:moveTo>
                  <a:cubicBezTo>
                    <a:pt x="139" y="588"/>
                    <a:pt x="139" y="1038"/>
                    <a:pt x="1" y="1452"/>
                  </a:cubicBezTo>
                  <a:lnTo>
                    <a:pt x="1" y="1591"/>
                  </a:lnTo>
                  <a:cubicBezTo>
                    <a:pt x="277" y="1729"/>
                    <a:pt x="588" y="1902"/>
                    <a:pt x="865" y="2040"/>
                  </a:cubicBezTo>
                  <a:cubicBezTo>
                    <a:pt x="1003" y="1902"/>
                    <a:pt x="1003" y="1591"/>
                    <a:pt x="1003" y="1314"/>
                  </a:cubicBezTo>
                  <a:cubicBezTo>
                    <a:pt x="1003" y="1176"/>
                    <a:pt x="1141" y="865"/>
                    <a:pt x="1141" y="726"/>
                  </a:cubicBezTo>
                  <a:cubicBezTo>
                    <a:pt x="865" y="450"/>
                    <a:pt x="588" y="312"/>
                    <a:pt x="139" y="1"/>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4" name="Google Shape;2744;p85"/>
            <p:cNvSpPr/>
            <p:nvPr/>
          </p:nvSpPr>
          <p:spPr>
            <a:xfrm>
              <a:off x="3285089" y="4451415"/>
              <a:ext cx="15535" cy="40985"/>
            </a:xfrm>
            <a:custGeom>
              <a:rect b="b" l="l" r="r" t="t"/>
              <a:pathLst>
                <a:path extrusionOk="0" h="2282" w="865">
                  <a:moveTo>
                    <a:pt x="139" y="0"/>
                  </a:moveTo>
                  <a:cubicBezTo>
                    <a:pt x="139" y="415"/>
                    <a:pt x="1" y="726"/>
                    <a:pt x="1" y="1141"/>
                  </a:cubicBezTo>
                  <a:lnTo>
                    <a:pt x="1" y="1729"/>
                  </a:lnTo>
                  <a:cubicBezTo>
                    <a:pt x="139" y="1867"/>
                    <a:pt x="277" y="2005"/>
                    <a:pt x="450" y="2143"/>
                  </a:cubicBezTo>
                  <a:cubicBezTo>
                    <a:pt x="588" y="2143"/>
                    <a:pt x="588" y="2282"/>
                    <a:pt x="726" y="2282"/>
                  </a:cubicBezTo>
                  <a:cubicBezTo>
                    <a:pt x="726" y="2005"/>
                    <a:pt x="865" y="1590"/>
                    <a:pt x="865" y="1279"/>
                  </a:cubicBezTo>
                  <a:lnTo>
                    <a:pt x="865" y="553"/>
                  </a:lnTo>
                  <a:cubicBezTo>
                    <a:pt x="726" y="415"/>
                    <a:pt x="450" y="139"/>
                    <a:pt x="139" y="0"/>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85"/>
            <p:cNvSpPr/>
            <p:nvPr/>
          </p:nvSpPr>
          <p:spPr>
            <a:xfrm>
              <a:off x="3223020" y="4412298"/>
              <a:ext cx="28574" cy="46588"/>
            </a:xfrm>
            <a:custGeom>
              <a:rect b="b" l="l" r="r" t="t"/>
              <a:pathLst>
                <a:path extrusionOk="0" h="2594" w="1591">
                  <a:moveTo>
                    <a:pt x="277" y="1"/>
                  </a:moveTo>
                  <a:cubicBezTo>
                    <a:pt x="138" y="312"/>
                    <a:pt x="138" y="450"/>
                    <a:pt x="138" y="727"/>
                  </a:cubicBezTo>
                  <a:cubicBezTo>
                    <a:pt x="0" y="1003"/>
                    <a:pt x="0" y="1452"/>
                    <a:pt x="0" y="1729"/>
                  </a:cubicBezTo>
                  <a:cubicBezTo>
                    <a:pt x="449" y="2040"/>
                    <a:pt x="864" y="2317"/>
                    <a:pt x="1141" y="2593"/>
                  </a:cubicBezTo>
                  <a:cubicBezTo>
                    <a:pt x="1313" y="2178"/>
                    <a:pt x="1313" y="1867"/>
                    <a:pt x="1452" y="1452"/>
                  </a:cubicBezTo>
                  <a:cubicBezTo>
                    <a:pt x="1452" y="1314"/>
                    <a:pt x="1452" y="1003"/>
                    <a:pt x="1590" y="865"/>
                  </a:cubicBezTo>
                  <a:cubicBezTo>
                    <a:pt x="1452" y="727"/>
                    <a:pt x="1313" y="727"/>
                    <a:pt x="1141" y="588"/>
                  </a:cubicBezTo>
                  <a:cubicBezTo>
                    <a:pt x="1141" y="588"/>
                    <a:pt x="1002" y="450"/>
                    <a:pt x="864" y="450"/>
                  </a:cubicBezTo>
                  <a:cubicBezTo>
                    <a:pt x="726" y="312"/>
                    <a:pt x="449" y="139"/>
                    <a:pt x="277" y="1"/>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85"/>
            <p:cNvSpPr/>
            <p:nvPr/>
          </p:nvSpPr>
          <p:spPr>
            <a:xfrm>
              <a:off x="2767967" y="4099417"/>
              <a:ext cx="211712" cy="137214"/>
            </a:xfrm>
            <a:custGeom>
              <a:rect b="b" l="l" r="r" t="t"/>
              <a:pathLst>
                <a:path extrusionOk="0" h="7640" w="11788">
                  <a:moveTo>
                    <a:pt x="1" y="1"/>
                  </a:moveTo>
                  <a:lnTo>
                    <a:pt x="1" y="1"/>
                  </a:lnTo>
                  <a:cubicBezTo>
                    <a:pt x="2144" y="1453"/>
                    <a:pt x="4460" y="2870"/>
                    <a:pt x="6603" y="4322"/>
                  </a:cubicBezTo>
                  <a:cubicBezTo>
                    <a:pt x="7467" y="4909"/>
                    <a:pt x="8193" y="5324"/>
                    <a:pt x="9057" y="5912"/>
                  </a:cubicBezTo>
                  <a:cubicBezTo>
                    <a:pt x="9783" y="6326"/>
                    <a:pt x="10509" y="6914"/>
                    <a:pt x="11373" y="7363"/>
                  </a:cubicBezTo>
                  <a:cubicBezTo>
                    <a:pt x="11452" y="7442"/>
                    <a:pt x="11531" y="7476"/>
                    <a:pt x="11610" y="7517"/>
                  </a:cubicBezTo>
                  <a:lnTo>
                    <a:pt x="11610" y="7517"/>
                  </a:lnTo>
                  <a:cubicBezTo>
                    <a:pt x="7926" y="4961"/>
                    <a:pt x="3947" y="2280"/>
                    <a:pt x="1" y="1"/>
                  </a:cubicBezTo>
                  <a:close/>
                  <a:moveTo>
                    <a:pt x="11610" y="7517"/>
                  </a:moveTo>
                  <a:cubicBezTo>
                    <a:pt x="11669" y="7558"/>
                    <a:pt x="11728" y="7599"/>
                    <a:pt x="11787" y="7640"/>
                  </a:cubicBezTo>
                  <a:cubicBezTo>
                    <a:pt x="11728" y="7581"/>
                    <a:pt x="11669" y="7547"/>
                    <a:pt x="11610" y="7517"/>
                  </a:cubicBezTo>
                  <a:close/>
                </a:path>
              </a:pathLst>
            </a:custGeom>
            <a:solidFill>
              <a:srgbClr val="D19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85"/>
            <p:cNvSpPr/>
            <p:nvPr/>
          </p:nvSpPr>
          <p:spPr>
            <a:xfrm>
              <a:off x="2659327" y="3962238"/>
              <a:ext cx="2514" cy="18"/>
            </a:xfrm>
            <a:custGeom>
              <a:rect b="b" l="l" r="r" t="t"/>
              <a:pathLst>
                <a:path extrusionOk="0" h="1" w="140">
                  <a:moveTo>
                    <a:pt x="139" y="0"/>
                  </a:moveTo>
                  <a:lnTo>
                    <a:pt x="1" y="0"/>
                  </a:lnTo>
                  <a:lnTo>
                    <a:pt x="1" y="0"/>
                  </a:ln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85"/>
            <p:cNvSpPr/>
            <p:nvPr/>
          </p:nvSpPr>
          <p:spPr>
            <a:xfrm>
              <a:off x="2659327" y="3962238"/>
              <a:ext cx="18" cy="18"/>
            </a:xfrm>
            <a:custGeom>
              <a:rect b="b" l="l" r="r" t="t"/>
              <a:pathLst>
                <a:path extrusionOk="0" h="1" w="1">
                  <a:moveTo>
                    <a:pt x="1" y="0"/>
                  </a:moveTo>
                  <a:lnTo>
                    <a:pt x="1" y="0"/>
                  </a:lnTo>
                  <a:lnTo>
                    <a:pt x="1" y="0"/>
                  </a:ln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85"/>
            <p:cNvSpPr/>
            <p:nvPr/>
          </p:nvSpPr>
          <p:spPr>
            <a:xfrm>
              <a:off x="2633267" y="3933682"/>
              <a:ext cx="26078" cy="34160"/>
            </a:xfrm>
            <a:custGeom>
              <a:rect b="b" l="l" r="r" t="t"/>
              <a:pathLst>
                <a:path extrusionOk="0" h="1902" w="1452">
                  <a:moveTo>
                    <a:pt x="1452" y="0"/>
                  </a:moveTo>
                  <a:cubicBezTo>
                    <a:pt x="1141" y="173"/>
                    <a:pt x="1003" y="311"/>
                    <a:pt x="864" y="449"/>
                  </a:cubicBezTo>
                  <a:cubicBezTo>
                    <a:pt x="588" y="588"/>
                    <a:pt x="449" y="726"/>
                    <a:pt x="138" y="1037"/>
                  </a:cubicBezTo>
                  <a:lnTo>
                    <a:pt x="0" y="1037"/>
                  </a:lnTo>
                  <a:cubicBezTo>
                    <a:pt x="0" y="1314"/>
                    <a:pt x="138" y="1590"/>
                    <a:pt x="138" y="1901"/>
                  </a:cubicBezTo>
                  <a:cubicBezTo>
                    <a:pt x="138" y="1901"/>
                    <a:pt x="277" y="1901"/>
                    <a:pt x="277" y="1728"/>
                  </a:cubicBezTo>
                  <a:cubicBezTo>
                    <a:pt x="726" y="1452"/>
                    <a:pt x="1003" y="1175"/>
                    <a:pt x="1452" y="864"/>
                  </a:cubicBezTo>
                  <a:lnTo>
                    <a:pt x="1452" y="0"/>
                  </a:ln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85"/>
            <p:cNvSpPr/>
            <p:nvPr/>
          </p:nvSpPr>
          <p:spPr>
            <a:xfrm>
              <a:off x="2656849" y="3905736"/>
              <a:ext cx="18" cy="18"/>
            </a:xfrm>
            <a:custGeom>
              <a:rect b="b" l="l" r="r" t="t"/>
              <a:pathLst>
                <a:path extrusionOk="0" h="1" w="1">
                  <a:moveTo>
                    <a:pt x="1" y="1"/>
                  </a:moveTo>
                  <a:lnTo>
                    <a:pt x="1" y="1"/>
                  </a:ln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85"/>
            <p:cNvSpPr/>
            <p:nvPr/>
          </p:nvSpPr>
          <p:spPr>
            <a:xfrm>
              <a:off x="2656849" y="3905736"/>
              <a:ext cx="18" cy="18"/>
            </a:xfrm>
            <a:custGeom>
              <a:rect b="b" l="l" r="r" t="t"/>
              <a:pathLst>
                <a:path extrusionOk="0" h="1" w="1">
                  <a:moveTo>
                    <a:pt x="1" y="1"/>
                  </a:moveTo>
                  <a:lnTo>
                    <a:pt x="1" y="1"/>
                  </a:lnTo>
                  <a:lnTo>
                    <a:pt x="1" y="1"/>
                  </a:ln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85"/>
            <p:cNvSpPr/>
            <p:nvPr/>
          </p:nvSpPr>
          <p:spPr>
            <a:xfrm>
              <a:off x="2633267" y="3882154"/>
              <a:ext cx="23599" cy="28574"/>
            </a:xfrm>
            <a:custGeom>
              <a:rect b="b" l="l" r="r" t="t"/>
              <a:pathLst>
                <a:path extrusionOk="0" h="1591" w="1314">
                  <a:moveTo>
                    <a:pt x="1314" y="0"/>
                  </a:moveTo>
                  <a:cubicBezTo>
                    <a:pt x="864" y="277"/>
                    <a:pt x="449" y="726"/>
                    <a:pt x="0" y="1003"/>
                  </a:cubicBezTo>
                  <a:lnTo>
                    <a:pt x="0" y="1590"/>
                  </a:lnTo>
                  <a:cubicBezTo>
                    <a:pt x="449" y="1141"/>
                    <a:pt x="864" y="864"/>
                    <a:pt x="1314" y="588"/>
                  </a:cubicBezTo>
                  <a:lnTo>
                    <a:pt x="1314" y="0"/>
                  </a:ln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85"/>
            <p:cNvSpPr/>
            <p:nvPr/>
          </p:nvSpPr>
          <p:spPr>
            <a:xfrm>
              <a:off x="2630771" y="3851102"/>
              <a:ext cx="26096" cy="36028"/>
            </a:xfrm>
            <a:custGeom>
              <a:rect b="b" l="l" r="r" t="t"/>
              <a:pathLst>
                <a:path extrusionOk="0" h="2006" w="1453">
                  <a:moveTo>
                    <a:pt x="1453" y="1"/>
                  </a:moveTo>
                  <a:cubicBezTo>
                    <a:pt x="1142" y="277"/>
                    <a:pt x="865" y="450"/>
                    <a:pt x="727" y="727"/>
                  </a:cubicBezTo>
                  <a:cubicBezTo>
                    <a:pt x="416" y="865"/>
                    <a:pt x="277" y="1142"/>
                    <a:pt x="1" y="1314"/>
                  </a:cubicBezTo>
                  <a:cubicBezTo>
                    <a:pt x="139" y="1591"/>
                    <a:pt x="139" y="1867"/>
                    <a:pt x="139" y="2006"/>
                  </a:cubicBezTo>
                  <a:cubicBezTo>
                    <a:pt x="588" y="1729"/>
                    <a:pt x="865" y="1314"/>
                    <a:pt x="1280" y="1003"/>
                  </a:cubicBezTo>
                  <a:cubicBezTo>
                    <a:pt x="1280" y="1003"/>
                    <a:pt x="1453" y="1003"/>
                    <a:pt x="1453" y="865"/>
                  </a:cubicBezTo>
                  <a:lnTo>
                    <a:pt x="1453" y="1"/>
                  </a:ln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85"/>
            <p:cNvSpPr/>
            <p:nvPr/>
          </p:nvSpPr>
          <p:spPr>
            <a:xfrm>
              <a:off x="2638224" y="3995751"/>
              <a:ext cx="26096" cy="36638"/>
            </a:xfrm>
            <a:custGeom>
              <a:rect b="b" l="l" r="r" t="t"/>
              <a:pathLst>
                <a:path extrusionOk="0" h="2040" w="1453">
                  <a:moveTo>
                    <a:pt x="1314" y="1"/>
                  </a:moveTo>
                  <a:cubicBezTo>
                    <a:pt x="1314" y="1"/>
                    <a:pt x="1176" y="1"/>
                    <a:pt x="1176" y="173"/>
                  </a:cubicBezTo>
                  <a:cubicBezTo>
                    <a:pt x="727" y="450"/>
                    <a:pt x="312" y="726"/>
                    <a:pt x="1" y="1038"/>
                  </a:cubicBezTo>
                  <a:lnTo>
                    <a:pt x="1" y="1176"/>
                  </a:lnTo>
                  <a:lnTo>
                    <a:pt x="1" y="2040"/>
                  </a:lnTo>
                  <a:cubicBezTo>
                    <a:pt x="450" y="1591"/>
                    <a:pt x="865" y="1314"/>
                    <a:pt x="1452" y="865"/>
                  </a:cubicBezTo>
                  <a:cubicBezTo>
                    <a:pt x="1452" y="588"/>
                    <a:pt x="1452" y="312"/>
                    <a:pt x="1314" y="1"/>
                  </a:cubicBez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85"/>
            <p:cNvSpPr/>
            <p:nvPr/>
          </p:nvSpPr>
          <p:spPr>
            <a:xfrm>
              <a:off x="2635746" y="3962238"/>
              <a:ext cx="26096" cy="39117"/>
            </a:xfrm>
            <a:custGeom>
              <a:rect b="b" l="l" r="r" t="t"/>
              <a:pathLst>
                <a:path extrusionOk="0" h="2178" w="1453">
                  <a:moveTo>
                    <a:pt x="1314" y="0"/>
                  </a:moveTo>
                  <a:cubicBezTo>
                    <a:pt x="865" y="311"/>
                    <a:pt x="450" y="726"/>
                    <a:pt x="0" y="1002"/>
                  </a:cubicBezTo>
                  <a:lnTo>
                    <a:pt x="0" y="2178"/>
                  </a:lnTo>
                  <a:cubicBezTo>
                    <a:pt x="450" y="1867"/>
                    <a:pt x="1003" y="1452"/>
                    <a:pt x="1452" y="1175"/>
                  </a:cubicBezTo>
                  <a:lnTo>
                    <a:pt x="1452" y="0"/>
                  </a:ln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85"/>
            <p:cNvSpPr/>
            <p:nvPr/>
          </p:nvSpPr>
          <p:spPr>
            <a:xfrm>
              <a:off x="2633267" y="3905736"/>
              <a:ext cx="26078" cy="33549"/>
            </a:xfrm>
            <a:custGeom>
              <a:rect b="b" l="l" r="r" t="t"/>
              <a:pathLst>
                <a:path extrusionOk="0" h="1868" w="1452">
                  <a:moveTo>
                    <a:pt x="1314" y="1"/>
                  </a:moveTo>
                  <a:cubicBezTo>
                    <a:pt x="864" y="277"/>
                    <a:pt x="449" y="692"/>
                    <a:pt x="0" y="1003"/>
                  </a:cubicBezTo>
                  <a:lnTo>
                    <a:pt x="0" y="1867"/>
                  </a:lnTo>
                  <a:cubicBezTo>
                    <a:pt x="138" y="1867"/>
                    <a:pt x="138" y="1729"/>
                    <a:pt x="138" y="1729"/>
                  </a:cubicBezTo>
                  <a:cubicBezTo>
                    <a:pt x="449" y="1556"/>
                    <a:pt x="588" y="1418"/>
                    <a:pt x="864" y="1280"/>
                  </a:cubicBezTo>
                  <a:cubicBezTo>
                    <a:pt x="1003" y="1141"/>
                    <a:pt x="1141" y="1003"/>
                    <a:pt x="1452" y="1003"/>
                  </a:cubicBezTo>
                  <a:cubicBezTo>
                    <a:pt x="1314" y="554"/>
                    <a:pt x="1314" y="277"/>
                    <a:pt x="1314" y="1"/>
                  </a:cubicBez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85"/>
            <p:cNvSpPr/>
            <p:nvPr/>
          </p:nvSpPr>
          <p:spPr>
            <a:xfrm>
              <a:off x="2643810" y="4024308"/>
              <a:ext cx="22989" cy="15535"/>
            </a:xfrm>
            <a:custGeom>
              <a:rect b="b" l="l" r="r" t="t"/>
              <a:pathLst>
                <a:path extrusionOk="0" h="865" w="1280">
                  <a:moveTo>
                    <a:pt x="1141" y="1"/>
                  </a:moveTo>
                  <a:lnTo>
                    <a:pt x="1003" y="139"/>
                  </a:lnTo>
                  <a:cubicBezTo>
                    <a:pt x="727" y="450"/>
                    <a:pt x="416" y="726"/>
                    <a:pt x="1" y="865"/>
                  </a:cubicBezTo>
                  <a:lnTo>
                    <a:pt x="554" y="865"/>
                  </a:lnTo>
                  <a:cubicBezTo>
                    <a:pt x="727" y="865"/>
                    <a:pt x="865" y="865"/>
                    <a:pt x="1141" y="726"/>
                  </a:cubicBezTo>
                  <a:lnTo>
                    <a:pt x="1280" y="726"/>
                  </a:lnTo>
                  <a:lnTo>
                    <a:pt x="1280" y="139"/>
                  </a:lnTo>
                  <a:lnTo>
                    <a:pt x="1141" y="139"/>
                  </a:lnTo>
                  <a:lnTo>
                    <a:pt x="1141" y="1"/>
                  </a:ln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85"/>
            <p:cNvSpPr/>
            <p:nvPr/>
          </p:nvSpPr>
          <p:spPr>
            <a:xfrm>
              <a:off x="3414222" y="4549494"/>
              <a:ext cx="18" cy="2496"/>
            </a:xfrm>
            <a:custGeom>
              <a:rect b="b" l="l" r="r" t="t"/>
              <a:pathLst>
                <a:path extrusionOk="0" h="139" w="1">
                  <a:moveTo>
                    <a:pt x="0" y="1"/>
                  </a:moveTo>
                  <a:lnTo>
                    <a:pt x="0" y="139"/>
                  </a:lnTo>
                  <a:lnTo>
                    <a:pt x="0" y="139"/>
                  </a:ln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85"/>
            <p:cNvSpPr/>
            <p:nvPr/>
          </p:nvSpPr>
          <p:spPr>
            <a:xfrm>
              <a:off x="3471335" y="4435897"/>
              <a:ext cx="28574" cy="72020"/>
            </a:xfrm>
            <a:custGeom>
              <a:rect b="b" l="l" r="r" t="t"/>
              <a:pathLst>
                <a:path extrusionOk="0" h="4010" w="1591">
                  <a:moveTo>
                    <a:pt x="1590" y="0"/>
                  </a:moveTo>
                  <a:lnTo>
                    <a:pt x="1590" y="0"/>
                  </a:lnTo>
                  <a:cubicBezTo>
                    <a:pt x="1314" y="138"/>
                    <a:pt x="1002" y="415"/>
                    <a:pt x="726" y="726"/>
                  </a:cubicBezTo>
                  <a:lnTo>
                    <a:pt x="726" y="864"/>
                  </a:lnTo>
                  <a:cubicBezTo>
                    <a:pt x="449" y="1728"/>
                    <a:pt x="277" y="2593"/>
                    <a:pt x="138" y="3595"/>
                  </a:cubicBezTo>
                  <a:cubicBezTo>
                    <a:pt x="0" y="3733"/>
                    <a:pt x="0" y="3871"/>
                    <a:pt x="0" y="4010"/>
                  </a:cubicBezTo>
                  <a:cubicBezTo>
                    <a:pt x="277" y="3733"/>
                    <a:pt x="588" y="3595"/>
                    <a:pt x="864" y="3318"/>
                  </a:cubicBezTo>
                  <a:cubicBezTo>
                    <a:pt x="864" y="3318"/>
                    <a:pt x="1002" y="3146"/>
                    <a:pt x="1141" y="3146"/>
                  </a:cubicBezTo>
                  <a:cubicBezTo>
                    <a:pt x="1002" y="3007"/>
                    <a:pt x="1002" y="3007"/>
                    <a:pt x="1002" y="2869"/>
                  </a:cubicBezTo>
                  <a:cubicBezTo>
                    <a:pt x="1141" y="2281"/>
                    <a:pt x="1314" y="1728"/>
                    <a:pt x="1314" y="1141"/>
                  </a:cubicBezTo>
                  <a:cubicBezTo>
                    <a:pt x="1452" y="726"/>
                    <a:pt x="1590" y="277"/>
                    <a:pt x="1590" y="0"/>
                  </a:cubicBez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85"/>
            <p:cNvSpPr/>
            <p:nvPr/>
          </p:nvSpPr>
          <p:spPr>
            <a:xfrm>
              <a:off x="3572521" y="4355813"/>
              <a:ext cx="27946" cy="69541"/>
            </a:xfrm>
            <a:custGeom>
              <a:rect b="b" l="l" r="r" t="t"/>
              <a:pathLst>
                <a:path extrusionOk="0" h="3872" w="1556">
                  <a:moveTo>
                    <a:pt x="1556" y="0"/>
                  </a:moveTo>
                  <a:lnTo>
                    <a:pt x="1556" y="0"/>
                  </a:lnTo>
                  <a:cubicBezTo>
                    <a:pt x="1279" y="277"/>
                    <a:pt x="864" y="553"/>
                    <a:pt x="415" y="864"/>
                  </a:cubicBezTo>
                  <a:lnTo>
                    <a:pt x="415" y="1003"/>
                  </a:lnTo>
                  <a:cubicBezTo>
                    <a:pt x="277" y="1867"/>
                    <a:pt x="138" y="2593"/>
                    <a:pt x="0" y="3457"/>
                  </a:cubicBezTo>
                  <a:lnTo>
                    <a:pt x="0" y="3872"/>
                  </a:lnTo>
                  <a:cubicBezTo>
                    <a:pt x="415" y="3595"/>
                    <a:pt x="864" y="3284"/>
                    <a:pt x="1279" y="2869"/>
                  </a:cubicBezTo>
                  <a:cubicBezTo>
                    <a:pt x="1141" y="2869"/>
                    <a:pt x="1141" y="2731"/>
                    <a:pt x="1141" y="2731"/>
                  </a:cubicBezTo>
                  <a:cubicBezTo>
                    <a:pt x="1141" y="2143"/>
                    <a:pt x="1279" y="1556"/>
                    <a:pt x="1417" y="1003"/>
                  </a:cubicBezTo>
                  <a:cubicBezTo>
                    <a:pt x="1417" y="692"/>
                    <a:pt x="1556" y="277"/>
                    <a:pt x="1556" y="0"/>
                  </a:cubicBez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85"/>
            <p:cNvSpPr/>
            <p:nvPr/>
          </p:nvSpPr>
          <p:spPr>
            <a:xfrm>
              <a:off x="3414222" y="4479971"/>
              <a:ext cx="28574" cy="72020"/>
            </a:xfrm>
            <a:custGeom>
              <a:rect b="b" l="l" r="r" t="t"/>
              <a:pathLst>
                <a:path extrusionOk="0" h="4010" w="1591">
                  <a:moveTo>
                    <a:pt x="1590" y="0"/>
                  </a:moveTo>
                  <a:lnTo>
                    <a:pt x="1590" y="0"/>
                  </a:lnTo>
                  <a:cubicBezTo>
                    <a:pt x="1314" y="277"/>
                    <a:pt x="1175" y="415"/>
                    <a:pt x="1037" y="553"/>
                  </a:cubicBezTo>
                  <a:cubicBezTo>
                    <a:pt x="864" y="692"/>
                    <a:pt x="726" y="692"/>
                    <a:pt x="726" y="864"/>
                  </a:cubicBezTo>
                  <a:cubicBezTo>
                    <a:pt x="588" y="1003"/>
                    <a:pt x="588" y="1279"/>
                    <a:pt x="588" y="1556"/>
                  </a:cubicBezTo>
                  <a:cubicBezTo>
                    <a:pt x="449" y="1867"/>
                    <a:pt x="449" y="2143"/>
                    <a:pt x="311" y="2420"/>
                  </a:cubicBezTo>
                  <a:cubicBezTo>
                    <a:pt x="173" y="2869"/>
                    <a:pt x="0" y="3457"/>
                    <a:pt x="0" y="4010"/>
                  </a:cubicBezTo>
                  <a:cubicBezTo>
                    <a:pt x="311" y="3733"/>
                    <a:pt x="726" y="3595"/>
                    <a:pt x="1037" y="3284"/>
                  </a:cubicBezTo>
                  <a:lnTo>
                    <a:pt x="1037" y="3007"/>
                  </a:lnTo>
                  <a:cubicBezTo>
                    <a:pt x="1037" y="2420"/>
                    <a:pt x="1175" y="1867"/>
                    <a:pt x="1314" y="1141"/>
                  </a:cubicBezTo>
                  <a:cubicBezTo>
                    <a:pt x="1452" y="864"/>
                    <a:pt x="1452" y="415"/>
                    <a:pt x="1590" y="0"/>
                  </a:cubicBez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85"/>
            <p:cNvSpPr/>
            <p:nvPr/>
          </p:nvSpPr>
          <p:spPr>
            <a:xfrm>
              <a:off x="3442778" y="4458868"/>
              <a:ext cx="28574" cy="72648"/>
            </a:xfrm>
            <a:custGeom>
              <a:rect b="b" l="l" r="r" t="t"/>
              <a:pathLst>
                <a:path extrusionOk="0" h="4045" w="1591">
                  <a:moveTo>
                    <a:pt x="1452" y="0"/>
                  </a:moveTo>
                  <a:cubicBezTo>
                    <a:pt x="1175" y="138"/>
                    <a:pt x="1002" y="449"/>
                    <a:pt x="726" y="588"/>
                  </a:cubicBezTo>
                  <a:cubicBezTo>
                    <a:pt x="449" y="1728"/>
                    <a:pt x="138" y="2904"/>
                    <a:pt x="0" y="4044"/>
                  </a:cubicBezTo>
                  <a:cubicBezTo>
                    <a:pt x="449" y="3768"/>
                    <a:pt x="864" y="3457"/>
                    <a:pt x="1175" y="3042"/>
                  </a:cubicBezTo>
                  <a:lnTo>
                    <a:pt x="1002" y="2904"/>
                  </a:lnTo>
                  <a:cubicBezTo>
                    <a:pt x="1002" y="2316"/>
                    <a:pt x="1175" y="1728"/>
                    <a:pt x="1314" y="1175"/>
                  </a:cubicBezTo>
                  <a:cubicBezTo>
                    <a:pt x="1452" y="726"/>
                    <a:pt x="1452" y="311"/>
                    <a:pt x="1590" y="0"/>
                  </a:cubicBez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85"/>
            <p:cNvSpPr/>
            <p:nvPr/>
          </p:nvSpPr>
          <p:spPr>
            <a:xfrm>
              <a:off x="3753163" y="4200621"/>
              <a:ext cx="31053" cy="82580"/>
            </a:xfrm>
            <a:custGeom>
              <a:rect b="b" l="l" r="r" t="t"/>
              <a:pathLst>
                <a:path extrusionOk="0" h="4598" w="1729">
                  <a:moveTo>
                    <a:pt x="1729" y="0"/>
                  </a:moveTo>
                  <a:lnTo>
                    <a:pt x="1729" y="0"/>
                  </a:lnTo>
                  <a:cubicBezTo>
                    <a:pt x="1314" y="277"/>
                    <a:pt x="865" y="553"/>
                    <a:pt x="588" y="1002"/>
                  </a:cubicBezTo>
                  <a:cubicBezTo>
                    <a:pt x="450" y="2005"/>
                    <a:pt x="139" y="3007"/>
                    <a:pt x="1" y="4148"/>
                  </a:cubicBezTo>
                  <a:lnTo>
                    <a:pt x="1" y="4597"/>
                  </a:lnTo>
                  <a:cubicBezTo>
                    <a:pt x="450" y="4321"/>
                    <a:pt x="727" y="4010"/>
                    <a:pt x="1176" y="3595"/>
                  </a:cubicBezTo>
                  <a:cubicBezTo>
                    <a:pt x="1176" y="2592"/>
                    <a:pt x="1452" y="1555"/>
                    <a:pt x="1591" y="553"/>
                  </a:cubicBezTo>
                  <a:cubicBezTo>
                    <a:pt x="1591" y="277"/>
                    <a:pt x="1591" y="138"/>
                    <a:pt x="1729" y="0"/>
                  </a:cubicBez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85"/>
            <p:cNvSpPr/>
            <p:nvPr/>
          </p:nvSpPr>
          <p:spPr>
            <a:xfrm>
              <a:off x="3502369" y="4409819"/>
              <a:ext cx="31053" cy="72648"/>
            </a:xfrm>
            <a:custGeom>
              <a:rect b="b" l="l" r="r" t="t"/>
              <a:pathLst>
                <a:path extrusionOk="0" h="4045" w="1729">
                  <a:moveTo>
                    <a:pt x="1729" y="0"/>
                  </a:moveTo>
                  <a:lnTo>
                    <a:pt x="1729" y="0"/>
                  </a:lnTo>
                  <a:cubicBezTo>
                    <a:pt x="1314" y="277"/>
                    <a:pt x="1003" y="588"/>
                    <a:pt x="588" y="865"/>
                  </a:cubicBezTo>
                  <a:cubicBezTo>
                    <a:pt x="450" y="1867"/>
                    <a:pt x="139" y="3042"/>
                    <a:pt x="0" y="4045"/>
                  </a:cubicBezTo>
                  <a:cubicBezTo>
                    <a:pt x="139" y="4045"/>
                    <a:pt x="277" y="3906"/>
                    <a:pt x="450" y="3733"/>
                  </a:cubicBezTo>
                  <a:cubicBezTo>
                    <a:pt x="726" y="3457"/>
                    <a:pt x="1003" y="3180"/>
                    <a:pt x="1314" y="3042"/>
                  </a:cubicBezTo>
                  <a:cubicBezTo>
                    <a:pt x="1314" y="2869"/>
                    <a:pt x="1141" y="2869"/>
                    <a:pt x="1141" y="2731"/>
                  </a:cubicBezTo>
                  <a:cubicBezTo>
                    <a:pt x="1314" y="2178"/>
                    <a:pt x="1314" y="1590"/>
                    <a:pt x="1452" y="1003"/>
                  </a:cubicBezTo>
                  <a:cubicBezTo>
                    <a:pt x="1590" y="726"/>
                    <a:pt x="1590" y="277"/>
                    <a:pt x="1729" y="0"/>
                  </a:cubicBez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85"/>
            <p:cNvSpPr/>
            <p:nvPr/>
          </p:nvSpPr>
          <p:spPr>
            <a:xfrm>
              <a:off x="3398686" y="4505420"/>
              <a:ext cx="15553" cy="52156"/>
            </a:xfrm>
            <a:custGeom>
              <a:rect b="b" l="l" r="r" t="t"/>
              <a:pathLst>
                <a:path extrusionOk="0" h="2904" w="866">
                  <a:moveTo>
                    <a:pt x="865" y="0"/>
                  </a:moveTo>
                  <a:cubicBezTo>
                    <a:pt x="589" y="139"/>
                    <a:pt x="312" y="312"/>
                    <a:pt x="1" y="450"/>
                  </a:cubicBezTo>
                  <a:cubicBezTo>
                    <a:pt x="1" y="1314"/>
                    <a:pt x="174" y="2178"/>
                    <a:pt x="174" y="2904"/>
                  </a:cubicBezTo>
                  <a:lnTo>
                    <a:pt x="312" y="2904"/>
                  </a:lnTo>
                  <a:lnTo>
                    <a:pt x="312" y="2731"/>
                  </a:lnTo>
                  <a:lnTo>
                    <a:pt x="312" y="2593"/>
                  </a:lnTo>
                  <a:cubicBezTo>
                    <a:pt x="312" y="2316"/>
                    <a:pt x="312" y="2040"/>
                    <a:pt x="450" y="1729"/>
                  </a:cubicBezTo>
                  <a:cubicBezTo>
                    <a:pt x="450" y="1452"/>
                    <a:pt x="589" y="1176"/>
                    <a:pt x="589" y="865"/>
                  </a:cubicBezTo>
                  <a:cubicBezTo>
                    <a:pt x="727" y="588"/>
                    <a:pt x="727" y="312"/>
                    <a:pt x="865" y="0"/>
                  </a:cubicBez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85"/>
            <p:cNvSpPr/>
            <p:nvPr/>
          </p:nvSpPr>
          <p:spPr>
            <a:xfrm>
              <a:off x="3693572" y="4254627"/>
              <a:ext cx="26096" cy="77605"/>
            </a:xfrm>
            <a:custGeom>
              <a:rect b="b" l="l" r="r" t="t"/>
              <a:pathLst>
                <a:path extrusionOk="0" h="4321" w="1453">
                  <a:moveTo>
                    <a:pt x="1452" y="0"/>
                  </a:moveTo>
                  <a:cubicBezTo>
                    <a:pt x="1176" y="277"/>
                    <a:pt x="865" y="588"/>
                    <a:pt x="588" y="726"/>
                  </a:cubicBezTo>
                  <a:cubicBezTo>
                    <a:pt x="450" y="2005"/>
                    <a:pt x="173" y="3042"/>
                    <a:pt x="0" y="4183"/>
                  </a:cubicBezTo>
                  <a:lnTo>
                    <a:pt x="0" y="4321"/>
                  </a:lnTo>
                  <a:cubicBezTo>
                    <a:pt x="0" y="4183"/>
                    <a:pt x="173" y="4183"/>
                    <a:pt x="173" y="4183"/>
                  </a:cubicBezTo>
                  <a:cubicBezTo>
                    <a:pt x="450" y="4044"/>
                    <a:pt x="726" y="3733"/>
                    <a:pt x="1037" y="3595"/>
                  </a:cubicBezTo>
                  <a:cubicBezTo>
                    <a:pt x="1037" y="2454"/>
                    <a:pt x="1314" y="1452"/>
                    <a:pt x="1452" y="277"/>
                  </a:cubicBezTo>
                  <a:lnTo>
                    <a:pt x="1452" y="0"/>
                  </a:ln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85"/>
            <p:cNvSpPr/>
            <p:nvPr/>
          </p:nvSpPr>
          <p:spPr>
            <a:xfrm>
              <a:off x="3722128" y="4226070"/>
              <a:ext cx="28574" cy="83191"/>
            </a:xfrm>
            <a:custGeom>
              <a:rect b="b" l="l" r="r" t="t"/>
              <a:pathLst>
                <a:path extrusionOk="0" h="4632" w="1591">
                  <a:moveTo>
                    <a:pt x="1590" y="0"/>
                  </a:moveTo>
                  <a:cubicBezTo>
                    <a:pt x="1314" y="450"/>
                    <a:pt x="865" y="726"/>
                    <a:pt x="450" y="1003"/>
                  </a:cubicBezTo>
                  <a:cubicBezTo>
                    <a:pt x="450" y="2178"/>
                    <a:pt x="139" y="3180"/>
                    <a:pt x="0" y="4321"/>
                  </a:cubicBezTo>
                  <a:lnTo>
                    <a:pt x="0" y="4632"/>
                  </a:lnTo>
                  <a:cubicBezTo>
                    <a:pt x="311" y="4321"/>
                    <a:pt x="726" y="4044"/>
                    <a:pt x="1176" y="3768"/>
                  </a:cubicBezTo>
                  <a:cubicBezTo>
                    <a:pt x="1003" y="2454"/>
                    <a:pt x="1452" y="1314"/>
                    <a:pt x="1590" y="138"/>
                  </a:cubicBezTo>
                  <a:lnTo>
                    <a:pt x="1590" y="0"/>
                  </a:ln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85"/>
            <p:cNvSpPr/>
            <p:nvPr/>
          </p:nvSpPr>
          <p:spPr>
            <a:xfrm>
              <a:off x="3603556" y="4332214"/>
              <a:ext cx="25467" cy="70170"/>
            </a:xfrm>
            <a:custGeom>
              <a:rect b="b" l="l" r="r" t="t"/>
              <a:pathLst>
                <a:path extrusionOk="0" h="3907" w="1418">
                  <a:moveTo>
                    <a:pt x="1418" y="1"/>
                  </a:moveTo>
                  <a:lnTo>
                    <a:pt x="1279" y="139"/>
                  </a:lnTo>
                  <a:cubicBezTo>
                    <a:pt x="1003" y="450"/>
                    <a:pt x="865" y="588"/>
                    <a:pt x="553" y="727"/>
                  </a:cubicBezTo>
                  <a:cubicBezTo>
                    <a:pt x="415" y="1729"/>
                    <a:pt x="139" y="2593"/>
                    <a:pt x="0" y="3596"/>
                  </a:cubicBezTo>
                  <a:lnTo>
                    <a:pt x="0" y="3907"/>
                  </a:lnTo>
                  <a:cubicBezTo>
                    <a:pt x="139" y="3734"/>
                    <a:pt x="415" y="3457"/>
                    <a:pt x="692" y="3319"/>
                  </a:cubicBezTo>
                  <a:cubicBezTo>
                    <a:pt x="692" y="3319"/>
                    <a:pt x="865" y="3181"/>
                    <a:pt x="1003" y="3043"/>
                  </a:cubicBezTo>
                  <a:cubicBezTo>
                    <a:pt x="1003" y="3043"/>
                    <a:pt x="865" y="3043"/>
                    <a:pt x="865" y="2870"/>
                  </a:cubicBezTo>
                  <a:cubicBezTo>
                    <a:pt x="1003" y="2317"/>
                    <a:pt x="1141" y="1867"/>
                    <a:pt x="1279" y="1314"/>
                  </a:cubicBezTo>
                  <a:cubicBezTo>
                    <a:pt x="1279" y="865"/>
                    <a:pt x="1418" y="450"/>
                    <a:pt x="1418" y="1"/>
                  </a:cubicBez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85"/>
            <p:cNvSpPr/>
            <p:nvPr/>
          </p:nvSpPr>
          <p:spPr>
            <a:xfrm>
              <a:off x="3841311" y="4141012"/>
              <a:ext cx="13057" cy="72038"/>
            </a:xfrm>
            <a:custGeom>
              <a:rect b="b" l="l" r="r" t="t"/>
              <a:pathLst>
                <a:path extrusionOk="0" h="4011" w="727">
                  <a:moveTo>
                    <a:pt x="727" y="1"/>
                  </a:moveTo>
                  <a:cubicBezTo>
                    <a:pt x="589" y="139"/>
                    <a:pt x="416" y="277"/>
                    <a:pt x="277" y="416"/>
                  </a:cubicBezTo>
                  <a:cubicBezTo>
                    <a:pt x="277" y="1576"/>
                    <a:pt x="143" y="2838"/>
                    <a:pt x="6" y="3968"/>
                  </a:cubicBezTo>
                  <a:lnTo>
                    <a:pt x="6" y="3968"/>
                  </a:lnTo>
                  <a:cubicBezTo>
                    <a:pt x="32" y="3870"/>
                    <a:pt x="155" y="3856"/>
                    <a:pt x="277" y="3734"/>
                  </a:cubicBezTo>
                  <a:lnTo>
                    <a:pt x="277" y="3596"/>
                  </a:lnTo>
                  <a:cubicBezTo>
                    <a:pt x="416" y="3146"/>
                    <a:pt x="416" y="2870"/>
                    <a:pt x="416" y="2593"/>
                  </a:cubicBezTo>
                  <a:cubicBezTo>
                    <a:pt x="589" y="1729"/>
                    <a:pt x="727" y="865"/>
                    <a:pt x="727" y="1"/>
                  </a:cubicBezTo>
                  <a:close/>
                  <a:moveTo>
                    <a:pt x="6" y="3968"/>
                  </a:moveTo>
                  <a:cubicBezTo>
                    <a:pt x="3" y="3981"/>
                    <a:pt x="1" y="3995"/>
                    <a:pt x="1" y="4010"/>
                  </a:cubicBezTo>
                  <a:cubicBezTo>
                    <a:pt x="3" y="3996"/>
                    <a:pt x="4" y="3982"/>
                    <a:pt x="6" y="3968"/>
                  </a:cubicBez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85"/>
            <p:cNvSpPr/>
            <p:nvPr/>
          </p:nvSpPr>
          <p:spPr>
            <a:xfrm>
              <a:off x="3869867" y="4132948"/>
              <a:ext cx="18" cy="2496"/>
            </a:xfrm>
            <a:custGeom>
              <a:rect b="b" l="l" r="r" t="t"/>
              <a:pathLst>
                <a:path extrusionOk="0" h="139" w="1">
                  <a:moveTo>
                    <a:pt x="1" y="0"/>
                  </a:moveTo>
                  <a:lnTo>
                    <a:pt x="1" y="139"/>
                  </a:ln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85"/>
            <p:cNvSpPr/>
            <p:nvPr/>
          </p:nvSpPr>
          <p:spPr>
            <a:xfrm>
              <a:off x="3631484" y="4306154"/>
              <a:ext cx="28574" cy="72648"/>
            </a:xfrm>
            <a:custGeom>
              <a:rect b="b" l="l" r="r" t="t"/>
              <a:pathLst>
                <a:path extrusionOk="0" h="4045" w="1591">
                  <a:moveTo>
                    <a:pt x="1591" y="0"/>
                  </a:moveTo>
                  <a:lnTo>
                    <a:pt x="1591" y="0"/>
                  </a:lnTo>
                  <a:cubicBezTo>
                    <a:pt x="1314" y="311"/>
                    <a:pt x="865" y="588"/>
                    <a:pt x="588" y="864"/>
                  </a:cubicBezTo>
                  <a:cubicBezTo>
                    <a:pt x="588" y="1452"/>
                    <a:pt x="450" y="2039"/>
                    <a:pt x="312" y="2592"/>
                  </a:cubicBezTo>
                  <a:cubicBezTo>
                    <a:pt x="174" y="3042"/>
                    <a:pt x="1" y="3629"/>
                    <a:pt x="1" y="4044"/>
                  </a:cubicBezTo>
                  <a:cubicBezTo>
                    <a:pt x="450" y="3768"/>
                    <a:pt x="727" y="3457"/>
                    <a:pt x="1176" y="3180"/>
                  </a:cubicBezTo>
                  <a:lnTo>
                    <a:pt x="1176" y="3042"/>
                  </a:lnTo>
                  <a:cubicBezTo>
                    <a:pt x="1176" y="2039"/>
                    <a:pt x="1314" y="1037"/>
                    <a:pt x="1591" y="0"/>
                  </a:cubicBez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85"/>
            <p:cNvSpPr/>
            <p:nvPr/>
          </p:nvSpPr>
          <p:spPr>
            <a:xfrm>
              <a:off x="3533404" y="4381263"/>
              <a:ext cx="36028" cy="75127"/>
            </a:xfrm>
            <a:custGeom>
              <a:rect b="b" l="l" r="r" t="t"/>
              <a:pathLst>
                <a:path extrusionOk="0" h="4183" w="2006">
                  <a:moveTo>
                    <a:pt x="2005" y="0"/>
                  </a:moveTo>
                  <a:lnTo>
                    <a:pt x="2005" y="0"/>
                  </a:lnTo>
                  <a:cubicBezTo>
                    <a:pt x="1591" y="312"/>
                    <a:pt x="1141" y="588"/>
                    <a:pt x="865" y="865"/>
                  </a:cubicBezTo>
                  <a:lnTo>
                    <a:pt x="726" y="1003"/>
                  </a:lnTo>
                  <a:cubicBezTo>
                    <a:pt x="726" y="1176"/>
                    <a:pt x="726" y="1176"/>
                    <a:pt x="588" y="1176"/>
                  </a:cubicBezTo>
                  <a:cubicBezTo>
                    <a:pt x="588" y="2040"/>
                    <a:pt x="277" y="2904"/>
                    <a:pt x="139" y="3768"/>
                  </a:cubicBezTo>
                  <a:cubicBezTo>
                    <a:pt x="139" y="3906"/>
                    <a:pt x="139" y="4045"/>
                    <a:pt x="1" y="4183"/>
                  </a:cubicBezTo>
                  <a:lnTo>
                    <a:pt x="139" y="4183"/>
                  </a:lnTo>
                  <a:cubicBezTo>
                    <a:pt x="588" y="3768"/>
                    <a:pt x="1141" y="3319"/>
                    <a:pt x="1591" y="3042"/>
                  </a:cubicBezTo>
                  <a:lnTo>
                    <a:pt x="1591" y="2904"/>
                  </a:lnTo>
                  <a:cubicBezTo>
                    <a:pt x="1591" y="1867"/>
                    <a:pt x="1729" y="1003"/>
                    <a:pt x="2005" y="0"/>
                  </a:cubicBez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85"/>
            <p:cNvSpPr/>
            <p:nvPr/>
          </p:nvSpPr>
          <p:spPr>
            <a:xfrm>
              <a:off x="3665626" y="4278208"/>
              <a:ext cx="25485" cy="74516"/>
            </a:xfrm>
            <a:custGeom>
              <a:rect b="b" l="l" r="r" t="t"/>
              <a:pathLst>
                <a:path extrusionOk="0" h="4149" w="1419">
                  <a:moveTo>
                    <a:pt x="1418" y="1"/>
                  </a:moveTo>
                  <a:cubicBezTo>
                    <a:pt x="1142" y="277"/>
                    <a:pt x="865" y="554"/>
                    <a:pt x="416" y="1003"/>
                  </a:cubicBezTo>
                  <a:cubicBezTo>
                    <a:pt x="277" y="1556"/>
                    <a:pt x="139" y="2282"/>
                    <a:pt x="139" y="3008"/>
                  </a:cubicBezTo>
                  <a:cubicBezTo>
                    <a:pt x="1" y="3457"/>
                    <a:pt x="1" y="3734"/>
                    <a:pt x="1" y="4010"/>
                  </a:cubicBezTo>
                  <a:lnTo>
                    <a:pt x="1" y="4148"/>
                  </a:lnTo>
                  <a:cubicBezTo>
                    <a:pt x="277" y="3872"/>
                    <a:pt x="554" y="3734"/>
                    <a:pt x="1003" y="3457"/>
                  </a:cubicBezTo>
                  <a:cubicBezTo>
                    <a:pt x="1003" y="2282"/>
                    <a:pt x="1280" y="1280"/>
                    <a:pt x="1418" y="139"/>
                  </a:cubicBezTo>
                  <a:lnTo>
                    <a:pt x="1418" y="1"/>
                  </a:ln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85"/>
            <p:cNvSpPr/>
            <p:nvPr/>
          </p:nvSpPr>
          <p:spPr>
            <a:xfrm>
              <a:off x="3784198" y="4174543"/>
              <a:ext cx="28574" cy="82580"/>
            </a:xfrm>
            <a:custGeom>
              <a:rect b="b" l="l" r="r" t="t"/>
              <a:pathLst>
                <a:path extrusionOk="0" h="4598" w="1591">
                  <a:moveTo>
                    <a:pt x="1591" y="0"/>
                  </a:moveTo>
                  <a:lnTo>
                    <a:pt x="1591" y="0"/>
                  </a:lnTo>
                  <a:cubicBezTo>
                    <a:pt x="1314" y="277"/>
                    <a:pt x="865" y="588"/>
                    <a:pt x="589" y="864"/>
                  </a:cubicBezTo>
                  <a:cubicBezTo>
                    <a:pt x="589" y="2005"/>
                    <a:pt x="312" y="3180"/>
                    <a:pt x="139" y="4321"/>
                  </a:cubicBezTo>
                  <a:cubicBezTo>
                    <a:pt x="139" y="4459"/>
                    <a:pt x="139" y="4459"/>
                    <a:pt x="1" y="4597"/>
                  </a:cubicBezTo>
                  <a:cubicBezTo>
                    <a:pt x="450" y="4321"/>
                    <a:pt x="865" y="4044"/>
                    <a:pt x="1176" y="3733"/>
                  </a:cubicBezTo>
                  <a:lnTo>
                    <a:pt x="1176" y="3595"/>
                  </a:lnTo>
                  <a:cubicBezTo>
                    <a:pt x="1314" y="2869"/>
                    <a:pt x="1314" y="2143"/>
                    <a:pt x="1453" y="1452"/>
                  </a:cubicBezTo>
                  <a:cubicBezTo>
                    <a:pt x="1453" y="1003"/>
                    <a:pt x="1591" y="588"/>
                    <a:pt x="1591" y="0"/>
                  </a:cubicBez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85"/>
            <p:cNvSpPr/>
            <p:nvPr/>
          </p:nvSpPr>
          <p:spPr>
            <a:xfrm>
              <a:off x="3817729" y="4156529"/>
              <a:ext cx="18642" cy="75145"/>
            </a:xfrm>
            <a:custGeom>
              <a:rect b="b" l="l" r="r" t="t"/>
              <a:pathLst>
                <a:path extrusionOk="0" h="4184" w="1038">
                  <a:moveTo>
                    <a:pt x="1037" y="1"/>
                  </a:moveTo>
                  <a:lnTo>
                    <a:pt x="1037" y="1"/>
                  </a:lnTo>
                  <a:cubicBezTo>
                    <a:pt x="726" y="139"/>
                    <a:pt x="588" y="277"/>
                    <a:pt x="312" y="554"/>
                  </a:cubicBezTo>
                  <a:cubicBezTo>
                    <a:pt x="312" y="1591"/>
                    <a:pt x="173" y="2593"/>
                    <a:pt x="0" y="3457"/>
                  </a:cubicBezTo>
                  <a:lnTo>
                    <a:pt x="0" y="4183"/>
                  </a:lnTo>
                  <a:cubicBezTo>
                    <a:pt x="173" y="4010"/>
                    <a:pt x="450" y="3872"/>
                    <a:pt x="588" y="3596"/>
                  </a:cubicBezTo>
                  <a:cubicBezTo>
                    <a:pt x="726" y="3008"/>
                    <a:pt x="726" y="2455"/>
                    <a:pt x="865" y="1867"/>
                  </a:cubicBezTo>
                  <a:cubicBezTo>
                    <a:pt x="865" y="1280"/>
                    <a:pt x="1037" y="554"/>
                    <a:pt x="1037" y="1"/>
                  </a:cubicBezTo>
                  <a:close/>
                </a:path>
              </a:pathLst>
            </a:custGeom>
            <a:solidFill>
              <a:srgbClr val="DC9F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85"/>
            <p:cNvSpPr/>
            <p:nvPr/>
          </p:nvSpPr>
          <p:spPr>
            <a:xfrm>
              <a:off x="2992700" y="4138533"/>
              <a:ext cx="36638" cy="38506"/>
            </a:xfrm>
            <a:custGeom>
              <a:rect b="b" l="l" r="r" t="t"/>
              <a:pathLst>
                <a:path extrusionOk="0" h="2144" w="2040">
                  <a:moveTo>
                    <a:pt x="2040" y="1"/>
                  </a:moveTo>
                  <a:lnTo>
                    <a:pt x="1829" y="199"/>
                  </a:lnTo>
                  <a:lnTo>
                    <a:pt x="1829" y="199"/>
                  </a:lnTo>
                  <a:cubicBezTo>
                    <a:pt x="1938" y="131"/>
                    <a:pt x="2040" y="106"/>
                    <a:pt x="2040" y="1"/>
                  </a:cubicBezTo>
                  <a:close/>
                  <a:moveTo>
                    <a:pt x="1829" y="199"/>
                  </a:moveTo>
                  <a:cubicBezTo>
                    <a:pt x="1795" y="220"/>
                    <a:pt x="1761" y="245"/>
                    <a:pt x="1729" y="277"/>
                  </a:cubicBezTo>
                  <a:lnTo>
                    <a:pt x="1452" y="554"/>
                  </a:lnTo>
                  <a:lnTo>
                    <a:pt x="1590" y="415"/>
                  </a:lnTo>
                  <a:lnTo>
                    <a:pt x="1590" y="415"/>
                  </a:lnTo>
                  <a:cubicBezTo>
                    <a:pt x="1590" y="418"/>
                    <a:pt x="1590" y="421"/>
                    <a:pt x="1590" y="424"/>
                  </a:cubicBezTo>
                  <a:lnTo>
                    <a:pt x="1590" y="424"/>
                  </a:lnTo>
                  <a:lnTo>
                    <a:pt x="1829" y="199"/>
                  </a:lnTo>
                  <a:close/>
                  <a:moveTo>
                    <a:pt x="1590" y="424"/>
                  </a:moveTo>
                  <a:lnTo>
                    <a:pt x="1452" y="554"/>
                  </a:lnTo>
                  <a:lnTo>
                    <a:pt x="1452" y="554"/>
                  </a:lnTo>
                  <a:cubicBezTo>
                    <a:pt x="1452" y="554"/>
                    <a:pt x="1585" y="554"/>
                    <a:pt x="1590" y="424"/>
                  </a:cubicBezTo>
                  <a:close/>
                  <a:moveTo>
                    <a:pt x="1452" y="554"/>
                  </a:moveTo>
                  <a:lnTo>
                    <a:pt x="1452" y="554"/>
                  </a:lnTo>
                  <a:lnTo>
                    <a:pt x="1452" y="554"/>
                  </a:lnTo>
                  <a:close/>
                  <a:moveTo>
                    <a:pt x="1447" y="558"/>
                  </a:moveTo>
                  <a:lnTo>
                    <a:pt x="0" y="2005"/>
                  </a:lnTo>
                  <a:lnTo>
                    <a:pt x="0" y="2144"/>
                  </a:lnTo>
                  <a:lnTo>
                    <a:pt x="139" y="2005"/>
                  </a:lnTo>
                  <a:cubicBezTo>
                    <a:pt x="586" y="1420"/>
                    <a:pt x="1000" y="1006"/>
                    <a:pt x="1447" y="558"/>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85"/>
            <p:cNvSpPr/>
            <p:nvPr/>
          </p:nvSpPr>
          <p:spPr>
            <a:xfrm>
              <a:off x="2917574" y="4078942"/>
              <a:ext cx="108658" cy="82580"/>
            </a:xfrm>
            <a:custGeom>
              <a:rect b="b" l="l" r="r" t="t"/>
              <a:pathLst>
                <a:path extrusionOk="0" h="4598" w="6050">
                  <a:moveTo>
                    <a:pt x="3457" y="726"/>
                  </a:moveTo>
                  <a:cubicBezTo>
                    <a:pt x="3907" y="1003"/>
                    <a:pt x="4183" y="1279"/>
                    <a:pt x="4494" y="1590"/>
                  </a:cubicBezTo>
                  <a:cubicBezTo>
                    <a:pt x="4633" y="1729"/>
                    <a:pt x="4633" y="2005"/>
                    <a:pt x="4494" y="2005"/>
                  </a:cubicBezTo>
                  <a:cubicBezTo>
                    <a:pt x="4494" y="2143"/>
                    <a:pt x="4322" y="2143"/>
                    <a:pt x="4322" y="2143"/>
                  </a:cubicBezTo>
                  <a:lnTo>
                    <a:pt x="3907" y="2143"/>
                  </a:lnTo>
                  <a:lnTo>
                    <a:pt x="4045" y="2282"/>
                  </a:lnTo>
                  <a:lnTo>
                    <a:pt x="4045" y="2454"/>
                  </a:lnTo>
                  <a:cubicBezTo>
                    <a:pt x="4045" y="2593"/>
                    <a:pt x="4045" y="2593"/>
                    <a:pt x="3907" y="2731"/>
                  </a:cubicBezTo>
                  <a:cubicBezTo>
                    <a:pt x="3769" y="2731"/>
                    <a:pt x="3630" y="2731"/>
                    <a:pt x="3457" y="2593"/>
                  </a:cubicBezTo>
                  <a:cubicBezTo>
                    <a:pt x="3319" y="2282"/>
                    <a:pt x="3181" y="2005"/>
                    <a:pt x="2904" y="1867"/>
                  </a:cubicBezTo>
                  <a:cubicBezTo>
                    <a:pt x="2904" y="1729"/>
                    <a:pt x="2766" y="1729"/>
                    <a:pt x="2766" y="1590"/>
                  </a:cubicBezTo>
                  <a:lnTo>
                    <a:pt x="2766" y="1279"/>
                  </a:lnTo>
                  <a:cubicBezTo>
                    <a:pt x="2904" y="1279"/>
                    <a:pt x="2904" y="1141"/>
                    <a:pt x="3043" y="1141"/>
                  </a:cubicBezTo>
                  <a:cubicBezTo>
                    <a:pt x="3181" y="1141"/>
                    <a:pt x="3181" y="1141"/>
                    <a:pt x="3181" y="1279"/>
                  </a:cubicBezTo>
                  <a:lnTo>
                    <a:pt x="3181" y="1141"/>
                  </a:lnTo>
                  <a:cubicBezTo>
                    <a:pt x="3043" y="1141"/>
                    <a:pt x="3043" y="864"/>
                    <a:pt x="3043" y="726"/>
                  </a:cubicBezTo>
                  <a:close/>
                  <a:moveTo>
                    <a:pt x="2593" y="1867"/>
                  </a:moveTo>
                  <a:cubicBezTo>
                    <a:pt x="3043" y="2005"/>
                    <a:pt x="3457" y="2454"/>
                    <a:pt x="3457" y="2869"/>
                  </a:cubicBezTo>
                  <a:cubicBezTo>
                    <a:pt x="3457" y="3007"/>
                    <a:pt x="3457" y="3319"/>
                    <a:pt x="3181" y="3457"/>
                  </a:cubicBezTo>
                  <a:cubicBezTo>
                    <a:pt x="3043" y="3595"/>
                    <a:pt x="2904" y="3733"/>
                    <a:pt x="2593" y="3733"/>
                  </a:cubicBezTo>
                  <a:cubicBezTo>
                    <a:pt x="2455" y="3733"/>
                    <a:pt x="2317" y="3595"/>
                    <a:pt x="2179" y="3457"/>
                  </a:cubicBezTo>
                  <a:cubicBezTo>
                    <a:pt x="2040" y="3319"/>
                    <a:pt x="1902" y="3146"/>
                    <a:pt x="1902" y="3007"/>
                  </a:cubicBezTo>
                  <a:lnTo>
                    <a:pt x="1902" y="2454"/>
                  </a:lnTo>
                  <a:cubicBezTo>
                    <a:pt x="1902" y="2282"/>
                    <a:pt x="2040" y="2282"/>
                    <a:pt x="2040" y="2143"/>
                  </a:cubicBezTo>
                  <a:cubicBezTo>
                    <a:pt x="2179" y="2143"/>
                    <a:pt x="2179" y="2005"/>
                    <a:pt x="2179" y="2005"/>
                  </a:cubicBezTo>
                  <a:cubicBezTo>
                    <a:pt x="2317" y="1867"/>
                    <a:pt x="2317" y="1867"/>
                    <a:pt x="2455" y="1867"/>
                  </a:cubicBezTo>
                  <a:close/>
                  <a:moveTo>
                    <a:pt x="2904" y="0"/>
                  </a:moveTo>
                  <a:cubicBezTo>
                    <a:pt x="2766" y="0"/>
                    <a:pt x="2766" y="139"/>
                    <a:pt x="2766" y="139"/>
                  </a:cubicBezTo>
                  <a:lnTo>
                    <a:pt x="2593" y="139"/>
                  </a:lnTo>
                  <a:cubicBezTo>
                    <a:pt x="2179" y="277"/>
                    <a:pt x="1902" y="553"/>
                    <a:pt x="1591" y="864"/>
                  </a:cubicBezTo>
                  <a:cubicBezTo>
                    <a:pt x="1038" y="1279"/>
                    <a:pt x="589" y="1867"/>
                    <a:pt x="1" y="2454"/>
                  </a:cubicBezTo>
                  <a:cubicBezTo>
                    <a:pt x="450" y="2731"/>
                    <a:pt x="865" y="3146"/>
                    <a:pt x="1314" y="3457"/>
                  </a:cubicBezTo>
                  <a:cubicBezTo>
                    <a:pt x="2040" y="3872"/>
                    <a:pt x="2766" y="4321"/>
                    <a:pt x="3630" y="4597"/>
                  </a:cubicBezTo>
                  <a:cubicBezTo>
                    <a:pt x="4322" y="3872"/>
                    <a:pt x="5186" y="3007"/>
                    <a:pt x="6050" y="2282"/>
                  </a:cubicBezTo>
                  <a:cubicBezTo>
                    <a:pt x="5359" y="1729"/>
                    <a:pt x="4494" y="1003"/>
                    <a:pt x="3769" y="415"/>
                  </a:cubicBezTo>
                  <a:cubicBezTo>
                    <a:pt x="3457" y="277"/>
                    <a:pt x="3181" y="139"/>
                    <a:pt x="2904"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85"/>
            <p:cNvSpPr/>
            <p:nvPr/>
          </p:nvSpPr>
          <p:spPr>
            <a:xfrm>
              <a:off x="2967251" y="4172065"/>
              <a:ext cx="7453" cy="4975"/>
            </a:xfrm>
            <a:custGeom>
              <a:rect b="b" l="l" r="r" t="t"/>
              <a:pathLst>
                <a:path extrusionOk="0" h="277" w="415">
                  <a:moveTo>
                    <a:pt x="0" y="0"/>
                  </a:moveTo>
                  <a:cubicBezTo>
                    <a:pt x="138" y="138"/>
                    <a:pt x="138" y="138"/>
                    <a:pt x="277" y="277"/>
                  </a:cubicBezTo>
                  <a:lnTo>
                    <a:pt x="415" y="277"/>
                  </a:lnTo>
                  <a:cubicBezTo>
                    <a:pt x="277" y="138"/>
                    <a:pt x="138" y="138"/>
                    <a:pt x="0"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85"/>
            <p:cNvSpPr/>
            <p:nvPr/>
          </p:nvSpPr>
          <p:spPr>
            <a:xfrm>
              <a:off x="2974687" y="4063425"/>
              <a:ext cx="4993" cy="4975"/>
            </a:xfrm>
            <a:custGeom>
              <a:rect b="b" l="l" r="r" t="t"/>
              <a:pathLst>
                <a:path extrusionOk="0" h="277" w="278">
                  <a:moveTo>
                    <a:pt x="1" y="0"/>
                  </a:moveTo>
                  <a:cubicBezTo>
                    <a:pt x="139" y="138"/>
                    <a:pt x="277" y="138"/>
                    <a:pt x="277" y="277"/>
                  </a:cubicBezTo>
                  <a:lnTo>
                    <a:pt x="277" y="138"/>
                  </a:lnTo>
                  <a:cubicBezTo>
                    <a:pt x="139" y="138"/>
                    <a:pt x="139" y="0"/>
                    <a:pt x="1"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85"/>
            <p:cNvSpPr/>
            <p:nvPr/>
          </p:nvSpPr>
          <p:spPr>
            <a:xfrm>
              <a:off x="2969730" y="4130469"/>
              <a:ext cx="18" cy="18"/>
            </a:xfrm>
            <a:custGeom>
              <a:rect b="b" l="l" r="r" t="t"/>
              <a:pathLst>
                <a:path extrusionOk="0" h="1" w="1">
                  <a:moveTo>
                    <a:pt x="0" y="0"/>
                  </a:moveTo>
                  <a:lnTo>
                    <a:pt x="0" y="0"/>
                  </a:lnTo>
                  <a:lnTo>
                    <a:pt x="0" y="0"/>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85"/>
            <p:cNvSpPr/>
            <p:nvPr/>
          </p:nvSpPr>
          <p:spPr>
            <a:xfrm>
              <a:off x="2961666" y="4123016"/>
              <a:ext cx="8082" cy="12428"/>
            </a:xfrm>
            <a:custGeom>
              <a:rect b="b" l="l" r="r" t="t"/>
              <a:pathLst>
                <a:path extrusionOk="0" h="692" w="450">
                  <a:moveTo>
                    <a:pt x="138" y="0"/>
                  </a:moveTo>
                  <a:lnTo>
                    <a:pt x="0" y="139"/>
                  </a:lnTo>
                  <a:lnTo>
                    <a:pt x="0" y="277"/>
                  </a:lnTo>
                  <a:lnTo>
                    <a:pt x="0" y="415"/>
                  </a:lnTo>
                  <a:lnTo>
                    <a:pt x="0" y="553"/>
                  </a:lnTo>
                  <a:cubicBezTo>
                    <a:pt x="0" y="692"/>
                    <a:pt x="138" y="692"/>
                    <a:pt x="138" y="692"/>
                  </a:cubicBezTo>
                  <a:lnTo>
                    <a:pt x="311" y="692"/>
                  </a:lnTo>
                  <a:lnTo>
                    <a:pt x="311" y="553"/>
                  </a:lnTo>
                  <a:lnTo>
                    <a:pt x="449" y="553"/>
                  </a:lnTo>
                  <a:lnTo>
                    <a:pt x="449" y="415"/>
                  </a:lnTo>
                  <a:cubicBezTo>
                    <a:pt x="449" y="415"/>
                    <a:pt x="449" y="277"/>
                    <a:pt x="311" y="277"/>
                  </a:cubicBezTo>
                  <a:lnTo>
                    <a:pt x="311" y="139"/>
                  </a:lnTo>
                  <a:lnTo>
                    <a:pt x="138" y="139"/>
                  </a:lnTo>
                  <a:lnTo>
                    <a:pt x="138" y="0"/>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85"/>
            <p:cNvSpPr/>
            <p:nvPr/>
          </p:nvSpPr>
          <p:spPr>
            <a:xfrm>
              <a:off x="2961666" y="4063425"/>
              <a:ext cx="2496" cy="2496"/>
            </a:xfrm>
            <a:custGeom>
              <a:rect b="b" l="l" r="r" t="t"/>
              <a:pathLst>
                <a:path extrusionOk="0" h="139" w="139">
                  <a:moveTo>
                    <a:pt x="138" y="0"/>
                  </a:moveTo>
                  <a:cubicBezTo>
                    <a:pt x="138" y="0"/>
                    <a:pt x="138" y="138"/>
                    <a:pt x="0" y="138"/>
                  </a:cubicBezTo>
                  <a:lnTo>
                    <a:pt x="138" y="138"/>
                  </a:lnTo>
                  <a:lnTo>
                    <a:pt x="138" y="0"/>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85"/>
            <p:cNvSpPr/>
            <p:nvPr/>
          </p:nvSpPr>
          <p:spPr>
            <a:xfrm>
              <a:off x="3034296" y="4107499"/>
              <a:ext cx="4975" cy="4975"/>
            </a:xfrm>
            <a:custGeom>
              <a:rect b="b" l="l" r="r" t="t"/>
              <a:pathLst>
                <a:path extrusionOk="0" h="277" w="277">
                  <a:moveTo>
                    <a:pt x="0" y="0"/>
                  </a:moveTo>
                  <a:cubicBezTo>
                    <a:pt x="120" y="0"/>
                    <a:pt x="136" y="104"/>
                    <a:pt x="228" y="132"/>
                  </a:cubicBezTo>
                  <a:lnTo>
                    <a:pt x="228" y="132"/>
                  </a:lnTo>
                  <a:cubicBezTo>
                    <a:pt x="176" y="56"/>
                    <a:pt x="88" y="0"/>
                    <a:pt x="0" y="0"/>
                  </a:cubicBezTo>
                  <a:close/>
                  <a:moveTo>
                    <a:pt x="228" y="132"/>
                  </a:moveTo>
                  <a:cubicBezTo>
                    <a:pt x="258" y="176"/>
                    <a:pt x="277" y="226"/>
                    <a:pt x="277" y="277"/>
                  </a:cubicBezTo>
                  <a:lnTo>
                    <a:pt x="277" y="139"/>
                  </a:lnTo>
                  <a:cubicBezTo>
                    <a:pt x="258" y="139"/>
                    <a:pt x="242" y="136"/>
                    <a:pt x="228" y="132"/>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85"/>
            <p:cNvSpPr/>
            <p:nvPr/>
          </p:nvSpPr>
          <p:spPr>
            <a:xfrm>
              <a:off x="2969730" y="4130469"/>
              <a:ext cx="18" cy="18"/>
            </a:xfrm>
            <a:custGeom>
              <a:rect b="b" l="l" r="r" t="t"/>
              <a:pathLst>
                <a:path extrusionOk="0" h="1" w="1">
                  <a:moveTo>
                    <a:pt x="0" y="0"/>
                  </a:moveTo>
                  <a:lnTo>
                    <a:pt x="0" y="0"/>
                  </a:lnTo>
                  <a:lnTo>
                    <a:pt x="0" y="0"/>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85"/>
            <p:cNvSpPr/>
            <p:nvPr/>
          </p:nvSpPr>
          <p:spPr>
            <a:xfrm>
              <a:off x="3018778" y="4148465"/>
              <a:ext cx="18" cy="18"/>
            </a:xfrm>
            <a:custGeom>
              <a:rect b="b" l="l" r="r" t="t"/>
              <a:pathLst>
                <a:path extrusionOk="0" h="1" w="1">
                  <a:moveTo>
                    <a:pt x="0" y="1"/>
                  </a:moveTo>
                  <a:lnTo>
                    <a:pt x="0" y="1"/>
                  </a:lnTo>
                  <a:lnTo>
                    <a:pt x="0"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85"/>
            <p:cNvSpPr/>
            <p:nvPr/>
          </p:nvSpPr>
          <p:spPr>
            <a:xfrm>
              <a:off x="3041749" y="4169568"/>
              <a:ext cx="15535" cy="15535"/>
            </a:xfrm>
            <a:custGeom>
              <a:rect b="b" l="l" r="r" t="t"/>
              <a:pathLst>
                <a:path extrusionOk="0" h="865" w="865">
                  <a:moveTo>
                    <a:pt x="864" y="1"/>
                  </a:moveTo>
                  <a:lnTo>
                    <a:pt x="864" y="1"/>
                  </a:lnTo>
                  <a:cubicBezTo>
                    <a:pt x="588" y="277"/>
                    <a:pt x="311" y="416"/>
                    <a:pt x="173" y="692"/>
                  </a:cubicBezTo>
                  <a:cubicBezTo>
                    <a:pt x="0" y="692"/>
                    <a:pt x="0" y="865"/>
                    <a:pt x="0" y="865"/>
                  </a:cubicBezTo>
                  <a:cubicBezTo>
                    <a:pt x="311" y="554"/>
                    <a:pt x="588" y="277"/>
                    <a:pt x="864"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85"/>
            <p:cNvSpPr/>
            <p:nvPr/>
          </p:nvSpPr>
          <p:spPr>
            <a:xfrm>
              <a:off x="3044838" y="4161504"/>
              <a:ext cx="108658" cy="82580"/>
            </a:xfrm>
            <a:custGeom>
              <a:rect b="b" l="l" r="r" t="t"/>
              <a:pathLst>
                <a:path extrusionOk="0" h="4598" w="6050">
                  <a:moveTo>
                    <a:pt x="2282" y="1141"/>
                  </a:moveTo>
                  <a:lnTo>
                    <a:pt x="2420" y="1314"/>
                  </a:lnTo>
                  <a:cubicBezTo>
                    <a:pt x="2420" y="1314"/>
                    <a:pt x="2593" y="1452"/>
                    <a:pt x="2731" y="1590"/>
                  </a:cubicBezTo>
                  <a:lnTo>
                    <a:pt x="2593" y="1452"/>
                  </a:lnTo>
                  <a:lnTo>
                    <a:pt x="2593" y="1452"/>
                  </a:lnTo>
                  <a:cubicBezTo>
                    <a:pt x="3008" y="1867"/>
                    <a:pt x="3457" y="2178"/>
                    <a:pt x="3872" y="2455"/>
                  </a:cubicBezTo>
                  <a:cubicBezTo>
                    <a:pt x="3872" y="2455"/>
                    <a:pt x="4010" y="2455"/>
                    <a:pt x="4149" y="2593"/>
                  </a:cubicBezTo>
                  <a:cubicBezTo>
                    <a:pt x="4321" y="2593"/>
                    <a:pt x="4321" y="2731"/>
                    <a:pt x="4321" y="2869"/>
                  </a:cubicBezTo>
                  <a:cubicBezTo>
                    <a:pt x="4198" y="2993"/>
                    <a:pt x="4092" y="3099"/>
                    <a:pt x="3991" y="3099"/>
                  </a:cubicBezTo>
                  <a:cubicBezTo>
                    <a:pt x="3951" y="3099"/>
                    <a:pt x="3912" y="3082"/>
                    <a:pt x="3872" y="3042"/>
                  </a:cubicBezTo>
                  <a:cubicBezTo>
                    <a:pt x="3596" y="2869"/>
                    <a:pt x="3285" y="2731"/>
                    <a:pt x="3008" y="2593"/>
                  </a:cubicBezTo>
                  <a:lnTo>
                    <a:pt x="3008" y="3042"/>
                  </a:lnTo>
                  <a:cubicBezTo>
                    <a:pt x="3008" y="3180"/>
                    <a:pt x="3008" y="3319"/>
                    <a:pt x="2731" y="3319"/>
                  </a:cubicBezTo>
                  <a:cubicBezTo>
                    <a:pt x="2593" y="3319"/>
                    <a:pt x="2420" y="3180"/>
                    <a:pt x="2420" y="3042"/>
                  </a:cubicBezTo>
                  <a:lnTo>
                    <a:pt x="2420" y="2593"/>
                  </a:lnTo>
                  <a:cubicBezTo>
                    <a:pt x="2282" y="2316"/>
                    <a:pt x="2006" y="1867"/>
                    <a:pt x="1867" y="1590"/>
                  </a:cubicBezTo>
                  <a:lnTo>
                    <a:pt x="1867" y="1314"/>
                  </a:lnTo>
                  <a:lnTo>
                    <a:pt x="2006" y="1141"/>
                  </a:lnTo>
                  <a:close/>
                  <a:moveTo>
                    <a:pt x="2731" y="0"/>
                  </a:moveTo>
                  <a:lnTo>
                    <a:pt x="2593" y="139"/>
                  </a:lnTo>
                  <a:cubicBezTo>
                    <a:pt x="2144" y="277"/>
                    <a:pt x="1867" y="588"/>
                    <a:pt x="1556" y="865"/>
                  </a:cubicBezTo>
                  <a:cubicBezTo>
                    <a:pt x="1003" y="1314"/>
                    <a:pt x="554" y="1867"/>
                    <a:pt x="1" y="2316"/>
                  </a:cubicBezTo>
                  <a:cubicBezTo>
                    <a:pt x="416" y="2731"/>
                    <a:pt x="865" y="3042"/>
                    <a:pt x="1280" y="3319"/>
                  </a:cubicBezTo>
                  <a:cubicBezTo>
                    <a:pt x="2006" y="3906"/>
                    <a:pt x="2731" y="4183"/>
                    <a:pt x="3596" y="4598"/>
                  </a:cubicBezTo>
                  <a:cubicBezTo>
                    <a:pt x="4321" y="3733"/>
                    <a:pt x="5186" y="3042"/>
                    <a:pt x="6050" y="2316"/>
                  </a:cubicBezTo>
                  <a:cubicBezTo>
                    <a:pt x="5324" y="1590"/>
                    <a:pt x="4460" y="1003"/>
                    <a:pt x="3734" y="450"/>
                  </a:cubicBezTo>
                  <a:cubicBezTo>
                    <a:pt x="3457" y="277"/>
                    <a:pt x="3146" y="139"/>
                    <a:pt x="2870"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85"/>
            <p:cNvSpPr/>
            <p:nvPr/>
          </p:nvSpPr>
          <p:spPr>
            <a:xfrm>
              <a:off x="3119336" y="4247173"/>
              <a:ext cx="8082" cy="9950"/>
            </a:xfrm>
            <a:custGeom>
              <a:rect b="b" l="l" r="r" t="t"/>
              <a:pathLst>
                <a:path extrusionOk="0" h="554" w="450">
                  <a:moveTo>
                    <a:pt x="450" y="0"/>
                  </a:moveTo>
                  <a:lnTo>
                    <a:pt x="450" y="0"/>
                  </a:lnTo>
                  <a:cubicBezTo>
                    <a:pt x="312" y="139"/>
                    <a:pt x="173" y="277"/>
                    <a:pt x="1" y="553"/>
                  </a:cubicBezTo>
                  <a:cubicBezTo>
                    <a:pt x="173" y="415"/>
                    <a:pt x="312" y="277"/>
                    <a:pt x="450"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85"/>
            <p:cNvSpPr/>
            <p:nvPr/>
          </p:nvSpPr>
          <p:spPr>
            <a:xfrm>
              <a:off x="3041749" y="4223574"/>
              <a:ext cx="62088" cy="38363"/>
            </a:xfrm>
            <a:custGeom>
              <a:rect b="b" l="l" r="r" t="t"/>
              <a:pathLst>
                <a:path extrusionOk="0" h="2136" w="3457">
                  <a:moveTo>
                    <a:pt x="0" y="1"/>
                  </a:moveTo>
                  <a:lnTo>
                    <a:pt x="173" y="139"/>
                  </a:lnTo>
                  <a:cubicBezTo>
                    <a:pt x="173" y="1"/>
                    <a:pt x="173" y="1"/>
                    <a:pt x="0" y="1"/>
                  </a:cubicBezTo>
                  <a:close/>
                  <a:moveTo>
                    <a:pt x="173" y="139"/>
                  </a:moveTo>
                  <a:cubicBezTo>
                    <a:pt x="1037" y="865"/>
                    <a:pt x="2039" y="1453"/>
                    <a:pt x="3042" y="2006"/>
                  </a:cubicBezTo>
                  <a:cubicBezTo>
                    <a:pt x="3111" y="2092"/>
                    <a:pt x="3180" y="2135"/>
                    <a:pt x="3249" y="2135"/>
                  </a:cubicBezTo>
                  <a:cubicBezTo>
                    <a:pt x="3318" y="2135"/>
                    <a:pt x="3387" y="2092"/>
                    <a:pt x="3457" y="2006"/>
                  </a:cubicBezTo>
                  <a:lnTo>
                    <a:pt x="3318" y="2006"/>
                  </a:lnTo>
                  <a:cubicBezTo>
                    <a:pt x="2592" y="1591"/>
                    <a:pt x="1901" y="1314"/>
                    <a:pt x="1175" y="865"/>
                  </a:cubicBezTo>
                  <a:cubicBezTo>
                    <a:pt x="864" y="589"/>
                    <a:pt x="449" y="277"/>
                    <a:pt x="173" y="139"/>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85"/>
            <p:cNvSpPr/>
            <p:nvPr/>
          </p:nvSpPr>
          <p:spPr>
            <a:xfrm>
              <a:off x="3238537" y="4303658"/>
              <a:ext cx="39117" cy="41613"/>
            </a:xfrm>
            <a:custGeom>
              <a:rect b="b" l="l" r="r" t="t"/>
              <a:pathLst>
                <a:path extrusionOk="0" h="2317" w="2178">
                  <a:moveTo>
                    <a:pt x="2178" y="1"/>
                  </a:moveTo>
                  <a:cubicBezTo>
                    <a:pt x="2005" y="139"/>
                    <a:pt x="1867" y="139"/>
                    <a:pt x="1728" y="312"/>
                  </a:cubicBezTo>
                  <a:lnTo>
                    <a:pt x="0" y="2040"/>
                  </a:lnTo>
                  <a:lnTo>
                    <a:pt x="0" y="2317"/>
                  </a:lnTo>
                  <a:lnTo>
                    <a:pt x="138" y="2317"/>
                  </a:lnTo>
                  <a:cubicBezTo>
                    <a:pt x="277" y="2317"/>
                    <a:pt x="449" y="2317"/>
                    <a:pt x="588" y="2178"/>
                  </a:cubicBezTo>
                  <a:cubicBezTo>
                    <a:pt x="864" y="1591"/>
                    <a:pt x="1314" y="1176"/>
                    <a:pt x="1728" y="727"/>
                  </a:cubicBezTo>
                  <a:cubicBezTo>
                    <a:pt x="1867" y="588"/>
                    <a:pt x="2005" y="588"/>
                    <a:pt x="2178" y="450"/>
                  </a:cubicBezTo>
                  <a:lnTo>
                    <a:pt x="2178"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85"/>
            <p:cNvSpPr/>
            <p:nvPr/>
          </p:nvSpPr>
          <p:spPr>
            <a:xfrm>
              <a:off x="3163410" y="4244066"/>
              <a:ext cx="108658" cy="83209"/>
            </a:xfrm>
            <a:custGeom>
              <a:rect b="b" l="l" r="r" t="t"/>
              <a:pathLst>
                <a:path extrusionOk="0" h="4633" w="6050">
                  <a:moveTo>
                    <a:pt x="3043" y="1314"/>
                  </a:moveTo>
                  <a:cubicBezTo>
                    <a:pt x="3181" y="1314"/>
                    <a:pt x="3181" y="1452"/>
                    <a:pt x="3319" y="1452"/>
                  </a:cubicBezTo>
                  <a:cubicBezTo>
                    <a:pt x="3457" y="1591"/>
                    <a:pt x="3596" y="1902"/>
                    <a:pt x="3768" y="2040"/>
                  </a:cubicBezTo>
                  <a:cubicBezTo>
                    <a:pt x="4045" y="2178"/>
                    <a:pt x="4183" y="2455"/>
                    <a:pt x="4460" y="2593"/>
                  </a:cubicBezTo>
                  <a:cubicBezTo>
                    <a:pt x="4632" y="2593"/>
                    <a:pt x="4632" y="2904"/>
                    <a:pt x="4460" y="2904"/>
                  </a:cubicBezTo>
                  <a:cubicBezTo>
                    <a:pt x="4460" y="3002"/>
                    <a:pt x="4321" y="3100"/>
                    <a:pt x="4192" y="3100"/>
                  </a:cubicBezTo>
                  <a:cubicBezTo>
                    <a:pt x="4138" y="3100"/>
                    <a:pt x="4085" y="3083"/>
                    <a:pt x="4045" y="3042"/>
                  </a:cubicBezTo>
                  <a:lnTo>
                    <a:pt x="3596" y="2593"/>
                  </a:lnTo>
                  <a:cubicBezTo>
                    <a:pt x="3457" y="2766"/>
                    <a:pt x="3457" y="3042"/>
                    <a:pt x="3181" y="3042"/>
                  </a:cubicBezTo>
                  <a:cubicBezTo>
                    <a:pt x="3043" y="3181"/>
                    <a:pt x="2731" y="3181"/>
                    <a:pt x="2593" y="3181"/>
                  </a:cubicBezTo>
                  <a:cubicBezTo>
                    <a:pt x="2455" y="3042"/>
                    <a:pt x="2178" y="2904"/>
                    <a:pt x="2040" y="2593"/>
                  </a:cubicBezTo>
                  <a:cubicBezTo>
                    <a:pt x="1867" y="2455"/>
                    <a:pt x="1729" y="2178"/>
                    <a:pt x="1591" y="2040"/>
                  </a:cubicBezTo>
                  <a:lnTo>
                    <a:pt x="1591" y="1729"/>
                  </a:lnTo>
                  <a:lnTo>
                    <a:pt x="1591" y="1591"/>
                  </a:lnTo>
                  <a:cubicBezTo>
                    <a:pt x="1729" y="1591"/>
                    <a:pt x="1729" y="1452"/>
                    <a:pt x="1867" y="1452"/>
                  </a:cubicBezTo>
                  <a:lnTo>
                    <a:pt x="2040" y="1591"/>
                  </a:lnTo>
                  <a:cubicBezTo>
                    <a:pt x="2317" y="1902"/>
                    <a:pt x="2455" y="2316"/>
                    <a:pt x="2731" y="2455"/>
                  </a:cubicBezTo>
                  <a:cubicBezTo>
                    <a:pt x="2731" y="2593"/>
                    <a:pt x="2731" y="2593"/>
                    <a:pt x="2904" y="2593"/>
                  </a:cubicBezTo>
                  <a:cubicBezTo>
                    <a:pt x="3043" y="2593"/>
                    <a:pt x="3043" y="2455"/>
                    <a:pt x="3043" y="2455"/>
                  </a:cubicBezTo>
                  <a:cubicBezTo>
                    <a:pt x="3043" y="2316"/>
                    <a:pt x="3181" y="2316"/>
                    <a:pt x="3181" y="2178"/>
                  </a:cubicBezTo>
                  <a:cubicBezTo>
                    <a:pt x="3043" y="2040"/>
                    <a:pt x="2904" y="2040"/>
                    <a:pt x="2904" y="1902"/>
                  </a:cubicBezTo>
                  <a:cubicBezTo>
                    <a:pt x="2731" y="1729"/>
                    <a:pt x="2731" y="1591"/>
                    <a:pt x="2904" y="1452"/>
                  </a:cubicBezTo>
                  <a:lnTo>
                    <a:pt x="3043" y="1314"/>
                  </a:lnTo>
                  <a:close/>
                  <a:moveTo>
                    <a:pt x="2904" y="1"/>
                  </a:moveTo>
                  <a:lnTo>
                    <a:pt x="2731" y="173"/>
                  </a:lnTo>
                  <a:lnTo>
                    <a:pt x="2593" y="173"/>
                  </a:lnTo>
                  <a:cubicBezTo>
                    <a:pt x="2317" y="312"/>
                    <a:pt x="1867" y="588"/>
                    <a:pt x="1591" y="865"/>
                  </a:cubicBezTo>
                  <a:cubicBezTo>
                    <a:pt x="1003" y="1314"/>
                    <a:pt x="588" y="1902"/>
                    <a:pt x="1" y="2455"/>
                  </a:cubicBezTo>
                  <a:cubicBezTo>
                    <a:pt x="450" y="2766"/>
                    <a:pt x="865" y="3042"/>
                    <a:pt x="1314" y="3457"/>
                  </a:cubicBezTo>
                  <a:cubicBezTo>
                    <a:pt x="2040" y="3906"/>
                    <a:pt x="2731" y="4321"/>
                    <a:pt x="3596" y="4632"/>
                  </a:cubicBezTo>
                  <a:cubicBezTo>
                    <a:pt x="4321" y="3768"/>
                    <a:pt x="5186" y="3042"/>
                    <a:pt x="6050" y="2316"/>
                  </a:cubicBezTo>
                  <a:cubicBezTo>
                    <a:pt x="5324" y="1729"/>
                    <a:pt x="4460" y="1038"/>
                    <a:pt x="3768" y="450"/>
                  </a:cubicBezTo>
                  <a:cubicBezTo>
                    <a:pt x="3457" y="312"/>
                    <a:pt x="3181" y="173"/>
                    <a:pt x="2904"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85"/>
            <p:cNvSpPr/>
            <p:nvPr/>
          </p:nvSpPr>
          <p:spPr>
            <a:xfrm>
              <a:off x="3280132" y="4272623"/>
              <a:ext cx="15535" cy="26096"/>
            </a:xfrm>
            <a:custGeom>
              <a:rect b="b" l="l" r="r" t="t"/>
              <a:pathLst>
                <a:path extrusionOk="0" h="1453" w="865">
                  <a:moveTo>
                    <a:pt x="0" y="1"/>
                  </a:moveTo>
                  <a:lnTo>
                    <a:pt x="0" y="1"/>
                  </a:lnTo>
                  <a:cubicBezTo>
                    <a:pt x="129" y="130"/>
                    <a:pt x="259" y="289"/>
                    <a:pt x="388" y="310"/>
                  </a:cubicBezTo>
                  <a:lnTo>
                    <a:pt x="388" y="310"/>
                  </a:lnTo>
                  <a:cubicBezTo>
                    <a:pt x="253" y="205"/>
                    <a:pt x="94" y="95"/>
                    <a:pt x="0" y="1"/>
                  </a:cubicBezTo>
                  <a:close/>
                  <a:moveTo>
                    <a:pt x="388" y="310"/>
                  </a:moveTo>
                  <a:cubicBezTo>
                    <a:pt x="416" y="331"/>
                    <a:pt x="443" y="352"/>
                    <a:pt x="468" y="373"/>
                  </a:cubicBezTo>
                  <a:lnTo>
                    <a:pt x="468" y="373"/>
                  </a:lnTo>
                  <a:cubicBezTo>
                    <a:pt x="453" y="353"/>
                    <a:pt x="435" y="332"/>
                    <a:pt x="415" y="312"/>
                  </a:cubicBezTo>
                  <a:cubicBezTo>
                    <a:pt x="406" y="312"/>
                    <a:pt x="397" y="311"/>
                    <a:pt x="388" y="310"/>
                  </a:cubicBezTo>
                  <a:close/>
                  <a:moveTo>
                    <a:pt x="468" y="373"/>
                  </a:moveTo>
                  <a:cubicBezTo>
                    <a:pt x="553" y="491"/>
                    <a:pt x="553" y="609"/>
                    <a:pt x="553" y="726"/>
                  </a:cubicBezTo>
                  <a:lnTo>
                    <a:pt x="553" y="865"/>
                  </a:lnTo>
                  <a:cubicBezTo>
                    <a:pt x="553" y="1003"/>
                    <a:pt x="553" y="1176"/>
                    <a:pt x="726" y="1452"/>
                  </a:cubicBezTo>
                  <a:lnTo>
                    <a:pt x="726" y="1176"/>
                  </a:lnTo>
                  <a:cubicBezTo>
                    <a:pt x="864" y="1176"/>
                    <a:pt x="726" y="1003"/>
                    <a:pt x="726" y="865"/>
                  </a:cubicBezTo>
                  <a:cubicBezTo>
                    <a:pt x="726" y="726"/>
                    <a:pt x="726" y="450"/>
                    <a:pt x="553" y="450"/>
                  </a:cubicBezTo>
                  <a:cubicBezTo>
                    <a:pt x="528" y="425"/>
                    <a:pt x="499" y="400"/>
                    <a:pt x="468" y="373"/>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85"/>
            <p:cNvSpPr/>
            <p:nvPr/>
          </p:nvSpPr>
          <p:spPr>
            <a:xfrm>
              <a:off x="3202599" y="4332268"/>
              <a:ext cx="20438" cy="13003"/>
            </a:xfrm>
            <a:custGeom>
              <a:rect b="b" l="l" r="r" t="t"/>
              <a:pathLst>
                <a:path extrusionOk="0" h="724" w="1138">
                  <a:moveTo>
                    <a:pt x="0" y="1"/>
                  </a:moveTo>
                  <a:lnTo>
                    <a:pt x="0" y="1"/>
                  </a:lnTo>
                  <a:cubicBezTo>
                    <a:pt x="413" y="275"/>
                    <a:pt x="724" y="448"/>
                    <a:pt x="1137" y="724"/>
                  </a:cubicBezTo>
                  <a:lnTo>
                    <a:pt x="1137" y="585"/>
                  </a:lnTo>
                  <a:cubicBezTo>
                    <a:pt x="724" y="448"/>
                    <a:pt x="413" y="275"/>
                    <a:pt x="0"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85"/>
            <p:cNvSpPr/>
            <p:nvPr/>
          </p:nvSpPr>
          <p:spPr>
            <a:xfrm>
              <a:off x="3269572" y="4316697"/>
              <a:ext cx="18" cy="18"/>
            </a:xfrm>
            <a:custGeom>
              <a:rect b="b" l="l" r="r" t="t"/>
              <a:pathLst>
                <a:path extrusionOk="0" h="1" w="1">
                  <a:moveTo>
                    <a:pt x="0" y="1"/>
                  </a:moveTo>
                  <a:lnTo>
                    <a:pt x="0" y="1"/>
                  </a:lnTo>
                  <a:lnTo>
                    <a:pt x="0"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85"/>
            <p:cNvSpPr/>
            <p:nvPr/>
          </p:nvSpPr>
          <p:spPr>
            <a:xfrm>
              <a:off x="3365173" y="4386848"/>
              <a:ext cx="39135" cy="43481"/>
            </a:xfrm>
            <a:custGeom>
              <a:rect b="b" l="l" r="r" t="t"/>
              <a:pathLst>
                <a:path extrusionOk="0" h="2421" w="2179">
                  <a:moveTo>
                    <a:pt x="2178" y="1"/>
                  </a:moveTo>
                  <a:cubicBezTo>
                    <a:pt x="2040" y="1"/>
                    <a:pt x="1867" y="139"/>
                    <a:pt x="1729" y="277"/>
                  </a:cubicBezTo>
                  <a:cubicBezTo>
                    <a:pt x="1176" y="865"/>
                    <a:pt x="588" y="1279"/>
                    <a:pt x="0" y="1867"/>
                  </a:cubicBezTo>
                  <a:lnTo>
                    <a:pt x="0" y="2005"/>
                  </a:lnTo>
                  <a:lnTo>
                    <a:pt x="0" y="2420"/>
                  </a:lnTo>
                  <a:cubicBezTo>
                    <a:pt x="139" y="2420"/>
                    <a:pt x="312" y="2282"/>
                    <a:pt x="312" y="2282"/>
                  </a:cubicBezTo>
                  <a:cubicBezTo>
                    <a:pt x="726" y="1729"/>
                    <a:pt x="1176" y="1279"/>
                    <a:pt x="1590" y="865"/>
                  </a:cubicBezTo>
                  <a:cubicBezTo>
                    <a:pt x="1729" y="692"/>
                    <a:pt x="2040" y="554"/>
                    <a:pt x="2178" y="277"/>
                  </a:cubicBezTo>
                  <a:lnTo>
                    <a:pt x="2178"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85"/>
            <p:cNvSpPr/>
            <p:nvPr/>
          </p:nvSpPr>
          <p:spPr>
            <a:xfrm>
              <a:off x="3290064" y="4391823"/>
              <a:ext cx="59609" cy="38506"/>
            </a:xfrm>
            <a:custGeom>
              <a:rect b="b" l="l" r="r" t="t"/>
              <a:pathLst>
                <a:path extrusionOk="0" h="2144" w="3319">
                  <a:moveTo>
                    <a:pt x="0" y="0"/>
                  </a:moveTo>
                  <a:lnTo>
                    <a:pt x="0" y="0"/>
                  </a:lnTo>
                  <a:cubicBezTo>
                    <a:pt x="1037" y="864"/>
                    <a:pt x="2178" y="1452"/>
                    <a:pt x="3180" y="2143"/>
                  </a:cubicBezTo>
                  <a:lnTo>
                    <a:pt x="3318" y="2143"/>
                  </a:lnTo>
                  <a:lnTo>
                    <a:pt x="3318" y="1867"/>
                  </a:lnTo>
                  <a:cubicBezTo>
                    <a:pt x="2454" y="1452"/>
                    <a:pt x="1728" y="1141"/>
                    <a:pt x="1037" y="588"/>
                  </a:cubicBezTo>
                  <a:cubicBezTo>
                    <a:pt x="726" y="415"/>
                    <a:pt x="311" y="138"/>
                    <a:pt x="0"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85"/>
            <p:cNvSpPr/>
            <p:nvPr/>
          </p:nvSpPr>
          <p:spPr>
            <a:xfrm>
              <a:off x="3290064" y="4327257"/>
              <a:ext cx="108640" cy="82580"/>
            </a:xfrm>
            <a:custGeom>
              <a:rect b="b" l="l" r="r" t="t"/>
              <a:pathLst>
                <a:path extrusionOk="0" h="4598" w="6049">
                  <a:moveTo>
                    <a:pt x="2592" y="1141"/>
                  </a:moveTo>
                  <a:cubicBezTo>
                    <a:pt x="2592" y="1141"/>
                    <a:pt x="2765" y="1141"/>
                    <a:pt x="2904" y="1279"/>
                  </a:cubicBezTo>
                  <a:cubicBezTo>
                    <a:pt x="3042" y="1279"/>
                    <a:pt x="3318" y="1590"/>
                    <a:pt x="3457" y="1867"/>
                  </a:cubicBezTo>
                  <a:cubicBezTo>
                    <a:pt x="3629" y="2005"/>
                    <a:pt x="3768" y="2282"/>
                    <a:pt x="4044" y="2593"/>
                  </a:cubicBezTo>
                  <a:lnTo>
                    <a:pt x="4044" y="2869"/>
                  </a:lnTo>
                  <a:cubicBezTo>
                    <a:pt x="4044" y="2869"/>
                    <a:pt x="4044" y="3007"/>
                    <a:pt x="3906" y="3007"/>
                  </a:cubicBezTo>
                  <a:cubicBezTo>
                    <a:pt x="3837" y="3077"/>
                    <a:pt x="3768" y="3111"/>
                    <a:pt x="3694" y="3111"/>
                  </a:cubicBezTo>
                  <a:cubicBezTo>
                    <a:pt x="3621" y="3111"/>
                    <a:pt x="3543" y="3077"/>
                    <a:pt x="3457" y="3007"/>
                  </a:cubicBezTo>
                  <a:cubicBezTo>
                    <a:pt x="3318" y="2731"/>
                    <a:pt x="3180" y="2593"/>
                    <a:pt x="3042" y="2282"/>
                  </a:cubicBezTo>
                  <a:cubicBezTo>
                    <a:pt x="2904" y="2143"/>
                    <a:pt x="2904" y="2005"/>
                    <a:pt x="2765" y="1867"/>
                  </a:cubicBezTo>
                  <a:cubicBezTo>
                    <a:pt x="2592" y="1867"/>
                    <a:pt x="2592" y="1729"/>
                    <a:pt x="2592" y="1729"/>
                  </a:cubicBezTo>
                  <a:lnTo>
                    <a:pt x="2316" y="1729"/>
                  </a:lnTo>
                  <a:cubicBezTo>
                    <a:pt x="2316" y="1867"/>
                    <a:pt x="2178" y="1867"/>
                    <a:pt x="2178" y="1867"/>
                  </a:cubicBezTo>
                  <a:cubicBezTo>
                    <a:pt x="2039" y="2005"/>
                    <a:pt x="2039" y="2143"/>
                    <a:pt x="1901" y="2282"/>
                  </a:cubicBezTo>
                  <a:cubicBezTo>
                    <a:pt x="1901" y="2368"/>
                    <a:pt x="1823" y="2411"/>
                    <a:pt x="1728" y="2411"/>
                  </a:cubicBezTo>
                  <a:cubicBezTo>
                    <a:pt x="1633" y="2411"/>
                    <a:pt x="1521" y="2368"/>
                    <a:pt x="1452" y="2282"/>
                  </a:cubicBezTo>
                  <a:cubicBezTo>
                    <a:pt x="1314" y="2282"/>
                    <a:pt x="1314" y="2005"/>
                    <a:pt x="1452" y="1867"/>
                  </a:cubicBezTo>
                  <a:cubicBezTo>
                    <a:pt x="1452" y="1867"/>
                    <a:pt x="1590" y="1729"/>
                    <a:pt x="1728" y="1590"/>
                  </a:cubicBezTo>
                  <a:cubicBezTo>
                    <a:pt x="1728" y="1590"/>
                    <a:pt x="1728" y="1417"/>
                    <a:pt x="1901" y="1417"/>
                  </a:cubicBezTo>
                  <a:lnTo>
                    <a:pt x="2039" y="1279"/>
                  </a:lnTo>
                  <a:cubicBezTo>
                    <a:pt x="2039" y="1279"/>
                    <a:pt x="2178" y="1279"/>
                    <a:pt x="2178" y="1141"/>
                  </a:cubicBezTo>
                  <a:close/>
                  <a:moveTo>
                    <a:pt x="2765" y="0"/>
                  </a:moveTo>
                  <a:cubicBezTo>
                    <a:pt x="2765" y="139"/>
                    <a:pt x="2592" y="139"/>
                    <a:pt x="2592" y="139"/>
                  </a:cubicBezTo>
                  <a:cubicBezTo>
                    <a:pt x="2316" y="277"/>
                    <a:pt x="1901" y="553"/>
                    <a:pt x="1590" y="864"/>
                  </a:cubicBezTo>
                  <a:cubicBezTo>
                    <a:pt x="1037" y="1279"/>
                    <a:pt x="588" y="1867"/>
                    <a:pt x="0" y="2282"/>
                  </a:cubicBezTo>
                  <a:cubicBezTo>
                    <a:pt x="449" y="2731"/>
                    <a:pt x="864" y="3007"/>
                    <a:pt x="1314" y="3319"/>
                  </a:cubicBezTo>
                  <a:cubicBezTo>
                    <a:pt x="2039" y="3872"/>
                    <a:pt x="2904" y="4183"/>
                    <a:pt x="3629" y="4597"/>
                  </a:cubicBezTo>
                  <a:cubicBezTo>
                    <a:pt x="4321" y="3733"/>
                    <a:pt x="5185" y="3007"/>
                    <a:pt x="6049" y="2282"/>
                  </a:cubicBezTo>
                  <a:cubicBezTo>
                    <a:pt x="5358" y="1590"/>
                    <a:pt x="4494" y="1003"/>
                    <a:pt x="3768" y="415"/>
                  </a:cubicBezTo>
                  <a:cubicBezTo>
                    <a:pt x="3457" y="277"/>
                    <a:pt x="3180" y="139"/>
                    <a:pt x="2904"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85"/>
            <p:cNvSpPr/>
            <p:nvPr/>
          </p:nvSpPr>
          <p:spPr>
            <a:xfrm>
              <a:off x="3393729" y="4402366"/>
              <a:ext cx="18" cy="18"/>
            </a:xfrm>
            <a:custGeom>
              <a:rect b="b" l="l" r="r" t="t"/>
              <a:pathLst>
                <a:path extrusionOk="0" h="1" w="1">
                  <a:moveTo>
                    <a:pt x="0" y="1"/>
                  </a:moveTo>
                  <a:lnTo>
                    <a:pt x="0" y="1"/>
                  </a:lnTo>
                  <a:lnTo>
                    <a:pt x="0"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85"/>
            <p:cNvSpPr/>
            <p:nvPr/>
          </p:nvSpPr>
          <p:spPr>
            <a:xfrm>
              <a:off x="3362694" y="3869115"/>
              <a:ext cx="39117" cy="41613"/>
            </a:xfrm>
            <a:custGeom>
              <a:rect b="b" l="l" r="r" t="t"/>
              <a:pathLst>
                <a:path extrusionOk="0" h="2317" w="2178">
                  <a:moveTo>
                    <a:pt x="2178" y="0"/>
                  </a:moveTo>
                  <a:cubicBezTo>
                    <a:pt x="2005" y="0"/>
                    <a:pt x="2005" y="139"/>
                    <a:pt x="1867" y="311"/>
                  </a:cubicBezTo>
                  <a:cubicBezTo>
                    <a:pt x="1314" y="864"/>
                    <a:pt x="726" y="1452"/>
                    <a:pt x="138" y="2040"/>
                  </a:cubicBezTo>
                  <a:lnTo>
                    <a:pt x="0" y="2040"/>
                  </a:lnTo>
                  <a:cubicBezTo>
                    <a:pt x="138" y="2178"/>
                    <a:pt x="138" y="2316"/>
                    <a:pt x="138" y="2316"/>
                  </a:cubicBezTo>
                  <a:cubicBezTo>
                    <a:pt x="588" y="1729"/>
                    <a:pt x="1003" y="1314"/>
                    <a:pt x="1452" y="864"/>
                  </a:cubicBezTo>
                  <a:cubicBezTo>
                    <a:pt x="1728" y="588"/>
                    <a:pt x="2005" y="450"/>
                    <a:pt x="2178" y="139"/>
                  </a:cubicBezTo>
                  <a:lnTo>
                    <a:pt x="2178" y="0"/>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85"/>
            <p:cNvSpPr/>
            <p:nvPr/>
          </p:nvSpPr>
          <p:spPr>
            <a:xfrm>
              <a:off x="3287568" y="3871594"/>
              <a:ext cx="62106" cy="41613"/>
            </a:xfrm>
            <a:custGeom>
              <a:rect b="b" l="l" r="r" t="t"/>
              <a:pathLst>
                <a:path extrusionOk="0" h="2317" w="3458">
                  <a:moveTo>
                    <a:pt x="1" y="1"/>
                  </a:moveTo>
                  <a:cubicBezTo>
                    <a:pt x="1" y="173"/>
                    <a:pt x="139" y="312"/>
                    <a:pt x="139" y="450"/>
                  </a:cubicBezTo>
                  <a:cubicBezTo>
                    <a:pt x="1003" y="1176"/>
                    <a:pt x="2040" y="1729"/>
                    <a:pt x="3043" y="2316"/>
                  </a:cubicBezTo>
                  <a:lnTo>
                    <a:pt x="3457" y="2316"/>
                  </a:lnTo>
                  <a:cubicBezTo>
                    <a:pt x="3457" y="2178"/>
                    <a:pt x="3319" y="2040"/>
                    <a:pt x="3319" y="2040"/>
                  </a:cubicBezTo>
                  <a:cubicBezTo>
                    <a:pt x="2593" y="1591"/>
                    <a:pt x="1867" y="1314"/>
                    <a:pt x="1176" y="865"/>
                  </a:cubicBezTo>
                  <a:cubicBezTo>
                    <a:pt x="865" y="588"/>
                    <a:pt x="450" y="450"/>
                    <a:pt x="139" y="173"/>
                  </a:cubicBezTo>
                  <a:cubicBezTo>
                    <a:pt x="139" y="173"/>
                    <a:pt x="139" y="1"/>
                    <a:pt x="1"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85"/>
            <p:cNvSpPr/>
            <p:nvPr/>
          </p:nvSpPr>
          <p:spPr>
            <a:xfrm>
              <a:off x="3290064" y="3809524"/>
              <a:ext cx="108640" cy="83191"/>
            </a:xfrm>
            <a:custGeom>
              <a:rect b="b" l="l" r="r" t="t"/>
              <a:pathLst>
                <a:path extrusionOk="0" h="4632" w="6049">
                  <a:moveTo>
                    <a:pt x="2316" y="1590"/>
                  </a:moveTo>
                  <a:lnTo>
                    <a:pt x="2454" y="1728"/>
                  </a:lnTo>
                  <a:cubicBezTo>
                    <a:pt x="2592" y="1728"/>
                    <a:pt x="2592" y="1901"/>
                    <a:pt x="2592" y="1901"/>
                  </a:cubicBezTo>
                  <a:cubicBezTo>
                    <a:pt x="2592" y="2039"/>
                    <a:pt x="2454" y="2039"/>
                    <a:pt x="2454" y="2178"/>
                  </a:cubicBezTo>
                  <a:lnTo>
                    <a:pt x="2039" y="2178"/>
                  </a:lnTo>
                  <a:lnTo>
                    <a:pt x="2039" y="1901"/>
                  </a:lnTo>
                  <a:lnTo>
                    <a:pt x="2039" y="1728"/>
                  </a:lnTo>
                  <a:cubicBezTo>
                    <a:pt x="2178" y="1590"/>
                    <a:pt x="2178" y="1590"/>
                    <a:pt x="2316" y="1590"/>
                  </a:cubicBezTo>
                  <a:close/>
                  <a:moveTo>
                    <a:pt x="3906" y="2592"/>
                  </a:moveTo>
                  <a:lnTo>
                    <a:pt x="3906" y="2904"/>
                  </a:lnTo>
                  <a:cubicBezTo>
                    <a:pt x="3906" y="3042"/>
                    <a:pt x="3906" y="3042"/>
                    <a:pt x="3768" y="3042"/>
                  </a:cubicBezTo>
                  <a:cubicBezTo>
                    <a:pt x="3768" y="3180"/>
                    <a:pt x="3629" y="3180"/>
                    <a:pt x="3629" y="3180"/>
                  </a:cubicBezTo>
                  <a:cubicBezTo>
                    <a:pt x="3457" y="3180"/>
                    <a:pt x="3457" y="3042"/>
                    <a:pt x="3318" y="3042"/>
                  </a:cubicBezTo>
                  <a:lnTo>
                    <a:pt x="3318" y="2904"/>
                  </a:lnTo>
                  <a:cubicBezTo>
                    <a:pt x="3318" y="2765"/>
                    <a:pt x="3318" y="2765"/>
                    <a:pt x="3457" y="2592"/>
                  </a:cubicBezTo>
                  <a:close/>
                  <a:moveTo>
                    <a:pt x="3457" y="1590"/>
                  </a:moveTo>
                  <a:cubicBezTo>
                    <a:pt x="3457" y="1590"/>
                    <a:pt x="3629" y="1590"/>
                    <a:pt x="3629" y="1728"/>
                  </a:cubicBezTo>
                  <a:cubicBezTo>
                    <a:pt x="3768" y="1901"/>
                    <a:pt x="3768" y="2039"/>
                    <a:pt x="3629" y="2178"/>
                  </a:cubicBezTo>
                  <a:cubicBezTo>
                    <a:pt x="3457" y="2178"/>
                    <a:pt x="3318" y="2316"/>
                    <a:pt x="3180" y="2454"/>
                  </a:cubicBezTo>
                  <a:cubicBezTo>
                    <a:pt x="3042" y="2765"/>
                    <a:pt x="2904" y="2904"/>
                    <a:pt x="2765" y="3180"/>
                  </a:cubicBezTo>
                  <a:cubicBezTo>
                    <a:pt x="2650" y="3180"/>
                    <a:pt x="2550" y="3241"/>
                    <a:pt x="2455" y="3241"/>
                  </a:cubicBezTo>
                  <a:cubicBezTo>
                    <a:pt x="2408" y="3241"/>
                    <a:pt x="2362" y="3226"/>
                    <a:pt x="2316" y="3180"/>
                  </a:cubicBezTo>
                  <a:cubicBezTo>
                    <a:pt x="2178" y="3042"/>
                    <a:pt x="2178" y="2904"/>
                    <a:pt x="2178" y="2765"/>
                  </a:cubicBezTo>
                  <a:cubicBezTo>
                    <a:pt x="2592" y="2316"/>
                    <a:pt x="2904" y="2039"/>
                    <a:pt x="3318" y="1590"/>
                  </a:cubicBezTo>
                  <a:close/>
                  <a:moveTo>
                    <a:pt x="2904" y="0"/>
                  </a:moveTo>
                  <a:cubicBezTo>
                    <a:pt x="2765" y="0"/>
                    <a:pt x="2765" y="0"/>
                    <a:pt x="2765" y="173"/>
                  </a:cubicBezTo>
                  <a:lnTo>
                    <a:pt x="2592" y="173"/>
                  </a:lnTo>
                  <a:cubicBezTo>
                    <a:pt x="2178" y="311"/>
                    <a:pt x="1901" y="588"/>
                    <a:pt x="1590" y="864"/>
                  </a:cubicBezTo>
                  <a:cubicBezTo>
                    <a:pt x="1037" y="1314"/>
                    <a:pt x="588" y="1901"/>
                    <a:pt x="0" y="2316"/>
                  </a:cubicBezTo>
                  <a:cubicBezTo>
                    <a:pt x="449" y="2765"/>
                    <a:pt x="726" y="3042"/>
                    <a:pt x="1314" y="3318"/>
                  </a:cubicBezTo>
                  <a:cubicBezTo>
                    <a:pt x="2039" y="3906"/>
                    <a:pt x="2765" y="4182"/>
                    <a:pt x="3629" y="4632"/>
                  </a:cubicBezTo>
                  <a:cubicBezTo>
                    <a:pt x="4321" y="3768"/>
                    <a:pt x="5185" y="3042"/>
                    <a:pt x="6049" y="2316"/>
                  </a:cubicBezTo>
                  <a:cubicBezTo>
                    <a:pt x="5358" y="1590"/>
                    <a:pt x="4494" y="1037"/>
                    <a:pt x="3768" y="449"/>
                  </a:cubicBezTo>
                  <a:cubicBezTo>
                    <a:pt x="3457" y="311"/>
                    <a:pt x="3180" y="173"/>
                    <a:pt x="2904"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85"/>
            <p:cNvSpPr/>
            <p:nvPr/>
          </p:nvSpPr>
          <p:spPr>
            <a:xfrm>
              <a:off x="3388754" y="3884633"/>
              <a:ext cx="18" cy="18"/>
            </a:xfrm>
            <a:custGeom>
              <a:rect b="b" l="l" r="r" t="t"/>
              <a:pathLst>
                <a:path extrusionOk="0" h="1" w="1">
                  <a:moveTo>
                    <a:pt x="1" y="0"/>
                  </a:moveTo>
                  <a:lnTo>
                    <a:pt x="1" y="0"/>
                  </a:lnTo>
                  <a:lnTo>
                    <a:pt x="1" y="0"/>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85"/>
            <p:cNvSpPr/>
            <p:nvPr/>
          </p:nvSpPr>
          <p:spPr>
            <a:xfrm>
              <a:off x="3489330" y="3949199"/>
              <a:ext cx="39135" cy="44092"/>
            </a:xfrm>
            <a:custGeom>
              <a:rect b="b" l="l" r="r" t="t"/>
              <a:pathLst>
                <a:path extrusionOk="0" h="2455" w="2179">
                  <a:moveTo>
                    <a:pt x="2178" y="0"/>
                  </a:moveTo>
                  <a:cubicBezTo>
                    <a:pt x="2178" y="173"/>
                    <a:pt x="2040" y="311"/>
                    <a:pt x="1867" y="450"/>
                  </a:cubicBezTo>
                  <a:cubicBezTo>
                    <a:pt x="1314" y="864"/>
                    <a:pt x="726" y="1452"/>
                    <a:pt x="139" y="2040"/>
                  </a:cubicBezTo>
                  <a:cubicBezTo>
                    <a:pt x="139" y="2178"/>
                    <a:pt x="139" y="2178"/>
                    <a:pt x="0" y="2178"/>
                  </a:cubicBezTo>
                  <a:cubicBezTo>
                    <a:pt x="139" y="2178"/>
                    <a:pt x="139" y="2316"/>
                    <a:pt x="139" y="2454"/>
                  </a:cubicBezTo>
                  <a:cubicBezTo>
                    <a:pt x="450" y="1901"/>
                    <a:pt x="865" y="1452"/>
                    <a:pt x="1314" y="1175"/>
                  </a:cubicBezTo>
                  <a:lnTo>
                    <a:pt x="1314" y="1037"/>
                  </a:lnTo>
                  <a:cubicBezTo>
                    <a:pt x="1590" y="726"/>
                    <a:pt x="1867" y="588"/>
                    <a:pt x="2178" y="311"/>
                  </a:cubicBezTo>
                  <a:lnTo>
                    <a:pt x="2178" y="0"/>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85"/>
            <p:cNvSpPr/>
            <p:nvPr/>
          </p:nvSpPr>
          <p:spPr>
            <a:xfrm>
              <a:off x="3414222" y="3954785"/>
              <a:ext cx="62088" cy="44092"/>
            </a:xfrm>
            <a:custGeom>
              <a:rect b="b" l="l" r="r" t="t"/>
              <a:pathLst>
                <a:path extrusionOk="0" h="2455" w="3457">
                  <a:moveTo>
                    <a:pt x="0" y="0"/>
                  </a:moveTo>
                  <a:cubicBezTo>
                    <a:pt x="0" y="139"/>
                    <a:pt x="173" y="277"/>
                    <a:pt x="173" y="415"/>
                  </a:cubicBezTo>
                  <a:cubicBezTo>
                    <a:pt x="726" y="864"/>
                    <a:pt x="1314" y="1279"/>
                    <a:pt x="1901" y="1729"/>
                  </a:cubicBezTo>
                  <a:cubicBezTo>
                    <a:pt x="2316" y="2005"/>
                    <a:pt x="2765" y="2143"/>
                    <a:pt x="3042" y="2454"/>
                  </a:cubicBezTo>
                  <a:cubicBezTo>
                    <a:pt x="3180" y="2454"/>
                    <a:pt x="3180" y="2454"/>
                    <a:pt x="3318" y="2282"/>
                  </a:cubicBezTo>
                  <a:lnTo>
                    <a:pt x="3457" y="2282"/>
                  </a:lnTo>
                  <a:cubicBezTo>
                    <a:pt x="3457" y="2143"/>
                    <a:pt x="3318" y="2005"/>
                    <a:pt x="3318" y="1867"/>
                  </a:cubicBezTo>
                  <a:cubicBezTo>
                    <a:pt x="2592" y="1590"/>
                    <a:pt x="1901" y="1141"/>
                    <a:pt x="1175" y="726"/>
                  </a:cubicBezTo>
                  <a:cubicBezTo>
                    <a:pt x="864" y="553"/>
                    <a:pt x="449" y="277"/>
                    <a:pt x="173"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85"/>
            <p:cNvSpPr/>
            <p:nvPr/>
          </p:nvSpPr>
          <p:spPr>
            <a:xfrm>
              <a:off x="3417311" y="3892697"/>
              <a:ext cx="108658" cy="82580"/>
            </a:xfrm>
            <a:custGeom>
              <a:rect b="b" l="l" r="r" t="t"/>
              <a:pathLst>
                <a:path extrusionOk="0" h="4598" w="6050">
                  <a:moveTo>
                    <a:pt x="2593" y="1003"/>
                  </a:moveTo>
                  <a:cubicBezTo>
                    <a:pt x="2732" y="1003"/>
                    <a:pt x="2870" y="1141"/>
                    <a:pt x="2870" y="1280"/>
                  </a:cubicBezTo>
                  <a:lnTo>
                    <a:pt x="2870" y="1591"/>
                  </a:lnTo>
                  <a:cubicBezTo>
                    <a:pt x="2870" y="1729"/>
                    <a:pt x="3008" y="1729"/>
                    <a:pt x="3008" y="1729"/>
                  </a:cubicBezTo>
                  <a:cubicBezTo>
                    <a:pt x="3146" y="1729"/>
                    <a:pt x="3285" y="1591"/>
                    <a:pt x="3596" y="1591"/>
                  </a:cubicBezTo>
                  <a:cubicBezTo>
                    <a:pt x="3734" y="1591"/>
                    <a:pt x="3872" y="1729"/>
                    <a:pt x="3872" y="1867"/>
                  </a:cubicBezTo>
                  <a:cubicBezTo>
                    <a:pt x="3872" y="2006"/>
                    <a:pt x="3734" y="2144"/>
                    <a:pt x="3596" y="2144"/>
                  </a:cubicBezTo>
                  <a:lnTo>
                    <a:pt x="3457" y="2144"/>
                  </a:lnTo>
                  <a:cubicBezTo>
                    <a:pt x="3285" y="2282"/>
                    <a:pt x="3285" y="2282"/>
                    <a:pt x="3146" y="2282"/>
                  </a:cubicBezTo>
                  <a:cubicBezTo>
                    <a:pt x="3146" y="2455"/>
                    <a:pt x="3285" y="2593"/>
                    <a:pt x="3285" y="2731"/>
                  </a:cubicBezTo>
                  <a:cubicBezTo>
                    <a:pt x="3285" y="2870"/>
                    <a:pt x="3285" y="3008"/>
                    <a:pt x="3146" y="3008"/>
                  </a:cubicBezTo>
                  <a:cubicBezTo>
                    <a:pt x="3106" y="3048"/>
                    <a:pt x="3065" y="3065"/>
                    <a:pt x="3025" y="3065"/>
                  </a:cubicBezTo>
                  <a:cubicBezTo>
                    <a:pt x="2927" y="3065"/>
                    <a:pt x="2829" y="2967"/>
                    <a:pt x="2732" y="2870"/>
                  </a:cubicBezTo>
                  <a:cubicBezTo>
                    <a:pt x="2732" y="2731"/>
                    <a:pt x="2732" y="2593"/>
                    <a:pt x="2593" y="2593"/>
                  </a:cubicBezTo>
                  <a:cubicBezTo>
                    <a:pt x="2420" y="2593"/>
                    <a:pt x="2282" y="2593"/>
                    <a:pt x="2144" y="2731"/>
                  </a:cubicBezTo>
                  <a:lnTo>
                    <a:pt x="2006" y="2593"/>
                  </a:lnTo>
                  <a:cubicBezTo>
                    <a:pt x="1867" y="2593"/>
                    <a:pt x="1867" y="2455"/>
                    <a:pt x="1867" y="2455"/>
                  </a:cubicBezTo>
                  <a:lnTo>
                    <a:pt x="1867" y="2144"/>
                  </a:lnTo>
                  <a:cubicBezTo>
                    <a:pt x="2006" y="2144"/>
                    <a:pt x="2006" y="2144"/>
                    <a:pt x="2144" y="2006"/>
                  </a:cubicBezTo>
                  <a:lnTo>
                    <a:pt x="2420" y="2006"/>
                  </a:lnTo>
                  <a:cubicBezTo>
                    <a:pt x="2282" y="1729"/>
                    <a:pt x="2282" y="1591"/>
                    <a:pt x="2282" y="1418"/>
                  </a:cubicBezTo>
                  <a:cubicBezTo>
                    <a:pt x="2144" y="1141"/>
                    <a:pt x="2282" y="1003"/>
                    <a:pt x="2420" y="1003"/>
                  </a:cubicBezTo>
                  <a:close/>
                  <a:moveTo>
                    <a:pt x="2732" y="1"/>
                  </a:moveTo>
                  <a:cubicBezTo>
                    <a:pt x="2593" y="1"/>
                    <a:pt x="2593" y="139"/>
                    <a:pt x="2593" y="139"/>
                  </a:cubicBezTo>
                  <a:cubicBezTo>
                    <a:pt x="2144" y="277"/>
                    <a:pt x="1867" y="554"/>
                    <a:pt x="1556" y="865"/>
                  </a:cubicBezTo>
                  <a:cubicBezTo>
                    <a:pt x="1003" y="1280"/>
                    <a:pt x="554" y="1867"/>
                    <a:pt x="1" y="2282"/>
                  </a:cubicBezTo>
                  <a:cubicBezTo>
                    <a:pt x="416" y="2731"/>
                    <a:pt x="692" y="3008"/>
                    <a:pt x="1280" y="3319"/>
                  </a:cubicBezTo>
                  <a:cubicBezTo>
                    <a:pt x="2006" y="3734"/>
                    <a:pt x="2732" y="4183"/>
                    <a:pt x="3596" y="4598"/>
                  </a:cubicBezTo>
                  <a:cubicBezTo>
                    <a:pt x="4322" y="3734"/>
                    <a:pt x="5186" y="3008"/>
                    <a:pt x="6050" y="2282"/>
                  </a:cubicBezTo>
                  <a:cubicBezTo>
                    <a:pt x="5324" y="1591"/>
                    <a:pt x="4460" y="1003"/>
                    <a:pt x="3734" y="416"/>
                  </a:cubicBezTo>
                  <a:cubicBezTo>
                    <a:pt x="3457" y="277"/>
                    <a:pt x="3146" y="139"/>
                    <a:pt x="2870"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85"/>
            <p:cNvSpPr/>
            <p:nvPr/>
          </p:nvSpPr>
          <p:spPr>
            <a:xfrm>
              <a:off x="3396208" y="3941746"/>
              <a:ext cx="2496" cy="10560"/>
            </a:xfrm>
            <a:custGeom>
              <a:rect b="b" l="l" r="r" t="t"/>
              <a:pathLst>
                <a:path extrusionOk="0" h="588" w="139">
                  <a:moveTo>
                    <a:pt x="139" y="0"/>
                  </a:moveTo>
                  <a:cubicBezTo>
                    <a:pt x="1" y="139"/>
                    <a:pt x="1" y="277"/>
                    <a:pt x="139" y="588"/>
                  </a:cubicBezTo>
                  <a:lnTo>
                    <a:pt x="139" y="0"/>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85"/>
            <p:cNvSpPr/>
            <p:nvPr/>
          </p:nvSpPr>
          <p:spPr>
            <a:xfrm>
              <a:off x="3512912" y="3967824"/>
              <a:ext cx="18" cy="2496"/>
            </a:xfrm>
            <a:custGeom>
              <a:rect b="b" l="l" r="r" t="t"/>
              <a:pathLst>
                <a:path extrusionOk="0" h="139" w="1">
                  <a:moveTo>
                    <a:pt x="1" y="138"/>
                  </a:moveTo>
                  <a:lnTo>
                    <a:pt x="1" y="0"/>
                  </a:lnTo>
                  <a:lnTo>
                    <a:pt x="1" y="138"/>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85"/>
            <p:cNvSpPr/>
            <p:nvPr/>
          </p:nvSpPr>
          <p:spPr>
            <a:xfrm>
              <a:off x="3533404" y="4037347"/>
              <a:ext cx="62106" cy="44092"/>
            </a:xfrm>
            <a:custGeom>
              <a:rect b="b" l="l" r="r" t="t"/>
              <a:pathLst>
                <a:path extrusionOk="0" h="2455" w="3458">
                  <a:moveTo>
                    <a:pt x="1" y="0"/>
                  </a:moveTo>
                  <a:cubicBezTo>
                    <a:pt x="139" y="139"/>
                    <a:pt x="139" y="277"/>
                    <a:pt x="139" y="450"/>
                  </a:cubicBezTo>
                  <a:cubicBezTo>
                    <a:pt x="1141" y="1314"/>
                    <a:pt x="2316" y="1867"/>
                    <a:pt x="3319" y="2455"/>
                  </a:cubicBezTo>
                  <a:lnTo>
                    <a:pt x="3457" y="2455"/>
                  </a:lnTo>
                  <a:cubicBezTo>
                    <a:pt x="3457" y="2316"/>
                    <a:pt x="3457" y="2178"/>
                    <a:pt x="3319" y="2005"/>
                  </a:cubicBezTo>
                  <a:cubicBezTo>
                    <a:pt x="2593" y="1590"/>
                    <a:pt x="1867" y="1314"/>
                    <a:pt x="1141" y="865"/>
                  </a:cubicBezTo>
                  <a:cubicBezTo>
                    <a:pt x="865" y="588"/>
                    <a:pt x="450" y="277"/>
                    <a:pt x="139" y="139"/>
                  </a:cubicBezTo>
                  <a:cubicBezTo>
                    <a:pt x="139" y="139"/>
                    <a:pt x="139" y="0"/>
                    <a:pt x="1"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85"/>
            <p:cNvSpPr/>
            <p:nvPr/>
          </p:nvSpPr>
          <p:spPr>
            <a:xfrm>
              <a:off x="3535883" y="3975259"/>
              <a:ext cx="108658" cy="82598"/>
            </a:xfrm>
            <a:custGeom>
              <a:rect b="b" l="l" r="r" t="t"/>
              <a:pathLst>
                <a:path extrusionOk="0" h="4599" w="6050">
                  <a:moveTo>
                    <a:pt x="3181" y="1591"/>
                  </a:moveTo>
                  <a:cubicBezTo>
                    <a:pt x="3181" y="1591"/>
                    <a:pt x="3319" y="1591"/>
                    <a:pt x="3319" y="1729"/>
                  </a:cubicBezTo>
                  <a:cubicBezTo>
                    <a:pt x="3319" y="1729"/>
                    <a:pt x="3457" y="1729"/>
                    <a:pt x="3457" y="1867"/>
                  </a:cubicBezTo>
                  <a:cubicBezTo>
                    <a:pt x="3457" y="1867"/>
                    <a:pt x="3457" y="2006"/>
                    <a:pt x="3319" y="2179"/>
                  </a:cubicBezTo>
                  <a:cubicBezTo>
                    <a:pt x="3181" y="2317"/>
                    <a:pt x="3043" y="2593"/>
                    <a:pt x="2904" y="2870"/>
                  </a:cubicBezTo>
                  <a:cubicBezTo>
                    <a:pt x="2818" y="2956"/>
                    <a:pt x="2740" y="2999"/>
                    <a:pt x="2667" y="2999"/>
                  </a:cubicBezTo>
                  <a:cubicBezTo>
                    <a:pt x="2593" y="2999"/>
                    <a:pt x="2524" y="2956"/>
                    <a:pt x="2455" y="2870"/>
                  </a:cubicBezTo>
                  <a:cubicBezTo>
                    <a:pt x="2317" y="2870"/>
                    <a:pt x="2317" y="2732"/>
                    <a:pt x="2317" y="2732"/>
                  </a:cubicBezTo>
                  <a:lnTo>
                    <a:pt x="2317" y="2455"/>
                  </a:lnTo>
                  <a:cubicBezTo>
                    <a:pt x="2455" y="2179"/>
                    <a:pt x="2731" y="2006"/>
                    <a:pt x="2904" y="1729"/>
                  </a:cubicBezTo>
                  <a:cubicBezTo>
                    <a:pt x="3043" y="1729"/>
                    <a:pt x="3043" y="1591"/>
                    <a:pt x="3043" y="1591"/>
                  </a:cubicBezTo>
                  <a:close/>
                  <a:moveTo>
                    <a:pt x="2904" y="1"/>
                  </a:moveTo>
                  <a:cubicBezTo>
                    <a:pt x="2904" y="1"/>
                    <a:pt x="2731" y="1"/>
                    <a:pt x="2731" y="139"/>
                  </a:cubicBezTo>
                  <a:lnTo>
                    <a:pt x="2593" y="139"/>
                  </a:lnTo>
                  <a:cubicBezTo>
                    <a:pt x="2317" y="277"/>
                    <a:pt x="1867" y="589"/>
                    <a:pt x="1591" y="865"/>
                  </a:cubicBezTo>
                  <a:cubicBezTo>
                    <a:pt x="1003" y="1314"/>
                    <a:pt x="588" y="1867"/>
                    <a:pt x="1" y="2317"/>
                  </a:cubicBezTo>
                  <a:cubicBezTo>
                    <a:pt x="450" y="2732"/>
                    <a:pt x="865" y="3043"/>
                    <a:pt x="1314" y="3319"/>
                  </a:cubicBezTo>
                  <a:cubicBezTo>
                    <a:pt x="2040" y="3907"/>
                    <a:pt x="2731" y="4183"/>
                    <a:pt x="3596" y="4598"/>
                  </a:cubicBezTo>
                  <a:cubicBezTo>
                    <a:pt x="4321" y="3734"/>
                    <a:pt x="5186" y="3043"/>
                    <a:pt x="6050" y="2317"/>
                  </a:cubicBezTo>
                  <a:cubicBezTo>
                    <a:pt x="5324" y="1591"/>
                    <a:pt x="4460" y="1003"/>
                    <a:pt x="3768" y="450"/>
                  </a:cubicBezTo>
                  <a:cubicBezTo>
                    <a:pt x="3457" y="277"/>
                    <a:pt x="3181" y="139"/>
                    <a:pt x="2904"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85"/>
            <p:cNvSpPr/>
            <p:nvPr/>
          </p:nvSpPr>
          <p:spPr>
            <a:xfrm>
              <a:off x="3611009" y="4034868"/>
              <a:ext cx="39117" cy="49049"/>
            </a:xfrm>
            <a:custGeom>
              <a:rect b="b" l="l" r="r" t="t"/>
              <a:pathLst>
                <a:path extrusionOk="0" h="2731" w="2178">
                  <a:moveTo>
                    <a:pt x="2005" y="0"/>
                  </a:moveTo>
                  <a:cubicBezTo>
                    <a:pt x="2005" y="0"/>
                    <a:pt x="1867" y="138"/>
                    <a:pt x="1728" y="277"/>
                  </a:cubicBezTo>
                  <a:cubicBezTo>
                    <a:pt x="1141" y="864"/>
                    <a:pt x="588" y="1279"/>
                    <a:pt x="0" y="2005"/>
                  </a:cubicBezTo>
                  <a:lnTo>
                    <a:pt x="0" y="2731"/>
                  </a:lnTo>
                  <a:lnTo>
                    <a:pt x="138" y="2593"/>
                  </a:lnTo>
                  <a:lnTo>
                    <a:pt x="588" y="2143"/>
                  </a:lnTo>
                  <a:cubicBezTo>
                    <a:pt x="864" y="1867"/>
                    <a:pt x="1141" y="1452"/>
                    <a:pt x="1590" y="1141"/>
                  </a:cubicBezTo>
                  <a:lnTo>
                    <a:pt x="1590" y="1003"/>
                  </a:lnTo>
                  <a:cubicBezTo>
                    <a:pt x="1728" y="864"/>
                    <a:pt x="2005" y="726"/>
                    <a:pt x="2178" y="415"/>
                  </a:cubicBezTo>
                  <a:cubicBezTo>
                    <a:pt x="2178" y="277"/>
                    <a:pt x="2178" y="138"/>
                    <a:pt x="2005"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85"/>
            <p:cNvSpPr/>
            <p:nvPr/>
          </p:nvSpPr>
          <p:spPr>
            <a:xfrm>
              <a:off x="3639566" y="4052864"/>
              <a:ext cx="18" cy="2496"/>
            </a:xfrm>
            <a:custGeom>
              <a:rect b="b" l="l" r="r" t="t"/>
              <a:pathLst>
                <a:path extrusionOk="0" h="139" w="1">
                  <a:moveTo>
                    <a:pt x="0" y="139"/>
                  </a:moveTo>
                  <a:lnTo>
                    <a:pt x="0" y="1"/>
                  </a:lnTo>
                  <a:lnTo>
                    <a:pt x="0" y="1"/>
                  </a:lnTo>
                  <a:lnTo>
                    <a:pt x="0"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85"/>
            <p:cNvSpPr/>
            <p:nvPr/>
          </p:nvSpPr>
          <p:spPr>
            <a:xfrm>
              <a:off x="3763723" y="4138533"/>
              <a:ext cx="18" cy="18"/>
            </a:xfrm>
            <a:custGeom>
              <a:rect b="b" l="l" r="r" t="t"/>
              <a:pathLst>
                <a:path extrusionOk="0" h="1" w="1">
                  <a:moveTo>
                    <a:pt x="0" y="1"/>
                  </a:moveTo>
                  <a:lnTo>
                    <a:pt x="0" y="1"/>
                  </a:lnTo>
                  <a:lnTo>
                    <a:pt x="0"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85"/>
            <p:cNvSpPr/>
            <p:nvPr/>
          </p:nvSpPr>
          <p:spPr>
            <a:xfrm>
              <a:off x="3660040" y="4119909"/>
              <a:ext cx="62106" cy="46570"/>
            </a:xfrm>
            <a:custGeom>
              <a:rect b="b" l="l" r="r" t="t"/>
              <a:pathLst>
                <a:path extrusionOk="0" h="2593" w="3458">
                  <a:moveTo>
                    <a:pt x="1" y="1"/>
                  </a:moveTo>
                  <a:cubicBezTo>
                    <a:pt x="139" y="173"/>
                    <a:pt x="139" y="312"/>
                    <a:pt x="139" y="450"/>
                  </a:cubicBezTo>
                  <a:cubicBezTo>
                    <a:pt x="727" y="865"/>
                    <a:pt x="1314" y="1314"/>
                    <a:pt x="1867" y="1729"/>
                  </a:cubicBezTo>
                  <a:cubicBezTo>
                    <a:pt x="2455" y="2040"/>
                    <a:pt x="2904" y="2316"/>
                    <a:pt x="3457" y="2593"/>
                  </a:cubicBezTo>
                  <a:cubicBezTo>
                    <a:pt x="3457" y="2316"/>
                    <a:pt x="3457" y="2178"/>
                    <a:pt x="3319" y="1902"/>
                  </a:cubicBezTo>
                  <a:cubicBezTo>
                    <a:pt x="2593" y="1591"/>
                    <a:pt x="1867" y="1176"/>
                    <a:pt x="1176" y="726"/>
                  </a:cubicBezTo>
                  <a:cubicBezTo>
                    <a:pt x="865" y="588"/>
                    <a:pt x="450" y="312"/>
                    <a:pt x="139"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85"/>
            <p:cNvSpPr/>
            <p:nvPr/>
          </p:nvSpPr>
          <p:spPr>
            <a:xfrm>
              <a:off x="3737645" y="4114952"/>
              <a:ext cx="39135" cy="51527"/>
            </a:xfrm>
            <a:custGeom>
              <a:rect b="b" l="l" r="r" t="t"/>
              <a:pathLst>
                <a:path extrusionOk="0" h="2869" w="2179">
                  <a:moveTo>
                    <a:pt x="2178" y="0"/>
                  </a:moveTo>
                  <a:cubicBezTo>
                    <a:pt x="2040" y="138"/>
                    <a:pt x="1867" y="277"/>
                    <a:pt x="1729" y="449"/>
                  </a:cubicBezTo>
                  <a:cubicBezTo>
                    <a:pt x="1176" y="864"/>
                    <a:pt x="588" y="1452"/>
                    <a:pt x="1" y="2005"/>
                  </a:cubicBezTo>
                  <a:lnTo>
                    <a:pt x="1" y="2178"/>
                  </a:lnTo>
                  <a:lnTo>
                    <a:pt x="1" y="2869"/>
                  </a:lnTo>
                  <a:lnTo>
                    <a:pt x="139" y="2731"/>
                  </a:lnTo>
                  <a:cubicBezTo>
                    <a:pt x="588" y="2178"/>
                    <a:pt x="1003" y="1728"/>
                    <a:pt x="1452" y="1314"/>
                  </a:cubicBezTo>
                  <a:cubicBezTo>
                    <a:pt x="1591" y="1141"/>
                    <a:pt x="1729" y="1002"/>
                    <a:pt x="1867" y="1002"/>
                  </a:cubicBezTo>
                  <a:cubicBezTo>
                    <a:pt x="1867" y="864"/>
                    <a:pt x="2040" y="726"/>
                    <a:pt x="2178" y="588"/>
                  </a:cubicBezTo>
                  <a:lnTo>
                    <a:pt x="2178" y="0"/>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85"/>
            <p:cNvSpPr/>
            <p:nvPr/>
          </p:nvSpPr>
          <p:spPr>
            <a:xfrm>
              <a:off x="3662537" y="4055343"/>
              <a:ext cx="108658" cy="85687"/>
            </a:xfrm>
            <a:custGeom>
              <a:rect b="b" l="l" r="r" t="t"/>
              <a:pathLst>
                <a:path extrusionOk="0" h="4771" w="6050">
                  <a:moveTo>
                    <a:pt x="2765" y="1591"/>
                  </a:moveTo>
                  <a:cubicBezTo>
                    <a:pt x="2765" y="1591"/>
                    <a:pt x="2904" y="1591"/>
                    <a:pt x="2904" y="1729"/>
                  </a:cubicBezTo>
                  <a:cubicBezTo>
                    <a:pt x="3042" y="1729"/>
                    <a:pt x="3042" y="1867"/>
                    <a:pt x="3042" y="1867"/>
                  </a:cubicBezTo>
                  <a:cubicBezTo>
                    <a:pt x="3042" y="2040"/>
                    <a:pt x="2904" y="2040"/>
                    <a:pt x="2904" y="2178"/>
                  </a:cubicBezTo>
                  <a:lnTo>
                    <a:pt x="2765" y="2178"/>
                  </a:lnTo>
                  <a:cubicBezTo>
                    <a:pt x="2765" y="2317"/>
                    <a:pt x="2593" y="2455"/>
                    <a:pt x="2454" y="2593"/>
                  </a:cubicBezTo>
                  <a:cubicBezTo>
                    <a:pt x="2454" y="2731"/>
                    <a:pt x="2178" y="2731"/>
                    <a:pt x="2039" y="2731"/>
                  </a:cubicBezTo>
                  <a:cubicBezTo>
                    <a:pt x="1901" y="2593"/>
                    <a:pt x="1901" y="2455"/>
                    <a:pt x="2039" y="2317"/>
                  </a:cubicBezTo>
                  <a:cubicBezTo>
                    <a:pt x="2178" y="2040"/>
                    <a:pt x="2316" y="1867"/>
                    <a:pt x="2454" y="1729"/>
                  </a:cubicBezTo>
                  <a:cubicBezTo>
                    <a:pt x="2593" y="1591"/>
                    <a:pt x="2593" y="1591"/>
                    <a:pt x="2765" y="1591"/>
                  </a:cubicBezTo>
                  <a:close/>
                  <a:moveTo>
                    <a:pt x="3768" y="1867"/>
                  </a:moveTo>
                  <a:lnTo>
                    <a:pt x="3906" y="2040"/>
                  </a:lnTo>
                  <a:cubicBezTo>
                    <a:pt x="3906" y="2178"/>
                    <a:pt x="3906" y="2317"/>
                    <a:pt x="3768" y="2317"/>
                  </a:cubicBezTo>
                  <a:cubicBezTo>
                    <a:pt x="3629" y="2593"/>
                    <a:pt x="3457" y="2731"/>
                    <a:pt x="3318" y="3043"/>
                  </a:cubicBezTo>
                  <a:cubicBezTo>
                    <a:pt x="3318" y="3181"/>
                    <a:pt x="3042" y="3181"/>
                    <a:pt x="2904" y="3181"/>
                  </a:cubicBezTo>
                  <a:cubicBezTo>
                    <a:pt x="2765" y="3043"/>
                    <a:pt x="2765" y="2904"/>
                    <a:pt x="2904" y="2731"/>
                  </a:cubicBezTo>
                  <a:cubicBezTo>
                    <a:pt x="3042" y="2455"/>
                    <a:pt x="3180" y="2178"/>
                    <a:pt x="3318" y="2040"/>
                  </a:cubicBezTo>
                  <a:cubicBezTo>
                    <a:pt x="3318" y="1867"/>
                    <a:pt x="3457" y="1867"/>
                    <a:pt x="3629" y="1867"/>
                  </a:cubicBezTo>
                  <a:close/>
                  <a:moveTo>
                    <a:pt x="2904" y="1"/>
                  </a:moveTo>
                  <a:cubicBezTo>
                    <a:pt x="2904" y="139"/>
                    <a:pt x="2765" y="139"/>
                    <a:pt x="2765" y="139"/>
                  </a:cubicBezTo>
                  <a:cubicBezTo>
                    <a:pt x="2593" y="139"/>
                    <a:pt x="2593" y="139"/>
                    <a:pt x="2593" y="312"/>
                  </a:cubicBezTo>
                  <a:cubicBezTo>
                    <a:pt x="2316" y="450"/>
                    <a:pt x="1901" y="727"/>
                    <a:pt x="1590" y="865"/>
                  </a:cubicBezTo>
                  <a:cubicBezTo>
                    <a:pt x="1037" y="1453"/>
                    <a:pt x="588" y="2040"/>
                    <a:pt x="0" y="2455"/>
                  </a:cubicBezTo>
                  <a:cubicBezTo>
                    <a:pt x="449" y="2904"/>
                    <a:pt x="864" y="3181"/>
                    <a:pt x="1314" y="3457"/>
                  </a:cubicBezTo>
                  <a:cubicBezTo>
                    <a:pt x="2039" y="3907"/>
                    <a:pt x="2765" y="4321"/>
                    <a:pt x="3629" y="4771"/>
                  </a:cubicBezTo>
                  <a:cubicBezTo>
                    <a:pt x="4321" y="3907"/>
                    <a:pt x="5185" y="3181"/>
                    <a:pt x="6049" y="2455"/>
                  </a:cubicBezTo>
                  <a:cubicBezTo>
                    <a:pt x="5358" y="1729"/>
                    <a:pt x="4494" y="1176"/>
                    <a:pt x="3768" y="588"/>
                  </a:cubicBezTo>
                  <a:cubicBezTo>
                    <a:pt x="3457" y="450"/>
                    <a:pt x="3180" y="312"/>
                    <a:pt x="2904"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85"/>
            <p:cNvSpPr/>
            <p:nvPr/>
          </p:nvSpPr>
          <p:spPr>
            <a:xfrm>
              <a:off x="3036774" y="4052864"/>
              <a:ext cx="59609" cy="36028"/>
            </a:xfrm>
            <a:custGeom>
              <a:rect b="b" l="l" r="r" t="t"/>
              <a:pathLst>
                <a:path extrusionOk="0" h="2006" w="3319">
                  <a:moveTo>
                    <a:pt x="0" y="1"/>
                  </a:moveTo>
                  <a:cubicBezTo>
                    <a:pt x="212" y="154"/>
                    <a:pt x="424" y="301"/>
                    <a:pt x="638" y="445"/>
                  </a:cubicBezTo>
                  <a:lnTo>
                    <a:pt x="638" y="445"/>
                  </a:lnTo>
                  <a:cubicBezTo>
                    <a:pt x="464" y="308"/>
                    <a:pt x="306" y="149"/>
                    <a:pt x="139" y="1"/>
                  </a:cubicBezTo>
                  <a:close/>
                  <a:moveTo>
                    <a:pt x="638" y="445"/>
                  </a:moveTo>
                  <a:cubicBezTo>
                    <a:pt x="726" y="514"/>
                    <a:pt x="818" y="577"/>
                    <a:pt x="918" y="630"/>
                  </a:cubicBezTo>
                  <a:lnTo>
                    <a:pt x="918" y="630"/>
                  </a:lnTo>
                  <a:cubicBezTo>
                    <a:pt x="824" y="569"/>
                    <a:pt x="731" y="507"/>
                    <a:pt x="638" y="445"/>
                  </a:cubicBezTo>
                  <a:close/>
                  <a:moveTo>
                    <a:pt x="918" y="630"/>
                  </a:moveTo>
                  <a:cubicBezTo>
                    <a:pt x="1627" y="1093"/>
                    <a:pt x="2362" y="1524"/>
                    <a:pt x="3180" y="2005"/>
                  </a:cubicBezTo>
                  <a:lnTo>
                    <a:pt x="3319" y="2005"/>
                  </a:lnTo>
                  <a:lnTo>
                    <a:pt x="3319" y="1867"/>
                  </a:lnTo>
                  <a:cubicBezTo>
                    <a:pt x="2593" y="1591"/>
                    <a:pt x="1867" y="1141"/>
                    <a:pt x="1141" y="726"/>
                  </a:cubicBezTo>
                  <a:cubicBezTo>
                    <a:pt x="1062" y="700"/>
                    <a:pt x="988" y="668"/>
                    <a:pt x="918" y="63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85"/>
            <p:cNvSpPr/>
            <p:nvPr/>
          </p:nvSpPr>
          <p:spPr>
            <a:xfrm>
              <a:off x="3111883" y="4047907"/>
              <a:ext cx="38506" cy="40985"/>
            </a:xfrm>
            <a:custGeom>
              <a:rect b="b" l="l" r="r" t="t"/>
              <a:pathLst>
                <a:path extrusionOk="0" h="2282" w="2144">
                  <a:moveTo>
                    <a:pt x="2144" y="0"/>
                  </a:moveTo>
                  <a:lnTo>
                    <a:pt x="1729" y="415"/>
                  </a:lnTo>
                  <a:cubicBezTo>
                    <a:pt x="1142" y="864"/>
                    <a:pt x="588" y="1417"/>
                    <a:pt x="139" y="2005"/>
                  </a:cubicBezTo>
                  <a:lnTo>
                    <a:pt x="1" y="2143"/>
                  </a:lnTo>
                  <a:lnTo>
                    <a:pt x="1" y="2281"/>
                  </a:lnTo>
                  <a:cubicBezTo>
                    <a:pt x="139" y="2281"/>
                    <a:pt x="139" y="2143"/>
                    <a:pt x="277" y="2143"/>
                  </a:cubicBezTo>
                  <a:cubicBezTo>
                    <a:pt x="588" y="1590"/>
                    <a:pt x="1003" y="1141"/>
                    <a:pt x="1591" y="726"/>
                  </a:cubicBezTo>
                  <a:cubicBezTo>
                    <a:pt x="1729" y="553"/>
                    <a:pt x="2006" y="415"/>
                    <a:pt x="2144" y="138"/>
                  </a:cubicBezTo>
                  <a:lnTo>
                    <a:pt x="2144" y="0"/>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85"/>
            <p:cNvSpPr/>
            <p:nvPr/>
          </p:nvSpPr>
          <p:spPr>
            <a:xfrm>
              <a:off x="3039253" y="3990794"/>
              <a:ext cx="106180" cy="82580"/>
            </a:xfrm>
            <a:custGeom>
              <a:rect b="b" l="l" r="r" t="t"/>
              <a:pathLst>
                <a:path extrusionOk="0" h="4598" w="5912">
                  <a:moveTo>
                    <a:pt x="2904" y="1141"/>
                  </a:moveTo>
                  <a:cubicBezTo>
                    <a:pt x="3181" y="1452"/>
                    <a:pt x="3596" y="1590"/>
                    <a:pt x="3907" y="1867"/>
                  </a:cubicBezTo>
                  <a:cubicBezTo>
                    <a:pt x="4045" y="1867"/>
                    <a:pt x="4045" y="2178"/>
                    <a:pt x="3907" y="2316"/>
                  </a:cubicBezTo>
                  <a:cubicBezTo>
                    <a:pt x="3907" y="2385"/>
                    <a:pt x="3872" y="2420"/>
                    <a:pt x="3816" y="2420"/>
                  </a:cubicBezTo>
                  <a:cubicBezTo>
                    <a:pt x="3760" y="2420"/>
                    <a:pt x="3682" y="2385"/>
                    <a:pt x="3596" y="2316"/>
                  </a:cubicBezTo>
                  <a:cubicBezTo>
                    <a:pt x="3457" y="2316"/>
                    <a:pt x="3319" y="2178"/>
                    <a:pt x="3181" y="2005"/>
                  </a:cubicBezTo>
                  <a:cubicBezTo>
                    <a:pt x="3181" y="2005"/>
                    <a:pt x="3042" y="2005"/>
                    <a:pt x="3042" y="2178"/>
                  </a:cubicBezTo>
                  <a:cubicBezTo>
                    <a:pt x="3042" y="2316"/>
                    <a:pt x="3042" y="2316"/>
                    <a:pt x="2904" y="2454"/>
                  </a:cubicBezTo>
                  <a:cubicBezTo>
                    <a:pt x="2731" y="2454"/>
                    <a:pt x="2593" y="2454"/>
                    <a:pt x="2593" y="2592"/>
                  </a:cubicBezTo>
                  <a:cubicBezTo>
                    <a:pt x="2731" y="2731"/>
                    <a:pt x="2904" y="2731"/>
                    <a:pt x="3181" y="2869"/>
                  </a:cubicBezTo>
                  <a:cubicBezTo>
                    <a:pt x="3181" y="3042"/>
                    <a:pt x="3319" y="3180"/>
                    <a:pt x="3181" y="3318"/>
                  </a:cubicBezTo>
                  <a:lnTo>
                    <a:pt x="3042" y="3457"/>
                  </a:lnTo>
                  <a:cubicBezTo>
                    <a:pt x="2904" y="3457"/>
                    <a:pt x="2904" y="3457"/>
                    <a:pt x="2731" y="3318"/>
                  </a:cubicBezTo>
                  <a:cubicBezTo>
                    <a:pt x="2455" y="3180"/>
                    <a:pt x="2178" y="3042"/>
                    <a:pt x="1867" y="2869"/>
                  </a:cubicBezTo>
                  <a:cubicBezTo>
                    <a:pt x="1729" y="2869"/>
                    <a:pt x="1591" y="2731"/>
                    <a:pt x="1591" y="2731"/>
                  </a:cubicBezTo>
                  <a:cubicBezTo>
                    <a:pt x="1591" y="2592"/>
                    <a:pt x="1591" y="2316"/>
                    <a:pt x="1729" y="2316"/>
                  </a:cubicBezTo>
                  <a:cubicBezTo>
                    <a:pt x="2040" y="2178"/>
                    <a:pt x="2317" y="2005"/>
                    <a:pt x="2593" y="1867"/>
                  </a:cubicBezTo>
                  <a:cubicBezTo>
                    <a:pt x="2455" y="1728"/>
                    <a:pt x="2455" y="1590"/>
                    <a:pt x="2455" y="1452"/>
                  </a:cubicBezTo>
                  <a:cubicBezTo>
                    <a:pt x="2317" y="1452"/>
                    <a:pt x="2317" y="1314"/>
                    <a:pt x="2455" y="1314"/>
                  </a:cubicBezTo>
                  <a:cubicBezTo>
                    <a:pt x="2455" y="1141"/>
                    <a:pt x="2455" y="1141"/>
                    <a:pt x="2593" y="1141"/>
                  </a:cubicBezTo>
                  <a:close/>
                  <a:moveTo>
                    <a:pt x="2593" y="0"/>
                  </a:moveTo>
                  <a:cubicBezTo>
                    <a:pt x="2593" y="0"/>
                    <a:pt x="2593" y="138"/>
                    <a:pt x="2455" y="138"/>
                  </a:cubicBezTo>
                  <a:cubicBezTo>
                    <a:pt x="2178" y="277"/>
                    <a:pt x="1867" y="588"/>
                    <a:pt x="1591" y="864"/>
                  </a:cubicBezTo>
                  <a:cubicBezTo>
                    <a:pt x="1003" y="1314"/>
                    <a:pt x="450" y="1867"/>
                    <a:pt x="1" y="2316"/>
                  </a:cubicBezTo>
                  <a:cubicBezTo>
                    <a:pt x="312" y="2731"/>
                    <a:pt x="727" y="3042"/>
                    <a:pt x="1176" y="3318"/>
                  </a:cubicBezTo>
                  <a:cubicBezTo>
                    <a:pt x="1867" y="3733"/>
                    <a:pt x="2731" y="4182"/>
                    <a:pt x="3457" y="4597"/>
                  </a:cubicBezTo>
                  <a:cubicBezTo>
                    <a:pt x="4321" y="3733"/>
                    <a:pt x="5186" y="3042"/>
                    <a:pt x="5911" y="2316"/>
                  </a:cubicBezTo>
                  <a:cubicBezTo>
                    <a:pt x="5186" y="1590"/>
                    <a:pt x="4460" y="1002"/>
                    <a:pt x="3596" y="449"/>
                  </a:cubicBezTo>
                  <a:cubicBezTo>
                    <a:pt x="3319" y="277"/>
                    <a:pt x="3042" y="138"/>
                    <a:pt x="2731"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85"/>
            <p:cNvSpPr/>
            <p:nvPr/>
          </p:nvSpPr>
          <p:spPr>
            <a:xfrm>
              <a:off x="3140439" y="4060928"/>
              <a:ext cx="18" cy="18"/>
            </a:xfrm>
            <a:custGeom>
              <a:rect b="b" l="l" r="r" t="t"/>
              <a:pathLst>
                <a:path extrusionOk="0" h="1" w="1">
                  <a:moveTo>
                    <a:pt x="1" y="1"/>
                  </a:moveTo>
                  <a:lnTo>
                    <a:pt x="1" y="1"/>
                  </a:lnTo>
                  <a:lnTo>
                    <a:pt x="1"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85"/>
            <p:cNvSpPr/>
            <p:nvPr/>
          </p:nvSpPr>
          <p:spPr>
            <a:xfrm>
              <a:off x="3163410" y="4135426"/>
              <a:ext cx="59627" cy="39135"/>
            </a:xfrm>
            <a:custGeom>
              <a:rect b="b" l="l" r="r" t="t"/>
              <a:pathLst>
                <a:path extrusionOk="0" h="2179" w="3320">
                  <a:moveTo>
                    <a:pt x="1" y="1"/>
                  </a:moveTo>
                  <a:lnTo>
                    <a:pt x="1" y="312"/>
                  </a:lnTo>
                  <a:cubicBezTo>
                    <a:pt x="1003" y="1038"/>
                    <a:pt x="2040" y="1452"/>
                    <a:pt x="2904" y="2040"/>
                  </a:cubicBezTo>
                  <a:cubicBezTo>
                    <a:pt x="3043" y="2178"/>
                    <a:pt x="3181" y="2178"/>
                    <a:pt x="3319" y="2178"/>
                  </a:cubicBezTo>
                  <a:lnTo>
                    <a:pt x="3319" y="1902"/>
                  </a:lnTo>
                  <a:cubicBezTo>
                    <a:pt x="2593" y="1591"/>
                    <a:pt x="1867" y="1176"/>
                    <a:pt x="1176" y="727"/>
                  </a:cubicBezTo>
                  <a:cubicBezTo>
                    <a:pt x="727" y="588"/>
                    <a:pt x="450" y="312"/>
                    <a:pt x="139"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85"/>
            <p:cNvSpPr/>
            <p:nvPr/>
          </p:nvSpPr>
          <p:spPr>
            <a:xfrm>
              <a:off x="3238537" y="4130469"/>
              <a:ext cx="39117" cy="39117"/>
            </a:xfrm>
            <a:custGeom>
              <a:rect b="b" l="l" r="r" t="t"/>
              <a:pathLst>
                <a:path extrusionOk="0" h="2178" w="2178">
                  <a:moveTo>
                    <a:pt x="2178" y="0"/>
                  </a:moveTo>
                  <a:cubicBezTo>
                    <a:pt x="2005" y="138"/>
                    <a:pt x="1867" y="277"/>
                    <a:pt x="1728" y="277"/>
                  </a:cubicBezTo>
                  <a:cubicBezTo>
                    <a:pt x="1141" y="864"/>
                    <a:pt x="588" y="1452"/>
                    <a:pt x="138" y="2005"/>
                  </a:cubicBezTo>
                  <a:lnTo>
                    <a:pt x="0" y="2005"/>
                  </a:lnTo>
                  <a:lnTo>
                    <a:pt x="0" y="2178"/>
                  </a:lnTo>
                  <a:lnTo>
                    <a:pt x="1314" y="864"/>
                  </a:lnTo>
                  <a:lnTo>
                    <a:pt x="1452" y="726"/>
                  </a:lnTo>
                  <a:lnTo>
                    <a:pt x="1314" y="726"/>
                  </a:lnTo>
                  <a:cubicBezTo>
                    <a:pt x="1590" y="588"/>
                    <a:pt x="1867" y="277"/>
                    <a:pt x="2178" y="138"/>
                  </a:cubicBezTo>
                  <a:lnTo>
                    <a:pt x="2178" y="0"/>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85"/>
            <p:cNvSpPr/>
            <p:nvPr/>
          </p:nvSpPr>
          <p:spPr>
            <a:xfrm>
              <a:off x="3165907" y="4070860"/>
              <a:ext cx="106162" cy="83209"/>
            </a:xfrm>
            <a:custGeom>
              <a:rect b="b" l="l" r="r" t="t"/>
              <a:pathLst>
                <a:path extrusionOk="0" h="4633" w="5911">
                  <a:moveTo>
                    <a:pt x="2454" y="1314"/>
                  </a:moveTo>
                  <a:cubicBezTo>
                    <a:pt x="2592" y="1314"/>
                    <a:pt x="2904" y="1453"/>
                    <a:pt x="3042" y="1453"/>
                  </a:cubicBezTo>
                  <a:cubicBezTo>
                    <a:pt x="3180" y="1591"/>
                    <a:pt x="3318" y="1729"/>
                    <a:pt x="3629" y="1867"/>
                  </a:cubicBezTo>
                  <a:cubicBezTo>
                    <a:pt x="3629" y="2040"/>
                    <a:pt x="3768" y="2179"/>
                    <a:pt x="3768" y="2317"/>
                  </a:cubicBezTo>
                  <a:cubicBezTo>
                    <a:pt x="3906" y="2179"/>
                    <a:pt x="3906" y="2040"/>
                    <a:pt x="4044" y="2040"/>
                  </a:cubicBezTo>
                  <a:cubicBezTo>
                    <a:pt x="4044" y="1867"/>
                    <a:pt x="4182" y="1867"/>
                    <a:pt x="4321" y="1867"/>
                  </a:cubicBezTo>
                  <a:cubicBezTo>
                    <a:pt x="4493" y="2040"/>
                    <a:pt x="4632" y="2179"/>
                    <a:pt x="4493" y="2317"/>
                  </a:cubicBezTo>
                  <a:cubicBezTo>
                    <a:pt x="4321" y="2593"/>
                    <a:pt x="4044" y="2904"/>
                    <a:pt x="3768" y="3043"/>
                  </a:cubicBezTo>
                  <a:lnTo>
                    <a:pt x="3906" y="3043"/>
                  </a:lnTo>
                  <a:cubicBezTo>
                    <a:pt x="3768" y="3043"/>
                    <a:pt x="3768" y="3043"/>
                    <a:pt x="3768" y="3181"/>
                  </a:cubicBezTo>
                  <a:cubicBezTo>
                    <a:pt x="3629" y="3319"/>
                    <a:pt x="3457" y="3457"/>
                    <a:pt x="3318" y="3769"/>
                  </a:cubicBezTo>
                  <a:cubicBezTo>
                    <a:pt x="3180" y="3769"/>
                    <a:pt x="3042" y="3769"/>
                    <a:pt x="2904" y="3596"/>
                  </a:cubicBezTo>
                  <a:lnTo>
                    <a:pt x="2904" y="3319"/>
                  </a:lnTo>
                  <a:cubicBezTo>
                    <a:pt x="3042" y="3181"/>
                    <a:pt x="3180" y="2904"/>
                    <a:pt x="3318" y="2732"/>
                  </a:cubicBezTo>
                  <a:lnTo>
                    <a:pt x="3318" y="2593"/>
                  </a:lnTo>
                  <a:lnTo>
                    <a:pt x="3180" y="2455"/>
                  </a:lnTo>
                  <a:cubicBezTo>
                    <a:pt x="3180" y="2317"/>
                    <a:pt x="3042" y="2317"/>
                    <a:pt x="3042" y="2179"/>
                  </a:cubicBezTo>
                  <a:cubicBezTo>
                    <a:pt x="3042" y="2179"/>
                    <a:pt x="2904" y="2040"/>
                    <a:pt x="2765" y="2040"/>
                  </a:cubicBezTo>
                  <a:cubicBezTo>
                    <a:pt x="2765" y="2040"/>
                    <a:pt x="2592" y="2040"/>
                    <a:pt x="2454" y="1867"/>
                  </a:cubicBezTo>
                  <a:lnTo>
                    <a:pt x="2178" y="1867"/>
                  </a:lnTo>
                  <a:lnTo>
                    <a:pt x="2178" y="2040"/>
                  </a:lnTo>
                  <a:lnTo>
                    <a:pt x="2316" y="2179"/>
                  </a:lnTo>
                  <a:lnTo>
                    <a:pt x="2316" y="2317"/>
                  </a:lnTo>
                  <a:cubicBezTo>
                    <a:pt x="2316" y="2455"/>
                    <a:pt x="2316" y="2593"/>
                    <a:pt x="2178" y="2732"/>
                  </a:cubicBezTo>
                  <a:cubicBezTo>
                    <a:pt x="2039" y="2732"/>
                    <a:pt x="1901" y="2732"/>
                    <a:pt x="1728" y="2593"/>
                  </a:cubicBezTo>
                  <a:cubicBezTo>
                    <a:pt x="1728" y="2317"/>
                    <a:pt x="1590" y="2040"/>
                    <a:pt x="1590" y="1867"/>
                  </a:cubicBezTo>
                  <a:cubicBezTo>
                    <a:pt x="1728" y="1729"/>
                    <a:pt x="1728" y="1453"/>
                    <a:pt x="2039" y="1453"/>
                  </a:cubicBezTo>
                  <a:cubicBezTo>
                    <a:pt x="2039" y="1314"/>
                    <a:pt x="2178" y="1314"/>
                    <a:pt x="2316" y="1314"/>
                  </a:cubicBezTo>
                  <a:close/>
                  <a:moveTo>
                    <a:pt x="2765" y="1"/>
                  </a:moveTo>
                  <a:cubicBezTo>
                    <a:pt x="2765" y="139"/>
                    <a:pt x="2765" y="139"/>
                    <a:pt x="2592" y="139"/>
                  </a:cubicBezTo>
                  <a:lnTo>
                    <a:pt x="2454" y="139"/>
                  </a:lnTo>
                  <a:cubicBezTo>
                    <a:pt x="2178" y="450"/>
                    <a:pt x="1901" y="589"/>
                    <a:pt x="1590" y="865"/>
                  </a:cubicBezTo>
                  <a:cubicBezTo>
                    <a:pt x="1037" y="1453"/>
                    <a:pt x="449" y="1867"/>
                    <a:pt x="0" y="2455"/>
                  </a:cubicBezTo>
                  <a:cubicBezTo>
                    <a:pt x="311" y="2732"/>
                    <a:pt x="726" y="3181"/>
                    <a:pt x="1175" y="3457"/>
                  </a:cubicBezTo>
                  <a:cubicBezTo>
                    <a:pt x="1901" y="3907"/>
                    <a:pt x="2765" y="4322"/>
                    <a:pt x="3457" y="4633"/>
                  </a:cubicBezTo>
                  <a:cubicBezTo>
                    <a:pt x="4321" y="3907"/>
                    <a:pt x="5185" y="3181"/>
                    <a:pt x="5911" y="2317"/>
                  </a:cubicBezTo>
                  <a:cubicBezTo>
                    <a:pt x="5185" y="1729"/>
                    <a:pt x="4493" y="1003"/>
                    <a:pt x="3629" y="589"/>
                  </a:cubicBezTo>
                  <a:cubicBezTo>
                    <a:pt x="3318" y="312"/>
                    <a:pt x="3042" y="139"/>
                    <a:pt x="2765"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85"/>
            <p:cNvSpPr/>
            <p:nvPr/>
          </p:nvSpPr>
          <p:spPr>
            <a:xfrm>
              <a:off x="3262118" y="4143508"/>
              <a:ext cx="18" cy="2496"/>
            </a:xfrm>
            <a:custGeom>
              <a:rect b="b" l="l" r="r" t="t"/>
              <a:pathLst>
                <a:path extrusionOk="0" h="139" w="1">
                  <a:moveTo>
                    <a:pt x="1" y="138"/>
                  </a:moveTo>
                  <a:lnTo>
                    <a:pt x="1" y="0"/>
                  </a:lnTo>
                  <a:lnTo>
                    <a:pt x="1" y="138"/>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85"/>
            <p:cNvSpPr/>
            <p:nvPr/>
          </p:nvSpPr>
          <p:spPr>
            <a:xfrm>
              <a:off x="3282611" y="4218617"/>
              <a:ext cx="59609" cy="38506"/>
            </a:xfrm>
            <a:custGeom>
              <a:rect b="b" l="l" r="r" t="t"/>
              <a:pathLst>
                <a:path extrusionOk="0" h="2144" w="3319">
                  <a:moveTo>
                    <a:pt x="0" y="0"/>
                  </a:moveTo>
                  <a:cubicBezTo>
                    <a:pt x="1003" y="865"/>
                    <a:pt x="2143" y="1418"/>
                    <a:pt x="3319" y="2143"/>
                  </a:cubicBezTo>
                  <a:lnTo>
                    <a:pt x="3319" y="1867"/>
                  </a:lnTo>
                  <a:cubicBezTo>
                    <a:pt x="2593" y="1590"/>
                    <a:pt x="1867" y="1141"/>
                    <a:pt x="1141" y="726"/>
                  </a:cubicBezTo>
                  <a:cubicBezTo>
                    <a:pt x="726" y="553"/>
                    <a:pt x="415" y="277"/>
                    <a:pt x="139"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85"/>
            <p:cNvSpPr/>
            <p:nvPr/>
          </p:nvSpPr>
          <p:spPr>
            <a:xfrm>
              <a:off x="3285089" y="4154051"/>
              <a:ext cx="108658" cy="85077"/>
            </a:xfrm>
            <a:custGeom>
              <a:rect b="b" l="l" r="r" t="t"/>
              <a:pathLst>
                <a:path extrusionOk="0" h="4737" w="6050">
                  <a:moveTo>
                    <a:pt x="2385" y="2283"/>
                  </a:moveTo>
                  <a:lnTo>
                    <a:pt x="2385" y="2283"/>
                  </a:lnTo>
                  <a:cubicBezTo>
                    <a:pt x="2316" y="2288"/>
                    <a:pt x="2316" y="2311"/>
                    <a:pt x="2316" y="2420"/>
                  </a:cubicBezTo>
                  <a:cubicBezTo>
                    <a:pt x="2339" y="2374"/>
                    <a:pt x="2362" y="2328"/>
                    <a:pt x="2385" y="2283"/>
                  </a:cubicBezTo>
                  <a:close/>
                  <a:moveTo>
                    <a:pt x="2593" y="1280"/>
                  </a:moveTo>
                  <a:cubicBezTo>
                    <a:pt x="2731" y="1418"/>
                    <a:pt x="2731" y="1556"/>
                    <a:pt x="2731" y="1729"/>
                  </a:cubicBezTo>
                  <a:cubicBezTo>
                    <a:pt x="2616" y="1844"/>
                    <a:pt x="2501" y="2056"/>
                    <a:pt x="2385" y="2283"/>
                  </a:cubicBezTo>
                  <a:lnTo>
                    <a:pt x="2385" y="2283"/>
                  </a:lnTo>
                  <a:cubicBezTo>
                    <a:pt x="2403" y="2282"/>
                    <a:pt x="2426" y="2282"/>
                    <a:pt x="2455" y="2282"/>
                  </a:cubicBezTo>
                  <a:cubicBezTo>
                    <a:pt x="2593" y="2144"/>
                    <a:pt x="2593" y="2005"/>
                    <a:pt x="2869" y="2005"/>
                  </a:cubicBezTo>
                  <a:cubicBezTo>
                    <a:pt x="2869" y="2005"/>
                    <a:pt x="3042" y="1867"/>
                    <a:pt x="3181" y="1867"/>
                  </a:cubicBezTo>
                  <a:lnTo>
                    <a:pt x="3319" y="1867"/>
                  </a:lnTo>
                  <a:cubicBezTo>
                    <a:pt x="3319" y="1867"/>
                    <a:pt x="3457" y="1867"/>
                    <a:pt x="3595" y="2005"/>
                  </a:cubicBezTo>
                  <a:cubicBezTo>
                    <a:pt x="3734" y="2005"/>
                    <a:pt x="3906" y="2144"/>
                    <a:pt x="3906" y="2282"/>
                  </a:cubicBezTo>
                  <a:cubicBezTo>
                    <a:pt x="4045" y="2282"/>
                    <a:pt x="4045" y="2420"/>
                    <a:pt x="4183" y="2593"/>
                  </a:cubicBezTo>
                  <a:cubicBezTo>
                    <a:pt x="4183" y="2731"/>
                    <a:pt x="4183" y="2870"/>
                    <a:pt x="4045" y="3008"/>
                  </a:cubicBezTo>
                  <a:cubicBezTo>
                    <a:pt x="4045" y="3008"/>
                    <a:pt x="4045" y="3146"/>
                    <a:pt x="3906" y="3146"/>
                  </a:cubicBezTo>
                  <a:cubicBezTo>
                    <a:pt x="3906" y="3284"/>
                    <a:pt x="3906" y="3284"/>
                    <a:pt x="3734" y="3457"/>
                  </a:cubicBezTo>
                  <a:lnTo>
                    <a:pt x="3595" y="3457"/>
                  </a:lnTo>
                  <a:cubicBezTo>
                    <a:pt x="3457" y="3457"/>
                    <a:pt x="3457" y="3457"/>
                    <a:pt x="3319" y="3284"/>
                  </a:cubicBezTo>
                  <a:lnTo>
                    <a:pt x="3319" y="3146"/>
                  </a:lnTo>
                  <a:cubicBezTo>
                    <a:pt x="3319" y="3008"/>
                    <a:pt x="3319" y="3008"/>
                    <a:pt x="3457" y="2870"/>
                  </a:cubicBezTo>
                  <a:lnTo>
                    <a:pt x="3457" y="2731"/>
                  </a:lnTo>
                  <a:lnTo>
                    <a:pt x="3595" y="2731"/>
                  </a:lnTo>
                  <a:lnTo>
                    <a:pt x="3457" y="2593"/>
                  </a:lnTo>
                  <a:cubicBezTo>
                    <a:pt x="3457" y="2593"/>
                    <a:pt x="3319" y="2593"/>
                    <a:pt x="3319" y="2420"/>
                  </a:cubicBezTo>
                  <a:lnTo>
                    <a:pt x="3181" y="2420"/>
                  </a:lnTo>
                  <a:lnTo>
                    <a:pt x="3042" y="2593"/>
                  </a:lnTo>
                  <a:lnTo>
                    <a:pt x="2869" y="2593"/>
                  </a:lnTo>
                  <a:lnTo>
                    <a:pt x="2869" y="2731"/>
                  </a:lnTo>
                  <a:cubicBezTo>
                    <a:pt x="2731" y="2731"/>
                    <a:pt x="2731" y="2870"/>
                    <a:pt x="2731" y="2870"/>
                  </a:cubicBezTo>
                  <a:lnTo>
                    <a:pt x="2593" y="2870"/>
                  </a:lnTo>
                  <a:cubicBezTo>
                    <a:pt x="2593" y="3008"/>
                    <a:pt x="2593" y="3146"/>
                    <a:pt x="2455" y="3146"/>
                  </a:cubicBezTo>
                  <a:cubicBezTo>
                    <a:pt x="2316" y="3146"/>
                    <a:pt x="2316" y="3146"/>
                    <a:pt x="2178" y="3008"/>
                  </a:cubicBezTo>
                  <a:cubicBezTo>
                    <a:pt x="2005" y="3008"/>
                    <a:pt x="1867" y="2870"/>
                    <a:pt x="1729" y="2731"/>
                  </a:cubicBezTo>
                  <a:cubicBezTo>
                    <a:pt x="1729" y="2593"/>
                    <a:pt x="1729" y="2593"/>
                    <a:pt x="1591" y="2593"/>
                  </a:cubicBezTo>
                  <a:lnTo>
                    <a:pt x="1591" y="2282"/>
                  </a:lnTo>
                  <a:cubicBezTo>
                    <a:pt x="1867" y="2005"/>
                    <a:pt x="2005" y="1729"/>
                    <a:pt x="2178" y="1418"/>
                  </a:cubicBezTo>
                  <a:cubicBezTo>
                    <a:pt x="2316" y="1280"/>
                    <a:pt x="2316" y="1280"/>
                    <a:pt x="2455" y="1280"/>
                  </a:cubicBezTo>
                  <a:close/>
                  <a:moveTo>
                    <a:pt x="2731" y="1"/>
                  </a:moveTo>
                  <a:cubicBezTo>
                    <a:pt x="2731" y="139"/>
                    <a:pt x="2731" y="139"/>
                    <a:pt x="2593" y="139"/>
                  </a:cubicBezTo>
                  <a:lnTo>
                    <a:pt x="2593" y="277"/>
                  </a:lnTo>
                  <a:cubicBezTo>
                    <a:pt x="2178" y="415"/>
                    <a:pt x="1867" y="692"/>
                    <a:pt x="1591" y="1003"/>
                  </a:cubicBezTo>
                  <a:cubicBezTo>
                    <a:pt x="1003" y="1418"/>
                    <a:pt x="588" y="2005"/>
                    <a:pt x="1" y="2420"/>
                  </a:cubicBezTo>
                  <a:cubicBezTo>
                    <a:pt x="277" y="2870"/>
                    <a:pt x="726" y="3146"/>
                    <a:pt x="1141" y="3457"/>
                  </a:cubicBezTo>
                  <a:cubicBezTo>
                    <a:pt x="2005" y="3872"/>
                    <a:pt x="2731" y="4321"/>
                    <a:pt x="3595" y="4736"/>
                  </a:cubicBezTo>
                  <a:cubicBezTo>
                    <a:pt x="4321" y="3872"/>
                    <a:pt x="5185" y="3146"/>
                    <a:pt x="6049" y="2420"/>
                  </a:cubicBezTo>
                  <a:cubicBezTo>
                    <a:pt x="5185" y="1729"/>
                    <a:pt x="4459" y="1141"/>
                    <a:pt x="3595" y="554"/>
                  </a:cubicBezTo>
                  <a:cubicBezTo>
                    <a:pt x="3319" y="415"/>
                    <a:pt x="3042" y="277"/>
                    <a:pt x="2731"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85"/>
            <p:cNvSpPr/>
            <p:nvPr/>
          </p:nvSpPr>
          <p:spPr>
            <a:xfrm>
              <a:off x="3411725" y="4192539"/>
              <a:ext cx="2514" cy="18032"/>
            </a:xfrm>
            <a:custGeom>
              <a:rect b="b" l="l" r="r" t="t"/>
              <a:pathLst>
                <a:path extrusionOk="0" h="1004" w="140">
                  <a:moveTo>
                    <a:pt x="1" y="1"/>
                  </a:moveTo>
                  <a:lnTo>
                    <a:pt x="1" y="277"/>
                  </a:lnTo>
                  <a:lnTo>
                    <a:pt x="1" y="450"/>
                  </a:lnTo>
                  <a:cubicBezTo>
                    <a:pt x="139" y="277"/>
                    <a:pt x="1" y="139"/>
                    <a:pt x="1" y="1"/>
                  </a:cubicBezTo>
                  <a:close/>
                  <a:moveTo>
                    <a:pt x="1" y="450"/>
                  </a:moveTo>
                  <a:lnTo>
                    <a:pt x="1" y="1003"/>
                  </a:lnTo>
                  <a:lnTo>
                    <a:pt x="139" y="865"/>
                  </a:lnTo>
                  <a:cubicBezTo>
                    <a:pt x="139" y="727"/>
                    <a:pt x="139" y="588"/>
                    <a:pt x="1" y="45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85"/>
            <p:cNvSpPr/>
            <p:nvPr/>
          </p:nvSpPr>
          <p:spPr>
            <a:xfrm>
              <a:off x="3357720" y="4213031"/>
              <a:ext cx="38506" cy="46570"/>
            </a:xfrm>
            <a:custGeom>
              <a:rect b="b" l="l" r="r" t="t"/>
              <a:pathLst>
                <a:path extrusionOk="0" h="2593" w="2144">
                  <a:moveTo>
                    <a:pt x="2144" y="0"/>
                  </a:moveTo>
                  <a:cubicBezTo>
                    <a:pt x="2005" y="173"/>
                    <a:pt x="1867" y="311"/>
                    <a:pt x="1867" y="450"/>
                  </a:cubicBezTo>
                  <a:cubicBezTo>
                    <a:pt x="1141" y="864"/>
                    <a:pt x="554" y="1452"/>
                    <a:pt x="139" y="2040"/>
                  </a:cubicBezTo>
                  <a:lnTo>
                    <a:pt x="1" y="2178"/>
                  </a:lnTo>
                  <a:cubicBezTo>
                    <a:pt x="1" y="2316"/>
                    <a:pt x="1" y="2454"/>
                    <a:pt x="139" y="2593"/>
                  </a:cubicBezTo>
                  <a:cubicBezTo>
                    <a:pt x="277" y="2593"/>
                    <a:pt x="415" y="2454"/>
                    <a:pt x="554" y="2316"/>
                  </a:cubicBezTo>
                  <a:cubicBezTo>
                    <a:pt x="865" y="1901"/>
                    <a:pt x="1280" y="1452"/>
                    <a:pt x="1867" y="1037"/>
                  </a:cubicBezTo>
                  <a:lnTo>
                    <a:pt x="1867" y="864"/>
                  </a:lnTo>
                  <a:cubicBezTo>
                    <a:pt x="2005" y="864"/>
                    <a:pt x="2144" y="726"/>
                    <a:pt x="2144" y="588"/>
                  </a:cubicBezTo>
                  <a:lnTo>
                    <a:pt x="2144" y="0"/>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85"/>
            <p:cNvSpPr/>
            <p:nvPr/>
          </p:nvSpPr>
          <p:spPr>
            <a:xfrm>
              <a:off x="3391251" y="4228549"/>
              <a:ext cx="18" cy="3125"/>
            </a:xfrm>
            <a:custGeom>
              <a:rect b="b" l="l" r="r" t="t"/>
              <a:pathLst>
                <a:path extrusionOk="0" h="174" w="1">
                  <a:moveTo>
                    <a:pt x="0" y="173"/>
                  </a:moveTo>
                  <a:lnTo>
                    <a:pt x="0" y="0"/>
                  </a:lnTo>
                  <a:lnTo>
                    <a:pt x="0" y="173"/>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85"/>
            <p:cNvSpPr/>
            <p:nvPr/>
          </p:nvSpPr>
          <p:spPr>
            <a:xfrm>
              <a:off x="3450842" y="4265169"/>
              <a:ext cx="13057" cy="13057"/>
            </a:xfrm>
            <a:custGeom>
              <a:rect b="b" l="l" r="r" t="t"/>
              <a:pathLst>
                <a:path extrusionOk="0" h="727" w="727">
                  <a:moveTo>
                    <a:pt x="277" y="1"/>
                  </a:moveTo>
                  <a:cubicBezTo>
                    <a:pt x="277" y="139"/>
                    <a:pt x="139" y="139"/>
                    <a:pt x="139" y="139"/>
                  </a:cubicBezTo>
                  <a:lnTo>
                    <a:pt x="139" y="277"/>
                  </a:lnTo>
                  <a:cubicBezTo>
                    <a:pt x="0" y="277"/>
                    <a:pt x="0" y="277"/>
                    <a:pt x="0" y="416"/>
                  </a:cubicBezTo>
                  <a:lnTo>
                    <a:pt x="0" y="554"/>
                  </a:lnTo>
                  <a:lnTo>
                    <a:pt x="139" y="554"/>
                  </a:lnTo>
                  <a:lnTo>
                    <a:pt x="139" y="727"/>
                  </a:lnTo>
                  <a:lnTo>
                    <a:pt x="415" y="727"/>
                  </a:lnTo>
                  <a:lnTo>
                    <a:pt x="553" y="554"/>
                  </a:lnTo>
                  <a:cubicBezTo>
                    <a:pt x="553" y="554"/>
                    <a:pt x="726" y="554"/>
                    <a:pt x="726" y="416"/>
                  </a:cubicBezTo>
                  <a:lnTo>
                    <a:pt x="726" y="277"/>
                  </a:lnTo>
                  <a:lnTo>
                    <a:pt x="726" y="139"/>
                  </a:lnTo>
                  <a:lnTo>
                    <a:pt x="553" y="139"/>
                  </a:lnTo>
                  <a:lnTo>
                    <a:pt x="553"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85"/>
            <p:cNvSpPr/>
            <p:nvPr/>
          </p:nvSpPr>
          <p:spPr>
            <a:xfrm>
              <a:off x="3411725" y="4236613"/>
              <a:ext cx="108658" cy="82580"/>
            </a:xfrm>
            <a:custGeom>
              <a:rect b="b" l="l" r="r" t="t"/>
              <a:pathLst>
                <a:path extrusionOk="0" h="4598" w="6050">
                  <a:moveTo>
                    <a:pt x="2731" y="1003"/>
                  </a:moveTo>
                  <a:cubicBezTo>
                    <a:pt x="3043" y="1141"/>
                    <a:pt x="3181" y="1280"/>
                    <a:pt x="3319" y="1453"/>
                  </a:cubicBezTo>
                  <a:cubicBezTo>
                    <a:pt x="3319" y="1591"/>
                    <a:pt x="3457" y="1591"/>
                    <a:pt x="3457" y="1729"/>
                  </a:cubicBezTo>
                  <a:lnTo>
                    <a:pt x="3457" y="1867"/>
                  </a:lnTo>
                  <a:cubicBezTo>
                    <a:pt x="3596" y="1729"/>
                    <a:pt x="3596" y="1729"/>
                    <a:pt x="3768" y="1729"/>
                  </a:cubicBezTo>
                  <a:cubicBezTo>
                    <a:pt x="3907" y="1729"/>
                    <a:pt x="4183" y="1867"/>
                    <a:pt x="4321" y="2006"/>
                  </a:cubicBezTo>
                  <a:cubicBezTo>
                    <a:pt x="4460" y="2317"/>
                    <a:pt x="4633" y="2731"/>
                    <a:pt x="4321" y="3008"/>
                  </a:cubicBezTo>
                  <a:cubicBezTo>
                    <a:pt x="4214" y="3357"/>
                    <a:pt x="3836" y="3685"/>
                    <a:pt x="3478" y="3685"/>
                  </a:cubicBezTo>
                  <a:cubicBezTo>
                    <a:pt x="3375" y="3685"/>
                    <a:pt x="3274" y="3657"/>
                    <a:pt x="3181" y="3596"/>
                  </a:cubicBezTo>
                  <a:cubicBezTo>
                    <a:pt x="3043" y="3596"/>
                    <a:pt x="2904" y="3457"/>
                    <a:pt x="2904" y="3457"/>
                  </a:cubicBezTo>
                  <a:cubicBezTo>
                    <a:pt x="2731" y="3319"/>
                    <a:pt x="2731" y="3181"/>
                    <a:pt x="2731" y="3008"/>
                  </a:cubicBezTo>
                  <a:lnTo>
                    <a:pt x="2731" y="2870"/>
                  </a:lnTo>
                  <a:lnTo>
                    <a:pt x="2178" y="2870"/>
                  </a:lnTo>
                  <a:cubicBezTo>
                    <a:pt x="2040" y="2870"/>
                    <a:pt x="2040" y="2731"/>
                    <a:pt x="1867" y="2731"/>
                  </a:cubicBezTo>
                  <a:cubicBezTo>
                    <a:pt x="1729" y="2593"/>
                    <a:pt x="1729" y="2455"/>
                    <a:pt x="1591" y="2317"/>
                  </a:cubicBezTo>
                  <a:cubicBezTo>
                    <a:pt x="1591" y="1867"/>
                    <a:pt x="1729" y="1453"/>
                    <a:pt x="2178" y="1141"/>
                  </a:cubicBezTo>
                  <a:lnTo>
                    <a:pt x="2455" y="1141"/>
                  </a:lnTo>
                  <a:lnTo>
                    <a:pt x="2455" y="1003"/>
                  </a:lnTo>
                  <a:close/>
                  <a:moveTo>
                    <a:pt x="2731" y="1"/>
                  </a:moveTo>
                  <a:cubicBezTo>
                    <a:pt x="2731" y="1"/>
                    <a:pt x="2731" y="139"/>
                    <a:pt x="2593" y="139"/>
                  </a:cubicBezTo>
                  <a:cubicBezTo>
                    <a:pt x="2178" y="416"/>
                    <a:pt x="1867" y="588"/>
                    <a:pt x="1591" y="865"/>
                  </a:cubicBezTo>
                  <a:cubicBezTo>
                    <a:pt x="1003" y="1453"/>
                    <a:pt x="588" y="1867"/>
                    <a:pt x="1" y="2455"/>
                  </a:cubicBezTo>
                  <a:cubicBezTo>
                    <a:pt x="312" y="2731"/>
                    <a:pt x="727" y="3181"/>
                    <a:pt x="1176" y="3457"/>
                  </a:cubicBezTo>
                  <a:cubicBezTo>
                    <a:pt x="2040" y="3872"/>
                    <a:pt x="2731" y="4321"/>
                    <a:pt x="3596" y="4598"/>
                  </a:cubicBezTo>
                  <a:cubicBezTo>
                    <a:pt x="4321" y="3872"/>
                    <a:pt x="5186" y="3181"/>
                    <a:pt x="6050" y="2317"/>
                  </a:cubicBezTo>
                  <a:cubicBezTo>
                    <a:pt x="5186" y="1729"/>
                    <a:pt x="4460" y="1003"/>
                    <a:pt x="3596" y="588"/>
                  </a:cubicBezTo>
                  <a:cubicBezTo>
                    <a:pt x="3319" y="277"/>
                    <a:pt x="3043" y="139"/>
                    <a:pt x="2731"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85"/>
            <p:cNvSpPr/>
            <p:nvPr/>
          </p:nvSpPr>
          <p:spPr>
            <a:xfrm>
              <a:off x="3471335" y="4278208"/>
              <a:ext cx="10560" cy="15535"/>
            </a:xfrm>
            <a:custGeom>
              <a:rect b="b" l="l" r="r" t="t"/>
              <a:pathLst>
                <a:path extrusionOk="0" h="865" w="588">
                  <a:moveTo>
                    <a:pt x="277" y="1"/>
                  </a:moveTo>
                  <a:lnTo>
                    <a:pt x="277" y="139"/>
                  </a:lnTo>
                  <a:lnTo>
                    <a:pt x="138" y="139"/>
                  </a:lnTo>
                  <a:lnTo>
                    <a:pt x="138" y="277"/>
                  </a:lnTo>
                  <a:cubicBezTo>
                    <a:pt x="0" y="415"/>
                    <a:pt x="0" y="415"/>
                    <a:pt x="0" y="554"/>
                  </a:cubicBezTo>
                  <a:lnTo>
                    <a:pt x="0" y="692"/>
                  </a:lnTo>
                  <a:cubicBezTo>
                    <a:pt x="0" y="865"/>
                    <a:pt x="0" y="865"/>
                    <a:pt x="138" y="865"/>
                  </a:cubicBezTo>
                  <a:cubicBezTo>
                    <a:pt x="277" y="865"/>
                    <a:pt x="277" y="692"/>
                    <a:pt x="277" y="692"/>
                  </a:cubicBezTo>
                  <a:cubicBezTo>
                    <a:pt x="277" y="692"/>
                    <a:pt x="449" y="692"/>
                    <a:pt x="449" y="554"/>
                  </a:cubicBezTo>
                  <a:lnTo>
                    <a:pt x="588" y="554"/>
                  </a:lnTo>
                  <a:lnTo>
                    <a:pt x="588" y="415"/>
                  </a:lnTo>
                  <a:lnTo>
                    <a:pt x="588" y="277"/>
                  </a:lnTo>
                  <a:lnTo>
                    <a:pt x="588" y="139"/>
                  </a:lnTo>
                  <a:lnTo>
                    <a:pt x="449"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85"/>
            <p:cNvSpPr/>
            <p:nvPr/>
          </p:nvSpPr>
          <p:spPr>
            <a:xfrm>
              <a:off x="3409247" y="4301179"/>
              <a:ext cx="59609" cy="41613"/>
            </a:xfrm>
            <a:custGeom>
              <a:rect b="b" l="l" r="r" t="t"/>
              <a:pathLst>
                <a:path extrusionOk="0" h="2317" w="3319">
                  <a:moveTo>
                    <a:pt x="1" y="1"/>
                  </a:moveTo>
                  <a:lnTo>
                    <a:pt x="1" y="277"/>
                  </a:lnTo>
                  <a:cubicBezTo>
                    <a:pt x="1003" y="1003"/>
                    <a:pt x="2178" y="1591"/>
                    <a:pt x="3181" y="2316"/>
                  </a:cubicBezTo>
                  <a:lnTo>
                    <a:pt x="3319" y="2316"/>
                  </a:lnTo>
                  <a:lnTo>
                    <a:pt x="3319" y="1867"/>
                  </a:lnTo>
                  <a:cubicBezTo>
                    <a:pt x="2593" y="1591"/>
                    <a:pt x="1867" y="1141"/>
                    <a:pt x="1141" y="726"/>
                  </a:cubicBezTo>
                  <a:cubicBezTo>
                    <a:pt x="726" y="450"/>
                    <a:pt x="450" y="277"/>
                    <a:pt x="139"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85"/>
            <p:cNvSpPr/>
            <p:nvPr/>
          </p:nvSpPr>
          <p:spPr>
            <a:xfrm>
              <a:off x="3484355" y="4296222"/>
              <a:ext cx="38506" cy="46570"/>
            </a:xfrm>
            <a:custGeom>
              <a:rect b="b" l="l" r="r" t="t"/>
              <a:pathLst>
                <a:path extrusionOk="0" h="2593" w="2144">
                  <a:moveTo>
                    <a:pt x="2144" y="0"/>
                  </a:moveTo>
                  <a:lnTo>
                    <a:pt x="1867" y="277"/>
                  </a:lnTo>
                  <a:cubicBezTo>
                    <a:pt x="1142" y="864"/>
                    <a:pt x="589" y="1417"/>
                    <a:pt x="139" y="2005"/>
                  </a:cubicBezTo>
                  <a:lnTo>
                    <a:pt x="1" y="2005"/>
                  </a:lnTo>
                  <a:lnTo>
                    <a:pt x="1" y="2143"/>
                  </a:lnTo>
                  <a:cubicBezTo>
                    <a:pt x="1" y="2281"/>
                    <a:pt x="1" y="2454"/>
                    <a:pt x="139" y="2592"/>
                  </a:cubicBezTo>
                  <a:cubicBezTo>
                    <a:pt x="139" y="2592"/>
                    <a:pt x="277" y="2454"/>
                    <a:pt x="416" y="2454"/>
                  </a:cubicBezTo>
                  <a:cubicBezTo>
                    <a:pt x="727" y="1867"/>
                    <a:pt x="1142" y="1417"/>
                    <a:pt x="1591" y="1002"/>
                  </a:cubicBezTo>
                  <a:lnTo>
                    <a:pt x="1729" y="1002"/>
                  </a:lnTo>
                  <a:cubicBezTo>
                    <a:pt x="1867" y="864"/>
                    <a:pt x="2006" y="726"/>
                    <a:pt x="2144" y="553"/>
                  </a:cubicBezTo>
                  <a:lnTo>
                    <a:pt x="2144" y="415"/>
                  </a:lnTo>
                  <a:lnTo>
                    <a:pt x="2144" y="0"/>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85"/>
            <p:cNvSpPr/>
            <p:nvPr/>
          </p:nvSpPr>
          <p:spPr>
            <a:xfrm>
              <a:off x="3479399" y="4278208"/>
              <a:ext cx="18" cy="18"/>
            </a:xfrm>
            <a:custGeom>
              <a:rect b="b" l="l" r="r" t="t"/>
              <a:pathLst>
                <a:path extrusionOk="0" h="1" w="1">
                  <a:moveTo>
                    <a:pt x="0" y="1"/>
                  </a:moveTo>
                  <a:lnTo>
                    <a:pt x="0" y="1"/>
                  </a:lnTo>
                  <a:lnTo>
                    <a:pt x="0"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85"/>
            <p:cNvSpPr/>
            <p:nvPr/>
          </p:nvSpPr>
          <p:spPr>
            <a:xfrm>
              <a:off x="3471335" y="4293726"/>
              <a:ext cx="2496" cy="18"/>
            </a:xfrm>
            <a:custGeom>
              <a:rect b="b" l="l" r="r" t="t"/>
              <a:pathLst>
                <a:path extrusionOk="0" h="1" w="139">
                  <a:moveTo>
                    <a:pt x="0" y="1"/>
                  </a:moveTo>
                  <a:lnTo>
                    <a:pt x="138"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85"/>
            <p:cNvSpPr/>
            <p:nvPr/>
          </p:nvSpPr>
          <p:spPr>
            <a:xfrm>
              <a:off x="3479399" y="4278208"/>
              <a:ext cx="2496" cy="18"/>
            </a:xfrm>
            <a:custGeom>
              <a:rect b="b" l="l" r="r" t="t"/>
              <a:pathLst>
                <a:path extrusionOk="0" h="1" w="139">
                  <a:moveTo>
                    <a:pt x="139" y="1"/>
                  </a:moveTo>
                  <a:lnTo>
                    <a:pt x="0" y="1"/>
                  </a:lnTo>
                  <a:lnTo>
                    <a:pt x="0"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85"/>
            <p:cNvSpPr/>
            <p:nvPr/>
          </p:nvSpPr>
          <p:spPr>
            <a:xfrm>
              <a:off x="3471335" y="4293726"/>
              <a:ext cx="18" cy="18"/>
            </a:xfrm>
            <a:custGeom>
              <a:rect b="b" l="l" r="r" t="t"/>
              <a:pathLst>
                <a:path extrusionOk="0" h="1" w="1">
                  <a:moveTo>
                    <a:pt x="0" y="1"/>
                  </a:moveTo>
                  <a:lnTo>
                    <a:pt x="0"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85"/>
            <p:cNvSpPr/>
            <p:nvPr/>
          </p:nvSpPr>
          <p:spPr>
            <a:xfrm>
              <a:off x="3471335" y="4290619"/>
              <a:ext cx="18" cy="3125"/>
            </a:xfrm>
            <a:custGeom>
              <a:rect b="b" l="l" r="r" t="t"/>
              <a:pathLst>
                <a:path extrusionOk="0" h="174" w="1">
                  <a:moveTo>
                    <a:pt x="0" y="174"/>
                  </a:moveTo>
                  <a:lnTo>
                    <a:pt x="0" y="1"/>
                  </a:lnTo>
                  <a:lnTo>
                    <a:pt x="0" y="174"/>
                  </a:lnTo>
                  <a:lnTo>
                    <a:pt x="0" y="174"/>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p85"/>
            <p:cNvSpPr/>
            <p:nvPr/>
          </p:nvSpPr>
          <p:spPr>
            <a:xfrm>
              <a:off x="3471335" y="4290619"/>
              <a:ext cx="18" cy="18"/>
            </a:xfrm>
            <a:custGeom>
              <a:rect b="b" l="l" r="r" t="t"/>
              <a:pathLst>
                <a:path extrusionOk="0" h="1" w="1">
                  <a:moveTo>
                    <a:pt x="0" y="1"/>
                  </a:moveTo>
                  <a:lnTo>
                    <a:pt x="0" y="1"/>
                  </a:lnTo>
                  <a:lnTo>
                    <a:pt x="0"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85"/>
            <p:cNvSpPr/>
            <p:nvPr/>
          </p:nvSpPr>
          <p:spPr>
            <a:xfrm>
              <a:off x="3471335" y="4293726"/>
              <a:ext cx="18" cy="18"/>
            </a:xfrm>
            <a:custGeom>
              <a:rect b="b" l="l" r="r" t="t"/>
              <a:pathLst>
                <a:path extrusionOk="0" h="1" w="1">
                  <a:moveTo>
                    <a:pt x="0" y="1"/>
                  </a:moveTo>
                  <a:lnTo>
                    <a:pt x="0" y="1"/>
                  </a:lnTo>
                  <a:lnTo>
                    <a:pt x="0"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85"/>
            <p:cNvSpPr/>
            <p:nvPr/>
          </p:nvSpPr>
          <p:spPr>
            <a:xfrm>
              <a:off x="3471335" y="4293726"/>
              <a:ext cx="18" cy="18"/>
            </a:xfrm>
            <a:custGeom>
              <a:rect b="b" l="l" r="r" t="t"/>
              <a:pathLst>
                <a:path extrusionOk="0" h="1" w="1">
                  <a:moveTo>
                    <a:pt x="0" y="1"/>
                  </a:moveTo>
                  <a:lnTo>
                    <a:pt x="0" y="1"/>
                  </a:lnTo>
                  <a:lnTo>
                    <a:pt x="0"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p85"/>
            <p:cNvSpPr/>
            <p:nvPr/>
          </p:nvSpPr>
          <p:spPr>
            <a:xfrm>
              <a:off x="3471335" y="4290619"/>
              <a:ext cx="18" cy="3125"/>
            </a:xfrm>
            <a:custGeom>
              <a:rect b="b" l="l" r="r" t="t"/>
              <a:pathLst>
                <a:path extrusionOk="0" h="174" w="1">
                  <a:moveTo>
                    <a:pt x="0" y="1"/>
                  </a:moveTo>
                  <a:lnTo>
                    <a:pt x="0" y="174"/>
                  </a:lnTo>
                  <a:lnTo>
                    <a:pt x="0"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85"/>
            <p:cNvSpPr/>
            <p:nvPr/>
          </p:nvSpPr>
          <p:spPr>
            <a:xfrm>
              <a:off x="3512912" y="4314218"/>
              <a:ext cx="2514" cy="18"/>
            </a:xfrm>
            <a:custGeom>
              <a:rect b="b" l="l" r="r" t="t"/>
              <a:pathLst>
                <a:path extrusionOk="0" h="1" w="140">
                  <a:moveTo>
                    <a:pt x="1" y="0"/>
                  </a:moveTo>
                  <a:lnTo>
                    <a:pt x="139" y="0"/>
                  </a:lnTo>
                  <a:lnTo>
                    <a:pt x="1" y="0"/>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85"/>
            <p:cNvSpPr/>
            <p:nvPr/>
          </p:nvSpPr>
          <p:spPr>
            <a:xfrm>
              <a:off x="3243494" y="3957263"/>
              <a:ext cx="39135" cy="44092"/>
            </a:xfrm>
            <a:custGeom>
              <a:rect b="b" l="l" r="r" t="t"/>
              <a:pathLst>
                <a:path extrusionOk="0" h="2455" w="2179">
                  <a:moveTo>
                    <a:pt x="2178" y="1"/>
                  </a:moveTo>
                  <a:cubicBezTo>
                    <a:pt x="2040" y="139"/>
                    <a:pt x="1902" y="277"/>
                    <a:pt x="1729" y="415"/>
                  </a:cubicBezTo>
                  <a:lnTo>
                    <a:pt x="1729" y="277"/>
                  </a:lnTo>
                  <a:lnTo>
                    <a:pt x="1" y="2005"/>
                  </a:lnTo>
                  <a:lnTo>
                    <a:pt x="1" y="2144"/>
                  </a:lnTo>
                  <a:lnTo>
                    <a:pt x="1" y="2455"/>
                  </a:lnTo>
                  <a:cubicBezTo>
                    <a:pt x="450" y="1867"/>
                    <a:pt x="865" y="1452"/>
                    <a:pt x="1314" y="1003"/>
                  </a:cubicBezTo>
                  <a:cubicBezTo>
                    <a:pt x="1591" y="726"/>
                    <a:pt x="1902" y="415"/>
                    <a:pt x="2178" y="277"/>
                  </a:cubicBezTo>
                  <a:lnTo>
                    <a:pt x="2178"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85"/>
            <p:cNvSpPr/>
            <p:nvPr/>
          </p:nvSpPr>
          <p:spPr>
            <a:xfrm>
              <a:off x="3168996" y="3897672"/>
              <a:ext cx="108658" cy="85687"/>
            </a:xfrm>
            <a:custGeom>
              <a:rect b="b" l="l" r="r" t="t"/>
              <a:pathLst>
                <a:path extrusionOk="0" h="4771" w="6050">
                  <a:moveTo>
                    <a:pt x="3457" y="1729"/>
                  </a:moveTo>
                  <a:cubicBezTo>
                    <a:pt x="3457" y="1867"/>
                    <a:pt x="3596" y="1867"/>
                    <a:pt x="3596" y="2005"/>
                  </a:cubicBezTo>
                  <a:cubicBezTo>
                    <a:pt x="3596" y="2005"/>
                    <a:pt x="3596" y="2178"/>
                    <a:pt x="3457" y="2178"/>
                  </a:cubicBezTo>
                  <a:cubicBezTo>
                    <a:pt x="3457" y="2316"/>
                    <a:pt x="3285" y="2316"/>
                    <a:pt x="3285" y="2454"/>
                  </a:cubicBezTo>
                  <a:cubicBezTo>
                    <a:pt x="3457" y="2454"/>
                    <a:pt x="3457" y="2593"/>
                    <a:pt x="3596" y="2593"/>
                  </a:cubicBezTo>
                  <a:cubicBezTo>
                    <a:pt x="3596" y="2593"/>
                    <a:pt x="3734" y="2731"/>
                    <a:pt x="3734" y="2869"/>
                  </a:cubicBezTo>
                  <a:lnTo>
                    <a:pt x="3734" y="3042"/>
                  </a:lnTo>
                  <a:cubicBezTo>
                    <a:pt x="3596" y="3042"/>
                    <a:pt x="3596" y="3180"/>
                    <a:pt x="3457" y="3180"/>
                  </a:cubicBezTo>
                  <a:lnTo>
                    <a:pt x="3285" y="3180"/>
                  </a:lnTo>
                  <a:cubicBezTo>
                    <a:pt x="3146" y="3042"/>
                    <a:pt x="3008" y="3042"/>
                    <a:pt x="3008" y="2869"/>
                  </a:cubicBezTo>
                  <a:cubicBezTo>
                    <a:pt x="2870" y="3042"/>
                    <a:pt x="2870" y="3042"/>
                    <a:pt x="2732" y="3180"/>
                  </a:cubicBezTo>
                  <a:cubicBezTo>
                    <a:pt x="2732" y="3249"/>
                    <a:pt x="2697" y="3284"/>
                    <a:pt x="2641" y="3284"/>
                  </a:cubicBezTo>
                  <a:cubicBezTo>
                    <a:pt x="2585" y="3284"/>
                    <a:pt x="2507" y="3249"/>
                    <a:pt x="2420" y="3180"/>
                  </a:cubicBezTo>
                  <a:cubicBezTo>
                    <a:pt x="2282" y="3180"/>
                    <a:pt x="2282" y="2869"/>
                    <a:pt x="2282" y="2731"/>
                  </a:cubicBezTo>
                  <a:lnTo>
                    <a:pt x="2420" y="2593"/>
                  </a:lnTo>
                  <a:cubicBezTo>
                    <a:pt x="2282" y="2454"/>
                    <a:pt x="2282" y="2454"/>
                    <a:pt x="2144" y="2316"/>
                  </a:cubicBezTo>
                  <a:cubicBezTo>
                    <a:pt x="2006" y="2316"/>
                    <a:pt x="2006" y="2178"/>
                    <a:pt x="2006" y="2178"/>
                  </a:cubicBezTo>
                  <a:lnTo>
                    <a:pt x="2006" y="1867"/>
                  </a:lnTo>
                  <a:cubicBezTo>
                    <a:pt x="2144" y="1867"/>
                    <a:pt x="2144" y="1729"/>
                    <a:pt x="2282" y="1729"/>
                  </a:cubicBezTo>
                  <a:cubicBezTo>
                    <a:pt x="2282" y="1729"/>
                    <a:pt x="2420" y="1729"/>
                    <a:pt x="2420" y="1867"/>
                  </a:cubicBezTo>
                  <a:cubicBezTo>
                    <a:pt x="2593" y="1867"/>
                    <a:pt x="2732" y="2005"/>
                    <a:pt x="2870" y="2178"/>
                  </a:cubicBezTo>
                  <a:cubicBezTo>
                    <a:pt x="2870" y="2005"/>
                    <a:pt x="2870" y="1867"/>
                    <a:pt x="3008" y="1867"/>
                  </a:cubicBezTo>
                  <a:cubicBezTo>
                    <a:pt x="3008" y="1729"/>
                    <a:pt x="3146" y="1729"/>
                    <a:pt x="3146" y="1729"/>
                  </a:cubicBezTo>
                  <a:close/>
                  <a:moveTo>
                    <a:pt x="2870" y="0"/>
                  </a:moveTo>
                  <a:cubicBezTo>
                    <a:pt x="2870" y="139"/>
                    <a:pt x="2732" y="139"/>
                    <a:pt x="2732" y="139"/>
                  </a:cubicBezTo>
                  <a:lnTo>
                    <a:pt x="2593" y="139"/>
                  </a:lnTo>
                  <a:cubicBezTo>
                    <a:pt x="2282" y="450"/>
                    <a:pt x="2006" y="588"/>
                    <a:pt x="1556" y="864"/>
                  </a:cubicBezTo>
                  <a:cubicBezTo>
                    <a:pt x="1142" y="1452"/>
                    <a:pt x="554" y="2005"/>
                    <a:pt x="1" y="2454"/>
                  </a:cubicBezTo>
                  <a:cubicBezTo>
                    <a:pt x="416" y="2869"/>
                    <a:pt x="865" y="3180"/>
                    <a:pt x="1280" y="3457"/>
                  </a:cubicBezTo>
                  <a:cubicBezTo>
                    <a:pt x="2006" y="3906"/>
                    <a:pt x="2870" y="4321"/>
                    <a:pt x="3596" y="4770"/>
                  </a:cubicBezTo>
                  <a:lnTo>
                    <a:pt x="6050" y="2316"/>
                  </a:lnTo>
                  <a:cubicBezTo>
                    <a:pt x="5324" y="1729"/>
                    <a:pt x="4598" y="1141"/>
                    <a:pt x="3734" y="588"/>
                  </a:cubicBezTo>
                  <a:cubicBezTo>
                    <a:pt x="3457" y="450"/>
                    <a:pt x="3146" y="139"/>
                    <a:pt x="2870"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85"/>
            <p:cNvSpPr/>
            <p:nvPr/>
          </p:nvSpPr>
          <p:spPr>
            <a:xfrm>
              <a:off x="3168996" y="3962238"/>
              <a:ext cx="58999" cy="41595"/>
            </a:xfrm>
            <a:custGeom>
              <a:rect b="b" l="l" r="r" t="t"/>
              <a:pathLst>
                <a:path extrusionOk="0" h="2316" w="3285">
                  <a:moveTo>
                    <a:pt x="1" y="0"/>
                  </a:moveTo>
                  <a:lnTo>
                    <a:pt x="1" y="449"/>
                  </a:lnTo>
                  <a:cubicBezTo>
                    <a:pt x="416" y="726"/>
                    <a:pt x="865" y="1002"/>
                    <a:pt x="1280" y="1314"/>
                  </a:cubicBezTo>
                  <a:cubicBezTo>
                    <a:pt x="1729" y="1590"/>
                    <a:pt x="2282" y="1867"/>
                    <a:pt x="2870" y="2316"/>
                  </a:cubicBezTo>
                  <a:lnTo>
                    <a:pt x="3285" y="2316"/>
                  </a:lnTo>
                  <a:lnTo>
                    <a:pt x="3285" y="1867"/>
                  </a:lnTo>
                  <a:cubicBezTo>
                    <a:pt x="2593" y="1590"/>
                    <a:pt x="1729" y="1175"/>
                    <a:pt x="1003" y="726"/>
                  </a:cubicBezTo>
                  <a:cubicBezTo>
                    <a:pt x="692" y="588"/>
                    <a:pt x="416" y="311"/>
                    <a:pt x="1"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85"/>
            <p:cNvSpPr/>
            <p:nvPr/>
          </p:nvSpPr>
          <p:spPr>
            <a:xfrm>
              <a:off x="3267093" y="3975259"/>
              <a:ext cx="18" cy="18"/>
            </a:xfrm>
            <a:custGeom>
              <a:rect b="b" l="l" r="r" t="t"/>
              <a:pathLst>
                <a:path extrusionOk="0" h="1" w="1">
                  <a:moveTo>
                    <a:pt x="0" y="1"/>
                  </a:moveTo>
                  <a:lnTo>
                    <a:pt x="0" y="1"/>
                  </a:lnTo>
                  <a:lnTo>
                    <a:pt x="0"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85"/>
            <p:cNvSpPr/>
            <p:nvPr/>
          </p:nvSpPr>
          <p:spPr>
            <a:xfrm>
              <a:off x="3370758" y="4039825"/>
              <a:ext cx="38506" cy="41613"/>
            </a:xfrm>
            <a:custGeom>
              <a:rect b="b" l="l" r="r" t="t"/>
              <a:pathLst>
                <a:path extrusionOk="0" h="2317" w="2144">
                  <a:moveTo>
                    <a:pt x="2144" y="1"/>
                  </a:moveTo>
                  <a:cubicBezTo>
                    <a:pt x="2005" y="139"/>
                    <a:pt x="1867" y="139"/>
                    <a:pt x="1729" y="312"/>
                  </a:cubicBezTo>
                  <a:lnTo>
                    <a:pt x="1" y="2040"/>
                  </a:lnTo>
                  <a:lnTo>
                    <a:pt x="1" y="2317"/>
                  </a:lnTo>
                  <a:cubicBezTo>
                    <a:pt x="277" y="1867"/>
                    <a:pt x="692" y="1452"/>
                    <a:pt x="1141" y="1176"/>
                  </a:cubicBezTo>
                  <a:lnTo>
                    <a:pt x="1003" y="1176"/>
                  </a:lnTo>
                  <a:cubicBezTo>
                    <a:pt x="1003" y="1176"/>
                    <a:pt x="1141" y="1176"/>
                    <a:pt x="1141" y="1003"/>
                  </a:cubicBezTo>
                  <a:cubicBezTo>
                    <a:pt x="1418" y="727"/>
                    <a:pt x="1867" y="450"/>
                    <a:pt x="2144" y="139"/>
                  </a:cubicBezTo>
                  <a:lnTo>
                    <a:pt x="2144"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9" name="Google Shape;2849;p85"/>
            <p:cNvSpPr/>
            <p:nvPr/>
          </p:nvSpPr>
          <p:spPr>
            <a:xfrm>
              <a:off x="3295650" y="4045411"/>
              <a:ext cx="59609" cy="41003"/>
            </a:xfrm>
            <a:custGeom>
              <a:rect b="b" l="l" r="r" t="t"/>
              <a:pathLst>
                <a:path extrusionOk="0" h="2283" w="3319">
                  <a:moveTo>
                    <a:pt x="0" y="1"/>
                  </a:moveTo>
                  <a:lnTo>
                    <a:pt x="0" y="277"/>
                  </a:lnTo>
                  <a:cubicBezTo>
                    <a:pt x="553" y="692"/>
                    <a:pt x="1141" y="1280"/>
                    <a:pt x="1867" y="1556"/>
                  </a:cubicBezTo>
                  <a:cubicBezTo>
                    <a:pt x="2281" y="1867"/>
                    <a:pt x="2593" y="2144"/>
                    <a:pt x="3007" y="2282"/>
                  </a:cubicBezTo>
                  <a:lnTo>
                    <a:pt x="3318" y="2282"/>
                  </a:lnTo>
                  <a:lnTo>
                    <a:pt x="3318" y="1867"/>
                  </a:lnTo>
                  <a:cubicBezTo>
                    <a:pt x="2593" y="1418"/>
                    <a:pt x="1728" y="1141"/>
                    <a:pt x="1141" y="692"/>
                  </a:cubicBezTo>
                  <a:cubicBezTo>
                    <a:pt x="726" y="416"/>
                    <a:pt x="415" y="277"/>
                    <a:pt x="0"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0" name="Google Shape;2850;p85"/>
            <p:cNvSpPr/>
            <p:nvPr/>
          </p:nvSpPr>
          <p:spPr>
            <a:xfrm>
              <a:off x="3336617" y="4014376"/>
              <a:ext cx="18" cy="18"/>
            </a:xfrm>
            <a:custGeom>
              <a:rect b="b" l="l" r="r" t="t"/>
              <a:pathLst>
                <a:path extrusionOk="0" h="1" w="1">
                  <a:moveTo>
                    <a:pt x="0" y="1"/>
                  </a:moveTo>
                  <a:lnTo>
                    <a:pt x="0" y="1"/>
                  </a:lnTo>
                  <a:lnTo>
                    <a:pt x="0"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1" name="Google Shape;2851;p85"/>
            <p:cNvSpPr/>
            <p:nvPr/>
          </p:nvSpPr>
          <p:spPr>
            <a:xfrm>
              <a:off x="3295650" y="3980234"/>
              <a:ext cx="108658" cy="83209"/>
            </a:xfrm>
            <a:custGeom>
              <a:rect b="b" l="l" r="r" t="t"/>
              <a:pathLst>
                <a:path extrusionOk="0" h="4633" w="6050">
                  <a:moveTo>
                    <a:pt x="2454" y="1314"/>
                  </a:moveTo>
                  <a:cubicBezTo>
                    <a:pt x="2593" y="1314"/>
                    <a:pt x="2731" y="1314"/>
                    <a:pt x="2869" y="1452"/>
                  </a:cubicBezTo>
                  <a:cubicBezTo>
                    <a:pt x="2869" y="1452"/>
                    <a:pt x="3007" y="1590"/>
                    <a:pt x="3007" y="1729"/>
                  </a:cubicBezTo>
                  <a:lnTo>
                    <a:pt x="3318" y="1729"/>
                  </a:lnTo>
                  <a:cubicBezTo>
                    <a:pt x="3457" y="1660"/>
                    <a:pt x="3595" y="1625"/>
                    <a:pt x="3716" y="1625"/>
                  </a:cubicBezTo>
                  <a:cubicBezTo>
                    <a:pt x="3837" y="1625"/>
                    <a:pt x="3941" y="1660"/>
                    <a:pt x="4010" y="1729"/>
                  </a:cubicBezTo>
                  <a:lnTo>
                    <a:pt x="4321" y="2040"/>
                  </a:lnTo>
                  <a:cubicBezTo>
                    <a:pt x="4459" y="2178"/>
                    <a:pt x="4459" y="2316"/>
                    <a:pt x="4459" y="2455"/>
                  </a:cubicBezTo>
                  <a:cubicBezTo>
                    <a:pt x="4459" y="2904"/>
                    <a:pt x="4183" y="3180"/>
                    <a:pt x="4010" y="3457"/>
                  </a:cubicBezTo>
                  <a:cubicBezTo>
                    <a:pt x="3941" y="3543"/>
                    <a:pt x="3871" y="3587"/>
                    <a:pt x="3802" y="3587"/>
                  </a:cubicBezTo>
                  <a:cubicBezTo>
                    <a:pt x="3733" y="3587"/>
                    <a:pt x="3664" y="3543"/>
                    <a:pt x="3595" y="3457"/>
                  </a:cubicBezTo>
                  <a:cubicBezTo>
                    <a:pt x="3457" y="3457"/>
                    <a:pt x="3457" y="3180"/>
                    <a:pt x="3595" y="3042"/>
                  </a:cubicBezTo>
                  <a:cubicBezTo>
                    <a:pt x="3595" y="3042"/>
                    <a:pt x="3733" y="2904"/>
                    <a:pt x="3733" y="2766"/>
                  </a:cubicBezTo>
                  <a:cubicBezTo>
                    <a:pt x="3733" y="2766"/>
                    <a:pt x="3733" y="2593"/>
                    <a:pt x="3871" y="2593"/>
                  </a:cubicBezTo>
                  <a:lnTo>
                    <a:pt x="3871" y="2455"/>
                  </a:lnTo>
                  <a:lnTo>
                    <a:pt x="3871" y="2316"/>
                  </a:lnTo>
                  <a:lnTo>
                    <a:pt x="3733" y="2316"/>
                  </a:lnTo>
                  <a:lnTo>
                    <a:pt x="3733" y="2178"/>
                  </a:lnTo>
                  <a:lnTo>
                    <a:pt x="3595" y="2178"/>
                  </a:lnTo>
                  <a:lnTo>
                    <a:pt x="3457" y="2316"/>
                  </a:lnTo>
                  <a:cubicBezTo>
                    <a:pt x="3318" y="2316"/>
                    <a:pt x="3318" y="2455"/>
                    <a:pt x="3318" y="2455"/>
                  </a:cubicBezTo>
                  <a:lnTo>
                    <a:pt x="3318" y="2593"/>
                  </a:lnTo>
                  <a:cubicBezTo>
                    <a:pt x="3146" y="2766"/>
                    <a:pt x="3007" y="2766"/>
                    <a:pt x="2869" y="2766"/>
                  </a:cubicBezTo>
                  <a:cubicBezTo>
                    <a:pt x="2731" y="2766"/>
                    <a:pt x="2731" y="2593"/>
                    <a:pt x="2731" y="2455"/>
                  </a:cubicBezTo>
                  <a:lnTo>
                    <a:pt x="2731" y="2316"/>
                  </a:lnTo>
                  <a:lnTo>
                    <a:pt x="2731" y="2178"/>
                  </a:lnTo>
                  <a:cubicBezTo>
                    <a:pt x="2731" y="2178"/>
                    <a:pt x="2593" y="2178"/>
                    <a:pt x="2593" y="2040"/>
                  </a:cubicBezTo>
                  <a:lnTo>
                    <a:pt x="2454" y="1902"/>
                  </a:lnTo>
                  <a:lnTo>
                    <a:pt x="2281" y="1902"/>
                  </a:lnTo>
                  <a:cubicBezTo>
                    <a:pt x="2281" y="2040"/>
                    <a:pt x="2454" y="2040"/>
                    <a:pt x="2454" y="2178"/>
                  </a:cubicBezTo>
                  <a:lnTo>
                    <a:pt x="2454" y="2316"/>
                  </a:lnTo>
                  <a:lnTo>
                    <a:pt x="2281" y="2455"/>
                  </a:lnTo>
                  <a:cubicBezTo>
                    <a:pt x="2212" y="2524"/>
                    <a:pt x="2178" y="2558"/>
                    <a:pt x="2143" y="2558"/>
                  </a:cubicBezTo>
                  <a:cubicBezTo>
                    <a:pt x="2109" y="2558"/>
                    <a:pt x="2074" y="2524"/>
                    <a:pt x="2005" y="2455"/>
                  </a:cubicBezTo>
                  <a:cubicBezTo>
                    <a:pt x="2005" y="2455"/>
                    <a:pt x="1867" y="2455"/>
                    <a:pt x="1867" y="2316"/>
                  </a:cubicBezTo>
                  <a:cubicBezTo>
                    <a:pt x="1867" y="2178"/>
                    <a:pt x="1728" y="2040"/>
                    <a:pt x="1728" y="1902"/>
                  </a:cubicBezTo>
                  <a:cubicBezTo>
                    <a:pt x="1728" y="1729"/>
                    <a:pt x="1728" y="1729"/>
                    <a:pt x="1867" y="1590"/>
                  </a:cubicBezTo>
                  <a:lnTo>
                    <a:pt x="1867" y="1452"/>
                  </a:lnTo>
                  <a:cubicBezTo>
                    <a:pt x="1867" y="1452"/>
                    <a:pt x="2005" y="1452"/>
                    <a:pt x="2005" y="1314"/>
                  </a:cubicBezTo>
                  <a:close/>
                  <a:moveTo>
                    <a:pt x="2869" y="0"/>
                  </a:moveTo>
                  <a:cubicBezTo>
                    <a:pt x="2869" y="0"/>
                    <a:pt x="2869" y="173"/>
                    <a:pt x="2731" y="173"/>
                  </a:cubicBezTo>
                  <a:lnTo>
                    <a:pt x="2593" y="173"/>
                  </a:lnTo>
                  <a:cubicBezTo>
                    <a:pt x="2281" y="312"/>
                    <a:pt x="2005" y="588"/>
                    <a:pt x="1590" y="865"/>
                  </a:cubicBezTo>
                  <a:cubicBezTo>
                    <a:pt x="1141" y="1314"/>
                    <a:pt x="553" y="1902"/>
                    <a:pt x="0" y="2455"/>
                  </a:cubicBezTo>
                  <a:cubicBezTo>
                    <a:pt x="415" y="2766"/>
                    <a:pt x="864" y="3180"/>
                    <a:pt x="1279" y="3457"/>
                  </a:cubicBezTo>
                  <a:cubicBezTo>
                    <a:pt x="2005" y="3906"/>
                    <a:pt x="2869" y="4321"/>
                    <a:pt x="3595" y="4632"/>
                  </a:cubicBezTo>
                  <a:cubicBezTo>
                    <a:pt x="4459" y="3768"/>
                    <a:pt x="5185" y="3042"/>
                    <a:pt x="6049" y="2316"/>
                  </a:cubicBezTo>
                  <a:cubicBezTo>
                    <a:pt x="5323" y="1729"/>
                    <a:pt x="4597" y="1037"/>
                    <a:pt x="3733" y="450"/>
                  </a:cubicBezTo>
                  <a:cubicBezTo>
                    <a:pt x="3457" y="312"/>
                    <a:pt x="3146" y="173"/>
                    <a:pt x="2869"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85"/>
            <p:cNvSpPr/>
            <p:nvPr/>
          </p:nvSpPr>
          <p:spPr>
            <a:xfrm>
              <a:off x="3274529" y="4029893"/>
              <a:ext cx="5621" cy="12428"/>
            </a:xfrm>
            <a:custGeom>
              <a:rect b="b" l="l" r="r" t="t"/>
              <a:pathLst>
                <a:path extrusionOk="0" h="692" w="313">
                  <a:moveTo>
                    <a:pt x="174" y="1"/>
                  </a:moveTo>
                  <a:cubicBezTo>
                    <a:pt x="1" y="139"/>
                    <a:pt x="1" y="554"/>
                    <a:pt x="174" y="692"/>
                  </a:cubicBezTo>
                  <a:lnTo>
                    <a:pt x="312" y="692"/>
                  </a:lnTo>
                  <a:cubicBezTo>
                    <a:pt x="174" y="554"/>
                    <a:pt x="174" y="277"/>
                    <a:pt x="174"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85"/>
            <p:cNvSpPr/>
            <p:nvPr/>
          </p:nvSpPr>
          <p:spPr>
            <a:xfrm>
              <a:off x="3391251" y="4057839"/>
              <a:ext cx="18" cy="3107"/>
            </a:xfrm>
            <a:custGeom>
              <a:rect b="b" l="l" r="r" t="t"/>
              <a:pathLst>
                <a:path extrusionOk="0" h="173" w="1">
                  <a:moveTo>
                    <a:pt x="0" y="173"/>
                  </a:moveTo>
                  <a:lnTo>
                    <a:pt x="0" y="0"/>
                  </a:lnTo>
                  <a:lnTo>
                    <a:pt x="0" y="0"/>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85"/>
            <p:cNvSpPr/>
            <p:nvPr/>
          </p:nvSpPr>
          <p:spPr>
            <a:xfrm>
              <a:off x="3473813" y="4107499"/>
              <a:ext cx="8082" cy="7471"/>
            </a:xfrm>
            <a:custGeom>
              <a:rect b="b" l="l" r="r" t="t"/>
              <a:pathLst>
                <a:path extrusionOk="0" h="416" w="450">
                  <a:moveTo>
                    <a:pt x="139" y="0"/>
                  </a:moveTo>
                  <a:lnTo>
                    <a:pt x="139" y="139"/>
                  </a:lnTo>
                  <a:cubicBezTo>
                    <a:pt x="139" y="139"/>
                    <a:pt x="139" y="277"/>
                    <a:pt x="0" y="277"/>
                  </a:cubicBezTo>
                  <a:lnTo>
                    <a:pt x="0" y="415"/>
                  </a:lnTo>
                  <a:lnTo>
                    <a:pt x="311" y="415"/>
                  </a:lnTo>
                  <a:lnTo>
                    <a:pt x="311" y="277"/>
                  </a:lnTo>
                  <a:lnTo>
                    <a:pt x="450" y="277"/>
                  </a:lnTo>
                  <a:lnTo>
                    <a:pt x="450" y="139"/>
                  </a:lnTo>
                  <a:lnTo>
                    <a:pt x="450" y="0"/>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85"/>
            <p:cNvSpPr/>
            <p:nvPr/>
          </p:nvSpPr>
          <p:spPr>
            <a:xfrm>
              <a:off x="3417311" y="4063425"/>
              <a:ext cx="105551" cy="85059"/>
            </a:xfrm>
            <a:custGeom>
              <a:rect b="b" l="l" r="r" t="t"/>
              <a:pathLst>
                <a:path extrusionOk="0" h="4736" w="5877">
                  <a:moveTo>
                    <a:pt x="2282" y="1141"/>
                  </a:moveTo>
                  <a:cubicBezTo>
                    <a:pt x="2420" y="1279"/>
                    <a:pt x="2593" y="1417"/>
                    <a:pt x="2420" y="1590"/>
                  </a:cubicBezTo>
                  <a:lnTo>
                    <a:pt x="2420" y="1728"/>
                  </a:lnTo>
                  <a:lnTo>
                    <a:pt x="2420" y="2005"/>
                  </a:lnTo>
                  <a:lnTo>
                    <a:pt x="2420" y="2281"/>
                  </a:lnTo>
                  <a:cubicBezTo>
                    <a:pt x="2420" y="2281"/>
                    <a:pt x="2593" y="2454"/>
                    <a:pt x="2593" y="2593"/>
                  </a:cubicBezTo>
                  <a:lnTo>
                    <a:pt x="2732" y="2593"/>
                  </a:lnTo>
                  <a:cubicBezTo>
                    <a:pt x="2732" y="2593"/>
                    <a:pt x="2732" y="2454"/>
                    <a:pt x="2870" y="2281"/>
                  </a:cubicBezTo>
                  <a:lnTo>
                    <a:pt x="2870" y="2143"/>
                  </a:lnTo>
                  <a:lnTo>
                    <a:pt x="3008" y="2005"/>
                  </a:lnTo>
                  <a:cubicBezTo>
                    <a:pt x="3146" y="2005"/>
                    <a:pt x="3146" y="1867"/>
                    <a:pt x="3146" y="1867"/>
                  </a:cubicBezTo>
                  <a:lnTo>
                    <a:pt x="3734" y="1867"/>
                  </a:lnTo>
                  <a:lnTo>
                    <a:pt x="4010" y="2143"/>
                  </a:lnTo>
                  <a:cubicBezTo>
                    <a:pt x="4010" y="2143"/>
                    <a:pt x="4149" y="2281"/>
                    <a:pt x="4149" y="2454"/>
                  </a:cubicBezTo>
                  <a:lnTo>
                    <a:pt x="4149" y="2731"/>
                  </a:lnTo>
                  <a:cubicBezTo>
                    <a:pt x="4149" y="2869"/>
                    <a:pt x="4010" y="3007"/>
                    <a:pt x="4010" y="3007"/>
                  </a:cubicBezTo>
                  <a:cubicBezTo>
                    <a:pt x="3872" y="3146"/>
                    <a:pt x="3734" y="3318"/>
                    <a:pt x="3596" y="3457"/>
                  </a:cubicBezTo>
                  <a:cubicBezTo>
                    <a:pt x="3457" y="3457"/>
                    <a:pt x="3285" y="3457"/>
                    <a:pt x="3146" y="3595"/>
                  </a:cubicBezTo>
                  <a:cubicBezTo>
                    <a:pt x="2870" y="3595"/>
                    <a:pt x="2593" y="3457"/>
                    <a:pt x="2282" y="3146"/>
                  </a:cubicBezTo>
                  <a:cubicBezTo>
                    <a:pt x="2144" y="2869"/>
                    <a:pt x="2006" y="2593"/>
                    <a:pt x="1867" y="2281"/>
                  </a:cubicBezTo>
                  <a:lnTo>
                    <a:pt x="1867" y="1417"/>
                  </a:lnTo>
                  <a:lnTo>
                    <a:pt x="2144" y="1141"/>
                  </a:lnTo>
                  <a:close/>
                  <a:moveTo>
                    <a:pt x="2732" y="0"/>
                  </a:moveTo>
                  <a:cubicBezTo>
                    <a:pt x="2732" y="138"/>
                    <a:pt x="2732" y="138"/>
                    <a:pt x="2593" y="138"/>
                  </a:cubicBezTo>
                  <a:lnTo>
                    <a:pt x="2420" y="138"/>
                  </a:lnTo>
                  <a:cubicBezTo>
                    <a:pt x="2144" y="415"/>
                    <a:pt x="1867" y="553"/>
                    <a:pt x="1556" y="864"/>
                  </a:cubicBezTo>
                  <a:lnTo>
                    <a:pt x="1" y="2454"/>
                  </a:lnTo>
                  <a:cubicBezTo>
                    <a:pt x="277" y="2731"/>
                    <a:pt x="692" y="3146"/>
                    <a:pt x="1142" y="3457"/>
                  </a:cubicBezTo>
                  <a:cubicBezTo>
                    <a:pt x="1867" y="3871"/>
                    <a:pt x="2732" y="4321"/>
                    <a:pt x="3457" y="4736"/>
                  </a:cubicBezTo>
                  <a:cubicBezTo>
                    <a:pt x="4322" y="3871"/>
                    <a:pt x="5186" y="3146"/>
                    <a:pt x="5877" y="2281"/>
                  </a:cubicBezTo>
                  <a:cubicBezTo>
                    <a:pt x="5186" y="1728"/>
                    <a:pt x="4460" y="1141"/>
                    <a:pt x="3596" y="553"/>
                  </a:cubicBezTo>
                  <a:cubicBezTo>
                    <a:pt x="3285" y="277"/>
                    <a:pt x="3008" y="138"/>
                    <a:pt x="2732"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85"/>
            <p:cNvSpPr/>
            <p:nvPr/>
          </p:nvSpPr>
          <p:spPr>
            <a:xfrm>
              <a:off x="3479399" y="4107499"/>
              <a:ext cx="18" cy="18"/>
            </a:xfrm>
            <a:custGeom>
              <a:rect b="b" l="l" r="r" t="t"/>
              <a:pathLst>
                <a:path extrusionOk="0" h="1" w="1">
                  <a:moveTo>
                    <a:pt x="0" y="0"/>
                  </a:moveTo>
                  <a:lnTo>
                    <a:pt x="0" y="0"/>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85"/>
            <p:cNvSpPr/>
            <p:nvPr/>
          </p:nvSpPr>
          <p:spPr>
            <a:xfrm>
              <a:off x="3414222" y="4127973"/>
              <a:ext cx="59609" cy="44110"/>
            </a:xfrm>
            <a:custGeom>
              <a:rect b="b" l="l" r="r" t="t"/>
              <a:pathLst>
                <a:path extrusionOk="0" h="2456" w="3319">
                  <a:moveTo>
                    <a:pt x="0" y="1"/>
                  </a:moveTo>
                  <a:lnTo>
                    <a:pt x="0" y="416"/>
                  </a:lnTo>
                  <a:cubicBezTo>
                    <a:pt x="588" y="865"/>
                    <a:pt x="1175" y="1142"/>
                    <a:pt x="1728" y="1591"/>
                  </a:cubicBezTo>
                  <a:cubicBezTo>
                    <a:pt x="2178" y="1867"/>
                    <a:pt x="2592" y="2006"/>
                    <a:pt x="2904" y="2317"/>
                  </a:cubicBezTo>
                  <a:cubicBezTo>
                    <a:pt x="3042" y="2317"/>
                    <a:pt x="3180" y="2455"/>
                    <a:pt x="3318" y="2455"/>
                  </a:cubicBezTo>
                  <a:lnTo>
                    <a:pt x="3318" y="1867"/>
                  </a:lnTo>
                  <a:cubicBezTo>
                    <a:pt x="2592" y="1591"/>
                    <a:pt x="1901" y="1142"/>
                    <a:pt x="1175" y="727"/>
                  </a:cubicBezTo>
                  <a:cubicBezTo>
                    <a:pt x="726" y="589"/>
                    <a:pt x="449" y="277"/>
                    <a:pt x="173"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85"/>
            <p:cNvSpPr/>
            <p:nvPr/>
          </p:nvSpPr>
          <p:spPr>
            <a:xfrm>
              <a:off x="3489330" y="4123016"/>
              <a:ext cx="39135" cy="49067"/>
            </a:xfrm>
            <a:custGeom>
              <a:rect b="b" l="l" r="r" t="t"/>
              <a:pathLst>
                <a:path extrusionOk="0" h="2732" w="2179">
                  <a:moveTo>
                    <a:pt x="2178" y="0"/>
                  </a:moveTo>
                  <a:cubicBezTo>
                    <a:pt x="2040" y="139"/>
                    <a:pt x="1867" y="277"/>
                    <a:pt x="1729" y="277"/>
                  </a:cubicBezTo>
                  <a:cubicBezTo>
                    <a:pt x="1176" y="865"/>
                    <a:pt x="588" y="1418"/>
                    <a:pt x="139" y="2005"/>
                  </a:cubicBezTo>
                  <a:lnTo>
                    <a:pt x="0" y="2005"/>
                  </a:lnTo>
                  <a:lnTo>
                    <a:pt x="0" y="2143"/>
                  </a:lnTo>
                  <a:cubicBezTo>
                    <a:pt x="0" y="2282"/>
                    <a:pt x="0" y="2593"/>
                    <a:pt x="139" y="2731"/>
                  </a:cubicBezTo>
                  <a:lnTo>
                    <a:pt x="312" y="2731"/>
                  </a:lnTo>
                  <a:lnTo>
                    <a:pt x="312" y="2593"/>
                  </a:lnTo>
                  <a:cubicBezTo>
                    <a:pt x="726" y="2005"/>
                    <a:pt x="1176" y="1556"/>
                    <a:pt x="1590" y="1141"/>
                  </a:cubicBezTo>
                  <a:cubicBezTo>
                    <a:pt x="1729" y="1141"/>
                    <a:pt x="1729" y="1141"/>
                    <a:pt x="1729" y="1003"/>
                  </a:cubicBezTo>
                  <a:cubicBezTo>
                    <a:pt x="1867" y="865"/>
                    <a:pt x="2040" y="692"/>
                    <a:pt x="2178" y="553"/>
                  </a:cubicBezTo>
                  <a:lnTo>
                    <a:pt x="2178" y="415"/>
                  </a:lnTo>
                  <a:lnTo>
                    <a:pt x="2178" y="0"/>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85"/>
            <p:cNvSpPr/>
            <p:nvPr/>
          </p:nvSpPr>
          <p:spPr>
            <a:xfrm>
              <a:off x="3517887" y="4143508"/>
              <a:ext cx="18" cy="18"/>
            </a:xfrm>
            <a:custGeom>
              <a:rect b="b" l="l" r="r" t="t"/>
              <a:pathLst>
                <a:path extrusionOk="0" h="1" w="1">
                  <a:moveTo>
                    <a:pt x="0" y="0"/>
                  </a:moveTo>
                  <a:lnTo>
                    <a:pt x="0" y="0"/>
                  </a:lnTo>
                  <a:lnTo>
                    <a:pt x="0" y="0"/>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85"/>
            <p:cNvSpPr/>
            <p:nvPr/>
          </p:nvSpPr>
          <p:spPr>
            <a:xfrm>
              <a:off x="3615966" y="4205578"/>
              <a:ext cx="39135" cy="49067"/>
            </a:xfrm>
            <a:custGeom>
              <a:rect b="b" l="l" r="r" t="t"/>
              <a:pathLst>
                <a:path extrusionOk="0" h="2732" w="2179">
                  <a:moveTo>
                    <a:pt x="2178" y="1"/>
                  </a:moveTo>
                  <a:cubicBezTo>
                    <a:pt x="2040" y="139"/>
                    <a:pt x="1902" y="139"/>
                    <a:pt x="1729" y="277"/>
                  </a:cubicBezTo>
                  <a:cubicBezTo>
                    <a:pt x="1176" y="865"/>
                    <a:pt x="588" y="1452"/>
                    <a:pt x="174" y="2005"/>
                  </a:cubicBezTo>
                  <a:lnTo>
                    <a:pt x="1" y="2005"/>
                  </a:lnTo>
                  <a:cubicBezTo>
                    <a:pt x="1" y="2316"/>
                    <a:pt x="1" y="2455"/>
                    <a:pt x="174" y="2731"/>
                  </a:cubicBezTo>
                  <a:cubicBezTo>
                    <a:pt x="450" y="2144"/>
                    <a:pt x="865" y="1729"/>
                    <a:pt x="1452" y="1279"/>
                  </a:cubicBezTo>
                  <a:cubicBezTo>
                    <a:pt x="1591" y="1141"/>
                    <a:pt x="1729" y="1003"/>
                    <a:pt x="2040" y="865"/>
                  </a:cubicBezTo>
                  <a:cubicBezTo>
                    <a:pt x="2040" y="726"/>
                    <a:pt x="2178" y="588"/>
                    <a:pt x="2178" y="588"/>
                  </a:cubicBezTo>
                  <a:lnTo>
                    <a:pt x="2178" y="415"/>
                  </a:lnTo>
                  <a:lnTo>
                    <a:pt x="2178"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85"/>
            <p:cNvSpPr/>
            <p:nvPr/>
          </p:nvSpPr>
          <p:spPr>
            <a:xfrm>
              <a:off x="3541468" y="4208057"/>
              <a:ext cx="58999" cy="46588"/>
            </a:xfrm>
            <a:custGeom>
              <a:rect b="b" l="l" r="r" t="t"/>
              <a:pathLst>
                <a:path extrusionOk="0" h="2594" w="3285">
                  <a:moveTo>
                    <a:pt x="1" y="1"/>
                  </a:moveTo>
                  <a:lnTo>
                    <a:pt x="1" y="450"/>
                  </a:lnTo>
                  <a:cubicBezTo>
                    <a:pt x="554" y="865"/>
                    <a:pt x="1280" y="1453"/>
                    <a:pt x="1867" y="1729"/>
                  </a:cubicBezTo>
                  <a:cubicBezTo>
                    <a:pt x="2282" y="2178"/>
                    <a:pt x="2870" y="2455"/>
                    <a:pt x="3285" y="2593"/>
                  </a:cubicBezTo>
                  <a:lnTo>
                    <a:pt x="3285" y="2006"/>
                  </a:lnTo>
                  <a:cubicBezTo>
                    <a:pt x="2593" y="1591"/>
                    <a:pt x="1867" y="1314"/>
                    <a:pt x="1142" y="865"/>
                  </a:cubicBezTo>
                  <a:cubicBezTo>
                    <a:pt x="692" y="588"/>
                    <a:pt x="416" y="450"/>
                    <a:pt x="139" y="139"/>
                  </a:cubicBezTo>
                  <a:cubicBezTo>
                    <a:pt x="1" y="139"/>
                    <a:pt x="1" y="1"/>
                    <a:pt x="1"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85"/>
            <p:cNvSpPr/>
            <p:nvPr/>
          </p:nvSpPr>
          <p:spPr>
            <a:xfrm>
              <a:off x="3579957" y="4177022"/>
              <a:ext cx="10578" cy="13057"/>
            </a:xfrm>
            <a:custGeom>
              <a:rect b="b" l="l" r="r" t="t"/>
              <a:pathLst>
                <a:path extrusionOk="0" h="727" w="589">
                  <a:moveTo>
                    <a:pt x="277" y="1"/>
                  </a:moveTo>
                  <a:cubicBezTo>
                    <a:pt x="277" y="139"/>
                    <a:pt x="139" y="139"/>
                    <a:pt x="139" y="139"/>
                  </a:cubicBezTo>
                  <a:lnTo>
                    <a:pt x="139" y="277"/>
                  </a:lnTo>
                  <a:cubicBezTo>
                    <a:pt x="139" y="277"/>
                    <a:pt x="1" y="277"/>
                    <a:pt x="1" y="450"/>
                  </a:cubicBezTo>
                  <a:lnTo>
                    <a:pt x="1" y="588"/>
                  </a:lnTo>
                  <a:lnTo>
                    <a:pt x="139" y="588"/>
                  </a:lnTo>
                  <a:lnTo>
                    <a:pt x="277" y="726"/>
                  </a:lnTo>
                  <a:lnTo>
                    <a:pt x="450" y="726"/>
                  </a:lnTo>
                  <a:lnTo>
                    <a:pt x="450" y="588"/>
                  </a:lnTo>
                  <a:lnTo>
                    <a:pt x="589" y="588"/>
                  </a:lnTo>
                  <a:lnTo>
                    <a:pt x="589" y="450"/>
                  </a:lnTo>
                  <a:lnTo>
                    <a:pt x="589" y="277"/>
                  </a:lnTo>
                  <a:lnTo>
                    <a:pt x="589" y="139"/>
                  </a:lnTo>
                  <a:lnTo>
                    <a:pt x="450"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85"/>
            <p:cNvSpPr/>
            <p:nvPr/>
          </p:nvSpPr>
          <p:spPr>
            <a:xfrm>
              <a:off x="3543965" y="4145987"/>
              <a:ext cx="106162" cy="82580"/>
            </a:xfrm>
            <a:custGeom>
              <a:rect b="b" l="l" r="r" t="t"/>
              <a:pathLst>
                <a:path extrusionOk="0" h="4598" w="5911">
                  <a:moveTo>
                    <a:pt x="2731" y="1141"/>
                  </a:moveTo>
                  <a:cubicBezTo>
                    <a:pt x="3318" y="1314"/>
                    <a:pt x="3733" y="1729"/>
                    <a:pt x="4183" y="2005"/>
                  </a:cubicBezTo>
                  <a:cubicBezTo>
                    <a:pt x="4321" y="2005"/>
                    <a:pt x="4459" y="2316"/>
                    <a:pt x="4321" y="2454"/>
                  </a:cubicBezTo>
                  <a:cubicBezTo>
                    <a:pt x="4252" y="2524"/>
                    <a:pt x="4174" y="2558"/>
                    <a:pt x="4096" y="2558"/>
                  </a:cubicBezTo>
                  <a:cubicBezTo>
                    <a:pt x="4018" y="2558"/>
                    <a:pt x="3941" y="2524"/>
                    <a:pt x="3871" y="2454"/>
                  </a:cubicBezTo>
                  <a:cubicBezTo>
                    <a:pt x="3595" y="2316"/>
                    <a:pt x="3457" y="2178"/>
                    <a:pt x="3146" y="2005"/>
                  </a:cubicBezTo>
                  <a:lnTo>
                    <a:pt x="3146" y="2178"/>
                  </a:lnTo>
                  <a:cubicBezTo>
                    <a:pt x="3146" y="2316"/>
                    <a:pt x="3146" y="2454"/>
                    <a:pt x="3007" y="2454"/>
                  </a:cubicBezTo>
                  <a:cubicBezTo>
                    <a:pt x="3007" y="2593"/>
                    <a:pt x="3007" y="2731"/>
                    <a:pt x="2869" y="2731"/>
                  </a:cubicBezTo>
                  <a:cubicBezTo>
                    <a:pt x="2869" y="2869"/>
                    <a:pt x="2731" y="2869"/>
                    <a:pt x="2593" y="2869"/>
                  </a:cubicBezTo>
                  <a:cubicBezTo>
                    <a:pt x="2593" y="3042"/>
                    <a:pt x="2454" y="3042"/>
                    <a:pt x="2281" y="3042"/>
                  </a:cubicBezTo>
                  <a:cubicBezTo>
                    <a:pt x="2143" y="3042"/>
                    <a:pt x="2143" y="3042"/>
                    <a:pt x="2005" y="2869"/>
                  </a:cubicBezTo>
                  <a:cubicBezTo>
                    <a:pt x="1867" y="2869"/>
                    <a:pt x="1728" y="2731"/>
                    <a:pt x="1728" y="2731"/>
                  </a:cubicBezTo>
                  <a:cubicBezTo>
                    <a:pt x="1590" y="2593"/>
                    <a:pt x="1590" y="2593"/>
                    <a:pt x="1590" y="2454"/>
                  </a:cubicBezTo>
                  <a:cubicBezTo>
                    <a:pt x="1417" y="2454"/>
                    <a:pt x="1417" y="2316"/>
                    <a:pt x="1417" y="2178"/>
                  </a:cubicBezTo>
                  <a:lnTo>
                    <a:pt x="1417" y="1867"/>
                  </a:lnTo>
                  <a:lnTo>
                    <a:pt x="1867" y="1452"/>
                  </a:lnTo>
                  <a:cubicBezTo>
                    <a:pt x="2005" y="1314"/>
                    <a:pt x="2143" y="1141"/>
                    <a:pt x="2454" y="1141"/>
                  </a:cubicBezTo>
                  <a:close/>
                  <a:moveTo>
                    <a:pt x="2731" y="0"/>
                  </a:moveTo>
                  <a:cubicBezTo>
                    <a:pt x="2731" y="0"/>
                    <a:pt x="2731" y="139"/>
                    <a:pt x="2593" y="139"/>
                  </a:cubicBezTo>
                  <a:lnTo>
                    <a:pt x="2454" y="139"/>
                  </a:lnTo>
                  <a:cubicBezTo>
                    <a:pt x="2143" y="277"/>
                    <a:pt x="1867" y="588"/>
                    <a:pt x="1590" y="864"/>
                  </a:cubicBezTo>
                  <a:cubicBezTo>
                    <a:pt x="1003" y="1314"/>
                    <a:pt x="415" y="1867"/>
                    <a:pt x="0" y="2454"/>
                  </a:cubicBezTo>
                  <a:cubicBezTo>
                    <a:pt x="277" y="2731"/>
                    <a:pt x="726" y="3042"/>
                    <a:pt x="1141" y="3457"/>
                  </a:cubicBezTo>
                  <a:cubicBezTo>
                    <a:pt x="1867" y="3906"/>
                    <a:pt x="2731" y="4321"/>
                    <a:pt x="3457" y="4597"/>
                  </a:cubicBezTo>
                  <a:cubicBezTo>
                    <a:pt x="4321" y="3733"/>
                    <a:pt x="5185" y="3042"/>
                    <a:pt x="5911" y="2316"/>
                  </a:cubicBezTo>
                  <a:cubicBezTo>
                    <a:pt x="5185" y="1729"/>
                    <a:pt x="4459" y="1003"/>
                    <a:pt x="3595" y="450"/>
                  </a:cubicBezTo>
                  <a:cubicBezTo>
                    <a:pt x="3318" y="277"/>
                    <a:pt x="3007" y="139"/>
                    <a:pt x="2731"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85"/>
            <p:cNvSpPr/>
            <p:nvPr/>
          </p:nvSpPr>
          <p:spPr>
            <a:xfrm>
              <a:off x="3642044" y="4228549"/>
              <a:ext cx="18" cy="18"/>
            </a:xfrm>
            <a:custGeom>
              <a:rect b="b" l="l" r="r" t="t"/>
              <a:pathLst>
                <a:path extrusionOk="0" h="1" w="1">
                  <a:moveTo>
                    <a:pt x="0" y="0"/>
                  </a:moveTo>
                  <a:lnTo>
                    <a:pt x="0" y="0"/>
                  </a:lnTo>
                  <a:lnTo>
                    <a:pt x="0" y="0"/>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85"/>
            <p:cNvSpPr/>
            <p:nvPr/>
          </p:nvSpPr>
          <p:spPr>
            <a:xfrm>
              <a:off x="2930613" y="3949199"/>
              <a:ext cx="21139" cy="77605"/>
            </a:xfrm>
            <a:custGeom>
              <a:rect b="b" l="l" r="r" t="t"/>
              <a:pathLst>
                <a:path extrusionOk="0" h="4321" w="1177">
                  <a:moveTo>
                    <a:pt x="865" y="0"/>
                  </a:moveTo>
                  <a:cubicBezTo>
                    <a:pt x="588" y="173"/>
                    <a:pt x="312" y="450"/>
                    <a:pt x="1" y="588"/>
                  </a:cubicBezTo>
                  <a:cubicBezTo>
                    <a:pt x="139" y="726"/>
                    <a:pt x="139" y="726"/>
                    <a:pt x="139" y="864"/>
                  </a:cubicBezTo>
                  <a:cubicBezTo>
                    <a:pt x="139" y="1901"/>
                    <a:pt x="139" y="2904"/>
                    <a:pt x="312" y="3906"/>
                  </a:cubicBezTo>
                  <a:cubicBezTo>
                    <a:pt x="450" y="4044"/>
                    <a:pt x="450" y="4183"/>
                    <a:pt x="450" y="4321"/>
                  </a:cubicBezTo>
                  <a:cubicBezTo>
                    <a:pt x="588" y="4183"/>
                    <a:pt x="727" y="4044"/>
                    <a:pt x="865" y="3768"/>
                  </a:cubicBezTo>
                  <a:cubicBezTo>
                    <a:pt x="1003" y="3768"/>
                    <a:pt x="1003" y="3768"/>
                    <a:pt x="1176" y="3630"/>
                  </a:cubicBezTo>
                  <a:cubicBezTo>
                    <a:pt x="865" y="2454"/>
                    <a:pt x="865" y="1175"/>
                    <a:pt x="865"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85"/>
            <p:cNvSpPr/>
            <p:nvPr/>
          </p:nvSpPr>
          <p:spPr>
            <a:xfrm>
              <a:off x="3044838" y="3869115"/>
              <a:ext cx="12446" cy="57131"/>
            </a:xfrm>
            <a:custGeom>
              <a:rect b="b" l="l" r="r" t="t"/>
              <a:pathLst>
                <a:path extrusionOk="0" h="3181" w="693">
                  <a:moveTo>
                    <a:pt x="554" y="0"/>
                  </a:moveTo>
                  <a:cubicBezTo>
                    <a:pt x="416" y="139"/>
                    <a:pt x="416" y="311"/>
                    <a:pt x="277" y="311"/>
                  </a:cubicBezTo>
                  <a:cubicBezTo>
                    <a:pt x="277" y="1314"/>
                    <a:pt x="1" y="2178"/>
                    <a:pt x="139" y="3180"/>
                  </a:cubicBezTo>
                  <a:cubicBezTo>
                    <a:pt x="277" y="3042"/>
                    <a:pt x="416" y="3042"/>
                    <a:pt x="416" y="2904"/>
                  </a:cubicBezTo>
                  <a:cubicBezTo>
                    <a:pt x="554" y="2904"/>
                    <a:pt x="554" y="2731"/>
                    <a:pt x="692" y="2731"/>
                  </a:cubicBezTo>
                  <a:cubicBezTo>
                    <a:pt x="554" y="2593"/>
                    <a:pt x="554" y="2593"/>
                    <a:pt x="554" y="2454"/>
                  </a:cubicBezTo>
                  <a:lnTo>
                    <a:pt x="554" y="0"/>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85"/>
            <p:cNvSpPr/>
            <p:nvPr/>
          </p:nvSpPr>
          <p:spPr>
            <a:xfrm>
              <a:off x="3145414" y="3797096"/>
              <a:ext cx="10560" cy="56520"/>
            </a:xfrm>
            <a:custGeom>
              <a:rect b="b" l="l" r="r" t="t"/>
              <a:pathLst>
                <a:path extrusionOk="0" h="3147" w="588">
                  <a:moveTo>
                    <a:pt x="588" y="1"/>
                  </a:moveTo>
                  <a:lnTo>
                    <a:pt x="588" y="1"/>
                  </a:lnTo>
                  <a:cubicBezTo>
                    <a:pt x="450" y="139"/>
                    <a:pt x="277" y="139"/>
                    <a:pt x="139" y="277"/>
                  </a:cubicBezTo>
                  <a:cubicBezTo>
                    <a:pt x="139" y="1280"/>
                    <a:pt x="0" y="2144"/>
                    <a:pt x="0" y="3146"/>
                  </a:cubicBezTo>
                  <a:cubicBezTo>
                    <a:pt x="139" y="3008"/>
                    <a:pt x="450" y="2870"/>
                    <a:pt x="588" y="2731"/>
                  </a:cubicBezTo>
                  <a:cubicBezTo>
                    <a:pt x="450" y="2593"/>
                    <a:pt x="450" y="2593"/>
                    <a:pt x="450" y="2420"/>
                  </a:cubicBezTo>
                  <a:cubicBezTo>
                    <a:pt x="450" y="1556"/>
                    <a:pt x="588" y="865"/>
                    <a:pt x="588"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85"/>
            <p:cNvSpPr/>
            <p:nvPr/>
          </p:nvSpPr>
          <p:spPr>
            <a:xfrm>
              <a:off x="3103819" y="3828149"/>
              <a:ext cx="15535" cy="54024"/>
            </a:xfrm>
            <a:custGeom>
              <a:rect b="b" l="l" r="r" t="t"/>
              <a:pathLst>
                <a:path extrusionOk="0" h="3008" w="865">
                  <a:moveTo>
                    <a:pt x="726" y="0"/>
                  </a:moveTo>
                  <a:cubicBezTo>
                    <a:pt x="588" y="0"/>
                    <a:pt x="450" y="138"/>
                    <a:pt x="312" y="277"/>
                  </a:cubicBezTo>
                  <a:cubicBezTo>
                    <a:pt x="312" y="1141"/>
                    <a:pt x="173" y="1867"/>
                    <a:pt x="1" y="2731"/>
                  </a:cubicBezTo>
                  <a:lnTo>
                    <a:pt x="1" y="3007"/>
                  </a:lnTo>
                  <a:cubicBezTo>
                    <a:pt x="312" y="2869"/>
                    <a:pt x="588" y="2592"/>
                    <a:pt x="865" y="2420"/>
                  </a:cubicBezTo>
                  <a:cubicBezTo>
                    <a:pt x="726" y="2420"/>
                    <a:pt x="726" y="2281"/>
                    <a:pt x="726" y="2281"/>
                  </a:cubicBezTo>
                  <a:lnTo>
                    <a:pt x="726" y="0"/>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85"/>
            <p:cNvSpPr/>
            <p:nvPr/>
          </p:nvSpPr>
          <p:spPr>
            <a:xfrm>
              <a:off x="3085823" y="3840559"/>
              <a:ext cx="13039" cy="54652"/>
            </a:xfrm>
            <a:custGeom>
              <a:rect b="b" l="l" r="r" t="t"/>
              <a:pathLst>
                <a:path extrusionOk="0" h="3043" w="726">
                  <a:moveTo>
                    <a:pt x="726" y="0"/>
                  </a:moveTo>
                  <a:cubicBezTo>
                    <a:pt x="588" y="0"/>
                    <a:pt x="449" y="173"/>
                    <a:pt x="138" y="311"/>
                  </a:cubicBezTo>
                  <a:lnTo>
                    <a:pt x="138" y="1590"/>
                  </a:lnTo>
                  <a:cubicBezTo>
                    <a:pt x="0" y="1901"/>
                    <a:pt x="0" y="2316"/>
                    <a:pt x="0" y="2766"/>
                  </a:cubicBezTo>
                  <a:cubicBezTo>
                    <a:pt x="0" y="2904"/>
                    <a:pt x="138" y="2904"/>
                    <a:pt x="138" y="3042"/>
                  </a:cubicBezTo>
                  <a:cubicBezTo>
                    <a:pt x="138" y="2904"/>
                    <a:pt x="311" y="2904"/>
                    <a:pt x="449" y="2766"/>
                  </a:cubicBezTo>
                  <a:lnTo>
                    <a:pt x="311" y="2593"/>
                  </a:lnTo>
                  <a:cubicBezTo>
                    <a:pt x="449" y="1901"/>
                    <a:pt x="588" y="1176"/>
                    <a:pt x="588" y="450"/>
                  </a:cubicBezTo>
                  <a:cubicBezTo>
                    <a:pt x="726" y="311"/>
                    <a:pt x="726" y="173"/>
                    <a:pt x="726"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85"/>
            <p:cNvSpPr/>
            <p:nvPr/>
          </p:nvSpPr>
          <p:spPr>
            <a:xfrm>
              <a:off x="3127400" y="3809524"/>
              <a:ext cx="10578" cy="54634"/>
            </a:xfrm>
            <a:custGeom>
              <a:rect b="b" l="l" r="r" t="t"/>
              <a:pathLst>
                <a:path extrusionOk="0" h="3042" w="589">
                  <a:moveTo>
                    <a:pt x="589" y="0"/>
                  </a:moveTo>
                  <a:lnTo>
                    <a:pt x="589" y="0"/>
                  </a:lnTo>
                  <a:cubicBezTo>
                    <a:pt x="416" y="173"/>
                    <a:pt x="139" y="311"/>
                    <a:pt x="1" y="449"/>
                  </a:cubicBezTo>
                  <a:lnTo>
                    <a:pt x="1" y="3042"/>
                  </a:lnTo>
                  <a:cubicBezTo>
                    <a:pt x="139" y="3042"/>
                    <a:pt x="278" y="2904"/>
                    <a:pt x="278" y="2904"/>
                  </a:cubicBezTo>
                  <a:lnTo>
                    <a:pt x="416" y="2904"/>
                  </a:lnTo>
                  <a:cubicBezTo>
                    <a:pt x="416" y="1901"/>
                    <a:pt x="589" y="1037"/>
                    <a:pt x="589"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85"/>
            <p:cNvSpPr/>
            <p:nvPr/>
          </p:nvSpPr>
          <p:spPr>
            <a:xfrm>
              <a:off x="3163410" y="3778471"/>
              <a:ext cx="18032" cy="62106"/>
            </a:xfrm>
            <a:custGeom>
              <a:rect b="b" l="l" r="r" t="t"/>
              <a:pathLst>
                <a:path extrusionOk="0" h="3458" w="1004">
                  <a:moveTo>
                    <a:pt x="1003" y="1"/>
                  </a:moveTo>
                  <a:lnTo>
                    <a:pt x="1003" y="1"/>
                  </a:lnTo>
                  <a:cubicBezTo>
                    <a:pt x="727" y="174"/>
                    <a:pt x="450" y="450"/>
                    <a:pt x="139" y="588"/>
                  </a:cubicBezTo>
                  <a:cubicBezTo>
                    <a:pt x="139" y="1591"/>
                    <a:pt x="1" y="2455"/>
                    <a:pt x="1" y="3457"/>
                  </a:cubicBezTo>
                  <a:cubicBezTo>
                    <a:pt x="139" y="3319"/>
                    <a:pt x="450" y="3181"/>
                    <a:pt x="588" y="3043"/>
                  </a:cubicBezTo>
                  <a:cubicBezTo>
                    <a:pt x="588" y="2904"/>
                    <a:pt x="727" y="2904"/>
                    <a:pt x="727" y="2904"/>
                  </a:cubicBezTo>
                  <a:cubicBezTo>
                    <a:pt x="727" y="1902"/>
                    <a:pt x="865" y="1038"/>
                    <a:pt x="1003"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85"/>
            <p:cNvSpPr/>
            <p:nvPr/>
          </p:nvSpPr>
          <p:spPr>
            <a:xfrm>
              <a:off x="3205006" y="3762954"/>
              <a:ext cx="13057" cy="46588"/>
            </a:xfrm>
            <a:custGeom>
              <a:rect b="b" l="l" r="r" t="t"/>
              <a:pathLst>
                <a:path extrusionOk="0" h="2594" w="727">
                  <a:moveTo>
                    <a:pt x="588" y="1"/>
                  </a:moveTo>
                  <a:cubicBezTo>
                    <a:pt x="415" y="1"/>
                    <a:pt x="277" y="174"/>
                    <a:pt x="139" y="174"/>
                  </a:cubicBezTo>
                  <a:cubicBezTo>
                    <a:pt x="277" y="174"/>
                    <a:pt x="277" y="174"/>
                    <a:pt x="277" y="312"/>
                  </a:cubicBezTo>
                  <a:cubicBezTo>
                    <a:pt x="277" y="588"/>
                    <a:pt x="277" y="1038"/>
                    <a:pt x="139" y="1452"/>
                  </a:cubicBezTo>
                  <a:cubicBezTo>
                    <a:pt x="139" y="1729"/>
                    <a:pt x="139" y="2178"/>
                    <a:pt x="1" y="2455"/>
                  </a:cubicBezTo>
                  <a:lnTo>
                    <a:pt x="1" y="2593"/>
                  </a:lnTo>
                  <a:lnTo>
                    <a:pt x="139" y="2593"/>
                  </a:lnTo>
                  <a:cubicBezTo>
                    <a:pt x="277" y="2455"/>
                    <a:pt x="415" y="2317"/>
                    <a:pt x="588" y="2178"/>
                  </a:cubicBezTo>
                  <a:cubicBezTo>
                    <a:pt x="588" y="1452"/>
                    <a:pt x="727" y="727"/>
                    <a:pt x="727"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85"/>
            <p:cNvSpPr/>
            <p:nvPr/>
          </p:nvSpPr>
          <p:spPr>
            <a:xfrm>
              <a:off x="3225498" y="3766061"/>
              <a:ext cx="8082" cy="22989"/>
            </a:xfrm>
            <a:custGeom>
              <a:rect b="b" l="l" r="r" t="t"/>
              <a:pathLst>
                <a:path extrusionOk="0" h="1280" w="450">
                  <a:moveTo>
                    <a:pt x="139" y="1"/>
                  </a:moveTo>
                  <a:cubicBezTo>
                    <a:pt x="139" y="415"/>
                    <a:pt x="139" y="865"/>
                    <a:pt x="0" y="1279"/>
                  </a:cubicBezTo>
                  <a:cubicBezTo>
                    <a:pt x="139" y="1141"/>
                    <a:pt x="311" y="1003"/>
                    <a:pt x="311" y="692"/>
                  </a:cubicBezTo>
                  <a:cubicBezTo>
                    <a:pt x="450" y="554"/>
                    <a:pt x="450" y="415"/>
                    <a:pt x="450" y="277"/>
                  </a:cubicBezTo>
                  <a:lnTo>
                    <a:pt x="450" y="139"/>
                  </a:lnTo>
                  <a:cubicBezTo>
                    <a:pt x="311" y="139"/>
                    <a:pt x="311" y="1"/>
                    <a:pt x="139"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85"/>
            <p:cNvSpPr/>
            <p:nvPr/>
          </p:nvSpPr>
          <p:spPr>
            <a:xfrm>
              <a:off x="3187010" y="3768539"/>
              <a:ext cx="13057" cy="54024"/>
            </a:xfrm>
            <a:custGeom>
              <a:rect b="b" l="l" r="r" t="t"/>
              <a:pathLst>
                <a:path extrusionOk="0" h="3008" w="727">
                  <a:moveTo>
                    <a:pt x="726" y="1"/>
                  </a:moveTo>
                  <a:cubicBezTo>
                    <a:pt x="553" y="139"/>
                    <a:pt x="415" y="139"/>
                    <a:pt x="277" y="139"/>
                  </a:cubicBezTo>
                  <a:lnTo>
                    <a:pt x="277" y="277"/>
                  </a:lnTo>
                  <a:cubicBezTo>
                    <a:pt x="139" y="1141"/>
                    <a:pt x="139" y="2144"/>
                    <a:pt x="0" y="3008"/>
                  </a:cubicBezTo>
                  <a:cubicBezTo>
                    <a:pt x="139" y="2870"/>
                    <a:pt x="277" y="2870"/>
                    <a:pt x="415" y="2731"/>
                  </a:cubicBezTo>
                  <a:cubicBezTo>
                    <a:pt x="415" y="2282"/>
                    <a:pt x="553" y="1867"/>
                    <a:pt x="553" y="1418"/>
                  </a:cubicBezTo>
                  <a:cubicBezTo>
                    <a:pt x="726" y="1003"/>
                    <a:pt x="726" y="554"/>
                    <a:pt x="726"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85"/>
            <p:cNvSpPr/>
            <p:nvPr/>
          </p:nvSpPr>
          <p:spPr>
            <a:xfrm>
              <a:off x="3018778" y="3882154"/>
              <a:ext cx="20492" cy="64566"/>
            </a:xfrm>
            <a:custGeom>
              <a:rect b="b" l="l" r="r" t="t"/>
              <a:pathLst>
                <a:path extrusionOk="0" h="3595" w="1141">
                  <a:moveTo>
                    <a:pt x="1141" y="0"/>
                  </a:moveTo>
                  <a:lnTo>
                    <a:pt x="1141" y="0"/>
                  </a:lnTo>
                  <a:cubicBezTo>
                    <a:pt x="726" y="277"/>
                    <a:pt x="415" y="450"/>
                    <a:pt x="138" y="726"/>
                  </a:cubicBezTo>
                  <a:lnTo>
                    <a:pt x="138" y="864"/>
                  </a:lnTo>
                  <a:cubicBezTo>
                    <a:pt x="138" y="1728"/>
                    <a:pt x="0" y="2593"/>
                    <a:pt x="138" y="3595"/>
                  </a:cubicBezTo>
                  <a:cubicBezTo>
                    <a:pt x="415" y="3457"/>
                    <a:pt x="726" y="3180"/>
                    <a:pt x="1002" y="2869"/>
                  </a:cubicBezTo>
                  <a:cubicBezTo>
                    <a:pt x="864" y="1867"/>
                    <a:pt x="1002" y="1003"/>
                    <a:pt x="1141"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85"/>
            <p:cNvSpPr/>
            <p:nvPr/>
          </p:nvSpPr>
          <p:spPr>
            <a:xfrm>
              <a:off x="2912617" y="3967824"/>
              <a:ext cx="15535" cy="74498"/>
            </a:xfrm>
            <a:custGeom>
              <a:rect b="b" l="l" r="r" t="t"/>
              <a:pathLst>
                <a:path extrusionOk="0" h="4148" w="865">
                  <a:moveTo>
                    <a:pt x="588" y="0"/>
                  </a:moveTo>
                  <a:cubicBezTo>
                    <a:pt x="277" y="138"/>
                    <a:pt x="139" y="277"/>
                    <a:pt x="0" y="553"/>
                  </a:cubicBezTo>
                  <a:cubicBezTo>
                    <a:pt x="0" y="1003"/>
                    <a:pt x="0" y="1417"/>
                    <a:pt x="139" y="2005"/>
                  </a:cubicBezTo>
                  <a:lnTo>
                    <a:pt x="139" y="3284"/>
                  </a:lnTo>
                  <a:cubicBezTo>
                    <a:pt x="139" y="3595"/>
                    <a:pt x="277" y="3871"/>
                    <a:pt x="450" y="4148"/>
                  </a:cubicBezTo>
                  <a:cubicBezTo>
                    <a:pt x="588" y="4010"/>
                    <a:pt x="726" y="3871"/>
                    <a:pt x="865" y="3733"/>
                  </a:cubicBezTo>
                  <a:cubicBezTo>
                    <a:pt x="726" y="2420"/>
                    <a:pt x="588" y="1279"/>
                    <a:pt x="588"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85"/>
            <p:cNvSpPr/>
            <p:nvPr/>
          </p:nvSpPr>
          <p:spPr>
            <a:xfrm>
              <a:off x="2897099" y="3985820"/>
              <a:ext cx="15535" cy="69541"/>
            </a:xfrm>
            <a:custGeom>
              <a:rect b="b" l="l" r="r" t="t"/>
              <a:pathLst>
                <a:path extrusionOk="0" h="3872" w="865">
                  <a:moveTo>
                    <a:pt x="277" y="1"/>
                  </a:moveTo>
                  <a:lnTo>
                    <a:pt x="0" y="277"/>
                  </a:lnTo>
                  <a:cubicBezTo>
                    <a:pt x="0" y="865"/>
                    <a:pt x="139" y="1591"/>
                    <a:pt x="139" y="2282"/>
                  </a:cubicBezTo>
                  <a:cubicBezTo>
                    <a:pt x="277" y="2731"/>
                    <a:pt x="277" y="3319"/>
                    <a:pt x="450" y="3734"/>
                  </a:cubicBezTo>
                  <a:lnTo>
                    <a:pt x="450" y="3872"/>
                  </a:lnTo>
                  <a:cubicBezTo>
                    <a:pt x="588" y="3734"/>
                    <a:pt x="726" y="3595"/>
                    <a:pt x="864" y="3595"/>
                  </a:cubicBezTo>
                  <a:lnTo>
                    <a:pt x="726" y="3457"/>
                  </a:lnTo>
                  <a:cubicBezTo>
                    <a:pt x="277" y="2282"/>
                    <a:pt x="450" y="1141"/>
                    <a:pt x="277"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85"/>
            <p:cNvSpPr/>
            <p:nvPr/>
          </p:nvSpPr>
          <p:spPr>
            <a:xfrm>
              <a:off x="3065331" y="3853598"/>
              <a:ext cx="13057" cy="57131"/>
            </a:xfrm>
            <a:custGeom>
              <a:rect b="b" l="l" r="r" t="t"/>
              <a:pathLst>
                <a:path extrusionOk="0" h="3181" w="727">
                  <a:moveTo>
                    <a:pt x="726" y="0"/>
                  </a:moveTo>
                  <a:lnTo>
                    <a:pt x="726" y="0"/>
                  </a:lnTo>
                  <a:cubicBezTo>
                    <a:pt x="415" y="138"/>
                    <a:pt x="277" y="311"/>
                    <a:pt x="0" y="588"/>
                  </a:cubicBezTo>
                  <a:lnTo>
                    <a:pt x="0" y="3180"/>
                  </a:lnTo>
                  <a:cubicBezTo>
                    <a:pt x="277" y="3042"/>
                    <a:pt x="415" y="2904"/>
                    <a:pt x="726" y="2593"/>
                  </a:cubicBezTo>
                  <a:lnTo>
                    <a:pt x="726" y="2454"/>
                  </a:lnTo>
                  <a:cubicBezTo>
                    <a:pt x="588" y="2316"/>
                    <a:pt x="588" y="2040"/>
                    <a:pt x="588" y="1867"/>
                  </a:cubicBezTo>
                  <a:lnTo>
                    <a:pt x="588" y="1003"/>
                  </a:lnTo>
                  <a:cubicBezTo>
                    <a:pt x="726" y="726"/>
                    <a:pt x="726" y="450"/>
                    <a:pt x="726"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85"/>
            <p:cNvSpPr/>
            <p:nvPr/>
          </p:nvSpPr>
          <p:spPr>
            <a:xfrm>
              <a:off x="2843094" y="4037347"/>
              <a:ext cx="15535" cy="33531"/>
            </a:xfrm>
            <a:custGeom>
              <a:rect b="b" l="l" r="r" t="t"/>
              <a:pathLst>
                <a:path extrusionOk="0" h="1867" w="865">
                  <a:moveTo>
                    <a:pt x="691" y="0"/>
                  </a:moveTo>
                  <a:cubicBezTo>
                    <a:pt x="415" y="277"/>
                    <a:pt x="277" y="588"/>
                    <a:pt x="138" y="865"/>
                  </a:cubicBezTo>
                  <a:cubicBezTo>
                    <a:pt x="138" y="1003"/>
                    <a:pt x="0" y="1141"/>
                    <a:pt x="0" y="1314"/>
                  </a:cubicBezTo>
                  <a:lnTo>
                    <a:pt x="0" y="1452"/>
                  </a:lnTo>
                  <a:lnTo>
                    <a:pt x="0" y="1590"/>
                  </a:lnTo>
                  <a:lnTo>
                    <a:pt x="138" y="1590"/>
                  </a:lnTo>
                  <a:lnTo>
                    <a:pt x="277" y="1729"/>
                  </a:lnTo>
                  <a:cubicBezTo>
                    <a:pt x="415" y="1867"/>
                    <a:pt x="553" y="1867"/>
                    <a:pt x="691" y="1867"/>
                  </a:cubicBezTo>
                  <a:lnTo>
                    <a:pt x="864" y="1867"/>
                  </a:lnTo>
                  <a:cubicBezTo>
                    <a:pt x="864" y="1141"/>
                    <a:pt x="691" y="588"/>
                    <a:pt x="691"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85"/>
            <p:cNvSpPr/>
            <p:nvPr/>
          </p:nvSpPr>
          <p:spPr>
            <a:xfrm>
              <a:off x="2954212" y="3933682"/>
              <a:ext cx="18014" cy="72648"/>
            </a:xfrm>
            <a:custGeom>
              <a:rect b="b" l="l" r="r" t="t"/>
              <a:pathLst>
                <a:path extrusionOk="0" h="4045" w="1003">
                  <a:moveTo>
                    <a:pt x="726" y="0"/>
                  </a:moveTo>
                  <a:cubicBezTo>
                    <a:pt x="415" y="173"/>
                    <a:pt x="277" y="311"/>
                    <a:pt x="0" y="449"/>
                  </a:cubicBezTo>
                  <a:lnTo>
                    <a:pt x="139" y="588"/>
                  </a:lnTo>
                  <a:lnTo>
                    <a:pt x="139" y="3457"/>
                  </a:lnTo>
                  <a:cubicBezTo>
                    <a:pt x="277" y="3629"/>
                    <a:pt x="277" y="3906"/>
                    <a:pt x="277" y="4044"/>
                  </a:cubicBezTo>
                  <a:cubicBezTo>
                    <a:pt x="553" y="3768"/>
                    <a:pt x="864" y="3629"/>
                    <a:pt x="1003" y="3318"/>
                  </a:cubicBezTo>
                  <a:lnTo>
                    <a:pt x="864" y="3180"/>
                  </a:lnTo>
                  <a:lnTo>
                    <a:pt x="864" y="3042"/>
                  </a:lnTo>
                  <a:cubicBezTo>
                    <a:pt x="726" y="2039"/>
                    <a:pt x="726" y="1037"/>
                    <a:pt x="726"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85"/>
            <p:cNvSpPr/>
            <p:nvPr/>
          </p:nvSpPr>
          <p:spPr>
            <a:xfrm>
              <a:off x="2866065" y="4016854"/>
              <a:ext cx="13039" cy="54024"/>
            </a:xfrm>
            <a:custGeom>
              <a:rect b="b" l="l" r="r" t="t"/>
              <a:pathLst>
                <a:path extrusionOk="0" h="3008" w="726">
                  <a:moveTo>
                    <a:pt x="277" y="1"/>
                  </a:moveTo>
                  <a:cubicBezTo>
                    <a:pt x="138" y="139"/>
                    <a:pt x="138" y="277"/>
                    <a:pt x="0" y="416"/>
                  </a:cubicBezTo>
                  <a:cubicBezTo>
                    <a:pt x="0" y="1280"/>
                    <a:pt x="138" y="2144"/>
                    <a:pt x="138" y="3008"/>
                  </a:cubicBezTo>
                  <a:cubicBezTo>
                    <a:pt x="449" y="3008"/>
                    <a:pt x="588" y="2870"/>
                    <a:pt x="726" y="2870"/>
                  </a:cubicBezTo>
                  <a:cubicBezTo>
                    <a:pt x="449" y="1867"/>
                    <a:pt x="449" y="865"/>
                    <a:pt x="277"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85"/>
            <p:cNvSpPr/>
            <p:nvPr/>
          </p:nvSpPr>
          <p:spPr>
            <a:xfrm>
              <a:off x="2998286" y="3900150"/>
              <a:ext cx="15535" cy="67691"/>
            </a:xfrm>
            <a:custGeom>
              <a:rect b="b" l="l" r="r" t="t"/>
              <a:pathLst>
                <a:path extrusionOk="0" h="3769" w="865">
                  <a:moveTo>
                    <a:pt x="692" y="1"/>
                  </a:moveTo>
                  <a:cubicBezTo>
                    <a:pt x="553" y="139"/>
                    <a:pt x="277" y="312"/>
                    <a:pt x="139" y="450"/>
                  </a:cubicBezTo>
                  <a:cubicBezTo>
                    <a:pt x="139" y="1452"/>
                    <a:pt x="0" y="2455"/>
                    <a:pt x="139" y="3457"/>
                  </a:cubicBezTo>
                  <a:lnTo>
                    <a:pt x="139" y="3768"/>
                  </a:lnTo>
                  <a:lnTo>
                    <a:pt x="865" y="3042"/>
                  </a:lnTo>
                  <a:cubicBezTo>
                    <a:pt x="692" y="2593"/>
                    <a:pt x="692" y="2040"/>
                    <a:pt x="692" y="1452"/>
                  </a:cubicBezTo>
                  <a:lnTo>
                    <a:pt x="692"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85"/>
            <p:cNvSpPr/>
            <p:nvPr/>
          </p:nvSpPr>
          <p:spPr>
            <a:xfrm>
              <a:off x="2977183" y="3915668"/>
              <a:ext cx="15535" cy="70170"/>
            </a:xfrm>
            <a:custGeom>
              <a:rect b="b" l="l" r="r" t="t"/>
              <a:pathLst>
                <a:path extrusionOk="0" h="3907" w="865">
                  <a:moveTo>
                    <a:pt x="726" y="1"/>
                  </a:moveTo>
                  <a:cubicBezTo>
                    <a:pt x="450" y="139"/>
                    <a:pt x="311" y="312"/>
                    <a:pt x="0" y="588"/>
                  </a:cubicBezTo>
                  <a:cubicBezTo>
                    <a:pt x="0" y="1729"/>
                    <a:pt x="0" y="2904"/>
                    <a:pt x="138" y="3907"/>
                  </a:cubicBezTo>
                  <a:cubicBezTo>
                    <a:pt x="450" y="3768"/>
                    <a:pt x="588" y="3457"/>
                    <a:pt x="864" y="3181"/>
                  </a:cubicBezTo>
                  <a:lnTo>
                    <a:pt x="864" y="3042"/>
                  </a:lnTo>
                  <a:cubicBezTo>
                    <a:pt x="726" y="2593"/>
                    <a:pt x="726" y="2040"/>
                    <a:pt x="726" y="1452"/>
                  </a:cubicBezTo>
                  <a:lnTo>
                    <a:pt x="726" y="1"/>
                  </a:ln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85"/>
            <p:cNvSpPr/>
            <p:nvPr/>
          </p:nvSpPr>
          <p:spPr>
            <a:xfrm>
              <a:off x="2881582" y="4001337"/>
              <a:ext cx="15535" cy="62106"/>
            </a:xfrm>
            <a:custGeom>
              <a:rect b="b" l="l" r="r" t="t"/>
              <a:pathLst>
                <a:path extrusionOk="0" h="3458" w="865">
                  <a:moveTo>
                    <a:pt x="277" y="1"/>
                  </a:moveTo>
                  <a:lnTo>
                    <a:pt x="0" y="277"/>
                  </a:lnTo>
                  <a:cubicBezTo>
                    <a:pt x="138" y="1003"/>
                    <a:pt x="138" y="1729"/>
                    <a:pt x="138" y="2455"/>
                  </a:cubicBezTo>
                  <a:cubicBezTo>
                    <a:pt x="277" y="2731"/>
                    <a:pt x="277" y="3146"/>
                    <a:pt x="450" y="3457"/>
                  </a:cubicBezTo>
                  <a:cubicBezTo>
                    <a:pt x="588" y="3457"/>
                    <a:pt x="726" y="3319"/>
                    <a:pt x="864" y="3319"/>
                  </a:cubicBezTo>
                  <a:cubicBezTo>
                    <a:pt x="726" y="3146"/>
                    <a:pt x="726" y="3146"/>
                    <a:pt x="726" y="3008"/>
                  </a:cubicBezTo>
                  <a:cubicBezTo>
                    <a:pt x="588" y="2005"/>
                    <a:pt x="450" y="1003"/>
                    <a:pt x="277" y="1"/>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85"/>
            <p:cNvSpPr/>
            <p:nvPr/>
          </p:nvSpPr>
          <p:spPr>
            <a:xfrm>
              <a:off x="3220523" y="3512160"/>
              <a:ext cx="18" cy="18"/>
            </a:xfrm>
            <a:custGeom>
              <a:rect b="b" l="l" r="r" t="t"/>
              <a:pathLst>
                <a:path extrusionOk="0" h="1" w="1">
                  <a:moveTo>
                    <a:pt x="1" y="0"/>
                  </a:moveTo>
                  <a:lnTo>
                    <a:pt x="1" y="0"/>
                  </a:ln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85"/>
            <p:cNvSpPr/>
            <p:nvPr/>
          </p:nvSpPr>
          <p:spPr>
            <a:xfrm>
              <a:off x="2672366" y="3509682"/>
              <a:ext cx="571146" cy="538243"/>
            </a:xfrm>
            <a:custGeom>
              <a:rect b="b" l="l" r="r" t="t"/>
              <a:pathLst>
                <a:path extrusionOk="0" h="29969" w="31801">
                  <a:moveTo>
                    <a:pt x="29070" y="2178"/>
                  </a:moveTo>
                  <a:cubicBezTo>
                    <a:pt x="29208" y="2178"/>
                    <a:pt x="29381" y="2316"/>
                    <a:pt x="29381" y="2454"/>
                  </a:cubicBezTo>
                  <a:cubicBezTo>
                    <a:pt x="29519" y="2593"/>
                    <a:pt x="29519" y="2731"/>
                    <a:pt x="29381" y="2869"/>
                  </a:cubicBezTo>
                  <a:cubicBezTo>
                    <a:pt x="29381" y="3906"/>
                    <a:pt x="29519" y="4770"/>
                    <a:pt x="29519" y="5773"/>
                  </a:cubicBezTo>
                  <a:cubicBezTo>
                    <a:pt x="29519" y="7190"/>
                    <a:pt x="29658" y="8641"/>
                    <a:pt x="29519" y="9955"/>
                  </a:cubicBezTo>
                  <a:cubicBezTo>
                    <a:pt x="29519" y="10093"/>
                    <a:pt x="29519" y="10231"/>
                    <a:pt x="29381" y="10370"/>
                  </a:cubicBezTo>
                  <a:cubicBezTo>
                    <a:pt x="29381" y="10508"/>
                    <a:pt x="29208" y="10646"/>
                    <a:pt x="29208" y="10646"/>
                  </a:cubicBezTo>
                  <a:cubicBezTo>
                    <a:pt x="28344" y="11096"/>
                    <a:pt x="27653" y="11683"/>
                    <a:pt x="26789" y="12098"/>
                  </a:cubicBezTo>
                  <a:cubicBezTo>
                    <a:pt x="25925" y="12686"/>
                    <a:pt x="24749" y="13239"/>
                    <a:pt x="23747" y="13826"/>
                  </a:cubicBezTo>
                  <a:cubicBezTo>
                    <a:pt x="22883" y="14552"/>
                    <a:pt x="21880" y="15140"/>
                    <a:pt x="21293" y="15693"/>
                  </a:cubicBezTo>
                  <a:cubicBezTo>
                    <a:pt x="20429" y="16280"/>
                    <a:pt x="19565" y="16868"/>
                    <a:pt x="18700" y="17421"/>
                  </a:cubicBezTo>
                  <a:cubicBezTo>
                    <a:pt x="17698" y="18285"/>
                    <a:pt x="16696" y="19011"/>
                    <a:pt x="15693" y="19737"/>
                  </a:cubicBezTo>
                  <a:lnTo>
                    <a:pt x="14242" y="20877"/>
                  </a:lnTo>
                  <a:cubicBezTo>
                    <a:pt x="13516" y="21465"/>
                    <a:pt x="12790" y="22053"/>
                    <a:pt x="12099" y="22467"/>
                  </a:cubicBezTo>
                  <a:lnTo>
                    <a:pt x="11373" y="23055"/>
                  </a:lnTo>
                  <a:cubicBezTo>
                    <a:pt x="10923" y="23332"/>
                    <a:pt x="10509" y="23608"/>
                    <a:pt x="10059" y="24057"/>
                  </a:cubicBezTo>
                  <a:lnTo>
                    <a:pt x="9506" y="24472"/>
                  </a:lnTo>
                  <a:lnTo>
                    <a:pt x="9057" y="24783"/>
                  </a:lnTo>
                  <a:lnTo>
                    <a:pt x="8919" y="24922"/>
                  </a:lnTo>
                  <a:cubicBezTo>
                    <a:pt x="8642" y="25060"/>
                    <a:pt x="8331" y="25336"/>
                    <a:pt x="8054" y="25647"/>
                  </a:cubicBezTo>
                  <a:cubicBezTo>
                    <a:pt x="6741" y="26512"/>
                    <a:pt x="5462" y="27514"/>
                    <a:pt x="3872" y="28240"/>
                  </a:cubicBezTo>
                  <a:lnTo>
                    <a:pt x="3457" y="28240"/>
                  </a:lnTo>
                  <a:cubicBezTo>
                    <a:pt x="3146" y="28240"/>
                    <a:pt x="3008" y="28102"/>
                    <a:pt x="3008" y="27929"/>
                  </a:cubicBezTo>
                  <a:cubicBezTo>
                    <a:pt x="2593" y="26650"/>
                    <a:pt x="2420" y="25336"/>
                    <a:pt x="2144" y="23781"/>
                  </a:cubicBezTo>
                  <a:cubicBezTo>
                    <a:pt x="2006" y="22329"/>
                    <a:pt x="2006" y="20877"/>
                    <a:pt x="2006" y="19460"/>
                  </a:cubicBezTo>
                  <a:lnTo>
                    <a:pt x="2006" y="19011"/>
                  </a:lnTo>
                  <a:cubicBezTo>
                    <a:pt x="2144" y="19011"/>
                    <a:pt x="2144" y="18873"/>
                    <a:pt x="2282" y="18873"/>
                  </a:cubicBezTo>
                  <a:cubicBezTo>
                    <a:pt x="2593" y="18873"/>
                    <a:pt x="2870" y="18734"/>
                    <a:pt x="3284" y="18596"/>
                  </a:cubicBezTo>
                  <a:cubicBezTo>
                    <a:pt x="3734" y="18423"/>
                    <a:pt x="4321" y="18147"/>
                    <a:pt x="4874" y="17732"/>
                  </a:cubicBezTo>
                  <a:lnTo>
                    <a:pt x="5462" y="17283"/>
                  </a:lnTo>
                  <a:cubicBezTo>
                    <a:pt x="5739" y="17006"/>
                    <a:pt x="6188" y="16695"/>
                    <a:pt x="6464" y="16557"/>
                  </a:cubicBezTo>
                  <a:lnTo>
                    <a:pt x="6603" y="16419"/>
                  </a:lnTo>
                  <a:cubicBezTo>
                    <a:pt x="7778" y="15554"/>
                    <a:pt x="9057" y="14829"/>
                    <a:pt x="10197" y="13964"/>
                  </a:cubicBezTo>
                  <a:cubicBezTo>
                    <a:pt x="12099" y="12686"/>
                    <a:pt x="13516" y="11821"/>
                    <a:pt x="14967" y="10957"/>
                  </a:cubicBezTo>
                  <a:cubicBezTo>
                    <a:pt x="16108" y="10231"/>
                    <a:pt x="17283" y="9644"/>
                    <a:pt x="18286" y="8918"/>
                  </a:cubicBezTo>
                  <a:lnTo>
                    <a:pt x="19876" y="8054"/>
                  </a:lnTo>
                  <a:cubicBezTo>
                    <a:pt x="21293" y="7190"/>
                    <a:pt x="22883" y="6326"/>
                    <a:pt x="24473" y="5185"/>
                  </a:cubicBezTo>
                  <a:cubicBezTo>
                    <a:pt x="24888" y="5047"/>
                    <a:pt x="25337" y="4770"/>
                    <a:pt x="25614" y="4459"/>
                  </a:cubicBezTo>
                  <a:cubicBezTo>
                    <a:pt x="25925" y="4321"/>
                    <a:pt x="26201" y="4044"/>
                    <a:pt x="26339" y="3906"/>
                  </a:cubicBezTo>
                  <a:lnTo>
                    <a:pt x="26616" y="3733"/>
                  </a:lnTo>
                  <a:cubicBezTo>
                    <a:pt x="27342" y="3180"/>
                    <a:pt x="28068" y="2731"/>
                    <a:pt x="28794" y="2316"/>
                  </a:cubicBezTo>
                  <a:cubicBezTo>
                    <a:pt x="28932" y="2316"/>
                    <a:pt x="28932" y="2178"/>
                    <a:pt x="29070" y="2178"/>
                  </a:cubicBezTo>
                  <a:close/>
                  <a:moveTo>
                    <a:pt x="31109" y="0"/>
                  </a:moveTo>
                  <a:cubicBezTo>
                    <a:pt x="30937" y="0"/>
                    <a:pt x="30660" y="0"/>
                    <a:pt x="30522" y="138"/>
                  </a:cubicBezTo>
                  <a:cubicBezTo>
                    <a:pt x="30072" y="277"/>
                    <a:pt x="29658" y="588"/>
                    <a:pt x="29208" y="726"/>
                  </a:cubicBezTo>
                  <a:cubicBezTo>
                    <a:pt x="28794" y="864"/>
                    <a:pt x="28344" y="1141"/>
                    <a:pt x="27929" y="1314"/>
                  </a:cubicBezTo>
                  <a:lnTo>
                    <a:pt x="25337" y="2593"/>
                  </a:lnTo>
                  <a:cubicBezTo>
                    <a:pt x="22019" y="4321"/>
                    <a:pt x="18839" y="6187"/>
                    <a:pt x="15693" y="7916"/>
                  </a:cubicBezTo>
                  <a:cubicBezTo>
                    <a:pt x="13965" y="8918"/>
                    <a:pt x="12375" y="9782"/>
                    <a:pt x="10785" y="10819"/>
                  </a:cubicBezTo>
                  <a:cubicBezTo>
                    <a:pt x="9333" y="11683"/>
                    <a:pt x="7778" y="12686"/>
                    <a:pt x="6326" y="13688"/>
                  </a:cubicBezTo>
                  <a:cubicBezTo>
                    <a:pt x="4321" y="15278"/>
                    <a:pt x="2420" y="17006"/>
                    <a:pt x="139" y="18147"/>
                  </a:cubicBezTo>
                  <a:cubicBezTo>
                    <a:pt x="139" y="18285"/>
                    <a:pt x="139" y="18285"/>
                    <a:pt x="1" y="18423"/>
                  </a:cubicBezTo>
                  <a:cubicBezTo>
                    <a:pt x="139" y="22053"/>
                    <a:pt x="139" y="25647"/>
                    <a:pt x="554" y="29242"/>
                  </a:cubicBezTo>
                  <a:lnTo>
                    <a:pt x="554" y="29380"/>
                  </a:lnTo>
                  <a:lnTo>
                    <a:pt x="554" y="29657"/>
                  </a:lnTo>
                  <a:cubicBezTo>
                    <a:pt x="692" y="29830"/>
                    <a:pt x="1003" y="29968"/>
                    <a:pt x="1141" y="29968"/>
                  </a:cubicBezTo>
                  <a:lnTo>
                    <a:pt x="1280" y="29830"/>
                  </a:lnTo>
                  <a:cubicBezTo>
                    <a:pt x="2593" y="29519"/>
                    <a:pt x="3872" y="28966"/>
                    <a:pt x="5186" y="28378"/>
                  </a:cubicBezTo>
                  <a:cubicBezTo>
                    <a:pt x="7329" y="26788"/>
                    <a:pt x="9333" y="25198"/>
                    <a:pt x="11649" y="23781"/>
                  </a:cubicBezTo>
                  <a:cubicBezTo>
                    <a:pt x="14691" y="21603"/>
                    <a:pt x="17975" y="19599"/>
                    <a:pt x="21016" y="17421"/>
                  </a:cubicBezTo>
                  <a:cubicBezTo>
                    <a:pt x="21742" y="16868"/>
                    <a:pt x="22468" y="16419"/>
                    <a:pt x="23159" y="15831"/>
                  </a:cubicBezTo>
                  <a:cubicBezTo>
                    <a:pt x="23747" y="15416"/>
                    <a:pt x="24473" y="14967"/>
                    <a:pt x="25199" y="14414"/>
                  </a:cubicBezTo>
                  <a:cubicBezTo>
                    <a:pt x="26616" y="13550"/>
                    <a:pt x="28068" y="12547"/>
                    <a:pt x="29381" y="11510"/>
                  </a:cubicBezTo>
                  <a:cubicBezTo>
                    <a:pt x="30245" y="10957"/>
                    <a:pt x="30937" y="10370"/>
                    <a:pt x="31662" y="9644"/>
                  </a:cubicBezTo>
                  <a:cubicBezTo>
                    <a:pt x="31662" y="9506"/>
                    <a:pt x="31801" y="9506"/>
                    <a:pt x="31801" y="9506"/>
                  </a:cubicBezTo>
                  <a:lnTo>
                    <a:pt x="31801" y="7639"/>
                  </a:lnTo>
                  <a:cubicBezTo>
                    <a:pt x="31662" y="6775"/>
                    <a:pt x="31662" y="5773"/>
                    <a:pt x="31524" y="4908"/>
                  </a:cubicBezTo>
                  <a:cubicBezTo>
                    <a:pt x="31386" y="3457"/>
                    <a:pt x="31248" y="1867"/>
                    <a:pt x="31248" y="450"/>
                  </a:cubicBezTo>
                  <a:lnTo>
                    <a:pt x="31248" y="277"/>
                  </a:lnTo>
                  <a:lnTo>
                    <a:pt x="31248" y="138"/>
                  </a:lnTo>
                  <a:lnTo>
                    <a:pt x="3124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85"/>
            <p:cNvSpPr/>
            <p:nvPr/>
          </p:nvSpPr>
          <p:spPr>
            <a:xfrm>
              <a:off x="3220523" y="3512160"/>
              <a:ext cx="18" cy="18"/>
            </a:xfrm>
            <a:custGeom>
              <a:rect b="b" l="l" r="r" t="t"/>
              <a:pathLst>
                <a:path extrusionOk="0" h="1" w="1">
                  <a:moveTo>
                    <a:pt x="1" y="0"/>
                  </a:moveTo>
                  <a:lnTo>
                    <a:pt x="1" y="0"/>
                  </a:ln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p85"/>
            <p:cNvSpPr/>
            <p:nvPr/>
          </p:nvSpPr>
          <p:spPr>
            <a:xfrm>
              <a:off x="2682298" y="4034868"/>
              <a:ext cx="18" cy="2496"/>
            </a:xfrm>
            <a:custGeom>
              <a:rect b="b" l="l" r="r" t="t"/>
              <a:pathLst>
                <a:path extrusionOk="0" h="139" w="1">
                  <a:moveTo>
                    <a:pt x="1" y="138"/>
                  </a:moveTo>
                  <a:lnTo>
                    <a:pt x="1" y="0"/>
                  </a:ln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85"/>
            <p:cNvSpPr/>
            <p:nvPr/>
          </p:nvSpPr>
          <p:spPr>
            <a:xfrm>
              <a:off x="3238537" y="3698388"/>
              <a:ext cx="10560" cy="8100"/>
            </a:xfrm>
            <a:custGeom>
              <a:rect b="b" l="l" r="r" t="t"/>
              <a:pathLst>
                <a:path extrusionOk="0" h="451" w="588">
                  <a:moveTo>
                    <a:pt x="588" y="1"/>
                  </a:moveTo>
                  <a:cubicBezTo>
                    <a:pt x="533" y="1"/>
                    <a:pt x="500" y="23"/>
                    <a:pt x="469" y="59"/>
                  </a:cubicBezTo>
                  <a:lnTo>
                    <a:pt x="469" y="59"/>
                  </a:lnTo>
                  <a:cubicBezTo>
                    <a:pt x="506" y="39"/>
                    <a:pt x="545" y="20"/>
                    <a:pt x="588" y="1"/>
                  </a:cubicBezTo>
                  <a:close/>
                  <a:moveTo>
                    <a:pt x="469" y="59"/>
                  </a:moveTo>
                  <a:cubicBezTo>
                    <a:pt x="239" y="186"/>
                    <a:pt x="119" y="331"/>
                    <a:pt x="0" y="450"/>
                  </a:cubicBezTo>
                  <a:cubicBezTo>
                    <a:pt x="138" y="450"/>
                    <a:pt x="277" y="450"/>
                    <a:pt x="277" y="312"/>
                  </a:cubicBezTo>
                  <a:cubicBezTo>
                    <a:pt x="381" y="208"/>
                    <a:pt x="422" y="116"/>
                    <a:pt x="469" y="59"/>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85"/>
            <p:cNvSpPr/>
            <p:nvPr/>
          </p:nvSpPr>
          <p:spPr>
            <a:xfrm>
              <a:off x="2656849" y="3851102"/>
              <a:ext cx="18" cy="15553"/>
            </a:xfrm>
            <a:custGeom>
              <a:rect b="b" l="l" r="r" t="t"/>
              <a:pathLst>
                <a:path extrusionOk="0" h="866" w="1">
                  <a:moveTo>
                    <a:pt x="1" y="865"/>
                  </a:moveTo>
                  <a:lnTo>
                    <a:pt x="1" y="1"/>
                  </a:lnTo>
                  <a:lnTo>
                    <a:pt x="1" y="1"/>
                  </a:lnTo>
                  <a:lnTo>
                    <a:pt x="1" y="865"/>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85"/>
            <p:cNvSpPr/>
            <p:nvPr/>
          </p:nvSpPr>
          <p:spPr>
            <a:xfrm>
              <a:off x="2656849" y="3902629"/>
              <a:ext cx="2496" cy="21139"/>
            </a:xfrm>
            <a:custGeom>
              <a:rect b="b" l="l" r="r" t="t"/>
              <a:pathLst>
                <a:path extrusionOk="0" h="1177" w="139">
                  <a:moveTo>
                    <a:pt x="139" y="1"/>
                  </a:moveTo>
                  <a:cubicBezTo>
                    <a:pt x="139" y="1"/>
                    <a:pt x="1" y="1"/>
                    <a:pt x="1" y="174"/>
                  </a:cubicBezTo>
                  <a:cubicBezTo>
                    <a:pt x="1" y="450"/>
                    <a:pt x="1" y="727"/>
                    <a:pt x="139" y="1176"/>
                  </a:cubicBezTo>
                  <a:lnTo>
                    <a:pt x="13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85"/>
            <p:cNvSpPr/>
            <p:nvPr/>
          </p:nvSpPr>
          <p:spPr>
            <a:xfrm>
              <a:off x="2659327" y="3933682"/>
              <a:ext cx="18" cy="15535"/>
            </a:xfrm>
            <a:custGeom>
              <a:rect b="b" l="l" r="r" t="t"/>
              <a:pathLst>
                <a:path extrusionOk="0" h="865" w="1">
                  <a:moveTo>
                    <a:pt x="1" y="864"/>
                  </a:moveTo>
                  <a:lnTo>
                    <a:pt x="1" y="726"/>
                  </a:lnTo>
                  <a:lnTo>
                    <a:pt x="1" y="0"/>
                  </a:lnTo>
                  <a:lnTo>
                    <a:pt x="1" y="0"/>
                  </a:lnTo>
                  <a:lnTo>
                    <a:pt x="1" y="864"/>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85"/>
            <p:cNvSpPr/>
            <p:nvPr/>
          </p:nvSpPr>
          <p:spPr>
            <a:xfrm>
              <a:off x="2656849" y="3905736"/>
              <a:ext cx="18" cy="18"/>
            </a:xfrm>
            <a:custGeom>
              <a:rect b="b" l="l" r="r" t="t"/>
              <a:pathLst>
                <a:path extrusionOk="0" h="1" w="1">
                  <a:moveTo>
                    <a:pt x="1" y="1"/>
                  </a:moveTo>
                  <a:lnTo>
                    <a:pt x="1" y="1"/>
                  </a:lnTo>
                  <a:lnTo>
                    <a:pt x="1" y="1"/>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85"/>
            <p:cNvSpPr/>
            <p:nvPr/>
          </p:nvSpPr>
          <p:spPr>
            <a:xfrm>
              <a:off x="2656849" y="3879658"/>
              <a:ext cx="2496" cy="13057"/>
            </a:xfrm>
            <a:custGeom>
              <a:rect b="b" l="l" r="r" t="t"/>
              <a:pathLst>
                <a:path extrusionOk="0" h="727" w="139">
                  <a:moveTo>
                    <a:pt x="139" y="1"/>
                  </a:moveTo>
                  <a:cubicBezTo>
                    <a:pt x="1" y="1"/>
                    <a:pt x="1" y="1"/>
                    <a:pt x="1" y="139"/>
                  </a:cubicBezTo>
                  <a:lnTo>
                    <a:pt x="1" y="727"/>
                  </a:lnTo>
                  <a:lnTo>
                    <a:pt x="139" y="589"/>
                  </a:lnTo>
                  <a:lnTo>
                    <a:pt x="13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85"/>
            <p:cNvSpPr/>
            <p:nvPr/>
          </p:nvSpPr>
          <p:spPr>
            <a:xfrm>
              <a:off x="2664302" y="4024308"/>
              <a:ext cx="2496" cy="2496"/>
            </a:xfrm>
            <a:custGeom>
              <a:rect b="b" l="l" r="r" t="t"/>
              <a:pathLst>
                <a:path extrusionOk="0" h="139" w="139">
                  <a:moveTo>
                    <a:pt x="0" y="1"/>
                  </a:moveTo>
                  <a:lnTo>
                    <a:pt x="0" y="139"/>
                  </a:lnTo>
                  <a:lnTo>
                    <a:pt x="139" y="139"/>
                  </a:lnTo>
                  <a:lnTo>
                    <a:pt x="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85"/>
            <p:cNvSpPr/>
            <p:nvPr/>
          </p:nvSpPr>
          <p:spPr>
            <a:xfrm>
              <a:off x="3220523" y="3512160"/>
              <a:ext cx="18" cy="18"/>
            </a:xfrm>
            <a:custGeom>
              <a:rect b="b" l="l" r="r" t="t"/>
              <a:pathLst>
                <a:path extrusionOk="0" h="1" w="1">
                  <a:moveTo>
                    <a:pt x="1" y="0"/>
                  </a:moveTo>
                  <a:lnTo>
                    <a:pt x="1" y="0"/>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85"/>
            <p:cNvSpPr/>
            <p:nvPr/>
          </p:nvSpPr>
          <p:spPr>
            <a:xfrm>
              <a:off x="2615253" y="3491668"/>
              <a:ext cx="1254632" cy="1083922"/>
            </a:xfrm>
            <a:custGeom>
              <a:rect b="b" l="l" r="r" t="t"/>
              <a:pathLst>
                <a:path extrusionOk="0" h="60352" w="69857">
                  <a:moveTo>
                    <a:pt x="2317" y="20014"/>
                  </a:moveTo>
                  <a:lnTo>
                    <a:pt x="2317" y="20878"/>
                  </a:lnTo>
                  <a:cubicBezTo>
                    <a:pt x="2317" y="21016"/>
                    <a:pt x="2144" y="21016"/>
                    <a:pt x="2144" y="21016"/>
                  </a:cubicBezTo>
                  <a:cubicBezTo>
                    <a:pt x="1729" y="21327"/>
                    <a:pt x="1452" y="21742"/>
                    <a:pt x="1003" y="22019"/>
                  </a:cubicBezTo>
                  <a:cubicBezTo>
                    <a:pt x="1003" y="21880"/>
                    <a:pt x="1003" y="21604"/>
                    <a:pt x="865" y="21327"/>
                  </a:cubicBezTo>
                  <a:cubicBezTo>
                    <a:pt x="1141" y="21155"/>
                    <a:pt x="1280" y="20878"/>
                    <a:pt x="1591" y="20740"/>
                  </a:cubicBezTo>
                  <a:cubicBezTo>
                    <a:pt x="1729" y="20463"/>
                    <a:pt x="2006" y="20290"/>
                    <a:pt x="2317" y="20014"/>
                  </a:cubicBezTo>
                  <a:close/>
                  <a:moveTo>
                    <a:pt x="2455" y="21604"/>
                  </a:moveTo>
                  <a:lnTo>
                    <a:pt x="2455" y="22192"/>
                  </a:lnTo>
                  <a:lnTo>
                    <a:pt x="2317" y="22330"/>
                  </a:lnTo>
                  <a:cubicBezTo>
                    <a:pt x="1867" y="22606"/>
                    <a:pt x="1452" y="22883"/>
                    <a:pt x="1003" y="23332"/>
                  </a:cubicBezTo>
                  <a:lnTo>
                    <a:pt x="1003" y="22745"/>
                  </a:lnTo>
                  <a:cubicBezTo>
                    <a:pt x="1452" y="22468"/>
                    <a:pt x="1867" y="22019"/>
                    <a:pt x="2317" y="21742"/>
                  </a:cubicBezTo>
                  <a:cubicBezTo>
                    <a:pt x="2317" y="21604"/>
                    <a:pt x="2317" y="21604"/>
                    <a:pt x="2455" y="21604"/>
                  </a:cubicBezTo>
                  <a:close/>
                  <a:moveTo>
                    <a:pt x="2455" y="22883"/>
                  </a:moveTo>
                  <a:lnTo>
                    <a:pt x="2455" y="24058"/>
                  </a:lnTo>
                  <a:cubicBezTo>
                    <a:pt x="2144" y="24058"/>
                    <a:pt x="2006" y="24196"/>
                    <a:pt x="1867" y="24335"/>
                  </a:cubicBezTo>
                  <a:cubicBezTo>
                    <a:pt x="1591" y="24473"/>
                    <a:pt x="1452" y="24611"/>
                    <a:pt x="1141" y="24784"/>
                  </a:cubicBezTo>
                  <a:cubicBezTo>
                    <a:pt x="1141" y="24784"/>
                    <a:pt x="1141" y="24922"/>
                    <a:pt x="1003" y="24922"/>
                  </a:cubicBezTo>
                  <a:lnTo>
                    <a:pt x="1003" y="24058"/>
                  </a:lnTo>
                  <a:cubicBezTo>
                    <a:pt x="1452" y="23747"/>
                    <a:pt x="1867" y="23332"/>
                    <a:pt x="2317" y="23056"/>
                  </a:cubicBezTo>
                  <a:cubicBezTo>
                    <a:pt x="2317" y="22883"/>
                    <a:pt x="2455" y="22883"/>
                    <a:pt x="2455" y="22883"/>
                  </a:cubicBezTo>
                  <a:close/>
                  <a:moveTo>
                    <a:pt x="2455" y="24611"/>
                  </a:moveTo>
                  <a:lnTo>
                    <a:pt x="2455" y="25337"/>
                  </a:lnTo>
                  <a:lnTo>
                    <a:pt x="2455" y="25475"/>
                  </a:lnTo>
                  <a:cubicBezTo>
                    <a:pt x="2006" y="25786"/>
                    <a:pt x="1729" y="26063"/>
                    <a:pt x="1280" y="26339"/>
                  </a:cubicBezTo>
                  <a:cubicBezTo>
                    <a:pt x="1280" y="26512"/>
                    <a:pt x="1141" y="26512"/>
                    <a:pt x="1141" y="26512"/>
                  </a:cubicBezTo>
                  <a:cubicBezTo>
                    <a:pt x="1141" y="26201"/>
                    <a:pt x="1003" y="25925"/>
                    <a:pt x="1003" y="25648"/>
                  </a:cubicBezTo>
                  <a:lnTo>
                    <a:pt x="1141" y="25648"/>
                  </a:lnTo>
                  <a:cubicBezTo>
                    <a:pt x="1452" y="25337"/>
                    <a:pt x="1591" y="25199"/>
                    <a:pt x="1867" y="25060"/>
                  </a:cubicBezTo>
                  <a:cubicBezTo>
                    <a:pt x="2006" y="24922"/>
                    <a:pt x="2144" y="24784"/>
                    <a:pt x="2455" y="24611"/>
                  </a:cubicBezTo>
                  <a:close/>
                  <a:moveTo>
                    <a:pt x="2593" y="26201"/>
                  </a:moveTo>
                  <a:lnTo>
                    <a:pt x="2593" y="27376"/>
                  </a:lnTo>
                  <a:cubicBezTo>
                    <a:pt x="2144" y="27653"/>
                    <a:pt x="1591" y="28068"/>
                    <a:pt x="1141" y="28379"/>
                  </a:cubicBezTo>
                  <a:lnTo>
                    <a:pt x="1141" y="27203"/>
                  </a:lnTo>
                  <a:cubicBezTo>
                    <a:pt x="1591" y="26927"/>
                    <a:pt x="2006" y="26512"/>
                    <a:pt x="2455" y="26201"/>
                  </a:cubicBezTo>
                  <a:close/>
                  <a:moveTo>
                    <a:pt x="2593" y="28068"/>
                  </a:moveTo>
                  <a:cubicBezTo>
                    <a:pt x="2731" y="28379"/>
                    <a:pt x="2731" y="28655"/>
                    <a:pt x="2731" y="28932"/>
                  </a:cubicBezTo>
                  <a:cubicBezTo>
                    <a:pt x="2144" y="29381"/>
                    <a:pt x="1729" y="29658"/>
                    <a:pt x="1280" y="30107"/>
                  </a:cubicBezTo>
                  <a:lnTo>
                    <a:pt x="1280" y="29243"/>
                  </a:lnTo>
                  <a:lnTo>
                    <a:pt x="1280" y="29105"/>
                  </a:lnTo>
                  <a:cubicBezTo>
                    <a:pt x="1591" y="28793"/>
                    <a:pt x="2006" y="28517"/>
                    <a:pt x="2455" y="28240"/>
                  </a:cubicBezTo>
                  <a:cubicBezTo>
                    <a:pt x="2455" y="28068"/>
                    <a:pt x="2593" y="28068"/>
                    <a:pt x="2593" y="28068"/>
                  </a:cubicBezTo>
                  <a:close/>
                  <a:moveTo>
                    <a:pt x="2731" y="29658"/>
                  </a:moveTo>
                  <a:lnTo>
                    <a:pt x="2870" y="29796"/>
                  </a:lnTo>
                  <a:lnTo>
                    <a:pt x="2870" y="30383"/>
                  </a:lnTo>
                  <a:cubicBezTo>
                    <a:pt x="2870" y="30522"/>
                    <a:pt x="2870" y="30660"/>
                    <a:pt x="3008" y="30971"/>
                  </a:cubicBezTo>
                  <a:cubicBezTo>
                    <a:pt x="2455" y="30971"/>
                    <a:pt x="1867" y="31109"/>
                    <a:pt x="1452" y="31386"/>
                  </a:cubicBezTo>
                  <a:lnTo>
                    <a:pt x="1452" y="31248"/>
                  </a:lnTo>
                  <a:cubicBezTo>
                    <a:pt x="1452" y="31109"/>
                    <a:pt x="1452" y="30971"/>
                    <a:pt x="1280" y="30833"/>
                  </a:cubicBezTo>
                  <a:cubicBezTo>
                    <a:pt x="1452" y="30833"/>
                    <a:pt x="1452" y="30833"/>
                    <a:pt x="1452" y="30660"/>
                  </a:cubicBezTo>
                  <a:cubicBezTo>
                    <a:pt x="1591" y="30660"/>
                    <a:pt x="1591" y="30660"/>
                    <a:pt x="1591" y="30522"/>
                  </a:cubicBezTo>
                  <a:cubicBezTo>
                    <a:pt x="2006" y="30383"/>
                    <a:pt x="2317" y="30107"/>
                    <a:pt x="2593" y="29796"/>
                  </a:cubicBezTo>
                  <a:lnTo>
                    <a:pt x="2731" y="29658"/>
                  </a:lnTo>
                  <a:close/>
                  <a:moveTo>
                    <a:pt x="34289" y="865"/>
                  </a:moveTo>
                  <a:lnTo>
                    <a:pt x="34428" y="1003"/>
                  </a:lnTo>
                  <a:lnTo>
                    <a:pt x="34428" y="1141"/>
                  </a:lnTo>
                  <a:lnTo>
                    <a:pt x="34428" y="1280"/>
                  </a:lnTo>
                  <a:lnTo>
                    <a:pt x="34428" y="1453"/>
                  </a:lnTo>
                  <a:cubicBezTo>
                    <a:pt x="34428" y="2870"/>
                    <a:pt x="34566" y="4460"/>
                    <a:pt x="34704" y="5911"/>
                  </a:cubicBezTo>
                  <a:cubicBezTo>
                    <a:pt x="34842" y="6776"/>
                    <a:pt x="34842" y="7778"/>
                    <a:pt x="34981" y="8642"/>
                  </a:cubicBezTo>
                  <a:lnTo>
                    <a:pt x="34981" y="10509"/>
                  </a:lnTo>
                  <a:cubicBezTo>
                    <a:pt x="34981" y="10509"/>
                    <a:pt x="34842" y="10509"/>
                    <a:pt x="34842" y="10647"/>
                  </a:cubicBezTo>
                  <a:cubicBezTo>
                    <a:pt x="34117" y="11373"/>
                    <a:pt x="33425" y="11960"/>
                    <a:pt x="32561" y="12513"/>
                  </a:cubicBezTo>
                  <a:cubicBezTo>
                    <a:pt x="31248" y="13550"/>
                    <a:pt x="29796" y="14553"/>
                    <a:pt x="28379" y="15417"/>
                  </a:cubicBezTo>
                  <a:cubicBezTo>
                    <a:pt x="27653" y="15970"/>
                    <a:pt x="26927" y="16419"/>
                    <a:pt x="26339" y="16834"/>
                  </a:cubicBezTo>
                  <a:cubicBezTo>
                    <a:pt x="25648" y="17422"/>
                    <a:pt x="24922" y="17871"/>
                    <a:pt x="24196" y="18424"/>
                  </a:cubicBezTo>
                  <a:cubicBezTo>
                    <a:pt x="21155" y="20602"/>
                    <a:pt x="17871" y="22606"/>
                    <a:pt x="14829" y="24784"/>
                  </a:cubicBezTo>
                  <a:cubicBezTo>
                    <a:pt x="12513" y="26201"/>
                    <a:pt x="10509" y="27791"/>
                    <a:pt x="8366" y="29381"/>
                  </a:cubicBezTo>
                  <a:cubicBezTo>
                    <a:pt x="7329" y="30107"/>
                    <a:pt x="6464" y="30833"/>
                    <a:pt x="5324" y="31386"/>
                  </a:cubicBezTo>
                  <a:cubicBezTo>
                    <a:pt x="4909" y="31386"/>
                    <a:pt x="4321" y="31248"/>
                    <a:pt x="3872" y="31109"/>
                  </a:cubicBezTo>
                  <a:cubicBezTo>
                    <a:pt x="3872" y="30971"/>
                    <a:pt x="3872" y="30833"/>
                    <a:pt x="3734" y="30660"/>
                  </a:cubicBezTo>
                  <a:lnTo>
                    <a:pt x="3734" y="30383"/>
                  </a:lnTo>
                  <a:lnTo>
                    <a:pt x="3734" y="30245"/>
                  </a:lnTo>
                  <a:cubicBezTo>
                    <a:pt x="3319" y="26650"/>
                    <a:pt x="3319" y="23056"/>
                    <a:pt x="3181" y="19426"/>
                  </a:cubicBezTo>
                  <a:cubicBezTo>
                    <a:pt x="3319" y="19288"/>
                    <a:pt x="3319" y="19288"/>
                    <a:pt x="3319" y="19150"/>
                  </a:cubicBezTo>
                  <a:cubicBezTo>
                    <a:pt x="5600" y="18009"/>
                    <a:pt x="7501" y="16281"/>
                    <a:pt x="9506" y="14691"/>
                  </a:cubicBezTo>
                  <a:cubicBezTo>
                    <a:pt x="10958" y="13689"/>
                    <a:pt x="12513" y="12686"/>
                    <a:pt x="13965" y="11822"/>
                  </a:cubicBezTo>
                  <a:cubicBezTo>
                    <a:pt x="15555" y="10785"/>
                    <a:pt x="17145" y="9921"/>
                    <a:pt x="18873" y="8919"/>
                  </a:cubicBezTo>
                  <a:cubicBezTo>
                    <a:pt x="22019" y="7190"/>
                    <a:pt x="25199" y="5324"/>
                    <a:pt x="28517" y="3596"/>
                  </a:cubicBezTo>
                  <a:lnTo>
                    <a:pt x="31109" y="2317"/>
                  </a:lnTo>
                  <a:cubicBezTo>
                    <a:pt x="31524" y="2144"/>
                    <a:pt x="31974" y="1867"/>
                    <a:pt x="32388" y="1729"/>
                  </a:cubicBezTo>
                  <a:cubicBezTo>
                    <a:pt x="32838" y="1591"/>
                    <a:pt x="33252" y="1280"/>
                    <a:pt x="33702" y="1141"/>
                  </a:cubicBezTo>
                  <a:cubicBezTo>
                    <a:pt x="33840" y="1003"/>
                    <a:pt x="34117" y="1003"/>
                    <a:pt x="34289" y="1003"/>
                  </a:cubicBezTo>
                  <a:lnTo>
                    <a:pt x="34289" y="865"/>
                  </a:lnTo>
                  <a:close/>
                  <a:moveTo>
                    <a:pt x="3181" y="31835"/>
                  </a:moveTo>
                  <a:cubicBezTo>
                    <a:pt x="3181" y="31835"/>
                    <a:pt x="3319" y="31835"/>
                    <a:pt x="3319" y="31973"/>
                  </a:cubicBezTo>
                  <a:lnTo>
                    <a:pt x="3457" y="31973"/>
                  </a:lnTo>
                  <a:cubicBezTo>
                    <a:pt x="3457" y="32388"/>
                    <a:pt x="3319" y="32838"/>
                    <a:pt x="3181" y="33252"/>
                  </a:cubicBezTo>
                  <a:cubicBezTo>
                    <a:pt x="2731" y="32976"/>
                    <a:pt x="2317" y="32561"/>
                    <a:pt x="1867" y="32112"/>
                  </a:cubicBezTo>
                  <a:cubicBezTo>
                    <a:pt x="2144" y="31973"/>
                    <a:pt x="2317" y="31973"/>
                    <a:pt x="2593" y="31835"/>
                  </a:cubicBezTo>
                  <a:close/>
                  <a:moveTo>
                    <a:pt x="4045" y="32250"/>
                  </a:moveTo>
                  <a:cubicBezTo>
                    <a:pt x="4321" y="32388"/>
                    <a:pt x="4598" y="32561"/>
                    <a:pt x="4909" y="32838"/>
                  </a:cubicBezTo>
                  <a:cubicBezTo>
                    <a:pt x="4736" y="33425"/>
                    <a:pt x="4736" y="33978"/>
                    <a:pt x="4598" y="34566"/>
                  </a:cubicBezTo>
                  <a:cubicBezTo>
                    <a:pt x="4321" y="34289"/>
                    <a:pt x="4045" y="33978"/>
                    <a:pt x="3734" y="33702"/>
                  </a:cubicBezTo>
                  <a:lnTo>
                    <a:pt x="3734" y="33563"/>
                  </a:lnTo>
                  <a:cubicBezTo>
                    <a:pt x="3872" y="33114"/>
                    <a:pt x="3872" y="32699"/>
                    <a:pt x="4045" y="32250"/>
                  </a:cubicBezTo>
                  <a:close/>
                  <a:moveTo>
                    <a:pt x="5462" y="33114"/>
                  </a:moveTo>
                  <a:cubicBezTo>
                    <a:pt x="5600" y="33252"/>
                    <a:pt x="5773" y="33252"/>
                    <a:pt x="5911" y="33425"/>
                  </a:cubicBezTo>
                  <a:cubicBezTo>
                    <a:pt x="5911" y="33702"/>
                    <a:pt x="5773" y="34116"/>
                    <a:pt x="5773" y="34428"/>
                  </a:cubicBezTo>
                  <a:cubicBezTo>
                    <a:pt x="5600" y="34704"/>
                    <a:pt x="5600" y="34981"/>
                    <a:pt x="5600" y="35153"/>
                  </a:cubicBezTo>
                  <a:cubicBezTo>
                    <a:pt x="5462" y="35153"/>
                    <a:pt x="5324" y="34981"/>
                    <a:pt x="5186" y="34842"/>
                  </a:cubicBezTo>
                  <a:lnTo>
                    <a:pt x="5186" y="34566"/>
                  </a:lnTo>
                  <a:cubicBezTo>
                    <a:pt x="5324" y="34428"/>
                    <a:pt x="5324" y="34289"/>
                    <a:pt x="5324" y="33978"/>
                  </a:cubicBezTo>
                  <a:cubicBezTo>
                    <a:pt x="5324" y="33702"/>
                    <a:pt x="5462" y="33425"/>
                    <a:pt x="5462" y="33114"/>
                  </a:cubicBezTo>
                  <a:close/>
                  <a:moveTo>
                    <a:pt x="6464" y="33702"/>
                  </a:moveTo>
                  <a:cubicBezTo>
                    <a:pt x="6637" y="33840"/>
                    <a:pt x="6776" y="33840"/>
                    <a:pt x="6914" y="33978"/>
                  </a:cubicBezTo>
                  <a:cubicBezTo>
                    <a:pt x="6914" y="34289"/>
                    <a:pt x="6776" y="34704"/>
                    <a:pt x="6776" y="35153"/>
                  </a:cubicBezTo>
                  <a:lnTo>
                    <a:pt x="6776" y="34981"/>
                  </a:lnTo>
                  <a:cubicBezTo>
                    <a:pt x="6776" y="35292"/>
                    <a:pt x="6637" y="35568"/>
                    <a:pt x="6637" y="35845"/>
                  </a:cubicBezTo>
                  <a:cubicBezTo>
                    <a:pt x="6464" y="35845"/>
                    <a:pt x="6326" y="35706"/>
                    <a:pt x="6188" y="35568"/>
                  </a:cubicBezTo>
                  <a:lnTo>
                    <a:pt x="6188" y="35292"/>
                  </a:lnTo>
                  <a:cubicBezTo>
                    <a:pt x="6188" y="34842"/>
                    <a:pt x="6326" y="34566"/>
                    <a:pt x="6326" y="34116"/>
                  </a:cubicBezTo>
                  <a:cubicBezTo>
                    <a:pt x="6464" y="33978"/>
                    <a:pt x="6464" y="33840"/>
                    <a:pt x="6464" y="33702"/>
                  </a:cubicBezTo>
                  <a:close/>
                  <a:moveTo>
                    <a:pt x="7501" y="34289"/>
                  </a:moveTo>
                  <a:cubicBezTo>
                    <a:pt x="7778" y="34428"/>
                    <a:pt x="8054" y="34704"/>
                    <a:pt x="8366" y="34842"/>
                  </a:cubicBezTo>
                  <a:cubicBezTo>
                    <a:pt x="8193" y="35430"/>
                    <a:pt x="8054" y="36156"/>
                    <a:pt x="8054" y="36882"/>
                  </a:cubicBezTo>
                  <a:cubicBezTo>
                    <a:pt x="7778" y="36709"/>
                    <a:pt x="7501" y="36432"/>
                    <a:pt x="7190" y="36294"/>
                  </a:cubicBezTo>
                  <a:lnTo>
                    <a:pt x="7190" y="36018"/>
                  </a:lnTo>
                  <a:cubicBezTo>
                    <a:pt x="7329" y="35430"/>
                    <a:pt x="7329" y="34842"/>
                    <a:pt x="7501" y="34289"/>
                  </a:cubicBezTo>
                  <a:close/>
                  <a:moveTo>
                    <a:pt x="8780" y="35153"/>
                  </a:moveTo>
                  <a:cubicBezTo>
                    <a:pt x="9057" y="35292"/>
                    <a:pt x="9230" y="35430"/>
                    <a:pt x="9368" y="35430"/>
                  </a:cubicBezTo>
                  <a:lnTo>
                    <a:pt x="9368" y="36156"/>
                  </a:lnTo>
                  <a:cubicBezTo>
                    <a:pt x="9230" y="36709"/>
                    <a:pt x="9230" y="37158"/>
                    <a:pt x="9057" y="37573"/>
                  </a:cubicBezTo>
                  <a:cubicBezTo>
                    <a:pt x="8919" y="37435"/>
                    <a:pt x="8780" y="37296"/>
                    <a:pt x="8642" y="37296"/>
                  </a:cubicBezTo>
                  <a:cubicBezTo>
                    <a:pt x="8642" y="37296"/>
                    <a:pt x="8642" y="37158"/>
                    <a:pt x="8504" y="37158"/>
                  </a:cubicBezTo>
                  <a:lnTo>
                    <a:pt x="8642" y="37020"/>
                  </a:lnTo>
                  <a:cubicBezTo>
                    <a:pt x="8642" y="36571"/>
                    <a:pt x="8642" y="36294"/>
                    <a:pt x="8780" y="35845"/>
                  </a:cubicBezTo>
                  <a:lnTo>
                    <a:pt x="8780" y="35153"/>
                  </a:lnTo>
                  <a:close/>
                  <a:moveTo>
                    <a:pt x="9921" y="35845"/>
                  </a:moveTo>
                  <a:cubicBezTo>
                    <a:pt x="10232" y="36018"/>
                    <a:pt x="10647" y="36294"/>
                    <a:pt x="10958" y="36432"/>
                  </a:cubicBezTo>
                  <a:cubicBezTo>
                    <a:pt x="10785" y="37158"/>
                    <a:pt x="10647" y="37746"/>
                    <a:pt x="10509" y="38437"/>
                  </a:cubicBezTo>
                  <a:cubicBezTo>
                    <a:pt x="10232" y="38299"/>
                    <a:pt x="9921" y="38022"/>
                    <a:pt x="9644" y="37884"/>
                  </a:cubicBezTo>
                  <a:lnTo>
                    <a:pt x="9644" y="37746"/>
                  </a:lnTo>
                  <a:cubicBezTo>
                    <a:pt x="9783" y="37158"/>
                    <a:pt x="9921" y="36432"/>
                    <a:pt x="9921" y="35845"/>
                  </a:cubicBezTo>
                  <a:close/>
                  <a:moveTo>
                    <a:pt x="11373" y="36709"/>
                  </a:moveTo>
                  <a:cubicBezTo>
                    <a:pt x="11649" y="36882"/>
                    <a:pt x="11960" y="37158"/>
                    <a:pt x="12237" y="37296"/>
                  </a:cubicBezTo>
                  <a:cubicBezTo>
                    <a:pt x="12237" y="37573"/>
                    <a:pt x="12099" y="37884"/>
                    <a:pt x="12099" y="38022"/>
                  </a:cubicBezTo>
                  <a:cubicBezTo>
                    <a:pt x="12099" y="38437"/>
                    <a:pt x="11960" y="38886"/>
                    <a:pt x="11960" y="39163"/>
                  </a:cubicBezTo>
                  <a:cubicBezTo>
                    <a:pt x="11649" y="39025"/>
                    <a:pt x="11373" y="38886"/>
                    <a:pt x="11096" y="38748"/>
                  </a:cubicBezTo>
                  <a:cubicBezTo>
                    <a:pt x="11234" y="38437"/>
                    <a:pt x="11234" y="38161"/>
                    <a:pt x="11234" y="37884"/>
                  </a:cubicBezTo>
                  <a:cubicBezTo>
                    <a:pt x="11234" y="37435"/>
                    <a:pt x="11373" y="37158"/>
                    <a:pt x="11373" y="36709"/>
                  </a:cubicBezTo>
                  <a:close/>
                  <a:moveTo>
                    <a:pt x="12824" y="37573"/>
                  </a:moveTo>
                  <a:lnTo>
                    <a:pt x="12824" y="37746"/>
                  </a:lnTo>
                  <a:cubicBezTo>
                    <a:pt x="13101" y="37884"/>
                    <a:pt x="13377" y="38022"/>
                    <a:pt x="13550" y="38161"/>
                  </a:cubicBezTo>
                  <a:lnTo>
                    <a:pt x="13550" y="38748"/>
                  </a:lnTo>
                  <a:cubicBezTo>
                    <a:pt x="13377" y="39163"/>
                    <a:pt x="13377" y="39612"/>
                    <a:pt x="13377" y="40027"/>
                  </a:cubicBezTo>
                  <a:cubicBezTo>
                    <a:pt x="13101" y="39889"/>
                    <a:pt x="12824" y="39751"/>
                    <a:pt x="12513" y="39612"/>
                  </a:cubicBezTo>
                  <a:lnTo>
                    <a:pt x="12513" y="39474"/>
                  </a:lnTo>
                  <a:cubicBezTo>
                    <a:pt x="12686" y="38748"/>
                    <a:pt x="12686" y="38161"/>
                    <a:pt x="12824" y="37573"/>
                  </a:cubicBezTo>
                  <a:close/>
                  <a:moveTo>
                    <a:pt x="68993" y="36156"/>
                  </a:moveTo>
                  <a:cubicBezTo>
                    <a:pt x="68993" y="37020"/>
                    <a:pt x="68855" y="37884"/>
                    <a:pt x="68682" y="38748"/>
                  </a:cubicBezTo>
                  <a:cubicBezTo>
                    <a:pt x="68682" y="39025"/>
                    <a:pt x="68682" y="39301"/>
                    <a:pt x="68543" y="39751"/>
                  </a:cubicBezTo>
                  <a:lnTo>
                    <a:pt x="68543" y="39889"/>
                  </a:lnTo>
                  <a:cubicBezTo>
                    <a:pt x="68421" y="40011"/>
                    <a:pt x="68298" y="40025"/>
                    <a:pt x="68272" y="40123"/>
                  </a:cubicBezTo>
                  <a:lnTo>
                    <a:pt x="68272" y="40123"/>
                  </a:lnTo>
                  <a:cubicBezTo>
                    <a:pt x="68409" y="38993"/>
                    <a:pt x="68543" y="37731"/>
                    <a:pt x="68543" y="36571"/>
                  </a:cubicBezTo>
                  <a:cubicBezTo>
                    <a:pt x="68682" y="36432"/>
                    <a:pt x="68855" y="36294"/>
                    <a:pt x="68993" y="36156"/>
                  </a:cubicBezTo>
                  <a:close/>
                  <a:moveTo>
                    <a:pt x="14103" y="38437"/>
                  </a:moveTo>
                  <a:cubicBezTo>
                    <a:pt x="14414" y="38748"/>
                    <a:pt x="14691" y="38886"/>
                    <a:pt x="15106" y="39163"/>
                  </a:cubicBezTo>
                  <a:cubicBezTo>
                    <a:pt x="14967" y="39751"/>
                    <a:pt x="14829" y="40165"/>
                    <a:pt x="14691" y="40753"/>
                  </a:cubicBezTo>
                  <a:cubicBezTo>
                    <a:pt x="14414" y="40615"/>
                    <a:pt x="14103" y="40476"/>
                    <a:pt x="13827" y="40338"/>
                  </a:cubicBezTo>
                  <a:cubicBezTo>
                    <a:pt x="13965" y="39751"/>
                    <a:pt x="14103" y="39163"/>
                    <a:pt x="14103" y="38437"/>
                  </a:cubicBezTo>
                  <a:close/>
                  <a:moveTo>
                    <a:pt x="67990" y="37020"/>
                  </a:moveTo>
                  <a:cubicBezTo>
                    <a:pt x="67990" y="37573"/>
                    <a:pt x="67818" y="38299"/>
                    <a:pt x="67818" y="38886"/>
                  </a:cubicBezTo>
                  <a:cubicBezTo>
                    <a:pt x="67679" y="39474"/>
                    <a:pt x="67679" y="40027"/>
                    <a:pt x="67541" y="40615"/>
                  </a:cubicBezTo>
                  <a:cubicBezTo>
                    <a:pt x="67403" y="40891"/>
                    <a:pt x="67126" y="41029"/>
                    <a:pt x="66953" y="41202"/>
                  </a:cubicBezTo>
                  <a:lnTo>
                    <a:pt x="66953" y="40476"/>
                  </a:lnTo>
                  <a:cubicBezTo>
                    <a:pt x="67126" y="39612"/>
                    <a:pt x="67265" y="38610"/>
                    <a:pt x="67265" y="37573"/>
                  </a:cubicBezTo>
                  <a:cubicBezTo>
                    <a:pt x="67541" y="37296"/>
                    <a:pt x="67679" y="37158"/>
                    <a:pt x="67990" y="37020"/>
                  </a:cubicBezTo>
                  <a:close/>
                  <a:moveTo>
                    <a:pt x="15555" y="39474"/>
                  </a:moveTo>
                  <a:cubicBezTo>
                    <a:pt x="15832" y="39612"/>
                    <a:pt x="15970" y="39751"/>
                    <a:pt x="16281" y="39889"/>
                  </a:cubicBezTo>
                  <a:cubicBezTo>
                    <a:pt x="16143" y="40165"/>
                    <a:pt x="16143" y="40476"/>
                    <a:pt x="15970" y="40753"/>
                  </a:cubicBezTo>
                  <a:lnTo>
                    <a:pt x="15970" y="41479"/>
                  </a:lnTo>
                  <a:cubicBezTo>
                    <a:pt x="15693" y="41341"/>
                    <a:pt x="15417" y="41202"/>
                    <a:pt x="15279" y="41029"/>
                  </a:cubicBezTo>
                  <a:cubicBezTo>
                    <a:pt x="15279" y="40615"/>
                    <a:pt x="15555" y="40027"/>
                    <a:pt x="15555" y="39474"/>
                  </a:cubicBezTo>
                  <a:close/>
                  <a:moveTo>
                    <a:pt x="16696" y="40338"/>
                  </a:moveTo>
                  <a:cubicBezTo>
                    <a:pt x="17007" y="40476"/>
                    <a:pt x="17283" y="40615"/>
                    <a:pt x="17560" y="40753"/>
                  </a:cubicBezTo>
                  <a:cubicBezTo>
                    <a:pt x="17422" y="41341"/>
                    <a:pt x="17422" y="41894"/>
                    <a:pt x="17422" y="42343"/>
                  </a:cubicBezTo>
                  <a:cubicBezTo>
                    <a:pt x="17145" y="42205"/>
                    <a:pt x="16696" y="42066"/>
                    <a:pt x="16419" y="41755"/>
                  </a:cubicBezTo>
                  <a:lnTo>
                    <a:pt x="16419" y="41617"/>
                  </a:lnTo>
                  <a:cubicBezTo>
                    <a:pt x="16557" y="41202"/>
                    <a:pt x="16696" y="40753"/>
                    <a:pt x="16696" y="40338"/>
                  </a:cubicBezTo>
                  <a:close/>
                  <a:moveTo>
                    <a:pt x="66677" y="38022"/>
                  </a:moveTo>
                  <a:cubicBezTo>
                    <a:pt x="66677" y="38610"/>
                    <a:pt x="66539" y="39025"/>
                    <a:pt x="66539" y="39474"/>
                  </a:cubicBezTo>
                  <a:cubicBezTo>
                    <a:pt x="66400" y="40165"/>
                    <a:pt x="66400" y="40891"/>
                    <a:pt x="66262" y="41617"/>
                  </a:cubicBezTo>
                  <a:lnTo>
                    <a:pt x="66262" y="41755"/>
                  </a:lnTo>
                  <a:cubicBezTo>
                    <a:pt x="65951" y="42066"/>
                    <a:pt x="65536" y="42343"/>
                    <a:pt x="65087" y="42619"/>
                  </a:cubicBezTo>
                  <a:cubicBezTo>
                    <a:pt x="65225" y="42481"/>
                    <a:pt x="65225" y="42481"/>
                    <a:pt x="65225" y="42343"/>
                  </a:cubicBezTo>
                  <a:cubicBezTo>
                    <a:pt x="65398" y="41202"/>
                    <a:pt x="65675" y="40027"/>
                    <a:pt x="65675" y="38886"/>
                  </a:cubicBezTo>
                  <a:cubicBezTo>
                    <a:pt x="65951" y="38610"/>
                    <a:pt x="66400" y="38299"/>
                    <a:pt x="66677" y="38022"/>
                  </a:cubicBezTo>
                  <a:close/>
                  <a:moveTo>
                    <a:pt x="18147" y="41202"/>
                  </a:moveTo>
                  <a:cubicBezTo>
                    <a:pt x="18286" y="41341"/>
                    <a:pt x="18562" y="41479"/>
                    <a:pt x="18735" y="41617"/>
                  </a:cubicBezTo>
                  <a:cubicBezTo>
                    <a:pt x="18735" y="42066"/>
                    <a:pt x="18735" y="42619"/>
                    <a:pt x="18562" y="43069"/>
                  </a:cubicBezTo>
                  <a:cubicBezTo>
                    <a:pt x="18424" y="42931"/>
                    <a:pt x="18147" y="42758"/>
                    <a:pt x="18009" y="42619"/>
                  </a:cubicBezTo>
                  <a:lnTo>
                    <a:pt x="18009" y="41341"/>
                  </a:lnTo>
                  <a:lnTo>
                    <a:pt x="18147" y="41202"/>
                  </a:lnTo>
                  <a:close/>
                  <a:moveTo>
                    <a:pt x="19288" y="41894"/>
                  </a:moveTo>
                  <a:cubicBezTo>
                    <a:pt x="19737" y="42205"/>
                    <a:pt x="20014" y="42343"/>
                    <a:pt x="20290" y="42619"/>
                  </a:cubicBezTo>
                  <a:cubicBezTo>
                    <a:pt x="20290" y="42758"/>
                    <a:pt x="20152" y="43069"/>
                    <a:pt x="20152" y="43207"/>
                  </a:cubicBezTo>
                  <a:cubicBezTo>
                    <a:pt x="20152" y="43484"/>
                    <a:pt x="20152" y="43795"/>
                    <a:pt x="20014" y="43933"/>
                  </a:cubicBezTo>
                  <a:cubicBezTo>
                    <a:pt x="19737" y="43795"/>
                    <a:pt x="19426" y="43622"/>
                    <a:pt x="19150" y="43484"/>
                  </a:cubicBezTo>
                  <a:lnTo>
                    <a:pt x="19150" y="43345"/>
                  </a:lnTo>
                  <a:cubicBezTo>
                    <a:pt x="19288" y="42931"/>
                    <a:pt x="19288" y="42481"/>
                    <a:pt x="19288" y="41894"/>
                  </a:cubicBezTo>
                  <a:close/>
                  <a:moveTo>
                    <a:pt x="65087" y="39474"/>
                  </a:moveTo>
                  <a:cubicBezTo>
                    <a:pt x="64949" y="39612"/>
                    <a:pt x="64949" y="39751"/>
                    <a:pt x="64949" y="40027"/>
                  </a:cubicBezTo>
                  <a:cubicBezTo>
                    <a:pt x="64810" y="41029"/>
                    <a:pt x="64534" y="42066"/>
                    <a:pt x="64534" y="43069"/>
                  </a:cubicBezTo>
                  <a:cubicBezTo>
                    <a:pt x="64085" y="43484"/>
                    <a:pt x="63808" y="43795"/>
                    <a:pt x="63359" y="44071"/>
                  </a:cubicBezTo>
                  <a:lnTo>
                    <a:pt x="63359" y="43622"/>
                  </a:lnTo>
                  <a:cubicBezTo>
                    <a:pt x="63497" y="42481"/>
                    <a:pt x="63808" y="41479"/>
                    <a:pt x="63946" y="40476"/>
                  </a:cubicBezTo>
                  <a:cubicBezTo>
                    <a:pt x="64223" y="40027"/>
                    <a:pt x="64672" y="39751"/>
                    <a:pt x="65087" y="39474"/>
                  </a:cubicBezTo>
                  <a:close/>
                  <a:moveTo>
                    <a:pt x="20878" y="42931"/>
                  </a:moveTo>
                  <a:cubicBezTo>
                    <a:pt x="21155" y="43069"/>
                    <a:pt x="21466" y="43345"/>
                    <a:pt x="21880" y="43484"/>
                  </a:cubicBezTo>
                  <a:cubicBezTo>
                    <a:pt x="21742" y="43933"/>
                    <a:pt x="21604" y="44486"/>
                    <a:pt x="21604" y="44935"/>
                  </a:cubicBezTo>
                  <a:cubicBezTo>
                    <a:pt x="21327" y="44797"/>
                    <a:pt x="20878" y="44486"/>
                    <a:pt x="20602" y="44209"/>
                  </a:cubicBezTo>
                  <a:lnTo>
                    <a:pt x="20602" y="44071"/>
                  </a:lnTo>
                  <a:lnTo>
                    <a:pt x="20602" y="43933"/>
                  </a:lnTo>
                  <a:cubicBezTo>
                    <a:pt x="20740" y="43622"/>
                    <a:pt x="20740" y="43207"/>
                    <a:pt x="20878" y="42931"/>
                  </a:cubicBezTo>
                  <a:close/>
                  <a:moveTo>
                    <a:pt x="63220" y="40891"/>
                  </a:moveTo>
                  <a:lnTo>
                    <a:pt x="63220" y="41029"/>
                  </a:lnTo>
                  <a:cubicBezTo>
                    <a:pt x="63082" y="42205"/>
                    <a:pt x="62633" y="43345"/>
                    <a:pt x="62806" y="44659"/>
                  </a:cubicBezTo>
                  <a:cubicBezTo>
                    <a:pt x="62356" y="44935"/>
                    <a:pt x="61941" y="45212"/>
                    <a:pt x="61630" y="45523"/>
                  </a:cubicBezTo>
                  <a:lnTo>
                    <a:pt x="61630" y="45212"/>
                  </a:lnTo>
                  <a:cubicBezTo>
                    <a:pt x="61769" y="44071"/>
                    <a:pt x="62080" y="43069"/>
                    <a:pt x="62080" y="41894"/>
                  </a:cubicBezTo>
                  <a:cubicBezTo>
                    <a:pt x="62495" y="41617"/>
                    <a:pt x="62944" y="41341"/>
                    <a:pt x="63220" y="40891"/>
                  </a:cubicBezTo>
                  <a:close/>
                  <a:moveTo>
                    <a:pt x="22330" y="43795"/>
                  </a:moveTo>
                  <a:cubicBezTo>
                    <a:pt x="22468" y="43933"/>
                    <a:pt x="22606" y="43933"/>
                    <a:pt x="22745" y="44071"/>
                  </a:cubicBezTo>
                  <a:lnTo>
                    <a:pt x="22745" y="44797"/>
                  </a:lnTo>
                  <a:cubicBezTo>
                    <a:pt x="22745" y="45074"/>
                    <a:pt x="22745" y="45350"/>
                    <a:pt x="22606" y="45661"/>
                  </a:cubicBezTo>
                  <a:cubicBezTo>
                    <a:pt x="22468" y="45523"/>
                    <a:pt x="22330" y="45350"/>
                    <a:pt x="22192" y="45350"/>
                  </a:cubicBezTo>
                  <a:cubicBezTo>
                    <a:pt x="22192" y="44935"/>
                    <a:pt x="22192" y="44659"/>
                    <a:pt x="22330" y="44209"/>
                  </a:cubicBezTo>
                  <a:lnTo>
                    <a:pt x="22330" y="43795"/>
                  </a:lnTo>
                  <a:close/>
                  <a:moveTo>
                    <a:pt x="23332" y="44348"/>
                  </a:moveTo>
                  <a:cubicBezTo>
                    <a:pt x="23747" y="44659"/>
                    <a:pt x="24196" y="44935"/>
                    <a:pt x="24473" y="45074"/>
                  </a:cubicBezTo>
                  <a:cubicBezTo>
                    <a:pt x="24473" y="45661"/>
                    <a:pt x="24335" y="46214"/>
                    <a:pt x="24335" y="46664"/>
                  </a:cubicBezTo>
                  <a:cubicBezTo>
                    <a:pt x="23920" y="46525"/>
                    <a:pt x="23609" y="46214"/>
                    <a:pt x="23194" y="45938"/>
                  </a:cubicBezTo>
                  <a:lnTo>
                    <a:pt x="23194" y="45799"/>
                  </a:lnTo>
                  <a:cubicBezTo>
                    <a:pt x="23194" y="45523"/>
                    <a:pt x="23332" y="45074"/>
                    <a:pt x="23332" y="44797"/>
                  </a:cubicBezTo>
                  <a:lnTo>
                    <a:pt x="23332" y="44348"/>
                  </a:lnTo>
                  <a:close/>
                  <a:moveTo>
                    <a:pt x="61492" y="42481"/>
                  </a:moveTo>
                  <a:lnTo>
                    <a:pt x="61492" y="42758"/>
                  </a:lnTo>
                  <a:cubicBezTo>
                    <a:pt x="61354" y="43933"/>
                    <a:pt x="61077" y="44935"/>
                    <a:pt x="61077" y="46076"/>
                  </a:cubicBezTo>
                  <a:cubicBezTo>
                    <a:pt x="60766" y="46214"/>
                    <a:pt x="60490" y="46525"/>
                    <a:pt x="60213" y="46664"/>
                  </a:cubicBezTo>
                  <a:cubicBezTo>
                    <a:pt x="60213" y="46664"/>
                    <a:pt x="60040" y="46664"/>
                    <a:pt x="60040" y="46802"/>
                  </a:cubicBezTo>
                  <a:lnTo>
                    <a:pt x="60040" y="46664"/>
                  </a:lnTo>
                  <a:cubicBezTo>
                    <a:pt x="60213" y="45523"/>
                    <a:pt x="60490" y="44486"/>
                    <a:pt x="60628" y="43207"/>
                  </a:cubicBezTo>
                  <a:cubicBezTo>
                    <a:pt x="60905" y="43069"/>
                    <a:pt x="61216" y="42758"/>
                    <a:pt x="61492" y="42481"/>
                  </a:cubicBezTo>
                  <a:close/>
                  <a:moveTo>
                    <a:pt x="25060" y="45350"/>
                  </a:moveTo>
                  <a:cubicBezTo>
                    <a:pt x="25475" y="45661"/>
                    <a:pt x="25786" y="45938"/>
                    <a:pt x="26201" y="46076"/>
                  </a:cubicBezTo>
                  <a:cubicBezTo>
                    <a:pt x="26063" y="46664"/>
                    <a:pt x="26063" y="47251"/>
                    <a:pt x="25925" y="47804"/>
                  </a:cubicBezTo>
                  <a:cubicBezTo>
                    <a:pt x="25648" y="47528"/>
                    <a:pt x="25199" y="47389"/>
                    <a:pt x="24922" y="47078"/>
                  </a:cubicBezTo>
                  <a:cubicBezTo>
                    <a:pt x="24922" y="46664"/>
                    <a:pt x="25060" y="46076"/>
                    <a:pt x="25060" y="45661"/>
                  </a:cubicBezTo>
                  <a:lnTo>
                    <a:pt x="25060" y="45350"/>
                  </a:lnTo>
                  <a:close/>
                  <a:moveTo>
                    <a:pt x="59902" y="43795"/>
                  </a:moveTo>
                  <a:lnTo>
                    <a:pt x="59902" y="43933"/>
                  </a:lnTo>
                  <a:cubicBezTo>
                    <a:pt x="59764" y="45074"/>
                    <a:pt x="59487" y="46076"/>
                    <a:pt x="59487" y="47251"/>
                  </a:cubicBezTo>
                  <a:cubicBezTo>
                    <a:pt x="59038" y="47528"/>
                    <a:pt x="58761" y="47666"/>
                    <a:pt x="58485" y="47942"/>
                  </a:cubicBezTo>
                  <a:lnTo>
                    <a:pt x="58485" y="47804"/>
                  </a:lnTo>
                  <a:cubicBezTo>
                    <a:pt x="58485" y="47528"/>
                    <a:pt x="58485" y="47251"/>
                    <a:pt x="58623" y="46802"/>
                  </a:cubicBezTo>
                  <a:cubicBezTo>
                    <a:pt x="58623" y="46076"/>
                    <a:pt x="58761" y="45350"/>
                    <a:pt x="58900" y="44797"/>
                  </a:cubicBezTo>
                  <a:cubicBezTo>
                    <a:pt x="59349" y="44348"/>
                    <a:pt x="59626" y="44071"/>
                    <a:pt x="59902" y="43795"/>
                  </a:cubicBezTo>
                  <a:close/>
                  <a:moveTo>
                    <a:pt x="26789" y="46387"/>
                  </a:moveTo>
                  <a:cubicBezTo>
                    <a:pt x="26789" y="46525"/>
                    <a:pt x="26927" y="46525"/>
                    <a:pt x="26927" y="46525"/>
                  </a:cubicBezTo>
                  <a:cubicBezTo>
                    <a:pt x="27204" y="46664"/>
                    <a:pt x="27515" y="46802"/>
                    <a:pt x="27653" y="47078"/>
                  </a:cubicBezTo>
                  <a:cubicBezTo>
                    <a:pt x="27653" y="47666"/>
                    <a:pt x="27653" y="48254"/>
                    <a:pt x="27515" y="48668"/>
                  </a:cubicBezTo>
                  <a:cubicBezTo>
                    <a:pt x="27515" y="48700"/>
                    <a:pt x="27522" y="48725"/>
                    <a:pt x="27533" y="48744"/>
                  </a:cubicBezTo>
                  <a:lnTo>
                    <a:pt x="27533" y="48744"/>
                  </a:lnTo>
                  <a:cubicBezTo>
                    <a:pt x="27321" y="48626"/>
                    <a:pt x="27161" y="48509"/>
                    <a:pt x="26927" y="48392"/>
                  </a:cubicBezTo>
                  <a:cubicBezTo>
                    <a:pt x="26789" y="48392"/>
                    <a:pt x="26650" y="48254"/>
                    <a:pt x="26512" y="48115"/>
                  </a:cubicBezTo>
                  <a:lnTo>
                    <a:pt x="26512" y="47942"/>
                  </a:lnTo>
                  <a:cubicBezTo>
                    <a:pt x="26512" y="47666"/>
                    <a:pt x="26650" y="47389"/>
                    <a:pt x="26650" y="47078"/>
                  </a:cubicBezTo>
                  <a:cubicBezTo>
                    <a:pt x="26650" y="46802"/>
                    <a:pt x="26650" y="46664"/>
                    <a:pt x="26789" y="46387"/>
                  </a:cubicBezTo>
                  <a:close/>
                  <a:moveTo>
                    <a:pt x="58174" y="45350"/>
                  </a:moveTo>
                  <a:lnTo>
                    <a:pt x="58174" y="45350"/>
                  </a:lnTo>
                  <a:cubicBezTo>
                    <a:pt x="57897" y="46387"/>
                    <a:pt x="57759" y="47389"/>
                    <a:pt x="57759" y="48392"/>
                  </a:cubicBezTo>
                  <a:lnTo>
                    <a:pt x="57759" y="48530"/>
                  </a:lnTo>
                  <a:cubicBezTo>
                    <a:pt x="57310" y="48807"/>
                    <a:pt x="57033" y="49118"/>
                    <a:pt x="56584" y="49394"/>
                  </a:cubicBezTo>
                  <a:cubicBezTo>
                    <a:pt x="56584" y="48979"/>
                    <a:pt x="56757" y="48392"/>
                    <a:pt x="56895" y="47942"/>
                  </a:cubicBezTo>
                  <a:cubicBezTo>
                    <a:pt x="57033" y="47389"/>
                    <a:pt x="57171" y="46802"/>
                    <a:pt x="57171" y="46214"/>
                  </a:cubicBezTo>
                  <a:cubicBezTo>
                    <a:pt x="57448" y="45938"/>
                    <a:pt x="57897" y="45661"/>
                    <a:pt x="58174" y="45350"/>
                  </a:cubicBezTo>
                  <a:close/>
                  <a:moveTo>
                    <a:pt x="28240" y="47389"/>
                  </a:moveTo>
                  <a:cubicBezTo>
                    <a:pt x="28517" y="47528"/>
                    <a:pt x="28932" y="47804"/>
                    <a:pt x="29243" y="47942"/>
                  </a:cubicBezTo>
                  <a:cubicBezTo>
                    <a:pt x="29105" y="48530"/>
                    <a:pt x="28932" y="49118"/>
                    <a:pt x="28932" y="49671"/>
                  </a:cubicBezTo>
                  <a:cubicBezTo>
                    <a:pt x="28517" y="49532"/>
                    <a:pt x="28240" y="49256"/>
                    <a:pt x="27791" y="48979"/>
                  </a:cubicBezTo>
                  <a:lnTo>
                    <a:pt x="27929" y="48979"/>
                  </a:lnTo>
                  <a:cubicBezTo>
                    <a:pt x="28068" y="48979"/>
                    <a:pt x="28240" y="48979"/>
                    <a:pt x="28240" y="48668"/>
                  </a:cubicBezTo>
                  <a:lnTo>
                    <a:pt x="28240" y="47389"/>
                  </a:lnTo>
                  <a:close/>
                  <a:moveTo>
                    <a:pt x="56446" y="46802"/>
                  </a:moveTo>
                  <a:cubicBezTo>
                    <a:pt x="56446" y="47251"/>
                    <a:pt x="56307" y="47666"/>
                    <a:pt x="56307" y="48115"/>
                  </a:cubicBezTo>
                  <a:cubicBezTo>
                    <a:pt x="56169" y="48668"/>
                    <a:pt x="56031" y="49118"/>
                    <a:pt x="55893" y="49671"/>
                  </a:cubicBezTo>
                  <a:cubicBezTo>
                    <a:pt x="55893" y="49844"/>
                    <a:pt x="56031" y="49844"/>
                    <a:pt x="56031" y="49844"/>
                  </a:cubicBezTo>
                  <a:cubicBezTo>
                    <a:pt x="55893" y="49982"/>
                    <a:pt x="55720" y="50120"/>
                    <a:pt x="55720" y="50120"/>
                  </a:cubicBezTo>
                  <a:cubicBezTo>
                    <a:pt x="55443" y="50258"/>
                    <a:pt x="55167" y="50535"/>
                    <a:pt x="55028" y="50708"/>
                  </a:cubicBezTo>
                  <a:lnTo>
                    <a:pt x="55028" y="50397"/>
                  </a:lnTo>
                  <a:cubicBezTo>
                    <a:pt x="55167" y="49394"/>
                    <a:pt x="55443" y="48530"/>
                    <a:pt x="55581" y="47528"/>
                  </a:cubicBezTo>
                  <a:cubicBezTo>
                    <a:pt x="55893" y="47389"/>
                    <a:pt x="56031" y="47251"/>
                    <a:pt x="56307" y="46940"/>
                  </a:cubicBezTo>
                  <a:lnTo>
                    <a:pt x="56446" y="46802"/>
                  </a:lnTo>
                  <a:close/>
                  <a:moveTo>
                    <a:pt x="29658" y="48254"/>
                  </a:moveTo>
                  <a:cubicBezTo>
                    <a:pt x="30107" y="48530"/>
                    <a:pt x="30522" y="48807"/>
                    <a:pt x="30971" y="49118"/>
                  </a:cubicBezTo>
                  <a:cubicBezTo>
                    <a:pt x="30971" y="49844"/>
                    <a:pt x="30833" y="50397"/>
                    <a:pt x="30833" y="50984"/>
                  </a:cubicBezTo>
                  <a:cubicBezTo>
                    <a:pt x="30384" y="50708"/>
                    <a:pt x="29969" y="50397"/>
                    <a:pt x="29519" y="50120"/>
                  </a:cubicBezTo>
                  <a:lnTo>
                    <a:pt x="29519" y="49256"/>
                  </a:lnTo>
                  <a:cubicBezTo>
                    <a:pt x="29519" y="48979"/>
                    <a:pt x="29658" y="48668"/>
                    <a:pt x="29658" y="48254"/>
                  </a:cubicBezTo>
                  <a:close/>
                  <a:moveTo>
                    <a:pt x="31524" y="49532"/>
                  </a:moveTo>
                  <a:cubicBezTo>
                    <a:pt x="31835" y="49671"/>
                    <a:pt x="31974" y="49844"/>
                    <a:pt x="32112" y="49982"/>
                  </a:cubicBezTo>
                  <a:lnTo>
                    <a:pt x="32112" y="50258"/>
                  </a:lnTo>
                  <a:cubicBezTo>
                    <a:pt x="32112" y="50846"/>
                    <a:pt x="31974" y="51261"/>
                    <a:pt x="31974" y="51710"/>
                  </a:cubicBezTo>
                  <a:cubicBezTo>
                    <a:pt x="31697" y="51710"/>
                    <a:pt x="31524" y="51572"/>
                    <a:pt x="31386" y="51399"/>
                  </a:cubicBezTo>
                  <a:lnTo>
                    <a:pt x="31386" y="51261"/>
                  </a:lnTo>
                  <a:lnTo>
                    <a:pt x="31386" y="50120"/>
                  </a:lnTo>
                  <a:cubicBezTo>
                    <a:pt x="31524" y="49982"/>
                    <a:pt x="31524" y="49671"/>
                    <a:pt x="31524" y="49532"/>
                  </a:cubicBezTo>
                  <a:close/>
                  <a:moveTo>
                    <a:pt x="54856" y="48115"/>
                  </a:moveTo>
                  <a:cubicBezTo>
                    <a:pt x="54856" y="48392"/>
                    <a:pt x="54717" y="48807"/>
                    <a:pt x="54717" y="49118"/>
                  </a:cubicBezTo>
                  <a:cubicBezTo>
                    <a:pt x="54579" y="49671"/>
                    <a:pt x="54441" y="50258"/>
                    <a:pt x="54441" y="50846"/>
                  </a:cubicBezTo>
                  <a:cubicBezTo>
                    <a:pt x="54441" y="50846"/>
                    <a:pt x="54441" y="50984"/>
                    <a:pt x="54579" y="50984"/>
                  </a:cubicBezTo>
                  <a:cubicBezTo>
                    <a:pt x="54164" y="51399"/>
                    <a:pt x="53715" y="51710"/>
                    <a:pt x="53300" y="51987"/>
                  </a:cubicBezTo>
                  <a:lnTo>
                    <a:pt x="53300" y="51572"/>
                  </a:lnTo>
                  <a:cubicBezTo>
                    <a:pt x="53438" y="50708"/>
                    <a:pt x="53577" y="49982"/>
                    <a:pt x="53715" y="49118"/>
                  </a:cubicBezTo>
                  <a:lnTo>
                    <a:pt x="53715" y="48979"/>
                  </a:lnTo>
                  <a:cubicBezTo>
                    <a:pt x="54164" y="48668"/>
                    <a:pt x="54579" y="48392"/>
                    <a:pt x="54856" y="48115"/>
                  </a:cubicBezTo>
                  <a:close/>
                  <a:moveTo>
                    <a:pt x="32699" y="50258"/>
                  </a:moveTo>
                  <a:cubicBezTo>
                    <a:pt x="32976" y="50535"/>
                    <a:pt x="33252" y="50708"/>
                    <a:pt x="33564" y="50846"/>
                  </a:cubicBezTo>
                  <a:cubicBezTo>
                    <a:pt x="33425" y="51399"/>
                    <a:pt x="33252" y="52125"/>
                    <a:pt x="33252" y="52712"/>
                  </a:cubicBezTo>
                  <a:cubicBezTo>
                    <a:pt x="32976" y="52436"/>
                    <a:pt x="32699" y="52263"/>
                    <a:pt x="32250" y="51987"/>
                  </a:cubicBezTo>
                  <a:cubicBezTo>
                    <a:pt x="32388" y="51987"/>
                    <a:pt x="32561" y="51848"/>
                    <a:pt x="32561" y="51710"/>
                  </a:cubicBezTo>
                  <a:lnTo>
                    <a:pt x="32561" y="51122"/>
                  </a:lnTo>
                  <a:cubicBezTo>
                    <a:pt x="32699" y="50846"/>
                    <a:pt x="32699" y="50535"/>
                    <a:pt x="32699" y="50258"/>
                  </a:cubicBezTo>
                  <a:close/>
                  <a:moveTo>
                    <a:pt x="53127" y="49532"/>
                  </a:moveTo>
                  <a:cubicBezTo>
                    <a:pt x="52851" y="50535"/>
                    <a:pt x="52713" y="51399"/>
                    <a:pt x="52713" y="52436"/>
                  </a:cubicBezTo>
                  <a:lnTo>
                    <a:pt x="52713" y="52574"/>
                  </a:lnTo>
                  <a:cubicBezTo>
                    <a:pt x="52263" y="52851"/>
                    <a:pt x="51710" y="53300"/>
                    <a:pt x="51261" y="53715"/>
                  </a:cubicBezTo>
                  <a:lnTo>
                    <a:pt x="51123" y="53715"/>
                  </a:lnTo>
                  <a:cubicBezTo>
                    <a:pt x="51261" y="53577"/>
                    <a:pt x="51261" y="53438"/>
                    <a:pt x="51261" y="53300"/>
                  </a:cubicBezTo>
                  <a:cubicBezTo>
                    <a:pt x="51399" y="52436"/>
                    <a:pt x="51710" y="51572"/>
                    <a:pt x="51710" y="50708"/>
                  </a:cubicBezTo>
                  <a:cubicBezTo>
                    <a:pt x="51848" y="50708"/>
                    <a:pt x="51848" y="50708"/>
                    <a:pt x="51848" y="50535"/>
                  </a:cubicBezTo>
                  <a:lnTo>
                    <a:pt x="51987" y="50397"/>
                  </a:lnTo>
                  <a:cubicBezTo>
                    <a:pt x="52263" y="50120"/>
                    <a:pt x="52713" y="49844"/>
                    <a:pt x="53127" y="49532"/>
                  </a:cubicBezTo>
                  <a:close/>
                  <a:moveTo>
                    <a:pt x="34117" y="51261"/>
                  </a:moveTo>
                  <a:cubicBezTo>
                    <a:pt x="34289" y="51399"/>
                    <a:pt x="34566" y="51572"/>
                    <a:pt x="34704" y="51710"/>
                  </a:cubicBezTo>
                  <a:cubicBezTo>
                    <a:pt x="34842" y="51710"/>
                    <a:pt x="34981" y="51848"/>
                    <a:pt x="34981" y="51848"/>
                  </a:cubicBezTo>
                  <a:cubicBezTo>
                    <a:pt x="35153" y="51987"/>
                    <a:pt x="35292" y="51987"/>
                    <a:pt x="35430" y="52125"/>
                  </a:cubicBezTo>
                  <a:cubicBezTo>
                    <a:pt x="35292" y="52263"/>
                    <a:pt x="35292" y="52574"/>
                    <a:pt x="35292" y="52712"/>
                  </a:cubicBezTo>
                  <a:cubicBezTo>
                    <a:pt x="35153" y="53127"/>
                    <a:pt x="35153" y="53438"/>
                    <a:pt x="34981" y="53853"/>
                  </a:cubicBezTo>
                  <a:cubicBezTo>
                    <a:pt x="34704" y="53577"/>
                    <a:pt x="34289" y="53300"/>
                    <a:pt x="33840" y="52989"/>
                  </a:cubicBezTo>
                  <a:cubicBezTo>
                    <a:pt x="33840" y="52712"/>
                    <a:pt x="33840" y="52263"/>
                    <a:pt x="33978" y="51987"/>
                  </a:cubicBezTo>
                  <a:cubicBezTo>
                    <a:pt x="33978" y="51710"/>
                    <a:pt x="33978" y="51572"/>
                    <a:pt x="34117" y="51261"/>
                  </a:cubicBezTo>
                  <a:close/>
                  <a:moveTo>
                    <a:pt x="35845" y="52436"/>
                  </a:moveTo>
                  <a:cubicBezTo>
                    <a:pt x="36294" y="52712"/>
                    <a:pt x="36571" y="52851"/>
                    <a:pt x="36882" y="53127"/>
                  </a:cubicBezTo>
                  <a:lnTo>
                    <a:pt x="36882" y="53715"/>
                  </a:lnTo>
                  <a:cubicBezTo>
                    <a:pt x="36709" y="53991"/>
                    <a:pt x="36709" y="54441"/>
                    <a:pt x="36709" y="54855"/>
                  </a:cubicBezTo>
                  <a:cubicBezTo>
                    <a:pt x="36571" y="54717"/>
                    <a:pt x="36432" y="54717"/>
                    <a:pt x="36294" y="54579"/>
                  </a:cubicBezTo>
                  <a:lnTo>
                    <a:pt x="36294" y="54579"/>
                  </a:lnTo>
                  <a:lnTo>
                    <a:pt x="36432" y="54717"/>
                  </a:lnTo>
                  <a:cubicBezTo>
                    <a:pt x="36156" y="54441"/>
                    <a:pt x="35845" y="54302"/>
                    <a:pt x="35568" y="54164"/>
                  </a:cubicBezTo>
                  <a:lnTo>
                    <a:pt x="35568" y="53853"/>
                  </a:lnTo>
                  <a:cubicBezTo>
                    <a:pt x="35707" y="53438"/>
                    <a:pt x="35845" y="52989"/>
                    <a:pt x="35845" y="52436"/>
                  </a:cubicBezTo>
                  <a:close/>
                  <a:moveTo>
                    <a:pt x="51123" y="51122"/>
                  </a:moveTo>
                  <a:lnTo>
                    <a:pt x="51123" y="51122"/>
                  </a:lnTo>
                  <a:cubicBezTo>
                    <a:pt x="50984" y="51399"/>
                    <a:pt x="50984" y="51848"/>
                    <a:pt x="50846" y="52125"/>
                  </a:cubicBezTo>
                  <a:cubicBezTo>
                    <a:pt x="50708" y="52712"/>
                    <a:pt x="50708" y="53300"/>
                    <a:pt x="50535" y="53853"/>
                  </a:cubicBezTo>
                  <a:cubicBezTo>
                    <a:pt x="50535" y="53991"/>
                    <a:pt x="50708" y="53991"/>
                    <a:pt x="50708" y="54164"/>
                  </a:cubicBezTo>
                  <a:cubicBezTo>
                    <a:pt x="50397" y="54302"/>
                    <a:pt x="50120" y="54579"/>
                    <a:pt x="49844" y="54855"/>
                  </a:cubicBezTo>
                  <a:cubicBezTo>
                    <a:pt x="49671" y="55028"/>
                    <a:pt x="49533" y="55167"/>
                    <a:pt x="49394" y="55167"/>
                  </a:cubicBezTo>
                  <a:cubicBezTo>
                    <a:pt x="49533" y="54164"/>
                    <a:pt x="49844" y="52989"/>
                    <a:pt x="49982" y="51987"/>
                  </a:cubicBezTo>
                  <a:cubicBezTo>
                    <a:pt x="50397" y="51710"/>
                    <a:pt x="50708" y="51399"/>
                    <a:pt x="51123" y="51122"/>
                  </a:cubicBezTo>
                  <a:close/>
                  <a:moveTo>
                    <a:pt x="37435" y="53438"/>
                  </a:moveTo>
                  <a:cubicBezTo>
                    <a:pt x="37746" y="53577"/>
                    <a:pt x="38022" y="53853"/>
                    <a:pt x="38161" y="53991"/>
                  </a:cubicBezTo>
                  <a:lnTo>
                    <a:pt x="38161" y="54717"/>
                  </a:lnTo>
                  <a:cubicBezTo>
                    <a:pt x="38161" y="55028"/>
                    <a:pt x="38022" y="55443"/>
                    <a:pt x="38022" y="55720"/>
                  </a:cubicBezTo>
                  <a:cubicBezTo>
                    <a:pt x="37884" y="55720"/>
                    <a:pt x="37884" y="55581"/>
                    <a:pt x="37746" y="55581"/>
                  </a:cubicBezTo>
                  <a:cubicBezTo>
                    <a:pt x="37573" y="55443"/>
                    <a:pt x="37435" y="55305"/>
                    <a:pt x="37297" y="55167"/>
                  </a:cubicBezTo>
                  <a:lnTo>
                    <a:pt x="37297" y="54579"/>
                  </a:lnTo>
                  <a:cubicBezTo>
                    <a:pt x="37297" y="54164"/>
                    <a:pt x="37435" y="53853"/>
                    <a:pt x="37435" y="53438"/>
                  </a:cubicBezTo>
                  <a:close/>
                  <a:moveTo>
                    <a:pt x="35568" y="10958"/>
                  </a:moveTo>
                  <a:cubicBezTo>
                    <a:pt x="38610" y="13239"/>
                    <a:pt x="41479" y="15555"/>
                    <a:pt x="44486" y="17698"/>
                  </a:cubicBezTo>
                  <a:cubicBezTo>
                    <a:pt x="46076" y="18873"/>
                    <a:pt x="47666" y="20014"/>
                    <a:pt x="49118" y="21016"/>
                  </a:cubicBezTo>
                  <a:cubicBezTo>
                    <a:pt x="50535" y="22019"/>
                    <a:pt x="51987" y="23056"/>
                    <a:pt x="53438" y="24058"/>
                  </a:cubicBezTo>
                  <a:cubicBezTo>
                    <a:pt x="58036" y="26927"/>
                    <a:pt x="62806" y="29519"/>
                    <a:pt x="66815" y="33114"/>
                  </a:cubicBezTo>
                  <a:lnTo>
                    <a:pt x="67990" y="34289"/>
                  </a:lnTo>
                  <a:lnTo>
                    <a:pt x="68855" y="35153"/>
                  </a:lnTo>
                  <a:cubicBezTo>
                    <a:pt x="68855" y="35153"/>
                    <a:pt x="68682" y="35153"/>
                    <a:pt x="68682" y="35292"/>
                  </a:cubicBezTo>
                  <a:cubicBezTo>
                    <a:pt x="65813" y="37573"/>
                    <a:pt x="62944" y="40027"/>
                    <a:pt x="60040" y="42619"/>
                  </a:cubicBezTo>
                  <a:cubicBezTo>
                    <a:pt x="58623" y="43795"/>
                    <a:pt x="57171" y="45074"/>
                    <a:pt x="55720" y="46214"/>
                  </a:cubicBezTo>
                  <a:cubicBezTo>
                    <a:pt x="54441" y="47528"/>
                    <a:pt x="52851" y="48668"/>
                    <a:pt x="51399" y="49671"/>
                  </a:cubicBezTo>
                  <a:cubicBezTo>
                    <a:pt x="50120" y="50846"/>
                    <a:pt x="48807" y="51848"/>
                    <a:pt x="47528" y="52851"/>
                  </a:cubicBezTo>
                  <a:cubicBezTo>
                    <a:pt x="46802" y="53300"/>
                    <a:pt x="46076" y="53853"/>
                    <a:pt x="45523" y="54441"/>
                  </a:cubicBezTo>
                  <a:cubicBezTo>
                    <a:pt x="45212" y="54579"/>
                    <a:pt x="44935" y="54855"/>
                    <a:pt x="44659" y="55167"/>
                  </a:cubicBezTo>
                  <a:cubicBezTo>
                    <a:pt x="44348" y="55443"/>
                    <a:pt x="44071" y="55581"/>
                    <a:pt x="43795" y="55892"/>
                  </a:cubicBezTo>
                  <a:cubicBezTo>
                    <a:pt x="43622" y="55892"/>
                    <a:pt x="43484" y="56031"/>
                    <a:pt x="43345" y="56031"/>
                  </a:cubicBezTo>
                  <a:cubicBezTo>
                    <a:pt x="40165" y="54164"/>
                    <a:pt x="37020" y="52125"/>
                    <a:pt x="33840" y="49982"/>
                  </a:cubicBezTo>
                  <a:cubicBezTo>
                    <a:pt x="32388" y="48979"/>
                    <a:pt x="30833" y="47942"/>
                    <a:pt x="29243" y="46940"/>
                  </a:cubicBezTo>
                  <a:cubicBezTo>
                    <a:pt x="27653" y="45938"/>
                    <a:pt x="26063" y="45074"/>
                    <a:pt x="24473" y="44071"/>
                  </a:cubicBezTo>
                  <a:cubicBezTo>
                    <a:pt x="23056" y="43207"/>
                    <a:pt x="21604" y="42343"/>
                    <a:pt x="20290" y="41479"/>
                  </a:cubicBezTo>
                  <a:cubicBezTo>
                    <a:pt x="20152" y="41341"/>
                    <a:pt x="20014" y="41341"/>
                    <a:pt x="19876" y="41202"/>
                  </a:cubicBezTo>
                  <a:cubicBezTo>
                    <a:pt x="19012" y="40753"/>
                    <a:pt x="18286" y="40165"/>
                    <a:pt x="17560" y="39751"/>
                  </a:cubicBezTo>
                  <a:cubicBezTo>
                    <a:pt x="16696" y="39163"/>
                    <a:pt x="15970" y="38748"/>
                    <a:pt x="15106" y="38161"/>
                  </a:cubicBezTo>
                  <a:cubicBezTo>
                    <a:pt x="12963" y="36709"/>
                    <a:pt x="10647" y="35292"/>
                    <a:pt x="8504" y="33840"/>
                  </a:cubicBezTo>
                  <a:cubicBezTo>
                    <a:pt x="7501" y="33252"/>
                    <a:pt x="6637" y="32838"/>
                    <a:pt x="5773" y="32250"/>
                  </a:cubicBezTo>
                  <a:cubicBezTo>
                    <a:pt x="8919" y="30245"/>
                    <a:pt x="11822" y="27929"/>
                    <a:pt x="14829" y="25786"/>
                  </a:cubicBezTo>
                  <a:cubicBezTo>
                    <a:pt x="16419" y="24784"/>
                    <a:pt x="18009" y="23747"/>
                    <a:pt x="19599" y="22606"/>
                  </a:cubicBezTo>
                  <a:cubicBezTo>
                    <a:pt x="21155" y="21604"/>
                    <a:pt x="22745" y="20602"/>
                    <a:pt x="24335" y="19426"/>
                  </a:cubicBezTo>
                  <a:cubicBezTo>
                    <a:pt x="24784" y="19150"/>
                    <a:pt x="25199" y="18735"/>
                    <a:pt x="25648" y="18424"/>
                  </a:cubicBezTo>
                  <a:cubicBezTo>
                    <a:pt x="26063" y="18147"/>
                    <a:pt x="26650" y="17698"/>
                    <a:pt x="27065" y="17422"/>
                  </a:cubicBezTo>
                  <a:cubicBezTo>
                    <a:pt x="28068" y="16834"/>
                    <a:pt x="28932" y="16143"/>
                    <a:pt x="29969" y="15555"/>
                  </a:cubicBezTo>
                  <a:cubicBezTo>
                    <a:pt x="31524" y="14414"/>
                    <a:pt x="33114" y="13239"/>
                    <a:pt x="34704" y="11960"/>
                  </a:cubicBezTo>
                  <a:cubicBezTo>
                    <a:pt x="34842" y="11822"/>
                    <a:pt x="34981" y="11649"/>
                    <a:pt x="35292" y="11511"/>
                  </a:cubicBezTo>
                  <a:cubicBezTo>
                    <a:pt x="35292" y="11373"/>
                    <a:pt x="35430" y="11373"/>
                    <a:pt x="35430" y="11234"/>
                  </a:cubicBezTo>
                  <a:cubicBezTo>
                    <a:pt x="35568" y="11096"/>
                    <a:pt x="35568" y="11096"/>
                    <a:pt x="35568" y="10958"/>
                  </a:cubicBezTo>
                  <a:close/>
                  <a:moveTo>
                    <a:pt x="49256" y="52574"/>
                  </a:moveTo>
                  <a:cubicBezTo>
                    <a:pt x="49256" y="52851"/>
                    <a:pt x="49118" y="53300"/>
                    <a:pt x="48980" y="53715"/>
                  </a:cubicBezTo>
                  <a:cubicBezTo>
                    <a:pt x="48980" y="54302"/>
                    <a:pt x="48807" y="54855"/>
                    <a:pt x="48668" y="55443"/>
                  </a:cubicBezTo>
                  <a:cubicBezTo>
                    <a:pt x="48668" y="55581"/>
                    <a:pt x="48668" y="55581"/>
                    <a:pt x="48807" y="55720"/>
                  </a:cubicBezTo>
                  <a:cubicBezTo>
                    <a:pt x="48668" y="55720"/>
                    <a:pt x="48530" y="55892"/>
                    <a:pt x="48530" y="55892"/>
                  </a:cubicBezTo>
                  <a:cubicBezTo>
                    <a:pt x="48254" y="56169"/>
                    <a:pt x="47943" y="56307"/>
                    <a:pt x="47666" y="56584"/>
                  </a:cubicBezTo>
                  <a:cubicBezTo>
                    <a:pt x="47666" y="56445"/>
                    <a:pt x="47666" y="56307"/>
                    <a:pt x="47804" y="56169"/>
                  </a:cubicBezTo>
                  <a:cubicBezTo>
                    <a:pt x="47943" y="55167"/>
                    <a:pt x="48115" y="54302"/>
                    <a:pt x="48392" y="53438"/>
                  </a:cubicBezTo>
                  <a:lnTo>
                    <a:pt x="48392" y="53300"/>
                  </a:lnTo>
                  <a:cubicBezTo>
                    <a:pt x="48668" y="52989"/>
                    <a:pt x="48980" y="52712"/>
                    <a:pt x="49256" y="52574"/>
                  </a:cubicBezTo>
                  <a:close/>
                  <a:moveTo>
                    <a:pt x="38748" y="54302"/>
                  </a:moveTo>
                  <a:cubicBezTo>
                    <a:pt x="39163" y="54579"/>
                    <a:pt x="39612" y="54717"/>
                    <a:pt x="39889" y="55028"/>
                  </a:cubicBezTo>
                  <a:cubicBezTo>
                    <a:pt x="39751" y="55581"/>
                    <a:pt x="39612" y="56307"/>
                    <a:pt x="39612" y="56895"/>
                  </a:cubicBezTo>
                  <a:cubicBezTo>
                    <a:pt x="39474" y="56757"/>
                    <a:pt x="39301" y="56584"/>
                    <a:pt x="39163" y="56584"/>
                  </a:cubicBezTo>
                  <a:cubicBezTo>
                    <a:pt x="38887" y="56445"/>
                    <a:pt x="38748" y="56307"/>
                    <a:pt x="38610" y="56169"/>
                  </a:cubicBezTo>
                  <a:lnTo>
                    <a:pt x="38610" y="56031"/>
                  </a:lnTo>
                  <a:cubicBezTo>
                    <a:pt x="38610" y="55443"/>
                    <a:pt x="38748" y="54855"/>
                    <a:pt x="38748" y="54302"/>
                  </a:cubicBezTo>
                  <a:close/>
                  <a:moveTo>
                    <a:pt x="47666" y="53853"/>
                  </a:moveTo>
                  <a:cubicBezTo>
                    <a:pt x="47528" y="54164"/>
                    <a:pt x="47528" y="54579"/>
                    <a:pt x="47390" y="55028"/>
                  </a:cubicBezTo>
                  <a:cubicBezTo>
                    <a:pt x="47251" y="55581"/>
                    <a:pt x="47078" y="56169"/>
                    <a:pt x="47078" y="56757"/>
                  </a:cubicBezTo>
                  <a:lnTo>
                    <a:pt x="47251" y="56895"/>
                  </a:lnTo>
                  <a:cubicBezTo>
                    <a:pt x="46940" y="57310"/>
                    <a:pt x="46525" y="57621"/>
                    <a:pt x="46076" y="57897"/>
                  </a:cubicBezTo>
                  <a:cubicBezTo>
                    <a:pt x="46214" y="56757"/>
                    <a:pt x="46525" y="55581"/>
                    <a:pt x="46802" y="54441"/>
                  </a:cubicBezTo>
                  <a:cubicBezTo>
                    <a:pt x="47078" y="54302"/>
                    <a:pt x="47251" y="53991"/>
                    <a:pt x="47528" y="53853"/>
                  </a:cubicBezTo>
                  <a:close/>
                  <a:moveTo>
                    <a:pt x="40477" y="55305"/>
                  </a:moveTo>
                  <a:cubicBezTo>
                    <a:pt x="40615" y="55443"/>
                    <a:pt x="40753" y="55581"/>
                    <a:pt x="40891" y="55581"/>
                  </a:cubicBezTo>
                  <a:cubicBezTo>
                    <a:pt x="40891" y="55720"/>
                    <a:pt x="41030" y="55720"/>
                    <a:pt x="41030" y="55720"/>
                  </a:cubicBezTo>
                  <a:cubicBezTo>
                    <a:pt x="41202" y="55892"/>
                    <a:pt x="41341" y="55892"/>
                    <a:pt x="41479" y="56031"/>
                  </a:cubicBezTo>
                  <a:cubicBezTo>
                    <a:pt x="41341" y="56584"/>
                    <a:pt x="41202" y="57310"/>
                    <a:pt x="41202" y="58035"/>
                  </a:cubicBezTo>
                  <a:cubicBezTo>
                    <a:pt x="40891" y="57759"/>
                    <a:pt x="40477" y="57621"/>
                    <a:pt x="40165" y="57310"/>
                  </a:cubicBezTo>
                  <a:lnTo>
                    <a:pt x="40165" y="56307"/>
                  </a:lnTo>
                  <a:cubicBezTo>
                    <a:pt x="40338" y="56031"/>
                    <a:pt x="40338" y="55720"/>
                    <a:pt x="40477" y="55305"/>
                  </a:cubicBezTo>
                  <a:close/>
                  <a:moveTo>
                    <a:pt x="42067" y="56307"/>
                  </a:moveTo>
                  <a:cubicBezTo>
                    <a:pt x="42205" y="56445"/>
                    <a:pt x="42343" y="56445"/>
                    <a:pt x="42481" y="56584"/>
                  </a:cubicBezTo>
                  <a:cubicBezTo>
                    <a:pt x="42620" y="56584"/>
                    <a:pt x="42758" y="56757"/>
                    <a:pt x="42758" y="56757"/>
                  </a:cubicBezTo>
                  <a:cubicBezTo>
                    <a:pt x="42758" y="57448"/>
                    <a:pt x="42931" y="58312"/>
                    <a:pt x="42931" y="59038"/>
                  </a:cubicBezTo>
                  <a:cubicBezTo>
                    <a:pt x="42481" y="58900"/>
                    <a:pt x="42205" y="58623"/>
                    <a:pt x="41755" y="58485"/>
                  </a:cubicBezTo>
                  <a:cubicBezTo>
                    <a:pt x="41755" y="57897"/>
                    <a:pt x="41755" y="57448"/>
                    <a:pt x="41894" y="57033"/>
                  </a:cubicBezTo>
                  <a:cubicBezTo>
                    <a:pt x="41894" y="56757"/>
                    <a:pt x="41894" y="56445"/>
                    <a:pt x="42067" y="56307"/>
                  </a:cubicBezTo>
                  <a:close/>
                  <a:moveTo>
                    <a:pt x="46076" y="55028"/>
                  </a:moveTo>
                  <a:lnTo>
                    <a:pt x="46076" y="55028"/>
                  </a:lnTo>
                  <a:cubicBezTo>
                    <a:pt x="45938" y="55443"/>
                    <a:pt x="45938" y="55892"/>
                    <a:pt x="45800" y="56169"/>
                  </a:cubicBezTo>
                  <a:cubicBezTo>
                    <a:pt x="45661" y="56895"/>
                    <a:pt x="45523" y="57448"/>
                    <a:pt x="45523" y="58035"/>
                  </a:cubicBezTo>
                  <a:lnTo>
                    <a:pt x="45523" y="58312"/>
                  </a:lnTo>
                  <a:cubicBezTo>
                    <a:pt x="45212" y="58623"/>
                    <a:pt x="44797" y="58761"/>
                    <a:pt x="44486" y="59038"/>
                  </a:cubicBezTo>
                  <a:cubicBezTo>
                    <a:pt x="44486" y="58485"/>
                    <a:pt x="44659" y="57897"/>
                    <a:pt x="44797" y="57448"/>
                  </a:cubicBezTo>
                  <a:cubicBezTo>
                    <a:pt x="44935" y="57171"/>
                    <a:pt x="44935" y="56895"/>
                    <a:pt x="45074" y="56584"/>
                  </a:cubicBezTo>
                  <a:cubicBezTo>
                    <a:pt x="45074" y="56307"/>
                    <a:pt x="45074" y="56031"/>
                    <a:pt x="45212" y="55892"/>
                  </a:cubicBezTo>
                  <a:cubicBezTo>
                    <a:pt x="45212" y="55720"/>
                    <a:pt x="45350" y="55720"/>
                    <a:pt x="45523" y="55581"/>
                  </a:cubicBezTo>
                  <a:cubicBezTo>
                    <a:pt x="45661" y="55443"/>
                    <a:pt x="45800" y="55305"/>
                    <a:pt x="46076" y="55028"/>
                  </a:cubicBezTo>
                  <a:close/>
                  <a:moveTo>
                    <a:pt x="44486" y="56445"/>
                  </a:moveTo>
                  <a:cubicBezTo>
                    <a:pt x="44348" y="56757"/>
                    <a:pt x="44348" y="57033"/>
                    <a:pt x="44210" y="57310"/>
                  </a:cubicBezTo>
                  <a:cubicBezTo>
                    <a:pt x="44210" y="57621"/>
                    <a:pt x="44071" y="57897"/>
                    <a:pt x="44071" y="58174"/>
                  </a:cubicBezTo>
                  <a:cubicBezTo>
                    <a:pt x="43933" y="58485"/>
                    <a:pt x="43933" y="58761"/>
                    <a:pt x="43933" y="59038"/>
                  </a:cubicBezTo>
                  <a:lnTo>
                    <a:pt x="43933" y="59176"/>
                  </a:lnTo>
                  <a:lnTo>
                    <a:pt x="43933" y="59349"/>
                  </a:lnTo>
                  <a:lnTo>
                    <a:pt x="43795" y="59349"/>
                  </a:lnTo>
                  <a:cubicBezTo>
                    <a:pt x="43795" y="58623"/>
                    <a:pt x="43622" y="57759"/>
                    <a:pt x="43622" y="56895"/>
                  </a:cubicBezTo>
                  <a:cubicBezTo>
                    <a:pt x="43933" y="56757"/>
                    <a:pt x="44210" y="56584"/>
                    <a:pt x="44486" y="56445"/>
                  </a:cubicBezTo>
                  <a:close/>
                  <a:moveTo>
                    <a:pt x="34117" y="1"/>
                  </a:moveTo>
                  <a:cubicBezTo>
                    <a:pt x="33425" y="277"/>
                    <a:pt x="32561" y="727"/>
                    <a:pt x="31835" y="1003"/>
                  </a:cubicBezTo>
                  <a:cubicBezTo>
                    <a:pt x="30971" y="1453"/>
                    <a:pt x="30107" y="1867"/>
                    <a:pt x="29381" y="2144"/>
                  </a:cubicBezTo>
                  <a:cubicBezTo>
                    <a:pt x="27653" y="3008"/>
                    <a:pt x="26063" y="3872"/>
                    <a:pt x="24473" y="4736"/>
                  </a:cubicBezTo>
                  <a:cubicBezTo>
                    <a:pt x="22883" y="5773"/>
                    <a:pt x="21327" y="6637"/>
                    <a:pt x="19599" y="7501"/>
                  </a:cubicBezTo>
                  <a:cubicBezTo>
                    <a:pt x="18009" y="8504"/>
                    <a:pt x="16419" y="9368"/>
                    <a:pt x="14829" y="10232"/>
                  </a:cubicBezTo>
                  <a:cubicBezTo>
                    <a:pt x="13239" y="11234"/>
                    <a:pt x="11649" y="12099"/>
                    <a:pt x="10232" y="13101"/>
                  </a:cubicBezTo>
                  <a:cubicBezTo>
                    <a:pt x="8919" y="14103"/>
                    <a:pt x="7640" y="15106"/>
                    <a:pt x="6326" y="16143"/>
                  </a:cubicBezTo>
                  <a:cubicBezTo>
                    <a:pt x="5186" y="17007"/>
                    <a:pt x="4183" y="17871"/>
                    <a:pt x="2870" y="18424"/>
                  </a:cubicBezTo>
                  <a:cubicBezTo>
                    <a:pt x="2731" y="18424"/>
                    <a:pt x="2731" y="18562"/>
                    <a:pt x="2593" y="18735"/>
                  </a:cubicBezTo>
                  <a:cubicBezTo>
                    <a:pt x="2593" y="18735"/>
                    <a:pt x="2455" y="18873"/>
                    <a:pt x="2317" y="19012"/>
                  </a:cubicBezTo>
                  <a:cubicBezTo>
                    <a:pt x="1591" y="19426"/>
                    <a:pt x="865" y="20152"/>
                    <a:pt x="139" y="20878"/>
                  </a:cubicBezTo>
                  <a:cubicBezTo>
                    <a:pt x="1" y="20878"/>
                    <a:pt x="1" y="21016"/>
                    <a:pt x="1" y="21155"/>
                  </a:cubicBezTo>
                  <a:lnTo>
                    <a:pt x="1" y="21327"/>
                  </a:lnTo>
                  <a:cubicBezTo>
                    <a:pt x="139" y="23056"/>
                    <a:pt x="139" y="24922"/>
                    <a:pt x="277" y="26650"/>
                  </a:cubicBezTo>
                  <a:cubicBezTo>
                    <a:pt x="277" y="27653"/>
                    <a:pt x="277" y="28517"/>
                    <a:pt x="416" y="29381"/>
                  </a:cubicBezTo>
                  <a:lnTo>
                    <a:pt x="416" y="30833"/>
                  </a:lnTo>
                  <a:cubicBezTo>
                    <a:pt x="588" y="31248"/>
                    <a:pt x="588" y="31697"/>
                    <a:pt x="588" y="31973"/>
                  </a:cubicBezTo>
                  <a:cubicBezTo>
                    <a:pt x="727" y="32112"/>
                    <a:pt x="727" y="32250"/>
                    <a:pt x="865" y="32250"/>
                  </a:cubicBezTo>
                  <a:lnTo>
                    <a:pt x="1003" y="32250"/>
                  </a:lnTo>
                  <a:lnTo>
                    <a:pt x="1003" y="32388"/>
                  </a:lnTo>
                  <a:cubicBezTo>
                    <a:pt x="1003" y="32388"/>
                    <a:pt x="1003" y="32561"/>
                    <a:pt x="1141" y="32699"/>
                  </a:cubicBezTo>
                  <a:cubicBezTo>
                    <a:pt x="3457" y="34842"/>
                    <a:pt x="6188" y="36709"/>
                    <a:pt x="8919" y="38437"/>
                  </a:cubicBezTo>
                  <a:cubicBezTo>
                    <a:pt x="11649" y="40165"/>
                    <a:pt x="14553" y="41755"/>
                    <a:pt x="17422" y="43345"/>
                  </a:cubicBezTo>
                  <a:cubicBezTo>
                    <a:pt x="18424" y="44071"/>
                    <a:pt x="19426" y="44659"/>
                    <a:pt x="20602" y="45350"/>
                  </a:cubicBezTo>
                  <a:cubicBezTo>
                    <a:pt x="20602" y="45350"/>
                    <a:pt x="20602" y="45324"/>
                    <a:pt x="20590" y="45294"/>
                  </a:cubicBezTo>
                  <a:lnTo>
                    <a:pt x="20590" y="45294"/>
                  </a:lnTo>
                  <a:cubicBezTo>
                    <a:pt x="25869" y="48725"/>
                    <a:pt x="31012" y="52289"/>
                    <a:pt x="36156" y="55581"/>
                  </a:cubicBezTo>
                  <a:lnTo>
                    <a:pt x="36156" y="55443"/>
                  </a:lnTo>
                  <a:cubicBezTo>
                    <a:pt x="38437" y="56895"/>
                    <a:pt x="40477" y="58761"/>
                    <a:pt x="42931" y="60040"/>
                  </a:cubicBezTo>
                  <a:lnTo>
                    <a:pt x="43069" y="60040"/>
                  </a:lnTo>
                  <a:cubicBezTo>
                    <a:pt x="43069" y="60213"/>
                    <a:pt x="43207" y="60351"/>
                    <a:pt x="43345" y="60351"/>
                  </a:cubicBezTo>
                  <a:lnTo>
                    <a:pt x="43795" y="60351"/>
                  </a:lnTo>
                  <a:cubicBezTo>
                    <a:pt x="44486" y="60040"/>
                    <a:pt x="45074" y="59625"/>
                    <a:pt x="45800" y="59176"/>
                  </a:cubicBezTo>
                  <a:cubicBezTo>
                    <a:pt x="46525" y="58761"/>
                    <a:pt x="47078" y="58174"/>
                    <a:pt x="47804" y="57621"/>
                  </a:cubicBezTo>
                  <a:cubicBezTo>
                    <a:pt x="48392" y="57171"/>
                    <a:pt x="49118" y="56584"/>
                    <a:pt x="49671" y="56031"/>
                  </a:cubicBezTo>
                  <a:cubicBezTo>
                    <a:pt x="50397" y="55443"/>
                    <a:pt x="50984" y="55028"/>
                    <a:pt x="51710" y="54441"/>
                  </a:cubicBezTo>
                  <a:cubicBezTo>
                    <a:pt x="53127" y="53300"/>
                    <a:pt x="54579" y="52125"/>
                    <a:pt x="56169" y="50984"/>
                  </a:cubicBezTo>
                  <a:cubicBezTo>
                    <a:pt x="56895" y="50258"/>
                    <a:pt x="57621" y="49671"/>
                    <a:pt x="58312" y="49118"/>
                  </a:cubicBezTo>
                  <a:cubicBezTo>
                    <a:pt x="59038" y="48530"/>
                    <a:pt x="59764" y="47942"/>
                    <a:pt x="60628" y="47528"/>
                  </a:cubicBezTo>
                  <a:cubicBezTo>
                    <a:pt x="63497" y="45212"/>
                    <a:pt x="66400" y="42619"/>
                    <a:pt x="69408" y="40338"/>
                  </a:cubicBezTo>
                  <a:lnTo>
                    <a:pt x="69408" y="40027"/>
                  </a:lnTo>
                  <a:lnTo>
                    <a:pt x="69408" y="39889"/>
                  </a:lnTo>
                  <a:cubicBezTo>
                    <a:pt x="69719" y="38610"/>
                    <a:pt x="69857" y="37158"/>
                    <a:pt x="69857" y="35845"/>
                  </a:cubicBezTo>
                  <a:lnTo>
                    <a:pt x="69857" y="35706"/>
                  </a:lnTo>
                  <a:cubicBezTo>
                    <a:pt x="69857" y="35568"/>
                    <a:pt x="69719" y="35568"/>
                    <a:pt x="69719" y="35430"/>
                  </a:cubicBezTo>
                  <a:cubicBezTo>
                    <a:pt x="69857" y="35430"/>
                    <a:pt x="69857" y="35292"/>
                    <a:pt x="69857" y="35292"/>
                  </a:cubicBezTo>
                  <a:cubicBezTo>
                    <a:pt x="69857" y="35153"/>
                    <a:pt x="69857" y="34981"/>
                    <a:pt x="69719" y="34842"/>
                  </a:cubicBezTo>
                  <a:cubicBezTo>
                    <a:pt x="69546" y="34566"/>
                    <a:pt x="69269" y="34289"/>
                    <a:pt x="68993" y="33978"/>
                  </a:cubicBezTo>
                  <a:cubicBezTo>
                    <a:pt x="68682" y="33702"/>
                    <a:pt x="68405" y="33425"/>
                    <a:pt x="67990" y="33114"/>
                  </a:cubicBezTo>
                  <a:cubicBezTo>
                    <a:pt x="67403" y="32561"/>
                    <a:pt x="66815" y="31973"/>
                    <a:pt x="66089" y="31386"/>
                  </a:cubicBezTo>
                  <a:cubicBezTo>
                    <a:pt x="64810" y="30383"/>
                    <a:pt x="63497" y="29381"/>
                    <a:pt x="62080" y="28517"/>
                  </a:cubicBezTo>
                  <a:cubicBezTo>
                    <a:pt x="60040" y="27065"/>
                    <a:pt x="58036" y="25786"/>
                    <a:pt x="55893" y="24473"/>
                  </a:cubicBezTo>
                  <a:cubicBezTo>
                    <a:pt x="55167" y="24058"/>
                    <a:pt x="54303" y="23470"/>
                    <a:pt x="53577" y="23056"/>
                  </a:cubicBezTo>
                  <a:cubicBezTo>
                    <a:pt x="52125" y="22019"/>
                    <a:pt x="50708" y="21155"/>
                    <a:pt x="49394" y="20152"/>
                  </a:cubicBezTo>
                  <a:cubicBezTo>
                    <a:pt x="48115" y="19288"/>
                    <a:pt x="46940" y="18424"/>
                    <a:pt x="45800" y="17560"/>
                  </a:cubicBezTo>
                  <a:cubicBezTo>
                    <a:pt x="45523" y="17283"/>
                    <a:pt x="45212" y="17145"/>
                    <a:pt x="44797" y="16834"/>
                  </a:cubicBezTo>
                  <a:cubicBezTo>
                    <a:pt x="41894" y="14691"/>
                    <a:pt x="38887" y="12375"/>
                    <a:pt x="36018" y="10094"/>
                  </a:cubicBezTo>
                  <a:lnTo>
                    <a:pt x="35845" y="10094"/>
                  </a:lnTo>
                  <a:cubicBezTo>
                    <a:pt x="35845" y="7329"/>
                    <a:pt x="35430" y="4598"/>
                    <a:pt x="35292" y="1867"/>
                  </a:cubicBezTo>
                  <a:cubicBezTo>
                    <a:pt x="35292" y="1453"/>
                    <a:pt x="35292" y="1003"/>
                    <a:pt x="35153" y="416"/>
                  </a:cubicBezTo>
                  <a:cubicBezTo>
                    <a:pt x="35153" y="277"/>
                    <a:pt x="34842" y="139"/>
                    <a:pt x="34704" y="139"/>
                  </a:cubicBezTo>
                  <a:cubicBezTo>
                    <a:pt x="34566" y="139"/>
                    <a:pt x="34428" y="1"/>
                    <a:pt x="342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85"/>
            <p:cNvSpPr/>
            <p:nvPr/>
          </p:nvSpPr>
          <p:spPr>
            <a:xfrm>
              <a:off x="2824469" y="3747436"/>
              <a:ext cx="427125" cy="338977"/>
            </a:xfrm>
            <a:custGeom>
              <a:rect b="b" l="l" r="r" t="t"/>
              <a:pathLst>
                <a:path extrusionOk="0" h="18874" w="23782">
                  <a:moveTo>
                    <a:pt x="22468" y="1038"/>
                  </a:moveTo>
                  <a:cubicBezTo>
                    <a:pt x="22640" y="1038"/>
                    <a:pt x="22640" y="1176"/>
                    <a:pt x="22779" y="1176"/>
                  </a:cubicBezTo>
                  <a:lnTo>
                    <a:pt x="22779" y="1314"/>
                  </a:lnTo>
                  <a:cubicBezTo>
                    <a:pt x="22779" y="1452"/>
                    <a:pt x="22779" y="1591"/>
                    <a:pt x="22640" y="1729"/>
                  </a:cubicBezTo>
                  <a:cubicBezTo>
                    <a:pt x="22640" y="2040"/>
                    <a:pt x="22468" y="2178"/>
                    <a:pt x="22329" y="2316"/>
                  </a:cubicBezTo>
                  <a:cubicBezTo>
                    <a:pt x="22468" y="1902"/>
                    <a:pt x="22468" y="1452"/>
                    <a:pt x="22468" y="1038"/>
                  </a:cubicBezTo>
                  <a:close/>
                  <a:moveTo>
                    <a:pt x="21915" y="865"/>
                  </a:moveTo>
                  <a:cubicBezTo>
                    <a:pt x="21915" y="1591"/>
                    <a:pt x="21776" y="2316"/>
                    <a:pt x="21776" y="3042"/>
                  </a:cubicBezTo>
                  <a:cubicBezTo>
                    <a:pt x="21603" y="3181"/>
                    <a:pt x="21465" y="3319"/>
                    <a:pt x="21327" y="3457"/>
                  </a:cubicBezTo>
                  <a:lnTo>
                    <a:pt x="21189" y="3457"/>
                  </a:lnTo>
                  <a:lnTo>
                    <a:pt x="21189" y="3319"/>
                  </a:lnTo>
                  <a:cubicBezTo>
                    <a:pt x="21327" y="3042"/>
                    <a:pt x="21327" y="2593"/>
                    <a:pt x="21327" y="2316"/>
                  </a:cubicBezTo>
                  <a:cubicBezTo>
                    <a:pt x="21465" y="1902"/>
                    <a:pt x="21465" y="1452"/>
                    <a:pt x="21465" y="1176"/>
                  </a:cubicBezTo>
                  <a:cubicBezTo>
                    <a:pt x="21465" y="1038"/>
                    <a:pt x="21465" y="1038"/>
                    <a:pt x="21327" y="1038"/>
                  </a:cubicBezTo>
                  <a:cubicBezTo>
                    <a:pt x="21465" y="1038"/>
                    <a:pt x="21603" y="865"/>
                    <a:pt x="21776" y="865"/>
                  </a:cubicBezTo>
                  <a:close/>
                  <a:moveTo>
                    <a:pt x="20912" y="1176"/>
                  </a:moveTo>
                  <a:cubicBezTo>
                    <a:pt x="20912" y="1729"/>
                    <a:pt x="20912" y="2178"/>
                    <a:pt x="20739" y="2593"/>
                  </a:cubicBezTo>
                  <a:cubicBezTo>
                    <a:pt x="20739" y="3042"/>
                    <a:pt x="20601" y="3457"/>
                    <a:pt x="20601" y="3906"/>
                  </a:cubicBezTo>
                  <a:cubicBezTo>
                    <a:pt x="20463" y="4045"/>
                    <a:pt x="20325" y="4045"/>
                    <a:pt x="20186" y="4183"/>
                  </a:cubicBezTo>
                  <a:cubicBezTo>
                    <a:pt x="20325" y="3319"/>
                    <a:pt x="20325" y="2316"/>
                    <a:pt x="20463" y="1452"/>
                  </a:cubicBezTo>
                  <a:lnTo>
                    <a:pt x="20463" y="1314"/>
                  </a:lnTo>
                  <a:cubicBezTo>
                    <a:pt x="20601" y="1314"/>
                    <a:pt x="20739" y="1314"/>
                    <a:pt x="20912" y="1176"/>
                  </a:cubicBezTo>
                  <a:close/>
                  <a:moveTo>
                    <a:pt x="19875" y="1729"/>
                  </a:moveTo>
                  <a:cubicBezTo>
                    <a:pt x="19737" y="2766"/>
                    <a:pt x="19599" y="3630"/>
                    <a:pt x="19599" y="4632"/>
                  </a:cubicBezTo>
                  <a:cubicBezTo>
                    <a:pt x="19599" y="4632"/>
                    <a:pt x="19460" y="4632"/>
                    <a:pt x="19460" y="4771"/>
                  </a:cubicBezTo>
                  <a:cubicBezTo>
                    <a:pt x="19322" y="4909"/>
                    <a:pt x="19011" y="5047"/>
                    <a:pt x="18873" y="5185"/>
                  </a:cubicBezTo>
                  <a:cubicBezTo>
                    <a:pt x="18873" y="4183"/>
                    <a:pt x="19011" y="3319"/>
                    <a:pt x="19011" y="2316"/>
                  </a:cubicBezTo>
                  <a:cubicBezTo>
                    <a:pt x="19322" y="2178"/>
                    <a:pt x="19599" y="1902"/>
                    <a:pt x="19875" y="1729"/>
                  </a:cubicBezTo>
                  <a:close/>
                  <a:moveTo>
                    <a:pt x="18458" y="2766"/>
                  </a:moveTo>
                  <a:cubicBezTo>
                    <a:pt x="18458" y="3630"/>
                    <a:pt x="18320" y="4321"/>
                    <a:pt x="18320" y="5185"/>
                  </a:cubicBezTo>
                  <a:cubicBezTo>
                    <a:pt x="18320" y="5358"/>
                    <a:pt x="18320" y="5358"/>
                    <a:pt x="18458" y="5496"/>
                  </a:cubicBezTo>
                  <a:cubicBezTo>
                    <a:pt x="18320" y="5635"/>
                    <a:pt x="18009" y="5773"/>
                    <a:pt x="17870" y="5911"/>
                  </a:cubicBezTo>
                  <a:cubicBezTo>
                    <a:pt x="17870" y="4909"/>
                    <a:pt x="18009" y="4045"/>
                    <a:pt x="18009" y="3042"/>
                  </a:cubicBezTo>
                  <a:cubicBezTo>
                    <a:pt x="18147" y="2904"/>
                    <a:pt x="18320" y="2904"/>
                    <a:pt x="18458" y="2766"/>
                  </a:cubicBezTo>
                  <a:close/>
                  <a:moveTo>
                    <a:pt x="17456" y="3457"/>
                  </a:moveTo>
                  <a:cubicBezTo>
                    <a:pt x="17456" y="4494"/>
                    <a:pt x="17283" y="5358"/>
                    <a:pt x="17283" y="6361"/>
                  </a:cubicBezTo>
                  <a:lnTo>
                    <a:pt x="17145" y="6361"/>
                  </a:lnTo>
                  <a:cubicBezTo>
                    <a:pt x="17145" y="6361"/>
                    <a:pt x="17006" y="6499"/>
                    <a:pt x="16868" y="6499"/>
                  </a:cubicBezTo>
                  <a:lnTo>
                    <a:pt x="16868" y="3906"/>
                  </a:lnTo>
                  <a:cubicBezTo>
                    <a:pt x="17006" y="3768"/>
                    <a:pt x="17283" y="3630"/>
                    <a:pt x="17456" y="3457"/>
                  </a:cubicBezTo>
                  <a:close/>
                  <a:moveTo>
                    <a:pt x="16280" y="4494"/>
                  </a:moveTo>
                  <a:lnTo>
                    <a:pt x="16280" y="6775"/>
                  </a:lnTo>
                  <a:cubicBezTo>
                    <a:pt x="16280" y="6775"/>
                    <a:pt x="16280" y="6914"/>
                    <a:pt x="16419" y="6914"/>
                  </a:cubicBezTo>
                  <a:cubicBezTo>
                    <a:pt x="16142" y="7086"/>
                    <a:pt x="15866" y="7363"/>
                    <a:pt x="15555" y="7501"/>
                  </a:cubicBezTo>
                  <a:lnTo>
                    <a:pt x="15555" y="7225"/>
                  </a:lnTo>
                  <a:cubicBezTo>
                    <a:pt x="15727" y="6361"/>
                    <a:pt x="15866" y="5635"/>
                    <a:pt x="15866" y="4771"/>
                  </a:cubicBezTo>
                  <a:cubicBezTo>
                    <a:pt x="16004" y="4632"/>
                    <a:pt x="16142" y="4494"/>
                    <a:pt x="16280" y="4494"/>
                  </a:cubicBezTo>
                  <a:close/>
                  <a:moveTo>
                    <a:pt x="15278" y="5185"/>
                  </a:moveTo>
                  <a:cubicBezTo>
                    <a:pt x="15278" y="5358"/>
                    <a:pt x="15278" y="5496"/>
                    <a:pt x="15140" y="5635"/>
                  </a:cubicBezTo>
                  <a:cubicBezTo>
                    <a:pt x="15140" y="6361"/>
                    <a:pt x="15001" y="7086"/>
                    <a:pt x="14863" y="7778"/>
                  </a:cubicBezTo>
                  <a:lnTo>
                    <a:pt x="15001" y="7951"/>
                  </a:lnTo>
                  <a:cubicBezTo>
                    <a:pt x="14863" y="8089"/>
                    <a:pt x="14690" y="8089"/>
                    <a:pt x="14690" y="8227"/>
                  </a:cubicBezTo>
                  <a:cubicBezTo>
                    <a:pt x="14690" y="8089"/>
                    <a:pt x="14552" y="8089"/>
                    <a:pt x="14552" y="7951"/>
                  </a:cubicBezTo>
                  <a:cubicBezTo>
                    <a:pt x="14552" y="7501"/>
                    <a:pt x="14552" y="7086"/>
                    <a:pt x="14690" y="6775"/>
                  </a:cubicBezTo>
                  <a:lnTo>
                    <a:pt x="14690" y="5496"/>
                  </a:lnTo>
                  <a:cubicBezTo>
                    <a:pt x="15001" y="5358"/>
                    <a:pt x="15140" y="5185"/>
                    <a:pt x="15278" y="5185"/>
                  </a:cubicBezTo>
                  <a:close/>
                  <a:moveTo>
                    <a:pt x="14137" y="5911"/>
                  </a:moveTo>
                  <a:cubicBezTo>
                    <a:pt x="14137" y="6361"/>
                    <a:pt x="14137" y="6637"/>
                    <a:pt x="13999" y="6914"/>
                  </a:cubicBezTo>
                  <a:lnTo>
                    <a:pt x="13999" y="7778"/>
                  </a:lnTo>
                  <a:cubicBezTo>
                    <a:pt x="13999" y="7951"/>
                    <a:pt x="13999" y="8227"/>
                    <a:pt x="14137" y="8365"/>
                  </a:cubicBezTo>
                  <a:lnTo>
                    <a:pt x="14137" y="8504"/>
                  </a:lnTo>
                  <a:cubicBezTo>
                    <a:pt x="13826" y="8815"/>
                    <a:pt x="13688" y="8953"/>
                    <a:pt x="13411" y="9091"/>
                  </a:cubicBezTo>
                  <a:lnTo>
                    <a:pt x="13411" y="6499"/>
                  </a:lnTo>
                  <a:cubicBezTo>
                    <a:pt x="13688" y="6222"/>
                    <a:pt x="13826" y="6049"/>
                    <a:pt x="14137" y="5911"/>
                  </a:cubicBezTo>
                  <a:close/>
                  <a:moveTo>
                    <a:pt x="12824" y="6775"/>
                  </a:moveTo>
                  <a:lnTo>
                    <a:pt x="12824" y="9229"/>
                  </a:lnTo>
                  <a:cubicBezTo>
                    <a:pt x="12824" y="9368"/>
                    <a:pt x="12824" y="9368"/>
                    <a:pt x="12962" y="9506"/>
                  </a:cubicBezTo>
                  <a:cubicBezTo>
                    <a:pt x="12824" y="9506"/>
                    <a:pt x="12824" y="9679"/>
                    <a:pt x="12686" y="9679"/>
                  </a:cubicBezTo>
                  <a:cubicBezTo>
                    <a:pt x="12686" y="9817"/>
                    <a:pt x="12547" y="9817"/>
                    <a:pt x="12409" y="9955"/>
                  </a:cubicBezTo>
                  <a:cubicBezTo>
                    <a:pt x="12271" y="8953"/>
                    <a:pt x="12547" y="8089"/>
                    <a:pt x="12547" y="7086"/>
                  </a:cubicBezTo>
                  <a:cubicBezTo>
                    <a:pt x="12686" y="7086"/>
                    <a:pt x="12686" y="6914"/>
                    <a:pt x="12824" y="6775"/>
                  </a:cubicBezTo>
                  <a:close/>
                  <a:moveTo>
                    <a:pt x="11960" y="7501"/>
                  </a:moveTo>
                  <a:cubicBezTo>
                    <a:pt x="11821" y="8504"/>
                    <a:pt x="11683" y="9368"/>
                    <a:pt x="11821" y="10370"/>
                  </a:cubicBezTo>
                  <a:cubicBezTo>
                    <a:pt x="11545" y="10681"/>
                    <a:pt x="11234" y="10958"/>
                    <a:pt x="10957" y="11096"/>
                  </a:cubicBezTo>
                  <a:cubicBezTo>
                    <a:pt x="10819" y="10094"/>
                    <a:pt x="10957" y="9229"/>
                    <a:pt x="10957" y="8365"/>
                  </a:cubicBezTo>
                  <a:lnTo>
                    <a:pt x="10957" y="8227"/>
                  </a:lnTo>
                  <a:cubicBezTo>
                    <a:pt x="11234" y="7951"/>
                    <a:pt x="11545" y="7778"/>
                    <a:pt x="11960" y="7501"/>
                  </a:cubicBezTo>
                  <a:close/>
                  <a:moveTo>
                    <a:pt x="10370" y="8504"/>
                  </a:moveTo>
                  <a:lnTo>
                    <a:pt x="10370" y="9955"/>
                  </a:lnTo>
                  <a:cubicBezTo>
                    <a:pt x="10370" y="10543"/>
                    <a:pt x="10370" y="11096"/>
                    <a:pt x="10543" y="11545"/>
                  </a:cubicBezTo>
                  <a:lnTo>
                    <a:pt x="9817" y="12271"/>
                  </a:lnTo>
                  <a:lnTo>
                    <a:pt x="9817" y="11960"/>
                  </a:lnTo>
                  <a:cubicBezTo>
                    <a:pt x="9678" y="10958"/>
                    <a:pt x="9817" y="9955"/>
                    <a:pt x="9817" y="8953"/>
                  </a:cubicBezTo>
                  <a:cubicBezTo>
                    <a:pt x="9955" y="8815"/>
                    <a:pt x="10231" y="8642"/>
                    <a:pt x="10370" y="8504"/>
                  </a:cubicBezTo>
                  <a:close/>
                  <a:moveTo>
                    <a:pt x="9229" y="9368"/>
                  </a:moveTo>
                  <a:lnTo>
                    <a:pt x="9229" y="10819"/>
                  </a:lnTo>
                  <a:cubicBezTo>
                    <a:pt x="9229" y="11407"/>
                    <a:pt x="9229" y="11960"/>
                    <a:pt x="9367" y="12409"/>
                  </a:cubicBezTo>
                  <a:lnTo>
                    <a:pt x="9367" y="12548"/>
                  </a:lnTo>
                  <a:cubicBezTo>
                    <a:pt x="9091" y="12824"/>
                    <a:pt x="8953" y="13135"/>
                    <a:pt x="8641" y="13274"/>
                  </a:cubicBezTo>
                  <a:cubicBezTo>
                    <a:pt x="8503" y="12271"/>
                    <a:pt x="8503" y="11096"/>
                    <a:pt x="8503" y="9955"/>
                  </a:cubicBezTo>
                  <a:cubicBezTo>
                    <a:pt x="8814" y="9679"/>
                    <a:pt x="8953" y="9506"/>
                    <a:pt x="9229" y="9368"/>
                  </a:cubicBezTo>
                  <a:close/>
                  <a:moveTo>
                    <a:pt x="7950" y="10370"/>
                  </a:moveTo>
                  <a:cubicBezTo>
                    <a:pt x="7950" y="11407"/>
                    <a:pt x="7950" y="12409"/>
                    <a:pt x="8088" y="13412"/>
                  </a:cubicBezTo>
                  <a:lnTo>
                    <a:pt x="8088" y="13550"/>
                  </a:lnTo>
                  <a:lnTo>
                    <a:pt x="8227" y="13688"/>
                  </a:lnTo>
                  <a:cubicBezTo>
                    <a:pt x="8088" y="13999"/>
                    <a:pt x="7777" y="14138"/>
                    <a:pt x="7501" y="14414"/>
                  </a:cubicBezTo>
                  <a:cubicBezTo>
                    <a:pt x="7501" y="14276"/>
                    <a:pt x="7501" y="13999"/>
                    <a:pt x="7363" y="13827"/>
                  </a:cubicBezTo>
                  <a:lnTo>
                    <a:pt x="7363" y="10958"/>
                  </a:lnTo>
                  <a:lnTo>
                    <a:pt x="7224" y="10819"/>
                  </a:lnTo>
                  <a:cubicBezTo>
                    <a:pt x="7501" y="10681"/>
                    <a:pt x="7639" y="10543"/>
                    <a:pt x="7950" y="10370"/>
                  </a:cubicBezTo>
                  <a:close/>
                  <a:moveTo>
                    <a:pt x="6775" y="11234"/>
                  </a:moveTo>
                  <a:cubicBezTo>
                    <a:pt x="6775" y="12409"/>
                    <a:pt x="6775" y="13688"/>
                    <a:pt x="7086" y="14864"/>
                  </a:cubicBezTo>
                  <a:cubicBezTo>
                    <a:pt x="6913" y="15002"/>
                    <a:pt x="6913" y="15002"/>
                    <a:pt x="6775" y="15002"/>
                  </a:cubicBezTo>
                  <a:cubicBezTo>
                    <a:pt x="6637" y="15278"/>
                    <a:pt x="6498" y="15417"/>
                    <a:pt x="6360" y="15555"/>
                  </a:cubicBezTo>
                  <a:cubicBezTo>
                    <a:pt x="6360" y="15417"/>
                    <a:pt x="6360" y="15278"/>
                    <a:pt x="6222" y="15140"/>
                  </a:cubicBezTo>
                  <a:cubicBezTo>
                    <a:pt x="6049" y="14138"/>
                    <a:pt x="6049" y="13135"/>
                    <a:pt x="6049" y="12098"/>
                  </a:cubicBezTo>
                  <a:cubicBezTo>
                    <a:pt x="6049" y="11960"/>
                    <a:pt x="6049" y="11960"/>
                    <a:pt x="5911" y="11822"/>
                  </a:cubicBezTo>
                  <a:cubicBezTo>
                    <a:pt x="6222" y="11684"/>
                    <a:pt x="6498" y="11407"/>
                    <a:pt x="6775" y="11234"/>
                  </a:cubicBezTo>
                  <a:close/>
                  <a:moveTo>
                    <a:pt x="5496" y="12271"/>
                  </a:moveTo>
                  <a:cubicBezTo>
                    <a:pt x="5496" y="13550"/>
                    <a:pt x="5634" y="14691"/>
                    <a:pt x="5773" y="16004"/>
                  </a:cubicBezTo>
                  <a:cubicBezTo>
                    <a:pt x="5634" y="16142"/>
                    <a:pt x="5496" y="16281"/>
                    <a:pt x="5358" y="16419"/>
                  </a:cubicBezTo>
                  <a:cubicBezTo>
                    <a:pt x="5185" y="16142"/>
                    <a:pt x="5047" y="15866"/>
                    <a:pt x="5047" y="15555"/>
                  </a:cubicBezTo>
                  <a:lnTo>
                    <a:pt x="5047" y="14276"/>
                  </a:lnTo>
                  <a:cubicBezTo>
                    <a:pt x="4908" y="13688"/>
                    <a:pt x="4908" y="13274"/>
                    <a:pt x="4908" y="12824"/>
                  </a:cubicBezTo>
                  <a:cubicBezTo>
                    <a:pt x="5047" y="12548"/>
                    <a:pt x="5185" y="12409"/>
                    <a:pt x="5496" y="12271"/>
                  </a:cubicBezTo>
                  <a:close/>
                  <a:moveTo>
                    <a:pt x="4321" y="13274"/>
                  </a:moveTo>
                  <a:cubicBezTo>
                    <a:pt x="4494" y="14414"/>
                    <a:pt x="4321" y="15555"/>
                    <a:pt x="4770" y="16730"/>
                  </a:cubicBezTo>
                  <a:lnTo>
                    <a:pt x="4908" y="16868"/>
                  </a:lnTo>
                  <a:cubicBezTo>
                    <a:pt x="4770" y="16868"/>
                    <a:pt x="4632" y="17007"/>
                    <a:pt x="4494" y="17145"/>
                  </a:cubicBezTo>
                  <a:lnTo>
                    <a:pt x="4494" y="17007"/>
                  </a:lnTo>
                  <a:cubicBezTo>
                    <a:pt x="4321" y="16592"/>
                    <a:pt x="4321" y="16004"/>
                    <a:pt x="4183" y="15555"/>
                  </a:cubicBezTo>
                  <a:cubicBezTo>
                    <a:pt x="4183" y="14864"/>
                    <a:pt x="4044" y="14138"/>
                    <a:pt x="4044" y="13550"/>
                  </a:cubicBezTo>
                  <a:lnTo>
                    <a:pt x="4321" y="13274"/>
                  </a:lnTo>
                  <a:close/>
                  <a:moveTo>
                    <a:pt x="3457" y="14138"/>
                  </a:moveTo>
                  <a:cubicBezTo>
                    <a:pt x="3630" y="15140"/>
                    <a:pt x="3768" y="16142"/>
                    <a:pt x="3906" y="17145"/>
                  </a:cubicBezTo>
                  <a:cubicBezTo>
                    <a:pt x="3906" y="17283"/>
                    <a:pt x="3906" y="17283"/>
                    <a:pt x="4044" y="17456"/>
                  </a:cubicBezTo>
                  <a:cubicBezTo>
                    <a:pt x="3906" y="17456"/>
                    <a:pt x="3768" y="17594"/>
                    <a:pt x="3630" y="17594"/>
                  </a:cubicBezTo>
                  <a:cubicBezTo>
                    <a:pt x="3457" y="17283"/>
                    <a:pt x="3457" y="16868"/>
                    <a:pt x="3318" y="16592"/>
                  </a:cubicBezTo>
                  <a:cubicBezTo>
                    <a:pt x="3318" y="15866"/>
                    <a:pt x="3318" y="15140"/>
                    <a:pt x="3180" y="14414"/>
                  </a:cubicBezTo>
                  <a:lnTo>
                    <a:pt x="3457" y="14138"/>
                  </a:lnTo>
                  <a:close/>
                  <a:moveTo>
                    <a:pt x="1728" y="16142"/>
                  </a:moveTo>
                  <a:cubicBezTo>
                    <a:pt x="1728" y="16730"/>
                    <a:pt x="1901" y="17283"/>
                    <a:pt x="1901" y="18009"/>
                  </a:cubicBezTo>
                  <a:lnTo>
                    <a:pt x="1728" y="18009"/>
                  </a:lnTo>
                  <a:cubicBezTo>
                    <a:pt x="1590" y="18009"/>
                    <a:pt x="1452" y="18009"/>
                    <a:pt x="1314" y="17871"/>
                  </a:cubicBezTo>
                  <a:lnTo>
                    <a:pt x="1175" y="17732"/>
                  </a:lnTo>
                  <a:lnTo>
                    <a:pt x="1037" y="17732"/>
                  </a:lnTo>
                  <a:lnTo>
                    <a:pt x="1037" y="17594"/>
                  </a:lnTo>
                  <a:lnTo>
                    <a:pt x="1037" y="17456"/>
                  </a:lnTo>
                  <a:cubicBezTo>
                    <a:pt x="1037" y="17283"/>
                    <a:pt x="1175" y="17145"/>
                    <a:pt x="1175" y="17007"/>
                  </a:cubicBezTo>
                  <a:cubicBezTo>
                    <a:pt x="1314" y="16730"/>
                    <a:pt x="1452" y="16419"/>
                    <a:pt x="1728" y="16142"/>
                  </a:cubicBezTo>
                  <a:close/>
                  <a:moveTo>
                    <a:pt x="2593" y="15002"/>
                  </a:moveTo>
                  <a:cubicBezTo>
                    <a:pt x="2765" y="15866"/>
                    <a:pt x="2765" y="16868"/>
                    <a:pt x="3042" y="17871"/>
                  </a:cubicBezTo>
                  <a:cubicBezTo>
                    <a:pt x="2904" y="17871"/>
                    <a:pt x="2765" y="18009"/>
                    <a:pt x="2454" y="18009"/>
                  </a:cubicBezTo>
                  <a:cubicBezTo>
                    <a:pt x="2454" y="17145"/>
                    <a:pt x="2316" y="16281"/>
                    <a:pt x="2316" y="15417"/>
                  </a:cubicBezTo>
                  <a:cubicBezTo>
                    <a:pt x="2454" y="15278"/>
                    <a:pt x="2454" y="15140"/>
                    <a:pt x="2593" y="15002"/>
                  </a:cubicBezTo>
                  <a:close/>
                  <a:moveTo>
                    <a:pt x="21915" y="1"/>
                  </a:moveTo>
                  <a:cubicBezTo>
                    <a:pt x="21603" y="1"/>
                    <a:pt x="21327" y="173"/>
                    <a:pt x="21050" y="173"/>
                  </a:cubicBezTo>
                  <a:cubicBezTo>
                    <a:pt x="20463" y="312"/>
                    <a:pt x="19875" y="726"/>
                    <a:pt x="19322" y="1038"/>
                  </a:cubicBezTo>
                  <a:cubicBezTo>
                    <a:pt x="18320" y="1591"/>
                    <a:pt x="17456" y="2455"/>
                    <a:pt x="16419" y="3181"/>
                  </a:cubicBezTo>
                  <a:cubicBezTo>
                    <a:pt x="15727" y="3768"/>
                    <a:pt x="15140" y="4183"/>
                    <a:pt x="14414" y="4632"/>
                  </a:cubicBezTo>
                  <a:cubicBezTo>
                    <a:pt x="13688" y="5185"/>
                    <a:pt x="12824" y="5773"/>
                    <a:pt x="12098" y="6361"/>
                  </a:cubicBezTo>
                  <a:cubicBezTo>
                    <a:pt x="10543" y="7363"/>
                    <a:pt x="8953" y="8504"/>
                    <a:pt x="7363" y="9679"/>
                  </a:cubicBezTo>
                  <a:cubicBezTo>
                    <a:pt x="6775" y="10094"/>
                    <a:pt x="6222" y="10543"/>
                    <a:pt x="5634" y="10958"/>
                  </a:cubicBezTo>
                  <a:cubicBezTo>
                    <a:pt x="5047" y="11545"/>
                    <a:pt x="4494" y="11960"/>
                    <a:pt x="3906" y="12548"/>
                  </a:cubicBezTo>
                  <a:cubicBezTo>
                    <a:pt x="3180" y="13135"/>
                    <a:pt x="2454" y="13688"/>
                    <a:pt x="1901" y="14414"/>
                  </a:cubicBezTo>
                  <a:cubicBezTo>
                    <a:pt x="1590" y="14691"/>
                    <a:pt x="1314" y="15140"/>
                    <a:pt x="1037" y="15417"/>
                  </a:cubicBezTo>
                  <a:cubicBezTo>
                    <a:pt x="864" y="15728"/>
                    <a:pt x="726" y="16004"/>
                    <a:pt x="450" y="16419"/>
                  </a:cubicBezTo>
                  <a:cubicBezTo>
                    <a:pt x="173" y="16868"/>
                    <a:pt x="0" y="17594"/>
                    <a:pt x="311" y="18147"/>
                  </a:cubicBezTo>
                  <a:cubicBezTo>
                    <a:pt x="450" y="18458"/>
                    <a:pt x="726" y="18597"/>
                    <a:pt x="1037" y="18735"/>
                  </a:cubicBezTo>
                  <a:cubicBezTo>
                    <a:pt x="1175" y="18735"/>
                    <a:pt x="1314" y="18873"/>
                    <a:pt x="1452" y="18873"/>
                  </a:cubicBezTo>
                  <a:lnTo>
                    <a:pt x="2316" y="18873"/>
                  </a:lnTo>
                  <a:cubicBezTo>
                    <a:pt x="2904" y="18873"/>
                    <a:pt x="3457" y="18735"/>
                    <a:pt x="3906" y="18458"/>
                  </a:cubicBezTo>
                  <a:cubicBezTo>
                    <a:pt x="4494" y="18320"/>
                    <a:pt x="4908" y="17871"/>
                    <a:pt x="5358" y="17594"/>
                  </a:cubicBezTo>
                  <a:cubicBezTo>
                    <a:pt x="6222" y="16868"/>
                    <a:pt x="7086" y="16142"/>
                    <a:pt x="7777" y="15278"/>
                  </a:cubicBezTo>
                  <a:cubicBezTo>
                    <a:pt x="8953" y="14276"/>
                    <a:pt x="9955" y="13274"/>
                    <a:pt x="10957" y="12271"/>
                  </a:cubicBezTo>
                  <a:cubicBezTo>
                    <a:pt x="12098" y="11407"/>
                    <a:pt x="13273" y="10370"/>
                    <a:pt x="14414" y="9506"/>
                  </a:cubicBezTo>
                  <a:cubicBezTo>
                    <a:pt x="15555" y="8642"/>
                    <a:pt x="16730" y="7778"/>
                    <a:pt x="17870" y="6914"/>
                  </a:cubicBezTo>
                  <a:cubicBezTo>
                    <a:pt x="18458" y="6499"/>
                    <a:pt x="19011" y="6222"/>
                    <a:pt x="19599" y="5773"/>
                  </a:cubicBezTo>
                  <a:cubicBezTo>
                    <a:pt x="19875" y="5496"/>
                    <a:pt x="20186" y="5358"/>
                    <a:pt x="20325" y="5185"/>
                  </a:cubicBezTo>
                  <a:cubicBezTo>
                    <a:pt x="20601" y="4909"/>
                    <a:pt x="20912" y="4771"/>
                    <a:pt x="21189" y="4632"/>
                  </a:cubicBezTo>
                  <a:cubicBezTo>
                    <a:pt x="21603" y="4321"/>
                    <a:pt x="22053" y="3906"/>
                    <a:pt x="22468" y="3630"/>
                  </a:cubicBezTo>
                  <a:cubicBezTo>
                    <a:pt x="22917" y="3181"/>
                    <a:pt x="23193" y="2766"/>
                    <a:pt x="23332" y="2316"/>
                  </a:cubicBezTo>
                  <a:cubicBezTo>
                    <a:pt x="23504" y="2178"/>
                    <a:pt x="23643" y="1902"/>
                    <a:pt x="23643" y="1729"/>
                  </a:cubicBezTo>
                  <a:cubicBezTo>
                    <a:pt x="23643" y="1452"/>
                    <a:pt x="23781" y="1314"/>
                    <a:pt x="23643" y="1038"/>
                  </a:cubicBezTo>
                  <a:cubicBezTo>
                    <a:pt x="23643" y="865"/>
                    <a:pt x="23643" y="588"/>
                    <a:pt x="23332" y="450"/>
                  </a:cubicBezTo>
                  <a:cubicBezTo>
                    <a:pt x="23332" y="312"/>
                    <a:pt x="23055" y="312"/>
                    <a:pt x="22917" y="312"/>
                  </a:cubicBezTo>
                  <a:cubicBezTo>
                    <a:pt x="22917" y="173"/>
                    <a:pt x="22779" y="173"/>
                    <a:pt x="22779" y="173"/>
                  </a:cubicBezTo>
                  <a:cubicBezTo>
                    <a:pt x="22468" y="1"/>
                    <a:pt x="22329" y="1"/>
                    <a:pt x="220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85"/>
            <p:cNvSpPr/>
            <p:nvPr/>
          </p:nvSpPr>
          <p:spPr>
            <a:xfrm>
              <a:off x="2708376" y="3548781"/>
              <a:ext cx="496648" cy="468091"/>
            </a:xfrm>
            <a:custGeom>
              <a:rect b="b" l="l" r="r" t="t"/>
              <a:pathLst>
                <a:path extrusionOk="0" h="26063" w="27653">
                  <a:moveTo>
                    <a:pt x="27065" y="1"/>
                  </a:moveTo>
                  <a:cubicBezTo>
                    <a:pt x="26927" y="1"/>
                    <a:pt x="26927" y="139"/>
                    <a:pt x="26789" y="139"/>
                  </a:cubicBezTo>
                  <a:cubicBezTo>
                    <a:pt x="26063" y="554"/>
                    <a:pt x="25337" y="1003"/>
                    <a:pt x="24611" y="1556"/>
                  </a:cubicBezTo>
                  <a:lnTo>
                    <a:pt x="24334" y="1729"/>
                  </a:lnTo>
                  <a:cubicBezTo>
                    <a:pt x="24196" y="1867"/>
                    <a:pt x="23920" y="2144"/>
                    <a:pt x="23609" y="2282"/>
                  </a:cubicBezTo>
                  <a:cubicBezTo>
                    <a:pt x="23332" y="2593"/>
                    <a:pt x="22883" y="2870"/>
                    <a:pt x="22468" y="3008"/>
                  </a:cubicBezTo>
                  <a:cubicBezTo>
                    <a:pt x="20878" y="4149"/>
                    <a:pt x="19288" y="5013"/>
                    <a:pt x="17871" y="5877"/>
                  </a:cubicBezTo>
                  <a:lnTo>
                    <a:pt x="16281" y="6741"/>
                  </a:lnTo>
                  <a:cubicBezTo>
                    <a:pt x="15278" y="7467"/>
                    <a:pt x="14103" y="8054"/>
                    <a:pt x="12962" y="8780"/>
                  </a:cubicBezTo>
                  <a:cubicBezTo>
                    <a:pt x="11511" y="9644"/>
                    <a:pt x="10094" y="10509"/>
                    <a:pt x="8192" y="11787"/>
                  </a:cubicBezTo>
                  <a:cubicBezTo>
                    <a:pt x="7052" y="12652"/>
                    <a:pt x="5773" y="13377"/>
                    <a:pt x="4598" y="14242"/>
                  </a:cubicBezTo>
                  <a:lnTo>
                    <a:pt x="4459" y="14380"/>
                  </a:lnTo>
                  <a:cubicBezTo>
                    <a:pt x="4183" y="14518"/>
                    <a:pt x="3734" y="14829"/>
                    <a:pt x="3457" y="15106"/>
                  </a:cubicBezTo>
                  <a:lnTo>
                    <a:pt x="2869" y="15555"/>
                  </a:lnTo>
                  <a:cubicBezTo>
                    <a:pt x="2316" y="15970"/>
                    <a:pt x="1729" y="16246"/>
                    <a:pt x="1279" y="16419"/>
                  </a:cubicBezTo>
                  <a:cubicBezTo>
                    <a:pt x="865" y="16557"/>
                    <a:pt x="588" y="16696"/>
                    <a:pt x="277" y="16696"/>
                  </a:cubicBezTo>
                  <a:cubicBezTo>
                    <a:pt x="139" y="16696"/>
                    <a:pt x="139" y="16834"/>
                    <a:pt x="1" y="16834"/>
                  </a:cubicBezTo>
                  <a:lnTo>
                    <a:pt x="1" y="17283"/>
                  </a:lnTo>
                  <a:cubicBezTo>
                    <a:pt x="1" y="18700"/>
                    <a:pt x="1" y="20152"/>
                    <a:pt x="139" y="21604"/>
                  </a:cubicBezTo>
                  <a:cubicBezTo>
                    <a:pt x="415" y="23159"/>
                    <a:pt x="588" y="24473"/>
                    <a:pt x="1003" y="25752"/>
                  </a:cubicBezTo>
                  <a:cubicBezTo>
                    <a:pt x="1003" y="25925"/>
                    <a:pt x="1141" y="26063"/>
                    <a:pt x="1452" y="26063"/>
                  </a:cubicBezTo>
                  <a:lnTo>
                    <a:pt x="1867" y="26063"/>
                  </a:lnTo>
                  <a:cubicBezTo>
                    <a:pt x="3457" y="25337"/>
                    <a:pt x="4736" y="24335"/>
                    <a:pt x="6049" y="23470"/>
                  </a:cubicBezTo>
                  <a:cubicBezTo>
                    <a:pt x="6326" y="23159"/>
                    <a:pt x="6637" y="22883"/>
                    <a:pt x="6914" y="22745"/>
                  </a:cubicBezTo>
                  <a:lnTo>
                    <a:pt x="7052" y="22606"/>
                  </a:lnTo>
                  <a:lnTo>
                    <a:pt x="7501" y="22295"/>
                  </a:lnTo>
                  <a:lnTo>
                    <a:pt x="8054" y="21880"/>
                  </a:lnTo>
                  <a:cubicBezTo>
                    <a:pt x="8504" y="21431"/>
                    <a:pt x="8918" y="21155"/>
                    <a:pt x="9368" y="20878"/>
                  </a:cubicBezTo>
                  <a:lnTo>
                    <a:pt x="10094" y="20290"/>
                  </a:lnTo>
                  <a:cubicBezTo>
                    <a:pt x="10785" y="19876"/>
                    <a:pt x="11511" y="19288"/>
                    <a:pt x="12237" y="18700"/>
                  </a:cubicBezTo>
                  <a:lnTo>
                    <a:pt x="13688" y="17560"/>
                  </a:lnTo>
                  <a:cubicBezTo>
                    <a:pt x="14691" y="16834"/>
                    <a:pt x="15693" y="16108"/>
                    <a:pt x="16695" y="15244"/>
                  </a:cubicBezTo>
                  <a:cubicBezTo>
                    <a:pt x="17560" y="14691"/>
                    <a:pt x="18424" y="14103"/>
                    <a:pt x="19288" y="13516"/>
                  </a:cubicBezTo>
                  <a:cubicBezTo>
                    <a:pt x="19875" y="12963"/>
                    <a:pt x="20878" y="12375"/>
                    <a:pt x="21742" y="11649"/>
                  </a:cubicBezTo>
                  <a:cubicBezTo>
                    <a:pt x="22744" y="11062"/>
                    <a:pt x="23920" y="10509"/>
                    <a:pt x="24784" y="9921"/>
                  </a:cubicBezTo>
                  <a:cubicBezTo>
                    <a:pt x="25648" y="9506"/>
                    <a:pt x="26339" y="8919"/>
                    <a:pt x="27203" y="8469"/>
                  </a:cubicBezTo>
                  <a:cubicBezTo>
                    <a:pt x="27203" y="8469"/>
                    <a:pt x="27376" y="8331"/>
                    <a:pt x="27376" y="8193"/>
                  </a:cubicBezTo>
                  <a:cubicBezTo>
                    <a:pt x="27514" y="8054"/>
                    <a:pt x="27514" y="7916"/>
                    <a:pt x="27514" y="7778"/>
                  </a:cubicBezTo>
                  <a:cubicBezTo>
                    <a:pt x="27653" y="6464"/>
                    <a:pt x="27514" y="5013"/>
                    <a:pt x="27514" y="3596"/>
                  </a:cubicBezTo>
                  <a:cubicBezTo>
                    <a:pt x="27514" y="2593"/>
                    <a:pt x="27376" y="1729"/>
                    <a:pt x="27376" y="692"/>
                  </a:cubicBezTo>
                  <a:cubicBezTo>
                    <a:pt x="27514" y="554"/>
                    <a:pt x="27514" y="416"/>
                    <a:pt x="27376" y="277"/>
                  </a:cubicBezTo>
                  <a:cubicBezTo>
                    <a:pt x="27376" y="139"/>
                    <a:pt x="27203" y="1"/>
                    <a:pt x="270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85"/>
            <p:cNvSpPr/>
            <p:nvPr/>
          </p:nvSpPr>
          <p:spPr>
            <a:xfrm>
              <a:off x="2656849" y="3905736"/>
              <a:ext cx="18" cy="18"/>
            </a:xfrm>
            <a:custGeom>
              <a:rect b="b" l="l" r="r" t="t"/>
              <a:pathLst>
                <a:path extrusionOk="0" h="1" w="1">
                  <a:moveTo>
                    <a:pt x="1" y="1"/>
                  </a:moveTo>
                  <a:lnTo>
                    <a:pt x="1" y="1"/>
                  </a:lnTo>
                  <a:lnTo>
                    <a:pt x="1" y="1"/>
                  </a:lnTo>
                  <a:lnTo>
                    <a:pt x="1" y="1"/>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85"/>
            <p:cNvSpPr/>
            <p:nvPr/>
          </p:nvSpPr>
          <p:spPr>
            <a:xfrm>
              <a:off x="2659327" y="3962238"/>
              <a:ext cx="18" cy="18"/>
            </a:xfrm>
            <a:custGeom>
              <a:rect b="b" l="l" r="r" t="t"/>
              <a:pathLst>
                <a:path extrusionOk="0" h="1" w="1">
                  <a:moveTo>
                    <a:pt x="1" y="0"/>
                  </a:moveTo>
                  <a:lnTo>
                    <a:pt x="1" y="0"/>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85"/>
            <p:cNvSpPr/>
            <p:nvPr/>
          </p:nvSpPr>
          <p:spPr>
            <a:xfrm>
              <a:off x="2899578" y="4063425"/>
              <a:ext cx="147775" cy="147146"/>
            </a:xfrm>
            <a:custGeom>
              <a:rect b="b" l="l" r="r" t="t"/>
              <a:pathLst>
                <a:path extrusionOk="0" h="8193" w="8228">
                  <a:moveTo>
                    <a:pt x="3906" y="864"/>
                  </a:moveTo>
                  <a:cubicBezTo>
                    <a:pt x="4183" y="1003"/>
                    <a:pt x="4459" y="1141"/>
                    <a:pt x="4771" y="1279"/>
                  </a:cubicBezTo>
                  <a:cubicBezTo>
                    <a:pt x="5496" y="1867"/>
                    <a:pt x="6361" y="2593"/>
                    <a:pt x="7052" y="3146"/>
                  </a:cubicBezTo>
                  <a:cubicBezTo>
                    <a:pt x="6188" y="3871"/>
                    <a:pt x="5324" y="4736"/>
                    <a:pt x="4632" y="5461"/>
                  </a:cubicBezTo>
                  <a:cubicBezTo>
                    <a:pt x="3768" y="5185"/>
                    <a:pt x="3042" y="4736"/>
                    <a:pt x="2316" y="4321"/>
                  </a:cubicBezTo>
                  <a:cubicBezTo>
                    <a:pt x="1867" y="4010"/>
                    <a:pt x="1452" y="3595"/>
                    <a:pt x="1003" y="3318"/>
                  </a:cubicBezTo>
                  <a:cubicBezTo>
                    <a:pt x="1591" y="2731"/>
                    <a:pt x="2040" y="2143"/>
                    <a:pt x="2593" y="1728"/>
                  </a:cubicBezTo>
                  <a:cubicBezTo>
                    <a:pt x="2904" y="1417"/>
                    <a:pt x="3181" y="1141"/>
                    <a:pt x="3595" y="1003"/>
                  </a:cubicBezTo>
                  <a:lnTo>
                    <a:pt x="3768" y="1003"/>
                  </a:lnTo>
                  <a:cubicBezTo>
                    <a:pt x="3768" y="1003"/>
                    <a:pt x="3768" y="864"/>
                    <a:pt x="3906" y="864"/>
                  </a:cubicBezTo>
                  <a:close/>
                  <a:moveTo>
                    <a:pt x="865" y="4321"/>
                  </a:moveTo>
                  <a:lnTo>
                    <a:pt x="1003" y="4459"/>
                  </a:lnTo>
                  <a:cubicBezTo>
                    <a:pt x="1314" y="4736"/>
                    <a:pt x="1729" y="4874"/>
                    <a:pt x="2040" y="5185"/>
                  </a:cubicBezTo>
                  <a:cubicBezTo>
                    <a:pt x="2593" y="5461"/>
                    <a:pt x="3181" y="5738"/>
                    <a:pt x="3768" y="6049"/>
                  </a:cubicBezTo>
                  <a:cubicBezTo>
                    <a:pt x="3906" y="6187"/>
                    <a:pt x="4045" y="6187"/>
                    <a:pt x="4183" y="6326"/>
                  </a:cubicBezTo>
                  <a:cubicBezTo>
                    <a:pt x="4321" y="6464"/>
                    <a:pt x="4321" y="6775"/>
                    <a:pt x="4321" y="6913"/>
                  </a:cubicBezTo>
                  <a:cubicBezTo>
                    <a:pt x="3768" y="6775"/>
                    <a:pt x="3319" y="6464"/>
                    <a:pt x="2731" y="6187"/>
                  </a:cubicBezTo>
                  <a:cubicBezTo>
                    <a:pt x="2178" y="5738"/>
                    <a:pt x="1591" y="5323"/>
                    <a:pt x="1003" y="4736"/>
                  </a:cubicBezTo>
                  <a:cubicBezTo>
                    <a:pt x="1003" y="4597"/>
                    <a:pt x="1003" y="4459"/>
                    <a:pt x="865" y="4321"/>
                  </a:cubicBezTo>
                  <a:close/>
                  <a:moveTo>
                    <a:pt x="7225" y="4183"/>
                  </a:moveTo>
                  <a:cubicBezTo>
                    <a:pt x="7363" y="4321"/>
                    <a:pt x="7363" y="4459"/>
                    <a:pt x="7363" y="4597"/>
                  </a:cubicBezTo>
                  <a:lnTo>
                    <a:pt x="7363" y="4736"/>
                  </a:lnTo>
                  <a:cubicBezTo>
                    <a:pt x="6637" y="5461"/>
                    <a:pt x="5911" y="6326"/>
                    <a:pt x="5185" y="7051"/>
                  </a:cubicBezTo>
                  <a:lnTo>
                    <a:pt x="5185" y="6326"/>
                  </a:lnTo>
                  <a:lnTo>
                    <a:pt x="5185" y="6187"/>
                  </a:lnTo>
                  <a:lnTo>
                    <a:pt x="6914" y="4459"/>
                  </a:lnTo>
                  <a:cubicBezTo>
                    <a:pt x="7052" y="4321"/>
                    <a:pt x="7225" y="4321"/>
                    <a:pt x="7225" y="4183"/>
                  </a:cubicBezTo>
                  <a:close/>
                  <a:moveTo>
                    <a:pt x="3595" y="0"/>
                  </a:moveTo>
                  <a:lnTo>
                    <a:pt x="3595" y="138"/>
                  </a:lnTo>
                  <a:lnTo>
                    <a:pt x="3457" y="138"/>
                  </a:lnTo>
                  <a:cubicBezTo>
                    <a:pt x="3181" y="277"/>
                    <a:pt x="2904" y="415"/>
                    <a:pt x="2593" y="553"/>
                  </a:cubicBezTo>
                  <a:cubicBezTo>
                    <a:pt x="2316" y="864"/>
                    <a:pt x="2178" y="1003"/>
                    <a:pt x="1867" y="1141"/>
                  </a:cubicBezTo>
                  <a:lnTo>
                    <a:pt x="588" y="2454"/>
                  </a:lnTo>
                  <a:cubicBezTo>
                    <a:pt x="588" y="2454"/>
                    <a:pt x="450" y="2593"/>
                    <a:pt x="312" y="2731"/>
                  </a:cubicBezTo>
                  <a:cubicBezTo>
                    <a:pt x="139" y="2869"/>
                    <a:pt x="139" y="3007"/>
                    <a:pt x="139" y="3146"/>
                  </a:cubicBezTo>
                  <a:cubicBezTo>
                    <a:pt x="1" y="3318"/>
                    <a:pt x="1" y="3318"/>
                    <a:pt x="1" y="3457"/>
                  </a:cubicBezTo>
                  <a:cubicBezTo>
                    <a:pt x="1" y="4010"/>
                    <a:pt x="1" y="4459"/>
                    <a:pt x="139" y="4874"/>
                  </a:cubicBezTo>
                  <a:cubicBezTo>
                    <a:pt x="139" y="5047"/>
                    <a:pt x="139" y="5185"/>
                    <a:pt x="312" y="5185"/>
                  </a:cubicBezTo>
                  <a:cubicBezTo>
                    <a:pt x="312" y="5323"/>
                    <a:pt x="312" y="5461"/>
                    <a:pt x="450" y="5461"/>
                  </a:cubicBezTo>
                  <a:cubicBezTo>
                    <a:pt x="1003" y="5911"/>
                    <a:pt x="1729" y="6464"/>
                    <a:pt x="2316" y="6913"/>
                  </a:cubicBezTo>
                  <a:cubicBezTo>
                    <a:pt x="3042" y="7328"/>
                    <a:pt x="3768" y="7777"/>
                    <a:pt x="4459" y="8054"/>
                  </a:cubicBezTo>
                  <a:lnTo>
                    <a:pt x="4771" y="8054"/>
                  </a:lnTo>
                  <a:cubicBezTo>
                    <a:pt x="4771" y="8054"/>
                    <a:pt x="4909" y="8192"/>
                    <a:pt x="5047" y="8192"/>
                  </a:cubicBezTo>
                  <a:cubicBezTo>
                    <a:pt x="5047" y="8192"/>
                    <a:pt x="5185" y="8192"/>
                    <a:pt x="5324" y="8054"/>
                  </a:cubicBezTo>
                  <a:lnTo>
                    <a:pt x="6637" y="6775"/>
                  </a:lnTo>
                  <a:cubicBezTo>
                    <a:pt x="7225" y="6187"/>
                    <a:pt x="7639" y="5738"/>
                    <a:pt x="8089" y="5185"/>
                  </a:cubicBezTo>
                  <a:cubicBezTo>
                    <a:pt x="8089" y="5185"/>
                    <a:pt x="8227" y="4874"/>
                    <a:pt x="8089" y="4736"/>
                  </a:cubicBezTo>
                  <a:cubicBezTo>
                    <a:pt x="8227" y="4736"/>
                    <a:pt x="8227" y="4597"/>
                    <a:pt x="8227" y="4597"/>
                  </a:cubicBezTo>
                  <a:cubicBezTo>
                    <a:pt x="8089" y="4183"/>
                    <a:pt x="8089" y="3733"/>
                    <a:pt x="8089" y="3318"/>
                  </a:cubicBezTo>
                  <a:lnTo>
                    <a:pt x="8089" y="3146"/>
                  </a:lnTo>
                  <a:cubicBezTo>
                    <a:pt x="8089" y="3007"/>
                    <a:pt x="8089" y="2869"/>
                    <a:pt x="7916" y="2731"/>
                  </a:cubicBezTo>
                  <a:lnTo>
                    <a:pt x="7778" y="2731"/>
                  </a:lnTo>
                  <a:cubicBezTo>
                    <a:pt x="7778" y="2593"/>
                    <a:pt x="7639" y="2454"/>
                    <a:pt x="7501" y="2454"/>
                  </a:cubicBezTo>
                  <a:cubicBezTo>
                    <a:pt x="6637" y="1590"/>
                    <a:pt x="5635" y="864"/>
                    <a:pt x="4459" y="277"/>
                  </a:cubicBezTo>
                  <a:cubicBezTo>
                    <a:pt x="4459" y="138"/>
                    <a:pt x="4321" y="138"/>
                    <a:pt x="41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85"/>
            <p:cNvSpPr/>
            <p:nvPr/>
          </p:nvSpPr>
          <p:spPr>
            <a:xfrm>
              <a:off x="3018778" y="3972781"/>
              <a:ext cx="147146" cy="147146"/>
            </a:xfrm>
            <a:custGeom>
              <a:rect b="b" l="l" r="r" t="t"/>
              <a:pathLst>
                <a:path extrusionOk="0" h="8193" w="8193">
                  <a:moveTo>
                    <a:pt x="3871" y="1003"/>
                  </a:moveTo>
                  <a:cubicBezTo>
                    <a:pt x="4182" y="1141"/>
                    <a:pt x="4459" y="1280"/>
                    <a:pt x="4736" y="1452"/>
                  </a:cubicBezTo>
                  <a:cubicBezTo>
                    <a:pt x="5600" y="2005"/>
                    <a:pt x="6326" y="2593"/>
                    <a:pt x="7051" y="3319"/>
                  </a:cubicBezTo>
                  <a:cubicBezTo>
                    <a:pt x="6326" y="4045"/>
                    <a:pt x="5461" y="4736"/>
                    <a:pt x="4597" y="5600"/>
                  </a:cubicBezTo>
                  <a:cubicBezTo>
                    <a:pt x="3871" y="5185"/>
                    <a:pt x="3007" y="4736"/>
                    <a:pt x="2316" y="4321"/>
                  </a:cubicBezTo>
                  <a:cubicBezTo>
                    <a:pt x="1867" y="4045"/>
                    <a:pt x="1452" y="3734"/>
                    <a:pt x="1141" y="3319"/>
                  </a:cubicBezTo>
                  <a:cubicBezTo>
                    <a:pt x="1590" y="2870"/>
                    <a:pt x="2143" y="2317"/>
                    <a:pt x="2731" y="1867"/>
                  </a:cubicBezTo>
                  <a:cubicBezTo>
                    <a:pt x="3007" y="1591"/>
                    <a:pt x="3318" y="1280"/>
                    <a:pt x="3595" y="1141"/>
                  </a:cubicBezTo>
                  <a:cubicBezTo>
                    <a:pt x="3733" y="1141"/>
                    <a:pt x="3733" y="1003"/>
                    <a:pt x="3733" y="1003"/>
                  </a:cubicBezTo>
                  <a:close/>
                  <a:moveTo>
                    <a:pt x="1141" y="4460"/>
                  </a:moveTo>
                  <a:cubicBezTo>
                    <a:pt x="1452" y="4736"/>
                    <a:pt x="1728" y="5047"/>
                    <a:pt x="2143" y="5185"/>
                  </a:cubicBezTo>
                  <a:cubicBezTo>
                    <a:pt x="2869" y="5600"/>
                    <a:pt x="3595" y="6050"/>
                    <a:pt x="4321" y="6326"/>
                  </a:cubicBezTo>
                  <a:lnTo>
                    <a:pt x="4321" y="6464"/>
                  </a:lnTo>
                  <a:lnTo>
                    <a:pt x="4321" y="7052"/>
                  </a:lnTo>
                  <a:cubicBezTo>
                    <a:pt x="3871" y="6775"/>
                    <a:pt x="3318" y="6464"/>
                    <a:pt x="2869" y="6188"/>
                  </a:cubicBezTo>
                  <a:cubicBezTo>
                    <a:pt x="2316" y="5773"/>
                    <a:pt x="1590" y="5324"/>
                    <a:pt x="1002" y="4909"/>
                  </a:cubicBezTo>
                  <a:lnTo>
                    <a:pt x="1002" y="4460"/>
                  </a:lnTo>
                  <a:close/>
                  <a:moveTo>
                    <a:pt x="7328" y="4183"/>
                  </a:moveTo>
                  <a:lnTo>
                    <a:pt x="7328" y="4321"/>
                  </a:lnTo>
                  <a:lnTo>
                    <a:pt x="7328" y="4736"/>
                  </a:lnTo>
                  <a:cubicBezTo>
                    <a:pt x="6637" y="5600"/>
                    <a:pt x="6049" y="6326"/>
                    <a:pt x="5323" y="7052"/>
                  </a:cubicBezTo>
                  <a:cubicBezTo>
                    <a:pt x="5323" y="6914"/>
                    <a:pt x="5185" y="6637"/>
                    <a:pt x="5185" y="6464"/>
                  </a:cubicBezTo>
                  <a:lnTo>
                    <a:pt x="5185" y="6326"/>
                  </a:lnTo>
                  <a:lnTo>
                    <a:pt x="5323" y="6188"/>
                  </a:lnTo>
                  <a:cubicBezTo>
                    <a:pt x="5772" y="5600"/>
                    <a:pt x="6326" y="5047"/>
                    <a:pt x="6913" y="4598"/>
                  </a:cubicBezTo>
                  <a:lnTo>
                    <a:pt x="7328" y="4183"/>
                  </a:lnTo>
                  <a:close/>
                  <a:moveTo>
                    <a:pt x="4044" y="1"/>
                  </a:moveTo>
                  <a:cubicBezTo>
                    <a:pt x="3871" y="1"/>
                    <a:pt x="3733" y="139"/>
                    <a:pt x="3595" y="139"/>
                  </a:cubicBezTo>
                  <a:cubicBezTo>
                    <a:pt x="3595" y="139"/>
                    <a:pt x="3457" y="139"/>
                    <a:pt x="3457" y="277"/>
                  </a:cubicBezTo>
                  <a:cubicBezTo>
                    <a:pt x="3180" y="277"/>
                    <a:pt x="2869" y="588"/>
                    <a:pt x="2731" y="727"/>
                  </a:cubicBezTo>
                  <a:cubicBezTo>
                    <a:pt x="2454" y="865"/>
                    <a:pt x="2143" y="1003"/>
                    <a:pt x="2005" y="1280"/>
                  </a:cubicBezTo>
                  <a:cubicBezTo>
                    <a:pt x="1590" y="1729"/>
                    <a:pt x="1141" y="2144"/>
                    <a:pt x="726" y="2455"/>
                  </a:cubicBezTo>
                  <a:cubicBezTo>
                    <a:pt x="588" y="2593"/>
                    <a:pt x="415" y="2731"/>
                    <a:pt x="415" y="2731"/>
                  </a:cubicBezTo>
                  <a:cubicBezTo>
                    <a:pt x="277" y="2870"/>
                    <a:pt x="138" y="3008"/>
                    <a:pt x="138" y="3181"/>
                  </a:cubicBezTo>
                  <a:cubicBezTo>
                    <a:pt x="138" y="3319"/>
                    <a:pt x="0" y="3457"/>
                    <a:pt x="0" y="3595"/>
                  </a:cubicBezTo>
                  <a:cubicBezTo>
                    <a:pt x="0" y="4045"/>
                    <a:pt x="138" y="4598"/>
                    <a:pt x="138" y="5047"/>
                  </a:cubicBezTo>
                  <a:cubicBezTo>
                    <a:pt x="138" y="5185"/>
                    <a:pt x="277" y="5185"/>
                    <a:pt x="277" y="5324"/>
                  </a:cubicBezTo>
                  <a:lnTo>
                    <a:pt x="415" y="5324"/>
                  </a:lnTo>
                  <a:lnTo>
                    <a:pt x="415" y="5600"/>
                  </a:lnTo>
                  <a:cubicBezTo>
                    <a:pt x="1141" y="6050"/>
                    <a:pt x="1728" y="6464"/>
                    <a:pt x="2454" y="6914"/>
                  </a:cubicBezTo>
                  <a:cubicBezTo>
                    <a:pt x="3180" y="7328"/>
                    <a:pt x="3871" y="7778"/>
                    <a:pt x="4597" y="8054"/>
                  </a:cubicBezTo>
                  <a:lnTo>
                    <a:pt x="4908" y="8054"/>
                  </a:lnTo>
                  <a:cubicBezTo>
                    <a:pt x="4908" y="8193"/>
                    <a:pt x="5047" y="8193"/>
                    <a:pt x="5047" y="8193"/>
                  </a:cubicBezTo>
                  <a:lnTo>
                    <a:pt x="5323" y="8193"/>
                  </a:lnTo>
                  <a:cubicBezTo>
                    <a:pt x="5911" y="7778"/>
                    <a:pt x="6326" y="7328"/>
                    <a:pt x="6775" y="6775"/>
                  </a:cubicBezTo>
                  <a:cubicBezTo>
                    <a:pt x="7190" y="6326"/>
                    <a:pt x="7639" y="5773"/>
                    <a:pt x="8054" y="5324"/>
                  </a:cubicBezTo>
                  <a:cubicBezTo>
                    <a:pt x="8192" y="5185"/>
                    <a:pt x="8192" y="5047"/>
                    <a:pt x="8192" y="4909"/>
                  </a:cubicBezTo>
                  <a:lnTo>
                    <a:pt x="8192" y="4598"/>
                  </a:lnTo>
                  <a:lnTo>
                    <a:pt x="8192" y="3319"/>
                  </a:lnTo>
                  <a:cubicBezTo>
                    <a:pt x="8192" y="3181"/>
                    <a:pt x="8054" y="3008"/>
                    <a:pt x="8054" y="2870"/>
                  </a:cubicBezTo>
                  <a:cubicBezTo>
                    <a:pt x="6775" y="1867"/>
                    <a:pt x="5600" y="865"/>
                    <a:pt x="4182" y="139"/>
                  </a:cubicBezTo>
                  <a:cubicBezTo>
                    <a:pt x="4182" y="1"/>
                    <a:pt x="4044" y="1"/>
                    <a:pt x="40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85"/>
            <p:cNvSpPr/>
            <p:nvPr/>
          </p:nvSpPr>
          <p:spPr>
            <a:xfrm>
              <a:off x="3150371" y="3882154"/>
              <a:ext cx="147775" cy="147757"/>
            </a:xfrm>
            <a:custGeom>
              <a:rect b="b" l="l" r="r" t="t"/>
              <a:pathLst>
                <a:path extrusionOk="0" h="8227" w="8228">
                  <a:moveTo>
                    <a:pt x="3907" y="864"/>
                  </a:moveTo>
                  <a:cubicBezTo>
                    <a:pt x="4183" y="1003"/>
                    <a:pt x="4494" y="1314"/>
                    <a:pt x="4771" y="1452"/>
                  </a:cubicBezTo>
                  <a:cubicBezTo>
                    <a:pt x="5635" y="2005"/>
                    <a:pt x="6361" y="2593"/>
                    <a:pt x="7087" y="3180"/>
                  </a:cubicBezTo>
                  <a:lnTo>
                    <a:pt x="4633" y="5634"/>
                  </a:lnTo>
                  <a:cubicBezTo>
                    <a:pt x="3907" y="5185"/>
                    <a:pt x="3043" y="4770"/>
                    <a:pt x="2317" y="4321"/>
                  </a:cubicBezTo>
                  <a:cubicBezTo>
                    <a:pt x="1902" y="4044"/>
                    <a:pt x="1453" y="3733"/>
                    <a:pt x="1038" y="3318"/>
                  </a:cubicBezTo>
                  <a:cubicBezTo>
                    <a:pt x="1591" y="2869"/>
                    <a:pt x="2179" y="2316"/>
                    <a:pt x="2593" y="1728"/>
                  </a:cubicBezTo>
                  <a:cubicBezTo>
                    <a:pt x="3043" y="1452"/>
                    <a:pt x="3319" y="1314"/>
                    <a:pt x="3630" y="1003"/>
                  </a:cubicBezTo>
                  <a:lnTo>
                    <a:pt x="3769" y="1003"/>
                  </a:lnTo>
                  <a:cubicBezTo>
                    <a:pt x="3769" y="1003"/>
                    <a:pt x="3907" y="1003"/>
                    <a:pt x="3907" y="864"/>
                  </a:cubicBezTo>
                  <a:close/>
                  <a:moveTo>
                    <a:pt x="1038" y="4459"/>
                  </a:moveTo>
                  <a:cubicBezTo>
                    <a:pt x="1453" y="4770"/>
                    <a:pt x="1729" y="5047"/>
                    <a:pt x="2040" y="5185"/>
                  </a:cubicBezTo>
                  <a:cubicBezTo>
                    <a:pt x="2766" y="5634"/>
                    <a:pt x="3630" y="6049"/>
                    <a:pt x="4322" y="6326"/>
                  </a:cubicBezTo>
                  <a:lnTo>
                    <a:pt x="4322" y="6775"/>
                  </a:lnTo>
                  <a:lnTo>
                    <a:pt x="4322" y="7051"/>
                  </a:lnTo>
                  <a:cubicBezTo>
                    <a:pt x="3907" y="6775"/>
                    <a:pt x="3319" y="6498"/>
                    <a:pt x="2904" y="6187"/>
                  </a:cubicBezTo>
                  <a:cubicBezTo>
                    <a:pt x="2593" y="6049"/>
                    <a:pt x="2455" y="5911"/>
                    <a:pt x="2317" y="5773"/>
                  </a:cubicBezTo>
                  <a:cubicBezTo>
                    <a:pt x="1902" y="5461"/>
                    <a:pt x="1453" y="5185"/>
                    <a:pt x="1038" y="4908"/>
                  </a:cubicBezTo>
                  <a:lnTo>
                    <a:pt x="1038" y="4459"/>
                  </a:lnTo>
                  <a:close/>
                  <a:moveTo>
                    <a:pt x="7363" y="4183"/>
                  </a:moveTo>
                  <a:lnTo>
                    <a:pt x="7363" y="4459"/>
                  </a:lnTo>
                  <a:lnTo>
                    <a:pt x="7363" y="4597"/>
                  </a:lnTo>
                  <a:lnTo>
                    <a:pt x="7363" y="4770"/>
                  </a:lnTo>
                  <a:cubicBezTo>
                    <a:pt x="6637" y="5461"/>
                    <a:pt x="6050" y="6326"/>
                    <a:pt x="5358" y="7051"/>
                  </a:cubicBezTo>
                  <a:cubicBezTo>
                    <a:pt x="5186" y="6913"/>
                    <a:pt x="5186" y="6775"/>
                    <a:pt x="5186" y="6637"/>
                  </a:cubicBezTo>
                  <a:lnTo>
                    <a:pt x="5186" y="6326"/>
                  </a:lnTo>
                  <a:lnTo>
                    <a:pt x="5186" y="6187"/>
                  </a:lnTo>
                  <a:lnTo>
                    <a:pt x="6914" y="4459"/>
                  </a:lnTo>
                  <a:lnTo>
                    <a:pt x="6914" y="4597"/>
                  </a:lnTo>
                  <a:cubicBezTo>
                    <a:pt x="7087" y="4459"/>
                    <a:pt x="7225" y="4321"/>
                    <a:pt x="7363" y="4183"/>
                  </a:cubicBezTo>
                  <a:close/>
                  <a:moveTo>
                    <a:pt x="4045" y="0"/>
                  </a:moveTo>
                  <a:cubicBezTo>
                    <a:pt x="3907" y="0"/>
                    <a:pt x="3769" y="0"/>
                    <a:pt x="3630" y="138"/>
                  </a:cubicBezTo>
                  <a:lnTo>
                    <a:pt x="3457" y="138"/>
                  </a:lnTo>
                  <a:cubicBezTo>
                    <a:pt x="3181" y="277"/>
                    <a:pt x="2904" y="450"/>
                    <a:pt x="2593" y="726"/>
                  </a:cubicBezTo>
                  <a:cubicBezTo>
                    <a:pt x="2455" y="864"/>
                    <a:pt x="2179" y="1003"/>
                    <a:pt x="1902" y="1314"/>
                  </a:cubicBezTo>
                  <a:cubicBezTo>
                    <a:pt x="1453" y="1590"/>
                    <a:pt x="1176" y="2005"/>
                    <a:pt x="727" y="2454"/>
                  </a:cubicBezTo>
                  <a:cubicBezTo>
                    <a:pt x="589" y="2593"/>
                    <a:pt x="450" y="2593"/>
                    <a:pt x="312" y="2731"/>
                  </a:cubicBezTo>
                  <a:cubicBezTo>
                    <a:pt x="174" y="2869"/>
                    <a:pt x="174" y="3042"/>
                    <a:pt x="174" y="3180"/>
                  </a:cubicBezTo>
                  <a:cubicBezTo>
                    <a:pt x="174" y="3318"/>
                    <a:pt x="1" y="3457"/>
                    <a:pt x="1" y="3595"/>
                  </a:cubicBezTo>
                  <a:cubicBezTo>
                    <a:pt x="1" y="4044"/>
                    <a:pt x="174" y="4459"/>
                    <a:pt x="174" y="5047"/>
                  </a:cubicBezTo>
                  <a:cubicBezTo>
                    <a:pt x="174" y="5047"/>
                    <a:pt x="312" y="5185"/>
                    <a:pt x="312" y="5323"/>
                  </a:cubicBezTo>
                  <a:cubicBezTo>
                    <a:pt x="450" y="5323"/>
                    <a:pt x="450" y="5461"/>
                    <a:pt x="450" y="5461"/>
                  </a:cubicBezTo>
                  <a:cubicBezTo>
                    <a:pt x="1176" y="6049"/>
                    <a:pt x="1729" y="6498"/>
                    <a:pt x="2455" y="6913"/>
                  </a:cubicBezTo>
                  <a:cubicBezTo>
                    <a:pt x="3043" y="7363"/>
                    <a:pt x="3769" y="7777"/>
                    <a:pt x="4633" y="8054"/>
                  </a:cubicBezTo>
                  <a:lnTo>
                    <a:pt x="4771" y="8054"/>
                  </a:lnTo>
                  <a:cubicBezTo>
                    <a:pt x="4909" y="8227"/>
                    <a:pt x="4909" y="8227"/>
                    <a:pt x="5047" y="8227"/>
                  </a:cubicBezTo>
                  <a:lnTo>
                    <a:pt x="5358" y="8227"/>
                  </a:lnTo>
                  <a:cubicBezTo>
                    <a:pt x="5912" y="7777"/>
                    <a:pt x="6361" y="7190"/>
                    <a:pt x="6776" y="6775"/>
                  </a:cubicBezTo>
                  <a:cubicBezTo>
                    <a:pt x="7225" y="6326"/>
                    <a:pt x="7640" y="5773"/>
                    <a:pt x="8089" y="5323"/>
                  </a:cubicBezTo>
                  <a:cubicBezTo>
                    <a:pt x="8227" y="5185"/>
                    <a:pt x="8227" y="5047"/>
                    <a:pt x="8227" y="4908"/>
                  </a:cubicBezTo>
                  <a:lnTo>
                    <a:pt x="8227" y="4597"/>
                  </a:lnTo>
                  <a:lnTo>
                    <a:pt x="8227" y="3318"/>
                  </a:lnTo>
                  <a:cubicBezTo>
                    <a:pt x="8227" y="3318"/>
                    <a:pt x="8089" y="3318"/>
                    <a:pt x="8089" y="3180"/>
                  </a:cubicBezTo>
                  <a:cubicBezTo>
                    <a:pt x="8227" y="3042"/>
                    <a:pt x="8089" y="2869"/>
                    <a:pt x="7951" y="2869"/>
                  </a:cubicBezTo>
                  <a:cubicBezTo>
                    <a:pt x="6776" y="1728"/>
                    <a:pt x="5635" y="726"/>
                    <a:pt x="41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5" name="Google Shape;2905;p85"/>
            <p:cNvSpPr/>
            <p:nvPr/>
          </p:nvSpPr>
          <p:spPr>
            <a:xfrm>
              <a:off x="3272050" y="3791510"/>
              <a:ext cx="147775" cy="150253"/>
            </a:xfrm>
            <a:custGeom>
              <a:rect b="b" l="l" r="r" t="t"/>
              <a:pathLst>
                <a:path extrusionOk="0" h="8366" w="8228">
                  <a:moveTo>
                    <a:pt x="3907" y="1003"/>
                  </a:moveTo>
                  <a:cubicBezTo>
                    <a:pt x="4183" y="1176"/>
                    <a:pt x="4460" y="1314"/>
                    <a:pt x="4771" y="1452"/>
                  </a:cubicBezTo>
                  <a:cubicBezTo>
                    <a:pt x="5497" y="2040"/>
                    <a:pt x="6361" y="2593"/>
                    <a:pt x="7052" y="3319"/>
                  </a:cubicBezTo>
                  <a:cubicBezTo>
                    <a:pt x="6188" y="4045"/>
                    <a:pt x="5324" y="4771"/>
                    <a:pt x="4632" y="5635"/>
                  </a:cubicBezTo>
                  <a:cubicBezTo>
                    <a:pt x="3768" y="5185"/>
                    <a:pt x="3042" y="4909"/>
                    <a:pt x="2317" y="4321"/>
                  </a:cubicBezTo>
                  <a:cubicBezTo>
                    <a:pt x="1729" y="4045"/>
                    <a:pt x="1452" y="3768"/>
                    <a:pt x="1003" y="3319"/>
                  </a:cubicBezTo>
                  <a:cubicBezTo>
                    <a:pt x="1591" y="2904"/>
                    <a:pt x="2040" y="2317"/>
                    <a:pt x="2593" y="1867"/>
                  </a:cubicBezTo>
                  <a:cubicBezTo>
                    <a:pt x="2904" y="1591"/>
                    <a:pt x="3181" y="1314"/>
                    <a:pt x="3595" y="1176"/>
                  </a:cubicBezTo>
                  <a:lnTo>
                    <a:pt x="3768" y="1176"/>
                  </a:lnTo>
                  <a:cubicBezTo>
                    <a:pt x="3768" y="1003"/>
                    <a:pt x="3768" y="1003"/>
                    <a:pt x="3907" y="1003"/>
                  </a:cubicBezTo>
                  <a:close/>
                  <a:moveTo>
                    <a:pt x="865" y="4460"/>
                  </a:moveTo>
                  <a:cubicBezTo>
                    <a:pt x="1003" y="4460"/>
                    <a:pt x="1003" y="4632"/>
                    <a:pt x="1003" y="4632"/>
                  </a:cubicBezTo>
                  <a:cubicBezTo>
                    <a:pt x="1314" y="4909"/>
                    <a:pt x="1729" y="5047"/>
                    <a:pt x="2040" y="5324"/>
                  </a:cubicBezTo>
                  <a:cubicBezTo>
                    <a:pt x="2731" y="5773"/>
                    <a:pt x="3457" y="6050"/>
                    <a:pt x="4183" y="6499"/>
                  </a:cubicBezTo>
                  <a:cubicBezTo>
                    <a:pt x="4183" y="6499"/>
                    <a:pt x="4321" y="6637"/>
                    <a:pt x="4321" y="6775"/>
                  </a:cubicBezTo>
                  <a:lnTo>
                    <a:pt x="4321" y="7052"/>
                  </a:lnTo>
                  <a:cubicBezTo>
                    <a:pt x="3768" y="6914"/>
                    <a:pt x="3319" y="6637"/>
                    <a:pt x="2731" y="6188"/>
                  </a:cubicBezTo>
                  <a:cubicBezTo>
                    <a:pt x="2178" y="5773"/>
                    <a:pt x="1591" y="5324"/>
                    <a:pt x="1003" y="4909"/>
                  </a:cubicBezTo>
                  <a:cubicBezTo>
                    <a:pt x="1003" y="4771"/>
                    <a:pt x="865" y="4632"/>
                    <a:pt x="865" y="4460"/>
                  </a:cubicBezTo>
                  <a:close/>
                  <a:moveTo>
                    <a:pt x="7225" y="4321"/>
                  </a:moveTo>
                  <a:lnTo>
                    <a:pt x="7225" y="4460"/>
                  </a:lnTo>
                  <a:cubicBezTo>
                    <a:pt x="7225" y="4632"/>
                    <a:pt x="7363" y="4632"/>
                    <a:pt x="7363" y="4771"/>
                  </a:cubicBezTo>
                  <a:lnTo>
                    <a:pt x="7363" y="4909"/>
                  </a:lnTo>
                  <a:lnTo>
                    <a:pt x="5185" y="7052"/>
                  </a:lnTo>
                  <a:lnTo>
                    <a:pt x="5185" y="6637"/>
                  </a:lnTo>
                  <a:cubicBezTo>
                    <a:pt x="5185" y="6637"/>
                    <a:pt x="5185" y="6499"/>
                    <a:pt x="5047" y="6361"/>
                  </a:cubicBezTo>
                  <a:lnTo>
                    <a:pt x="5185" y="6361"/>
                  </a:lnTo>
                  <a:cubicBezTo>
                    <a:pt x="5773" y="5773"/>
                    <a:pt x="6361" y="5185"/>
                    <a:pt x="6914" y="4632"/>
                  </a:cubicBezTo>
                  <a:cubicBezTo>
                    <a:pt x="7052" y="4460"/>
                    <a:pt x="7052" y="4321"/>
                    <a:pt x="7225" y="4321"/>
                  </a:cubicBezTo>
                  <a:close/>
                  <a:moveTo>
                    <a:pt x="3907" y="1"/>
                  </a:moveTo>
                  <a:cubicBezTo>
                    <a:pt x="3768" y="1"/>
                    <a:pt x="3595" y="139"/>
                    <a:pt x="3595" y="312"/>
                  </a:cubicBezTo>
                  <a:lnTo>
                    <a:pt x="3319" y="312"/>
                  </a:lnTo>
                  <a:cubicBezTo>
                    <a:pt x="3181" y="450"/>
                    <a:pt x="2904" y="588"/>
                    <a:pt x="2593" y="727"/>
                  </a:cubicBezTo>
                  <a:cubicBezTo>
                    <a:pt x="2317" y="865"/>
                    <a:pt x="2178" y="1176"/>
                    <a:pt x="1867" y="1314"/>
                  </a:cubicBezTo>
                  <a:lnTo>
                    <a:pt x="588" y="2593"/>
                  </a:lnTo>
                  <a:lnTo>
                    <a:pt x="312" y="2904"/>
                  </a:lnTo>
                  <a:cubicBezTo>
                    <a:pt x="139" y="2904"/>
                    <a:pt x="139" y="3181"/>
                    <a:pt x="139" y="3319"/>
                  </a:cubicBezTo>
                  <a:cubicBezTo>
                    <a:pt x="1" y="3319"/>
                    <a:pt x="1" y="3457"/>
                    <a:pt x="1" y="3595"/>
                  </a:cubicBezTo>
                  <a:cubicBezTo>
                    <a:pt x="1" y="4183"/>
                    <a:pt x="1" y="4632"/>
                    <a:pt x="139" y="5047"/>
                  </a:cubicBezTo>
                  <a:cubicBezTo>
                    <a:pt x="139" y="5185"/>
                    <a:pt x="139" y="5324"/>
                    <a:pt x="312" y="5324"/>
                  </a:cubicBezTo>
                  <a:cubicBezTo>
                    <a:pt x="312" y="5497"/>
                    <a:pt x="312" y="5497"/>
                    <a:pt x="450" y="5635"/>
                  </a:cubicBezTo>
                  <a:cubicBezTo>
                    <a:pt x="1003" y="6050"/>
                    <a:pt x="1729" y="6637"/>
                    <a:pt x="2317" y="7052"/>
                  </a:cubicBezTo>
                  <a:cubicBezTo>
                    <a:pt x="3042" y="7501"/>
                    <a:pt x="3768" y="7916"/>
                    <a:pt x="4460" y="8089"/>
                  </a:cubicBezTo>
                  <a:cubicBezTo>
                    <a:pt x="4632" y="8227"/>
                    <a:pt x="4632" y="8227"/>
                    <a:pt x="4771" y="8227"/>
                  </a:cubicBezTo>
                  <a:cubicBezTo>
                    <a:pt x="4771" y="8227"/>
                    <a:pt x="4909" y="8227"/>
                    <a:pt x="5047" y="8365"/>
                  </a:cubicBezTo>
                  <a:cubicBezTo>
                    <a:pt x="5047" y="8365"/>
                    <a:pt x="5185" y="8365"/>
                    <a:pt x="5324" y="8227"/>
                  </a:cubicBezTo>
                  <a:lnTo>
                    <a:pt x="6637" y="6914"/>
                  </a:lnTo>
                  <a:cubicBezTo>
                    <a:pt x="7052" y="6361"/>
                    <a:pt x="7640" y="5911"/>
                    <a:pt x="8089" y="5324"/>
                  </a:cubicBezTo>
                  <a:cubicBezTo>
                    <a:pt x="8089" y="5185"/>
                    <a:pt x="8227" y="5047"/>
                    <a:pt x="8089" y="4909"/>
                  </a:cubicBezTo>
                  <a:cubicBezTo>
                    <a:pt x="8227" y="4909"/>
                    <a:pt x="8227" y="4771"/>
                    <a:pt x="8227" y="4771"/>
                  </a:cubicBezTo>
                  <a:cubicBezTo>
                    <a:pt x="8089" y="4321"/>
                    <a:pt x="8089" y="3768"/>
                    <a:pt x="8089" y="3319"/>
                  </a:cubicBezTo>
                  <a:cubicBezTo>
                    <a:pt x="8089" y="3181"/>
                    <a:pt x="8089" y="3042"/>
                    <a:pt x="7916" y="2904"/>
                  </a:cubicBezTo>
                  <a:cubicBezTo>
                    <a:pt x="6775" y="1867"/>
                    <a:pt x="5497" y="865"/>
                    <a:pt x="4045" y="139"/>
                  </a:cubicBezTo>
                  <a:cubicBezTo>
                    <a:pt x="4045" y="139"/>
                    <a:pt x="4045" y="1"/>
                    <a:pt x="390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6" name="Google Shape;2906;p85"/>
            <p:cNvSpPr/>
            <p:nvPr/>
          </p:nvSpPr>
          <p:spPr>
            <a:xfrm>
              <a:off x="3026214" y="4143508"/>
              <a:ext cx="147775" cy="148511"/>
            </a:xfrm>
            <a:custGeom>
              <a:rect b="b" l="l" r="r" t="t"/>
              <a:pathLst>
                <a:path extrusionOk="0" h="8269" w="8228">
                  <a:moveTo>
                    <a:pt x="3907" y="1002"/>
                  </a:moveTo>
                  <a:cubicBezTo>
                    <a:pt x="4183" y="1141"/>
                    <a:pt x="4494" y="1279"/>
                    <a:pt x="4771" y="1452"/>
                  </a:cubicBezTo>
                  <a:cubicBezTo>
                    <a:pt x="5497" y="2005"/>
                    <a:pt x="6361" y="2592"/>
                    <a:pt x="7087" y="3318"/>
                  </a:cubicBezTo>
                  <a:cubicBezTo>
                    <a:pt x="6223" y="4044"/>
                    <a:pt x="5358" y="4735"/>
                    <a:pt x="4633" y="5600"/>
                  </a:cubicBezTo>
                  <a:cubicBezTo>
                    <a:pt x="3768" y="5185"/>
                    <a:pt x="3043" y="4908"/>
                    <a:pt x="2317" y="4321"/>
                  </a:cubicBezTo>
                  <a:cubicBezTo>
                    <a:pt x="1902" y="4044"/>
                    <a:pt x="1453" y="3733"/>
                    <a:pt x="1038" y="3318"/>
                  </a:cubicBezTo>
                  <a:cubicBezTo>
                    <a:pt x="1591" y="2869"/>
                    <a:pt x="2040" y="2316"/>
                    <a:pt x="2593" y="1867"/>
                  </a:cubicBezTo>
                  <a:cubicBezTo>
                    <a:pt x="2904" y="1590"/>
                    <a:pt x="3181" y="1279"/>
                    <a:pt x="3630" y="1141"/>
                  </a:cubicBezTo>
                  <a:lnTo>
                    <a:pt x="3768" y="1002"/>
                  </a:lnTo>
                  <a:close/>
                  <a:moveTo>
                    <a:pt x="865" y="4459"/>
                  </a:moveTo>
                  <a:cubicBezTo>
                    <a:pt x="1038" y="4459"/>
                    <a:pt x="1038" y="4459"/>
                    <a:pt x="1038" y="4597"/>
                  </a:cubicBezTo>
                  <a:cubicBezTo>
                    <a:pt x="1314" y="4735"/>
                    <a:pt x="1729" y="5047"/>
                    <a:pt x="2040" y="5323"/>
                  </a:cubicBezTo>
                  <a:cubicBezTo>
                    <a:pt x="2766" y="5772"/>
                    <a:pt x="3457" y="6049"/>
                    <a:pt x="4183" y="6464"/>
                  </a:cubicBezTo>
                  <a:lnTo>
                    <a:pt x="4322" y="6464"/>
                  </a:lnTo>
                  <a:lnTo>
                    <a:pt x="4322" y="7051"/>
                  </a:lnTo>
                  <a:cubicBezTo>
                    <a:pt x="3768" y="6775"/>
                    <a:pt x="3319" y="6464"/>
                    <a:pt x="2766" y="6187"/>
                  </a:cubicBezTo>
                  <a:cubicBezTo>
                    <a:pt x="2178" y="5772"/>
                    <a:pt x="1591" y="5323"/>
                    <a:pt x="1038" y="4908"/>
                  </a:cubicBezTo>
                  <a:lnTo>
                    <a:pt x="1038" y="4597"/>
                  </a:lnTo>
                  <a:lnTo>
                    <a:pt x="865" y="4459"/>
                  </a:lnTo>
                  <a:close/>
                  <a:moveTo>
                    <a:pt x="7225" y="4321"/>
                  </a:moveTo>
                  <a:cubicBezTo>
                    <a:pt x="7363" y="4459"/>
                    <a:pt x="7363" y="4597"/>
                    <a:pt x="7363" y="4735"/>
                  </a:cubicBezTo>
                  <a:cubicBezTo>
                    <a:pt x="6637" y="5600"/>
                    <a:pt x="5912" y="6325"/>
                    <a:pt x="5186" y="7051"/>
                  </a:cubicBezTo>
                  <a:lnTo>
                    <a:pt x="5186" y="6464"/>
                  </a:lnTo>
                  <a:lnTo>
                    <a:pt x="5186" y="6325"/>
                  </a:lnTo>
                  <a:cubicBezTo>
                    <a:pt x="5358" y="6049"/>
                    <a:pt x="5497" y="5911"/>
                    <a:pt x="5635" y="5772"/>
                  </a:cubicBezTo>
                  <a:cubicBezTo>
                    <a:pt x="6050" y="5323"/>
                    <a:pt x="6499" y="5047"/>
                    <a:pt x="6914" y="4597"/>
                  </a:cubicBezTo>
                  <a:lnTo>
                    <a:pt x="7225" y="4321"/>
                  </a:lnTo>
                  <a:close/>
                  <a:moveTo>
                    <a:pt x="3907" y="0"/>
                  </a:moveTo>
                  <a:cubicBezTo>
                    <a:pt x="3768" y="0"/>
                    <a:pt x="3630" y="138"/>
                    <a:pt x="3630" y="277"/>
                  </a:cubicBezTo>
                  <a:lnTo>
                    <a:pt x="3630" y="138"/>
                  </a:lnTo>
                  <a:cubicBezTo>
                    <a:pt x="3457" y="138"/>
                    <a:pt x="3457" y="277"/>
                    <a:pt x="3457" y="277"/>
                  </a:cubicBezTo>
                  <a:cubicBezTo>
                    <a:pt x="3181" y="415"/>
                    <a:pt x="2904" y="588"/>
                    <a:pt x="2593" y="726"/>
                  </a:cubicBezTo>
                  <a:cubicBezTo>
                    <a:pt x="2317" y="864"/>
                    <a:pt x="2178" y="1141"/>
                    <a:pt x="1902" y="1279"/>
                  </a:cubicBezTo>
                  <a:lnTo>
                    <a:pt x="1729" y="1452"/>
                  </a:lnTo>
                  <a:cubicBezTo>
                    <a:pt x="1453" y="1728"/>
                    <a:pt x="1176" y="2005"/>
                    <a:pt x="865" y="2316"/>
                  </a:cubicBezTo>
                  <a:cubicBezTo>
                    <a:pt x="727" y="2454"/>
                    <a:pt x="727" y="2454"/>
                    <a:pt x="588" y="2454"/>
                  </a:cubicBezTo>
                  <a:cubicBezTo>
                    <a:pt x="588" y="2592"/>
                    <a:pt x="450" y="2731"/>
                    <a:pt x="312" y="2731"/>
                  </a:cubicBezTo>
                  <a:cubicBezTo>
                    <a:pt x="174" y="2869"/>
                    <a:pt x="174" y="3007"/>
                    <a:pt x="174" y="3318"/>
                  </a:cubicBezTo>
                  <a:cubicBezTo>
                    <a:pt x="1" y="3318"/>
                    <a:pt x="1" y="3457"/>
                    <a:pt x="1" y="3595"/>
                  </a:cubicBezTo>
                  <a:cubicBezTo>
                    <a:pt x="1" y="4044"/>
                    <a:pt x="1" y="4597"/>
                    <a:pt x="174" y="5047"/>
                  </a:cubicBezTo>
                  <a:cubicBezTo>
                    <a:pt x="174" y="5185"/>
                    <a:pt x="174" y="5185"/>
                    <a:pt x="312" y="5323"/>
                  </a:cubicBezTo>
                  <a:cubicBezTo>
                    <a:pt x="312" y="5461"/>
                    <a:pt x="312" y="5461"/>
                    <a:pt x="450" y="5600"/>
                  </a:cubicBezTo>
                  <a:cubicBezTo>
                    <a:pt x="1038" y="6049"/>
                    <a:pt x="1729" y="6464"/>
                    <a:pt x="2317" y="6913"/>
                  </a:cubicBezTo>
                  <a:cubicBezTo>
                    <a:pt x="3043" y="7501"/>
                    <a:pt x="3768" y="7777"/>
                    <a:pt x="4494" y="8054"/>
                  </a:cubicBezTo>
                  <a:cubicBezTo>
                    <a:pt x="4587" y="8054"/>
                    <a:pt x="4679" y="8115"/>
                    <a:pt x="4730" y="8115"/>
                  </a:cubicBezTo>
                  <a:cubicBezTo>
                    <a:pt x="4756" y="8115"/>
                    <a:pt x="4771" y="8100"/>
                    <a:pt x="4771" y="8054"/>
                  </a:cubicBezTo>
                  <a:cubicBezTo>
                    <a:pt x="4771" y="8192"/>
                    <a:pt x="4909" y="8192"/>
                    <a:pt x="5047" y="8192"/>
                  </a:cubicBezTo>
                  <a:cubicBezTo>
                    <a:pt x="5047" y="8250"/>
                    <a:pt x="5063" y="8269"/>
                    <a:pt x="5090" y="8269"/>
                  </a:cubicBezTo>
                  <a:cubicBezTo>
                    <a:pt x="5143" y="8269"/>
                    <a:pt x="5243" y="8192"/>
                    <a:pt x="5358" y="8192"/>
                  </a:cubicBezTo>
                  <a:cubicBezTo>
                    <a:pt x="5773" y="7777"/>
                    <a:pt x="6223" y="7328"/>
                    <a:pt x="6637" y="6775"/>
                  </a:cubicBezTo>
                  <a:cubicBezTo>
                    <a:pt x="7225" y="6325"/>
                    <a:pt x="7640" y="5772"/>
                    <a:pt x="8089" y="5323"/>
                  </a:cubicBezTo>
                  <a:cubicBezTo>
                    <a:pt x="8227" y="5185"/>
                    <a:pt x="8227" y="5047"/>
                    <a:pt x="8089" y="4908"/>
                  </a:cubicBezTo>
                  <a:cubicBezTo>
                    <a:pt x="8227" y="4908"/>
                    <a:pt x="8227" y="4735"/>
                    <a:pt x="8227" y="4597"/>
                  </a:cubicBezTo>
                  <a:cubicBezTo>
                    <a:pt x="8089" y="4182"/>
                    <a:pt x="8089" y="3733"/>
                    <a:pt x="8089" y="3318"/>
                  </a:cubicBezTo>
                  <a:cubicBezTo>
                    <a:pt x="8089" y="3180"/>
                    <a:pt x="8089" y="3007"/>
                    <a:pt x="7951" y="2869"/>
                  </a:cubicBezTo>
                  <a:cubicBezTo>
                    <a:pt x="6776" y="1867"/>
                    <a:pt x="5497" y="864"/>
                    <a:pt x="4183" y="138"/>
                  </a:cubicBezTo>
                  <a:cubicBezTo>
                    <a:pt x="4045" y="0"/>
                    <a:pt x="4045" y="0"/>
                    <a:pt x="390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85"/>
            <p:cNvSpPr/>
            <p:nvPr/>
          </p:nvSpPr>
          <p:spPr>
            <a:xfrm>
              <a:off x="3145414" y="4055343"/>
              <a:ext cx="147757" cy="147775"/>
            </a:xfrm>
            <a:custGeom>
              <a:rect b="b" l="l" r="r" t="t"/>
              <a:pathLst>
                <a:path extrusionOk="0" h="8228" w="8227">
                  <a:moveTo>
                    <a:pt x="3906" y="865"/>
                  </a:moveTo>
                  <a:cubicBezTo>
                    <a:pt x="4183" y="1003"/>
                    <a:pt x="4459" y="1176"/>
                    <a:pt x="4770" y="1453"/>
                  </a:cubicBezTo>
                  <a:cubicBezTo>
                    <a:pt x="5634" y="1867"/>
                    <a:pt x="6326" y="2593"/>
                    <a:pt x="7052" y="3181"/>
                  </a:cubicBezTo>
                  <a:cubicBezTo>
                    <a:pt x="6326" y="4045"/>
                    <a:pt x="5462" y="4771"/>
                    <a:pt x="4598" y="5497"/>
                  </a:cubicBezTo>
                  <a:cubicBezTo>
                    <a:pt x="3906" y="5186"/>
                    <a:pt x="3042" y="4771"/>
                    <a:pt x="2316" y="4321"/>
                  </a:cubicBezTo>
                  <a:cubicBezTo>
                    <a:pt x="1867" y="4045"/>
                    <a:pt x="1452" y="3596"/>
                    <a:pt x="1141" y="3319"/>
                  </a:cubicBezTo>
                  <a:cubicBezTo>
                    <a:pt x="1590" y="2731"/>
                    <a:pt x="2178" y="2317"/>
                    <a:pt x="2731" y="1729"/>
                  </a:cubicBezTo>
                  <a:cubicBezTo>
                    <a:pt x="3042" y="1453"/>
                    <a:pt x="3319" y="1314"/>
                    <a:pt x="3595" y="1003"/>
                  </a:cubicBezTo>
                  <a:lnTo>
                    <a:pt x="3733" y="1003"/>
                  </a:lnTo>
                  <a:cubicBezTo>
                    <a:pt x="3906" y="1003"/>
                    <a:pt x="3906" y="1003"/>
                    <a:pt x="3906" y="865"/>
                  </a:cubicBezTo>
                  <a:close/>
                  <a:moveTo>
                    <a:pt x="1141" y="4460"/>
                  </a:moveTo>
                  <a:cubicBezTo>
                    <a:pt x="1452" y="4771"/>
                    <a:pt x="1729" y="5047"/>
                    <a:pt x="2178" y="5186"/>
                  </a:cubicBezTo>
                  <a:cubicBezTo>
                    <a:pt x="2869" y="5635"/>
                    <a:pt x="3595" y="6050"/>
                    <a:pt x="4321" y="6361"/>
                  </a:cubicBezTo>
                  <a:lnTo>
                    <a:pt x="4321" y="6637"/>
                  </a:lnTo>
                  <a:cubicBezTo>
                    <a:pt x="4321" y="6776"/>
                    <a:pt x="4321" y="6914"/>
                    <a:pt x="4459" y="7052"/>
                  </a:cubicBezTo>
                  <a:cubicBezTo>
                    <a:pt x="3906" y="6776"/>
                    <a:pt x="3319" y="6499"/>
                    <a:pt x="2869" y="6188"/>
                  </a:cubicBezTo>
                  <a:cubicBezTo>
                    <a:pt x="2316" y="5773"/>
                    <a:pt x="1729" y="5324"/>
                    <a:pt x="1003" y="4909"/>
                  </a:cubicBezTo>
                  <a:lnTo>
                    <a:pt x="1003" y="4771"/>
                  </a:lnTo>
                  <a:lnTo>
                    <a:pt x="1003" y="4460"/>
                  </a:lnTo>
                  <a:close/>
                  <a:moveTo>
                    <a:pt x="7363" y="4183"/>
                  </a:moveTo>
                  <a:lnTo>
                    <a:pt x="7363" y="4321"/>
                  </a:lnTo>
                  <a:lnTo>
                    <a:pt x="7363" y="4633"/>
                  </a:lnTo>
                  <a:lnTo>
                    <a:pt x="7363" y="4771"/>
                  </a:lnTo>
                  <a:cubicBezTo>
                    <a:pt x="6637" y="5497"/>
                    <a:pt x="6049" y="6361"/>
                    <a:pt x="5323" y="7052"/>
                  </a:cubicBezTo>
                  <a:cubicBezTo>
                    <a:pt x="5323" y="6776"/>
                    <a:pt x="5185" y="6637"/>
                    <a:pt x="5185" y="6499"/>
                  </a:cubicBezTo>
                  <a:lnTo>
                    <a:pt x="5185" y="6361"/>
                  </a:lnTo>
                  <a:lnTo>
                    <a:pt x="5185" y="6188"/>
                  </a:lnTo>
                  <a:lnTo>
                    <a:pt x="5323" y="6188"/>
                  </a:lnTo>
                  <a:cubicBezTo>
                    <a:pt x="5773" y="5635"/>
                    <a:pt x="6326" y="5047"/>
                    <a:pt x="6913" y="4460"/>
                  </a:cubicBezTo>
                  <a:cubicBezTo>
                    <a:pt x="7052" y="4460"/>
                    <a:pt x="7190" y="4321"/>
                    <a:pt x="7363" y="4183"/>
                  </a:cubicBezTo>
                  <a:close/>
                  <a:moveTo>
                    <a:pt x="4045" y="1"/>
                  </a:moveTo>
                  <a:cubicBezTo>
                    <a:pt x="3906" y="1"/>
                    <a:pt x="3733" y="1"/>
                    <a:pt x="3595" y="139"/>
                  </a:cubicBezTo>
                  <a:lnTo>
                    <a:pt x="3457" y="139"/>
                  </a:lnTo>
                  <a:cubicBezTo>
                    <a:pt x="3180" y="312"/>
                    <a:pt x="2869" y="450"/>
                    <a:pt x="2731" y="588"/>
                  </a:cubicBezTo>
                  <a:cubicBezTo>
                    <a:pt x="2455" y="865"/>
                    <a:pt x="2178" y="1003"/>
                    <a:pt x="2005" y="1314"/>
                  </a:cubicBezTo>
                  <a:cubicBezTo>
                    <a:pt x="1590" y="1591"/>
                    <a:pt x="1141" y="2040"/>
                    <a:pt x="726" y="2455"/>
                  </a:cubicBezTo>
                  <a:cubicBezTo>
                    <a:pt x="588" y="2593"/>
                    <a:pt x="450" y="2593"/>
                    <a:pt x="450" y="2731"/>
                  </a:cubicBezTo>
                  <a:cubicBezTo>
                    <a:pt x="277" y="2904"/>
                    <a:pt x="139" y="3043"/>
                    <a:pt x="139" y="3181"/>
                  </a:cubicBezTo>
                  <a:cubicBezTo>
                    <a:pt x="139" y="3319"/>
                    <a:pt x="0" y="3457"/>
                    <a:pt x="0" y="3596"/>
                  </a:cubicBezTo>
                  <a:cubicBezTo>
                    <a:pt x="0" y="4045"/>
                    <a:pt x="139" y="4460"/>
                    <a:pt x="139" y="5047"/>
                  </a:cubicBezTo>
                  <a:cubicBezTo>
                    <a:pt x="139" y="5047"/>
                    <a:pt x="277" y="5186"/>
                    <a:pt x="277" y="5324"/>
                  </a:cubicBezTo>
                  <a:lnTo>
                    <a:pt x="450" y="5324"/>
                  </a:lnTo>
                  <a:lnTo>
                    <a:pt x="450" y="5497"/>
                  </a:lnTo>
                  <a:cubicBezTo>
                    <a:pt x="1141" y="6050"/>
                    <a:pt x="1729" y="6499"/>
                    <a:pt x="2455" y="6914"/>
                  </a:cubicBezTo>
                  <a:cubicBezTo>
                    <a:pt x="3180" y="7363"/>
                    <a:pt x="3906" y="7778"/>
                    <a:pt x="4598" y="8089"/>
                  </a:cubicBezTo>
                  <a:lnTo>
                    <a:pt x="4909" y="8089"/>
                  </a:lnTo>
                  <a:lnTo>
                    <a:pt x="5047" y="8227"/>
                  </a:lnTo>
                  <a:cubicBezTo>
                    <a:pt x="5185" y="8227"/>
                    <a:pt x="5323" y="8227"/>
                    <a:pt x="5462" y="8089"/>
                  </a:cubicBezTo>
                  <a:lnTo>
                    <a:pt x="6775" y="6776"/>
                  </a:lnTo>
                  <a:cubicBezTo>
                    <a:pt x="7190" y="6361"/>
                    <a:pt x="7639" y="5773"/>
                    <a:pt x="8054" y="5324"/>
                  </a:cubicBezTo>
                  <a:cubicBezTo>
                    <a:pt x="8227" y="5186"/>
                    <a:pt x="8227" y="5047"/>
                    <a:pt x="8227" y="4909"/>
                  </a:cubicBezTo>
                  <a:lnTo>
                    <a:pt x="8227" y="4633"/>
                  </a:lnTo>
                  <a:lnTo>
                    <a:pt x="8227" y="3319"/>
                  </a:lnTo>
                  <a:lnTo>
                    <a:pt x="8227" y="3181"/>
                  </a:lnTo>
                  <a:cubicBezTo>
                    <a:pt x="8227" y="3043"/>
                    <a:pt x="8054" y="2904"/>
                    <a:pt x="8054" y="2904"/>
                  </a:cubicBezTo>
                  <a:cubicBezTo>
                    <a:pt x="6775" y="1729"/>
                    <a:pt x="5634" y="727"/>
                    <a:pt x="41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85"/>
            <p:cNvSpPr/>
            <p:nvPr/>
          </p:nvSpPr>
          <p:spPr>
            <a:xfrm>
              <a:off x="3277636" y="3964717"/>
              <a:ext cx="147146" cy="147757"/>
            </a:xfrm>
            <a:custGeom>
              <a:rect b="b" l="l" r="r" t="t"/>
              <a:pathLst>
                <a:path extrusionOk="0" h="8227" w="8193">
                  <a:moveTo>
                    <a:pt x="3872" y="864"/>
                  </a:moveTo>
                  <a:cubicBezTo>
                    <a:pt x="4149" y="1037"/>
                    <a:pt x="4460" y="1176"/>
                    <a:pt x="4736" y="1314"/>
                  </a:cubicBezTo>
                  <a:cubicBezTo>
                    <a:pt x="5600" y="1901"/>
                    <a:pt x="6326" y="2593"/>
                    <a:pt x="7052" y="3180"/>
                  </a:cubicBezTo>
                  <a:cubicBezTo>
                    <a:pt x="6188" y="3906"/>
                    <a:pt x="5462" y="4632"/>
                    <a:pt x="4598" y="5496"/>
                  </a:cubicBezTo>
                  <a:cubicBezTo>
                    <a:pt x="3872" y="5185"/>
                    <a:pt x="3008" y="4770"/>
                    <a:pt x="2282" y="4321"/>
                  </a:cubicBezTo>
                  <a:cubicBezTo>
                    <a:pt x="1867" y="4044"/>
                    <a:pt x="1418" y="3630"/>
                    <a:pt x="1003" y="3319"/>
                  </a:cubicBezTo>
                  <a:cubicBezTo>
                    <a:pt x="1556" y="2766"/>
                    <a:pt x="2144" y="2178"/>
                    <a:pt x="2593" y="1729"/>
                  </a:cubicBezTo>
                  <a:cubicBezTo>
                    <a:pt x="3008" y="1452"/>
                    <a:pt x="3284" y="1176"/>
                    <a:pt x="3596" y="1037"/>
                  </a:cubicBezTo>
                  <a:lnTo>
                    <a:pt x="3734" y="1037"/>
                  </a:lnTo>
                  <a:cubicBezTo>
                    <a:pt x="3872" y="1037"/>
                    <a:pt x="3872" y="864"/>
                    <a:pt x="3872" y="864"/>
                  </a:cubicBezTo>
                  <a:close/>
                  <a:moveTo>
                    <a:pt x="1003" y="4494"/>
                  </a:moveTo>
                  <a:cubicBezTo>
                    <a:pt x="1418" y="4770"/>
                    <a:pt x="1729" y="4909"/>
                    <a:pt x="2144" y="5185"/>
                  </a:cubicBezTo>
                  <a:cubicBezTo>
                    <a:pt x="2731" y="5634"/>
                    <a:pt x="3596" y="5911"/>
                    <a:pt x="4321" y="6360"/>
                  </a:cubicBezTo>
                  <a:lnTo>
                    <a:pt x="4321" y="6775"/>
                  </a:lnTo>
                  <a:lnTo>
                    <a:pt x="4321" y="6913"/>
                  </a:lnTo>
                  <a:cubicBezTo>
                    <a:pt x="4321" y="6913"/>
                    <a:pt x="4149" y="6913"/>
                    <a:pt x="4010" y="6775"/>
                  </a:cubicBezTo>
                  <a:cubicBezTo>
                    <a:pt x="3596" y="6637"/>
                    <a:pt x="3284" y="6360"/>
                    <a:pt x="2870" y="6049"/>
                  </a:cubicBezTo>
                  <a:cubicBezTo>
                    <a:pt x="2144" y="5773"/>
                    <a:pt x="1556" y="5185"/>
                    <a:pt x="1003" y="4770"/>
                  </a:cubicBezTo>
                  <a:lnTo>
                    <a:pt x="1003" y="4494"/>
                  </a:lnTo>
                  <a:close/>
                  <a:moveTo>
                    <a:pt x="7329" y="4183"/>
                  </a:moveTo>
                  <a:lnTo>
                    <a:pt x="7329" y="4321"/>
                  </a:lnTo>
                  <a:lnTo>
                    <a:pt x="7329" y="4632"/>
                  </a:lnTo>
                  <a:lnTo>
                    <a:pt x="7329" y="4770"/>
                  </a:lnTo>
                  <a:cubicBezTo>
                    <a:pt x="6603" y="5496"/>
                    <a:pt x="6050" y="6222"/>
                    <a:pt x="5324" y="7086"/>
                  </a:cubicBezTo>
                  <a:cubicBezTo>
                    <a:pt x="5186" y="6775"/>
                    <a:pt x="5186" y="6637"/>
                    <a:pt x="5186" y="6499"/>
                  </a:cubicBezTo>
                  <a:lnTo>
                    <a:pt x="5186" y="6222"/>
                  </a:lnTo>
                  <a:lnTo>
                    <a:pt x="6914" y="4494"/>
                  </a:lnTo>
                  <a:cubicBezTo>
                    <a:pt x="7052" y="4321"/>
                    <a:pt x="7190" y="4321"/>
                    <a:pt x="7329" y="4183"/>
                  </a:cubicBezTo>
                  <a:close/>
                  <a:moveTo>
                    <a:pt x="4010" y="0"/>
                  </a:moveTo>
                  <a:cubicBezTo>
                    <a:pt x="3872" y="0"/>
                    <a:pt x="3734" y="0"/>
                    <a:pt x="3596" y="173"/>
                  </a:cubicBezTo>
                  <a:lnTo>
                    <a:pt x="3457" y="173"/>
                  </a:lnTo>
                  <a:cubicBezTo>
                    <a:pt x="3146" y="311"/>
                    <a:pt x="2870" y="450"/>
                    <a:pt x="2593" y="588"/>
                  </a:cubicBezTo>
                  <a:cubicBezTo>
                    <a:pt x="2420" y="726"/>
                    <a:pt x="2144" y="1037"/>
                    <a:pt x="1867" y="1176"/>
                  </a:cubicBezTo>
                  <a:cubicBezTo>
                    <a:pt x="1418" y="1590"/>
                    <a:pt x="1141" y="2040"/>
                    <a:pt x="692" y="2454"/>
                  </a:cubicBezTo>
                  <a:cubicBezTo>
                    <a:pt x="554" y="2454"/>
                    <a:pt x="416" y="2593"/>
                    <a:pt x="277" y="2766"/>
                  </a:cubicBezTo>
                  <a:cubicBezTo>
                    <a:pt x="277" y="2904"/>
                    <a:pt x="139" y="3042"/>
                    <a:pt x="139" y="3180"/>
                  </a:cubicBezTo>
                  <a:cubicBezTo>
                    <a:pt x="139" y="3319"/>
                    <a:pt x="1" y="3319"/>
                    <a:pt x="1" y="3457"/>
                  </a:cubicBezTo>
                  <a:lnTo>
                    <a:pt x="1" y="3630"/>
                  </a:lnTo>
                  <a:cubicBezTo>
                    <a:pt x="1" y="3906"/>
                    <a:pt x="1" y="4183"/>
                    <a:pt x="139" y="4321"/>
                  </a:cubicBezTo>
                  <a:lnTo>
                    <a:pt x="139" y="4909"/>
                  </a:lnTo>
                  <a:cubicBezTo>
                    <a:pt x="139" y="5047"/>
                    <a:pt x="277" y="5185"/>
                    <a:pt x="277" y="5185"/>
                  </a:cubicBezTo>
                  <a:cubicBezTo>
                    <a:pt x="416" y="5358"/>
                    <a:pt x="416" y="5496"/>
                    <a:pt x="416" y="5496"/>
                  </a:cubicBezTo>
                  <a:cubicBezTo>
                    <a:pt x="1141" y="5911"/>
                    <a:pt x="1729" y="6499"/>
                    <a:pt x="2420" y="6913"/>
                  </a:cubicBezTo>
                  <a:cubicBezTo>
                    <a:pt x="3008" y="7363"/>
                    <a:pt x="3734" y="7777"/>
                    <a:pt x="4598" y="8089"/>
                  </a:cubicBezTo>
                  <a:lnTo>
                    <a:pt x="4736" y="8089"/>
                  </a:lnTo>
                  <a:cubicBezTo>
                    <a:pt x="4874" y="8089"/>
                    <a:pt x="4874" y="8227"/>
                    <a:pt x="5013" y="8227"/>
                  </a:cubicBezTo>
                  <a:cubicBezTo>
                    <a:pt x="5186" y="8227"/>
                    <a:pt x="5324" y="8227"/>
                    <a:pt x="5324" y="8089"/>
                  </a:cubicBezTo>
                  <a:cubicBezTo>
                    <a:pt x="5877" y="7639"/>
                    <a:pt x="6326" y="7224"/>
                    <a:pt x="6741" y="6775"/>
                  </a:cubicBezTo>
                  <a:cubicBezTo>
                    <a:pt x="7190" y="6222"/>
                    <a:pt x="7605" y="5773"/>
                    <a:pt x="8054" y="5185"/>
                  </a:cubicBezTo>
                  <a:cubicBezTo>
                    <a:pt x="8193" y="5185"/>
                    <a:pt x="8193" y="4909"/>
                    <a:pt x="8193" y="4770"/>
                  </a:cubicBezTo>
                  <a:lnTo>
                    <a:pt x="8193" y="4632"/>
                  </a:lnTo>
                  <a:lnTo>
                    <a:pt x="8193" y="3319"/>
                  </a:lnTo>
                  <a:cubicBezTo>
                    <a:pt x="8193" y="3180"/>
                    <a:pt x="8054" y="3180"/>
                    <a:pt x="8054" y="3180"/>
                  </a:cubicBezTo>
                  <a:cubicBezTo>
                    <a:pt x="8193" y="3042"/>
                    <a:pt x="8054" y="2904"/>
                    <a:pt x="7916" y="2766"/>
                  </a:cubicBezTo>
                  <a:cubicBezTo>
                    <a:pt x="6741" y="1729"/>
                    <a:pt x="5600" y="726"/>
                    <a:pt x="41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85"/>
            <p:cNvSpPr/>
            <p:nvPr/>
          </p:nvSpPr>
          <p:spPr>
            <a:xfrm>
              <a:off x="3398686" y="3874701"/>
              <a:ext cx="147775" cy="147146"/>
            </a:xfrm>
            <a:custGeom>
              <a:rect b="b" l="l" r="r" t="t"/>
              <a:pathLst>
                <a:path extrusionOk="0" h="8193" w="8228">
                  <a:moveTo>
                    <a:pt x="3907" y="1003"/>
                  </a:moveTo>
                  <a:cubicBezTo>
                    <a:pt x="4183" y="1141"/>
                    <a:pt x="4494" y="1279"/>
                    <a:pt x="4771" y="1418"/>
                  </a:cubicBezTo>
                  <a:cubicBezTo>
                    <a:pt x="5497" y="2005"/>
                    <a:pt x="6361" y="2593"/>
                    <a:pt x="7087" y="3284"/>
                  </a:cubicBezTo>
                  <a:cubicBezTo>
                    <a:pt x="6223" y="4010"/>
                    <a:pt x="5359" y="4736"/>
                    <a:pt x="4633" y="5600"/>
                  </a:cubicBezTo>
                  <a:cubicBezTo>
                    <a:pt x="3769" y="5185"/>
                    <a:pt x="3043" y="4736"/>
                    <a:pt x="2317" y="4321"/>
                  </a:cubicBezTo>
                  <a:cubicBezTo>
                    <a:pt x="1729" y="4010"/>
                    <a:pt x="1453" y="3733"/>
                    <a:pt x="1038" y="3284"/>
                  </a:cubicBezTo>
                  <a:cubicBezTo>
                    <a:pt x="1591" y="2869"/>
                    <a:pt x="2040" y="2282"/>
                    <a:pt x="2593" y="1867"/>
                  </a:cubicBezTo>
                  <a:cubicBezTo>
                    <a:pt x="2904" y="1556"/>
                    <a:pt x="3181" y="1279"/>
                    <a:pt x="3630" y="1141"/>
                  </a:cubicBezTo>
                  <a:cubicBezTo>
                    <a:pt x="3630" y="1141"/>
                    <a:pt x="3630" y="1003"/>
                    <a:pt x="3769" y="1003"/>
                  </a:cubicBezTo>
                  <a:close/>
                  <a:moveTo>
                    <a:pt x="1038" y="4459"/>
                  </a:moveTo>
                  <a:cubicBezTo>
                    <a:pt x="1314" y="4736"/>
                    <a:pt x="1729" y="5012"/>
                    <a:pt x="2040" y="5185"/>
                  </a:cubicBezTo>
                  <a:cubicBezTo>
                    <a:pt x="2766" y="5600"/>
                    <a:pt x="3457" y="6049"/>
                    <a:pt x="4183" y="6326"/>
                  </a:cubicBezTo>
                  <a:cubicBezTo>
                    <a:pt x="4183" y="6464"/>
                    <a:pt x="4322" y="6602"/>
                    <a:pt x="4322" y="6741"/>
                  </a:cubicBezTo>
                  <a:lnTo>
                    <a:pt x="4322" y="7052"/>
                  </a:lnTo>
                  <a:cubicBezTo>
                    <a:pt x="4183" y="7052"/>
                    <a:pt x="4045" y="6913"/>
                    <a:pt x="3907" y="6913"/>
                  </a:cubicBezTo>
                  <a:cubicBezTo>
                    <a:pt x="3630" y="6602"/>
                    <a:pt x="3181" y="6464"/>
                    <a:pt x="2766" y="6188"/>
                  </a:cubicBezTo>
                  <a:cubicBezTo>
                    <a:pt x="2179" y="5738"/>
                    <a:pt x="1591" y="5323"/>
                    <a:pt x="1038" y="4874"/>
                  </a:cubicBezTo>
                  <a:cubicBezTo>
                    <a:pt x="1038" y="4736"/>
                    <a:pt x="865" y="4598"/>
                    <a:pt x="865" y="4459"/>
                  </a:cubicBezTo>
                  <a:close/>
                  <a:moveTo>
                    <a:pt x="7225" y="4148"/>
                  </a:moveTo>
                  <a:lnTo>
                    <a:pt x="7225" y="4459"/>
                  </a:lnTo>
                  <a:cubicBezTo>
                    <a:pt x="7225" y="4459"/>
                    <a:pt x="7363" y="4598"/>
                    <a:pt x="7363" y="4736"/>
                  </a:cubicBezTo>
                  <a:cubicBezTo>
                    <a:pt x="6637" y="5600"/>
                    <a:pt x="5912" y="6326"/>
                    <a:pt x="5186" y="7052"/>
                  </a:cubicBezTo>
                  <a:lnTo>
                    <a:pt x="5186" y="6602"/>
                  </a:lnTo>
                  <a:cubicBezTo>
                    <a:pt x="5186" y="6464"/>
                    <a:pt x="5186" y="6326"/>
                    <a:pt x="5047" y="6326"/>
                  </a:cubicBezTo>
                  <a:cubicBezTo>
                    <a:pt x="5186" y="6326"/>
                    <a:pt x="5186" y="6326"/>
                    <a:pt x="5186" y="6188"/>
                  </a:cubicBezTo>
                  <a:cubicBezTo>
                    <a:pt x="5773" y="5600"/>
                    <a:pt x="6361" y="5012"/>
                    <a:pt x="6914" y="4598"/>
                  </a:cubicBezTo>
                  <a:cubicBezTo>
                    <a:pt x="7087" y="4459"/>
                    <a:pt x="7225" y="4321"/>
                    <a:pt x="7225" y="4148"/>
                  </a:cubicBezTo>
                  <a:close/>
                  <a:moveTo>
                    <a:pt x="3907" y="0"/>
                  </a:moveTo>
                  <a:cubicBezTo>
                    <a:pt x="3769" y="0"/>
                    <a:pt x="3630" y="139"/>
                    <a:pt x="3630" y="139"/>
                  </a:cubicBezTo>
                  <a:cubicBezTo>
                    <a:pt x="3457" y="139"/>
                    <a:pt x="3457" y="139"/>
                    <a:pt x="3457" y="277"/>
                  </a:cubicBezTo>
                  <a:cubicBezTo>
                    <a:pt x="3181" y="277"/>
                    <a:pt x="2904" y="553"/>
                    <a:pt x="2593" y="692"/>
                  </a:cubicBezTo>
                  <a:cubicBezTo>
                    <a:pt x="2317" y="865"/>
                    <a:pt x="2179" y="1003"/>
                    <a:pt x="1902" y="1279"/>
                  </a:cubicBezTo>
                  <a:cubicBezTo>
                    <a:pt x="1453" y="1729"/>
                    <a:pt x="1038" y="2143"/>
                    <a:pt x="589" y="2420"/>
                  </a:cubicBezTo>
                  <a:cubicBezTo>
                    <a:pt x="589" y="2593"/>
                    <a:pt x="450" y="2731"/>
                    <a:pt x="312" y="2731"/>
                  </a:cubicBezTo>
                  <a:cubicBezTo>
                    <a:pt x="174" y="2869"/>
                    <a:pt x="174" y="3008"/>
                    <a:pt x="174" y="3146"/>
                  </a:cubicBezTo>
                  <a:cubicBezTo>
                    <a:pt x="1" y="3284"/>
                    <a:pt x="1" y="3457"/>
                    <a:pt x="1" y="3595"/>
                  </a:cubicBezTo>
                  <a:lnTo>
                    <a:pt x="1" y="3733"/>
                  </a:lnTo>
                  <a:lnTo>
                    <a:pt x="1" y="4321"/>
                  </a:lnTo>
                  <a:cubicBezTo>
                    <a:pt x="1" y="4459"/>
                    <a:pt x="1" y="4736"/>
                    <a:pt x="174" y="5012"/>
                  </a:cubicBezTo>
                  <a:cubicBezTo>
                    <a:pt x="174" y="5185"/>
                    <a:pt x="174" y="5185"/>
                    <a:pt x="312" y="5323"/>
                  </a:cubicBezTo>
                  <a:cubicBezTo>
                    <a:pt x="312" y="5462"/>
                    <a:pt x="312" y="5462"/>
                    <a:pt x="450" y="5600"/>
                  </a:cubicBezTo>
                  <a:cubicBezTo>
                    <a:pt x="1038" y="6049"/>
                    <a:pt x="1729" y="6464"/>
                    <a:pt x="2317" y="6913"/>
                  </a:cubicBezTo>
                  <a:cubicBezTo>
                    <a:pt x="3043" y="7328"/>
                    <a:pt x="3769" y="7778"/>
                    <a:pt x="4494" y="8054"/>
                  </a:cubicBezTo>
                  <a:lnTo>
                    <a:pt x="4771" y="8054"/>
                  </a:lnTo>
                  <a:cubicBezTo>
                    <a:pt x="4771" y="8192"/>
                    <a:pt x="4909" y="8192"/>
                    <a:pt x="5047" y="8192"/>
                  </a:cubicBezTo>
                  <a:lnTo>
                    <a:pt x="5359" y="8192"/>
                  </a:lnTo>
                  <a:cubicBezTo>
                    <a:pt x="5773" y="7778"/>
                    <a:pt x="6223" y="7328"/>
                    <a:pt x="6637" y="6741"/>
                  </a:cubicBezTo>
                  <a:cubicBezTo>
                    <a:pt x="7087" y="6326"/>
                    <a:pt x="7640" y="5738"/>
                    <a:pt x="8089" y="5323"/>
                  </a:cubicBezTo>
                  <a:cubicBezTo>
                    <a:pt x="8089" y="5185"/>
                    <a:pt x="8227" y="5012"/>
                    <a:pt x="8089" y="4874"/>
                  </a:cubicBezTo>
                  <a:cubicBezTo>
                    <a:pt x="8227" y="4736"/>
                    <a:pt x="8227" y="4736"/>
                    <a:pt x="8227" y="4598"/>
                  </a:cubicBezTo>
                  <a:cubicBezTo>
                    <a:pt x="8089" y="4148"/>
                    <a:pt x="8089" y="3733"/>
                    <a:pt x="8089" y="3284"/>
                  </a:cubicBezTo>
                  <a:cubicBezTo>
                    <a:pt x="8089" y="3146"/>
                    <a:pt x="8089" y="3008"/>
                    <a:pt x="7951" y="2869"/>
                  </a:cubicBezTo>
                  <a:cubicBezTo>
                    <a:pt x="6776" y="1867"/>
                    <a:pt x="5497" y="865"/>
                    <a:pt x="41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85"/>
            <p:cNvSpPr/>
            <p:nvPr/>
          </p:nvSpPr>
          <p:spPr>
            <a:xfrm>
              <a:off x="3145414" y="4228549"/>
              <a:ext cx="147757" cy="147757"/>
            </a:xfrm>
            <a:custGeom>
              <a:rect b="b" l="l" r="r" t="t"/>
              <a:pathLst>
                <a:path extrusionOk="0" h="8227" w="8227">
                  <a:moveTo>
                    <a:pt x="3906" y="865"/>
                  </a:moveTo>
                  <a:cubicBezTo>
                    <a:pt x="4183" y="1037"/>
                    <a:pt x="4459" y="1176"/>
                    <a:pt x="4770" y="1314"/>
                  </a:cubicBezTo>
                  <a:cubicBezTo>
                    <a:pt x="5462" y="1902"/>
                    <a:pt x="6326" y="2593"/>
                    <a:pt x="7052" y="3180"/>
                  </a:cubicBezTo>
                  <a:cubicBezTo>
                    <a:pt x="6188" y="3906"/>
                    <a:pt x="5323" y="4632"/>
                    <a:pt x="4598" y="5496"/>
                  </a:cubicBezTo>
                  <a:cubicBezTo>
                    <a:pt x="3733" y="5185"/>
                    <a:pt x="3042" y="4770"/>
                    <a:pt x="2316" y="4321"/>
                  </a:cubicBezTo>
                  <a:cubicBezTo>
                    <a:pt x="1867" y="3906"/>
                    <a:pt x="1452" y="3630"/>
                    <a:pt x="1003" y="3319"/>
                  </a:cubicBezTo>
                  <a:cubicBezTo>
                    <a:pt x="1590" y="2766"/>
                    <a:pt x="2005" y="2178"/>
                    <a:pt x="2593" y="1729"/>
                  </a:cubicBezTo>
                  <a:cubicBezTo>
                    <a:pt x="2869" y="1452"/>
                    <a:pt x="3319" y="1176"/>
                    <a:pt x="3595" y="1037"/>
                  </a:cubicBezTo>
                  <a:lnTo>
                    <a:pt x="3733" y="1037"/>
                  </a:lnTo>
                  <a:lnTo>
                    <a:pt x="3906" y="865"/>
                  </a:lnTo>
                  <a:close/>
                  <a:moveTo>
                    <a:pt x="1003" y="4494"/>
                  </a:moveTo>
                  <a:cubicBezTo>
                    <a:pt x="1314" y="4770"/>
                    <a:pt x="1729" y="4909"/>
                    <a:pt x="2005" y="5185"/>
                  </a:cubicBezTo>
                  <a:cubicBezTo>
                    <a:pt x="2455" y="5358"/>
                    <a:pt x="2869" y="5635"/>
                    <a:pt x="3180" y="5773"/>
                  </a:cubicBezTo>
                  <a:cubicBezTo>
                    <a:pt x="3595" y="6049"/>
                    <a:pt x="3906" y="6222"/>
                    <a:pt x="4321" y="6360"/>
                  </a:cubicBezTo>
                  <a:lnTo>
                    <a:pt x="4321" y="6499"/>
                  </a:lnTo>
                  <a:lnTo>
                    <a:pt x="4321" y="6913"/>
                  </a:lnTo>
                  <a:cubicBezTo>
                    <a:pt x="3733" y="6775"/>
                    <a:pt x="3319" y="6499"/>
                    <a:pt x="2869" y="6049"/>
                  </a:cubicBezTo>
                  <a:cubicBezTo>
                    <a:pt x="2178" y="5773"/>
                    <a:pt x="1590" y="5185"/>
                    <a:pt x="1003" y="4770"/>
                  </a:cubicBezTo>
                  <a:lnTo>
                    <a:pt x="1003" y="4494"/>
                  </a:lnTo>
                  <a:close/>
                  <a:moveTo>
                    <a:pt x="7363" y="4183"/>
                  </a:moveTo>
                  <a:lnTo>
                    <a:pt x="7363" y="4632"/>
                  </a:lnTo>
                  <a:lnTo>
                    <a:pt x="7363" y="4770"/>
                  </a:lnTo>
                  <a:cubicBezTo>
                    <a:pt x="6637" y="5496"/>
                    <a:pt x="5911" y="6222"/>
                    <a:pt x="5185" y="7086"/>
                  </a:cubicBezTo>
                  <a:lnTo>
                    <a:pt x="5185" y="6499"/>
                  </a:lnTo>
                  <a:lnTo>
                    <a:pt x="5185" y="6222"/>
                  </a:lnTo>
                  <a:lnTo>
                    <a:pt x="6913" y="4494"/>
                  </a:lnTo>
                  <a:cubicBezTo>
                    <a:pt x="7052" y="4321"/>
                    <a:pt x="7190" y="4321"/>
                    <a:pt x="7363" y="4183"/>
                  </a:cubicBezTo>
                  <a:close/>
                  <a:moveTo>
                    <a:pt x="3906" y="0"/>
                  </a:moveTo>
                  <a:cubicBezTo>
                    <a:pt x="3733" y="0"/>
                    <a:pt x="3733" y="0"/>
                    <a:pt x="3595" y="173"/>
                  </a:cubicBezTo>
                  <a:lnTo>
                    <a:pt x="3457" y="173"/>
                  </a:lnTo>
                  <a:cubicBezTo>
                    <a:pt x="3180" y="312"/>
                    <a:pt x="2869" y="450"/>
                    <a:pt x="2593" y="588"/>
                  </a:cubicBezTo>
                  <a:cubicBezTo>
                    <a:pt x="2316" y="726"/>
                    <a:pt x="2178" y="1037"/>
                    <a:pt x="1867" y="1176"/>
                  </a:cubicBezTo>
                  <a:cubicBezTo>
                    <a:pt x="1452" y="1590"/>
                    <a:pt x="1141" y="2040"/>
                    <a:pt x="726" y="2455"/>
                  </a:cubicBezTo>
                  <a:cubicBezTo>
                    <a:pt x="588" y="2455"/>
                    <a:pt x="450" y="2593"/>
                    <a:pt x="277" y="2766"/>
                  </a:cubicBezTo>
                  <a:cubicBezTo>
                    <a:pt x="139" y="2904"/>
                    <a:pt x="139" y="3042"/>
                    <a:pt x="139" y="3180"/>
                  </a:cubicBezTo>
                  <a:cubicBezTo>
                    <a:pt x="0" y="3180"/>
                    <a:pt x="0" y="3319"/>
                    <a:pt x="0" y="3457"/>
                  </a:cubicBezTo>
                  <a:cubicBezTo>
                    <a:pt x="0" y="4045"/>
                    <a:pt x="0" y="4494"/>
                    <a:pt x="139" y="4909"/>
                  </a:cubicBezTo>
                  <a:cubicBezTo>
                    <a:pt x="139" y="5047"/>
                    <a:pt x="139" y="5185"/>
                    <a:pt x="277" y="5185"/>
                  </a:cubicBezTo>
                  <a:cubicBezTo>
                    <a:pt x="277" y="5358"/>
                    <a:pt x="450" y="5496"/>
                    <a:pt x="450" y="5496"/>
                  </a:cubicBezTo>
                  <a:cubicBezTo>
                    <a:pt x="1003" y="5911"/>
                    <a:pt x="1729" y="6499"/>
                    <a:pt x="2316" y="6913"/>
                  </a:cubicBezTo>
                  <a:cubicBezTo>
                    <a:pt x="3042" y="7363"/>
                    <a:pt x="3733" y="7778"/>
                    <a:pt x="4598" y="8089"/>
                  </a:cubicBezTo>
                  <a:lnTo>
                    <a:pt x="4770" y="8089"/>
                  </a:lnTo>
                  <a:cubicBezTo>
                    <a:pt x="4909" y="8089"/>
                    <a:pt x="4909" y="8227"/>
                    <a:pt x="5047" y="8227"/>
                  </a:cubicBezTo>
                  <a:cubicBezTo>
                    <a:pt x="5047" y="8227"/>
                    <a:pt x="5323" y="8227"/>
                    <a:pt x="5323" y="8089"/>
                  </a:cubicBezTo>
                  <a:cubicBezTo>
                    <a:pt x="5773" y="7639"/>
                    <a:pt x="6326" y="7225"/>
                    <a:pt x="6775" y="6775"/>
                  </a:cubicBezTo>
                  <a:cubicBezTo>
                    <a:pt x="7190" y="6222"/>
                    <a:pt x="7639" y="5773"/>
                    <a:pt x="8054" y="5185"/>
                  </a:cubicBezTo>
                  <a:cubicBezTo>
                    <a:pt x="8227" y="5185"/>
                    <a:pt x="8227" y="4909"/>
                    <a:pt x="8054" y="4770"/>
                  </a:cubicBezTo>
                  <a:cubicBezTo>
                    <a:pt x="8227" y="4770"/>
                    <a:pt x="8227" y="4632"/>
                    <a:pt x="8227" y="4632"/>
                  </a:cubicBezTo>
                  <a:lnTo>
                    <a:pt x="8227" y="3906"/>
                  </a:lnTo>
                  <a:cubicBezTo>
                    <a:pt x="8054" y="3630"/>
                    <a:pt x="8054" y="3457"/>
                    <a:pt x="8054" y="3319"/>
                  </a:cubicBezTo>
                  <a:lnTo>
                    <a:pt x="8054" y="3180"/>
                  </a:lnTo>
                  <a:cubicBezTo>
                    <a:pt x="8054" y="3042"/>
                    <a:pt x="8054" y="2904"/>
                    <a:pt x="7916" y="2766"/>
                  </a:cubicBezTo>
                  <a:cubicBezTo>
                    <a:pt x="7778" y="2766"/>
                    <a:pt x="7639" y="2593"/>
                    <a:pt x="7501" y="2455"/>
                  </a:cubicBezTo>
                  <a:cubicBezTo>
                    <a:pt x="6499" y="1452"/>
                    <a:pt x="5323" y="726"/>
                    <a:pt x="41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85"/>
            <p:cNvSpPr/>
            <p:nvPr/>
          </p:nvSpPr>
          <p:spPr>
            <a:xfrm>
              <a:off x="3264597" y="4138533"/>
              <a:ext cx="147146" cy="147146"/>
            </a:xfrm>
            <a:custGeom>
              <a:rect b="b" l="l" r="r" t="t"/>
              <a:pathLst>
                <a:path extrusionOk="0" h="8193" w="8193">
                  <a:moveTo>
                    <a:pt x="3872" y="865"/>
                  </a:moveTo>
                  <a:cubicBezTo>
                    <a:pt x="4183" y="1141"/>
                    <a:pt x="4460" y="1279"/>
                    <a:pt x="4736" y="1418"/>
                  </a:cubicBezTo>
                  <a:cubicBezTo>
                    <a:pt x="5600" y="2005"/>
                    <a:pt x="6326" y="2593"/>
                    <a:pt x="7190" y="3284"/>
                  </a:cubicBezTo>
                  <a:cubicBezTo>
                    <a:pt x="6326" y="4010"/>
                    <a:pt x="5462" y="4736"/>
                    <a:pt x="4736" y="5600"/>
                  </a:cubicBezTo>
                  <a:cubicBezTo>
                    <a:pt x="3872" y="5185"/>
                    <a:pt x="3146" y="4736"/>
                    <a:pt x="2282" y="4321"/>
                  </a:cubicBezTo>
                  <a:cubicBezTo>
                    <a:pt x="1867" y="4010"/>
                    <a:pt x="1418" y="3734"/>
                    <a:pt x="1142" y="3284"/>
                  </a:cubicBezTo>
                  <a:cubicBezTo>
                    <a:pt x="1729" y="2869"/>
                    <a:pt x="2144" y="2282"/>
                    <a:pt x="2732" y="1867"/>
                  </a:cubicBezTo>
                  <a:cubicBezTo>
                    <a:pt x="3008" y="1556"/>
                    <a:pt x="3319" y="1279"/>
                    <a:pt x="3734" y="1141"/>
                  </a:cubicBezTo>
                  <a:lnTo>
                    <a:pt x="3734" y="1003"/>
                  </a:lnTo>
                  <a:cubicBezTo>
                    <a:pt x="3872" y="1003"/>
                    <a:pt x="3872" y="1003"/>
                    <a:pt x="3872" y="865"/>
                  </a:cubicBezTo>
                  <a:close/>
                  <a:moveTo>
                    <a:pt x="1142" y="4459"/>
                  </a:moveTo>
                  <a:cubicBezTo>
                    <a:pt x="1418" y="4736"/>
                    <a:pt x="1729" y="5012"/>
                    <a:pt x="2144" y="5185"/>
                  </a:cubicBezTo>
                  <a:cubicBezTo>
                    <a:pt x="2870" y="5600"/>
                    <a:pt x="3596" y="6049"/>
                    <a:pt x="4322" y="6326"/>
                  </a:cubicBezTo>
                  <a:lnTo>
                    <a:pt x="4322" y="6602"/>
                  </a:lnTo>
                  <a:cubicBezTo>
                    <a:pt x="4322" y="6741"/>
                    <a:pt x="4460" y="6914"/>
                    <a:pt x="4460" y="7052"/>
                  </a:cubicBezTo>
                  <a:cubicBezTo>
                    <a:pt x="3872" y="6741"/>
                    <a:pt x="3319" y="6464"/>
                    <a:pt x="2870" y="6188"/>
                  </a:cubicBezTo>
                  <a:cubicBezTo>
                    <a:pt x="2282" y="5738"/>
                    <a:pt x="1729" y="5324"/>
                    <a:pt x="1142" y="4874"/>
                  </a:cubicBezTo>
                  <a:lnTo>
                    <a:pt x="1003" y="4874"/>
                  </a:lnTo>
                  <a:lnTo>
                    <a:pt x="1003" y="4459"/>
                  </a:lnTo>
                  <a:close/>
                  <a:moveTo>
                    <a:pt x="7329" y="4148"/>
                  </a:moveTo>
                  <a:lnTo>
                    <a:pt x="7329" y="4736"/>
                  </a:lnTo>
                  <a:cubicBezTo>
                    <a:pt x="6776" y="5462"/>
                    <a:pt x="6050" y="6326"/>
                    <a:pt x="5324" y="7052"/>
                  </a:cubicBezTo>
                  <a:lnTo>
                    <a:pt x="5324" y="6741"/>
                  </a:lnTo>
                  <a:cubicBezTo>
                    <a:pt x="5186" y="6602"/>
                    <a:pt x="5186" y="6464"/>
                    <a:pt x="5186" y="6326"/>
                  </a:cubicBezTo>
                  <a:lnTo>
                    <a:pt x="5324" y="6188"/>
                  </a:lnTo>
                  <a:cubicBezTo>
                    <a:pt x="5739" y="5600"/>
                    <a:pt x="6326" y="5012"/>
                    <a:pt x="7052" y="4598"/>
                  </a:cubicBezTo>
                  <a:cubicBezTo>
                    <a:pt x="7052" y="4459"/>
                    <a:pt x="7190" y="4321"/>
                    <a:pt x="7329" y="4148"/>
                  </a:cubicBezTo>
                  <a:close/>
                  <a:moveTo>
                    <a:pt x="4010" y="1"/>
                  </a:moveTo>
                  <a:cubicBezTo>
                    <a:pt x="3872" y="1"/>
                    <a:pt x="3734" y="139"/>
                    <a:pt x="3734" y="139"/>
                  </a:cubicBezTo>
                  <a:lnTo>
                    <a:pt x="3596" y="139"/>
                  </a:lnTo>
                  <a:lnTo>
                    <a:pt x="3457" y="277"/>
                  </a:lnTo>
                  <a:cubicBezTo>
                    <a:pt x="3146" y="277"/>
                    <a:pt x="2870" y="415"/>
                    <a:pt x="2732" y="692"/>
                  </a:cubicBezTo>
                  <a:cubicBezTo>
                    <a:pt x="2455" y="865"/>
                    <a:pt x="2144" y="1003"/>
                    <a:pt x="2006" y="1279"/>
                  </a:cubicBezTo>
                  <a:cubicBezTo>
                    <a:pt x="1591" y="1729"/>
                    <a:pt x="1142" y="2144"/>
                    <a:pt x="727" y="2420"/>
                  </a:cubicBezTo>
                  <a:cubicBezTo>
                    <a:pt x="554" y="2593"/>
                    <a:pt x="554" y="2731"/>
                    <a:pt x="416" y="2731"/>
                  </a:cubicBezTo>
                  <a:cubicBezTo>
                    <a:pt x="277" y="2869"/>
                    <a:pt x="139" y="3008"/>
                    <a:pt x="277" y="3146"/>
                  </a:cubicBezTo>
                  <a:cubicBezTo>
                    <a:pt x="139" y="3284"/>
                    <a:pt x="1" y="3457"/>
                    <a:pt x="1" y="3595"/>
                  </a:cubicBezTo>
                  <a:cubicBezTo>
                    <a:pt x="1" y="4010"/>
                    <a:pt x="139" y="4598"/>
                    <a:pt x="139" y="5012"/>
                  </a:cubicBezTo>
                  <a:lnTo>
                    <a:pt x="416" y="5324"/>
                  </a:lnTo>
                  <a:cubicBezTo>
                    <a:pt x="416" y="5462"/>
                    <a:pt x="416" y="5462"/>
                    <a:pt x="554" y="5462"/>
                  </a:cubicBezTo>
                  <a:cubicBezTo>
                    <a:pt x="1142" y="6049"/>
                    <a:pt x="1729" y="6464"/>
                    <a:pt x="2455" y="6914"/>
                  </a:cubicBezTo>
                  <a:cubicBezTo>
                    <a:pt x="3146" y="7328"/>
                    <a:pt x="3872" y="7778"/>
                    <a:pt x="4598" y="8054"/>
                  </a:cubicBezTo>
                  <a:lnTo>
                    <a:pt x="4875" y="8054"/>
                  </a:lnTo>
                  <a:cubicBezTo>
                    <a:pt x="4875" y="8192"/>
                    <a:pt x="5047" y="8192"/>
                    <a:pt x="5047" y="8192"/>
                  </a:cubicBezTo>
                  <a:lnTo>
                    <a:pt x="5462" y="8192"/>
                  </a:lnTo>
                  <a:cubicBezTo>
                    <a:pt x="5912" y="7778"/>
                    <a:pt x="6326" y="7328"/>
                    <a:pt x="6776" y="6741"/>
                  </a:cubicBezTo>
                  <a:cubicBezTo>
                    <a:pt x="7190" y="6326"/>
                    <a:pt x="7640" y="5738"/>
                    <a:pt x="8055" y="5324"/>
                  </a:cubicBezTo>
                  <a:cubicBezTo>
                    <a:pt x="8193" y="5185"/>
                    <a:pt x="8193" y="5012"/>
                    <a:pt x="8193" y="4874"/>
                  </a:cubicBezTo>
                  <a:lnTo>
                    <a:pt x="8193" y="4598"/>
                  </a:lnTo>
                  <a:lnTo>
                    <a:pt x="8193" y="4010"/>
                  </a:lnTo>
                  <a:lnTo>
                    <a:pt x="8193" y="3284"/>
                  </a:lnTo>
                  <a:lnTo>
                    <a:pt x="8193" y="3008"/>
                  </a:lnTo>
                  <a:cubicBezTo>
                    <a:pt x="8055" y="3008"/>
                    <a:pt x="8055" y="2869"/>
                    <a:pt x="8055" y="2869"/>
                  </a:cubicBezTo>
                  <a:cubicBezTo>
                    <a:pt x="6914" y="1867"/>
                    <a:pt x="5600" y="865"/>
                    <a:pt x="41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85"/>
            <p:cNvSpPr/>
            <p:nvPr/>
          </p:nvSpPr>
          <p:spPr>
            <a:xfrm>
              <a:off x="3396208" y="4047907"/>
              <a:ext cx="147775" cy="147128"/>
            </a:xfrm>
            <a:custGeom>
              <a:rect b="b" l="l" r="r" t="t"/>
              <a:pathLst>
                <a:path extrusionOk="0" h="8192" w="8228">
                  <a:moveTo>
                    <a:pt x="3907" y="864"/>
                  </a:moveTo>
                  <a:cubicBezTo>
                    <a:pt x="4183" y="1002"/>
                    <a:pt x="4460" y="1141"/>
                    <a:pt x="4771" y="1417"/>
                  </a:cubicBezTo>
                  <a:cubicBezTo>
                    <a:pt x="5635" y="2005"/>
                    <a:pt x="6361" y="2592"/>
                    <a:pt x="7052" y="3145"/>
                  </a:cubicBezTo>
                  <a:cubicBezTo>
                    <a:pt x="6361" y="4010"/>
                    <a:pt x="5497" y="4735"/>
                    <a:pt x="4632" y="5600"/>
                  </a:cubicBezTo>
                  <a:cubicBezTo>
                    <a:pt x="3907" y="5185"/>
                    <a:pt x="3042" y="4735"/>
                    <a:pt x="2317" y="4321"/>
                  </a:cubicBezTo>
                  <a:cubicBezTo>
                    <a:pt x="1867" y="4010"/>
                    <a:pt x="1452" y="3595"/>
                    <a:pt x="1176" y="3318"/>
                  </a:cubicBezTo>
                  <a:lnTo>
                    <a:pt x="2731" y="1728"/>
                  </a:lnTo>
                  <a:cubicBezTo>
                    <a:pt x="3042" y="1417"/>
                    <a:pt x="3319" y="1279"/>
                    <a:pt x="3595" y="1002"/>
                  </a:cubicBezTo>
                  <a:lnTo>
                    <a:pt x="3768" y="1002"/>
                  </a:lnTo>
                  <a:cubicBezTo>
                    <a:pt x="3907" y="1002"/>
                    <a:pt x="3907" y="1002"/>
                    <a:pt x="3907" y="864"/>
                  </a:cubicBezTo>
                  <a:close/>
                  <a:moveTo>
                    <a:pt x="1176" y="4459"/>
                  </a:moveTo>
                  <a:cubicBezTo>
                    <a:pt x="1452" y="4735"/>
                    <a:pt x="1729" y="5047"/>
                    <a:pt x="2178" y="5185"/>
                  </a:cubicBezTo>
                  <a:cubicBezTo>
                    <a:pt x="2904" y="5600"/>
                    <a:pt x="3595" y="6049"/>
                    <a:pt x="4321" y="6325"/>
                  </a:cubicBezTo>
                  <a:lnTo>
                    <a:pt x="4321" y="6913"/>
                  </a:lnTo>
                  <a:cubicBezTo>
                    <a:pt x="4183" y="6913"/>
                    <a:pt x="4045" y="6775"/>
                    <a:pt x="3907" y="6775"/>
                  </a:cubicBezTo>
                  <a:cubicBezTo>
                    <a:pt x="3595" y="6602"/>
                    <a:pt x="3181" y="6325"/>
                    <a:pt x="2904" y="6187"/>
                  </a:cubicBezTo>
                  <a:lnTo>
                    <a:pt x="2731" y="6049"/>
                  </a:lnTo>
                  <a:cubicBezTo>
                    <a:pt x="2178" y="5600"/>
                    <a:pt x="1591" y="5323"/>
                    <a:pt x="1003" y="4874"/>
                  </a:cubicBezTo>
                  <a:lnTo>
                    <a:pt x="1003" y="4459"/>
                  </a:lnTo>
                  <a:close/>
                  <a:moveTo>
                    <a:pt x="7363" y="4182"/>
                  </a:moveTo>
                  <a:lnTo>
                    <a:pt x="7363" y="4597"/>
                  </a:lnTo>
                  <a:lnTo>
                    <a:pt x="7363" y="4735"/>
                  </a:lnTo>
                  <a:cubicBezTo>
                    <a:pt x="7225" y="4874"/>
                    <a:pt x="7052" y="5047"/>
                    <a:pt x="6914" y="5185"/>
                  </a:cubicBezTo>
                  <a:cubicBezTo>
                    <a:pt x="6499" y="5738"/>
                    <a:pt x="6050" y="6187"/>
                    <a:pt x="5497" y="6775"/>
                  </a:cubicBezTo>
                  <a:lnTo>
                    <a:pt x="5497" y="6913"/>
                  </a:lnTo>
                  <a:cubicBezTo>
                    <a:pt x="5324" y="6913"/>
                    <a:pt x="5324" y="6913"/>
                    <a:pt x="5324" y="7051"/>
                  </a:cubicBezTo>
                  <a:lnTo>
                    <a:pt x="5324" y="6913"/>
                  </a:lnTo>
                  <a:cubicBezTo>
                    <a:pt x="5185" y="6775"/>
                    <a:pt x="5185" y="6464"/>
                    <a:pt x="5185" y="6325"/>
                  </a:cubicBezTo>
                  <a:lnTo>
                    <a:pt x="5185" y="6187"/>
                  </a:lnTo>
                  <a:lnTo>
                    <a:pt x="5324" y="6187"/>
                  </a:lnTo>
                  <a:cubicBezTo>
                    <a:pt x="5773" y="5600"/>
                    <a:pt x="6361" y="5047"/>
                    <a:pt x="6914" y="4459"/>
                  </a:cubicBezTo>
                  <a:cubicBezTo>
                    <a:pt x="7052" y="4459"/>
                    <a:pt x="7225" y="4321"/>
                    <a:pt x="7363" y="4182"/>
                  </a:cubicBezTo>
                  <a:close/>
                  <a:moveTo>
                    <a:pt x="4045" y="0"/>
                  </a:moveTo>
                  <a:cubicBezTo>
                    <a:pt x="3907" y="0"/>
                    <a:pt x="3768" y="0"/>
                    <a:pt x="3595" y="138"/>
                  </a:cubicBezTo>
                  <a:lnTo>
                    <a:pt x="3457" y="138"/>
                  </a:lnTo>
                  <a:cubicBezTo>
                    <a:pt x="3181" y="277"/>
                    <a:pt x="2904" y="415"/>
                    <a:pt x="2731" y="726"/>
                  </a:cubicBezTo>
                  <a:cubicBezTo>
                    <a:pt x="2455" y="864"/>
                    <a:pt x="2178" y="1002"/>
                    <a:pt x="2040" y="1279"/>
                  </a:cubicBezTo>
                  <a:cubicBezTo>
                    <a:pt x="1591" y="1590"/>
                    <a:pt x="1176" y="2005"/>
                    <a:pt x="727" y="2454"/>
                  </a:cubicBezTo>
                  <a:cubicBezTo>
                    <a:pt x="588" y="2592"/>
                    <a:pt x="450" y="2592"/>
                    <a:pt x="450" y="2731"/>
                  </a:cubicBezTo>
                  <a:cubicBezTo>
                    <a:pt x="312" y="2869"/>
                    <a:pt x="139" y="3007"/>
                    <a:pt x="139" y="3145"/>
                  </a:cubicBezTo>
                  <a:cubicBezTo>
                    <a:pt x="139" y="3318"/>
                    <a:pt x="1" y="3457"/>
                    <a:pt x="1" y="3595"/>
                  </a:cubicBezTo>
                  <a:cubicBezTo>
                    <a:pt x="1" y="4010"/>
                    <a:pt x="139" y="4459"/>
                    <a:pt x="139" y="5047"/>
                  </a:cubicBezTo>
                  <a:cubicBezTo>
                    <a:pt x="139" y="5047"/>
                    <a:pt x="312" y="5185"/>
                    <a:pt x="312" y="5323"/>
                  </a:cubicBezTo>
                  <a:lnTo>
                    <a:pt x="450" y="5323"/>
                  </a:lnTo>
                  <a:lnTo>
                    <a:pt x="450" y="5461"/>
                  </a:lnTo>
                  <a:cubicBezTo>
                    <a:pt x="1176" y="6049"/>
                    <a:pt x="1729" y="6464"/>
                    <a:pt x="2455" y="6913"/>
                  </a:cubicBezTo>
                  <a:cubicBezTo>
                    <a:pt x="3181" y="7328"/>
                    <a:pt x="3907" y="7777"/>
                    <a:pt x="4632" y="8054"/>
                  </a:cubicBezTo>
                  <a:lnTo>
                    <a:pt x="4909" y="8054"/>
                  </a:lnTo>
                  <a:lnTo>
                    <a:pt x="5047" y="8192"/>
                  </a:lnTo>
                  <a:cubicBezTo>
                    <a:pt x="5185" y="8192"/>
                    <a:pt x="5324" y="8192"/>
                    <a:pt x="5324" y="8054"/>
                  </a:cubicBezTo>
                  <a:cubicBezTo>
                    <a:pt x="5911" y="7639"/>
                    <a:pt x="6361" y="7190"/>
                    <a:pt x="6775" y="6775"/>
                  </a:cubicBezTo>
                  <a:cubicBezTo>
                    <a:pt x="7225" y="6325"/>
                    <a:pt x="7640" y="5738"/>
                    <a:pt x="8089" y="5323"/>
                  </a:cubicBezTo>
                  <a:cubicBezTo>
                    <a:pt x="8227" y="5185"/>
                    <a:pt x="8227" y="5047"/>
                    <a:pt x="8227" y="4874"/>
                  </a:cubicBezTo>
                  <a:lnTo>
                    <a:pt x="8227" y="4597"/>
                  </a:lnTo>
                  <a:lnTo>
                    <a:pt x="8227" y="3318"/>
                  </a:lnTo>
                  <a:lnTo>
                    <a:pt x="8227" y="3145"/>
                  </a:lnTo>
                  <a:cubicBezTo>
                    <a:pt x="8227" y="3007"/>
                    <a:pt x="8089" y="2869"/>
                    <a:pt x="8089" y="2869"/>
                  </a:cubicBezTo>
                  <a:cubicBezTo>
                    <a:pt x="6775" y="1728"/>
                    <a:pt x="5635" y="726"/>
                    <a:pt x="41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85"/>
            <p:cNvSpPr/>
            <p:nvPr/>
          </p:nvSpPr>
          <p:spPr>
            <a:xfrm>
              <a:off x="3517887" y="3957263"/>
              <a:ext cx="147757" cy="149481"/>
            </a:xfrm>
            <a:custGeom>
              <a:rect b="b" l="l" r="r" t="t"/>
              <a:pathLst>
                <a:path extrusionOk="0" h="8323" w="8227">
                  <a:moveTo>
                    <a:pt x="3906" y="1003"/>
                  </a:moveTo>
                  <a:cubicBezTo>
                    <a:pt x="4183" y="1141"/>
                    <a:pt x="4459" y="1279"/>
                    <a:pt x="4770" y="1452"/>
                  </a:cubicBezTo>
                  <a:cubicBezTo>
                    <a:pt x="5462" y="2005"/>
                    <a:pt x="6326" y="2593"/>
                    <a:pt x="7052" y="3319"/>
                  </a:cubicBezTo>
                  <a:cubicBezTo>
                    <a:pt x="6188" y="4045"/>
                    <a:pt x="5323" y="4736"/>
                    <a:pt x="4598" y="5600"/>
                  </a:cubicBezTo>
                  <a:cubicBezTo>
                    <a:pt x="3733" y="5185"/>
                    <a:pt x="3042" y="4909"/>
                    <a:pt x="2316" y="4321"/>
                  </a:cubicBezTo>
                  <a:cubicBezTo>
                    <a:pt x="1867" y="4045"/>
                    <a:pt x="1452" y="3734"/>
                    <a:pt x="1003" y="3319"/>
                  </a:cubicBezTo>
                  <a:cubicBezTo>
                    <a:pt x="1590" y="2869"/>
                    <a:pt x="2005" y="2316"/>
                    <a:pt x="2593" y="1867"/>
                  </a:cubicBezTo>
                  <a:cubicBezTo>
                    <a:pt x="2869" y="1591"/>
                    <a:pt x="3319" y="1279"/>
                    <a:pt x="3595" y="1141"/>
                  </a:cubicBezTo>
                  <a:lnTo>
                    <a:pt x="3733" y="1141"/>
                  </a:lnTo>
                  <a:cubicBezTo>
                    <a:pt x="3733" y="1003"/>
                    <a:pt x="3906" y="1003"/>
                    <a:pt x="3906" y="1003"/>
                  </a:cubicBezTo>
                  <a:close/>
                  <a:moveTo>
                    <a:pt x="865" y="4459"/>
                  </a:moveTo>
                  <a:cubicBezTo>
                    <a:pt x="1003" y="4459"/>
                    <a:pt x="1003" y="4598"/>
                    <a:pt x="1003" y="4598"/>
                  </a:cubicBezTo>
                  <a:cubicBezTo>
                    <a:pt x="1314" y="4736"/>
                    <a:pt x="1729" y="5047"/>
                    <a:pt x="2005" y="5324"/>
                  </a:cubicBezTo>
                  <a:cubicBezTo>
                    <a:pt x="2731" y="5773"/>
                    <a:pt x="3457" y="6049"/>
                    <a:pt x="4183" y="6464"/>
                  </a:cubicBezTo>
                  <a:cubicBezTo>
                    <a:pt x="4321" y="6637"/>
                    <a:pt x="4321" y="6775"/>
                    <a:pt x="4321" y="6914"/>
                  </a:cubicBezTo>
                  <a:lnTo>
                    <a:pt x="4321" y="7052"/>
                  </a:lnTo>
                  <a:cubicBezTo>
                    <a:pt x="3733" y="6914"/>
                    <a:pt x="3319" y="6464"/>
                    <a:pt x="2731" y="6188"/>
                  </a:cubicBezTo>
                  <a:cubicBezTo>
                    <a:pt x="2178" y="5773"/>
                    <a:pt x="1590" y="5324"/>
                    <a:pt x="1003" y="4909"/>
                  </a:cubicBezTo>
                  <a:cubicBezTo>
                    <a:pt x="1003" y="4736"/>
                    <a:pt x="1003" y="4598"/>
                    <a:pt x="865" y="4459"/>
                  </a:cubicBezTo>
                  <a:close/>
                  <a:moveTo>
                    <a:pt x="7190" y="4321"/>
                  </a:moveTo>
                  <a:cubicBezTo>
                    <a:pt x="7363" y="4459"/>
                    <a:pt x="7363" y="4598"/>
                    <a:pt x="7363" y="4736"/>
                  </a:cubicBezTo>
                  <a:cubicBezTo>
                    <a:pt x="7190" y="5047"/>
                    <a:pt x="6913" y="5185"/>
                    <a:pt x="6775" y="5324"/>
                  </a:cubicBezTo>
                  <a:cubicBezTo>
                    <a:pt x="6499" y="5773"/>
                    <a:pt x="6049" y="6188"/>
                    <a:pt x="5773" y="6464"/>
                  </a:cubicBezTo>
                  <a:lnTo>
                    <a:pt x="5323" y="6914"/>
                  </a:lnTo>
                  <a:cubicBezTo>
                    <a:pt x="5323" y="7052"/>
                    <a:pt x="5323" y="7052"/>
                    <a:pt x="5185" y="7052"/>
                  </a:cubicBezTo>
                  <a:lnTo>
                    <a:pt x="5185" y="6326"/>
                  </a:lnTo>
                  <a:cubicBezTo>
                    <a:pt x="5773" y="5600"/>
                    <a:pt x="6326" y="5185"/>
                    <a:pt x="6913" y="4598"/>
                  </a:cubicBezTo>
                  <a:cubicBezTo>
                    <a:pt x="7052" y="4459"/>
                    <a:pt x="7190" y="4321"/>
                    <a:pt x="7190" y="4321"/>
                  </a:cubicBezTo>
                  <a:close/>
                  <a:moveTo>
                    <a:pt x="3906" y="1"/>
                  </a:moveTo>
                  <a:cubicBezTo>
                    <a:pt x="3733" y="1"/>
                    <a:pt x="3733" y="139"/>
                    <a:pt x="3595" y="277"/>
                  </a:cubicBezTo>
                  <a:lnTo>
                    <a:pt x="3457" y="277"/>
                  </a:lnTo>
                  <a:cubicBezTo>
                    <a:pt x="3180" y="415"/>
                    <a:pt x="2869" y="588"/>
                    <a:pt x="2593" y="726"/>
                  </a:cubicBezTo>
                  <a:cubicBezTo>
                    <a:pt x="2316" y="865"/>
                    <a:pt x="2178" y="1141"/>
                    <a:pt x="1867" y="1279"/>
                  </a:cubicBezTo>
                  <a:cubicBezTo>
                    <a:pt x="1452" y="1729"/>
                    <a:pt x="1003" y="2144"/>
                    <a:pt x="726" y="2593"/>
                  </a:cubicBezTo>
                  <a:cubicBezTo>
                    <a:pt x="588" y="2593"/>
                    <a:pt x="450" y="2731"/>
                    <a:pt x="277" y="2869"/>
                  </a:cubicBezTo>
                  <a:cubicBezTo>
                    <a:pt x="139" y="2869"/>
                    <a:pt x="139" y="3181"/>
                    <a:pt x="139" y="3319"/>
                  </a:cubicBezTo>
                  <a:cubicBezTo>
                    <a:pt x="0" y="3319"/>
                    <a:pt x="0" y="3457"/>
                    <a:pt x="0" y="3595"/>
                  </a:cubicBezTo>
                  <a:cubicBezTo>
                    <a:pt x="0" y="4183"/>
                    <a:pt x="0" y="4598"/>
                    <a:pt x="139" y="5047"/>
                  </a:cubicBezTo>
                  <a:cubicBezTo>
                    <a:pt x="139" y="5185"/>
                    <a:pt x="139" y="5324"/>
                    <a:pt x="277" y="5324"/>
                  </a:cubicBezTo>
                  <a:cubicBezTo>
                    <a:pt x="277" y="5462"/>
                    <a:pt x="277" y="5462"/>
                    <a:pt x="450" y="5600"/>
                  </a:cubicBezTo>
                  <a:cubicBezTo>
                    <a:pt x="1003" y="6049"/>
                    <a:pt x="1729" y="6464"/>
                    <a:pt x="2316" y="6914"/>
                  </a:cubicBezTo>
                  <a:cubicBezTo>
                    <a:pt x="3042" y="7501"/>
                    <a:pt x="3733" y="7916"/>
                    <a:pt x="4598" y="8054"/>
                  </a:cubicBezTo>
                  <a:cubicBezTo>
                    <a:pt x="4598" y="8192"/>
                    <a:pt x="4770" y="8192"/>
                    <a:pt x="4770" y="8192"/>
                  </a:cubicBezTo>
                  <a:lnTo>
                    <a:pt x="5047" y="8192"/>
                  </a:lnTo>
                  <a:cubicBezTo>
                    <a:pt x="5047" y="8279"/>
                    <a:pt x="5082" y="8322"/>
                    <a:pt x="5133" y="8322"/>
                  </a:cubicBezTo>
                  <a:cubicBezTo>
                    <a:pt x="5185" y="8322"/>
                    <a:pt x="5254" y="8279"/>
                    <a:pt x="5323" y="8192"/>
                  </a:cubicBezTo>
                  <a:lnTo>
                    <a:pt x="6637" y="6914"/>
                  </a:lnTo>
                  <a:cubicBezTo>
                    <a:pt x="7190" y="6326"/>
                    <a:pt x="7639" y="5911"/>
                    <a:pt x="8054" y="5324"/>
                  </a:cubicBezTo>
                  <a:cubicBezTo>
                    <a:pt x="8227" y="5185"/>
                    <a:pt x="8227" y="5047"/>
                    <a:pt x="8054" y="4909"/>
                  </a:cubicBezTo>
                  <a:cubicBezTo>
                    <a:pt x="8227" y="4909"/>
                    <a:pt x="8227" y="4736"/>
                    <a:pt x="8227" y="4598"/>
                  </a:cubicBezTo>
                  <a:cubicBezTo>
                    <a:pt x="8227" y="4183"/>
                    <a:pt x="8054" y="3734"/>
                    <a:pt x="8054" y="3319"/>
                  </a:cubicBezTo>
                  <a:cubicBezTo>
                    <a:pt x="8054" y="3181"/>
                    <a:pt x="8054" y="3008"/>
                    <a:pt x="7916" y="2869"/>
                  </a:cubicBezTo>
                  <a:cubicBezTo>
                    <a:pt x="6775" y="1867"/>
                    <a:pt x="5462" y="865"/>
                    <a:pt x="4183" y="139"/>
                  </a:cubicBezTo>
                  <a:cubicBezTo>
                    <a:pt x="4045" y="139"/>
                    <a:pt x="4045" y="1"/>
                    <a:pt x="39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85"/>
            <p:cNvSpPr/>
            <p:nvPr/>
          </p:nvSpPr>
          <p:spPr>
            <a:xfrm>
              <a:off x="3272050" y="4309243"/>
              <a:ext cx="147775" cy="147146"/>
            </a:xfrm>
            <a:custGeom>
              <a:rect b="b" l="l" r="r" t="t"/>
              <a:pathLst>
                <a:path extrusionOk="0" h="8193" w="8228">
                  <a:moveTo>
                    <a:pt x="3907" y="1003"/>
                  </a:moveTo>
                  <a:cubicBezTo>
                    <a:pt x="4183" y="1142"/>
                    <a:pt x="4460" y="1280"/>
                    <a:pt x="4771" y="1418"/>
                  </a:cubicBezTo>
                  <a:cubicBezTo>
                    <a:pt x="5497" y="2006"/>
                    <a:pt x="6361" y="2593"/>
                    <a:pt x="7052" y="3285"/>
                  </a:cubicBezTo>
                  <a:cubicBezTo>
                    <a:pt x="6188" y="4010"/>
                    <a:pt x="5324" y="4736"/>
                    <a:pt x="4632" y="5600"/>
                  </a:cubicBezTo>
                  <a:cubicBezTo>
                    <a:pt x="3907" y="5186"/>
                    <a:pt x="3042" y="4875"/>
                    <a:pt x="2317" y="4322"/>
                  </a:cubicBezTo>
                  <a:cubicBezTo>
                    <a:pt x="1867" y="4010"/>
                    <a:pt x="1452" y="3734"/>
                    <a:pt x="1003" y="3285"/>
                  </a:cubicBezTo>
                  <a:cubicBezTo>
                    <a:pt x="1591" y="2870"/>
                    <a:pt x="2040" y="2282"/>
                    <a:pt x="2593" y="1867"/>
                  </a:cubicBezTo>
                  <a:cubicBezTo>
                    <a:pt x="2904" y="1556"/>
                    <a:pt x="3319" y="1280"/>
                    <a:pt x="3595" y="1142"/>
                  </a:cubicBezTo>
                  <a:cubicBezTo>
                    <a:pt x="3595" y="1142"/>
                    <a:pt x="3768" y="1142"/>
                    <a:pt x="3768" y="1003"/>
                  </a:cubicBezTo>
                  <a:close/>
                  <a:moveTo>
                    <a:pt x="1003" y="4598"/>
                  </a:moveTo>
                  <a:cubicBezTo>
                    <a:pt x="1314" y="4736"/>
                    <a:pt x="1729" y="5013"/>
                    <a:pt x="2040" y="5186"/>
                  </a:cubicBezTo>
                  <a:cubicBezTo>
                    <a:pt x="2731" y="5739"/>
                    <a:pt x="3457" y="6050"/>
                    <a:pt x="4321" y="6465"/>
                  </a:cubicBezTo>
                  <a:lnTo>
                    <a:pt x="4321" y="6741"/>
                  </a:lnTo>
                  <a:lnTo>
                    <a:pt x="4321" y="7052"/>
                  </a:lnTo>
                  <a:cubicBezTo>
                    <a:pt x="3768" y="6741"/>
                    <a:pt x="3319" y="6465"/>
                    <a:pt x="2904" y="6188"/>
                  </a:cubicBezTo>
                  <a:cubicBezTo>
                    <a:pt x="2178" y="5739"/>
                    <a:pt x="1591" y="5324"/>
                    <a:pt x="1003" y="4875"/>
                  </a:cubicBezTo>
                  <a:lnTo>
                    <a:pt x="1003" y="4598"/>
                  </a:lnTo>
                  <a:close/>
                  <a:moveTo>
                    <a:pt x="7363" y="4322"/>
                  </a:moveTo>
                  <a:lnTo>
                    <a:pt x="7363" y="4598"/>
                  </a:lnTo>
                  <a:lnTo>
                    <a:pt x="7363" y="4736"/>
                  </a:lnTo>
                  <a:cubicBezTo>
                    <a:pt x="6637" y="5600"/>
                    <a:pt x="5911" y="6326"/>
                    <a:pt x="5185" y="7052"/>
                  </a:cubicBezTo>
                  <a:lnTo>
                    <a:pt x="5185" y="6741"/>
                  </a:lnTo>
                  <a:lnTo>
                    <a:pt x="5185" y="6326"/>
                  </a:lnTo>
                  <a:lnTo>
                    <a:pt x="5185" y="6188"/>
                  </a:lnTo>
                  <a:cubicBezTo>
                    <a:pt x="5773" y="5600"/>
                    <a:pt x="6361" y="5186"/>
                    <a:pt x="6914" y="4598"/>
                  </a:cubicBezTo>
                  <a:cubicBezTo>
                    <a:pt x="7052" y="4460"/>
                    <a:pt x="7225" y="4322"/>
                    <a:pt x="7363" y="4322"/>
                  </a:cubicBezTo>
                  <a:close/>
                  <a:moveTo>
                    <a:pt x="3907" y="1"/>
                  </a:moveTo>
                  <a:cubicBezTo>
                    <a:pt x="3907" y="1"/>
                    <a:pt x="3768" y="139"/>
                    <a:pt x="3595" y="139"/>
                  </a:cubicBezTo>
                  <a:cubicBezTo>
                    <a:pt x="3457" y="139"/>
                    <a:pt x="3457" y="277"/>
                    <a:pt x="3457" y="277"/>
                  </a:cubicBezTo>
                  <a:cubicBezTo>
                    <a:pt x="3181" y="416"/>
                    <a:pt x="2904" y="554"/>
                    <a:pt x="2593" y="692"/>
                  </a:cubicBezTo>
                  <a:cubicBezTo>
                    <a:pt x="2317" y="865"/>
                    <a:pt x="2178" y="1142"/>
                    <a:pt x="1867" y="1280"/>
                  </a:cubicBezTo>
                  <a:cubicBezTo>
                    <a:pt x="1452" y="1729"/>
                    <a:pt x="1176" y="2144"/>
                    <a:pt x="727" y="2420"/>
                  </a:cubicBezTo>
                  <a:cubicBezTo>
                    <a:pt x="588" y="2593"/>
                    <a:pt x="450" y="2732"/>
                    <a:pt x="312" y="2732"/>
                  </a:cubicBezTo>
                  <a:cubicBezTo>
                    <a:pt x="139" y="2870"/>
                    <a:pt x="139" y="3008"/>
                    <a:pt x="139" y="3285"/>
                  </a:cubicBezTo>
                  <a:cubicBezTo>
                    <a:pt x="1" y="3285"/>
                    <a:pt x="1" y="3457"/>
                    <a:pt x="1" y="3596"/>
                  </a:cubicBezTo>
                  <a:cubicBezTo>
                    <a:pt x="1" y="4010"/>
                    <a:pt x="1" y="4598"/>
                    <a:pt x="139" y="5013"/>
                  </a:cubicBezTo>
                  <a:cubicBezTo>
                    <a:pt x="139" y="5186"/>
                    <a:pt x="139" y="5186"/>
                    <a:pt x="312" y="5324"/>
                  </a:cubicBezTo>
                  <a:cubicBezTo>
                    <a:pt x="312" y="5462"/>
                    <a:pt x="450" y="5462"/>
                    <a:pt x="450" y="5600"/>
                  </a:cubicBezTo>
                  <a:cubicBezTo>
                    <a:pt x="1003" y="6050"/>
                    <a:pt x="1729" y="6465"/>
                    <a:pt x="2317" y="6914"/>
                  </a:cubicBezTo>
                  <a:cubicBezTo>
                    <a:pt x="3042" y="7329"/>
                    <a:pt x="3768" y="7778"/>
                    <a:pt x="4632" y="8055"/>
                  </a:cubicBezTo>
                  <a:lnTo>
                    <a:pt x="4771" y="8055"/>
                  </a:lnTo>
                  <a:cubicBezTo>
                    <a:pt x="4909" y="8193"/>
                    <a:pt x="4909" y="8193"/>
                    <a:pt x="5047" y="8193"/>
                  </a:cubicBezTo>
                  <a:lnTo>
                    <a:pt x="5324" y="8193"/>
                  </a:lnTo>
                  <a:cubicBezTo>
                    <a:pt x="5773" y="7778"/>
                    <a:pt x="6361" y="7329"/>
                    <a:pt x="6775" y="6741"/>
                  </a:cubicBezTo>
                  <a:cubicBezTo>
                    <a:pt x="7225" y="6326"/>
                    <a:pt x="7640" y="5739"/>
                    <a:pt x="8089" y="5324"/>
                  </a:cubicBezTo>
                  <a:cubicBezTo>
                    <a:pt x="8227" y="5186"/>
                    <a:pt x="8227" y="5013"/>
                    <a:pt x="8089" y="4875"/>
                  </a:cubicBezTo>
                  <a:cubicBezTo>
                    <a:pt x="8227" y="4875"/>
                    <a:pt x="8227" y="4736"/>
                    <a:pt x="8227" y="4598"/>
                  </a:cubicBezTo>
                  <a:cubicBezTo>
                    <a:pt x="8227" y="4149"/>
                    <a:pt x="8089" y="3734"/>
                    <a:pt x="8089" y="3285"/>
                  </a:cubicBezTo>
                  <a:cubicBezTo>
                    <a:pt x="8089" y="3146"/>
                    <a:pt x="8089" y="3008"/>
                    <a:pt x="7916" y="2870"/>
                  </a:cubicBezTo>
                  <a:cubicBezTo>
                    <a:pt x="6775" y="1867"/>
                    <a:pt x="5497" y="865"/>
                    <a:pt x="4183" y="139"/>
                  </a:cubicBezTo>
                  <a:cubicBezTo>
                    <a:pt x="4045" y="1"/>
                    <a:pt x="4045" y="1"/>
                    <a:pt x="390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85"/>
            <p:cNvSpPr/>
            <p:nvPr/>
          </p:nvSpPr>
          <p:spPr>
            <a:xfrm>
              <a:off x="3391251" y="4221096"/>
              <a:ext cx="150235" cy="147146"/>
            </a:xfrm>
            <a:custGeom>
              <a:rect b="b" l="l" r="r" t="t"/>
              <a:pathLst>
                <a:path extrusionOk="0" h="8193" w="8365">
                  <a:moveTo>
                    <a:pt x="3871" y="865"/>
                  </a:moveTo>
                  <a:cubicBezTo>
                    <a:pt x="4183" y="1003"/>
                    <a:pt x="4459" y="1141"/>
                    <a:pt x="4736" y="1452"/>
                  </a:cubicBezTo>
                  <a:cubicBezTo>
                    <a:pt x="5600" y="1867"/>
                    <a:pt x="6326" y="2593"/>
                    <a:pt x="7190" y="3181"/>
                  </a:cubicBezTo>
                  <a:cubicBezTo>
                    <a:pt x="6326" y="4045"/>
                    <a:pt x="5461" y="4736"/>
                    <a:pt x="4736" y="5462"/>
                  </a:cubicBezTo>
                  <a:cubicBezTo>
                    <a:pt x="3871" y="5185"/>
                    <a:pt x="3180" y="4736"/>
                    <a:pt x="2316" y="4321"/>
                  </a:cubicBezTo>
                  <a:cubicBezTo>
                    <a:pt x="1867" y="4045"/>
                    <a:pt x="1452" y="3595"/>
                    <a:pt x="1141" y="3319"/>
                  </a:cubicBezTo>
                  <a:cubicBezTo>
                    <a:pt x="1728" y="2731"/>
                    <a:pt x="2143" y="2317"/>
                    <a:pt x="2731" y="1729"/>
                  </a:cubicBezTo>
                  <a:cubicBezTo>
                    <a:pt x="3007" y="1452"/>
                    <a:pt x="3318" y="1280"/>
                    <a:pt x="3733" y="1003"/>
                  </a:cubicBezTo>
                  <a:cubicBezTo>
                    <a:pt x="3871" y="1003"/>
                    <a:pt x="3871" y="865"/>
                    <a:pt x="3871" y="865"/>
                  </a:cubicBezTo>
                  <a:close/>
                  <a:moveTo>
                    <a:pt x="1141" y="4460"/>
                  </a:moveTo>
                  <a:cubicBezTo>
                    <a:pt x="1452" y="4736"/>
                    <a:pt x="1728" y="4909"/>
                    <a:pt x="2143" y="5185"/>
                  </a:cubicBezTo>
                  <a:cubicBezTo>
                    <a:pt x="2869" y="5600"/>
                    <a:pt x="3595" y="6050"/>
                    <a:pt x="4321" y="6326"/>
                  </a:cubicBezTo>
                  <a:lnTo>
                    <a:pt x="4321" y="6775"/>
                  </a:lnTo>
                  <a:cubicBezTo>
                    <a:pt x="4459" y="6914"/>
                    <a:pt x="4459" y="6914"/>
                    <a:pt x="4459" y="7052"/>
                  </a:cubicBezTo>
                  <a:cubicBezTo>
                    <a:pt x="3871" y="6775"/>
                    <a:pt x="3318" y="6464"/>
                    <a:pt x="2869" y="6188"/>
                  </a:cubicBezTo>
                  <a:cubicBezTo>
                    <a:pt x="2316" y="5773"/>
                    <a:pt x="1728" y="5324"/>
                    <a:pt x="1141" y="4909"/>
                  </a:cubicBezTo>
                  <a:lnTo>
                    <a:pt x="1141" y="4736"/>
                  </a:lnTo>
                  <a:lnTo>
                    <a:pt x="1003" y="4736"/>
                  </a:lnTo>
                  <a:lnTo>
                    <a:pt x="1003" y="4460"/>
                  </a:lnTo>
                  <a:close/>
                  <a:moveTo>
                    <a:pt x="7328" y="4183"/>
                  </a:moveTo>
                  <a:lnTo>
                    <a:pt x="7328" y="4598"/>
                  </a:lnTo>
                  <a:lnTo>
                    <a:pt x="7328" y="4736"/>
                  </a:lnTo>
                  <a:lnTo>
                    <a:pt x="7501" y="4736"/>
                  </a:lnTo>
                  <a:cubicBezTo>
                    <a:pt x="6775" y="5462"/>
                    <a:pt x="6049" y="6326"/>
                    <a:pt x="5323" y="7052"/>
                  </a:cubicBezTo>
                  <a:lnTo>
                    <a:pt x="5323" y="6775"/>
                  </a:lnTo>
                  <a:cubicBezTo>
                    <a:pt x="5185" y="6637"/>
                    <a:pt x="5185" y="6464"/>
                    <a:pt x="5185" y="6326"/>
                  </a:cubicBezTo>
                  <a:lnTo>
                    <a:pt x="5185" y="6188"/>
                  </a:lnTo>
                  <a:lnTo>
                    <a:pt x="5323" y="6188"/>
                  </a:lnTo>
                  <a:cubicBezTo>
                    <a:pt x="5773" y="5600"/>
                    <a:pt x="6326" y="5047"/>
                    <a:pt x="7051" y="4460"/>
                  </a:cubicBezTo>
                  <a:lnTo>
                    <a:pt x="7328" y="4183"/>
                  </a:lnTo>
                  <a:close/>
                  <a:moveTo>
                    <a:pt x="4044" y="1"/>
                  </a:moveTo>
                  <a:cubicBezTo>
                    <a:pt x="3871" y="1"/>
                    <a:pt x="3733" y="1"/>
                    <a:pt x="3733" y="139"/>
                  </a:cubicBezTo>
                  <a:lnTo>
                    <a:pt x="3457" y="139"/>
                  </a:lnTo>
                  <a:cubicBezTo>
                    <a:pt x="3180" y="277"/>
                    <a:pt x="2869" y="415"/>
                    <a:pt x="2731" y="588"/>
                  </a:cubicBezTo>
                  <a:cubicBezTo>
                    <a:pt x="2454" y="865"/>
                    <a:pt x="2143" y="1003"/>
                    <a:pt x="2005" y="1280"/>
                  </a:cubicBezTo>
                  <a:cubicBezTo>
                    <a:pt x="1590" y="1591"/>
                    <a:pt x="1141" y="2005"/>
                    <a:pt x="726" y="2455"/>
                  </a:cubicBezTo>
                  <a:cubicBezTo>
                    <a:pt x="588" y="2593"/>
                    <a:pt x="588" y="2593"/>
                    <a:pt x="415" y="2731"/>
                  </a:cubicBezTo>
                  <a:cubicBezTo>
                    <a:pt x="277" y="2870"/>
                    <a:pt x="138" y="3008"/>
                    <a:pt x="277" y="3181"/>
                  </a:cubicBezTo>
                  <a:cubicBezTo>
                    <a:pt x="138" y="3319"/>
                    <a:pt x="0" y="3457"/>
                    <a:pt x="0" y="3595"/>
                  </a:cubicBezTo>
                  <a:cubicBezTo>
                    <a:pt x="138" y="4045"/>
                    <a:pt x="138" y="4460"/>
                    <a:pt x="138" y="4909"/>
                  </a:cubicBezTo>
                  <a:cubicBezTo>
                    <a:pt x="277" y="5047"/>
                    <a:pt x="277" y="5185"/>
                    <a:pt x="415" y="5324"/>
                  </a:cubicBezTo>
                  <a:cubicBezTo>
                    <a:pt x="415" y="5324"/>
                    <a:pt x="415" y="5462"/>
                    <a:pt x="588" y="5462"/>
                  </a:cubicBezTo>
                  <a:cubicBezTo>
                    <a:pt x="1141" y="6050"/>
                    <a:pt x="1728" y="6464"/>
                    <a:pt x="2454" y="6914"/>
                  </a:cubicBezTo>
                  <a:cubicBezTo>
                    <a:pt x="3180" y="7328"/>
                    <a:pt x="3871" y="7778"/>
                    <a:pt x="4597" y="8054"/>
                  </a:cubicBezTo>
                  <a:lnTo>
                    <a:pt x="4908" y="8054"/>
                  </a:lnTo>
                  <a:lnTo>
                    <a:pt x="5047" y="8193"/>
                  </a:lnTo>
                  <a:cubicBezTo>
                    <a:pt x="5185" y="8193"/>
                    <a:pt x="5323" y="8193"/>
                    <a:pt x="5461" y="8054"/>
                  </a:cubicBezTo>
                  <a:lnTo>
                    <a:pt x="6775" y="6775"/>
                  </a:lnTo>
                  <a:cubicBezTo>
                    <a:pt x="7190" y="6188"/>
                    <a:pt x="7639" y="5773"/>
                    <a:pt x="8054" y="5324"/>
                  </a:cubicBezTo>
                  <a:cubicBezTo>
                    <a:pt x="8192" y="5185"/>
                    <a:pt x="8192" y="5047"/>
                    <a:pt x="8192" y="4909"/>
                  </a:cubicBezTo>
                  <a:cubicBezTo>
                    <a:pt x="8192" y="4736"/>
                    <a:pt x="8365" y="4736"/>
                    <a:pt x="8192" y="4598"/>
                  </a:cubicBezTo>
                  <a:lnTo>
                    <a:pt x="8192" y="3319"/>
                  </a:lnTo>
                  <a:lnTo>
                    <a:pt x="8192" y="3181"/>
                  </a:lnTo>
                  <a:cubicBezTo>
                    <a:pt x="8192" y="3008"/>
                    <a:pt x="8192" y="2870"/>
                    <a:pt x="8054" y="2870"/>
                  </a:cubicBezTo>
                  <a:cubicBezTo>
                    <a:pt x="6913" y="1729"/>
                    <a:pt x="5600" y="727"/>
                    <a:pt x="41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85"/>
            <p:cNvSpPr/>
            <p:nvPr/>
          </p:nvSpPr>
          <p:spPr>
            <a:xfrm>
              <a:off x="3522844" y="4130469"/>
              <a:ext cx="147775" cy="147757"/>
            </a:xfrm>
            <a:custGeom>
              <a:rect b="b" l="l" r="r" t="t"/>
              <a:pathLst>
                <a:path extrusionOk="0" h="8227" w="8228">
                  <a:moveTo>
                    <a:pt x="3907" y="864"/>
                  </a:moveTo>
                  <a:cubicBezTo>
                    <a:pt x="4183" y="1003"/>
                    <a:pt x="4494" y="1141"/>
                    <a:pt x="4771" y="1314"/>
                  </a:cubicBezTo>
                  <a:cubicBezTo>
                    <a:pt x="5635" y="1867"/>
                    <a:pt x="6361" y="2593"/>
                    <a:pt x="7087" y="3180"/>
                  </a:cubicBezTo>
                  <a:cubicBezTo>
                    <a:pt x="6361" y="3906"/>
                    <a:pt x="5497" y="4597"/>
                    <a:pt x="4633" y="5461"/>
                  </a:cubicBezTo>
                  <a:cubicBezTo>
                    <a:pt x="3907" y="5185"/>
                    <a:pt x="3043" y="4770"/>
                    <a:pt x="2317" y="4321"/>
                  </a:cubicBezTo>
                  <a:cubicBezTo>
                    <a:pt x="1902" y="3906"/>
                    <a:pt x="1453" y="3595"/>
                    <a:pt x="1176" y="3318"/>
                  </a:cubicBezTo>
                  <a:cubicBezTo>
                    <a:pt x="1591" y="2731"/>
                    <a:pt x="2179" y="2178"/>
                    <a:pt x="2766" y="1728"/>
                  </a:cubicBezTo>
                  <a:cubicBezTo>
                    <a:pt x="3043" y="1452"/>
                    <a:pt x="3319" y="1141"/>
                    <a:pt x="3630" y="1003"/>
                  </a:cubicBezTo>
                  <a:lnTo>
                    <a:pt x="3769" y="1003"/>
                  </a:lnTo>
                  <a:cubicBezTo>
                    <a:pt x="3907" y="1003"/>
                    <a:pt x="3907" y="864"/>
                    <a:pt x="3907" y="864"/>
                  </a:cubicBezTo>
                  <a:close/>
                  <a:moveTo>
                    <a:pt x="1038" y="4321"/>
                  </a:moveTo>
                  <a:cubicBezTo>
                    <a:pt x="1038" y="4321"/>
                    <a:pt x="1038" y="4459"/>
                    <a:pt x="1176" y="4459"/>
                  </a:cubicBezTo>
                  <a:cubicBezTo>
                    <a:pt x="1453" y="4770"/>
                    <a:pt x="1729" y="4908"/>
                    <a:pt x="2179" y="5185"/>
                  </a:cubicBezTo>
                  <a:cubicBezTo>
                    <a:pt x="2904" y="5634"/>
                    <a:pt x="3630" y="5911"/>
                    <a:pt x="4322" y="6326"/>
                  </a:cubicBezTo>
                  <a:lnTo>
                    <a:pt x="4322" y="6913"/>
                  </a:lnTo>
                  <a:cubicBezTo>
                    <a:pt x="3907" y="6775"/>
                    <a:pt x="3319" y="6498"/>
                    <a:pt x="2904" y="6049"/>
                  </a:cubicBezTo>
                  <a:cubicBezTo>
                    <a:pt x="2317" y="5773"/>
                    <a:pt x="1591" y="5185"/>
                    <a:pt x="1038" y="4770"/>
                  </a:cubicBezTo>
                  <a:lnTo>
                    <a:pt x="1038" y="4321"/>
                  </a:lnTo>
                  <a:close/>
                  <a:moveTo>
                    <a:pt x="7363" y="4183"/>
                  </a:moveTo>
                  <a:lnTo>
                    <a:pt x="7363" y="4597"/>
                  </a:lnTo>
                  <a:lnTo>
                    <a:pt x="7363" y="4770"/>
                  </a:lnTo>
                  <a:cubicBezTo>
                    <a:pt x="7363" y="4770"/>
                    <a:pt x="7225" y="4908"/>
                    <a:pt x="7225" y="5047"/>
                  </a:cubicBezTo>
                  <a:cubicBezTo>
                    <a:pt x="6499" y="5634"/>
                    <a:pt x="5912" y="6326"/>
                    <a:pt x="5359" y="6913"/>
                  </a:cubicBezTo>
                  <a:cubicBezTo>
                    <a:pt x="5186" y="6637"/>
                    <a:pt x="5186" y="6498"/>
                    <a:pt x="5186" y="6187"/>
                  </a:cubicBezTo>
                  <a:lnTo>
                    <a:pt x="5359" y="6187"/>
                  </a:lnTo>
                  <a:cubicBezTo>
                    <a:pt x="5773" y="5634"/>
                    <a:pt x="6361" y="5047"/>
                    <a:pt x="6914" y="4459"/>
                  </a:cubicBezTo>
                  <a:cubicBezTo>
                    <a:pt x="7087" y="4321"/>
                    <a:pt x="7225" y="4321"/>
                    <a:pt x="7363" y="4183"/>
                  </a:cubicBezTo>
                  <a:close/>
                  <a:moveTo>
                    <a:pt x="4045" y="0"/>
                  </a:moveTo>
                  <a:cubicBezTo>
                    <a:pt x="3907" y="0"/>
                    <a:pt x="3769" y="0"/>
                    <a:pt x="3630" y="138"/>
                  </a:cubicBezTo>
                  <a:lnTo>
                    <a:pt x="3457" y="138"/>
                  </a:lnTo>
                  <a:cubicBezTo>
                    <a:pt x="3181" y="277"/>
                    <a:pt x="2904" y="450"/>
                    <a:pt x="2766" y="588"/>
                  </a:cubicBezTo>
                  <a:cubicBezTo>
                    <a:pt x="2455" y="726"/>
                    <a:pt x="2179" y="1003"/>
                    <a:pt x="2040" y="1141"/>
                  </a:cubicBezTo>
                  <a:lnTo>
                    <a:pt x="727" y="2454"/>
                  </a:lnTo>
                  <a:cubicBezTo>
                    <a:pt x="589" y="2454"/>
                    <a:pt x="450" y="2593"/>
                    <a:pt x="450" y="2731"/>
                  </a:cubicBezTo>
                  <a:cubicBezTo>
                    <a:pt x="312" y="2869"/>
                    <a:pt x="174" y="3042"/>
                    <a:pt x="174" y="3180"/>
                  </a:cubicBezTo>
                  <a:cubicBezTo>
                    <a:pt x="174" y="3180"/>
                    <a:pt x="1" y="3318"/>
                    <a:pt x="1" y="3457"/>
                  </a:cubicBezTo>
                  <a:cubicBezTo>
                    <a:pt x="1" y="4044"/>
                    <a:pt x="174" y="4459"/>
                    <a:pt x="174" y="4908"/>
                  </a:cubicBezTo>
                  <a:cubicBezTo>
                    <a:pt x="174" y="5047"/>
                    <a:pt x="312" y="5185"/>
                    <a:pt x="312" y="5185"/>
                  </a:cubicBezTo>
                  <a:lnTo>
                    <a:pt x="450" y="5185"/>
                  </a:lnTo>
                  <a:lnTo>
                    <a:pt x="450" y="5461"/>
                  </a:lnTo>
                  <a:cubicBezTo>
                    <a:pt x="1176" y="5911"/>
                    <a:pt x="1729" y="6498"/>
                    <a:pt x="2455" y="6913"/>
                  </a:cubicBezTo>
                  <a:cubicBezTo>
                    <a:pt x="3181" y="7363"/>
                    <a:pt x="3907" y="7777"/>
                    <a:pt x="4633" y="7916"/>
                  </a:cubicBezTo>
                  <a:cubicBezTo>
                    <a:pt x="4771" y="8054"/>
                    <a:pt x="4771" y="8054"/>
                    <a:pt x="4909" y="8054"/>
                  </a:cubicBezTo>
                  <a:lnTo>
                    <a:pt x="5047" y="8227"/>
                  </a:lnTo>
                  <a:cubicBezTo>
                    <a:pt x="5186" y="8227"/>
                    <a:pt x="5359" y="8227"/>
                    <a:pt x="5359" y="8054"/>
                  </a:cubicBezTo>
                  <a:cubicBezTo>
                    <a:pt x="5912" y="7639"/>
                    <a:pt x="6361" y="7190"/>
                    <a:pt x="6776" y="6775"/>
                  </a:cubicBezTo>
                  <a:cubicBezTo>
                    <a:pt x="7225" y="6187"/>
                    <a:pt x="7640" y="5773"/>
                    <a:pt x="8089" y="5185"/>
                  </a:cubicBezTo>
                  <a:cubicBezTo>
                    <a:pt x="8227" y="5047"/>
                    <a:pt x="8227" y="4908"/>
                    <a:pt x="8227" y="4770"/>
                  </a:cubicBezTo>
                  <a:lnTo>
                    <a:pt x="8227" y="4597"/>
                  </a:lnTo>
                  <a:lnTo>
                    <a:pt x="8227" y="3180"/>
                  </a:lnTo>
                  <a:cubicBezTo>
                    <a:pt x="8227" y="3042"/>
                    <a:pt x="8089" y="2869"/>
                    <a:pt x="8089" y="2731"/>
                  </a:cubicBezTo>
                  <a:cubicBezTo>
                    <a:pt x="6776" y="1728"/>
                    <a:pt x="5635" y="726"/>
                    <a:pt x="41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85"/>
            <p:cNvSpPr/>
            <p:nvPr/>
          </p:nvSpPr>
          <p:spPr>
            <a:xfrm>
              <a:off x="3644523" y="4039825"/>
              <a:ext cx="147775" cy="147775"/>
            </a:xfrm>
            <a:custGeom>
              <a:rect b="b" l="l" r="r" t="t"/>
              <a:pathLst>
                <a:path extrusionOk="0" h="8228" w="8228">
                  <a:moveTo>
                    <a:pt x="3907" y="865"/>
                  </a:moveTo>
                  <a:cubicBezTo>
                    <a:pt x="4183" y="1176"/>
                    <a:pt x="4460" y="1314"/>
                    <a:pt x="4771" y="1452"/>
                  </a:cubicBezTo>
                  <a:cubicBezTo>
                    <a:pt x="5497" y="2040"/>
                    <a:pt x="6361" y="2593"/>
                    <a:pt x="7052" y="3319"/>
                  </a:cubicBezTo>
                  <a:cubicBezTo>
                    <a:pt x="6188" y="4045"/>
                    <a:pt x="5324" y="4771"/>
                    <a:pt x="4632" y="5635"/>
                  </a:cubicBezTo>
                  <a:cubicBezTo>
                    <a:pt x="3768" y="5185"/>
                    <a:pt x="3042" y="4771"/>
                    <a:pt x="2317" y="4321"/>
                  </a:cubicBezTo>
                  <a:cubicBezTo>
                    <a:pt x="1867" y="4045"/>
                    <a:pt x="1452" y="3768"/>
                    <a:pt x="1003" y="3319"/>
                  </a:cubicBezTo>
                  <a:cubicBezTo>
                    <a:pt x="1591" y="2904"/>
                    <a:pt x="2040" y="2317"/>
                    <a:pt x="2593" y="1729"/>
                  </a:cubicBezTo>
                  <a:cubicBezTo>
                    <a:pt x="2904" y="1591"/>
                    <a:pt x="3319" y="1314"/>
                    <a:pt x="3596" y="1176"/>
                  </a:cubicBezTo>
                  <a:cubicBezTo>
                    <a:pt x="3596" y="1003"/>
                    <a:pt x="3596" y="1003"/>
                    <a:pt x="3768" y="1003"/>
                  </a:cubicBezTo>
                  <a:cubicBezTo>
                    <a:pt x="3768" y="1003"/>
                    <a:pt x="3907" y="1003"/>
                    <a:pt x="3907" y="865"/>
                  </a:cubicBezTo>
                  <a:close/>
                  <a:moveTo>
                    <a:pt x="1003" y="4460"/>
                  </a:moveTo>
                  <a:cubicBezTo>
                    <a:pt x="1314" y="4771"/>
                    <a:pt x="1729" y="5047"/>
                    <a:pt x="2040" y="5185"/>
                  </a:cubicBezTo>
                  <a:cubicBezTo>
                    <a:pt x="2731" y="5635"/>
                    <a:pt x="3457" y="6050"/>
                    <a:pt x="4183" y="6361"/>
                  </a:cubicBezTo>
                  <a:cubicBezTo>
                    <a:pt x="4321" y="6637"/>
                    <a:pt x="4321" y="6775"/>
                    <a:pt x="4321" y="7052"/>
                  </a:cubicBezTo>
                  <a:cubicBezTo>
                    <a:pt x="3768" y="6775"/>
                    <a:pt x="3319" y="6499"/>
                    <a:pt x="2731" y="6188"/>
                  </a:cubicBezTo>
                  <a:cubicBezTo>
                    <a:pt x="2178" y="5773"/>
                    <a:pt x="1591" y="5324"/>
                    <a:pt x="1003" y="4909"/>
                  </a:cubicBezTo>
                  <a:cubicBezTo>
                    <a:pt x="1003" y="4771"/>
                    <a:pt x="1003" y="4632"/>
                    <a:pt x="865" y="4460"/>
                  </a:cubicBezTo>
                  <a:close/>
                  <a:moveTo>
                    <a:pt x="7363" y="4183"/>
                  </a:moveTo>
                  <a:lnTo>
                    <a:pt x="7363" y="4771"/>
                  </a:lnTo>
                  <a:cubicBezTo>
                    <a:pt x="7225" y="4909"/>
                    <a:pt x="7052" y="5047"/>
                    <a:pt x="7052" y="5185"/>
                  </a:cubicBezTo>
                  <a:cubicBezTo>
                    <a:pt x="6499" y="5773"/>
                    <a:pt x="5911" y="6499"/>
                    <a:pt x="5186" y="7052"/>
                  </a:cubicBezTo>
                  <a:lnTo>
                    <a:pt x="5186" y="6361"/>
                  </a:lnTo>
                  <a:lnTo>
                    <a:pt x="5186" y="6188"/>
                  </a:lnTo>
                  <a:cubicBezTo>
                    <a:pt x="5773" y="5635"/>
                    <a:pt x="6361" y="5047"/>
                    <a:pt x="6914" y="4632"/>
                  </a:cubicBezTo>
                  <a:cubicBezTo>
                    <a:pt x="7052" y="4460"/>
                    <a:pt x="7225" y="4321"/>
                    <a:pt x="7363" y="4183"/>
                  </a:cubicBezTo>
                  <a:close/>
                  <a:moveTo>
                    <a:pt x="3907" y="1"/>
                  </a:moveTo>
                  <a:cubicBezTo>
                    <a:pt x="3768" y="1"/>
                    <a:pt x="3768" y="139"/>
                    <a:pt x="3596" y="139"/>
                  </a:cubicBezTo>
                  <a:lnTo>
                    <a:pt x="3457" y="139"/>
                  </a:lnTo>
                  <a:cubicBezTo>
                    <a:pt x="3181" y="312"/>
                    <a:pt x="2904" y="450"/>
                    <a:pt x="2593" y="727"/>
                  </a:cubicBezTo>
                  <a:cubicBezTo>
                    <a:pt x="2317" y="865"/>
                    <a:pt x="2178" y="1003"/>
                    <a:pt x="1867" y="1314"/>
                  </a:cubicBezTo>
                  <a:lnTo>
                    <a:pt x="727" y="2455"/>
                  </a:lnTo>
                  <a:cubicBezTo>
                    <a:pt x="588" y="2593"/>
                    <a:pt x="450" y="2731"/>
                    <a:pt x="312" y="2731"/>
                  </a:cubicBezTo>
                  <a:cubicBezTo>
                    <a:pt x="139" y="2904"/>
                    <a:pt x="139" y="3042"/>
                    <a:pt x="139" y="3181"/>
                  </a:cubicBezTo>
                  <a:cubicBezTo>
                    <a:pt x="1" y="3319"/>
                    <a:pt x="1" y="3457"/>
                    <a:pt x="1" y="3595"/>
                  </a:cubicBezTo>
                  <a:cubicBezTo>
                    <a:pt x="1" y="4045"/>
                    <a:pt x="1" y="4460"/>
                    <a:pt x="139" y="5047"/>
                  </a:cubicBezTo>
                  <a:cubicBezTo>
                    <a:pt x="139" y="5185"/>
                    <a:pt x="139" y="5185"/>
                    <a:pt x="312" y="5324"/>
                  </a:cubicBezTo>
                  <a:cubicBezTo>
                    <a:pt x="312" y="5497"/>
                    <a:pt x="312" y="5497"/>
                    <a:pt x="450" y="5497"/>
                  </a:cubicBezTo>
                  <a:cubicBezTo>
                    <a:pt x="1003" y="6050"/>
                    <a:pt x="1729" y="6499"/>
                    <a:pt x="2317" y="6914"/>
                  </a:cubicBezTo>
                  <a:cubicBezTo>
                    <a:pt x="3042" y="7363"/>
                    <a:pt x="3768" y="7778"/>
                    <a:pt x="4632" y="8089"/>
                  </a:cubicBezTo>
                  <a:lnTo>
                    <a:pt x="4771" y="8089"/>
                  </a:lnTo>
                  <a:cubicBezTo>
                    <a:pt x="4909" y="8227"/>
                    <a:pt x="4909" y="8227"/>
                    <a:pt x="5047" y="8227"/>
                  </a:cubicBezTo>
                  <a:lnTo>
                    <a:pt x="5324" y="8227"/>
                  </a:lnTo>
                  <a:cubicBezTo>
                    <a:pt x="5773" y="7778"/>
                    <a:pt x="6188" y="7363"/>
                    <a:pt x="6637" y="6775"/>
                  </a:cubicBezTo>
                  <a:cubicBezTo>
                    <a:pt x="7225" y="6361"/>
                    <a:pt x="7640" y="5773"/>
                    <a:pt x="8089" y="5324"/>
                  </a:cubicBezTo>
                  <a:cubicBezTo>
                    <a:pt x="8227" y="5185"/>
                    <a:pt x="8227" y="5047"/>
                    <a:pt x="8089" y="4909"/>
                  </a:cubicBezTo>
                  <a:cubicBezTo>
                    <a:pt x="8227" y="4771"/>
                    <a:pt x="8227" y="4771"/>
                    <a:pt x="8227" y="4632"/>
                  </a:cubicBezTo>
                  <a:cubicBezTo>
                    <a:pt x="8227" y="4183"/>
                    <a:pt x="8089" y="3768"/>
                    <a:pt x="8089" y="3319"/>
                  </a:cubicBezTo>
                  <a:cubicBezTo>
                    <a:pt x="8089" y="3181"/>
                    <a:pt x="8089" y="3042"/>
                    <a:pt x="7916" y="2904"/>
                  </a:cubicBezTo>
                  <a:cubicBezTo>
                    <a:pt x="6776" y="1867"/>
                    <a:pt x="5497" y="865"/>
                    <a:pt x="41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85"/>
            <p:cNvSpPr/>
            <p:nvPr/>
          </p:nvSpPr>
          <p:spPr>
            <a:xfrm>
              <a:off x="3078370" y="4181997"/>
              <a:ext cx="44092" cy="39117"/>
            </a:xfrm>
            <a:custGeom>
              <a:rect b="b" l="l" r="r" t="t"/>
              <a:pathLst>
                <a:path extrusionOk="0" h="2178" w="2455">
                  <a:moveTo>
                    <a:pt x="139" y="0"/>
                  </a:moveTo>
                  <a:lnTo>
                    <a:pt x="0" y="173"/>
                  </a:lnTo>
                  <a:lnTo>
                    <a:pt x="0" y="449"/>
                  </a:lnTo>
                  <a:cubicBezTo>
                    <a:pt x="139" y="726"/>
                    <a:pt x="415" y="1175"/>
                    <a:pt x="553" y="1452"/>
                  </a:cubicBezTo>
                  <a:lnTo>
                    <a:pt x="553" y="1901"/>
                  </a:lnTo>
                  <a:cubicBezTo>
                    <a:pt x="553" y="2039"/>
                    <a:pt x="726" y="2178"/>
                    <a:pt x="864" y="2178"/>
                  </a:cubicBezTo>
                  <a:cubicBezTo>
                    <a:pt x="1141" y="2178"/>
                    <a:pt x="1141" y="2039"/>
                    <a:pt x="1141" y="1901"/>
                  </a:cubicBezTo>
                  <a:lnTo>
                    <a:pt x="1141" y="1452"/>
                  </a:lnTo>
                  <a:cubicBezTo>
                    <a:pt x="1418" y="1590"/>
                    <a:pt x="1729" y="1728"/>
                    <a:pt x="2005" y="1901"/>
                  </a:cubicBezTo>
                  <a:cubicBezTo>
                    <a:pt x="2045" y="1941"/>
                    <a:pt x="2084" y="1958"/>
                    <a:pt x="2124" y="1958"/>
                  </a:cubicBezTo>
                  <a:cubicBezTo>
                    <a:pt x="2225" y="1958"/>
                    <a:pt x="2331" y="1852"/>
                    <a:pt x="2454" y="1728"/>
                  </a:cubicBezTo>
                  <a:cubicBezTo>
                    <a:pt x="2454" y="1590"/>
                    <a:pt x="2454" y="1452"/>
                    <a:pt x="2282" y="1452"/>
                  </a:cubicBezTo>
                  <a:cubicBezTo>
                    <a:pt x="2143" y="1314"/>
                    <a:pt x="2005" y="1314"/>
                    <a:pt x="2005" y="1314"/>
                  </a:cubicBezTo>
                  <a:cubicBezTo>
                    <a:pt x="1590" y="1037"/>
                    <a:pt x="1141" y="726"/>
                    <a:pt x="726" y="311"/>
                  </a:cubicBezTo>
                  <a:lnTo>
                    <a:pt x="726" y="311"/>
                  </a:lnTo>
                  <a:lnTo>
                    <a:pt x="864" y="449"/>
                  </a:lnTo>
                  <a:cubicBezTo>
                    <a:pt x="726" y="311"/>
                    <a:pt x="553" y="173"/>
                    <a:pt x="553" y="173"/>
                  </a:cubicBezTo>
                  <a:lnTo>
                    <a:pt x="41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85"/>
            <p:cNvSpPr/>
            <p:nvPr/>
          </p:nvSpPr>
          <p:spPr>
            <a:xfrm>
              <a:off x="3194463" y="4094460"/>
              <a:ext cx="54634" cy="44092"/>
            </a:xfrm>
            <a:custGeom>
              <a:rect b="b" l="l" r="r" t="t"/>
              <a:pathLst>
                <a:path extrusionOk="0" h="2455" w="3042">
                  <a:moveTo>
                    <a:pt x="726" y="0"/>
                  </a:moveTo>
                  <a:cubicBezTo>
                    <a:pt x="588" y="0"/>
                    <a:pt x="449" y="0"/>
                    <a:pt x="449" y="139"/>
                  </a:cubicBezTo>
                  <a:cubicBezTo>
                    <a:pt x="138" y="139"/>
                    <a:pt x="138" y="415"/>
                    <a:pt x="0" y="553"/>
                  </a:cubicBezTo>
                  <a:cubicBezTo>
                    <a:pt x="0" y="726"/>
                    <a:pt x="138" y="1003"/>
                    <a:pt x="138" y="1279"/>
                  </a:cubicBezTo>
                  <a:cubicBezTo>
                    <a:pt x="311" y="1418"/>
                    <a:pt x="449" y="1418"/>
                    <a:pt x="588" y="1418"/>
                  </a:cubicBezTo>
                  <a:cubicBezTo>
                    <a:pt x="726" y="1279"/>
                    <a:pt x="726" y="1141"/>
                    <a:pt x="726" y="1003"/>
                  </a:cubicBezTo>
                  <a:lnTo>
                    <a:pt x="726" y="865"/>
                  </a:lnTo>
                  <a:lnTo>
                    <a:pt x="588" y="726"/>
                  </a:lnTo>
                  <a:lnTo>
                    <a:pt x="588" y="553"/>
                  </a:lnTo>
                  <a:lnTo>
                    <a:pt x="864" y="553"/>
                  </a:lnTo>
                  <a:cubicBezTo>
                    <a:pt x="1002" y="726"/>
                    <a:pt x="1175" y="726"/>
                    <a:pt x="1175" y="726"/>
                  </a:cubicBezTo>
                  <a:cubicBezTo>
                    <a:pt x="1314" y="726"/>
                    <a:pt x="1452" y="865"/>
                    <a:pt x="1452" y="865"/>
                  </a:cubicBezTo>
                  <a:cubicBezTo>
                    <a:pt x="1452" y="1003"/>
                    <a:pt x="1590" y="1003"/>
                    <a:pt x="1590" y="1141"/>
                  </a:cubicBezTo>
                  <a:lnTo>
                    <a:pt x="1728" y="1279"/>
                  </a:lnTo>
                  <a:lnTo>
                    <a:pt x="1728" y="1418"/>
                  </a:lnTo>
                  <a:cubicBezTo>
                    <a:pt x="1590" y="1590"/>
                    <a:pt x="1452" y="1867"/>
                    <a:pt x="1314" y="2005"/>
                  </a:cubicBezTo>
                  <a:lnTo>
                    <a:pt x="1314" y="2282"/>
                  </a:lnTo>
                  <a:cubicBezTo>
                    <a:pt x="1452" y="2455"/>
                    <a:pt x="1590" y="2455"/>
                    <a:pt x="1728" y="2455"/>
                  </a:cubicBezTo>
                  <a:cubicBezTo>
                    <a:pt x="1867" y="2143"/>
                    <a:pt x="2039" y="2005"/>
                    <a:pt x="2178" y="1867"/>
                  </a:cubicBezTo>
                  <a:cubicBezTo>
                    <a:pt x="2178" y="1729"/>
                    <a:pt x="2178" y="1729"/>
                    <a:pt x="2316" y="1729"/>
                  </a:cubicBezTo>
                  <a:lnTo>
                    <a:pt x="2178" y="1729"/>
                  </a:lnTo>
                  <a:cubicBezTo>
                    <a:pt x="2454" y="1590"/>
                    <a:pt x="2731" y="1279"/>
                    <a:pt x="2903" y="1003"/>
                  </a:cubicBezTo>
                  <a:cubicBezTo>
                    <a:pt x="3042" y="865"/>
                    <a:pt x="2903" y="726"/>
                    <a:pt x="2731" y="553"/>
                  </a:cubicBezTo>
                  <a:cubicBezTo>
                    <a:pt x="2592" y="553"/>
                    <a:pt x="2454" y="553"/>
                    <a:pt x="2454" y="726"/>
                  </a:cubicBezTo>
                  <a:cubicBezTo>
                    <a:pt x="2316" y="726"/>
                    <a:pt x="2316" y="865"/>
                    <a:pt x="2178" y="1003"/>
                  </a:cubicBezTo>
                  <a:cubicBezTo>
                    <a:pt x="2178" y="865"/>
                    <a:pt x="2039" y="726"/>
                    <a:pt x="2039" y="553"/>
                  </a:cubicBezTo>
                  <a:cubicBezTo>
                    <a:pt x="1728" y="415"/>
                    <a:pt x="1590" y="277"/>
                    <a:pt x="1452" y="139"/>
                  </a:cubicBezTo>
                  <a:cubicBezTo>
                    <a:pt x="1314" y="139"/>
                    <a:pt x="1002" y="0"/>
                    <a:pt x="8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85"/>
            <p:cNvSpPr/>
            <p:nvPr/>
          </p:nvSpPr>
          <p:spPr>
            <a:xfrm>
              <a:off x="3326685" y="4003815"/>
              <a:ext cx="49067" cy="40841"/>
            </a:xfrm>
            <a:custGeom>
              <a:rect b="b" l="l" r="r" t="t"/>
              <a:pathLst>
                <a:path extrusionOk="0" h="2274" w="2732">
                  <a:moveTo>
                    <a:pt x="277" y="1"/>
                  </a:moveTo>
                  <a:cubicBezTo>
                    <a:pt x="277" y="139"/>
                    <a:pt x="139" y="139"/>
                    <a:pt x="139" y="139"/>
                  </a:cubicBezTo>
                  <a:lnTo>
                    <a:pt x="139" y="277"/>
                  </a:lnTo>
                  <a:cubicBezTo>
                    <a:pt x="0" y="416"/>
                    <a:pt x="0" y="416"/>
                    <a:pt x="0" y="589"/>
                  </a:cubicBezTo>
                  <a:cubicBezTo>
                    <a:pt x="0" y="727"/>
                    <a:pt x="139" y="865"/>
                    <a:pt x="139" y="1003"/>
                  </a:cubicBezTo>
                  <a:cubicBezTo>
                    <a:pt x="139" y="1142"/>
                    <a:pt x="277" y="1142"/>
                    <a:pt x="277" y="1142"/>
                  </a:cubicBezTo>
                  <a:cubicBezTo>
                    <a:pt x="346" y="1211"/>
                    <a:pt x="381" y="1245"/>
                    <a:pt x="415" y="1245"/>
                  </a:cubicBezTo>
                  <a:cubicBezTo>
                    <a:pt x="450" y="1245"/>
                    <a:pt x="484" y="1211"/>
                    <a:pt x="553" y="1142"/>
                  </a:cubicBezTo>
                  <a:lnTo>
                    <a:pt x="726" y="1003"/>
                  </a:lnTo>
                  <a:lnTo>
                    <a:pt x="726" y="865"/>
                  </a:lnTo>
                  <a:cubicBezTo>
                    <a:pt x="726" y="727"/>
                    <a:pt x="553" y="727"/>
                    <a:pt x="553" y="589"/>
                  </a:cubicBezTo>
                  <a:lnTo>
                    <a:pt x="726" y="589"/>
                  </a:lnTo>
                  <a:lnTo>
                    <a:pt x="865" y="727"/>
                  </a:lnTo>
                  <a:cubicBezTo>
                    <a:pt x="865" y="865"/>
                    <a:pt x="1003" y="865"/>
                    <a:pt x="1003" y="865"/>
                  </a:cubicBezTo>
                  <a:lnTo>
                    <a:pt x="1003" y="1003"/>
                  </a:lnTo>
                  <a:lnTo>
                    <a:pt x="1003" y="1142"/>
                  </a:lnTo>
                  <a:cubicBezTo>
                    <a:pt x="1003" y="1280"/>
                    <a:pt x="1003" y="1453"/>
                    <a:pt x="1141" y="1453"/>
                  </a:cubicBezTo>
                  <a:cubicBezTo>
                    <a:pt x="1279" y="1453"/>
                    <a:pt x="1418" y="1453"/>
                    <a:pt x="1590" y="1280"/>
                  </a:cubicBezTo>
                  <a:lnTo>
                    <a:pt x="1590" y="1142"/>
                  </a:lnTo>
                  <a:cubicBezTo>
                    <a:pt x="1590" y="1142"/>
                    <a:pt x="1590" y="1003"/>
                    <a:pt x="1729" y="1003"/>
                  </a:cubicBezTo>
                  <a:lnTo>
                    <a:pt x="1867" y="865"/>
                  </a:lnTo>
                  <a:lnTo>
                    <a:pt x="2005" y="865"/>
                  </a:lnTo>
                  <a:lnTo>
                    <a:pt x="2005" y="1003"/>
                  </a:lnTo>
                  <a:lnTo>
                    <a:pt x="2143" y="1003"/>
                  </a:lnTo>
                  <a:lnTo>
                    <a:pt x="2143" y="1142"/>
                  </a:lnTo>
                  <a:lnTo>
                    <a:pt x="2143" y="1280"/>
                  </a:lnTo>
                  <a:cubicBezTo>
                    <a:pt x="2005" y="1280"/>
                    <a:pt x="2005" y="1453"/>
                    <a:pt x="2005" y="1453"/>
                  </a:cubicBezTo>
                  <a:cubicBezTo>
                    <a:pt x="2005" y="1591"/>
                    <a:pt x="1867" y="1729"/>
                    <a:pt x="1867" y="1729"/>
                  </a:cubicBezTo>
                  <a:cubicBezTo>
                    <a:pt x="1729" y="1867"/>
                    <a:pt x="1729" y="2144"/>
                    <a:pt x="1867" y="2144"/>
                  </a:cubicBezTo>
                  <a:cubicBezTo>
                    <a:pt x="1936" y="2230"/>
                    <a:pt x="2005" y="2274"/>
                    <a:pt x="2074" y="2274"/>
                  </a:cubicBezTo>
                  <a:cubicBezTo>
                    <a:pt x="2143" y="2274"/>
                    <a:pt x="2213" y="2230"/>
                    <a:pt x="2282" y="2144"/>
                  </a:cubicBezTo>
                  <a:cubicBezTo>
                    <a:pt x="2455" y="1867"/>
                    <a:pt x="2731" y="1591"/>
                    <a:pt x="2731" y="1142"/>
                  </a:cubicBezTo>
                  <a:cubicBezTo>
                    <a:pt x="2731" y="1003"/>
                    <a:pt x="2731" y="865"/>
                    <a:pt x="2593" y="727"/>
                  </a:cubicBezTo>
                  <a:lnTo>
                    <a:pt x="2282" y="416"/>
                  </a:lnTo>
                  <a:cubicBezTo>
                    <a:pt x="2213" y="347"/>
                    <a:pt x="2109" y="312"/>
                    <a:pt x="1988" y="312"/>
                  </a:cubicBezTo>
                  <a:cubicBezTo>
                    <a:pt x="1867" y="312"/>
                    <a:pt x="1729" y="347"/>
                    <a:pt x="1590" y="416"/>
                  </a:cubicBezTo>
                  <a:lnTo>
                    <a:pt x="1279" y="416"/>
                  </a:lnTo>
                  <a:cubicBezTo>
                    <a:pt x="1279" y="277"/>
                    <a:pt x="1141" y="139"/>
                    <a:pt x="1141" y="139"/>
                  </a:cubicBezTo>
                  <a:cubicBezTo>
                    <a:pt x="1003" y="1"/>
                    <a:pt x="865" y="1"/>
                    <a:pt x="7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85"/>
            <p:cNvSpPr/>
            <p:nvPr/>
          </p:nvSpPr>
          <p:spPr>
            <a:xfrm>
              <a:off x="3191967" y="4267666"/>
              <a:ext cx="54652" cy="33531"/>
            </a:xfrm>
            <a:custGeom>
              <a:rect b="b" l="l" r="r" t="t"/>
              <a:pathLst>
                <a:path extrusionOk="0" h="1867" w="3043">
                  <a:moveTo>
                    <a:pt x="1453" y="0"/>
                  </a:moveTo>
                  <a:lnTo>
                    <a:pt x="1314" y="138"/>
                  </a:lnTo>
                  <a:cubicBezTo>
                    <a:pt x="1141" y="277"/>
                    <a:pt x="1141" y="415"/>
                    <a:pt x="1314" y="588"/>
                  </a:cubicBezTo>
                  <a:cubicBezTo>
                    <a:pt x="1314" y="726"/>
                    <a:pt x="1453" y="726"/>
                    <a:pt x="1591" y="864"/>
                  </a:cubicBezTo>
                  <a:cubicBezTo>
                    <a:pt x="1591" y="1002"/>
                    <a:pt x="1453" y="1002"/>
                    <a:pt x="1453" y="1141"/>
                  </a:cubicBezTo>
                  <a:cubicBezTo>
                    <a:pt x="1453" y="1141"/>
                    <a:pt x="1453" y="1279"/>
                    <a:pt x="1314" y="1279"/>
                  </a:cubicBezTo>
                  <a:cubicBezTo>
                    <a:pt x="1141" y="1279"/>
                    <a:pt x="1141" y="1279"/>
                    <a:pt x="1141" y="1141"/>
                  </a:cubicBezTo>
                  <a:cubicBezTo>
                    <a:pt x="865" y="1002"/>
                    <a:pt x="727" y="588"/>
                    <a:pt x="450" y="277"/>
                  </a:cubicBezTo>
                  <a:lnTo>
                    <a:pt x="277" y="138"/>
                  </a:lnTo>
                  <a:cubicBezTo>
                    <a:pt x="139" y="138"/>
                    <a:pt x="139" y="277"/>
                    <a:pt x="1" y="277"/>
                  </a:cubicBezTo>
                  <a:lnTo>
                    <a:pt x="1" y="415"/>
                  </a:lnTo>
                  <a:lnTo>
                    <a:pt x="1" y="726"/>
                  </a:lnTo>
                  <a:cubicBezTo>
                    <a:pt x="139" y="864"/>
                    <a:pt x="277" y="1141"/>
                    <a:pt x="450" y="1279"/>
                  </a:cubicBezTo>
                  <a:cubicBezTo>
                    <a:pt x="588" y="1590"/>
                    <a:pt x="865" y="1728"/>
                    <a:pt x="1003" y="1867"/>
                  </a:cubicBezTo>
                  <a:cubicBezTo>
                    <a:pt x="1141" y="1867"/>
                    <a:pt x="1453" y="1867"/>
                    <a:pt x="1591" y="1728"/>
                  </a:cubicBezTo>
                  <a:cubicBezTo>
                    <a:pt x="1867" y="1728"/>
                    <a:pt x="1867" y="1452"/>
                    <a:pt x="2006" y="1279"/>
                  </a:cubicBezTo>
                  <a:lnTo>
                    <a:pt x="2455" y="1728"/>
                  </a:lnTo>
                  <a:cubicBezTo>
                    <a:pt x="2495" y="1769"/>
                    <a:pt x="2548" y="1786"/>
                    <a:pt x="2602" y="1786"/>
                  </a:cubicBezTo>
                  <a:cubicBezTo>
                    <a:pt x="2731" y="1786"/>
                    <a:pt x="2870" y="1688"/>
                    <a:pt x="2870" y="1590"/>
                  </a:cubicBezTo>
                  <a:cubicBezTo>
                    <a:pt x="3042" y="1590"/>
                    <a:pt x="3042" y="1279"/>
                    <a:pt x="2870" y="1279"/>
                  </a:cubicBezTo>
                  <a:cubicBezTo>
                    <a:pt x="2593" y="1141"/>
                    <a:pt x="2455" y="864"/>
                    <a:pt x="2178" y="726"/>
                  </a:cubicBezTo>
                  <a:cubicBezTo>
                    <a:pt x="2006" y="588"/>
                    <a:pt x="1867" y="277"/>
                    <a:pt x="1729" y="138"/>
                  </a:cubicBezTo>
                  <a:cubicBezTo>
                    <a:pt x="1591" y="138"/>
                    <a:pt x="1591" y="0"/>
                    <a:pt x="14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2" name="Google Shape;2922;p85"/>
            <p:cNvSpPr/>
            <p:nvPr/>
          </p:nvSpPr>
          <p:spPr>
            <a:xfrm>
              <a:off x="3313646" y="4177022"/>
              <a:ext cx="46570" cy="39135"/>
            </a:xfrm>
            <a:custGeom>
              <a:rect b="b" l="l" r="r" t="t"/>
              <a:pathLst>
                <a:path extrusionOk="0" h="2179" w="2593">
                  <a:moveTo>
                    <a:pt x="865" y="1"/>
                  </a:moveTo>
                  <a:cubicBezTo>
                    <a:pt x="726" y="1"/>
                    <a:pt x="726" y="1"/>
                    <a:pt x="588" y="139"/>
                  </a:cubicBezTo>
                  <a:cubicBezTo>
                    <a:pt x="415" y="450"/>
                    <a:pt x="277" y="726"/>
                    <a:pt x="1" y="1003"/>
                  </a:cubicBezTo>
                  <a:lnTo>
                    <a:pt x="1" y="1314"/>
                  </a:lnTo>
                  <a:cubicBezTo>
                    <a:pt x="139" y="1314"/>
                    <a:pt x="139" y="1314"/>
                    <a:pt x="139" y="1452"/>
                  </a:cubicBezTo>
                  <a:cubicBezTo>
                    <a:pt x="277" y="1591"/>
                    <a:pt x="415" y="1729"/>
                    <a:pt x="588" y="1729"/>
                  </a:cubicBezTo>
                  <a:cubicBezTo>
                    <a:pt x="726" y="1867"/>
                    <a:pt x="726" y="1867"/>
                    <a:pt x="865" y="1867"/>
                  </a:cubicBezTo>
                  <a:cubicBezTo>
                    <a:pt x="1003" y="1867"/>
                    <a:pt x="1003" y="1729"/>
                    <a:pt x="1003" y="1591"/>
                  </a:cubicBezTo>
                  <a:lnTo>
                    <a:pt x="1141" y="1591"/>
                  </a:lnTo>
                  <a:cubicBezTo>
                    <a:pt x="1141" y="1591"/>
                    <a:pt x="1141" y="1452"/>
                    <a:pt x="1279" y="1452"/>
                  </a:cubicBezTo>
                  <a:lnTo>
                    <a:pt x="1279" y="1314"/>
                  </a:lnTo>
                  <a:lnTo>
                    <a:pt x="1452" y="1314"/>
                  </a:lnTo>
                  <a:lnTo>
                    <a:pt x="1591" y="1141"/>
                  </a:lnTo>
                  <a:lnTo>
                    <a:pt x="1729" y="1141"/>
                  </a:lnTo>
                  <a:cubicBezTo>
                    <a:pt x="1729" y="1314"/>
                    <a:pt x="1867" y="1314"/>
                    <a:pt x="1867" y="1314"/>
                  </a:cubicBezTo>
                  <a:lnTo>
                    <a:pt x="2005" y="1452"/>
                  </a:lnTo>
                  <a:lnTo>
                    <a:pt x="1867" y="1452"/>
                  </a:lnTo>
                  <a:lnTo>
                    <a:pt x="1867" y="1591"/>
                  </a:lnTo>
                  <a:cubicBezTo>
                    <a:pt x="1729" y="1729"/>
                    <a:pt x="1729" y="1729"/>
                    <a:pt x="1729" y="1867"/>
                  </a:cubicBezTo>
                  <a:lnTo>
                    <a:pt x="1729" y="2005"/>
                  </a:lnTo>
                  <a:cubicBezTo>
                    <a:pt x="1867" y="2178"/>
                    <a:pt x="1867" y="2178"/>
                    <a:pt x="2005" y="2178"/>
                  </a:cubicBezTo>
                  <a:lnTo>
                    <a:pt x="2144" y="2178"/>
                  </a:lnTo>
                  <a:cubicBezTo>
                    <a:pt x="2316" y="2005"/>
                    <a:pt x="2316" y="2005"/>
                    <a:pt x="2316" y="1867"/>
                  </a:cubicBezTo>
                  <a:cubicBezTo>
                    <a:pt x="2455" y="1867"/>
                    <a:pt x="2455" y="1729"/>
                    <a:pt x="2455" y="1729"/>
                  </a:cubicBezTo>
                  <a:cubicBezTo>
                    <a:pt x="2593" y="1591"/>
                    <a:pt x="2593" y="1452"/>
                    <a:pt x="2593" y="1314"/>
                  </a:cubicBezTo>
                  <a:cubicBezTo>
                    <a:pt x="2455" y="1141"/>
                    <a:pt x="2455" y="1003"/>
                    <a:pt x="2316" y="1003"/>
                  </a:cubicBezTo>
                  <a:cubicBezTo>
                    <a:pt x="2316" y="865"/>
                    <a:pt x="2144" y="726"/>
                    <a:pt x="2005" y="726"/>
                  </a:cubicBezTo>
                  <a:cubicBezTo>
                    <a:pt x="1867" y="588"/>
                    <a:pt x="1729" y="588"/>
                    <a:pt x="1729" y="588"/>
                  </a:cubicBezTo>
                  <a:lnTo>
                    <a:pt x="1591" y="588"/>
                  </a:lnTo>
                  <a:cubicBezTo>
                    <a:pt x="1452" y="588"/>
                    <a:pt x="1279" y="726"/>
                    <a:pt x="1279" y="726"/>
                  </a:cubicBezTo>
                  <a:cubicBezTo>
                    <a:pt x="1003" y="726"/>
                    <a:pt x="1003" y="865"/>
                    <a:pt x="865" y="1003"/>
                  </a:cubicBezTo>
                  <a:cubicBezTo>
                    <a:pt x="836" y="1003"/>
                    <a:pt x="813" y="1003"/>
                    <a:pt x="795" y="1004"/>
                  </a:cubicBezTo>
                  <a:lnTo>
                    <a:pt x="795" y="1004"/>
                  </a:lnTo>
                  <a:cubicBezTo>
                    <a:pt x="911" y="777"/>
                    <a:pt x="1026" y="565"/>
                    <a:pt x="1141" y="450"/>
                  </a:cubicBezTo>
                  <a:cubicBezTo>
                    <a:pt x="1141" y="277"/>
                    <a:pt x="1141" y="139"/>
                    <a:pt x="10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p85"/>
            <p:cNvSpPr/>
            <p:nvPr/>
          </p:nvSpPr>
          <p:spPr>
            <a:xfrm>
              <a:off x="3450842" y="4083899"/>
              <a:ext cx="40985" cy="44092"/>
            </a:xfrm>
            <a:custGeom>
              <a:rect b="b" l="l" r="r" t="t"/>
              <a:pathLst>
                <a:path extrusionOk="0" h="2455" w="2282">
                  <a:moveTo>
                    <a:pt x="1729" y="1314"/>
                  </a:moveTo>
                  <a:lnTo>
                    <a:pt x="1729" y="1453"/>
                  </a:lnTo>
                  <a:lnTo>
                    <a:pt x="1729" y="1591"/>
                  </a:lnTo>
                  <a:lnTo>
                    <a:pt x="1590" y="1591"/>
                  </a:lnTo>
                  <a:lnTo>
                    <a:pt x="1590" y="1729"/>
                  </a:lnTo>
                  <a:lnTo>
                    <a:pt x="1279" y="1729"/>
                  </a:lnTo>
                  <a:lnTo>
                    <a:pt x="1279" y="1591"/>
                  </a:lnTo>
                  <a:cubicBezTo>
                    <a:pt x="1418" y="1591"/>
                    <a:pt x="1418" y="1453"/>
                    <a:pt x="1418" y="1453"/>
                  </a:cubicBezTo>
                  <a:lnTo>
                    <a:pt x="1418" y="1314"/>
                  </a:lnTo>
                  <a:close/>
                  <a:moveTo>
                    <a:pt x="277" y="1"/>
                  </a:moveTo>
                  <a:lnTo>
                    <a:pt x="0" y="277"/>
                  </a:lnTo>
                  <a:lnTo>
                    <a:pt x="0" y="1141"/>
                  </a:lnTo>
                  <a:cubicBezTo>
                    <a:pt x="139" y="1453"/>
                    <a:pt x="277" y="1729"/>
                    <a:pt x="415" y="2006"/>
                  </a:cubicBezTo>
                  <a:cubicBezTo>
                    <a:pt x="726" y="2317"/>
                    <a:pt x="1003" y="2455"/>
                    <a:pt x="1279" y="2455"/>
                  </a:cubicBezTo>
                  <a:cubicBezTo>
                    <a:pt x="1418" y="2317"/>
                    <a:pt x="1590" y="2317"/>
                    <a:pt x="1729" y="2317"/>
                  </a:cubicBezTo>
                  <a:cubicBezTo>
                    <a:pt x="1867" y="2178"/>
                    <a:pt x="2005" y="2006"/>
                    <a:pt x="2143" y="1867"/>
                  </a:cubicBezTo>
                  <a:cubicBezTo>
                    <a:pt x="2143" y="1867"/>
                    <a:pt x="2282" y="1729"/>
                    <a:pt x="2282" y="1591"/>
                  </a:cubicBezTo>
                  <a:lnTo>
                    <a:pt x="2282" y="1314"/>
                  </a:lnTo>
                  <a:cubicBezTo>
                    <a:pt x="2282" y="1141"/>
                    <a:pt x="2143" y="1003"/>
                    <a:pt x="2143" y="1003"/>
                  </a:cubicBezTo>
                  <a:lnTo>
                    <a:pt x="1867" y="727"/>
                  </a:lnTo>
                  <a:lnTo>
                    <a:pt x="1279" y="727"/>
                  </a:lnTo>
                  <a:cubicBezTo>
                    <a:pt x="1279" y="727"/>
                    <a:pt x="1279" y="865"/>
                    <a:pt x="1141" y="865"/>
                  </a:cubicBezTo>
                  <a:lnTo>
                    <a:pt x="1003" y="1003"/>
                  </a:lnTo>
                  <a:lnTo>
                    <a:pt x="1003" y="1141"/>
                  </a:lnTo>
                  <a:cubicBezTo>
                    <a:pt x="865" y="1314"/>
                    <a:pt x="865" y="1453"/>
                    <a:pt x="865" y="1453"/>
                  </a:cubicBezTo>
                  <a:lnTo>
                    <a:pt x="726" y="1453"/>
                  </a:lnTo>
                  <a:cubicBezTo>
                    <a:pt x="726" y="1314"/>
                    <a:pt x="553" y="1141"/>
                    <a:pt x="553" y="1141"/>
                  </a:cubicBezTo>
                  <a:lnTo>
                    <a:pt x="553" y="865"/>
                  </a:lnTo>
                  <a:lnTo>
                    <a:pt x="553" y="588"/>
                  </a:lnTo>
                  <a:lnTo>
                    <a:pt x="553" y="450"/>
                  </a:lnTo>
                  <a:cubicBezTo>
                    <a:pt x="726" y="277"/>
                    <a:pt x="553" y="139"/>
                    <a:pt x="4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85"/>
            <p:cNvSpPr/>
            <p:nvPr/>
          </p:nvSpPr>
          <p:spPr>
            <a:xfrm>
              <a:off x="3313646" y="4347731"/>
              <a:ext cx="49067" cy="35417"/>
            </a:xfrm>
            <a:custGeom>
              <a:rect b="b" l="l" r="r" t="t"/>
              <a:pathLst>
                <a:path extrusionOk="0" h="1972" w="2732">
                  <a:moveTo>
                    <a:pt x="865" y="1"/>
                  </a:moveTo>
                  <a:cubicBezTo>
                    <a:pt x="865" y="139"/>
                    <a:pt x="726" y="139"/>
                    <a:pt x="726" y="139"/>
                  </a:cubicBezTo>
                  <a:lnTo>
                    <a:pt x="588" y="277"/>
                  </a:lnTo>
                  <a:cubicBezTo>
                    <a:pt x="415" y="277"/>
                    <a:pt x="415" y="450"/>
                    <a:pt x="415" y="450"/>
                  </a:cubicBezTo>
                  <a:cubicBezTo>
                    <a:pt x="277" y="589"/>
                    <a:pt x="139" y="727"/>
                    <a:pt x="139" y="727"/>
                  </a:cubicBezTo>
                  <a:cubicBezTo>
                    <a:pt x="1" y="865"/>
                    <a:pt x="1" y="1142"/>
                    <a:pt x="139" y="1142"/>
                  </a:cubicBezTo>
                  <a:cubicBezTo>
                    <a:pt x="208" y="1228"/>
                    <a:pt x="320" y="1271"/>
                    <a:pt x="415" y="1271"/>
                  </a:cubicBezTo>
                  <a:cubicBezTo>
                    <a:pt x="510" y="1271"/>
                    <a:pt x="588" y="1228"/>
                    <a:pt x="588" y="1142"/>
                  </a:cubicBezTo>
                  <a:cubicBezTo>
                    <a:pt x="726" y="1003"/>
                    <a:pt x="726" y="865"/>
                    <a:pt x="865" y="727"/>
                  </a:cubicBezTo>
                  <a:cubicBezTo>
                    <a:pt x="865" y="727"/>
                    <a:pt x="1003" y="727"/>
                    <a:pt x="1003" y="589"/>
                  </a:cubicBezTo>
                  <a:lnTo>
                    <a:pt x="1279" y="589"/>
                  </a:lnTo>
                  <a:cubicBezTo>
                    <a:pt x="1279" y="589"/>
                    <a:pt x="1279" y="727"/>
                    <a:pt x="1452" y="727"/>
                  </a:cubicBezTo>
                  <a:cubicBezTo>
                    <a:pt x="1591" y="865"/>
                    <a:pt x="1591" y="1003"/>
                    <a:pt x="1729" y="1142"/>
                  </a:cubicBezTo>
                  <a:cubicBezTo>
                    <a:pt x="1867" y="1453"/>
                    <a:pt x="2005" y="1591"/>
                    <a:pt x="2144" y="1867"/>
                  </a:cubicBezTo>
                  <a:cubicBezTo>
                    <a:pt x="2230" y="1937"/>
                    <a:pt x="2308" y="1971"/>
                    <a:pt x="2381" y="1971"/>
                  </a:cubicBezTo>
                  <a:cubicBezTo>
                    <a:pt x="2455" y="1971"/>
                    <a:pt x="2524" y="1937"/>
                    <a:pt x="2593" y="1867"/>
                  </a:cubicBezTo>
                  <a:cubicBezTo>
                    <a:pt x="2731" y="1867"/>
                    <a:pt x="2731" y="1729"/>
                    <a:pt x="2731" y="1729"/>
                  </a:cubicBezTo>
                  <a:lnTo>
                    <a:pt x="2731" y="1453"/>
                  </a:lnTo>
                  <a:cubicBezTo>
                    <a:pt x="2455" y="1142"/>
                    <a:pt x="2316" y="865"/>
                    <a:pt x="2144" y="727"/>
                  </a:cubicBezTo>
                  <a:cubicBezTo>
                    <a:pt x="2005" y="450"/>
                    <a:pt x="1729" y="139"/>
                    <a:pt x="1591" y="139"/>
                  </a:cubicBezTo>
                  <a:cubicBezTo>
                    <a:pt x="1452" y="1"/>
                    <a:pt x="1279" y="1"/>
                    <a:pt x="12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85"/>
            <p:cNvSpPr/>
            <p:nvPr/>
          </p:nvSpPr>
          <p:spPr>
            <a:xfrm>
              <a:off x="3440282" y="4254627"/>
              <a:ext cx="54652" cy="48169"/>
            </a:xfrm>
            <a:custGeom>
              <a:rect b="b" l="l" r="r" t="t"/>
              <a:pathLst>
                <a:path extrusionOk="0" h="2682" w="3043">
                  <a:moveTo>
                    <a:pt x="1141" y="588"/>
                  </a:moveTo>
                  <a:lnTo>
                    <a:pt x="1141" y="726"/>
                  </a:lnTo>
                  <a:lnTo>
                    <a:pt x="1314" y="726"/>
                  </a:lnTo>
                  <a:lnTo>
                    <a:pt x="1314" y="864"/>
                  </a:lnTo>
                  <a:lnTo>
                    <a:pt x="1314" y="1003"/>
                  </a:lnTo>
                  <a:cubicBezTo>
                    <a:pt x="1314" y="1141"/>
                    <a:pt x="1141" y="1141"/>
                    <a:pt x="1141" y="1141"/>
                  </a:cubicBezTo>
                  <a:lnTo>
                    <a:pt x="1003" y="1314"/>
                  </a:lnTo>
                  <a:lnTo>
                    <a:pt x="727" y="1314"/>
                  </a:lnTo>
                  <a:lnTo>
                    <a:pt x="727" y="1141"/>
                  </a:lnTo>
                  <a:lnTo>
                    <a:pt x="588" y="1141"/>
                  </a:lnTo>
                  <a:lnTo>
                    <a:pt x="588" y="1003"/>
                  </a:lnTo>
                  <a:cubicBezTo>
                    <a:pt x="588" y="864"/>
                    <a:pt x="588" y="864"/>
                    <a:pt x="727" y="864"/>
                  </a:cubicBezTo>
                  <a:lnTo>
                    <a:pt x="727" y="726"/>
                  </a:lnTo>
                  <a:cubicBezTo>
                    <a:pt x="727" y="726"/>
                    <a:pt x="865" y="726"/>
                    <a:pt x="865" y="588"/>
                  </a:cubicBezTo>
                  <a:close/>
                  <a:moveTo>
                    <a:pt x="2178" y="1314"/>
                  </a:moveTo>
                  <a:lnTo>
                    <a:pt x="2317" y="1452"/>
                  </a:lnTo>
                  <a:lnTo>
                    <a:pt x="2317" y="1590"/>
                  </a:lnTo>
                  <a:lnTo>
                    <a:pt x="2317" y="1728"/>
                  </a:lnTo>
                  <a:lnTo>
                    <a:pt x="2317" y="1867"/>
                  </a:lnTo>
                  <a:lnTo>
                    <a:pt x="2178" y="1867"/>
                  </a:lnTo>
                  <a:cubicBezTo>
                    <a:pt x="2178" y="2005"/>
                    <a:pt x="2006" y="2005"/>
                    <a:pt x="2006" y="2005"/>
                  </a:cubicBezTo>
                  <a:cubicBezTo>
                    <a:pt x="2006" y="2005"/>
                    <a:pt x="2006" y="2178"/>
                    <a:pt x="1867" y="2178"/>
                  </a:cubicBezTo>
                  <a:cubicBezTo>
                    <a:pt x="1729" y="2178"/>
                    <a:pt x="1729" y="2178"/>
                    <a:pt x="1729" y="2005"/>
                  </a:cubicBezTo>
                  <a:lnTo>
                    <a:pt x="1729" y="1867"/>
                  </a:lnTo>
                  <a:cubicBezTo>
                    <a:pt x="1729" y="1728"/>
                    <a:pt x="1729" y="1728"/>
                    <a:pt x="1867" y="1590"/>
                  </a:cubicBezTo>
                  <a:lnTo>
                    <a:pt x="1867" y="1452"/>
                  </a:lnTo>
                  <a:lnTo>
                    <a:pt x="2006" y="1452"/>
                  </a:lnTo>
                  <a:lnTo>
                    <a:pt x="2006" y="1314"/>
                  </a:lnTo>
                  <a:close/>
                  <a:moveTo>
                    <a:pt x="865" y="0"/>
                  </a:moveTo>
                  <a:lnTo>
                    <a:pt x="865" y="138"/>
                  </a:lnTo>
                  <a:lnTo>
                    <a:pt x="588" y="138"/>
                  </a:lnTo>
                  <a:cubicBezTo>
                    <a:pt x="139" y="450"/>
                    <a:pt x="1" y="864"/>
                    <a:pt x="1" y="1314"/>
                  </a:cubicBezTo>
                  <a:cubicBezTo>
                    <a:pt x="139" y="1452"/>
                    <a:pt x="139" y="1590"/>
                    <a:pt x="277" y="1728"/>
                  </a:cubicBezTo>
                  <a:cubicBezTo>
                    <a:pt x="450" y="1728"/>
                    <a:pt x="450" y="1867"/>
                    <a:pt x="588" y="1867"/>
                  </a:cubicBezTo>
                  <a:lnTo>
                    <a:pt x="1141" y="1867"/>
                  </a:lnTo>
                  <a:lnTo>
                    <a:pt x="1141" y="2005"/>
                  </a:lnTo>
                  <a:cubicBezTo>
                    <a:pt x="1141" y="2178"/>
                    <a:pt x="1141" y="2316"/>
                    <a:pt x="1314" y="2454"/>
                  </a:cubicBezTo>
                  <a:cubicBezTo>
                    <a:pt x="1314" y="2454"/>
                    <a:pt x="1453" y="2593"/>
                    <a:pt x="1591" y="2593"/>
                  </a:cubicBezTo>
                  <a:cubicBezTo>
                    <a:pt x="1684" y="2654"/>
                    <a:pt x="1785" y="2682"/>
                    <a:pt x="1888" y="2682"/>
                  </a:cubicBezTo>
                  <a:cubicBezTo>
                    <a:pt x="2246" y="2682"/>
                    <a:pt x="2624" y="2354"/>
                    <a:pt x="2731" y="2005"/>
                  </a:cubicBezTo>
                  <a:cubicBezTo>
                    <a:pt x="3043" y="1728"/>
                    <a:pt x="2870" y="1314"/>
                    <a:pt x="2731" y="1003"/>
                  </a:cubicBezTo>
                  <a:cubicBezTo>
                    <a:pt x="2593" y="864"/>
                    <a:pt x="2317" y="726"/>
                    <a:pt x="2178" y="726"/>
                  </a:cubicBezTo>
                  <a:cubicBezTo>
                    <a:pt x="2006" y="726"/>
                    <a:pt x="2006" y="726"/>
                    <a:pt x="1867" y="864"/>
                  </a:cubicBezTo>
                  <a:lnTo>
                    <a:pt x="1867" y="726"/>
                  </a:lnTo>
                  <a:cubicBezTo>
                    <a:pt x="1867" y="588"/>
                    <a:pt x="1729" y="588"/>
                    <a:pt x="1729" y="450"/>
                  </a:cubicBezTo>
                  <a:cubicBezTo>
                    <a:pt x="1591" y="277"/>
                    <a:pt x="1453" y="138"/>
                    <a:pt x="11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85"/>
            <p:cNvSpPr/>
            <p:nvPr/>
          </p:nvSpPr>
          <p:spPr>
            <a:xfrm>
              <a:off x="3471335" y="4290619"/>
              <a:ext cx="18" cy="3125"/>
            </a:xfrm>
            <a:custGeom>
              <a:rect b="b" l="l" r="r" t="t"/>
              <a:pathLst>
                <a:path extrusionOk="0" h="174" w="1">
                  <a:moveTo>
                    <a:pt x="0" y="1"/>
                  </a:moveTo>
                  <a:lnTo>
                    <a:pt x="0" y="174"/>
                  </a:lnTo>
                  <a:lnTo>
                    <a:pt x="0" y="17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85"/>
            <p:cNvSpPr/>
            <p:nvPr/>
          </p:nvSpPr>
          <p:spPr>
            <a:xfrm>
              <a:off x="3569414" y="4166461"/>
              <a:ext cx="54652" cy="34178"/>
            </a:xfrm>
            <a:custGeom>
              <a:rect b="b" l="l" r="r" t="t"/>
              <a:pathLst>
                <a:path extrusionOk="0" h="1903" w="3043">
                  <a:moveTo>
                    <a:pt x="1037" y="589"/>
                  </a:moveTo>
                  <a:lnTo>
                    <a:pt x="1176" y="727"/>
                  </a:lnTo>
                  <a:lnTo>
                    <a:pt x="1176" y="865"/>
                  </a:lnTo>
                  <a:lnTo>
                    <a:pt x="1176" y="1038"/>
                  </a:lnTo>
                  <a:lnTo>
                    <a:pt x="1176" y="1176"/>
                  </a:lnTo>
                  <a:lnTo>
                    <a:pt x="1037" y="1176"/>
                  </a:lnTo>
                  <a:lnTo>
                    <a:pt x="1037" y="1314"/>
                  </a:lnTo>
                  <a:lnTo>
                    <a:pt x="864" y="1314"/>
                  </a:lnTo>
                  <a:lnTo>
                    <a:pt x="726" y="1176"/>
                  </a:lnTo>
                  <a:lnTo>
                    <a:pt x="588" y="1176"/>
                  </a:lnTo>
                  <a:lnTo>
                    <a:pt x="588" y="1038"/>
                  </a:lnTo>
                  <a:cubicBezTo>
                    <a:pt x="588" y="865"/>
                    <a:pt x="726" y="865"/>
                    <a:pt x="726" y="865"/>
                  </a:cubicBezTo>
                  <a:lnTo>
                    <a:pt x="726" y="727"/>
                  </a:lnTo>
                  <a:cubicBezTo>
                    <a:pt x="726" y="727"/>
                    <a:pt x="864" y="727"/>
                    <a:pt x="864" y="589"/>
                  </a:cubicBezTo>
                  <a:close/>
                  <a:moveTo>
                    <a:pt x="1037" y="1"/>
                  </a:moveTo>
                  <a:cubicBezTo>
                    <a:pt x="726" y="1"/>
                    <a:pt x="588" y="174"/>
                    <a:pt x="450" y="312"/>
                  </a:cubicBezTo>
                  <a:lnTo>
                    <a:pt x="0" y="727"/>
                  </a:lnTo>
                  <a:lnTo>
                    <a:pt x="0" y="1038"/>
                  </a:lnTo>
                  <a:cubicBezTo>
                    <a:pt x="0" y="1176"/>
                    <a:pt x="0" y="1314"/>
                    <a:pt x="173" y="1314"/>
                  </a:cubicBezTo>
                  <a:cubicBezTo>
                    <a:pt x="173" y="1453"/>
                    <a:pt x="173" y="1453"/>
                    <a:pt x="311" y="1591"/>
                  </a:cubicBezTo>
                  <a:cubicBezTo>
                    <a:pt x="311" y="1591"/>
                    <a:pt x="450" y="1729"/>
                    <a:pt x="588" y="1729"/>
                  </a:cubicBezTo>
                  <a:cubicBezTo>
                    <a:pt x="726" y="1902"/>
                    <a:pt x="726" y="1902"/>
                    <a:pt x="864" y="1902"/>
                  </a:cubicBezTo>
                  <a:cubicBezTo>
                    <a:pt x="1037" y="1902"/>
                    <a:pt x="1176" y="1902"/>
                    <a:pt x="1176" y="1729"/>
                  </a:cubicBezTo>
                  <a:cubicBezTo>
                    <a:pt x="1314" y="1729"/>
                    <a:pt x="1452" y="1729"/>
                    <a:pt x="1452" y="1591"/>
                  </a:cubicBezTo>
                  <a:cubicBezTo>
                    <a:pt x="1590" y="1591"/>
                    <a:pt x="1590" y="1453"/>
                    <a:pt x="1590" y="1314"/>
                  </a:cubicBezTo>
                  <a:cubicBezTo>
                    <a:pt x="1729" y="1314"/>
                    <a:pt x="1729" y="1176"/>
                    <a:pt x="1729" y="1038"/>
                  </a:cubicBezTo>
                  <a:lnTo>
                    <a:pt x="1729" y="865"/>
                  </a:lnTo>
                  <a:cubicBezTo>
                    <a:pt x="2040" y="1038"/>
                    <a:pt x="2178" y="1176"/>
                    <a:pt x="2454" y="1314"/>
                  </a:cubicBezTo>
                  <a:cubicBezTo>
                    <a:pt x="2524" y="1384"/>
                    <a:pt x="2601" y="1418"/>
                    <a:pt x="2679" y="1418"/>
                  </a:cubicBezTo>
                  <a:cubicBezTo>
                    <a:pt x="2757" y="1418"/>
                    <a:pt x="2835" y="1384"/>
                    <a:pt x="2904" y="1314"/>
                  </a:cubicBezTo>
                  <a:cubicBezTo>
                    <a:pt x="3042" y="1176"/>
                    <a:pt x="2904" y="865"/>
                    <a:pt x="2766" y="865"/>
                  </a:cubicBezTo>
                  <a:cubicBezTo>
                    <a:pt x="2316" y="589"/>
                    <a:pt x="1901" y="174"/>
                    <a:pt x="13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85"/>
            <p:cNvSpPr/>
            <p:nvPr/>
          </p:nvSpPr>
          <p:spPr>
            <a:xfrm>
              <a:off x="2951734" y="4112455"/>
              <a:ext cx="27946" cy="33549"/>
            </a:xfrm>
            <a:custGeom>
              <a:rect b="b" l="l" r="r" t="t"/>
              <a:pathLst>
                <a:path extrusionOk="0" h="1868" w="1556">
                  <a:moveTo>
                    <a:pt x="691" y="588"/>
                  </a:moveTo>
                  <a:lnTo>
                    <a:pt x="691" y="727"/>
                  </a:lnTo>
                  <a:lnTo>
                    <a:pt x="864" y="727"/>
                  </a:lnTo>
                  <a:lnTo>
                    <a:pt x="864" y="865"/>
                  </a:lnTo>
                  <a:cubicBezTo>
                    <a:pt x="1002" y="865"/>
                    <a:pt x="1002" y="1003"/>
                    <a:pt x="1002" y="1003"/>
                  </a:cubicBezTo>
                  <a:lnTo>
                    <a:pt x="1002" y="1141"/>
                  </a:lnTo>
                  <a:lnTo>
                    <a:pt x="864" y="1141"/>
                  </a:lnTo>
                  <a:lnTo>
                    <a:pt x="864" y="1280"/>
                  </a:lnTo>
                  <a:lnTo>
                    <a:pt x="691" y="1280"/>
                  </a:lnTo>
                  <a:cubicBezTo>
                    <a:pt x="691" y="1280"/>
                    <a:pt x="553" y="1280"/>
                    <a:pt x="553" y="1141"/>
                  </a:cubicBezTo>
                  <a:lnTo>
                    <a:pt x="553" y="1003"/>
                  </a:lnTo>
                  <a:lnTo>
                    <a:pt x="553" y="865"/>
                  </a:lnTo>
                  <a:lnTo>
                    <a:pt x="553" y="727"/>
                  </a:lnTo>
                  <a:lnTo>
                    <a:pt x="691" y="588"/>
                  </a:lnTo>
                  <a:close/>
                  <a:moveTo>
                    <a:pt x="553" y="1"/>
                  </a:moveTo>
                  <a:cubicBezTo>
                    <a:pt x="415" y="1"/>
                    <a:pt x="415" y="1"/>
                    <a:pt x="277" y="139"/>
                  </a:cubicBezTo>
                  <a:cubicBezTo>
                    <a:pt x="277" y="139"/>
                    <a:pt x="277" y="277"/>
                    <a:pt x="138" y="277"/>
                  </a:cubicBezTo>
                  <a:cubicBezTo>
                    <a:pt x="138" y="416"/>
                    <a:pt x="0" y="416"/>
                    <a:pt x="0" y="588"/>
                  </a:cubicBezTo>
                  <a:lnTo>
                    <a:pt x="0" y="1141"/>
                  </a:lnTo>
                  <a:cubicBezTo>
                    <a:pt x="0" y="1280"/>
                    <a:pt x="138" y="1453"/>
                    <a:pt x="277" y="1591"/>
                  </a:cubicBezTo>
                  <a:cubicBezTo>
                    <a:pt x="415" y="1729"/>
                    <a:pt x="553" y="1867"/>
                    <a:pt x="691" y="1867"/>
                  </a:cubicBezTo>
                  <a:cubicBezTo>
                    <a:pt x="1002" y="1867"/>
                    <a:pt x="1141" y="1729"/>
                    <a:pt x="1279" y="1591"/>
                  </a:cubicBezTo>
                  <a:cubicBezTo>
                    <a:pt x="1555" y="1453"/>
                    <a:pt x="1555" y="1141"/>
                    <a:pt x="1555" y="1003"/>
                  </a:cubicBezTo>
                  <a:cubicBezTo>
                    <a:pt x="1555" y="588"/>
                    <a:pt x="1141" y="139"/>
                    <a:pt x="6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85"/>
            <p:cNvSpPr/>
            <p:nvPr/>
          </p:nvSpPr>
          <p:spPr>
            <a:xfrm>
              <a:off x="2967251" y="4091981"/>
              <a:ext cx="33531" cy="36010"/>
            </a:xfrm>
            <a:custGeom>
              <a:rect b="b" l="l" r="r" t="t"/>
              <a:pathLst>
                <a:path extrusionOk="0" h="2005" w="1867">
                  <a:moveTo>
                    <a:pt x="277" y="0"/>
                  </a:moveTo>
                  <a:cubicBezTo>
                    <a:pt x="277" y="138"/>
                    <a:pt x="277" y="415"/>
                    <a:pt x="415" y="415"/>
                  </a:cubicBezTo>
                  <a:lnTo>
                    <a:pt x="415" y="553"/>
                  </a:lnTo>
                  <a:cubicBezTo>
                    <a:pt x="415" y="415"/>
                    <a:pt x="415" y="415"/>
                    <a:pt x="277" y="415"/>
                  </a:cubicBezTo>
                  <a:cubicBezTo>
                    <a:pt x="138" y="415"/>
                    <a:pt x="138" y="553"/>
                    <a:pt x="0" y="553"/>
                  </a:cubicBezTo>
                  <a:lnTo>
                    <a:pt x="0" y="864"/>
                  </a:lnTo>
                  <a:cubicBezTo>
                    <a:pt x="0" y="1003"/>
                    <a:pt x="138" y="1003"/>
                    <a:pt x="138" y="1141"/>
                  </a:cubicBezTo>
                  <a:cubicBezTo>
                    <a:pt x="415" y="1279"/>
                    <a:pt x="553" y="1556"/>
                    <a:pt x="691" y="1867"/>
                  </a:cubicBezTo>
                  <a:cubicBezTo>
                    <a:pt x="864" y="2005"/>
                    <a:pt x="1003" y="2005"/>
                    <a:pt x="1141" y="2005"/>
                  </a:cubicBezTo>
                  <a:cubicBezTo>
                    <a:pt x="1279" y="1867"/>
                    <a:pt x="1279" y="1867"/>
                    <a:pt x="1279" y="1728"/>
                  </a:cubicBezTo>
                  <a:lnTo>
                    <a:pt x="1279" y="1556"/>
                  </a:lnTo>
                  <a:lnTo>
                    <a:pt x="1141" y="1417"/>
                  </a:lnTo>
                  <a:lnTo>
                    <a:pt x="1556" y="1417"/>
                  </a:lnTo>
                  <a:cubicBezTo>
                    <a:pt x="1556" y="1417"/>
                    <a:pt x="1728" y="1417"/>
                    <a:pt x="1728" y="1279"/>
                  </a:cubicBezTo>
                  <a:cubicBezTo>
                    <a:pt x="1867" y="1279"/>
                    <a:pt x="1867" y="1003"/>
                    <a:pt x="1728" y="864"/>
                  </a:cubicBezTo>
                  <a:cubicBezTo>
                    <a:pt x="1417" y="553"/>
                    <a:pt x="1141" y="277"/>
                    <a:pt x="69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85"/>
            <p:cNvSpPr/>
            <p:nvPr/>
          </p:nvSpPr>
          <p:spPr>
            <a:xfrm>
              <a:off x="3326685" y="3838081"/>
              <a:ext cx="9950" cy="10560"/>
            </a:xfrm>
            <a:custGeom>
              <a:rect b="b" l="l" r="r" t="t"/>
              <a:pathLst>
                <a:path extrusionOk="0" h="588" w="554">
                  <a:moveTo>
                    <a:pt x="277" y="0"/>
                  </a:moveTo>
                  <a:cubicBezTo>
                    <a:pt x="139" y="0"/>
                    <a:pt x="139" y="0"/>
                    <a:pt x="0" y="138"/>
                  </a:cubicBezTo>
                  <a:lnTo>
                    <a:pt x="0" y="311"/>
                  </a:lnTo>
                  <a:lnTo>
                    <a:pt x="0" y="588"/>
                  </a:lnTo>
                  <a:lnTo>
                    <a:pt x="415" y="588"/>
                  </a:lnTo>
                  <a:cubicBezTo>
                    <a:pt x="415" y="449"/>
                    <a:pt x="553" y="449"/>
                    <a:pt x="553" y="311"/>
                  </a:cubicBezTo>
                  <a:cubicBezTo>
                    <a:pt x="553" y="311"/>
                    <a:pt x="553" y="138"/>
                    <a:pt x="415" y="138"/>
                  </a:cubicBezTo>
                  <a:lnTo>
                    <a:pt x="2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85"/>
            <p:cNvSpPr/>
            <p:nvPr/>
          </p:nvSpPr>
          <p:spPr>
            <a:xfrm>
              <a:off x="3329163" y="3838081"/>
              <a:ext cx="28574" cy="29670"/>
            </a:xfrm>
            <a:custGeom>
              <a:rect b="b" l="l" r="r" t="t"/>
              <a:pathLst>
                <a:path extrusionOk="0" h="1652" w="1591">
                  <a:moveTo>
                    <a:pt x="1141" y="0"/>
                  </a:moveTo>
                  <a:cubicBezTo>
                    <a:pt x="727" y="449"/>
                    <a:pt x="415" y="726"/>
                    <a:pt x="1" y="1175"/>
                  </a:cubicBezTo>
                  <a:cubicBezTo>
                    <a:pt x="1" y="1314"/>
                    <a:pt x="1" y="1452"/>
                    <a:pt x="139" y="1590"/>
                  </a:cubicBezTo>
                  <a:cubicBezTo>
                    <a:pt x="185" y="1636"/>
                    <a:pt x="231" y="1651"/>
                    <a:pt x="278" y="1651"/>
                  </a:cubicBezTo>
                  <a:cubicBezTo>
                    <a:pt x="373" y="1651"/>
                    <a:pt x="473" y="1590"/>
                    <a:pt x="588" y="1590"/>
                  </a:cubicBezTo>
                  <a:cubicBezTo>
                    <a:pt x="727" y="1314"/>
                    <a:pt x="865" y="1175"/>
                    <a:pt x="1003" y="864"/>
                  </a:cubicBezTo>
                  <a:cubicBezTo>
                    <a:pt x="1141" y="726"/>
                    <a:pt x="1280" y="588"/>
                    <a:pt x="1452" y="588"/>
                  </a:cubicBezTo>
                  <a:cubicBezTo>
                    <a:pt x="1591" y="449"/>
                    <a:pt x="1591" y="311"/>
                    <a:pt x="1452" y="138"/>
                  </a:cubicBezTo>
                  <a:cubicBezTo>
                    <a:pt x="1452" y="0"/>
                    <a:pt x="1280" y="0"/>
                    <a:pt x="12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85"/>
            <p:cNvSpPr/>
            <p:nvPr/>
          </p:nvSpPr>
          <p:spPr>
            <a:xfrm>
              <a:off x="3349656" y="3856076"/>
              <a:ext cx="10560" cy="10578"/>
            </a:xfrm>
            <a:custGeom>
              <a:rect b="b" l="l" r="r" t="t"/>
              <a:pathLst>
                <a:path extrusionOk="0" h="589" w="588">
                  <a:moveTo>
                    <a:pt x="139" y="0"/>
                  </a:moveTo>
                  <a:cubicBezTo>
                    <a:pt x="0" y="173"/>
                    <a:pt x="0" y="173"/>
                    <a:pt x="0" y="312"/>
                  </a:cubicBezTo>
                  <a:lnTo>
                    <a:pt x="0" y="450"/>
                  </a:lnTo>
                  <a:cubicBezTo>
                    <a:pt x="139" y="450"/>
                    <a:pt x="139" y="588"/>
                    <a:pt x="311" y="588"/>
                  </a:cubicBezTo>
                  <a:cubicBezTo>
                    <a:pt x="311" y="588"/>
                    <a:pt x="450" y="588"/>
                    <a:pt x="450" y="450"/>
                  </a:cubicBezTo>
                  <a:cubicBezTo>
                    <a:pt x="588" y="450"/>
                    <a:pt x="588" y="450"/>
                    <a:pt x="588" y="312"/>
                  </a:cubicBezTo>
                  <a:lnTo>
                    <a:pt x="58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85"/>
            <p:cNvSpPr/>
            <p:nvPr/>
          </p:nvSpPr>
          <p:spPr>
            <a:xfrm>
              <a:off x="3450842" y="3910711"/>
              <a:ext cx="36028" cy="37051"/>
            </a:xfrm>
            <a:custGeom>
              <a:rect b="b" l="l" r="r" t="t"/>
              <a:pathLst>
                <a:path extrusionOk="0" h="2063" w="2006">
                  <a:moveTo>
                    <a:pt x="553" y="0"/>
                  </a:moveTo>
                  <a:cubicBezTo>
                    <a:pt x="415" y="0"/>
                    <a:pt x="277" y="138"/>
                    <a:pt x="415" y="415"/>
                  </a:cubicBezTo>
                  <a:cubicBezTo>
                    <a:pt x="415" y="588"/>
                    <a:pt x="415" y="726"/>
                    <a:pt x="553" y="1003"/>
                  </a:cubicBezTo>
                  <a:lnTo>
                    <a:pt x="277" y="1003"/>
                  </a:lnTo>
                  <a:cubicBezTo>
                    <a:pt x="139" y="1141"/>
                    <a:pt x="139" y="1141"/>
                    <a:pt x="0" y="1141"/>
                  </a:cubicBezTo>
                  <a:lnTo>
                    <a:pt x="0" y="1452"/>
                  </a:lnTo>
                  <a:cubicBezTo>
                    <a:pt x="0" y="1452"/>
                    <a:pt x="0" y="1590"/>
                    <a:pt x="139" y="1590"/>
                  </a:cubicBezTo>
                  <a:lnTo>
                    <a:pt x="277" y="1728"/>
                  </a:lnTo>
                  <a:cubicBezTo>
                    <a:pt x="415" y="1590"/>
                    <a:pt x="553" y="1590"/>
                    <a:pt x="726" y="1590"/>
                  </a:cubicBezTo>
                  <a:cubicBezTo>
                    <a:pt x="865" y="1590"/>
                    <a:pt x="865" y="1728"/>
                    <a:pt x="865" y="1867"/>
                  </a:cubicBezTo>
                  <a:cubicBezTo>
                    <a:pt x="962" y="1964"/>
                    <a:pt x="1060" y="2062"/>
                    <a:pt x="1158" y="2062"/>
                  </a:cubicBezTo>
                  <a:cubicBezTo>
                    <a:pt x="1198" y="2062"/>
                    <a:pt x="1239" y="2045"/>
                    <a:pt x="1279" y="2005"/>
                  </a:cubicBezTo>
                  <a:cubicBezTo>
                    <a:pt x="1418" y="2005"/>
                    <a:pt x="1418" y="1867"/>
                    <a:pt x="1418" y="1728"/>
                  </a:cubicBezTo>
                  <a:cubicBezTo>
                    <a:pt x="1418" y="1590"/>
                    <a:pt x="1279" y="1452"/>
                    <a:pt x="1279" y="1279"/>
                  </a:cubicBezTo>
                  <a:cubicBezTo>
                    <a:pt x="1418" y="1279"/>
                    <a:pt x="1418" y="1279"/>
                    <a:pt x="1590" y="1141"/>
                  </a:cubicBezTo>
                  <a:lnTo>
                    <a:pt x="1729" y="1141"/>
                  </a:lnTo>
                  <a:cubicBezTo>
                    <a:pt x="1867" y="1141"/>
                    <a:pt x="2005" y="1003"/>
                    <a:pt x="2005" y="864"/>
                  </a:cubicBezTo>
                  <a:cubicBezTo>
                    <a:pt x="2005" y="726"/>
                    <a:pt x="1867" y="588"/>
                    <a:pt x="1729" y="588"/>
                  </a:cubicBezTo>
                  <a:cubicBezTo>
                    <a:pt x="1418" y="588"/>
                    <a:pt x="1279" y="726"/>
                    <a:pt x="1141" y="726"/>
                  </a:cubicBezTo>
                  <a:cubicBezTo>
                    <a:pt x="1141" y="726"/>
                    <a:pt x="1003" y="726"/>
                    <a:pt x="1003" y="588"/>
                  </a:cubicBezTo>
                  <a:lnTo>
                    <a:pt x="1003" y="277"/>
                  </a:lnTo>
                  <a:cubicBezTo>
                    <a:pt x="1003" y="138"/>
                    <a:pt x="865" y="0"/>
                    <a:pt x="7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85"/>
            <p:cNvSpPr/>
            <p:nvPr/>
          </p:nvSpPr>
          <p:spPr>
            <a:xfrm>
              <a:off x="3577478" y="4003815"/>
              <a:ext cx="20510" cy="25324"/>
            </a:xfrm>
            <a:custGeom>
              <a:rect b="b" l="l" r="r" t="t"/>
              <a:pathLst>
                <a:path extrusionOk="0" h="1410" w="1142">
                  <a:moveTo>
                    <a:pt x="727" y="1"/>
                  </a:moveTo>
                  <a:cubicBezTo>
                    <a:pt x="727" y="1"/>
                    <a:pt x="727" y="139"/>
                    <a:pt x="588" y="139"/>
                  </a:cubicBezTo>
                  <a:cubicBezTo>
                    <a:pt x="415" y="416"/>
                    <a:pt x="139" y="589"/>
                    <a:pt x="1" y="865"/>
                  </a:cubicBezTo>
                  <a:lnTo>
                    <a:pt x="1" y="1142"/>
                  </a:lnTo>
                  <a:cubicBezTo>
                    <a:pt x="1" y="1142"/>
                    <a:pt x="1" y="1280"/>
                    <a:pt x="139" y="1280"/>
                  </a:cubicBezTo>
                  <a:cubicBezTo>
                    <a:pt x="208" y="1366"/>
                    <a:pt x="277" y="1409"/>
                    <a:pt x="351" y="1409"/>
                  </a:cubicBezTo>
                  <a:cubicBezTo>
                    <a:pt x="424" y="1409"/>
                    <a:pt x="502" y="1366"/>
                    <a:pt x="588" y="1280"/>
                  </a:cubicBezTo>
                  <a:cubicBezTo>
                    <a:pt x="727" y="1003"/>
                    <a:pt x="865" y="727"/>
                    <a:pt x="1003" y="589"/>
                  </a:cubicBezTo>
                  <a:cubicBezTo>
                    <a:pt x="1141" y="416"/>
                    <a:pt x="1141" y="277"/>
                    <a:pt x="1141" y="277"/>
                  </a:cubicBezTo>
                  <a:cubicBezTo>
                    <a:pt x="1141" y="139"/>
                    <a:pt x="1003" y="139"/>
                    <a:pt x="1003" y="139"/>
                  </a:cubicBezTo>
                  <a:cubicBezTo>
                    <a:pt x="1003" y="1"/>
                    <a:pt x="865" y="1"/>
                    <a:pt x="8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85"/>
            <p:cNvSpPr/>
            <p:nvPr/>
          </p:nvSpPr>
          <p:spPr>
            <a:xfrm>
              <a:off x="3696679" y="4083899"/>
              <a:ext cx="20492" cy="20510"/>
            </a:xfrm>
            <a:custGeom>
              <a:rect b="b" l="l" r="r" t="t"/>
              <a:pathLst>
                <a:path extrusionOk="0" h="1142" w="1141">
                  <a:moveTo>
                    <a:pt x="864" y="1"/>
                  </a:moveTo>
                  <a:cubicBezTo>
                    <a:pt x="692" y="1"/>
                    <a:pt x="692" y="1"/>
                    <a:pt x="553" y="139"/>
                  </a:cubicBezTo>
                  <a:cubicBezTo>
                    <a:pt x="415" y="277"/>
                    <a:pt x="277" y="450"/>
                    <a:pt x="138" y="727"/>
                  </a:cubicBezTo>
                  <a:cubicBezTo>
                    <a:pt x="0" y="865"/>
                    <a:pt x="0" y="1003"/>
                    <a:pt x="138" y="1141"/>
                  </a:cubicBezTo>
                  <a:cubicBezTo>
                    <a:pt x="277" y="1141"/>
                    <a:pt x="553" y="1141"/>
                    <a:pt x="553" y="1003"/>
                  </a:cubicBezTo>
                  <a:cubicBezTo>
                    <a:pt x="692" y="865"/>
                    <a:pt x="864" y="727"/>
                    <a:pt x="864" y="588"/>
                  </a:cubicBezTo>
                  <a:lnTo>
                    <a:pt x="1003" y="588"/>
                  </a:lnTo>
                  <a:cubicBezTo>
                    <a:pt x="1003" y="450"/>
                    <a:pt x="1141" y="450"/>
                    <a:pt x="1141" y="277"/>
                  </a:cubicBezTo>
                  <a:cubicBezTo>
                    <a:pt x="1141" y="277"/>
                    <a:pt x="1141" y="139"/>
                    <a:pt x="1003" y="139"/>
                  </a:cubicBezTo>
                  <a:cubicBezTo>
                    <a:pt x="1003" y="1"/>
                    <a:pt x="864" y="1"/>
                    <a:pt x="8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85"/>
            <p:cNvSpPr/>
            <p:nvPr/>
          </p:nvSpPr>
          <p:spPr>
            <a:xfrm>
              <a:off x="3712196" y="4088874"/>
              <a:ext cx="20492" cy="23599"/>
            </a:xfrm>
            <a:custGeom>
              <a:rect b="b" l="l" r="r" t="t"/>
              <a:pathLst>
                <a:path extrusionOk="0" h="1314" w="1141">
                  <a:moveTo>
                    <a:pt x="864" y="0"/>
                  </a:moveTo>
                  <a:cubicBezTo>
                    <a:pt x="692" y="0"/>
                    <a:pt x="553" y="0"/>
                    <a:pt x="553" y="173"/>
                  </a:cubicBezTo>
                  <a:cubicBezTo>
                    <a:pt x="415" y="311"/>
                    <a:pt x="277" y="588"/>
                    <a:pt x="139" y="864"/>
                  </a:cubicBezTo>
                  <a:cubicBezTo>
                    <a:pt x="0" y="1037"/>
                    <a:pt x="0" y="1176"/>
                    <a:pt x="139" y="1314"/>
                  </a:cubicBezTo>
                  <a:cubicBezTo>
                    <a:pt x="277" y="1314"/>
                    <a:pt x="553" y="1314"/>
                    <a:pt x="553" y="1176"/>
                  </a:cubicBezTo>
                  <a:cubicBezTo>
                    <a:pt x="692" y="864"/>
                    <a:pt x="864" y="726"/>
                    <a:pt x="1003" y="450"/>
                  </a:cubicBezTo>
                  <a:cubicBezTo>
                    <a:pt x="1141" y="450"/>
                    <a:pt x="1141" y="311"/>
                    <a:pt x="1141" y="173"/>
                  </a:cubicBezTo>
                  <a:lnTo>
                    <a:pt x="100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85"/>
            <p:cNvSpPr/>
            <p:nvPr/>
          </p:nvSpPr>
          <p:spPr>
            <a:xfrm>
              <a:off x="3205006" y="3928707"/>
              <a:ext cx="31053" cy="27946"/>
            </a:xfrm>
            <a:custGeom>
              <a:rect b="b" l="l" r="r" t="t"/>
              <a:pathLst>
                <a:path extrusionOk="0" h="1556" w="1729">
                  <a:moveTo>
                    <a:pt x="277" y="1"/>
                  </a:moveTo>
                  <a:cubicBezTo>
                    <a:pt x="139" y="1"/>
                    <a:pt x="139" y="139"/>
                    <a:pt x="1" y="139"/>
                  </a:cubicBezTo>
                  <a:lnTo>
                    <a:pt x="1" y="450"/>
                  </a:lnTo>
                  <a:cubicBezTo>
                    <a:pt x="1" y="450"/>
                    <a:pt x="1" y="588"/>
                    <a:pt x="139" y="588"/>
                  </a:cubicBezTo>
                  <a:cubicBezTo>
                    <a:pt x="277" y="726"/>
                    <a:pt x="277" y="726"/>
                    <a:pt x="415" y="865"/>
                  </a:cubicBezTo>
                  <a:lnTo>
                    <a:pt x="277" y="1003"/>
                  </a:lnTo>
                  <a:cubicBezTo>
                    <a:pt x="277" y="1141"/>
                    <a:pt x="277" y="1452"/>
                    <a:pt x="415" y="1452"/>
                  </a:cubicBezTo>
                  <a:cubicBezTo>
                    <a:pt x="502" y="1521"/>
                    <a:pt x="580" y="1556"/>
                    <a:pt x="636" y="1556"/>
                  </a:cubicBezTo>
                  <a:cubicBezTo>
                    <a:pt x="692" y="1556"/>
                    <a:pt x="727" y="1521"/>
                    <a:pt x="727" y="1452"/>
                  </a:cubicBezTo>
                  <a:cubicBezTo>
                    <a:pt x="865" y="1314"/>
                    <a:pt x="865" y="1314"/>
                    <a:pt x="1003" y="1141"/>
                  </a:cubicBezTo>
                  <a:cubicBezTo>
                    <a:pt x="1003" y="1314"/>
                    <a:pt x="1141" y="1314"/>
                    <a:pt x="1280" y="1452"/>
                  </a:cubicBezTo>
                  <a:lnTo>
                    <a:pt x="1452" y="1452"/>
                  </a:lnTo>
                  <a:cubicBezTo>
                    <a:pt x="1591" y="1452"/>
                    <a:pt x="1591" y="1314"/>
                    <a:pt x="1729" y="1314"/>
                  </a:cubicBezTo>
                  <a:lnTo>
                    <a:pt x="1729" y="1141"/>
                  </a:lnTo>
                  <a:cubicBezTo>
                    <a:pt x="1729" y="1003"/>
                    <a:pt x="1591" y="865"/>
                    <a:pt x="1591" y="865"/>
                  </a:cubicBezTo>
                  <a:cubicBezTo>
                    <a:pt x="1452" y="865"/>
                    <a:pt x="1452" y="726"/>
                    <a:pt x="1280" y="726"/>
                  </a:cubicBezTo>
                  <a:cubicBezTo>
                    <a:pt x="1280" y="588"/>
                    <a:pt x="1452" y="588"/>
                    <a:pt x="1452" y="450"/>
                  </a:cubicBezTo>
                  <a:cubicBezTo>
                    <a:pt x="1591" y="450"/>
                    <a:pt x="1591" y="277"/>
                    <a:pt x="1591" y="277"/>
                  </a:cubicBezTo>
                  <a:cubicBezTo>
                    <a:pt x="1591" y="139"/>
                    <a:pt x="1452" y="139"/>
                    <a:pt x="1452" y="1"/>
                  </a:cubicBezTo>
                  <a:lnTo>
                    <a:pt x="1141" y="1"/>
                  </a:lnTo>
                  <a:cubicBezTo>
                    <a:pt x="1141" y="1"/>
                    <a:pt x="1003" y="1"/>
                    <a:pt x="1003" y="139"/>
                  </a:cubicBezTo>
                  <a:cubicBezTo>
                    <a:pt x="865" y="139"/>
                    <a:pt x="865" y="277"/>
                    <a:pt x="865" y="450"/>
                  </a:cubicBezTo>
                  <a:cubicBezTo>
                    <a:pt x="727" y="277"/>
                    <a:pt x="588" y="139"/>
                    <a:pt x="415" y="139"/>
                  </a:cubicBezTo>
                  <a:cubicBezTo>
                    <a:pt x="415" y="1"/>
                    <a:pt x="277" y="1"/>
                    <a:pt x="2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85"/>
            <p:cNvSpPr/>
            <p:nvPr/>
          </p:nvSpPr>
          <p:spPr>
            <a:xfrm>
              <a:off x="3067809" y="4011269"/>
              <a:ext cx="44092" cy="41613"/>
            </a:xfrm>
            <a:custGeom>
              <a:rect b="b" l="l" r="r" t="t"/>
              <a:pathLst>
                <a:path extrusionOk="0" h="2317" w="2455">
                  <a:moveTo>
                    <a:pt x="1003" y="1"/>
                  </a:moveTo>
                  <a:cubicBezTo>
                    <a:pt x="865" y="1"/>
                    <a:pt x="865" y="1"/>
                    <a:pt x="865" y="174"/>
                  </a:cubicBezTo>
                  <a:cubicBezTo>
                    <a:pt x="727" y="174"/>
                    <a:pt x="727" y="312"/>
                    <a:pt x="865" y="312"/>
                  </a:cubicBezTo>
                  <a:cubicBezTo>
                    <a:pt x="865" y="450"/>
                    <a:pt x="865" y="588"/>
                    <a:pt x="1003" y="727"/>
                  </a:cubicBezTo>
                  <a:cubicBezTo>
                    <a:pt x="727" y="865"/>
                    <a:pt x="450" y="1038"/>
                    <a:pt x="139" y="1176"/>
                  </a:cubicBezTo>
                  <a:cubicBezTo>
                    <a:pt x="1" y="1176"/>
                    <a:pt x="1" y="1452"/>
                    <a:pt x="1" y="1591"/>
                  </a:cubicBezTo>
                  <a:cubicBezTo>
                    <a:pt x="1" y="1591"/>
                    <a:pt x="139" y="1729"/>
                    <a:pt x="277" y="1729"/>
                  </a:cubicBezTo>
                  <a:cubicBezTo>
                    <a:pt x="588" y="1902"/>
                    <a:pt x="865" y="2040"/>
                    <a:pt x="1141" y="2178"/>
                  </a:cubicBezTo>
                  <a:cubicBezTo>
                    <a:pt x="1314" y="2317"/>
                    <a:pt x="1314" y="2317"/>
                    <a:pt x="1452" y="2317"/>
                  </a:cubicBezTo>
                  <a:lnTo>
                    <a:pt x="1591" y="2178"/>
                  </a:lnTo>
                  <a:cubicBezTo>
                    <a:pt x="1729" y="2040"/>
                    <a:pt x="1591" y="1902"/>
                    <a:pt x="1591" y="1729"/>
                  </a:cubicBezTo>
                  <a:cubicBezTo>
                    <a:pt x="1314" y="1591"/>
                    <a:pt x="1141" y="1591"/>
                    <a:pt x="1003" y="1452"/>
                  </a:cubicBezTo>
                  <a:cubicBezTo>
                    <a:pt x="1003" y="1314"/>
                    <a:pt x="1141" y="1314"/>
                    <a:pt x="1314" y="1314"/>
                  </a:cubicBezTo>
                  <a:cubicBezTo>
                    <a:pt x="1452" y="1176"/>
                    <a:pt x="1452" y="1176"/>
                    <a:pt x="1452" y="1038"/>
                  </a:cubicBezTo>
                  <a:cubicBezTo>
                    <a:pt x="1452" y="865"/>
                    <a:pt x="1591" y="865"/>
                    <a:pt x="1591" y="865"/>
                  </a:cubicBezTo>
                  <a:cubicBezTo>
                    <a:pt x="1729" y="1038"/>
                    <a:pt x="1867" y="1176"/>
                    <a:pt x="2006" y="1176"/>
                  </a:cubicBezTo>
                  <a:cubicBezTo>
                    <a:pt x="2092" y="1245"/>
                    <a:pt x="2170" y="1280"/>
                    <a:pt x="2226" y="1280"/>
                  </a:cubicBezTo>
                  <a:cubicBezTo>
                    <a:pt x="2282" y="1280"/>
                    <a:pt x="2317" y="1245"/>
                    <a:pt x="2317" y="1176"/>
                  </a:cubicBezTo>
                  <a:cubicBezTo>
                    <a:pt x="2455" y="1038"/>
                    <a:pt x="2455" y="727"/>
                    <a:pt x="2317" y="727"/>
                  </a:cubicBezTo>
                  <a:cubicBezTo>
                    <a:pt x="2006" y="450"/>
                    <a:pt x="1591" y="312"/>
                    <a:pt x="13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39" name="Google Shape;2939;p85"/>
          <p:cNvSpPr/>
          <p:nvPr/>
        </p:nvSpPr>
        <p:spPr>
          <a:xfrm>
            <a:off x="1262685" y="2489017"/>
            <a:ext cx="44508" cy="35236"/>
          </a:xfrm>
          <a:custGeom>
            <a:rect b="b" l="l" r="r" t="t"/>
            <a:pathLst>
              <a:path extrusionOk="0" h="209" w="264">
                <a:moveTo>
                  <a:pt x="132" y="1"/>
                </a:moveTo>
                <a:cubicBezTo>
                  <a:pt x="1" y="1"/>
                  <a:pt x="1" y="209"/>
                  <a:pt x="132" y="209"/>
                </a:cubicBezTo>
                <a:cubicBezTo>
                  <a:pt x="263" y="209"/>
                  <a:pt x="263"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85"/>
          <p:cNvSpPr/>
          <p:nvPr/>
        </p:nvSpPr>
        <p:spPr>
          <a:xfrm>
            <a:off x="999908" y="2827628"/>
            <a:ext cx="41305" cy="32201"/>
          </a:xfrm>
          <a:custGeom>
            <a:rect b="b" l="l" r="r" t="t"/>
            <a:pathLst>
              <a:path extrusionOk="0" h="191" w="245">
                <a:moveTo>
                  <a:pt x="131" y="1"/>
                </a:moveTo>
                <a:cubicBezTo>
                  <a:pt x="0" y="1"/>
                  <a:pt x="0" y="191"/>
                  <a:pt x="131" y="191"/>
                </a:cubicBezTo>
                <a:cubicBezTo>
                  <a:pt x="244" y="191"/>
                  <a:pt x="244" y="1"/>
                  <a:pt x="1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85"/>
          <p:cNvSpPr/>
          <p:nvPr/>
        </p:nvSpPr>
        <p:spPr>
          <a:xfrm>
            <a:off x="1218158" y="3352530"/>
            <a:ext cx="44508" cy="35404"/>
          </a:xfrm>
          <a:custGeom>
            <a:rect b="b" l="l" r="r" t="t"/>
            <a:pathLst>
              <a:path extrusionOk="0" h="210" w="264">
                <a:moveTo>
                  <a:pt x="132" y="1"/>
                </a:moveTo>
                <a:cubicBezTo>
                  <a:pt x="1" y="1"/>
                  <a:pt x="1" y="209"/>
                  <a:pt x="132" y="209"/>
                </a:cubicBezTo>
                <a:cubicBezTo>
                  <a:pt x="263" y="209"/>
                  <a:pt x="263"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85"/>
          <p:cNvSpPr/>
          <p:nvPr/>
        </p:nvSpPr>
        <p:spPr>
          <a:xfrm>
            <a:off x="1307512" y="3381528"/>
            <a:ext cx="41305" cy="32201"/>
          </a:xfrm>
          <a:custGeom>
            <a:rect b="b" l="l" r="r" t="t"/>
            <a:pathLst>
              <a:path extrusionOk="0" h="191" w="245">
                <a:moveTo>
                  <a:pt x="113" y="1"/>
                </a:moveTo>
                <a:cubicBezTo>
                  <a:pt x="0" y="1"/>
                  <a:pt x="0" y="191"/>
                  <a:pt x="113" y="191"/>
                </a:cubicBezTo>
                <a:cubicBezTo>
                  <a:pt x="244" y="191"/>
                  <a:pt x="244" y="1"/>
                  <a:pt x="1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85"/>
          <p:cNvSpPr/>
          <p:nvPr/>
        </p:nvSpPr>
        <p:spPr>
          <a:xfrm>
            <a:off x="382276" y="3743833"/>
            <a:ext cx="41305" cy="35236"/>
          </a:xfrm>
          <a:custGeom>
            <a:rect b="b" l="l" r="r" t="t"/>
            <a:pathLst>
              <a:path extrusionOk="0" h="209" w="245">
                <a:moveTo>
                  <a:pt x="132" y="1"/>
                </a:moveTo>
                <a:cubicBezTo>
                  <a:pt x="1" y="1"/>
                  <a:pt x="1" y="209"/>
                  <a:pt x="132" y="209"/>
                </a:cubicBezTo>
                <a:cubicBezTo>
                  <a:pt x="245" y="209"/>
                  <a:pt x="245"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85"/>
          <p:cNvSpPr/>
          <p:nvPr/>
        </p:nvSpPr>
        <p:spPr>
          <a:xfrm>
            <a:off x="430325" y="3657682"/>
            <a:ext cx="41305" cy="32201"/>
          </a:xfrm>
          <a:custGeom>
            <a:rect b="b" l="l" r="r" t="t"/>
            <a:pathLst>
              <a:path extrusionOk="0" h="191" w="245">
                <a:moveTo>
                  <a:pt x="114" y="0"/>
                </a:moveTo>
                <a:cubicBezTo>
                  <a:pt x="1" y="0"/>
                  <a:pt x="1" y="190"/>
                  <a:pt x="114" y="190"/>
                </a:cubicBezTo>
                <a:cubicBezTo>
                  <a:pt x="245" y="190"/>
                  <a:pt x="245" y="0"/>
                  <a:pt x="1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85"/>
          <p:cNvSpPr/>
          <p:nvPr/>
        </p:nvSpPr>
        <p:spPr>
          <a:xfrm>
            <a:off x="490681" y="3743833"/>
            <a:ext cx="41305" cy="35236"/>
          </a:xfrm>
          <a:custGeom>
            <a:rect b="b" l="l" r="r" t="t"/>
            <a:pathLst>
              <a:path extrusionOk="0" h="209" w="245">
                <a:moveTo>
                  <a:pt x="131" y="1"/>
                </a:moveTo>
                <a:cubicBezTo>
                  <a:pt x="0" y="1"/>
                  <a:pt x="0" y="209"/>
                  <a:pt x="131" y="209"/>
                </a:cubicBezTo>
                <a:cubicBezTo>
                  <a:pt x="244" y="209"/>
                  <a:pt x="244" y="1"/>
                  <a:pt x="1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85"/>
          <p:cNvSpPr/>
          <p:nvPr/>
        </p:nvSpPr>
        <p:spPr>
          <a:xfrm>
            <a:off x="832183" y="2041053"/>
            <a:ext cx="86319" cy="66594"/>
          </a:xfrm>
          <a:custGeom>
            <a:rect b="b" l="l" r="r" t="t"/>
            <a:pathLst>
              <a:path extrusionOk="0" h="395" w="512">
                <a:moveTo>
                  <a:pt x="250" y="1"/>
                </a:moveTo>
                <a:cubicBezTo>
                  <a:pt x="1" y="1"/>
                  <a:pt x="1" y="394"/>
                  <a:pt x="250" y="394"/>
                </a:cubicBezTo>
                <a:cubicBezTo>
                  <a:pt x="512" y="394"/>
                  <a:pt x="512" y="1"/>
                  <a:pt x="2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85"/>
          <p:cNvSpPr/>
          <p:nvPr/>
        </p:nvSpPr>
        <p:spPr>
          <a:xfrm>
            <a:off x="1129632" y="1135966"/>
            <a:ext cx="177865" cy="171459"/>
          </a:xfrm>
          <a:custGeom>
            <a:rect b="b" l="l" r="r" t="t"/>
            <a:pathLst>
              <a:path extrusionOk="0" h="1017" w="1055">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85"/>
          <p:cNvSpPr/>
          <p:nvPr/>
        </p:nvSpPr>
        <p:spPr>
          <a:xfrm>
            <a:off x="325124" y="1381852"/>
            <a:ext cx="174830" cy="177528"/>
          </a:xfrm>
          <a:custGeom>
            <a:rect b="b" l="l" r="r" t="t"/>
            <a:pathLst>
              <a:path extrusionOk="0" h="1053" w="1037">
                <a:moveTo>
                  <a:pt x="750" y="0"/>
                </a:moveTo>
                <a:cubicBezTo>
                  <a:pt x="739" y="0"/>
                  <a:pt x="729" y="2"/>
                  <a:pt x="720" y="5"/>
                </a:cubicBezTo>
                <a:cubicBezTo>
                  <a:pt x="625" y="64"/>
                  <a:pt x="530" y="118"/>
                  <a:pt x="435" y="177"/>
                </a:cubicBezTo>
                <a:cubicBezTo>
                  <a:pt x="398" y="154"/>
                  <a:pt x="358" y="136"/>
                  <a:pt x="303" y="118"/>
                </a:cubicBezTo>
                <a:cubicBezTo>
                  <a:pt x="292" y="113"/>
                  <a:pt x="280" y="110"/>
                  <a:pt x="269" y="110"/>
                </a:cubicBezTo>
                <a:cubicBezTo>
                  <a:pt x="207" y="110"/>
                  <a:pt x="157" y="188"/>
                  <a:pt x="172" y="249"/>
                </a:cubicBezTo>
                <a:cubicBezTo>
                  <a:pt x="190" y="290"/>
                  <a:pt x="208" y="326"/>
                  <a:pt x="227" y="362"/>
                </a:cubicBezTo>
                <a:cubicBezTo>
                  <a:pt x="154" y="421"/>
                  <a:pt x="95" y="494"/>
                  <a:pt x="41" y="552"/>
                </a:cubicBezTo>
                <a:cubicBezTo>
                  <a:pt x="0" y="589"/>
                  <a:pt x="18" y="666"/>
                  <a:pt x="59" y="702"/>
                </a:cubicBezTo>
                <a:cubicBezTo>
                  <a:pt x="77" y="720"/>
                  <a:pt x="113" y="742"/>
                  <a:pt x="154" y="742"/>
                </a:cubicBezTo>
                <a:cubicBezTo>
                  <a:pt x="227" y="720"/>
                  <a:pt x="303" y="720"/>
                  <a:pt x="358" y="702"/>
                </a:cubicBezTo>
                <a:cubicBezTo>
                  <a:pt x="417" y="815"/>
                  <a:pt x="471" y="910"/>
                  <a:pt x="548" y="1005"/>
                </a:cubicBezTo>
                <a:cubicBezTo>
                  <a:pt x="563" y="1038"/>
                  <a:pt x="594" y="1053"/>
                  <a:pt x="625" y="1053"/>
                </a:cubicBezTo>
                <a:cubicBezTo>
                  <a:pt x="665" y="1053"/>
                  <a:pt x="707" y="1028"/>
                  <a:pt x="720" y="987"/>
                </a:cubicBezTo>
                <a:cubicBezTo>
                  <a:pt x="738" y="874"/>
                  <a:pt x="774" y="761"/>
                  <a:pt x="810" y="629"/>
                </a:cubicBezTo>
                <a:cubicBezTo>
                  <a:pt x="851" y="629"/>
                  <a:pt x="887" y="629"/>
                  <a:pt x="923" y="607"/>
                </a:cubicBezTo>
                <a:cubicBezTo>
                  <a:pt x="1036" y="589"/>
                  <a:pt x="1036" y="457"/>
                  <a:pt x="946" y="421"/>
                </a:cubicBezTo>
                <a:cubicBezTo>
                  <a:pt x="923" y="403"/>
                  <a:pt x="887" y="403"/>
                  <a:pt x="869" y="381"/>
                </a:cubicBezTo>
                <a:cubicBezTo>
                  <a:pt x="869" y="290"/>
                  <a:pt x="869" y="195"/>
                  <a:pt x="851" y="82"/>
                </a:cubicBezTo>
                <a:cubicBezTo>
                  <a:pt x="851" y="33"/>
                  <a:pt x="799" y="0"/>
                  <a:pt x="75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85"/>
          <p:cNvSpPr/>
          <p:nvPr/>
        </p:nvSpPr>
        <p:spPr>
          <a:xfrm>
            <a:off x="271005" y="2959035"/>
            <a:ext cx="89354" cy="66594"/>
          </a:xfrm>
          <a:custGeom>
            <a:rect b="b" l="l" r="r" t="t"/>
            <a:pathLst>
              <a:path extrusionOk="0" h="395" w="530">
                <a:moveTo>
                  <a:pt x="267" y="1"/>
                </a:moveTo>
                <a:cubicBezTo>
                  <a:pt x="0" y="1"/>
                  <a:pt x="0" y="394"/>
                  <a:pt x="267" y="394"/>
                </a:cubicBezTo>
                <a:cubicBezTo>
                  <a:pt x="529" y="394"/>
                  <a:pt x="529" y="1"/>
                  <a:pt x="26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85"/>
          <p:cNvSpPr/>
          <p:nvPr/>
        </p:nvSpPr>
        <p:spPr>
          <a:xfrm>
            <a:off x="287022" y="3146678"/>
            <a:ext cx="86319" cy="69629"/>
          </a:xfrm>
          <a:custGeom>
            <a:rect b="b" l="l" r="r" t="t"/>
            <a:pathLst>
              <a:path extrusionOk="0" h="413" w="512">
                <a:moveTo>
                  <a:pt x="244" y="1"/>
                </a:moveTo>
                <a:cubicBezTo>
                  <a:pt x="0" y="1"/>
                  <a:pt x="0" y="412"/>
                  <a:pt x="244" y="412"/>
                </a:cubicBezTo>
                <a:cubicBezTo>
                  <a:pt x="511" y="412"/>
                  <a:pt x="511" y="1"/>
                  <a:pt x="24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85"/>
          <p:cNvSpPr/>
          <p:nvPr/>
        </p:nvSpPr>
        <p:spPr>
          <a:xfrm flipH="1">
            <a:off x="7835280" y="2489017"/>
            <a:ext cx="44508" cy="35236"/>
          </a:xfrm>
          <a:custGeom>
            <a:rect b="b" l="l" r="r" t="t"/>
            <a:pathLst>
              <a:path extrusionOk="0" h="209" w="264">
                <a:moveTo>
                  <a:pt x="132" y="1"/>
                </a:moveTo>
                <a:cubicBezTo>
                  <a:pt x="1" y="1"/>
                  <a:pt x="1" y="209"/>
                  <a:pt x="132" y="209"/>
                </a:cubicBezTo>
                <a:cubicBezTo>
                  <a:pt x="263" y="209"/>
                  <a:pt x="263"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85"/>
          <p:cNvSpPr/>
          <p:nvPr/>
        </p:nvSpPr>
        <p:spPr>
          <a:xfrm flipH="1">
            <a:off x="8101259" y="2827628"/>
            <a:ext cx="41305" cy="32201"/>
          </a:xfrm>
          <a:custGeom>
            <a:rect b="b" l="l" r="r" t="t"/>
            <a:pathLst>
              <a:path extrusionOk="0" h="191" w="245">
                <a:moveTo>
                  <a:pt x="131" y="1"/>
                </a:moveTo>
                <a:cubicBezTo>
                  <a:pt x="0" y="1"/>
                  <a:pt x="0" y="191"/>
                  <a:pt x="131" y="191"/>
                </a:cubicBezTo>
                <a:cubicBezTo>
                  <a:pt x="244" y="191"/>
                  <a:pt x="244" y="1"/>
                  <a:pt x="1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85"/>
          <p:cNvSpPr/>
          <p:nvPr/>
        </p:nvSpPr>
        <p:spPr>
          <a:xfrm flipH="1">
            <a:off x="7560550" y="3402016"/>
            <a:ext cx="40150" cy="31937"/>
          </a:xfrm>
          <a:custGeom>
            <a:rect b="b" l="l" r="r" t="t"/>
            <a:pathLst>
              <a:path extrusionOk="0" h="210" w="264">
                <a:moveTo>
                  <a:pt x="132" y="1"/>
                </a:moveTo>
                <a:cubicBezTo>
                  <a:pt x="1" y="1"/>
                  <a:pt x="1" y="209"/>
                  <a:pt x="132" y="209"/>
                </a:cubicBezTo>
                <a:cubicBezTo>
                  <a:pt x="263" y="209"/>
                  <a:pt x="263"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85"/>
          <p:cNvSpPr/>
          <p:nvPr/>
        </p:nvSpPr>
        <p:spPr>
          <a:xfrm flipH="1">
            <a:off x="7482837" y="3428174"/>
            <a:ext cx="37260" cy="29047"/>
          </a:xfrm>
          <a:custGeom>
            <a:rect b="b" l="l" r="r" t="t"/>
            <a:pathLst>
              <a:path extrusionOk="0" h="191" w="245">
                <a:moveTo>
                  <a:pt x="113" y="1"/>
                </a:moveTo>
                <a:cubicBezTo>
                  <a:pt x="0" y="1"/>
                  <a:pt x="0" y="191"/>
                  <a:pt x="113" y="191"/>
                </a:cubicBezTo>
                <a:cubicBezTo>
                  <a:pt x="244" y="191"/>
                  <a:pt x="244" y="1"/>
                  <a:pt x="1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85"/>
          <p:cNvSpPr/>
          <p:nvPr/>
        </p:nvSpPr>
        <p:spPr>
          <a:xfrm flipH="1">
            <a:off x="8718891" y="3743833"/>
            <a:ext cx="41305" cy="35236"/>
          </a:xfrm>
          <a:custGeom>
            <a:rect b="b" l="l" r="r" t="t"/>
            <a:pathLst>
              <a:path extrusionOk="0" h="209" w="245">
                <a:moveTo>
                  <a:pt x="132" y="1"/>
                </a:moveTo>
                <a:cubicBezTo>
                  <a:pt x="1" y="1"/>
                  <a:pt x="1" y="209"/>
                  <a:pt x="132" y="209"/>
                </a:cubicBezTo>
                <a:cubicBezTo>
                  <a:pt x="245" y="209"/>
                  <a:pt x="245"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85"/>
          <p:cNvSpPr/>
          <p:nvPr/>
        </p:nvSpPr>
        <p:spPr>
          <a:xfrm flipH="1">
            <a:off x="8670842" y="3657682"/>
            <a:ext cx="41305" cy="32201"/>
          </a:xfrm>
          <a:custGeom>
            <a:rect b="b" l="l" r="r" t="t"/>
            <a:pathLst>
              <a:path extrusionOk="0" h="191" w="245">
                <a:moveTo>
                  <a:pt x="114" y="0"/>
                </a:moveTo>
                <a:cubicBezTo>
                  <a:pt x="1" y="0"/>
                  <a:pt x="1" y="190"/>
                  <a:pt x="114" y="190"/>
                </a:cubicBezTo>
                <a:cubicBezTo>
                  <a:pt x="245" y="190"/>
                  <a:pt x="245" y="0"/>
                  <a:pt x="1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85"/>
          <p:cNvSpPr/>
          <p:nvPr/>
        </p:nvSpPr>
        <p:spPr>
          <a:xfrm flipH="1">
            <a:off x="8610486" y="3743833"/>
            <a:ext cx="41305" cy="35236"/>
          </a:xfrm>
          <a:custGeom>
            <a:rect b="b" l="l" r="r" t="t"/>
            <a:pathLst>
              <a:path extrusionOk="0" h="209" w="245">
                <a:moveTo>
                  <a:pt x="131" y="1"/>
                </a:moveTo>
                <a:cubicBezTo>
                  <a:pt x="0" y="1"/>
                  <a:pt x="0" y="209"/>
                  <a:pt x="131" y="209"/>
                </a:cubicBezTo>
                <a:cubicBezTo>
                  <a:pt x="244" y="209"/>
                  <a:pt x="244" y="1"/>
                  <a:pt x="1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p85"/>
          <p:cNvSpPr/>
          <p:nvPr/>
        </p:nvSpPr>
        <p:spPr>
          <a:xfrm flipH="1">
            <a:off x="8223970" y="2041053"/>
            <a:ext cx="86319" cy="66594"/>
          </a:xfrm>
          <a:custGeom>
            <a:rect b="b" l="l" r="r" t="t"/>
            <a:pathLst>
              <a:path extrusionOk="0" h="395" w="512">
                <a:moveTo>
                  <a:pt x="250" y="1"/>
                </a:moveTo>
                <a:cubicBezTo>
                  <a:pt x="1" y="1"/>
                  <a:pt x="1" y="394"/>
                  <a:pt x="250" y="394"/>
                </a:cubicBezTo>
                <a:cubicBezTo>
                  <a:pt x="512" y="394"/>
                  <a:pt x="512" y="1"/>
                  <a:pt x="2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85"/>
          <p:cNvSpPr/>
          <p:nvPr/>
        </p:nvSpPr>
        <p:spPr>
          <a:xfrm flipH="1">
            <a:off x="7834976" y="1135966"/>
            <a:ext cx="177865" cy="171459"/>
          </a:xfrm>
          <a:custGeom>
            <a:rect b="b" l="l" r="r" t="t"/>
            <a:pathLst>
              <a:path extrusionOk="0" h="1017" w="1055">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85"/>
          <p:cNvSpPr/>
          <p:nvPr/>
        </p:nvSpPr>
        <p:spPr>
          <a:xfrm flipH="1">
            <a:off x="8642519" y="1381852"/>
            <a:ext cx="174830" cy="177528"/>
          </a:xfrm>
          <a:custGeom>
            <a:rect b="b" l="l" r="r" t="t"/>
            <a:pathLst>
              <a:path extrusionOk="0" h="1053" w="1037">
                <a:moveTo>
                  <a:pt x="750" y="0"/>
                </a:moveTo>
                <a:cubicBezTo>
                  <a:pt x="739" y="0"/>
                  <a:pt x="729" y="2"/>
                  <a:pt x="720" y="5"/>
                </a:cubicBezTo>
                <a:cubicBezTo>
                  <a:pt x="625" y="64"/>
                  <a:pt x="530" y="118"/>
                  <a:pt x="435" y="177"/>
                </a:cubicBezTo>
                <a:cubicBezTo>
                  <a:pt x="398" y="154"/>
                  <a:pt x="358" y="136"/>
                  <a:pt x="303" y="118"/>
                </a:cubicBezTo>
                <a:cubicBezTo>
                  <a:pt x="292" y="113"/>
                  <a:pt x="280" y="110"/>
                  <a:pt x="269" y="110"/>
                </a:cubicBezTo>
                <a:cubicBezTo>
                  <a:pt x="207" y="110"/>
                  <a:pt x="157" y="188"/>
                  <a:pt x="172" y="249"/>
                </a:cubicBezTo>
                <a:cubicBezTo>
                  <a:pt x="190" y="290"/>
                  <a:pt x="208" y="326"/>
                  <a:pt x="227" y="362"/>
                </a:cubicBezTo>
                <a:cubicBezTo>
                  <a:pt x="154" y="421"/>
                  <a:pt x="95" y="494"/>
                  <a:pt x="41" y="552"/>
                </a:cubicBezTo>
                <a:cubicBezTo>
                  <a:pt x="0" y="589"/>
                  <a:pt x="18" y="666"/>
                  <a:pt x="59" y="702"/>
                </a:cubicBezTo>
                <a:cubicBezTo>
                  <a:pt x="77" y="720"/>
                  <a:pt x="113" y="742"/>
                  <a:pt x="154" y="742"/>
                </a:cubicBezTo>
                <a:cubicBezTo>
                  <a:pt x="227" y="720"/>
                  <a:pt x="303" y="720"/>
                  <a:pt x="358" y="702"/>
                </a:cubicBezTo>
                <a:cubicBezTo>
                  <a:pt x="417" y="815"/>
                  <a:pt x="471" y="910"/>
                  <a:pt x="548" y="1005"/>
                </a:cubicBezTo>
                <a:cubicBezTo>
                  <a:pt x="563" y="1038"/>
                  <a:pt x="594" y="1053"/>
                  <a:pt x="625" y="1053"/>
                </a:cubicBezTo>
                <a:cubicBezTo>
                  <a:pt x="665" y="1053"/>
                  <a:pt x="707" y="1028"/>
                  <a:pt x="720" y="987"/>
                </a:cubicBezTo>
                <a:cubicBezTo>
                  <a:pt x="738" y="874"/>
                  <a:pt x="774" y="761"/>
                  <a:pt x="810" y="629"/>
                </a:cubicBezTo>
                <a:cubicBezTo>
                  <a:pt x="851" y="629"/>
                  <a:pt x="887" y="629"/>
                  <a:pt x="923" y="607"/>
                </a:cubicBezTo>
                <a:cubicBezTo>
                  <a:pt x="1036" y="589"/>
                  <a:pt x="1036" y="457"/>
                  <a:pt x="946" y="421"/>
                </a:cubicBezTo>
                <a:cubicBezTo>
                  <a:pt x="923" y="403"/>
                  <a:pt x="887" y="403"/>
                  <a:pt x="869" y="381"/>
                </a:cubicBezTo>
                <a:cubicBezTo>
                  <a:pt x="869" y="290"/>
                  <a:pt x="869" y="195"/>
                  <a:pt x="851" y="82"/>
                </a:cubicBezTo>
                <a:cubicBezTo>
                  <a:pt x="851" y="33"/>
                  <a:pt x="799" y="0"/>
                  <a:pt x="75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85"/>
          <p:cNvSpPr/>
          <p:nvPr/>
        </p:nvSpPr>
        <p:spPr>
          <a:xfrm flipH="1">
            <a:off x="8782113" y="2959035"/>
            <a:ext cx="89354" cy="66594"/>
          </a:xfrm>
          <a:custGeom>
            <a:rect b="b" l="l" r="r" t="t"/>
            <a:pathLst>
              <a:path extrusionOk="0" h="395" w="530">
                <a:moveTo>
                  <a:pt x="267" y="1"/>
                </a:moveTo>
                <a:cubicBezTo>
                  <a:pt x="0" y="1"/>
                  <a:pt x="0" y="394"/>
                  <a:pt x="267" y="394"/>
                </a:cubicBezTo>
                <a:cubicBezTo>
                  <a:pt x="529" y="394"/>
                  <a:pt x="529" y="1"/>
                  <a:pt x="26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85"/>
          <p:cNvSpPr/>
          <p:nvPr/>
        </p:nvSpPr>
        <p:spPr>
          <a:xfrm flipH="1">
            <a:off x="8769132" y="3146678"/>
            <a:ext cx="86319" cy="69629"/>
          </a:xfrm>
          <a:custGeom>
            <a:rect b="b" l="l" r="r" t="t"/>
            <a:pathLst>
              <a:path extrusionOk="0" h="413" w="512">
                <a:moveTo>
                  <a:pt x="244" y="1"/>
                </a:moveTo>
                <a:cubicBezTo>
                  <a:pt x="0" y="1"/>
                  <a:pt x="0" y="412"/>
                  <a:pt x="244" y="412"/>
                </a:cubicBezTo>
                <a:cubicBezTo>
                  <a:pt x="511" y="412"/>
                  <a:pt x="511" y="1"/>
                  <a:pt x="24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85"/>
          <p:cNvSpPr/>
          <p:nvPr/>
        </p:nvSpPr>
        <p:spPr>
          <a:xfrm>
            <a:off x="8655168" y="805725"/>
            <a:ext cx="252704" cy="244945"/>
          </a:xfrm>
          <a:custGeom>
            <a:rect b="b" l="l" r="r" t="t"/>
            <a:pathLst>
              <a:path extrusionOk="0" h="4173" w="4305">
                <a:moveTo>
                  <a:pt x="2288" y="549"/>
                </a:moveTo>
                <a:lnTo>
                  <a:pt x="2288" y="549"/>
                </a:lnTo>
                <a:cubicBezTo>
                  <a:pt x="2342" y="840"/>
                  <a:pt x="2397" y="1133"/>
                  <a:pt x="2451" y="1427"/>
                </a:cubicBezTo>
                <a:lnTo>
                  <a:pt x="2451" y="1427"/>
                </a:lnTo>
                <a:cubicBezTo>
                  <a:pt x="2261" y="1411"/>
                  <a:pt x="2071" y="1395"/>
                  <a:pt x="1881" y="1378"/>
                </a:cubicBezTo>
                <a:lnTo>
                  <a:pt x="1881" y="1378"/>
                </a:lnTo>
                <a:cubicBezTo>
                  <a:pt x="2018" y="1101"/>
                  <a:pt x="2154" y="824"/>
                  <a:pt x="2288" y="549"/>
                </a:cubicBezTo>
                <a:close/>
                <a:moveTo>
                  <a:pt x="540" y="1521"/>
                </a:moveTo>
                <a:cubicBezTo>
                  <a:pt x="849" y="1552"/>
                  <a:pt x="1158" y="1581"/>
                  <a:pt x="1468" y="1609"/>
                </a:cubicBezTo>
                <a:lnTo>
                  <a:pt x="1468" y="1609"/>
                </a:lnTo>
                <a:cubicBezTo>
                  <a:pt x="1382" y="1786"/>
                  <a:pt x="1295" y="1962"/>
                  <a:pt x="1208" y="2139"/>
                </a:cubicBezTo>
                <a:lnTo>
                  <a:pt x="1208" y="2139"/>
                </a:lnTo>
                <a:cubicBezTo>
                  <a:pt x="985" y="1932"/>
                  <a:pt x="762" y="1726"/>
                  <a:pt x="540" y="1521"/>
                </a:cubicBezTo>
                <a:close/>
                <a:moveTo>
                  <a:pt x="2767" y="1721"/>
                </a:moveTo>
                <a:lnTo>
                  <a:pt x="2767" y="1721"/>
                </a:lnTo>
                <a:cubicBezTo>
                  <a:pt x="3075" y="1746"/>
                  <a:pt x="3383" y="1771"/>
                  <a:pt x="3691" y="1797"/>
                </a:cubicBezTo>
                <a:lnTo>
                  <a:pt x="3691" y="1797"/>
                </a:lnTo>
                <a:cubicBezTo>
                  <a:pt x="3420" y="1956"/>
                  <a:pt x="3147" y="2115"/>
                  <a:pt x="2874" y="2274"/>
                </a:cubicBezTo>
                <a:lnTo>
                  <a:pt x="2874" y="2274"/>
                </a:lnTo>
                <a:cubicBezTo>
                  <a:pt x="2839" y="2090"/>
                  <a:pt x="2803" y="1905"/>
                  <a:pt x="2767" y="1721"/>
                </a:cubicBezTo>
                <a:close/>
                <a:moveTo>
                  <a:pt x="1754" y="1634"/>
                </a:moveTo>
                <a:cubicBezTo>
                  <a:pt x="2003" y="1656"/>
                  <a:pt x="2252" y="1677"/>
                  <a:pt x="2501" y="1698"/>
                </a:cubicBezTo>
                <a:lnTo>
                  <a:pt x="2501" y="1698"/>
                </a:lnTo>
                <a:cubicBezTo>
                  <a:pt x="2545" y="1936"/>
                  <a:pt x="2589" y="2175"/>
                  <a:pt x="2633" y="2414"/>
                </a:cubicBezTo>
                <a:lnTo>
                  <a:pt x="2633" y="2414"/>
                </a:lnTo>
                <a:cubicBezTo>
                  <a:pt x="2401" y="2548"/>
                  <a:pt x="2169" y="2682"/>
                  <a:pt x="1936" y="2816"/>
                </a:cubicBezTo>
                <a:lnTo>
                  <a:pt x="1936" y="2816"/>
                </a:lnTo>
                <a:cubicBezTo>
                  <a:pt x="1761" y="2653"/>
                  <a:pt x="1587" y="2491"/>
                  <a:pt x="1412" y="2328"/>
                </a:cubicBezTo>
                <a:lnTo>
                  <a:pt x="1412" y="2328"/>
                </a:lnTo>
                <a:cubicBezTo>
                  <a:pt x="1526" y="2097"/>
                  <a:pt x="1640" y="1865"/>
                  <a:pt x="1754" y="1634"/>
                </a:cubicBezTo>
                <a:close/>
                <a:moveTo>
                  <a:pt x="1288" y="2578"/>
                </a:moveTo>
                <a:cubicBezTo>
                  <a:pt x="1423" y="2704"/>
                  <a:pt x="1558" y="2830"/>
                  <a:pt x="1694" y="2955"/>
                </a:cubicBezTo>
                <a:lnTo>
                  <a:pt x="1694" y="2955"/>
                </a:lnTo>
                <a:cubicBezTo>
                  <a:pt x="1418" y="3113"/>
                  <a:pt x="1144" y="3270"/>
                  <a:pt x="870" y="3426"/>
                </a:cubicBezTo>
                <a:lnTo>
                  <a:pt x="870" y="3426"/>
                </a:lnTo>
                <a:cubicBezTo>
                  <a:pt x="1009" y="3144"/>
                  <a:pt x="1148" y="2861"/>
                  <a:pt x="1288" y="2578"/>
                </a:cubicBezTo>
                <a:close/>
                <a:moveTo>
                  <a:pt x="2683" y="2684"/>
                </a:moveTo>
                <a:lnTo>
                  <a:pt x="2683" y="2684"/>
                </a:lnTo>
                <a:cubicBezTo>
                  <a:pt x="2744" y="3014"/>
                  <a:pt x="2805" y="3345"/>
                  <a:pt x="2865" y="3676"/>
                </a:cubicBezTo>
                <a:lnTo>
                  <a:pt x="2865" y="3676"/>
                </a:lnTo>
                <a:cubicBezTo>
                  <a:pt x="2622" y="3452"/>
                  <a:pt x="2379" y="3227"/>
                  <a:pt x="2136" y="3001"/>
                </a:cubicBezTo>
                <a:lnTo>
                  <a:pt x="2136" y="3001"/>
                </a:lnTo>
                <a:cubicBezTo>
                  <a:pt x="2318" y="2895"/>
                  <a:pt x="2501" y="2789"/>
                  <a:pt x="2683" y="2684"/>
                </a:cubicBezTo>
                <a:close/>
                <a:moveTo>
                  <a:pt x="2336" y="0"/>
                </a:moveTo>
                <a:cubicBezTo>
                  <a:pt x="2289" y="0"/>
                  <a:pt x="2242" y="21"/>
                  <a:pt x="2220" y="68"/>
                </a:cubicBezTo>
                <a:cubicBezTo>
                  <a:pt x="2011" y="494"/>
                  <a:pt x="1802" y="923"/>
                  <a:pt x="1593" y="1352"/>
                </a:cubicBezTo>
                <a:lnTo>
                  <a:pt x="1593" y="1352"/>
                </a:lnTo>
                <a:cubicBezTo>
                  <a:pt x="1124" y="1310"/>
                  <a:pt x="655" y="1265"/>
                  <a:pt x="186" y="1216"/>
                </a:cubicBezTo>
                <a:cubicBezTo>
                  <a:pt x="52" y="1216"/>
                  <a:pt x="0" y="1377"/>
                  <a:pt x="77" y="1460"/>
                </a:cubicBezTo>
                <a:cubicBezTo>
                  <a:pt x="413" y="1767"/>
                  <a:pt x="749" y="2078"/>
                  <a:pt x="1085" y="2390"/>
                </a:cubicBezTo>
                <a:lnTo>
                  <a:pt x="1085" y="2390"/>
                </a:lnTo>
                <a:cubicBezTo>
                  <a:pt x="872" y="2823"/>
                  <a:pt x="656" y="3257"/>
                  <a:pt x="439" y="3687"/>
                </a:cubicBezTo>
                <a:lnTo>
                  <a:pt x="439" y="3687"/>
                </a:lnTo>
                <a:cubicBezTo>
                  <a:pt x="425" y="3707"/>
                  <a:pt x="417" y="3727"/>
                  <a:pt x="415" y="3748"/>
                </a:cubicBezTo>
                <a:lnTo>
                  <a:pt x="415" y="3748"/>
                </a:lnTo>
                <a:cubicBezTo>
                  <a:pt x="399" y="3839"/>
                  <a:pt x="481" y="3912"/>
                  <a:pt x="559" y="3912"/>
                </a:cubicBezTo>
                <a:cubicBezTo>
                  <a:pt x="590" y="3912"/>
                  <a:pt x="621" y="3900"/>
                  <a:pt x="645" y="3874"/>
                </a:cubicBezTo>
                <a:lnTo>
                  <a:pt x="645" y="3874"/>
                </a:lnTo>
                <a:cubicBezTo>
                  <a:pt x="1058" y="3630"/>
                  <a:pt x="1476" y="3385"/>
                  <a:pt x="1894" y="3142"/>
                </a:cubicBezTo>
                <a:lnTo>
                  <a:pt x="1894" y="3142"/>
                </a:lnTo>
                <a:cubicBezTo>
                  <a:pt x="2251" y="3473"/>
                  <a:pt x="2607" y="3803"/>
                  <a:pt x="2964" y="4128"/>
                </a:cubicBezTo>
                <a:cubicBezTo>
                  <a:pt x="2995" y="4160"/>
                  <a:pt x="3031" y="4173"/>
                  <a:pt x="3065" y="4173"/>
                </a:cubicBezTo>
                <a:cubicBezTo>
                  <a:pt x="3149" y="4173"/>
                  <a:pt x="3226" y="4091"/>
                  <a:pt x="3207" y="4000"/>
                </a:cubicBezTo>
                <a:cubicBezTo>
                  <a:pt x="3116" y="3518"/>
                  <a:pt x="3022" y="3032"/>
                  <a:pt x="2927" y="2543"/>
                </a:cubicBezTo>
                <a:lnTo>
                  <a:pt x="2927" y="2543"/>
                </a:lnTo>
                <a:cubicBezTo>
                  <a:pt x="3343" y="2303"/>
                  <a:pt x="3758" y="2066"/>
                  <a:pt x="4169" y="1832"/>
                </a:cubicBezTo>
                <a:cubicBezTo>
                  <a:pt x="4304" y="1755"/>
                  <a:pt x="4221" y="1595"/>
                  <a:pt x="4118" y="1563"/>
                </a:cubicBezTo>
                <a:cubicBezTo>
                  <a:pt x="3650" y="1526"/>
                  <a:pt x="3182" y="1489"/>
                  <a:pt x="2715" y="1450"/>
                </a:cubicBezTo>
                <a:lnTo>
                  <a:pt x="2715" y="1450"/>
                </a:lnTo>
                <a:cubicBezTo>
                  <a:pt x="2627" y="998"/>
                  <a:pt x="2541" y="546"/>
                  <a:pt x="2457" y="94"/>
                </a:cubicBezTo>
                <a:cubicBezTo>
                  <a:pt x="2457" y="36"/>
                  <a:pt x="2397" y="0"/>
                  <a:pt x="23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85"/>
          <p:cNvSpPr/>
          <p:nvPr/>
        </p:nvSpPr>
        <p:spPr>
          <a:xfrm>
            <a:off x="7117700" y="4206195"/>
            <a:ext cx="302716" cy="350776"/>
          </a:xfrm>
          <a:custGeom>
            <a:rect b="b" l="l" r="r" t="t"/>
            <a:pathLst>
              <a:path extrusionOk="0" h="5976" w="5157">
                <a:moveTo>
                  <a:pt x="4217" y="0"/>
                </a:moveTo>
                <a:cubicBezTo>
                  <a:pt x="3523" y="0"/>
                  <a:pt x="2983" y="987"/>
                  <a:pt x="2617" y="1452"/>
                </a:cubicBezTo>
                <a:cubicBezTo>
                  <a:pt x="1950" y="2279"/>
                  <a:pt x="1257" y="3081"/>
                  <a:pt x="667" y="3959"/>
                </a:cubicBezTo>
                <a:cubicBezTo>
                  <a:pt x="295" y="4524"/>
                  <a:pt x="0" y="5326"/>
                  <a:pt x="693" y="5781"/>
                </a:cubicBezTo>
                <a:cubicBezTo>
                  <a:pt x="897" y="5917"/>
                  <a:pt x="1091" y="5975"/>
                  <a:pt x="1275" y="5975"/>
                </a:cubicBezTo>
                <a:cubicBezTo>
                  <a:pt x="1954" y="5975"/>
                  <a:pt x="2493" y="5184"/>
                  <a:pt x="2912" y="4658"/>
                </a:cubicBezTo>
                <a:cubicBezTo>
                  <a:pt x="3476" y="3985"/>
                  <a:pt x="4009" y="3318"/>
                  <a:pt x="4541" y="2625"/>
                </a:cubicBezTo>
                <a:cubicBezTo>
                  <a:pt x="4623" y="2524"/>
                  <a:pt x="4538" y="2393"/>
                  <a:pt x="4444" y="2393"/>
                </a:cubicBezTo>
                <a:cubicBezTo>
                  <a:pt x="4413" y="2393"/>
                  <a:pt x="4382" y="2406"/>
                  <a:pt x="4355" y="2439"/>
                </a:cubicBezTo>
                <a:cubicBezTo>
                  <a:pt x="3771" y="3215"/>
                  <a:pt x="3156" y="3959"/>
                  <a:pt x="2514" y="4710"/>
                </a:cubicBezTo>
                <a:cubicBezTo>
                  <a:pt x="2219" y="5082"/>
                  <a:pt x="1924" y="5537"/>
                  <a:pt x="1443" y="5698"/>
                </a:cubicBezTo>
                <a:cubicBezTo>
                  <a:pt x="1380" y="5716"/>
                  <a:pt x="1318" y="5724"/>
                  <a:pt x="1258" y="5724"/>
                </a:cubicBezTo>
                <a:cubicBezTo>
                  <a:pt x="794" y="5724"/>
                  <a:pt x="468" y="5210"/>
                  <a:pt x="564" y="4761"/>
                </a:cubicBezTo>
                <a:cubicBezTo>
                  <a:pt x="667" y="4145"/>
                  <a:pt x="1334" y="3478"/>
                  <a:pt x="1687" y="3023"/>
                </a:cubicBezTo>
                <a:cubicBezTo>
                  <a:pt x="2168" y="2414"/>
                  <a:pt x="2675" y="1798"/>
                  <a:pt x="3181" y="1182"/>
                </a:cubicBezTo>
                <a:cubicBezTo>
                  <a:pt x="3367" y="938"/>
                  <a:pt x="3579" y="618"/>
                  <a:pt x="3823" y="406"/>
                </a:cubicBezTo>
                <a:cubicBezTo>
                  <a:pt x="3960" y="301"/>
                  <a:pt x="4097" y="255"/>
                  <a:pt x="4224" y="255"/>
                </a:cubicBezTo>
                <a:cubicBezTo>
                  <a:pt x="4614" y="255"/>
                  <a:pt x="4906" y="686"/>
                  <a:pt x="4785" y="1131"/>
                </a:cubicBezTo>
                <a:cubicBezTo>
                  <a:pt x="4650" y="1612"/>
                  <a:pt x="4060" y="2144"/>
                  <a:pt x="3739" y="2574"/>
                </a:cubicBezTo>
                <a:cubicBezTo>
                  <a:pt x="3419" y="2946"/>
                  <a:pt x="3130" y="3344"/>
                  <a:pt x="2809" y="3722"/>
                </a:cubicBezTo>
                <a:cubicBezTo>
                  <a:pt x="2617" y="3959"/>
                  <a:pt x="2405" y="4177"/>
                  <a:pt x="2168" y="4363"/>
                </a:cubicBezTo>
                <a:cubicBezTo>
                  <a:pt x="2117" y="4392"/>
                  <a:pt x="2063" y="4404"/>
                  <a:pt x="2010" y="4404"/>
                </a:cubicBezTo>
                <a:cubicBezTo>
                  <a:pt x="1812" y="4404"/>
                  <a:pt x="1624" y="4225"/>
                  <a:pt x="1604" y="4017"/>
                </a:cubicBezTo>
                <a:cubicBezTo>
                  <a:pt x="1552" y="3722"/>
                  <a:pt x="1899" y="3344"/>
                  <a:pt x="2085" y="3132"/>
                </a:cubicBezTo>
                <a:cubicBezTo>
                  <a:pt x="2405" y="2734"/>
                  <a:pt x="2752" y="2356"/>
                  <a:pt x="3072" y="1933"/>
                </a:cubicBezTo>
                <a:cubicBezTo>
                  <a:pt x="3157" y="1848"/>
                  <a:pt x="3063" y="1700"/>
                  <a:pt x="2966" y="1700"/>
                </a:cubicBezTo>
                <a:cubicBezTo>
                  <a:pt x="2938" y="1700"/>
                  <a:pt x="2910" y="1712"/>
                  <a:pt x="2886" y="1740"/>
                </a:cubicBezTo>
                <a:cubicBezTo>
                  <a:pt x="2489" y="2221"/>
                  <a:pt x="2085" y="2702"/>
                  <a:pt x="1713" y="3183"/>
                </a:cubicBezTo>
                <a:cubicBezTo>
                  <a:pt x="1527" y="3427"/>
                  <a:pt x="1308" y="3748"/>
                  <a:pt x="1334" y="4094"/>
                </a:cubicBezTo>
                <a:cubicBezTo>
                  <a:pt x="1393" y="4454"/>
                  <a:pt x="1678" y="4652"/>
                  <a:pt x="1983" y="4652"/>
                </a:cubicBezTo>
                <a:cubicBezTo>
                  <a:pt x="2108" y="4652"/>
                  <a:pt x="2237" y="4618"/>
                  <a:pt x="2354" y="4549"/>
                </a:cubicBezTo>
                <a:cubicBezTo>
                  <a:pt x="2675" y="4338"/>
                  <a:pt x="2938" y="4017"/>
                  <a:pt x="3181" y="3722"/>
                </a:cubicBezTo>
                <a:cubicBezTo>
                  <a:pt x="3637" y="3132"/>
                  <a:pt x="4060" y="2542"/>
                  <a:pt x="4515" y="1958"/>
                </a:cubicBezTo>
                <a:cubicBezTo>
                  <a:pt x="4785" y="1638"/>
                  <a:pt x="5157" y="1233"/>
                  <a:pt x="5080" y="752"/>
                </a:cubicBezTo>
                <a:cubicBezTo>
                  <a:pt x="5022" y="380"/>
                  <a:pt x="4811" y="137"/>
                  <a:pt x="4438" y="34"/>
                </a:cubicBezTo>
                <a:cubicBezTo>
                  <a:pt x="4363" y="11"/>
                  <a:pt x="4289" y="0"/>
                  <a:pt x="4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85"/>
          <p:cNvSpPr/>
          <p:nvPr/>
        </p:nvSpPr>
        <p:spPr>
          <a:xfrm rot="-5172461">
            <a:off x="2767399" y="4206188"/>
            <a:ext cx="302721" cy="350782"/>
          </a:xfrm>
          <a:custGeom>
            <a:rect b="b" l="l" r="r" t="t"/>
            <a:pathLst>
              <a:path extrusionOk="0" h="5976" w="5157">
                <a:moveTo>
                  <a:pt x="4217" y="0"/>
                </a:moveTo>
                <a:cubicBezTo>
                  <a:pt x="3523" y="0"/>
                  <a:pt x="2983" y="987"/>
                  <a:pt x="2617" y="1452"/>
                </a:cubicBezTo>
                <a:cubicBezTo>
                  <a:pt x="1950" y="2279"/>
                  <a:pt x="1257" y="3081"/>
                  <a:pt x="667" y="3959"/>
                </a:cubicBezTo>
                <a:cubicBezTo>
                  <a:pt x="295" y="4524"/>
                  <a:pt x="0" y="5326"/>
                  <a:pt x="693" y="5781"/>
                </a:cubicBezTo>
                <a:cubicBezTo>
                  <a:pt x="897" y="5917"/>
                  <a:pt x="1091" y="5975"/>
                  <a:pt x="1275" y="5975"/>
                </a:cubicBezTo>
                <a:cubicBezTo>
                  <a:pt x="1954" y="5975"/>
                  <a:pt x="2493" y="5184"/>
                  <a:pt x="2912" y="4658"/>
                </a:cubicBezTo>
                <a:cubicBezTo>
                  <a:pt x="3476" y="3985"/>
                  <a:pt x="4009" y="3318"/>
                  <a:pt x="4541" y="2625"/>
                </a:cubicBezTo>
                <a:cubicBezTo>
                  <a:pt x="4623" y="2524"/>
                  <a:pt x="4538" y="2393"/>
                  <a:pt x="4444" y="2393"/>
                </a:cubicBezTo>
                <a:cubicBezTo>
                  <a:pt x="4413" y="2393"/>
                  <a:pt x="4382" y="2406"/>
                  <a:pt x="4355" y="2439"/>
                </a:cubicBezTo>
                <a:cubicBezTo>
                  <a:pt x="3771" y="3215"/>
                  <a:pt x="3156" y="3959"/>
                  <a:pt x="2514" y="4710"/>
                </a:cubicBezTo>
                <a:cubicBezTo>
                  <a:pt x="2219" y="5082"/>
                  <a:pt x="1924" y="5537"/>
                  <a:pt x="1443" y="5698"/>
                </a:cubicBezTo>
                <a:cubicBezTo>
                  <a:pt x="1380" y="5716"/>
                  <a:pt x="1318" y="5724"/>
                  <a:pt x="1258" y="5724"/>
                </a:cubicBezTo>
                <a:cubicBezTo>
                  <a:pt x="794" y="5724"/>
                  <a:pt x="468" y="5210"/>
                  <a:pt x="564" y="4761"/>
                </a:cubicBezTo>
                <a:cubicBezTo>
                  <a:pt x="667" y="4145"/>
                  <a:pt x="1334" y="3478"/>
                  <a:pt x="1687" y="3023"/>
                </a:cubicBezTo>
                <a:cubicBezTo>
                  <a:pt x="2168" y="2414"/>
                  <a:pt x="2675" y="1798"/>
                  <a:pt x="3181" y="1182"/>
                </a:cubicBezTo>
                <a:cubicBezTo>
                  <a:pt x="3367" y="938"/>
                  <a:pt x="3579" y="618"/>
                  <a:pt x="3823" y="406"/>
                </a:cubicBezTo>
                <a:cubicBezTo>
                  <a:pt x="3960" y="301"/>
                  <a:pt x="4097" y="255"/>
                  <a:pt x="4224" y="255"/>
                </a:cubicBezTo>
                <a:cubicBezTo>
                  <a:pt x="4614" y="255"/>
                  <a:pt x="4906" y="686"/>
                  <a:pt x="4785" y="1131"/>
                </a:cubicBezTo>
                <a:cubicBezTo>
                  <a:pt x="4650" y="1612"/>
                  <a:pt x="4060" y="2144"/>
                  <a:pt x="3739" y="2574"/>
                </a:cubicBezTo>
                <a:cubicBezTo>
                  <a:pt x="3419" y="2946"/>
                  <a:pt x="3130" y="3344"/>
                  <a:pt x="2809" y="3722"/>
                </a:cubicBezTo>
                <a:cubicBezTo>
                  <a:pt x="2617" y="3959"/>
                  <a:pt x="2405" y="4177"/>
                  <a:pt x="2168" y="4363"/>
                </a:cubicBezTo>
                <a:cubicBezTo>
                  <a:pt x="2117" y="4392"/>
                  <a:pt x="2063" y="4404"/>
                  <a:pt x="2010" y="4404"/>
                </a:cubicBezTo>
                <a:cubicBezTo>
                  <a:pt x="1812" y="4404"/>
                  <a:pt x="1624" y="4225"/>
                  <a:pt x="1604" y="4017"/>
                </a:cubicBezTo>
                <a:cubicBezTo>
                  <a:pt x="1552" y="3722"/>
                  <a:pt x="1899" y="3344"/>
                  <a:pt x="2085" y="3132"/>
                </a:cubicBezTo>
                <a:cubicBezTo>
                  <a:pt x="2405" y="2734"/>
                  <a:pt x="2752" y="2356"/>
                  <a:pt x="3072" y="1933"/>
                </a:cubicBezTo>
                <a:cubicBezTo>
                  <a:pt x="3157" y="1848"/>
                  <a:pt x="3063" y="1700"/>
                  <a:pt x="2966" y="1700"/>
                </a:cubicBezTo>
                <a:cubicBezTo>
                  <a:pt x="2938" y="1700"/>
                  <a:pt x="2910" y="1712"/>
                  <a:pt x="2886" y="1740"/>
                </a:cubicBezTo>
                <a:cubicBezTo>
                  <a:pt x="2489" y="2221"/>
                  <a:pt x="2085" y="2702"/>
                  <a:pt x="1713" y="3183"/>
                </a:cubicBezTo>
                <a:cubicBezTo>
                  <a:pt x="1527" y="3427"/>
                  <a:pt x="1308" y="3748"/>
                  <a:pt x="1334" y="4094"/>
                </a:cubicBezTo>
                <a:cubicBezTo>
                  <a:pt x="1393" y="4454"/>
                  <a:pt x="1678" y="4652"/>
                  <a:pt x="1983" y="4652"/>
                </a:cubicBezTo>
                <a:cubicBezTo>
                  <a:pt x="2108" y="4652"/>
                  <a:pt x="2237" y="4618"/>
                  <a:pt x="2354" y="4549"/>
                </a:cubicBezTo>
                <a:cubicBezTo>
                  <a:pt x="2675" y="4338"/>
                  <a:pt x="2938" y="4017"/>
                  <a:pt x="3181" y="3722"/>
                </a:cubicBezTo>
                <a:cubicBezTo>
                  <a:pt x="3637" y="3132"/>
                  <a:pt x="4060" y="2542"/>
                  <a:pt x="4515" y="1958"/>
                </a:cubicBezTo>
                <a:cubicBezTo>
                  <a:pt x="4785" y="1638"/>
                  <a:pt x="5157" y="1233"/>
                  <a:pt x="5080" y="752"/>
                </a:cubicBezTo>
                <a:cubicBezTo>
                  <a:pt x="5022" y="380"/>
                  <a:pt x="4811" y="137"/>
                  <a:pt x="4438" y="34"/>
                </a:cubicBezTo>
                <a:cubicBezTo>
                  <a:pt x="4363" y="11"/>
                  <a:pt x="4289" y="0"/>
                  <a:pt x="4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85"/>
          <p:cNvSpPr/>
          <p:nvPr/>
        </p:nvSpPr>
        <p:spPr>
          <a:xfrm flipH="1">
            <a:off x="8336626" y="3203316"/>
            <a:ext cx="177865" cy="171459"/>
          </a:xfrm>
          <a:custGeom>
            <a:rect b="b" l="l" r="r" t="t"/>
            <a:pathLst>
              <a:path extrusionOk="0" h="1017" w="1055">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85"/>
          <p:cNvSpPr/>
          <p:nvPr/>
        </p:nvSpPr>
        <p:spPr>
          <a:xfrm flipH="1">
            <a:off x="531976" y="2317566"/>
            <a:ext cx="177865" cy="171459"/>
          </a:xfrm>
          <a:custGeom>
            <a:rect b="b" l="l" r="r" t="t"/>
            <a:pathLst>
              <a:path extrusionOk="0" h="1017" w="1055">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85"/>
          <p:cNvSpPr/>
          <p:nvPr/>
        </p:nvSpPr>
        <p:spPr>
          <a:xfrm flipH="1">
            <a:off x="3369438" y="523516"/>
            <a:ext cx="177865" cy="171459"/>
          </a:xfrm>
          <a:custGeom>
            <a:rect b="b" l="l" r="r" t="t"/>
            <a:pathLst>
              <a:path extrusionOk="0" h="1017" w="1055">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85"/>
          <p:cNvSpPr/>
          <p:nvPr/>
        </p:nvSpPr>
        <p:spPr>
          <a:xfrm flipH="1">
            <a:off x="4639156" y="839440"/>
            <a:ext cx="174830" cy="177528"/>
          </a:xfrm>
          <a:custGeom>
            <a:rect b="b" l="l" r="r" t="t"/>
            <a:pathLst>
              <a:path extrusionOk="0" h="1053" w="1037">
                <a:moveTo>
                  <a:pt x="750" y="0"/>
                </a:moveTo>
                <a:cubicBezTo>
                  <a:pt x="739" y="0"/>
                  <a:pt x="729" y="2"/>
                  <a:pt x="720" y="5"/>
                </a:cubicBezTo>
                <a:cubicBezTo>
                  <a:pt x="625" y="64"/>
                  <a:pt x="530" y="118"/>
                  <a:pt x="435" y="177"/>
                </a:cubicBezTo>
                <a:cubicBezTo>
                  <a:pt x="398" y="154"/>
                  <a:pt x="358" y="136"/>
                  <a:pt x="303" y="118"/>
                </a:cubicBezTo>
                <a:cubicBezTo>
                  <a:pt x="292" y="113"/>
                  <a:pt x="280" y="110"/>
                  <a:pt x="269" y="110"/>
                </a:cubicBezTo>
                <a:cubicBezTo>
                  <a:pt x="207" y="110"/>
                  <a:pt x="157" y="188"/>
                  <a:pt x="172" y="249"/>
                </a:cubicBezTo>
                <a:cubicBezTo>
                  <a:pt x="190" y="290"/>
                  <a:pt x="208" y="326"/>
                  <a:pt x="227" y="362"/>
                </a:cubicBezTo>
                <a:cubicBezTo>
                  <a:pt x="154" y="421"/>
                  <a:pt x="95" y="494"/>
                  <a:pt x="41" y="552"/>
                </a:cubicBezTo>
                <a:cubicBezTo>
                  <a:pt x="0" y="589"/>
                  <a:pt x="18" y="666"/>
                  <a:pt x="59" y="702"/>
                </a:cubicBezTo>
                <a:cubicBezTo>
                  <a:pt x="77" y="720"/>
                  <a:pt x="113" y="742"/>
                  <a:pt x="154" y="742"/>
                </a:cubicBezTo>
                <a:cubicBezTo>
                  <a:pt x="227" y="720"/>
                  <a:pt x="303" y="720"/>
                  <a:pt x="358" y="702"/>
                </a:cubicBezTo>
                <a:cubicBezTo>
                  <a:pt x="417" y="815"/>
                  <a:pt x="471" y="910"/>
                  <a:pt x="548" y="1005"/>
                </a:cubicBezTo>
                <a:cubicBezTo>
                  <a:pt x="563" y="1038"/>
                  <a:pt x="594" y="1053"/>
                  <a:pt x="625" y="1053"/>
                </a:cubicBezTo>
                <a:cubicBezTo>
                  <a:pt x="665" y="1053"/>
                  <a:pt x="707" y="1028"/>
                  <a:pt x="720" y="987"/>
                </a:cubicBezTo>
                <a:cubicBezTo>
                  <a:pt x="738" y="874"/>
                  <a:pt x="774" y="761"/>
                  <a:pt x="810" y="629"/>
                </a:cubicBezTo>
                <a:cubicBezTo>
                  <a:pt x="851" y="629"/>
                  <a:pt x="887" y="629"/>
                  <a:pt x="923" y="607"/>
                </a:cubicBezTo>
                <a:cubicBezTo>
                  <a:pt x="1036" y="589"/>
                  <a:pt x="1036" y="457"/>
                  <a:pt x="946" y="421"/>
                </a:cubicBezTo>
                <a:cubicBezTo>
                  <a:pt x="923" y="403"/>
                  <a:pt x="887" y="403"/>
                  <a:pt x="869" y="381"/>
                </a:cubicBezTo>
                <a:cubicBezTo>
                  <a:pt x="869" y="290"/>
                  <a:pt x="869" y="195"/>
                  <a:pt x="851" y="82"/>
                </a:cubicBezTo>
                <a:cubicBezTo>
                  <a:pt x="851" y="33"/>
                  <a:pt x="799" y="0"/>
                  <a:pt x="75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85"/>
          <p:cNvSpPr/>
          <p:nvPr/>
        </p:nvSpPr>
        <p:spPr>
          <a:xfrm>
            <a:off x="5603130" y="412125"/>
            <a:ext cx="252703" cy="244945"/>
          </a:xfrm>
          <a:custGeom>
            <a:rect b="b" l="l" r="r" t="t"/>
            <a:pathLst>
              <a:path extrusionOk="0" h="4173" w="4305">
                <a:moveTo>
                  <a:pt x="2288" y="549"/>
                </a:moveTo>
                <a:lnTo>
                  <a:pt x="2288" y="549"/>
                </a:lnTo>
                <a:cubicBezTo>
                  <a:pt x="2342" y="840"/>
                  <a:pt x="2397" y="1133"/>
                  <a:pt x="2451" y="1427"/>
                </a:cubicBezTo>
                <a:lnTo>
                  <a:pt x="2451" y="1427"/>
                </a:lnTo>
                <a:cubicBezTo>
                  <a:pt x="2261" y="1411"/>
                  <a:pt x="2071" y="1395"/>
                  <a:pt x="1881" y="1378"/>
                </a:cubicBezTo>
                <a:lnTo>
                  <a:pt x="1881" y="1378"/>
                </a:lnTo>
                <a:cubicBezTo>
                  <a:pt x="2018" y="1101"/>
                  <a:pt x="2154" y="824"/>
                  <a:pt x="2288" y="549"/>
                </a:cubicBezTo>
                <a:close/>
                <a:moveTo>
                  <a:pt x="540" y="1521"/>
                </a:moveTo>
                <a:cubicBezTo>
                  <a:pt x="849" y="1552"/>
                  <a:pt x="1158" y="1581"/>
                  <a:pt x="1468" y="1609"/>
                </a:cubicBezTo>
                <a:lnTo>
                  <a:pt x="1468" y="1609"/>
                </a:lnTo>
                <a:cubicBezTo>
                  <a:pt x="1382" y="1786"/>
                  <a:pt x="1295" y="1962"/>
                  <a:pt x="1208" y="2139"/>
                </a:cubicBezTo>
                <a:lnTo>
                  <a:pt x="1208" y="2139"/>
                </a:lnTo>
                <a:cubicBezTo>
                  <a:pt x="985" y="1932"/>
                  <a:pt x="762" y="1726"/>
                  <a:pt x="540" y="1521"/>
                </a:cubicBezTo>
                <a:close/>
                <a:moveTo>
                  <a:pt x="2767" y="1721"/>
                </a:moveTo>
                <a:lnTo>
                  <a:pt x="2767" y="1721"/>
                </a:lnTo>
                <a:cubicBezTo>
                  <a:pt x="3075" y="1746"/>
                  <a:pt x="3383" y="1771"/>
                  <a:pt x="3691" y="1797"/>
                </a:cubicBezTo>
                <a:lnTo>
                  <a:pt x="3691" y="1797"/>
                </a:lnTo>
                <a:cubicBezTo>
                  <a:pt x="3420" y="1956"/>
                  <a:pt x="3147" y="2115"/>
                  <a:pt x="2874" y="2274"/>
                </a:cubicBezTo>
                <a:lnTo>
                  <a:pt x="2874" y="2274"/>
                </a:lnTo>
                <a:cubicBezTo>
                  <a:pt x="2839" y="2090"/>
                  <a:pt x="2803" y="1905"/>
                  <a:pt x="2767" y="1721"/>
                </a:cubicBezTo>
                <a:close/>
                <a:moveTo>
                  <a:pt x="1754" y="1634"/>
                </a:moveTo>
                <a:cubicBezTo>
                  <a:pt x="2003" y="1656"/>
                  <a:pt x="2252" y="1677"/>
                  <a:pt x="2501" y="1698"/>
                </a:cubicBezTo>
                <a:lnTo>
                  <a:pt x="2501" y="1698"/>
                </a:lnTo>
                <a:cubicBezTo>
                  <a:pt x="2545" y="1936"/>
                  <a:pt x="2589" y="2175"/>
                  <a:pt x="2633" y="2414"/>
                </a:cubicBezTo>
                <a:lnTo>
                  <a:pt x="2633" y="2414"/>
                </a:lnTo>
                <a:cubicBezTo>
                  <a:pt x="2401" y="2548"/>
                  <a:pt x="2169" y="2682"/>
                  <a:pt x="1936" y="2816"/>
                </a:cubicBezTo>
                <a:lnTo>
                  <a:pt x="1936" y="2816"/>
                </a:lnTo>
                <a:cubicBezTo>
                  <a:pt x="1761" y="2653"/>
                  <a:pt x="1587" y="2491"/>
                  <a:pt x="1412" y="2328"/>
                </a:cubicBezTo>
                <a:lnTo>
                  <a:pt x="1412" y="2328"/>
                </a:lnTo>
                <a:cubicBezTo>
                  <a:pt x="1526" y="2097"/>
                  <a:pt x="1640" y="1865"/>
                  <a:pt x="1754" y="1634"/>
                </a:cubicBezTo>
                <a:close/>
                <a:moveTo>
                  <a:pt x="1288" y="2578"/>
                </a:moveTo>
                <a:cubicBezTo>
                  <a:pt x="1423" y="2704"/>
                  <a:pt x="1558" y="2830"/>
                  <a:pt x="1694" y="2955"/>
                </a:cubicBezTo>
                <a:lnTo>
                  <a:pt x="1694" y="2955"/>
                </a:lnTo>
                <a:cubicBezTo>
                  <a:pt x="1418" y="3113"/>
                  <a:pt x="1144" y="3270"/>
                  <a:pt x="870" y="3426"/>
                </a:cubicBezTo>
                <a:lnTo>
                  <a:pt x="870" y="3426"/>
                </a:lnTo>
                <a:cubicBezTo>
                  <a:pt x="1009" y="3144"/>
                  <a:pt x="1148" y="2861"/>
                  <a:pt x="1288" y="2578"/>
                </a:cubicBezTo>
                <a:close/>
                <a:moveTo>
                  <a:pt x="2683" y="2684"/>
                </a:moveTo>
                <a:lnTo>
                  <a:pt x="2683" y="2684"/>
                </a:lnTo>
                <a:cubicBezTo>
                  <a:pt x="2744" y="3014"/>
                  <a:pt x="2805" y="3345"/>
                  <a:pt x="2865" y="3676"/>
                </a:cubicBezTo>
                <a:lnTo>
                  <a:pt x="2865" y="3676"/>
                </a:lnTo>
                <a:cubicBezTo>
                  <a:pt x="2622" y="3452"/>
                  <a:pt x="2379" y="3227"/>
                  <a:pt x="2136" y="3001"/>
                </a:cubicBezTo>
                <a:lnTo>
                  <a:pt x="2136" y="3001"/>
                </a:lnTo>
                <a:cubicBezTo>
                  <a:pt x="2318" y="2895"/>
                  <a:pt x="2501" y="2789"/>
                  <a:pt x="2683" y="2684"/>
                </a:cubicBezTo>
                <a:close/>
                <a:moveTo>
                  <a:pt x="2336" y="0"/>
                </a:moveTo>
                <a:cubicBezTo>
                  <a:pt x="2289" y="0"/>
                  <a:pt x="2242" y="21"/>
                  <a:pt x="2220" y="68"/>
                </a:cubicBezTo>
                <a:cubicBezTo>
                  <a:pt x="2011" y="494"/>
                  <a:pt x="1802" y="923"/>
                  <a:pt x="1593" y="1352"/>
                </a:cubicBezTo>
                <a:lnTo>
                  <a:pt x="1593" y="1352"/>
                </a:lnTo>
                <a:cubicBezTo>
                  <a:pt x="1124" y="1310"/>
                  <a:pt x="655" y="1265"/>
                  <a:pt x="186" y="1216"/>
                </a:cubicBezTo>
                <a:cubicBezTo>
                  <a:pt x="52" y="1216"/>
                  <a:pt x="0" y="1377"/>
                  <a:pt x="77" y="1460"/>
                </a:cubicBezTo>
                <a:cubicBezTo>
                  <a:pt x="413" y="1767"/>
                  <a:pt x="749" y="2078"/>
                  <a:pt x="1085" y="2390"/>
                </a:cubicBezTo>
                <a:lnTo>
                  <a:pt x="1085" y="2390"/>
                </a:lnTo>
                <a:cubicBezTo>
                  <a:pt x="872" y="2823"/>
                  <a:pt x="656" y="3257"/>
                  <a:pt x="439" y="3687"/>
                </a:cubicBezTo>
                <a:lnTo>
                  <a:pt x="439" y="3687"/>
                </a:lnTo>
                <a:cubicBezTo>
                  <a:pt x="425" y="3707"/>
                  <a:pt x="417" y="3727"/>
                  <a:pt x="415" y="3748"/>
                </a:cubicBezTo>
                <a:lnTo>
                  <a:pt x="415" y="3748"/>
                </a:lnTo>
                <a:cubicBezTo>
                  <a:pt x="399" y="3839"/>
                  <a:pt x="481" y="3912"/>
                  <a:pt x="559" y="3912"/>
                </a:cubicBezTo>
                <a:cubicBezTo>
                  <a:pt x="590" y="3912"/>
                  <a:pt x="621" y="3900"/>
                  <a:pt x="645" y="3874"/>
                </a:cubicBezTo>
                <a:lnTo>
                  <a:pt x="645" y="3874"/>
                </a:lnTo>
                <a:cubicBezTo>
                  <a:pt x="1058" y="3630"/>
                  <a:pt x="1476" y="3385"/>
                  <a:pt x="1894" y="3142"/>
                </a:cubicBezTo>
                <a:lnTo>
                  <a:pt x="1894" y="3142"/>
                </a:lnTo>
                <a:cubicBezTo>
                  <a:pt x="2251" y="3473"/>
                  <a:pt x="2607" y="3803"/>
                  <a:pt x="2964" y="4128"/>
                </a:cubicBezTo>
                <a:cubicBezTo>
                  <a:pt x="2995" y="4160"/>
                  <a:pt x="3031" y="4173"/>
                  <a:pt x="3065" y="4173"/>
                </a:cubicBezTo>
                <a:cubicBezTo>
                  <a:pt x="3149" y="4173"/>
                  <a:pt x="3226" y="4091"/>
                  <a:pt x="3207" y="4000"/>
                </a:cubicBezTo>
                <a:cubicBezTo>
                  <a:pt x="3116" y="3518"/>
                  <a:pt x="3022" y="3032"/>
                  <a:pt x="2927" y="2543"/>
                </a:cubicBezTo>
                <a:lnTo>
                  <a:pt x="2927" y="2543"/>
                </a:lnTo>
                <a:cubicBezTo>
                  <a:pt x="3343" y="2303"/>
                  <a:pt x="3758" y="2066"/>
                  <a:pt x="4169" y="1832"/>
                </a:cubicBezTo>
                <a:cubicBezTo>
                  <a:pt x="4304" y="1755"/>
                  <a:pt x="4221" y="1595"/>
                  <a:pt x="4118" y="1563"/>
                </a:cubicBezTo>
                <a:cubicBezTo>
                  <a:pt x="3650" y="1526"/>
                  <a:pt x="3182" y="1489"/>
                  <a:pt x="2715" y="1450"/>
                </a:cubicBezTo>
                <a:lnTo>
                  <a:pt x="2715" y="1450"/>
                </a:lnTo>
                <a:cubicBezTo>
                  <a:pt x="2627" y="998"/>
                  <a:pt x="2541" y="546"/>
                  <a:pt x="2457" y="94"/>
                </a:cubicBezTo>
                <a:cubicBezTo>
                  <a:pt x="2457" y="36"/>
                  <a:pt x="2397" y="0"/>
                  <a:pt x="23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85"/>
          <p:cNvSpPr/>
          <p:nvPr/>
        </p:nvSpPr>
        <p:spPr>
          <a:xfrm flipH="1">
            <a:off x="2013876" y="352066"/>
            <a:ext cx="177865" cy="171459"/>
          </a:xfrm>
          <a:custGeom>
            <a:rect b="b" l="l" r="r" t="t"/>
            <a:pathLst>
              <a:path extrusionOk="0" h="1017" w="1055">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85"/>
          <p:cNvSpPr/>
          <p:nvPr/>
        </p:nvSpPr>
        <p:spPr>
          <a:xfrm flipH="1">
            <a:off x="6290497" y="348484"/>
            <a:ext cx="89350" cy="68930"/>
          </a:xfrm>
          <a:custGeom>
            <a:rect b="b" l="l" r="r" t="t"/>
            <a:pathLst>
              <a:path extrusionOk="0" h="395" w="512">
                <a:moveTo>
                  <a:pt x="250" y="1"/>
                </a:moveTo>
                <a:cubicBezTo>
                  <a:pt x="1" y="1"/>
                  <a:pt x="1" y="394"/>
                  <a:pt x="250" y="394"/>
                </a:cubicBezTo>
                <a:cubicBezTo>
                  <a:pt x="512" y="394"/>
                  <a:pt x="512" y="1"/>
                  <a:pt x="2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85"/>
          <p:cNvSpPr/>
          <p:nvPr/>
        </p:nvSpPr>
        <p:spPr>
          <a:xfrm flipH="1">
            <a:off x="4006852" y="315498"/>
            <a:ext cx="86324" cy="66609"/>
          </a:xfrm>
          <a:custGeom>
            <a:rect b="b" l="l" r="r" t="t"/>
            <a:pathLst>
              <a:path extrusionOk="0" h="395" w="512">
                <a:moveTo>
                  <a:pt x="250" y="1"/>
                </a:moveTo>
                <a:cubicBezTo>
                  <a:pt x="1" y="1"/>
                  <a:pt x="1" y="394"/>
                  <a:pt x="250" y="394"/>
                </a:cubicBezTo>
                <a:cubicBezTo>
                  <a:pt x="512" y="394"/>
                  <a:pt x="512" y="1"/>
                  <a:pt x="2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974" name="Shape 2974"/>
        <p:cNvGrpSpPr/>
        <p:nvPr/>
      </p:nvGrpSpPr>
      <p:grpSpPr>
        <a:xfrm>
          <a:off x="0" y="0"/>
          <a:ext cx="0" cy="0"/>
          <a:chOff x="0" y="0"/>
          <a:chExt cx="0" cy="0"/>
        </a:xfrm>
      </p:grpSpPr>
      <p:sp>
        <p:nvSpPr>
          <p:cNvPr id="2975" name="Google Shape;2975;p86"/>
          <p:cNvSpPr/>
          <p:nvPr/>
        </p:nvSpPr>
        <p:spPr>
          <a:xfrm rot="-4500010">
            <a:off x="7735601" y="-1079199"/>
            <a:ext cx="2092062" cy="2739079"/>
          </a:xfrm>
          <a:custGeom>
            <a:rect b="b" l="l" r="r" t="t"/>
            <a:pathLst>
              <a:path extrusionOk="0" h="13797" w="14974">
                <a:moveTo>
                  <a:pt x="8230" y="1"/>
                </a:moveTo>
                <a:cubicBezTo>
                  <a:pt x="6711" y="1"/>
                  <a:pt x="5230" y="620"/>
                  <a:pt x="4526" y="1934"/>
                </a:cubicBezTo>
                <a:cubicBezTo>
                  <a:pt x="3559" y="3725"/>
                  <a:pt x="4156" y="6262"/>
                  <a:pt x="2663" y="7605"/>
                </a:cubicBezTo>
                <a:cubicBezTo>
                  <a:pt x="2114" y="8053"/>
                  <a:pt x="1416" y="8298"/>
                  <a:pt x="944" y="8823"/>
                </a:cubicBezTo>
                <a:cubicBezTo>
                  <a:pt x="1" y="9868"/>
                  <a:pt x="496" y="11635"/>
                  <a:pt x="1589" y="12506"/>
                </a:cubicBezTo>
                <a:cubicBezTo>
                  <a:pt x="2657" y="13378"/>
                  <a:pt x="4048" y="13797"/>
                  <a:pt x="5410" y="13797"/>
                </a:cubicBezTo>
                <a:cubicBezTo>
                  <a:pt x="5447" y="13797"/>
                  <a:pt x="5485" y="13797"/>
                  <a:pt x="5523" y="13796"/>
                </a:cubicBezTo>
                <a:cubicBezTo>
                  <a:pt x="8508" y="13796"/>
                  <a:pt x="12908" y="11581"/>
                  <a:pt x="13952" y="8548"/>
                </a:cubicBezTo>
                <a:cubicBezTo>
                  <a:pt x="14973" y="5516"/>
                  <a:pt x="13409" y="1832"/>
                  <a:pt x="10520" y="489"/>
                </a:cubicBezTo>
                <a:cubicBezTo>
                  <a:pt x="9815" y="167"/>
                  <a:pt x="9017" y="1"/>
                  <a:pt x="823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86"/>
          <p:cNvSpPr/>
          <p:nvPr/>
        </p:nvSpPr>
        <p:spPr>
          <a:xfrm rot="650726">
            <a:off x="-1338671" y="3554531"/>
            <a:ext cx="2925304" cy="2331684"/>
          </a:xfrm>
          <a:custGeom>
            <a:rect b="b" l="l" r="r" t="t"/>
            <a:pathLst>
              <a:path extrusionOk="0" h="13619" w="17086">
                <a:moveTo>
                  <a:pt x="6637" y="0"/>
                </a:moveTo>
                <a:cubicBezTo>
                  <a:pt x="6028" y="0"/>
                  <a:pt x="5401" y="109"/>
                  <a:pt x="4776" y="360"/>
                </a:cubicBezTo>
                <a:cubicBezTo>
                  <a:pt x="0" y="2324"/>
                  <a:pt x="2907" y="9691"/>
                  <a:pt x="4573" y="11130"/>
                </a:cubicBezTo>
                <a:cubicBezTo>
                  <a:pt x="5648" y="12055"/>
                  <a:pt x="6842" y="12873"/>
                  <a:pt x="8304" y="13321"/>
                </a:cubicBezTo>
                <a:cubicBezTo>
                  <a:pt x="8967" y="13509"/>
                  <a:pt x="9695" y="13618"/>
                  <a:pt x="10448" y="13618"/>
                </a:cubicBezTo>
                <a:cubicBezTo>
                  <a:pt x="11389" y="13618"/>
                  <a:pt x="12368" y="13447"/>
                  <a:pt x="13307" y="13046"/>
                </a:cubicBezTo>
                <a:cubicBezTo>
                  <a:pt x="15020" y="12353"/>
                  <a:pt x="16543" y="10885"/>
                  <a:pt x="16841" y="9368"/>
                </a:cubicBezTo>
                <a:cubicBezTo>
                  <a:pt x="17086" y="8198"/>
                  <a:pt x="16590" y="7177"/>
                  <a:pt x="15892" y="6383"/>
                </a:cubicBezTo>
                <a:cubicBezTo>
                  <a:pt x="15170" y="5607"/>
                  <a:pt x="14250" y="5010"/>
                  <a:pt x="13432" y="4294"/>
                </a:cubicBezTo>
                <a:cubicBezTo>
                  <a:pt x="12238" y="3249"/>
                  <a:pt x="11319" y="1978"/>
                  <a:pt x="9976" y="1082"/>
                </a:cubicBezTo>
                <a:cubicBezTo>
                  <a:pt x="9071" y="463"/>
                  <a:pt x="7894" y="0"/>
                  <a:pt x="663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86"/>
          <p:cNvSpPr/>
          <p:nvPr/>
        </p:nvSpPr>
        <p:spPr>
          <a:xfrm rot="4867689">
            <a:off x="-1475375" y="-615384"/>
            <a:ext cx="2925310" cy="2331688"/>
          </a:xfrm>
          <a:custGeom>
            <a:rect b="b" l="l" r="r" t="t"/>
            <a:pathLst>
              <a:path extrusionOk="0" h="13619" w="17086">
                <a:moveTo>
                  <a:pt x="6637" y="0"/>
                </a:moveTo>
                <a:cubicBezTo>
                  <a:pt x="6028" y="0"/>
                  <a:pt x="5401" y="109"/>
                  <a:pt x="4776" y="360"/>
                </a:cubicBezTo>
                <a:cubicBezTo>
                  <a:pt x="0" y="2324"/>
                  <a:pt x="2907" y="9691"/>
                  <a:pt x="4573" y="11130"/>
                </a:cubicBezTo>
                <a:cubicBezTo>
                  <a:pt x="5648" y="12055"/>
                  <a:pt x="6842" y="12873"/>
                  <a:pt x="8304" y="13321"/>
                </a:cubicBezTo>
                <a:cubicBezTo>
                  <a:pt x="8967" y="13509"/>
                  <a:pt x="9695" y="13618"/>
                  <a:pt x="10448" y="13618"/>
                </a:cubicBezTo>
                <a:cubicBezTo>
                  <a:pt x="11389" y="13618"/>
                  <a:pt x="12368" y="13447"/>
                  <a:pt x="13307" y="13046"/>
                </a:cubicBezTo>
                <a:cubicBezTo>
                  <a:pt x="15020" y="12353"/>
                  <a:pt x="16543" y="10885"/>
                  <a:pt x="16841" y="9368"/>
                </a:cubicBezTo>
                <a:cubicBezTo>
                  <a:pt x="17086" y="8198"/>
                  <a:pt x="16590" y="7177"/>
                  <a:pt x="15892" y="6383"/>
                </a:cubicBezTo>
                <a:cubicBezTo>
                  <a:pt x="15170" y="5607"/>
                  <a:pt x="14250" y="5010"/>
                  <a:pt x="13432" y="4294"/>
                </a:cubicBezTo>
                <a:cubicBezTo>
                  <a:pt x="12238" y="3249"/>
                  <a:pt x="11319" y="1978"/>
                  <a:pt x="9976" y="1082"/>
                </a:cubicBezTo>
                <a:cubicBezTo>
                  <a:pt x="9071" y="463"/>
                  <a:pt x="7894" y="0"/>
                  <a:pt x="663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86"/>
          <p:cNvSpPr txBox="1"/>
          <p:nvPr>
            <p:ph type="title"/>
          </p:nvPr>
        </p:nvSpPr>
        <p:spPr>
          <a:xfrm>
            <a:off x="3401240" y="2685375"/>
            <a:ext cx="2341500" cy="5610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3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979" name="Google Shape;2979;p86"/>
          <p:cNvSpPr txBox="1"/>
          <p:nvPr>
            <p:ph idx="1" type="subTitle"/>
          </p:nvPr>
        </p:nvSpPr>
        <p:spPr>
          <a:xfrm>
            <a:off x="3401240" y="3279050"/>
            <a:ext cx="2341500" cy="8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980" name="Google Shape;2980;p86"/>
          <p:cNvSpPr txBox="1"/>
          <p:nvPr>
            <p:ph hasCustomPrompt="1" idx="2" type="title"/>
          </p:nvPr>
        </p:nvSpPr>
        <p:spPr>
          <a:xfrm>
            <a:off x="3401240" y="1533575"/>
            <a:ext cx="2341500" cy="7752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grpSp>
        <p:nvGrpSpPr>
          <p:cNvPr id="2981" name="Google Shape;2981;p86"/>
          <p:cNvGrpSpPr/>
          <p:nvPr/>
        </p:nvGrpSpPr>
        <p:grpSpPr>
          <a:xfrm flipH="1">
            <a:off x="-139526" y="3021116"/>
            <a:ext cx="2416620" cy="2242772"/>
            <a:chOff x="1810200" y="2024225"/>
            <a:chExt cx="465675" cy="432175"/>
          </a:xfrm>
        </p:grpSpPr>
        <p:sp>
          <p:nvSpPr>
            <p:cNvPr id="2982" name="Google Shape;2982;p86"/>
            <p:cNvSpPr/>
            <p:nvPr/>
          </p:nvSpPr>
          <p:spPr>
            <a:xfrm>
              <a:off x="1810200" y="2077325"/>
              <a:ext cx="201075" cy="168425"/>
            </a:xfrm>
            <a:custGeom>
              <a:rect b="b" l="l" r="r" t="t"/>
              <a:pathLst>
                <a:path extrusionOk="0" h="6737" w="8043">
                  <a:moveTo>
                    <a:pt x="3866" y="167"/>
                  </a:moveTo>
                  <a:cubicBezTo>
                    <a:pt x="4907" y="167"/>
                    <a:pt x="5978" y="609"/>
                    <a:pt x="6735" y="1378"/>
                  </a:cubicBezTo>
                  <a:cubicBezTo>
                    <a:pt x="7139" y="1808"/>
                    <a:pt x="7459" y="2315"/>
                    <a:pt x="7754" y="2822"/>
                  </a:cubicBezTo>
                  <a:cubicBezTo>
                    <a:pt x="7915" y="3065"/>
                    <a:pt x="7940" y="3065"/>
                    <a:pt x="7722" y="3168"/>
                  </a:cubicBezTo>
                  <a:cubicBezTo>
                    <a:pt x="7594" y="3251"/>
                    <a:pt x="7459" y="3328"/>
                    <a:pt x="7350" y="3386"/>
                  </a:cubicBezTo>
                  <a:cubicBezTo>
                    <a:pt x="6658" y="3758"/>
                    <a:pt x="5933" y="4130"/>
                    <a:pt x="5240" y="4476"/>
                  </a:cubicBezTo>
                  <a:cubicBezTo>
                    <a:pt x="3873" y="5188"/>
                    <a:pt x="2511" y="5869"/>
                    <a:pt x="1144" y="6580"/>
                  </a:cubicBezTo>
                  <a:lnTo>
                    <a:pt x="1144" y="6580"/>
                  </a:lnTo>
                  <a:cubicBezTo>
                    <a:pt x="293" y="5036"/>
                    <a:pt x="232" y="3013"/>
                    <a:pt x="1231" y="1539"/>
                  </a:cubicBezTo>
                  <a:cubicBezTo>
                    <a:pt x="1865" y="588"/>
                    <a:pt x="2851" y="167"/>
                    <a:pt x="3866" y="167"/>
                  </a:cubicBezTo>
                  <a:close/>
                  <a:moveTo>
                    <a:pt x="4011" y="1"/>
                  </a:moveTo>
                  <a:cubicBezTo>
                    <a:pt x="3242" y="1"/>
                    <a:pt x="2463" y="238"/>
                    <a:pt x="1847" y="686"/>
                  </a:cubicBezTo>
                  <a:cubicBezTo>
                    <a:pt x="37" y="2037"/>
                    <a:pt x="0" y="4844"/>
                    <a:pt x="1050" y="6660"/>
                  </a:cubicBezTo>
                  <a:lnTo>
                    <a:pt x="1050" y="6660"/>
                  </a:lnTo>
                  <a:cubicBezTo>
                    <a:pt x="1051" y="6694"/>
                    <a:pt x="1074" y="6734"/>
                    <a:pt x="1109" y="6735"/>
                  </a:cubicBezTo>
                  <a:lnTo>
                    <a:pt x="1109" y="6735"/>
                  </a:lnTo>
                  <a:cubicBezTo>
                    <a:pt x="1112" y="6736"/>
                    <a:pt x="1115" y="6736"/>
                    <a:pt x="1119" y="6736"/>
                  </a:cubicBezTo>
                  <a:cubicBezTo>
                    <a:pt x="1137" y="6736"/>
                    <a:pt x="1156" y="6727"/>
                    <a:pt x="1168" y="6711"/>
                  </a:cubicBezTo>
                  <a:lnTo>
                    <a:pt x="1168" y="6711"/>
                  </a:lnTo>
                  <a:cubicBezTo>
                    <a:pt x="3464" y="5541"/>
                    <a:pt x="5779" y="4421"/>
                    <a:pt x="8017" y="3168"/>
                  </a:cubicBezTo>
                  <a:cubicBezTo>
                    <a:pt x="8043" y="3142"/>
                    <a:pt x="8043" y="3117"/>
                    <a:pt x="8043" y="3065"/>
                  </a:cubicBezTo>
                  <a:cubicBezTo>
                    <a:pt x="7459" y="1859"/>
                    <a:pt x="6549" y="737"/>
                    <a:pt x="5266" y="230"/>
                  </a:cubicBezTo>
                  <a:cubicBezTo>
                    <a:pt x="4871" y="76"/>
                    <a:pt x="4443" y="1"/>
                    <a:pt x="40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86"/>
            <p:cNvSpPr/>
            <p:nvPr/>
          </p:nvSpPr>
          <p:spPr>
            <a:xfrm>
              <a:off x="1846250" y="2105025"/>
              <a:ext cx="119650" cy="100475"/>
            </a:xfrm>
            <a:custGeom>
              <a:rect b="b" l="l" r="r" t="t"/>
              <a:pathLst>
                <a:path extrusionOk="0" h="4019" w="4786">
                  <a:moveTo>
                    <a:pt x="2274" y="147"/>
                  </a:moveTo>
                  <a:cubicBezTo>
                    <a:pt x="2920" y="147"/>
                    <a:pt x="3588" y="446"/>
                    <a:pt x="4035" y="937"/>
                  </a:cubicBezTo>
                  <a:cubicBezTo>
                    <a:pt x="4279" y="1181"/>
                    <a:pt x="4439" y="1444"/>
                    <a:pt x="4600" y="1739"/>
                  </a:cubicBezTo>
                  <a:cubicBezTo>
                    <a:pt x="4677" y="1874"/>
                    <a:pt x="4388" y="1957"/>
                    <a:pt x="4279" y="2034"/>
                  </a:cubicBezTo>
                  <a:cubicBezTo>
                    <a:pt x="3849" y="2246"/>
                    <a:pt x="3394" y="2464"/>
                    <a:pt x="2971" y="2701"/>
                  </a:cubicBezTo>
                  <a:cubicBezTo>
                    <a:pt x="2219" y="3092"/>
                    <a:pt x="1468" y="3454"/>
                    <a:pt x="717" y="3843"/>
                  </a:cubicBezTo>
                  <a:lnTo>
                    <a:pt x="717" y="3843"/>
                  </a:lnTo>
                  <a:cubicBezTo>
                    <a:pt x="242" y="2943"/>
                    <a:pt x="200" y="1828"/>
                    <a:pt x="751" y="963"/>
                  </a:cubicBezTo>
                  <a:cubicBezTo>
                    <a:pt x="1120" y="393"/>
                    <a:pt x="1688" y="147"/>
                    <a:pt x="2274" y="147"/>
                  </a:cubicBezTo>
                  <a:close/>
                  <a:moveTo>
                    <a:pt x="2374" y="1"/>
                  </a:moveTo>
                  <a:cubicBezTo>
                    <a:pt x="1943" y="1"/>
                    <a:pt x="1517" y="122"/>
                    <a:pt x="1149" y="379"/>
                  </a:cubicBezTo>
                  <a:cubicBezTo>
                    <a:pt x="1" y="1156"/>
                    <a:pt x="1" y="2887"/>
                    <a:pt x="617" y="3984"/>
                  </a:cubicBezTo>
                  <a:cubicBezTo>
                    <a:pt x="632" y="4009"/>
                    <a:pt x="652" y="4019"/>
                    <a:pt x="672" y="4019"/>
                  </a:cubicBezTo>
                  <a:cubicBezTo>
                    <a:pt x="679" y="4019"/>
                    <a:pt x="686" y="4018"/>
                    <a:pt x="693" y="4015"/>
                  </a:cubicBezTo>
                  <a:lnTo>
                    <a:pt x="693" y="4015"/>
                  </a:lnTo>
                  <a:cubicBezTo>
                    <a:pt x="694" y="4016"/>
                    <a:pt x="694" y="4016"/>
                    <a:pt x="695" y="4016"/>
                  </a:cubicBezTo>
                  <a:cubicBezTo>
                    <a:pt x="705" y="4016"/>
                    <a:pt x="715" y="4014"/>
                    <a:pt x="726" y="4010"/>
                  </a:cubicBezTo>
                  <a:cubicBezTo>
                    <a:pt x="2060" y="3317"/>
                    <a:pt x="3452" y="2650"/>
                    <a:pt x="4760" y="1900"/>
                  </a:cubicBezTo>
                  <a:cubicBezTo>
                    <a:pt x="4786" y="1900"/>
                    <a:pt x="4786" y="1848"/>
                    <a:pt x="4786" y="1823"/>
                  </a:cubicBezTo>
                  <a:cubicBezTo>
                    <a:pt x="4439" y="1156"/>
                    <a:pt x="3958" y="431"/>
                    <a:pt x="3234" y="161"/>
                  </a:cubicBezTo>
                  <a:cubicBezTo>
                    <a:pt x="2955" y="56"/>
                    <a:pt x="2663" y="1"/>
                    <a:pt x="23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86"/>
            <p:cNvSpPr/>
            <p:nvPr/>
          </p:nvSpPr>
          <p:spPr>
            <a:xfrm>
              <a:off x="1850450" y="2216125"/>
              <a:ext cx="10375" cy="16950"/>
            </a:xfrm>
            <a:custGeom>
              <a:rect b="b" l="l" r="r" t="t"/>
              <a:pathLst>
                <a:path extrusionOk="0" h="678" w="415">
                  <a:moveTo>
                    <a:pt x="92" y="1"/>
                  </a:moveTo>
                  <a:cubicBezTo>
                    <a:pt x="52" y="1"/>
                    <a:pt x="0" y="44"/>
                    <a:pt x="19" y="104"/>
                  </a:cubicBezTo>
                  <a:cubicBezTo>
                    <a:pt x="128" y="291"/>
                    <a:pt x="179" y="477"/>
                    <a:pt x="263" y="637"/>
                  </a:cubicBezTo>
                  <a:cubicBezTo>
                    <a:pt x="281" y="666"/>
                    <a:pt x="305" y="678"/>
                    <a:pt x="329" y="678"/>
                  </a:cubicBezTo>
                  <a:cubicBezTo>
                    <a:pt x="374" y="678"/>
                    <a:pt x="414" y="636"/>
                    <a:pt x="397" y="586"/>
                  </a:cubicBezTo>
                  <a:cubicBezTo>
                    <a:pt x="288" y="400"/>
                    <a:pt x="237" y="207"/>
                    <a:pt x="128" y="21"/>
                  </a:cubicBezTo>
                  <a:cubicBezTo>
                    <a:pt x="121" y="7"/>
                    <a:pt x="107" y="1"/>
                    <a:pt x="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86"/>
            <p:cNvSpPr/>
            <p:nvPr/>
          </p:nvSpPr>
          <p:spPr>
            <a:xfrm>
              <a:off x="1888175" y="2203150"/>
              <a:ext cx="9200" cy="12400"/>
            </a:xfrm>
            <a:custGeom>
              <a:rect b="b" l="l" r="r" t="t"/>
              <a:pathLst>
                <a:path extrusionOk="0" h="496" w="368">
                  <a:moveTo>
                    <a:pt x="97" y="1"/>
                  </a:moveTo>
                  <a:cubicBezTo>
                    <a:pt x="52" y="1"/>
                    <a:pt x="1" y="49"/>
                    <a:pt x="37" y="85"/>
                  </a:cubicBezTo>
                  <a:cubicBezTo>
                    <a:pt x="88" y="219"/>
                    <a:pt x="146" y="354"/>
                    <a:pt x="223" y="463"/>
                  </a:cubicBezTo>
                  <a:cubicBezTo>
                    <a:pt x="238" y="486"/>
                    <a:pt x="259" y="496"/>
                    <a:pt x="279" y="496"/>
                  </a:cubicBezTo>
                  <a:cubicBezTo>
                    <a:pt x="325" y="496"/>
                    <a:pt x="367" y="446"/>
                    <a:pt x="332" y="405"/>
                  </a:cubicBezTo>
                  <a:cubicBezTo>
                    <a:pt x="248" y="277"/>
                    <a:pt x="197" y="168"/>
                    <a:pt x="146" y="33"/>
                  </a:cubicBezTo>
                  <a:cubicBezTo>
                    <a:pt x="136" y="10"/>
                    <a:pt x="117" y="1"/>
                    <a:pt x="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86"/>
            <p:cNvSpPr/>
            <p:nvPr/>
          </p:nvSpPr>
          <p:spPr>
            <a:xfrm>
              <a:off x="1926175" y="2183125"/>
              <a:ext cx="8700" cy="13325"/>
            </a:xfrm>
            <a:custGeom>
              <a:rect b="b" l="l" r="r" t="t"/>
              <a:pathLst>
                <a:path extrusionOk="0" h="533" w="348">
                  <a:moveTo>
                    <a:pt x="92" y="1"/>
                  </a:moveTo>
                  <a:cubicBezTo>
                    <a:pt x="45" y="1"/>
                    <a:pt x="0" y="57"/>
                    <a:pt x="37" y="116"/>
                  </a:cubicBezTo>
                  <a:cubicBezTo>
                    <a:pt x="94" y="219"/>
                    <a:pt x="171" y="353"/>
                    <a:pt x="197" y="488"/>
                  </a:cubicBezTo>
                  <a:cubicBezTo>
                    <a:pt x="210" y="518"/>
                    <a:pt x="237" y="533"/>
                    <a:pt x="264" y="533"/>
                  </a:cubicBezTo>
                  <a:cubicBezTo>
                    <a:pt x="306" y="533"/>
                    <a:pt x="347" y="499"/>
                    <a:pt x="332" y="437"/>
                  </a:cubicBezTo>
                  <a:cubicBezTo>
                    <a:pt x="306" y="302"/>
                    <a:pt x="197" y="167"/>
                    <a:pt x="146" y="33"/>
                  </a:cubicBezTo>
                  <a:cubicBezTo>
                    <a:pt x="131" y="10"/>
                    <a:pt x="111" y="1"/>
                    <a:pt x="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86"/>
            <p:cNvSpPr/>
            <p:nvPr/>
          </p:nvSpPr>
          <p:spPr>
            <a:xfrm>
              <a:off x="1959475" y="2165500"/>
              <a:ext cx="10250" cy="12600"/>
            </a:xfrm>
            <a:custGeom>
              <a:rect b="b" l="l" r="r" t="t"/>
              <a:pathLst>
                <a:path extrusionOk="0" h="504" w="410">
                  <a:moveTo>
                    <a:pt x="105" y="0"/>
                  </a:moveTo>
                  <a:cubicBezTo>
                    <a:pt x="55" y="0"/>
                    <a:pt x="1" y="63"/>
                    <a:pt x="45" y="122"/>
                  </a:cubicBezTo>
                  <a:cubicBezTo>
                    <a:pt x="148" y="231"/>
                    <a:pt x="206" y="340"/>
                    <a:pt x="282" y="468"/>
                  </a:cubicBezTo>
                  <a:cubicBezTo>
                    <a:pt x="290" y="494"/>
                    <a:pt x="306" y="504"/>
                    <a:pt x="323" y="504"/>
                  </a:cubicBezTo>
                  <a:cubicBezTo>
                    <a:pt x="362" y="504"/>
                    <a:pt x="409" y="453"/>
                    <a:pt x="392" y="417"/>
                  </a:cubicBezTo>
                  <a:cubicBezTo>
                    <a:pt x="308" y="282"/>
                    <a:pt x="231" y="148"/>
                    <a:pt x="148" y="19"/>
                  </a:cubicBezTo>
                  <a:cubicBezTo>
                    <a:pt x="136" y="6"/>
                    <a:pt x="121" y="0"/>
                    <a:pt x="1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86"/>
            <p:cNvSpPr/>
            <p:nvPr/>
          </p:nvSpPr>
          <p:spPr>
            <a:xfrm>
              <a:off x="1989000" y="2138200"/>
              <a:ext cx="13925" cy="8075"/>
            </a:xfrm>
            <a:custGeom>
              <a:rect b="b" l="l" r="r" t="t"/>
              <a:pathLst>
                <a:path extrusionOk="0" h="323" w="557">
                  <a:moveTo>
                    <a:pt x="470" y="0"/>
                  </a:moveTo>
                  <a:cubicBezTo>
                    <a:pt x="461" y="0"/>
                    <a:pt x="451" y="4"/>
                    <a:pt x="442" y="15"/>
                  </a:cubicBezTo>
                  <a:cubicBezTo>
                    <a:pt x="307" y="66"/>
                    <a:pt x="173" y="149"/>
                    <a:pt x="64" y="201"/>
                  </a:cubicBezTo>
                  <a:cubicBezTo>
                    <a:pt x="1" y="242"/>
                    <a:pt x="23" y="323"/>
                    <a:pt x="79" y="323"/>
                  </a:cubicBezTo>
                  <a:cubicBezTo>
                    <a:pt x="92" y="323"/>
                    <a:pt x="106" y="319"/>
                    <a:pt x="121" y="310"/>
                  </a:cubicBezTo>
                  <a:cubicBezTo>
                    <a:pt x="250" y="252"/>
                    <a:pt x="384" y="201"/>
                    <a:pt x="493" y="117"/>
                  </a:cubicBezTo>
                  <a:cubicBezTo>
                    <a:pt x="557" y="96"/>
                    <a:pt x="515" y="0"/>
                    <a:pt x="4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86"/>
            <p:cNvSpPr/>
            <p:nvPr/>
          </p:nvSpPr>
          <p:spPr>
            <a:xfrm>
              <a:off x="1963550" y="2107425"/>
              <a:ext cx="14775" cy="11450"/>
            </a:xfrm>
            <a:custGeom>
              <a:rect b="b" l="l" r="r" t="t"/>
              <a:pathLst>
                <a:path extrusionOk="0" h="458" w="591">
                  <a:moveTo>
                    <a:pt x="486" y="0"/>
                  </a:moveTo>
                  <a:cubicBezTo>
                    <a:pt x="472" y="0"/>
                    <a:pt x="456" y="4"/>
                    <a:pt x="440" y="14"/>
                  </a:cubicBezTo>
                  <a:cubicBezTo>
                    <a:pt x="338" y="123"/>
                    <a:pt x="203" y="226"/>
                    <a:pt x="68" y="335"/>
                  </a:cubicBezTo>
                  <a:cubicBezTo>
                    <a:pt x="0" y="377"/>
                    <a:pt x="60" y="457"/>
                    <a:pt x="113" y="457"/>
                  </a:cubicBezTo>
                  <a:cubicBezTo>
                    <a:pt x="124" y="457"/>
                    <a:pt x="136" y="453"/>
                    <a:pt x="145" y="444"/>
                  </a:cubicBezTo>
                  <a:cubicBezTo>
                    <a:pt x="280" y="335"/>
                    <a:pt x="415" y="226"/>
                    <a:pt x="549" y="123"/>
                  </a:cubicBezTo>
                  <a:cubicBezTo>
                    <a:pt x="591" y="76"/>
                    <a:pt x="548" y="0"/>
                    <a:pt x="48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86"/>
            <p:cNvSpPr/>
            <p:nvPr/>
          </p:nvSpPr>
          <p:spPr>
            <a:xfrm>
              <a:off x="1933525" y="2083850"/>
              <a:ext cx="10650" cy="11775"/>
            </a:xfrm>
            <a:custGeom>
              <a:rect b="b" l="l" r="r" t="t"/>
              <a:pathLst>
                <a:path extrusionOk="0" h="471" w="426">
                  <a:moveTo>
                    <a:pt x="321" y="0"/>
                  </a:moveTo>
                  <a:cubicBezTo>
                    <a:pt x="304" y="0"/>
                    <a:pt x="289" y="6"/>
                    <a:pt x="281" y="21"/>
                  </a:cubicBezTo>
                  <a:cubicBezTo>
                    <a:pt x="198" y="155"/>
                    <a:pt x="121" y="264"/>
                    <a:pt x="38" y="367"/>
                  </a:cubicBezTo>
                  <a:cubicBezTo>
                    <a:pt x="1" y="427"/>
                    <a:pt x="47" y="471"/>
                    <a:pt x="96" y="471"/>
                  </a:cubicBezTo>
                  <a:cubicBezTo>
                    <a:pt x="114" y="471"/>
                    <a:pt x="133" y="465"/>
                    <a:pt x="147" y="450"/>
                  </a:cubicBezTo>
                  <a:cubicBezTo>
                    <a:pt x="224" y="316"/>
                    <a:pt x="307" y="207"/>
                    <a:pt x="384" y="104"/>
                  </a:cubicBezTo>
                  <a:cubicBezTo>
                    <a:pt x="426" y="44"/>
                    <a:pt x="367" y="0"/>
                    <a:pt x="3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86"/>
            <p:cNvSpPr/>
            <p:nvPr/>
          </p:nvSpPr>
          <p:spPr>
            <a:xfrm>
              <a:off x="1897100" y="2079400"/>
              <a:ext cx="6475" cy="13575"/>
            </a:xfrm>
            <a:custGeom>
              <a:rect b="b" l="l" r="r" t="t"/>
              <a:pathLst>
                <a:path extrusionOk="0" h="543" w="259">
                  <a:moveTo>
                    <a:pt x="163" y="0"/>
                  </a:moveTo>
                  <a:cubicBezTo>
                    <a:pt x="140" y="0"/>
                    <a:pt x="118" y="12"/>
                    <a:pt x="109" y="38"/>
                  </a:cubicBezTo>
                  <a:cubicBezTo>
                    <a:pt x="77" y="199"/>
                    <a:pt x="52" y="333"/>
                    <a:pt x="0" y="468"/>
                  </a:cubicBezTo>
                  <a:cubicBezTo>
                    <a:pt x="0" y="513"/>
                    <a:pt x="38" y="543"/>
                    <a:pt x="74" y="543"/>
                  </a:cubicBezTo>
                  <a:cubicBezTo>
                    <a:pt x="99" y="543"/>
                    <a:pt x="124" y="528"/>
                    <a:pt x="135" y="494"/>
                  </a:cubicBezTo>
                  <a:cubicBezTo>
                    <a:pt x="161" y="359"/>
                    <a:pt x="212" y="224"/>
                    <a:pt x="238" y="96"/>
                  </a:cubicBezTo>
                  <a:cubicBezTo>
                    <a:pt x="259" y="41"/>
                    <a:pt x="208" y="0"/>
                    <a:pt x="1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86"/>
            <p:cNvSpPr/>
            <p:nvPr/>
          </p:nvSpPr>
          <p:spPr>
            <a:xfrm>
              <a:off x="1856050" y="2095050"/>
              <a:ext cx="11350" cy="10125"/>
            </a:xfrm>
            <a:custGeom>
              <a:rect b="b" l="l" r="r" t="t"/>
              <a:pathLst>
                <a:path extrusionOk="0" h="405" w="454">
                  <a:moveTo>
                    <a:pt x="98" y="0"/>
                  </a:moveTo>
                  <a:cubicBezTo>
                    <a:pt x="48" y="0"/>
                    <a:pt x="0" y="68"/>
                    <a:pt x="39" y="111"/>
                  </a:cubicBezTo>
                  <a:cubicBezTo>
                    <a:pt x="148" y="214"/>
                    <a:pt x="225" y="297"/>
                    <a:pt x="334" y="374"/>
                  </a:cubicBezTo>
                  <a:cubicBezTo>
                    <a:pt x="347" y="396"/>
                    <a:pt x="363" y="405"/>
                    <a:pt x="377" y="405"/>
                  </a:cubicBezTo>
                  <a:cubicBezTo>
                    <a:pt x="419" y="405"/>
                    <a:pt x="453" y="335"/>
                    <a:pt x="411" y="297"/>
                  </a:cubicBezTo>
                  <a:cubicBezTo>
                    <a:pt x="334" y="188"/>
                    <a:pt x="225" y="111"/>
                    <a:pt x="148" y="28"/>
                  </a:cubicBezTo>
                  <a:cubicBezTo>
                    <a:pt x="133" y="8"/>
                    <a:pt x="115" y="0"/>
                    <a:pt x="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86"/>
            <p:cNvSpPr/>
            <p:nvPr/>
          </p:nvSpPr>
          <p:spPr>
            <a:xfrm>
              <a:off x="1834225" y="2330975"/>
              <a:ext cx="350250" cy="121075"/>
            </a:xfrm>
            <a:custGeom>
              <a:rect b="b" l="l" r="r" t="t"/>
              <a:pathLst>
                <a:path extrusionOk="0" h="4843" w="14010">
                  <a:moveTo>
                    <a:pt x="1" y="0"/>
                  </a:moveTo>
                  <a:lnTo>
                    <a:pt x="1" y="0"/>
                  </a:lnTo>
                  <a:cubicBezTo>
                    <a:pt x="591" y="1174"/>
                    <a:pt x="3105" y="2457"/>
                    <a:pt x="4330" y="3098"/>
                  </a:cubicBezTo>
                  <a:cubicBezTo>
                    <a:pt x="5511" y="3688"/>
                    <a:pt x="6845" y="4221"/>
                    <a:pt x="8076" y="4593"/>
                  </a:cubicBezTo>
                  <a:cubicBezTo>
                    <a:pt x="8854" y="4787"/>
                    <a:pt x="9648" y="4842"/>
                    <a:pt x="10446" y="4842"/>
                  </a:cubicBezTo>
                  <a:cubicBezTo>
                    <a:pt x="11489" y="4842"/>
                    <a:pt x="12537" y="4748"/>
                    <a:pt x="13561" y="4748"/>
                  </a:cubicBezTo>
                  <a:cubicBezTo>
                    <a:pt x="13691" y="4748"/>
                    <a:pt x="13822" y="4750"/>
                    <a:pt x="13951" y="4753"/>
                  </a:cubicBezTo>
                  <a:lnTo>
                    <a:pt x="14009" y="4753"/>
                  </a:lnTo>
                  <a:cubicBezTo>
                    <a:pt x="10103" y="802"/>
                    <a:pt x="5190" y="321"/>
                    <a:pt x="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86"/>
            <p:cNvSpPr/>
            <p:nvPr/>
          </p:nvSpPr>
          <p:spPr>
            <a:xfrm>
              <a:off x="1872150" y="2348000"/>
              <a:ext cx="311175" cy="104150"/>
            </a:xfrm>
            <a:custGeom>
              <a:rect b="b" l="l" r="r" t="t"/>
              <a:pathLst>
                <a:path extrusionOk="0" h="4166" w="12447">
                  <a:moveTo>
                    <a:pt x="123" y="1"/>
                  </a:moveTo>
                  <a:cubicBezTo>
                    <a:pt x="42" y="1"/>
                    <a:pt x="1" y="103"/>
                    <a:pt x="87" y="147"/>
                  </a:cubicBezTo>
                  <a:cubicBezTo>
                    <a:pt x="1960" y="948"/>
                    <a:pt x="3961" y="1378"/>
                    <a:pt x="5943" y="1936"/>
                  </a:cubicBezTo>
                  <a:cubicBezTo>
                    <a:pt x="8105" y="2578"/>
                    <a:pt x="10215" y="3379"/>
                    <a:pt x="12300" y="4155"/>
                  </a:cubicBezTo>
                  <a:cubicBezTo>
                    <a:pt x="12314" y="4162"/>
                    <a:pt x="12328" y="4165"/>
                    <a:pt x="12340" y="4165"/>
                  </a:cubicBezTo>
                  <a:cubicBezTo>
                    <a:pt x="12420" y="4165"/>
                    <a:pt x="12446" y="4039"/>
                    <a:pt x="12357" y="3995"/>
                  </a:cubicBezTo>
                  <a:cubicBezTo>
                    <a:pt x="10299" y="3245"/>
                    <a:pt x="8265" y="2469"/>
                    <a:pt x="6181" y="1859"/>
                  </a:cubicBezTo>
                  <a:cubicBezTo>
                    <a:pt x="4180" y="1243"/>
                    <a:pt x="2095" y="839"/>
                    <a:pt x="171" y="12"/>
                  </a:cubicBezTo>
                  <a:cubicBezTo>
                    <a:pt x="154" y="4"/>
                    <a:pt x="138" y="1"/>
                    <a:pt x="1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86"/>
            <p:cNvSpPr/>
            <p:nvPr/>
          </p:nvSpPr>
          <p:spPr>
            <a:xfrm>
              <a:off x="2076625" y="2389075"/>
              <a:ext cx="43700" cy="50225"/>
            </a:xfrm>
            <a:custGeom>
              <a:rect b="b" l="l" r="r" t="t"/>
              <a:pathLst>
                <a:path extrusionOk="0" h="2009" w="1748">
                  <a:moveTo>
                    <a:pt x="126" y="1"/>
                  </a:moveTo>
                  <a:cubicBezTo>
                    <a:pt x="66" y="1"/>
                    <a:pt x="0" y="92"/>
                    <a:pt x="61" y="133"/>
                  </a:cubicBezTo>
                  <a:cubicBezTo>
                    <a:pt x="407" y="479"/>
                    <a:pt x="785" y="749"/>
                    <a:pt x="1132" y="1069"/>
                  </a:cubicBezTo>
                  <a:cubicBezTo>
                    <a:pt x="1343" y="1255"/>
                    <a:pt x="1638" y="1467"/>
                    <a:pt x="1266" y="1627"/>
                  </a:cubicBezTo>
                  <a:cubicBezTo>
                    <a:pt x="1023" y="1736"/>
                    <a:pt x="753" y="1762"/>
                    <a:pt x="516" y="1845"/>
                  </a:cubicBezTo>
                  <a:cubicBezTo>
                    <a:pt x="440" y="1892"/>
                    <a:pt x="460" y="2009"/>
                    <a:pt x="543" y="2009"/>
                  </a:cubicBezTo>
                  <a:cubicBezTo>
                    <a:pt x="550" y="2009"/>
                    <a:pt x="559" y="2008"/>
                    <a:pt x="567" y="2006"/>
                  </a:cubicBezTo>
                  <a:cubicBezTo>
                    <a:pt x="946" y="1871"/>
                    <a:pt x="1369" y="1820"/>
                    <a:pt x="1690" y="1550"/>
                  </a:cubicBezTo>
                  <a:cubicBezTo>
                    <a:pt x="1715" y="1550"/>
                    <a:pt x="1748" y="1499"/>
                    <a:pt x="1715" y="1467"/>
                  </a:cubicBezTo>
                  <a:cubicBezTo>
                    <a:pt x="1292" y="883"/>
                    <a:pt x="676" y="505"/>
                    <a:pt x="170" y="24"/>
                  </a:cubicBezTo>
                  <a:cubicBezTo>
                    <a:pt x="157" y="7"/>
                    <a:pt x="142" y="1"/>
                    <a:pt x="1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86"/>
            <p:cNvSpPr/>
            <p:nvPr/>
          </p:nvSpPr>
          <p:spPr>
            <a:xfrm>
              <a:off x="2002175" y="2370200"/>
              <a:ext cx="55925" cy="47675"/>
            </a:xfrm>
            <a:custGeom>
              <a:rect b="b" l="l" r="r" t="t"/>
              <a:pathLst>
                <a:path extrusionOk="0" h="1907" w="2237">
                  <a:moveTo>
                    <a:pt x="1075" y="0"/>
                  </a:moveTo>
                  <a:cubicBezTo>
                    <a:pt x="1015" y="0"/>
                    <a:pt x="951" y="57"/>
                    <a:pt x="1005" y="112"/>
                  </a:cubicBezTo>
                  <a:cubicBezTo>
                    <a:pt x="1301" y="532"/>
                    <a:pt x="1690" y="908"/>
                    <a:pt x="2000" y="1341"/>
                  </a:cubicBezTo>
                  <a:lnTo>
                    <a:pt x="2000" y="1341"/>
                  </a:lnTo>
                  <a:cubicBezTo>
                    <a:pt x="1364" y="1484"/>
                    <a:pt x="708" y="1540"/>
                    <a:pt x="75" y="1741"/>
                  </a:cubicBezTo>
                  <a:cubicBezTo>
                    <a:pt x="1" y="1793"/>
                    <a:pt x="13" y="1906"/>
                    <a:pt x="95" y="1906"/>
                  </a:cubicBezTo>
                  <a:cubicBezTo>
                    <a:pt x="105" y="1906"/>
                    <a:pt x="115" y="1905"/>
                    <a:pt x="127" y="1901"/>
                  </a:cubicBezTo>
                  <a:cubicBezTo>
                    <a:pt x="794" y="1690"/>
                    <a:pt x="1486" y="1638"/>
                    <a:pt x="2160" y="1478"/>
                  </a:cubicBezTo>
                  <a:cubicBezTo>
                    <a:pt x="2211" y="1478"/>
                    <a:pt x="2237" y="1395"/>
                    <a:pt x="2211" y="1369"/>
                  </a:cubicBezTo>
                  <a:cubicBezTo>
                    <a:pt x="1891" y="888"/>
                    <a:pt x="1461" y="490"/>
                    <a:pt x="1140" y="35"/>
                  </a:cubicBezTo>
                  <a:cubicBezTo>
                    <a:pt x="1125" y="10"/>
                    <a:pt x="1100" y="0"/>
                    <a:pt x="107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86"/>
            <p:cNvSpPr/>
            <p:nvPr/>
          </p:nvSpPr>
          <p:spPr>
            <a:xfrm>
              <a:off x="1957375" y="2358400"/>
              <a:ext cx="34675" cy="38725"/>
            </a:xfrm>
            <a:custGeom>
              <a:rect b="b" l="l" r="r" t="t"/>
              <a:pathLst>
                <a:path extrusionOk="0" h="1549" w="1387">
                  <a:moveTo>
                    <a:pt x="804" y="0"/>
                  </a:moveTo>
                  <a:cubicBezTo>
                    <a:pt x="753" y="0"/>
                    <a:pt x="706" y="60"/>
                    <a:pt x="745" y="128"/>
                  </a:cubicBezTo>
                  <a:cubicBezTo>
                    <a:pt x="917" y="426"/>
                    <a:pt x="1134" y="750"/>
                    <a:pt x="1211" y="1093"/>
                  </a:cubicBezTo>
                  <a:lnTo>
                    <a:pt x="1211" y="1093"/>
                  </a:lnTo>
                  <a:cubicBezTo>
                    <a:pt x="857" y="1235"/>
                    <a:pt x="476" y="1313"/>
                    <a:pt x="71" y="1385"/>
                  </a:cubicBezTo>
                  <a:cubicBezTo>
                    <a:pt x="0" y="1409"/>
                    <a:pt x="17" y="1549"/>
                    <a:pt x="106" y="1549"/>
                  </a:cubicBezTo>
                  <a:cubicBezTo>
                    <a:pt x="114" y="1549"/>
                    <a:pt x="121" y="1548"/>
                    <a:pt x="129" y="1546"/>
                  </a:cubicBezTo>
                  <a:cubicBezTo>
                    <a:pt x="527" y="1469"/>
                    <a:pt x="931" y="1360"/>
                    <a:pt x="1329" y="1225"/>
                  </a:cubicBezTo>
                  <a:cubicBezTo>
                    <a:pt x="1386" y="1225"/>
                    <a:pt x="1386" y="1174"/>
                    <a:pt x="1386" y="1148"/>
                  </a:cubicBezTo>
                  <a:cubicBezTo>
                    <a:pt x="1303" y="744"/>
                    <a:pt x="1066" y="398"/>
                    <a:pt x="873" y="51"/>
                  </a:cubicBezTo>
                  <a:cubicBezTo>
                    <a:pt x="856" y="15"/>
                    <a:pt x="830" y="0"/>
                    <a:pt x="8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86"/>
            <p:cNvSpPr/>
            <p:nvPr/>
          </p:nvSpPr>
          <p:spPr>
            <a:xfrm>
              <a:off x="1912650" y="2351950"/>
              <a:ext cx="21825" cy="27225"/>
            </a:xfrm>
            <a:custGeom>
              <a:rect b="b" l="l" r="r" t="t"/>
              <a:pathLst>
                <a:path extrusionOk="0" h="1089" w="873">
                  <a:moveTo>
                    <a:pt x="552" y="1"/>
                  </a:moveTo>
                  <a:cubicBezTo>
                    <a:pt x="506" y="1"/>
                    <a:pt x="460" y="36"/>
                    <a:pt x="475" y="98"/>
                  </a:cubicBezTo>
                  <a:cubicBezTo>
                    <a:pt x="547" y="318"/>
                    <a:pt x="646" y="517"/>
                    <a:pt x="701" y="740"/>
                  </a:cubicBezTo>
                  <a:lnTo>
                    <a:pt x="701" y="740"/>
                  </a:lnTo>
                  <a:cubicBezTo>
                    <a:pt x="502" y="827"/>
                    <a:pt x="289" y="873"/>
                    <a:pt x="71" y="925"/>
                  </a:cubicBezTo>
                  <a:cubicBezTo>
                    <a:pt x="1" y="972"/>
                    <a:pt x="16" y="1089"/>
                    <a:pt x="103" y="1089"/>
                  </a:cubicBezTo>
                  <a:cubicBezTo>
                    <a:pt x="111" y="1089"/>
                    <a:pt x="119" y="1088"/>
                    <a:pt x="129" y="1085"/>
                  </a:cubicBezTo>
                  <a:cubicBezTo>
                    <a:pt x="366" y="1002"/>
                    <a:pt x="610" y="951"/>
                    <a:pt x="847" y="842"/>
                  </a:cubicBezTo>
                  <a:cubicBezTo>
                    <a:pt x="873" y="816"/>
                    <a:pt x="873" y="790"/>
                    <a:pt x="873" y="765"/>
                  </a:cubicBezTo>
                  <a:cubicBezTo>
                    <a:pt x="821" y="521"/>
                    <a:pt x="712" y="284"/>
                    <a:pt x="635" y="66"/>
                  </a:cubicBezTo>
                  <a:cubicBezTo>
                    <a:pt x="624" y="21"/>
                    <a:pt x="588" y="1"/>
                    <a:pt x="55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86"/>
            <p:cNvSpPr/>
            <p:nvPr/>
          </p:nvSpPr>
          <p:spPr>
            <a:xfrm>
              <a:off x="2004700" y="2371700"/>
              <a:ext cx="8675" cy="6750"/>
            </a:xfrm>
            <a:custGeom>
              <a:rect b="b" l="l" r="r" t="t"/>
              <a:pathLst>
                <a:path extrusionOk="0" h="270" w="347">
                  <a:moveTo>
                    <a:pt x="160" y="0"/>
                  </a:moveTo>
                  <a:cubicBezTo>
                    <a:pt x="0" y="0"/>
                    <a:pt x="0" y="270"/>
                    <a:pt x="160" y="270"/>
                  </a:cubicBezTo>
                  <a:cubicBezTo>
                    <a:pt x="346" y="270"/>
                    <a:pt x="346" y="0"/>
                    <a:pt x="1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86"/>
            <p:cNvSpPr/>
            <p:nvPr/>
          </p:nvSpPr>
          <p:spPr>
            <a:xfrm>
              <a:off x="1996025" y="2362400"/>
              <a:ext cx="8700" cy="6600"/>
            </a:xfrm>
            <a:custGeom>
              <a:rect b="b" l="l" r="r" t="t"/>
              <a:pathLst>
                <a:path extrusionOk="0" h="264" w="348">
                  <a:moveTo>
                    <a:pt x="161" y="0"/>
                  </a:moveTo>
                  <a:cubicBezTo>
                    <a:pt x="1" y="0"/>
                    <a:pt x="1" y="263"/>
                    <a:pt x="161" y="263"/>
                  </a:cubicBezTo>
                  <a:cubicBezTo>
                    <a:pt x="347" y="263"/>
                    <a:pt x="347" y="0"/>
                    <a:pt x="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86"/>
            <p:cNvSpPr/>
            <p:nvPr/>
          </p:nvSpPr>
          <p:spPr>
            <a:xfrm>
              <a:off x="1941825" y="2381000"/>
              <a:ext cx="8700" cy="6750"/>
            </a:xfrm>
            <a:custGeom>
              <a:rect b="b" l="l" r="r" t="t"/>
              <a:pathLst>
                <a:path extrusionOk="0" h="270" w="348">
                  <a:moveTo>
                    <a:pt x="161" y="0"/>
                  </a:moveTo>
                  <a:cubicBezTo>
                    <a:pt x="1" y="0"/>
                    <a:pt x="1" y="270"/>
                    <a:pt x="161" y="270"/>
                  </a:cubicBezTo>
                  <a:cubicBezTo>
                    <a:pt x="347" y="270"/>
                    <a:pt x="347" y="0"/>
                    <a:pt x="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86"/>
            <p:cNvSpPr/>
            <p:nvPr/>
          </p:nvSpPr>
          <p:spPr>
            <a:xfrm>
              <a:off x="1932525" y="2386450"/>
              <a:ext cx="8700" cy="6600"/>
            </a:xfrm>
            <a:custGeom>
              <a:rect b="b" l="l" r="r" t="t"/>
              <a:pathLst>
                <a:path extrusionOk="0" h="264" w="348">
                  <a:moveTo>
                    <a:pt x="161" y="0"/>
                  </a:moveTo>
                  <a:cubicBezTo>
                    <a:pt x="1" y="0"/>
                    <a:pt x="1" y="263"/>
                    <a:pt x="161" y="263"/>
                  </a:cubicBezTo>
                  <a:cubicBezTo>
                    <a:pt x="347" y="263"/>
                    <a:pt x="347" y="0"/>
                    <a:pt x="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3" name="Google Shape;3003;p86"/>
            <p:cNvSpPr/>
            <p:nvPr/>
          </p:nvSpPr>
          <p:spPr>
            <a:xfrm>
              <a:off x="1857650" y="2341550"/>
              <a:ext cx="8675" cy="6750"/>
            </a:xfrm>
            <a:custGeom>
              <a:rect b="b" l="l" r="r" t="t"/>
              <a:pathLst>
                <a:path extrusionOk="0" h="270" w="347">
                  <a:moveTo>
                    <a:pt x="161" y="1"/>
                  </a:moveTo>
                  <a:cubicBezTo>
                    <a:pt x="0" y="1"/>
                    <a:pt x="0" y="270"/>
                    <a:pt x="161" y="270"/>
                  </a:cubicBezTo>
                  <a:cubicBezTo>
                    <a:pt x="347" y="270"/>
                    <a:pt x="347" y="1"/>
                    <a:pt x="1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4" name="Google Shape;3004;p86"/>
            <p:cNvSpPr/>
            <p:nvPr/>
          </p:nvSpPr>
          <p:spPr>
            <a:xfrm>
              <a:off x="2054075" y="2024225"/>
              <a:ext cx="215225" cy="318150"/>
            </a:xfrm>
            <a:custGeom>
              <a:rect b="b" l="l" r="r" t="t"/>
              <a:pathLst>
                <a:path extrusionOk="0" h="12726" w="8609">
                  <a:moveTo>
                    <a:pt x="1" y="0"/>
                  </a:moveTo>
                  <a:lnTo>
                    <a:pt x="1" y="0"/>
                  </a:lnTo>
                  <a:cubicBezTo>
                    <a:pt x="52" y="2675"/>
                    <a:pt x="1335" y="6094"/>
                    <a:pt x="3047" y="8127"/>
                  </a:cubicBezTo>
                  <a:cubicBezTo>
                    <a:pt x="3900" y="9140"/>
                    <a:pt x="4862" y="10000"/>
                    <a:pt x="5933" y="10801"/>
                  </a:cubicBezTo>
                  <a:cubicBezTo>
                    <a:pt x="6684" y="11385"/>
                    <a:pt x="7486" y="12347"/>
                    <a:pt x="8448" y="12565"/>
                  </a:cubicBezTo>
                  <a:lnTo>
                    <a:pt x="8448" y="12726"/>
                  </a:lnTo>
                  <a:cubicBezTo>
                    <a:pt x="8608" y="9782"/>
                    <a:pt x="8448" y="6895"/>
                    <a:pt x="6626" y="4439"/>
                  </a:cubicBezTo>
                  <a:cubicBezTo>
                    <a:pt x="5080" y="2406"/>
                    <a:pt x="2406" y="751"/>
                    <a:pt x="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86"/>
            <p:cNvSpPr/>
            <p:nvPr/>
          </p:nvSpPr>
          <p:spPr>
            <a:xfrm>
              <a:off x="2081975" y="2058275"/>
              <a:ext cx="180375" cy="273925"/>
            </a:xfrm>
            <a:custGeom>
              <a:rect b="b" l="l" r="r" t="t"/>
              <a:pathLst>
                <a:path extrusionOk="0" h="10957" w="7215">
                  <a:moveTo>
                    <a:pt x="128" y="0"/>
                  </a:moveTo>
                  <a:cubicBezTo>
                    <a:pt x="61" y="0"/>
                    <a:pt x="1" y="77"/>
                    <a:pt x="58" y="139"/>
                  </a:cubicBezTo>
                  <a:cubicBezTo>
                    <a:pt x="1559" y="1550"/>
                    <a:pt x="2598" y="3449"/>
                    <a:pt x="3746" y="5136"/>
                  </a:cubicBezTo>
                  <a:cubicBezTo>
                    <a:pt x="5029" y="6951"/>
                    <a:pt x="6184" y="8875"/>
                    <a:pt x="7062" y="10908"/>
                  </a:cubicBezTo>
                  <a:cubicBezTo>
                    <a:pt x="7071" y="10942"/>
                    <a:pt x="7091" y="10956"/>
                    <a:pt x="7114" y="10956"/>
                  </a:cubicBezTo>
                  <a:cubicBezTo>
                    <a:pt x="7160" y="10956"/>
                    <a:pt x="7214" y="10898"/>
                    <a:pt x="7197" y="10825"/>
                  </a:cubicBezTo>
                  <a:cubicBezTo>
                    <a:pt x="6286" y="8715"/>
                    <a:pt x="5087" y="6791"/>
                    <a:pt x="3778" y="4892"/>
                  </a:cubicBezTo>
                  <a:cubicBezTo>
                    <a:pt x="2656" y="3263"/>
                    <a:pt x="1636" y="1390"/>
                    <a:pt x="193" y="30"/>
                  </a:cubicBezTo>
                  <a:cubicBezTo>
                    <a:pt x="174" y="9"/>
                    <a:pt x="150" y="0"/>
                    <a:pt x="1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86"/>
            <p:cNvSpPr/>
            <p:nvPr/>
          </p:nvSpPr>
          <p:spPr>
            <a:xfrm>
              <a:off x="2186650" y="2235400"/>
              <a:ext cx="60200" cy="52175"/>
            </a:xfrm>
            <a:custGeom>
              <a:rect b="b" l="l" r="r" t="t"/>
              <a:pathLst>
                <a:path extrusionOk="0" h="2087" w="2408">
                  <a:moveTo>
                    <a:pt x="2333" y="1"/>
                  </a:moveTo>
                  <a:cubicBezTo>
                    <a:pt x="2293" y="1"/>
                    <a:pt x="2247" y="26"/>
                    <a:pt x="2234" y="78"/>
                  </a:cubicBezTo>
                  <a:cubicBezTo>
                    <a:pt x="2234" y="373"/>
                    <a:pt x="2208" y="668"/>
                    <a:pt x="2183" y="963"/>
                  </a:cubicBezTo>
                  <a:cubicBezTo>
                    <a:pt x="2157" y="1200"/>
                    <a:pt x="2183" y="1925"/>
                    <a:pt x="1913" y="1925"/>
                  </a:cubicBezTo>
                  <a:cubicBezTo>
                    <a:pt x="1323" y="1925"/>
                    <a:pt x="682" y="1630"/>
                    <a:pt x="175" y="1392"/>
                  </a:cubicBezTo>
                  <a:cubicBezTo>
                    <a:pt x="164" y="1389"/>
                    <a:pt x="154" y="1388"/>
                    <a:pt x="144" y="1388"/>
                  </a:cubicBezTo>
                  <a:cubicBezTo>
                    <a:pt x="57" y="1388"/>
                    <a:pt x="0" y="1501"/>
                    <a:pt x="98" y="1553"/>
                  </a:cubicBezTo>
                  <a:cubicBezTo>
                    <a:pt x="689" y="1805"/>
                    <a:pt x="1350" y="2087"/>
                    <a:pt x="2014" y="2087"/>
                  </a:cubicBezTo>
                  <a:cubicBezTo>
                    <a:pt x="2043" y="2087"/>
                    <a:pt x="2071" y="2086"/>
                    <a:pt x="2099" y="2085"/>
                  </a:cubicBezTo>
                  <a:cubicBezTo>
                    <a:pt x="2157" y="2085"/>
                    <a:pt x="2183" y="2059"/>
                    <a:pt x="2183" y="2034"/>
                  </a:cubicBezTo>
                  <a:cubicBezTo>
                    <a:pt x="2285" y="1392"/>
                    <a:pt x="2369" y="719"/>
                    <a:pt x="2394" y="78"/>
                  </a:cubicBezTo>
                  <a:cubicBezTo>
                    <a:pt x="2407" y="26"/>
                    <a:pt x="2373" y="1"/>
                    <a:pt x="23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86"/>
            <p:cNvSpPr/>
            <p:nvPr/>
          </p:nvSpPr>
          <p:spPr>
            <a:xfrm>
              <a:off x="2146550" y="2169225"/>
              <a:ext cx="67900" cy="63475"/>
            </a:xfrm>
            <a:custGeom>
              <a:rect b="b" l="l" r="r" t="t"/>
              <a:pathLst>
                <a:path extrusionOk="0" h="2539" w="2716">
                  <a:moveTo>
                    <a:pt x="2520" y="0"/>
                  </a:moveTo>
                  <a:cubicBezTo>
                    <a:pt x="2480" y="0"/>
                    <a:pt x="2433" y="27"/>
                    <a:pt x="2420" y="82"/>
                  </a:cubicBezTo>
                  <a:cubicBezTo>
                    <a:pt x="2420" y="428"/>
                    <a:pt x="2639" y="2378"/>
                    <a:pt x="2209" y="2378"/>
                  </a:cubicBezTo>
                  <a:cubicBezTo>
                    <a:pt x="1516" y="2353"/>
                    <a:pt x="740" y="2083"/>
                    <a:pt x="150" y="1737"/>
                  </a:cubicBezTo>
                  <a:cubicBezTo>
                    <a:pt x="140" y="1730"/>
                    <a:pt x="129" y="1727"/>
                    <a:pt x="119" y="1727"/>
                  </a:cubicBezTo>
                  <a:cubicBezTo>
                    <a:pt x="53" y="1727"/>
                    <a:pt x="1" y="1853"/>
                    <a:pt x="73" y="1897"/>
                  </a:cubicBezTo>
                  <a:cubicBezTo>
                    <a:pt x="766" y="2301"/>
                    <a:pt x="1619" y="2539"/>
                    <a:pt x="2420" y="2539"/>
                  </a:cubicBezTo>
                  <a:cubicBezTo>
                    <a:pt x="2478" y="2539"/>
                    <a:pt x="2504" y="2513"/>
                    <a:pt x="2504" y="2487"/>
                  </a:cubicBezTo>
                  <a:cubicBezTo>
                    <a:pt x="2716" y="1685"/>
                    <a:pt x="2555" y="884"/>
                    <a:pt x="2581" y="82"/>
                  </a:cubicBezTo>
                  <a:cubicBezTo>
                    <a:pt x="2594" y="27"/>
                    <a:pt x="2560" y="0"/>
                    <a:pt x="252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8" name="Google Shape;3008;p86"/>
            <p:cNvSpPr/>
            <p:nvPr/>
          </p:nvSpPr>
          <p:spPr>
            <a:xfrm>
              <a:off x="2113775" y="2127850"/>
              <a:ext cx="64600" cy="53125"/>
            </a:xfrm>
            <a:custGeom>
              <a:rect b="b" l="l" r="r" t="t"/>
              <a:pathLst>
                <a:path extrusionOk="0" h="2125" w="2584">
                  <a:moveTo>
                    <a:pt x="2426" y="0"/>
                  </a:moveTo>
                  <a:cubicBezTo>
                    <a:pt x="2386" y="0"/>
                    <a:pt x="2346" y="28"/>
                    <a:pt x="2346" y="82"/>
                  </a:cubicBezTo>
                  <a:cubicBezTo>
                    <a:pt x="2372" y="429"/>
                    <a:pt x="2583" y="1897"/>
                    <a:pt x="2154" y="1949"/>
                  </a:cubicBezTo>
                  <a:cubicBezTo>
                    <a:pt x="2074" y="1959"/>
                    <a:pt x="1993" y="1963"/>
                    <a:pt x="1911" y="1963"/>
                  </a:cubicBezTo>
                  <a:cubicBezTo>
                    <a:pt x="1310" y="1963"/>
                    <a:pt x="669" y="1718"/>
                    <a:pt x="127" y="1577"/>
                  </a:cubicBezTo>
                  <a:cubicBezTo>
                    <a:pt x="119" y="1575"/>
                    <a:pt x="111" y="1574"/>
                    <a:pt x="104" y="1574"/>
                  </a:cubicBezTo>
                  <a:cubicBezTo>
                    <a:pt x="15" y="1574"/>
                    <a:pt x="0" y="1713"/>
                    <a:pt x="101" y="1737"/>
                  </a:cubicBezTo>
                  <a:cubicBezTo>
                    <a:pt x="473" y="1814"/>
                    <a:pt x="845" y="1923"/>
                    <a:pt x="1224" y="2006"/>
                  </a:cubicBezTo>
                  <a:cubicBezTo>
                    <a:pt x="1456" y="2044"/>
                    <a:pt x="1757" y="2125"/>
                    <a:pt x="2027" y="2125"/>
                  </a:cubicBezTo>
                  <a:cubicBezTo>
                    <a:pt x="2129" y="2125"/>
                    <a:pt x="2226" y="2113"/>
                    <a:pt x="2314" y="2083"/>
                  </a:cubicBezTo>
                  <a:cubicBezTo>
                    <a:pt x="2558" y="1974"/>
                    <a:pt x="2532" y="1551"/>
                    <a:pt x="2532" y="1365"/>
                  </a:cubicBezTo>
                  <a:cubicBezTo>
                    <a:pt x="2558" y="935"/>
                    <a:pt x="2532" y="505"/>
                    <a:pt x="2506" y="82"/>
                  </a:cubicBezTo>
                  <a:cubicBezTo>
                    <a:pt x="2506" y="28"/>
                    <a:pt x="2466" y="0"/>
                    <a:pt x="24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9" name="Google Shape;3009;p86"/>
            <p:cNvSpPr/>
            <p:nvPr/>
          </p:nvSpPr>
          <p:spPr>
            <a:xfrm>
              <a:off x="2080425" y="2081675"/>
              <a:ext cx="66525" cy="44475"/>
            </a:xfrm>
            <a:custGeom>
              <a:rect b="b" l="l" r="r" t="t"/>
              <a:pathLst>
                <a:path extrusionOk="0" h="1779" w="2661">
                  <a:moveTo>
                    <a:pt x="2285" y="0"/>
                  </a:moveTo>
                  <a:cubicBezTo>
                    <a:pt x="2245" y="0"/>
                    <a:pt x="2205" y="27"/>
                    <a:pt x="2205" y="82"/>
                  </a:cubicBezTo>
                  <a:cubicBezTo>
                    <a:pt x="2237" y="428"/>
                    <a:pt x="2474" y="1608"/>
                    <a:pt x="1968" y="1608"/>
                  </a:cubicBezTo>
                  <a:cubicBezTo>
                    <a:pt x="1377" y="1576"/>
                    <a:pt x="710" y="1256"/>
                    <a:pt x="178" y="1018"/>
                  </a:cubicBezTo>
                  <a:cubicBezTo>
                    <a:pt x="169" y="1016"/>
                    <a:pt x="160" y="1015"/>
                    <a:pt x="151" y="1015"/>
                  </a:cubicBezTo>
                  <a:cubicBezTo>
                    <a:pt x="57" y="1015"/>
                    <a:pt x="1" y="1132"/>
                    <a:pt x="95" y="1179"/>
                  </a:cubicBezTo>
                  <a:cubicBezTo>
                    <a:pt x="390" y="1313"/>
                    <a:pt x="710" y="1416"/>
                    <a:pt x="1031" y="1551"/>
                  </a:cubicBezTo>
                  <a:cubicBezTo>
                    <a:pt x="1309" y="1645"/>
                    <a:pt x="1670" y="1779"/>
                    <a:pt x="1987" y="1779"/>
                  </a:cubicBezTo>
                  <a:cubicBezTo>
                    <a:pt x="2035" y="1779"/>
                    <a:pt x="2082" y="1776"/>
                    <a:pt x="2128" y="1769"/>
                  </a:cubicBezTo>
                  <a:cubicBezTo>
                    <a:pt x="2660" y="1660"/>
                    <a:pt x="2397" y="454"/>
                    <a:pt x="2365" y="82"/>
                  </a:cubicBezTo>
                  <a:cubicBezTo>
                    <a:pt x="2365" y="27"/>
                    <a:pt x="2325" y="0"/>
                    <a:pt x="22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86"/>
            <p:cNvSpPr/>
            <p:nvPr/>
          </p:nvSpPr>
          <p:spPr>
            <a:xfrm>
              <a:off x="2164400" y="2105050"/>
              <a:ext cx="8675" cy="6750"/>
            </a:xfrm>
            <a:custGeom>
              <a:rect b="b" l="l" r="r" t="t"/>
              <a:pathLst>
                <a:path extrusionOk="0" h="270" w="347">
                  <a:moveTo>
                    <a:pt x="161" y="0"/>
                  </a:moveTo>
                  <a:cubicBezTo>
                    <a:pt x="0" y="0"/>
                    <a:pt x="0" y="269"/>
                    <a:pt x="161" y="269"/>
                  </a:cubicBezTo>
                  <a:cubicBezTo>
                    <a:pt x="347" y="269"/>
                    <a:pt x="347" y="0"/>
                    <a:pt x="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86"/>
            <p:cNvSpPr/>
            <p:nvPr/>
          </p:nvSpPr>
          <p:spPr>
            <a:xfrm>
              <a:off x="2154925" y="2095100"/>
              <a:ext cx="8700" cy="6750"/>
            </a:xfrm>
            <a:custGeom>
              <a:rect b="b" l="l" r="r" t="t"/>
              <a:pathLst>
                <a:path extrusionOk="0" h="270" w="348">
                  <a:moveTo>
                    <a:pt x="161" y="0"/>
                  </a:moveTo>
                  <a:cubicBezTo>
                    <a:pt x="1" y="0"/>
                    <a:pt x="1" y="270"/>
                    <a:pt x="161" y="270"/>
                  </a:cubicBezTo>
                  <a:cubicBezTo>
                    <a:pt x="347" y="270"/>
                    <a:pt x="347" y="0"/>
                    <a:pt x="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86"/>
            <p:cNvSpPr/>
            <p:nvPr/>
          </p:nvSpPr>
          <p:spPr>
            <a:xfrm>
              <a:off x="2152375" y="2109050"/>
              <a:ext cx="8675" cy="6750"/>
            </a:xfrm>
            <a:custGeom>
              <a:rect b="b" l="l" r="r" t="t"/>
              <a:pathLst>
                <a:path extrusionOk="0" h="270" w="347">
                  <a:moveTo>
                    <a:pt x="161" y="0"/>
                  </a:moveTo>
                  <a:cubicBezTo>
                    <a:pt x="0" y="0"/>
                    <a:pt x="0" y="270"/>
                    <a:pt x="161" y="270"/>
                  </a:cubicBezTo>
                  <a:cubicBezTo>
                    <a:pt x="347" y="270"/>
                    <a:pt x="347" y="0"/>
                    <a:pt x="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86"/>
            <p:cNvSpPr/>
            <p:nvPr/>
          </p:nvSpPr>
          <p:spPr>
            <a:xfrm>
              <a:off x="2110850" y="2146575"/>
              <a:ext cx="8675" cy="6600"/>
            </a:xfrm>
            <a:custGeom>
              <a:rect b="b" l="l" r="r" t="t"/>
              <a:pathLst>
                <a:path extrusionOk="0" h="264" w="347">
                  <a:moveTo>
                    <a:pt x="160" y="0"/>
                  </a:moveTo>
                  <a:cubicBezTo>
                    <a:pt x="0" y="0"/>
                    <a:pt x="0" y="263"/>
                    <a:pt x="160" y="263"/>
                  </a:cubicBezTo>
                  <a:cubicBezTo>
                    <a:pt x="346" y="263"/>
                    <a:pt x="346" y="0"/>
                    <a:pt x="1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86"/>
            <p:cNvSpPr/>
            <p:nvPr/>
          </p:nvSpPr>
          <p:spPr>
            <a:xfrm>
              <a:off x="2101550" y="2133900"/>
              <a:ext cx="8675" cy="6600"/>
            </a:xfrm>
            <a:custGeom>
              <a:rect b="b" l="l" r="r" t="t"/>
              <a:pathLst>
                <a:path extrusionOk="0" h="264" w="347">
                  <a:moveTo>
                    <a:pt x="160" y="1"/>
                  </a:moveTo>
                  <a:cubicBezTo>
                    <a:pt x="0" y="1"/>
                    <a:pt x="0" y="263"/>
                    <a:pt x="160" y="263"/>
                  </a:cubicBezTo>
                  <a:cubicBezTo>
                    <a:pt x="346" y="263"/>
                    <a:pt x="346" y="1"/>
                    <a:pt x="1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86"/>
            <p:cNvSpPr/>
            <p:nvPr/>
          </p:nvSpPr>
          <p:spPr>
            <a:xfrm>
              <a:off x="2096900" y="2147850"/>
              <a:ext cx="8675" cy="6750"/>
            </a:xfrm>
            <a:custGeom>
              <a:rect b="b" l="l" r="r" t="t"/>
              <a:pathLst>
                <a:path extrusionOk="0" h="270" w="347">
                  <a:moveTo>
                    <a:pt x="160" y="1"/>
                  </a:moveTo>
                  <a:cubicBezTo>
                    <a:pt x="0" y="1"/>
                    <a:pt x="0" y="270"/>
                    <a:pt x="160" y="270"/>
                  </a:cubicBezTo>
                  <a:cubicBezTo>
                    <a:pt x="346" y="270"/>
                    <a:pt x="346" y="1"/>
                    <a:pt x="1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86"/>
            <p:cNvSpPr/>
            <p:nvPr/>
          </p:nvSpPr>
          <p:spPr>
            <a:xfrm>
              <a:off x="2184450" y="2246150"/>
              <a:ext cx="8675" cy="6600"/>
            </a:xfrm>
            <a:custGeom>
              <a:rect b="b" l="l" r="r" t="t"/>
              <a:pathLst>
                <a:path extrusionOk="0" h="264" w="347">
                  <a:moveTo>
                    <a:pt x="160" y="0"/>
                  </a:moveTo>
                  <a:cubicBezTo>
                    <a:pt x="0" y="0"/>
                    <a:pt x="0" y="263"/>
                    <a:pt x="160" y="263"/>
                  </a:cubicBezTo>
                  <a:cubicBezTo>
                    <a:pt x="346" y="263"/>
                    <a:pt x="346" y="0"/>
                    <a:pt x="1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86"/>
            <p:cNvSpPr/>
            <p:nvPr/>
          </p:nvSpPr>
          <p:spPr>
            <a:xfrm>
              <a:off x="2170325" y="2242125"/>
              <a:ext cx="8700" cy="6600"/>
            </a:xfrm>
            <a:custGeom>
              <a:rect b="b" l="l" r="r" t="t"/>
              <a:pathLst>
                <a:path extrusionOk="0" h="264" w="348">
                  <a:moveTo>
                    <a:pt x="161" y="1"/>
                  </a:moveTo>
                  <a:cubicBezTo>
                    <a:pt x="1" y="1"/>
                    <a:pt x="1" y="264"/>
                    <a:pt x="161" y="264"/>
                  </a:cubicBezTo>
                  <a:cubicBezTo>
                    <a:pt x="347" y="264"/>
                    <a:pt x="347" y="1"/>
                    <a:pt x="1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86"/>
            <p:cNvSpPr/>
            <p:nvPr/>
          </p:nvSpPr>
          <p:spPr>
            <a:xfrm>
              <a:off x="2230450" y="2201250"/>
              <a:ext cx="8700" cy="6750"/>
            </a:xfrm>
            <a:custGeom>
              <a:rect b="b" l="l" r="r" t="t"/>
              <a:pathLst>
                <a:path extrusionOk="0" h="270" w="348">
                  <a:moveTo>
                    <a:pt x="161" y="0"/>
                  </a:moveTo>
                  <a:cubicBezTo>
                    <a:pt x="1" y="0"/>
                    <a:pt x="1" y="270"/>
                    <a:pt x="161" y="270"/>
                  </a:cubicBezTo>
                  <a:cubicBezTo>
                    <a:pt x="347" y="270"/>
                    <a:pt x="347" y="0"/>
                    <a:pt x="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86"/>
            <p:cNvSpPr/>
            <p:nvPr/>
          </p:nvSpPr>
          <p:spPr>
            <a:xfrm>
              <a:off x="2227725" y="2186025"/>
              <a:ext cx="8850" cy="6600"/>
            </a:xfrm>
            <a:custGeom>
              <a:rect b="b" l="l" r="r" t="t"/>
              <a:pathLst>
                <a:path extrusionOk="0" h="264" w="354">
                  <a:moveTo>
                    <a:pt x="161" y="0"/>
                  </a:moveTo>
                  <a:cubicBezTo>
                    <a:pt x="1" y="0"/>
                    <a:pt x="1" y="263"/>
                    <a:pt x="161" y="263"/>
                  </a:cubicBezTo>
                  <a:cubicBezTo>
                    <a:pt x="354" y="263"/>
                    <a:pt x="354" y="0"/>
                    <a:pt x="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86"/>
            <p:cNvSpPr/>
            <p:nvPr/>
          </p:nvSpPr>
          <p:spPr>
            <a:xfrm>
              <a:off x="2068825" y="2068950"/>
              <a:ext cx="8675" cy="6775"/>
            </a:xfrm>
            <a:custGeom>
              <a:rect b="b" l="l" r="r" t="t"/>
              <a:pathLst>
                <a:path extrusionOk="0" h="271" w="347">
                  <a:moveTo>
                    <a:pt x="161" y="1"/>
                  </a:moveTo>
                  <a:cubicBezTo>
                    <a:pt x="1" y="1"/>
                    <a:pt x="1" y="270"/>
                    <a:pt x="161" y="270"/>
                  </a:cubicBezTo>
                  <a:cubicBezTo>
                    <a:pt x="347" y="270"/>
                    <a:pt x="347" y="1"/>
                    <a:pt x="1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86"/>
            <p:cNvSpPr/>
            <p:nvPr/>
          </p:nvSpPr>
          <p:spPr>
            <a:xfrm>
              <a:off x="1995225" y="2199400"/>
              <a:ext cx="280650" cy="251225"/>
            </a:xfrm>
            <a:custGeom>
              <a:rect b="b" l="l" r="r" t="t"/>
              <a:pathLst>
                <a:path extrusionOk="0" h="10049" w="11226">
                  <a:moveTo>
                    <a:pt x="2440" y="1"/>
                  </a:moveTo>
                  <a:cubicBezTo>
                    <a:pt x="2209" y="1"/>
                    <a:pt x="1997" y="115"/>
                    <a:pt x="1822" y="395"/>
                  </a:cubicBezTo>
                  <a:cubicBezTo>
                    <a:pt x="1476" y="985"/>
                    <a:pt x="3105" y="2832"/>
                    <a:pt x="3451" y="3390"/>
                  </a:cubicBezTo>
                  <a:cubicBezTo>
                    <a:pt x="2329" y="3499"/>
                    <a:pt x="1" y="3660"/>
                    <a:pt x="1553" y="5263"/>
                  </a:cubicBezTo>
                  <a:cubicBezTo>
                    <a:pt x="2329" y="6039"/>
                    <a:pt x="4041" y="6277"/>
                    <a:pt x="5029" y="6758"/>
                  </a:cubicBezTo>
                  <a:cubicBezTo>
                    <a:pt x="3849" y="7373"/>
                    <a:pt x="2034" y="8284"/>
                    <a:pt x="4202" y="9214"/>
                  </a:cubicBezTo>
                  <a:cubicBezTo>
                    <a:pt x="5587" y="9913"/>
                    <a:pt x="9410" y="9939"/>
                    <a:pt x="10962" y="10048"/>
                  </a:cubicBezTo>
                  <a:cubicBezTo>
                    <a:pt x="11039" y="8445"/>
                    <a:pt x="11225" y="4885"/>
                    <a:pt x="10827" y="3281"/>
                  </a:cubicBezTo>
                  <a:cubicBezTo>
                    <a:pt x="10542" y="2268"/>
                    <a:pt x="10212" y="1874"/>
                    <a:pt x="9891" y="1874"/>
                  </a:cubicBezTo>
                  <a:cubicBezTo>
                    <a:pt x="9367" y="1874"/>
                    <a:pt x="8868" y="2922"/>
                    <a:pt x="8634" y="4032"/>
                  </a:cubicBezTo>
                  <a:cubicBezTo>
                    <a:pt x="8009" y="2070"/>
                    <a:pt x="7295" y="108"/>
                    <a:pt x="6469" y="108"/>
                  </a:cubicBezTo>
                  <a:cubicBezTo>
                    <a:pt x="6023" y="108"/>
                    <a:pt x="5544" y="680"/>
                    <a:pt x="5029" y="2133"/>
                  </a:cubicBezTo>
                  <a:cubicBezTo>
                    <a:pt x="4623" y="1856"/>
                    <a:pt x="3373" y="1"/>
                    <a:pt x="24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86"/>
            <p:cNvSpPr/>
            <p:nvPr/>
          </p:nvSpPr>
          <p:spPr>
            <a:xfrm>
              <a:off x="2059350" y="2218275"/>
              <a:ext cx="211900" cy="238125"/>
            </a:xfrm>
            <a:custGeom>
              <a:rect b="b" l="l" r="r" t="t"/>
              <a:pathLst>
                <a:path extrusionOk="0" h="9525" w="8476">
                  <a:moveTo>
                    <a:pt x="188" y="1"/>
                  </a:moveTo>
                  <a:cubicBezTo>
                    <a:pt x="92" y="1"/>
                    <a:pt x="0" y="146"/>
                    <a:pt x="85" y="230"/>
                  </a:cubicBezTo>
                  <a:cubicBezTo>
                    <a:pt x="2650" y="3463"/>
                    <a:pt x="5376" y="6509"/>
                    <a:pt x="8211" y="9479"/>
                  </a:cubicBezTo>
                  <a:cubicBezTo>
                    <a:pt x="8236" y="9511"/>
                    <a:pt x="8265" y="9525"/>
                    <a:pt x="8294" y="9525"/>
                  </a:cubicBezTo>
                  <a:cubicBezTo>
                    <a:pt x="8386" y="9525"/>
                    <a:pt x="8475" y="9391"/>
                    <a:pt x="8397" y="9293"/>
                  </a:cubicBezTo>
                  <a:cubicBezTo>
                    <a:pt x="5588" y="6323"/>
                    <a:pt x="2836" y="3251"/>
                    <a:pt x="271" y="44"/>
                  </a:cubicBezTo>
                  <a:cubicBezTo>
                    <a:pt x="246" y="13"/>
                    <a:pt x="217" y="1"/>
                    <a:pt x="18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86"/>
            <p:cNvSpPr/>
            <p:nvPr/>
          </p:nvSpPr>
          <p:spPr>
            <a:xfrm>
              <a:off x="2067375" y="2244425"/>
              <a:ext cx="95600" cy="89575"/>
            </a:xfrm>
            <a:custGeom>
              <a:rect b="b" l="l" r="r" t="t"/>
              <a:pathLst>
                <a:path extrusionOk="0" h="3583" w="3824">
                  <a:moveTo>
                    <a:pt x="3532" y="0"/>
                  </a:moveTo>
                  <a:cubicBezTo>
                    <a:pt x="3466" y="0"/>
                    <a:pt x="3400" y="40"/>
                    <a:pt x="3400" y="121"/>
                  </a:cubicBezTo>
                  <a:cubicBezTo>
                    <a:pt x="3425" y="1175"/>
                    <a:pt x="3550" y="2253"/>
                    <a:pt x="3463" y="3309"/>
                  </a:cubicBezTo>
                  <a:lnTo>
                    <a:pt x="3463" y="3309"/>
                  </a:lnTo>
                  <a:cubicBezTo>
                    <a:pt x="3347" y="3315"/>
                    <a:pt x="3231" y="3317"/>
                    <a:pt x="3115" y="3317"/>
                  </a:cubicBezTo>
                  <a:cubicBezTo>
                    <a:pt x="2143" y="3317"/>
                    <a:pt x="1155" y="3142"/>
                    <a:pt x="161" y="3142"/>
                  </a:cubicBezTo>
                  <a:cubicBezTo>
                    <a:pt x="1" y="3142"/>
                    <a:pt x="1" y="3405"/>
                    <a:pt x="161" y="3405"/>
                  </a:cubicBezTo>
                  <a:cubicBezTo>
                    <a:pt x="1147" y="3405"/>
                    <a:pt x="2128" y="3582"/>
                    <a:pt x="3093" y="3582"/>
                  </a:cubicBezTo>
                  <a:cubicBezTo>
                    <a:pt x="3258" y="3582"/>
                    <a:pt x="3422" y="3577"/>
                    <a:pt x="3586" y="3565"/>
                  </a:cubicBezTo>
                  <a:cubicBezTo>
                    <a:pt x="3663" y="3565"/>
                    <a:pt x="3721" y="3514"/>
                    <a:pt x="3721" y="3437"/>
                  </a:cubicBezTo>
                  <a:cubicBezTo>
                    <a:pt x="3824" y="2340"/>
                    <a:pt x="3689" y="1217"/>
                    <a:pt x="3663" y="121"/>
                  </a:cubicBezTo>
                  <a:cubicBezTo>
                    <a:pt x="3663" y="40"/>
                    <a:pt x="3598" y="0"/>
                    <a:pt x="353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86"/>
            <p:cNvSpPr/>
            <p:nvPr/>
          </p:nvSpPr>
          <p:spPr>
            <a:xfrm>
              <a:off x="2134250" y="2321875"/>
              <a:ext cx="100875" cy="91850"/>
            </a:xfrm>
            <a:custGeom>
              <a:rect b="b" l="l" r="r" t="t"/>
              <a:pathLst>
                <a:path extrusionOk="0" h="3674" w="4035">
                  <a:moveTo>
                    <a:pt x="3849" y="0"/>
                  </a:moveTo>
                  <a:cubicBezTo>
                    <a:pt x="3782" y="0"/>
                    <a:pt x="3714" y="40"/>
                    <a:pt x="3714" y="121"/>
                  </a:cubicBezTo>
                  <a:cubicBezTo>
                    <a:pt x="3740" y="1192"/>
                    <a:pt x="3772" y="2288"/>
                    <a:pt x="3612" y="3353"/>
                  </a:cubicBezTo>
                  <a:cubicBezTo>
                    <a:pt x="3598" y="3398"/>
                    <a:pt x="3334" y="3412"/>
                    <a:pt x="3017" y="3412"/>
                  </a:cubicBezTo>
                  <a:cubicBezTo>
                    <a:pt x="2570" y="3412"/>
                    <a:pt x="2019" y="3385"/>
                    <a:pt x="1925" y="3385"/>
                  </a:cubicBezTo>
                  <a:cubicBezTo>
                    <a:pt x="1779" y="3392"/>
                    <a:pt x="1635" y="3395"/>
                    <a:pt x="1490" y="3395"/>
                  </a:cubicBezTo>
                  <a:cubicBezTo>
                    <a:pt x="1047" y="3395"/>
                    <a:pt x="606" y="3365"/>
                    <a:pt x="161" y="3302"/>
                  </a:cubicBezTo>
                  <a:cubicBezTo>
                    <a:pt x="154" y="3301"/>
                    <a:pt x="147" y="3300"/>
                    <a:pt x="140" y="3300"/>
                  </a:cubicBezTo>
                  <a:cubicBezTo>
                    <a:pt x="1" y="3300"/>
                    <a:pt x="8" y="3547"/>
                    <a:pt x="161" y="3571"/>
                  </a:cubicBezTo>
                  <a:cubicBezTo>
                    <a:pt x="731" y="3649"/>
                    <a:pt x="1303" y="3663"/>
                    <a:pt x="1876" y="3663"/>
                  </a:cubicBezTo>
                  <a:cubicBezTo>
                    <a:pt x="2207" y="3663"/>
                    <a:pt x="2538" y="3659"/>
                    <a:pt x="2870" y="3659"/>
                  </a:cubicBezTo>
                  <a:cubicBezTo>
                    <a:pt x="3143" y="3659"/>
                    <a:pt x="3416" y="3662"/>
                    <a:pt x="3689" y="3674"/>
                  </a:cubicBezTo>
                  <a:cubicBezTo>
                    <a:pt x="3740" y="3674"/>
                    <a:pt x="3823" y="3623"/>
                    <a:pt x="3823" y="3571"/>
                  </a:cubicBezTo>
                  <a:cubicBezTo>
                    <a:pt x="4035" y="2449"/>
                    <a:pt x="4009" y="1269"/>
                    <a:pt x="3984" y="121"/>
                  </a:cubicBezTo>
                  <a:cubicBezTo>
                    <a:pt x="3984" y="40"/>
                    <a:pt x="3916" y="0"/>
                    <a:pt x="384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5" name="Google Shape;3025;p86"/>
            <p:cNvSpPr/>
            <p:nvPr/>
          </p:nvSpPr>
          <p:spPr>
            <a:xfrm>
              <a:off x="2173700" y="2292800"/>
              <a:ext cx="12700" cy="10125"/>
            </a:xfrm>
            <a:custGeom>
              <a:rect b="b" l="l" r="r" t="t"/>
              <a:pathLst>
                <a:path extrusionOk="0" h="405" w="508">
                  <a:moveTo>
                    <a:pt x="238" y="1"/>
                  </a:moveTo>
                  <a:cubicBezTo>
                    <a:pt x="0" y="1"/>
                    <a:pt x="0" y="405"/>
                    <a:pt x="238" y="405"/>
                  </a:cubicBezTo>
                  <a:cubicBezTo>
                    <a:pt x="507" y="405"/>
                    <a:pt x="507" y="1"/>
                    <a:pt x="23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6" name="Google Shape;3026;p86"/>
            <p:cNvSpPr/>
            <p:nvPr/>
          </p:nvSpPr>
          <p:spPr>
            <a:xfrm>
              <a:off x="2173700" y="2267475"/>
              <a:ext cx="12700" cy="9950"/>
            </a:xfrm>
            <a:custGeom>
              <a:rect b="b" l="l" r="r" t="t"/>
              <a:pathLst>
                <a:path extrusionOk="0" h="398" w="508">
                  <a:moveTo>
                    <a:pt x="238" y="0"/>
                  </a:moveTo>
                  <a:cubicBezTo>
                    <a:pt x="0" y="0"/>
                    <a:pt x="0" y="398"/>
                    <a:pt x="238" y="398"/>
                  </a:cubicBezTo>
                  <a:cubicBezTo>
                    <a:pt x="507" y="398"/>
                    <a:pt x="507" y="0"/>
                    <a:pt x="23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86"/>
            <p:cNvSpPr/>
            <p:nvPr/>
          </p:nvSpPr>
          <p:spPr>
            <a:xfrm>
              <a:off x="2128325" y="2271475"/>
              <a:ext cx="12675" cy="9975"/>
            </a:xfrm>
            <a:custGeom>
              <a:rect b="b" l="l" r="r" t="t"/>
              <a:pathLst>
                <a:path extrusionOk="0" h="399" w="507">
                  <a:moveTo>
                    <a:pt x="238" y="1"/>
                  </a:moveTo>
                  <a:cubicBezTo>
                    <a:pt x="0" y="1"/>
                    <a:pt x="0" y="398"/>
                    <a:pt x="238" y="398"/>
                  </a:cubicBezTo>
                  <a:cubicBezTo>
                    <a:pt x="507" y="398"/>
                    <a:pt x="507" y="1"/>
                    <a:pt x="23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86"/>
            <p:cNvSpPr/>
            <p:nvPr/>
          </p:nvSpPr>
          <p:spPr>
            <a:xfrm>
              <a:off x="2061450" y="2299550"/>
              <a:ext cx="12700" cy="9950"/>
            </a:xfrm>
            <a:custGeom>
              <a:rect b="b" l="l" r="r" t="t"/>
              <a:pathLst>
                <a:path extrusionOk="0" h="398" w="508">
                  <a:moveTo>
                    <a:pt x="238" y="0"/>
                  </a:moveTo>
                  <a:cubicBezTo>
                    <a:pt x="1" y="0"/>
                    <a:pt x="1" y="398"/>
                    <a:pt x="238" y="398"/>
                  </a:cubicBezTo>
                  <a:cubicBezTo>
                    <a:pt x="507" y="398"/>
                    <a:pt x="507" y="0"/>
                    <a:pt x="23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86"/>
            <p:cNvSpPr/>
            <p:nvPr/>
          </p:nvSpPr>
          <p:spPr>
            <a:xfrm>
              <a:off x="2041400" y="2307550"/>
              <a:ext cx="12700" cy="9975"/>
            </a:xfrm>
            <a:custGeom>
              <a:rect b="b" l="l" r="r" t="t"/>
              <a:pathLst>
                <a:path extrusionOk="0" h="399" w="508">
                  <a:moveTo>
                    <a:pt x="238" y="1"/>
                  </a:moveTo>
                  <a:cubicBezTo>
                    <a:pt x="1" y="1"/>
                    <a:pt x="1" y="398"/>
                    <a:pt x="238" y="398"/>
                  </a:cubicBezTo>
                  <a:cubicBezTo>
                    <a:pt x="508" y="398"/>
                    <a:pt x="508" y="1"/>
                    <a:pt x="23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86"/>
            <p:cNvSpPr/>
            <p:nvPr/>
          </p:nvSpPr>
          <p:spPr>
            <a:xfrm>
              <a:off x="2149650" y="2370425"/>
              <a:ext cx="12675" cy="9950"/>
            </a:xfrm>
            <a:custGeom>
              <a:rect b="b" l="l" r="r" t="t"/>
              <a:pathLst>
                <a:path extrusionOk="0" h="398" w="507">
                  <a:moveTo>
                    <a:pt x="238" y="0"/>
                  </a:moveTo>
                  <a:cubicBezTo>
                    <a:pt x="0" y="0"/>
                    <a:pt x="0" y="398"/>
                    <a:pt x="238" y="398"/>
                  </a:cubicBezTo>
                  <a:cubicBezTo>
                    <a:pt x="507" y="398"/>
                    <a:pt x="507" y="0"/>
                    <a:pt x="23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86"/>
            <p:cNvSpPr/>
            <p:nvPr/>
          </p:nvSpPr>
          <p:spPr>
            <a:xfrm>
              <a:off x="2094800" y="2397025"/>
              <a:ext cx="12700" cy="10125"/>
            </a:xfrm>
            <a:custGeom>
              <a:rect b="b" l="l" r="r" t="t"/>
              <a:pathLst>
                <a:path extrusionOk="0" h="405" w="508">
                  <a:moveTo>
                    <a:pt x="244" y="1"/>
                  </a:moveTo>
                  <a:cubicBezTo>
                    <a:pt x="1" y="1"/>
                    <a:pt x="1" y="405"/>
                    <a:pt x="244" y="405"/>
                  </a:cubicBezTo>
                  <a:cubicBezTo>
                    <a:pt x="507" y="405"/>
                    <a:pt x="507" y="1"/>
                    <a:pt x="24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86"/>
            <p:cNvSpPr/>
            <p:nvPr/>
          </p:nvSpPr>
          <p:spPr>
            <a:xfrm>
              <a:off x="2228525" y="2280775"/>
              <a:ext cx="12700" cy="10125"/>
            </a:xfrm>
            <a:custGeom>
              <a:rect b="b" l="l" r="r" t="t"/>
              <a:pathLst>
                <a:path extrusionOk="0" h="405" w="508">
                  <a:moveTo>
                    <a:pt x="238" y="1"/>
                  </a:moveTo>
                  <a:cubicBezTo>
                    <a:pt x="1" y="1"/>
                    <a:pt x="1" y="405"/>
                    <a:pt x="238" y="405"/>
                  </a:cubicBezTo>
                  <a:cubicBezTo>
                    <a:pt x="508" y="405"/>
                    <a:pt x="508" y="1"/>
                    <a:pt x="23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86"/>
            <p:cNvSpPr/>
            <p:nvPr/>
          </p:nvSpPr>
          <p:spPr>
            <a:xfrm>
              <a:off x="2244575" y="2377000"/>
              <a:ext cx="12700" cy="10125"/>
            </a:xfrm>
            <a:custGeom>
              <a:rect b="b" l="l" r="r" t="t"/>
              <a:pathLst>
                <a:path extrusionOk="0" h="405" w="508">
                  <a:moveTo>
                    <a:pt x="238" y="0"/>
                  </a:moveTo>
                  <a:cubicBezTo>
                    <a:pt x="0" y="0"/>
                    <a:pt x="0" y="404"/>
                    <a:pt x="238" y="404"/>
                  </a:cubicBezTo>
                  <a:cubicBezTo>
                    <a:pt x="507" y="404"/>
                    <a:pt x="507" y="0"/>
                    <a:pt x="23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86"/>
            <p:cNvSpPr/>
            <p:nvPr/>
          </p:nvSpPr>
          <p:spPr>
            <a:xfrm>
              <a:off x="1937175" y="2266825"/>
              <a:ext cx="12050" cy="9325"/>
            </a:xfrm>
            <a:custGeom>
              <a:rect b="b" l="l" r="r" t="t"/>
              <a:pathLst>
                <a:path extrusionOk="0" h="373" w="482">
                  <a:moveTo>
                    <a:pt x="238" y="1"/>
                  </a:moveTo>
                  <a:cubicBezTo>
                    <a:pt x="1" y="1"/>
                    <a:pt x="1" y="373"/>
                    <a:pt x="238" y="373"/>
                  </a:cubicBezTo>
                  <a:cubicBezTo>
                    <a:pt x="482" y="373"/>
                    <a:pt x="482" y="1"/>
                    <a:pt x="23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86"/>
            <p:cNvSpPr/>
            <p:nvPr/>
          </p:nvSpPr>
          <p:spPr>
            <a:xfrm>
              <a:off x="1945850" y="2253350"/>
              <a:ext cx="11400" cy="8850"/>
            </a:xfrm>
            <a:custGeom>
              <a:rect b="b" l="l" r="r" t="t"/>
              <a:pathLst>
                <a:path extrusionOk="0" h="354" w="456">
                  <a:moveTo>
                    <a:pt x="212" y="1"/>
                  </a:moveTo>
                  <a:cubicBezTo>
                    <a:pt x="0" y="1"/>
                    <a:pt x="0" y="354"/>
                    <a:pt x="212" y="354"/>
                  </a:cubicBezTo>
                  <a:cubicBezTo>
                    <a:pt x="455" y="354"/>
                    <a:pt x="455" y="1"/>
                    <a:pt x="2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86"/>
            <p:cNvSpPr/>
            <p:nvPr/>
          </p:nvSpPr>
          <p:spPr>
            <a:xfrm>
              <a:off x="1951925" y="2268750"/>
              <a:ext cx="12050" cy="8675"/>
            </a:xfrm>
            <a:custGeom>
              <a:rect b="b" l="l" r="r" t="t"/>
              <a:pathLst>
                <a:path extrusionOk="0" h="347" w="482">
                  <a:moveTo>
                    <a:pt x="238" y="1"/>
                  </a:moveTo>
                  <a:cubicBezTo>
                    <a:pt x="1" y="1"/>
                    <a:pt x="1" y="347"/>
                    <a:pt x="238" y="347"/>
                  </a:cubicBezTo>
                  <a:cubicBezTo>
                    <a:pt x="482" y="347"/>
                    <a:pt x="482" y="1"/>
                    <a:pt x="23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7" name="Google Shape;3037;p86"/>
          <p:cNvGrpSpPr/>
          <p:nvPr/>
        </p:nvGrpSpPr>
        <p:grpSpPr>
          <a:xfrm>
            <a:off x="-69323" y="-156700"/>
            <a:ext cx="2602000" cy="2584766"/>
            <a:chOff x="231375" y="1093650"/>
            <a:chExt cx="506354" cy="503000"/>
          </a:xfrm>
        </p:grpSpPr>
        <p:sp>
          <p:nvSpPr>
            <p:cNvPr id="3038" name="Google Shape;3038;p86"/>
            <p:cNvSpPr/>
            <p:nvPr/>
          </p:nvSpPr>
          <p:spPr>
            <a:xfrm>
              <a:off x="504775" y="1315050"/>
              <a:ext cx="158300" cy="84475"/>
            </a:xfrm>
            <a:custGeom>
              <a:rect b="b" l="l" r="r" t="t"/>
              <a:pathLst>
                <a:path extrusionOk="0" h="3379" w="6332">
                  <a:moveTo>
                    <a:pt x="5875" y="156"/>
                  </a:moveTo>
                  <a:cubicBezTo>
                    <a:pt x="5953" y="348"/>
                    <a:pt x="6047" y="545"/>
                    <a:pt x="6145" y="736"/>
                  </a:cubicBezTo>
                  <a:cubicBezTo>
                    <a:pt x="6196" y="871"/>
                    <a:pt x="5933" y="922"/>
                    <a:pt x="5799" y="973"/>
                  </a:cubicBezTo>
                  <a:cubicBezTo>
                    <a:pt x="5318" y="1217"/>
                    <a:pt x="4837" y="1403"/>
                    <a:pt x="4356" y="1589"/>
                  </a:cubicBezTo>
                  <a:cubicBezTo>
                    <a:pt x="3981" y="1748"/>
                    <a:pt x="398" y="3219"/>
                    <a:pt x="322" y="3219"/>
                  </a:cubicBezTo>
                  <a:cubicBezTo>
                    <a:pt x="322" y="3219"/>
                    <a:pt x="321" y="3219"/>
                    <a:pt x="321" y="3218"/>
                  </a:cubicBezTo>
                  <a:cubicBezTo>
                    <a:pt x="238" y="3032"/>
                    <a:pt x="212" y="2846"/>
                    <a:pt x="161" y="2660"/>
                  </a:cubicBezTo>
                  <a:cubicBezTo>
                    <a:pt x="103" y="2416"/>
                    <a:pt x="1014" y="2128"/>
                    <a:pt x="1174" y="2070"/>
                  </a:cubicBezTo>
                  <a:cubicBezTo>
                    <a:pt x="1816" y="1775"/>
                    <a:pt x="2431" y="1512"/>
                    <a:pt x="3073" y="1243"/>
                  </a:cubicBezTo>
                  <a:cubicBezTo>
                    <a:pt x="4000" y="874"/>
                    <a:pt x="4953" y="500"/>
                    <a:pt x="5875" y="156"/>
                  </a:cubicBezTo>
                  <a:close/>
                  <a:moveTo>
                    <a:pt x="5903" y="1"/>
                  </a:moveTo>
                  <a:cubicBezTo>
                    <a:pt x="5886" y="1"/>
                    <a:pt x="5869" y="7"/>
                    <a:pt x="5857" y="18"/>
                  </a:cubicBezTo>
                  <a:lnTo>
                    <a:pt x="5857" y="18"/>
                  </a:lnTo>
                  <a:cubicBezTo>
                    <a:pt x="3888" y="741"/>
                    <a:pt x="1944" y="1566"/>
                    <a:pt x="26" y="2449"/>
                  </a:cubicBezTo>
                  <a:cubicBezTo>
                    <a:pt x="0" y="2449"/>
                    <a:pt x="0" y="2500"/>
                    <a:pt x="0" y="2526"/>
                  </a:cubicBezTo>
                  <a:cubicBezTo>
                    <a:pt x="52" y="2795"/>
                    <a:pt x="103" y="3058"/>
                    <a:pt x="212" y="3327"/>
                  </a:cubicBezTo>
                  <a:cubicBezTo>
                    <a:pt x="238" y="3353"/>
                    <a:pt x="263" y="3379"/>
                    <a:pt x="289" y="3379"/>
                  </a:cubicBezTo>
                  <a:cubicBezTo>
                    <a:pt x="2297" y="2577"/>
                    <a:pt x="4381" y="1884"/>
                    <a:pt x="6305" y="896"/>
                  </a:cubicBezTo>
                  <a:cubicBezTo>
                    <a:pt x="6331" y="871"/>
                    <a:pt x="6331" y="845"/>
                    <a:pt x="6331" y="813"/>
                  </a:cubicBezTo>
                  <a:cubicBezTo>
                    <a:pt x="6196" y="550"/>
                    <a:pt x="6062" y="306"/>
                    <a:pt x="5959" y="43"/>
                  </a:cubicBezTo>
                  <a:cubicBezTo>
                    <a:pt x="5950" y="13"/>
                    <a:pt x="5927" y="1"/>
                    <a:pt x="59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86"/>
            <p:cNvSpPr/>
            <p:nvPr/>
          </p:nvSpPr>
          <p:spPr>
            <a:xfrm>
              <a:off x="472700" y="1376100"/>
              <a:ext cx="41175" cy="34800"/>
            </a:xfrm>
            <a:custGeom>
              <a:rect b="b" l="l" r="r" t="t"/>
              <a:pathLst>
                <a:path extrusionOk="0" h="1392" w="1647">
                  <a:moveTo>
                    <a:pt x="1362" y="1"/>
                  </a:moveTo>
                  <a:cubicBezTo>
                    <a:pt x="1354" y="1"/>
                    <a:pt x="1345" y="3"/>
                    <a:pt x="1335" y="7"/>
                  </a:cubicBezTo>
                  <a:cubicBezTo>
                    <a:pt x="879" y="109"/>
                    <a:pt x="482" y="295"/>
                    <a:pt x="52" y="456"/>
                  </a:cubicBezTo>
                  <a:cubicBezTo>
                    <a:pt x="26" y="488"/>
                    <a:pt x="1" y="513"/>
                    <a:pt x="1" y="539"/>
                  </a:cubicBezTo>
                  <a:cubicBezTo>
                    <a:pt x="103" y="808"/>
                    <a:pt x="187" y="1071"/>
                    <a:pt x="264" y="1341"/>
                  </a:cubicBezTo>
                  <a:cubicBezTo>
                    <a:pt x="289" y="1366"/>
                    <a:pt x="321" y="1392"/>
                    <a:pt x="347" y="1392"/>
                  </a:cubicBezTo>
                  <a:cubicBezTo>
                    <a:pt x="770" y="1232"/>
                    <a:pt x="1174" y="1097"/>
                    <a:pt x="1572" y="937"/>
                  </a:cubicBezTo>
                  <a:cubicBezTo>
                    <a:pt x="1647" y="914"/>
                    <a:pt x="1634" y="803"/>
                    <a:pt x="1571" y="803"/>
                  </a:cubicBezTo>
                  <a:cubicBezTo>
                    <a:pt x="1563" y="803"/>
                    <a:pt x="1555" y="805"/>
                    <a:pt x="1546" y="808"/>
                  </a:cubicBezTo>
                  <a:cubicBezTo>
                    <a:pt x="1164" y="962"/>
                    <a:pt x="776" y="1117"/>
                    <a:pt x="370" y="1242"/>
                  </a:cubicBezTo>
                  <a:lnTo>
                    <a:pt x="370" y="1242"/>
                  </a:lnTo>
                  <a:cubicBezTo>
                    <a:pt x="287" y="1017"/>
                    <a:pt x="237" y="792"/>
                    <a:pt x="152" y="571"/>
                  </a:cubicBezTo>
                  <a:lnTo>
                    <a:pt x="152" y="571"/>
                  </a:lnTo>
                  <a:cubicBezTo>
                    <a:pt x="541" y="415"/>
                    <a:pt x="948" y="238"/>
                    <a:pt x="1360" y="109"/>
                  </a:cubicBezTo>
                  <a:cubicBezTo>
                    <a:pt x="1433" y="87"/>
                    <a:pt x="1418" y="1"/>
                    <a:pt x="13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86"/>
            <p:cNvSpPr/>
            <p:nvPr/>
          </p:nvSpPr>
          <p:spPr>
            <a:xfrm>
              <a:off x="515850" y="1329250"/>
              <a:ext cx="129500" cy="56025"/>
            </a:xfrm>
            <a:custGeom>
              <a:rect b="b" l="l" r="r" t="t"/>
              <a:pathLst>
                <a:path extrusionOk="0" h="2241" w="5180">
                  <a:moveTo>
                    <a:pt x="4996" y="0"/>
                  </a:moveTo>
                  <a:cubicBezTo>
                    <a:pt x="4982" y="0"/>
                    <a:pt x="4967" y="3"/>
                    <a:pt x="4952" y="8"/>
                  </a:cubicBezTo>
                  <a:cubicBezTo>
                    <a:pt x="3348" y="675"/>
                    <a:pt x="1745" y="1290"/>
                    <a:pt x="141" y="1958"/>
                  </a:cubicBezTo>
                  <a:cubicBezTo>
                    <a:pt x="1" y="2030"/>
                    <a:pt x="47" y="2241"/>
                    <a:pt x="168" y="2241"/>
                  </a:cubicBezTo>
                  <a:cubicBezTo>
                    <a:pt x="186" y="2241"/>
                    <a:pt x="204" y="2237"/>
                    <a:pt x="225" y="2227"/>
                  </a:cubicBezTo>
                  <a:cubicBezTo>
                    <a:pt x="1828" y="1560"/>
                    <a:pt x="3432" y="918"/>
                    <a:pt x="5035" y="277"/>
                  </a:cubicBezTo>
                  <a:cubicBezTo>
                    <a:pt x="5180" y="202"/>
                    <a:pt x="5126" y="0"/>
                    <a:pt x="49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86"/>
            <p:cNvSpPr/>
            <p:nvPr/>
          </p:nvSpPr>
          <p:spPr>
            <a:xfrm>
              <a:off x="231375" y="1405425"/>
              <a:ext cx="266050" cy="191225"/>
            </a:xfrm>
            <a:custGeom>
              <a:rect b="b" l="l" r="r" t="t"/>
              <a:pathLst>
                <a:path extrusionOk="0" h="7649" w="10642">
                  <a:moveTo>
                    <a:pt x="6432" y="140"/>
                  </a:moveTo>
                  <a:cubicBezTo>
                    <a:pt x="7868" y="140"/>
                    <a:pt x="9293" y="684"/>
                    <a:pt x="10000" y="2041"/>
                  </a:cubicBezTo>
                  <a:cubicBezTo>
                    <a:pt x="10558" y="3080"/>
                    <a:pt x="10641" y="4709"/>
                    <a:pt x="9461" y="5376"/>
                  </a:cubicBezTo>
                  <a:cubicBezTo>
                    <a:pt x="9219" y="5515"/>
                    <a:pt x="8971" y="5563"/>
                    <a:pt x="8720" y="5563"/>
                  </a:cubicBezTo>
                  <a:cubicBezTo>
                    <a:pt x="8393" y="5563"/>
                    <a:pt x="8060" y="5481"/>
                    <a:pt x="7729" y="5408"/>
                  </a:cubicBezTo>
                  <a:cubicBezTo>
                    <a:pt x="7398" y="5318"/>
                    <a:pt x="7066" y="5227"/>
                    <a:pt x="6739" y="5227"/>
                  </a:cubicBezTo>
                  <a:cubicBezTo>
                    <a:pt x="6486" y="5227"/>
                    <a:pt x="6235" y="5282"/>
                    <a:pt x="5991" y="5434"/>
                  </a:cubicBezTo>
                  <a:cubicBezTo>
                    <a:pt x="5941" y="5456"/>
                    <a:pt x="5915" y="5497"/>
                    <a:pt x="5876" y="5525"/>
                  </a:cubicBezTo>
                  <a:lnTo>
                    <a:pt x="5876" y="5525"/>
                  </a:lnTo>
                  <a:cubicBezTo>
                    <a:pt x="5869" y="5527"/>
                    <a:pt x="5862" y="5530"/>
                    <a:pt x="5857" y="5536"/>
                  </a:cubicBezTo>
                  <a:cubicBezTo>
                    <a:pt x="5080" y="6396"/>
                    <a:pt x="4144" y="7249"/>
                    <a:pt x="2996" y="7492"/>
                  </a:cubicBezTo>
                  <a:cubicBezTo>
                    <a:pt x="2863" y="7519"/>
                    <a:pt x="2737" y="7532"/>
                    <a:pt x="2618" y="7532"/>
                  </a:cubicBezTo>
                  <a:cubicBezTo>
                    <a:pt x="1197" y="7532"/>
                    <a:pt x="708" y="5730"/>
                    <a:pt x="802" y="4523"/>
                  </a:cubicBezTo>
                  <a:cubicBezTo>
                    <a:pt x="1020" y="2201"/>
                    <a:pt x="2945" y="783"/>
                    <a:pt x="5055" y="302"/>
                  </a:cubicBezTo>
                  <a:cubicBezTo>
                    <a:pt x="5499" y="197"/>
                    <a:pt x="5966" y="140"/>
                    <a:pt x="6432" y="140"/>
                  </a:cubicBezTo>
                  <a:close/>
                  <a:moveTo>
                    <a:pt x="6392" y="1"/>
                  </a:moveTo>
                  <a:cubicBezTo>
                    <a:pt x="4973" y="1"/>
                    <a:pt x="3505" y="494"/>
                    <a:pt x="2406" y="1341"/>
                  </a:cubicBezTo>
                  <a:cubicBezTo>
                    <a:pt x="860" y="2547"/>
                    <a:pt x="1" y="5029"/>
                    <a:pt x="1155" y="6793"/>
                  </a:cubicBezTo>
                  <a:cubicBezTo>
                    <a:pt x="1549" y="7410"/>
                    <a:pt x="2055" y="7648"/>
                    <a:pt x="2596" y="7648"/>
                  </a:cubicBezTo>
                  <a:cubicBezTo>
                    <a:pt x="3817" y="7648"/>
                    <a:pt x="5224" y="6440"/>
                    <a:pt x="5966" y="5645"/>
                  </a:cubicBezTo>
                  <a:cubicBezTo>
                    <a:pt x="6210" y="5433"/>
                    <a:pt x="6477" y="5359"/>
                    <a:pt x="6753" y="5359"/>
                  </a:cubicBezTo>
                  <a:cubicBezTo>
                    <a:pt x="7205" y="5359"/>
                    <a:pt x="7682" y="5556"/>
                    <a:pt x="8127" y="5671"/>
                  </a:cubicBezTo>
                  <a:cubicBezTo>
                    <a:pt x="8271" y="5703"/>
                    <a:pt x="8414" y="5719"/>
                    <a:pt x="8557" y="5719"/>
                  </a:cubicBezTo>
                  <a:cubicBezTo>
                    <a:pt x="8893" y="5719"/>
                    <a:pt x="9225" y="5633"/>
                    <a:pt x="9545" y="5485"/>
                  </a:cubicBezTo>
                  <a:cubicBezTo>
                    <a:pt x="10398" y="5055"/>
                    <a:pt x="10616" y="3990"/>
                    <a:pt x="10481" y="3105"/>
                  </a:cubicBezTo>
                  <a:cubicBezTo>
                    <a:pt x="10263" y="1399"/>
                    <a:pt x="8878" y="302"/>
                    <a:pt x="7216" y="59"/>
                  </a:cubicBezTo>
                  <a:cubicBezTo>
                    <a:pt x="6945" y="20"/>
                    <a:pt x="6669" y="1"/>
                    <a:pt x="63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86"/>
            <p:cNvSpPr/>
            <p:nvPr/>
          </p:nvSpPr>
          <p:spPr>
            <a:xfrm>
              <a:off x="311550" y="1531075"/>
              <a:ext cx="35400" cy="30850"/>
            </a:xfrm>
            <a:custGeom>
              <a:rect b="b" l="l" r="r" t="t"/>
              <a:pathLst>
                <a:path extrusionOk="0" h="1234" w="1416">
                  <a:moveTo>
                    <a:pt x="884" y="138"/>
                  </a:moveTo>
                  <a:cubicBezTo>
                    <a:pt x="1133" y="145"/>
                    <a:pt x="1281" y="255"/>
                    <a:pt x="1206" y="510"/>
                  </a:cubicBezTo>
                  <a:cubicBezTo>
                    <a:pt x="1123" y="754"/>
                    <a:pt x="963" y="940"/>
                    <a:pt x="751" y="1049"/>
                  </a:cubicBezTo>
                  <a:cubicBezTo>
                    <a:pt x="684" y="1085"/>
                    <a:pt x="616" y="1101"/>
                    <a:pt x="553" y="1101"/>
                  </a:cubicBezTo>
                  <a:cubicBezTo>
                    <a:pt x="290" y="1101"/>
                    <a:pt x="95" y="826"/>
                    <a:pt x="244" y="568"/>
                  </a:cubicBezTo>
                  <a:cubicBezTo>
                    <a:pt x="379" y="350"/>
                    <a:pt x="641" y="190"/>
                    <a:pt x="884" y="138"/>
                  </a:cubicBezTo>
                  <a:close/>
                  <a:moveTo>
                    <a:pt x="879" y="0"/>
                  </a:moveTo>
                  <a:cubicBezTo>
                    <a:pt x="873" y="0"/>
                    <a:pt x="867" y="1"/>
                    <a:pt x="860" y="3"/>
                  </a:cubicBezTo>
                  <a:cubicBezTo>
                    <a:pt x="847" y="3"/>
                    <a:pt x="836" y="7"/>
                    <a:pt x="826" y="13"/>
                  </a:cubicBezTo>
                  <a:lnTo>
                    <a:pt x="826" y="13"/>
                  </a:lnTo>
                  <a:cubicBezTo>
                    <a:pt x="513" y="103"/>
                    <a:pt x="157" y="335"/>
                    <a:pt x="58" y="645"/>
                  </a:cubicBezTo>
                  <a:cubicBezTo>
                    <a:pt x="1" y="805"/>
                    <a:pt x="84" y="991"/>
                    <a:pt x="193" y="1100"/>
                  </a:cubicBezTo>
                  <a:cubicBezTo>
                    <a:pt x="281" y="1193"/>
                    <a:pt x="400" y="1234"/>
                    <a:pt x="525" y="1234"/>
                  </a:cubicBezTo>
                  <a:cubicBezTo>
                    <a:pt x="583" y="1234"/>
                    <a:pt x="642" y="1225"/>
                    <a:pt x="700" y="1209"/>
                  </a:cubicBezTo>
                  <a:cubicBezTo>
                    <a:pt x="1020" y="1126"/>
                    <a:pt x="1283" y="805"/>
                    <a:pt x="1341" y="484"/>
                  </a:cubicBezTo>
                  <a:cubicBezTo>
                    <a:pt x="1415" y="176"/>
                    <a:pt x="1199" y="16"/>
                    <a:pt x="898" y="4"/>
                  </a:cubicBezTo>
                  <a:lnTo>
                    <a:pt x="898" y="4"/>
                  </a:lnTo>
                  <a:cubicBezTo>
                    <a:pt x="892" y="2"/>
                    <a:pt x="886" y="0"/>
                    <a:pt x="8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p86"/>
            <p:cNvSpPr/>
            <p:nvPr/>
          </p:nvSpPr>
          <p:spPr>
            <a:xfrm>
              <a:off x="265525" y="1473250"/>
              <a:ext cx="66900" cy="46550"/>
            </a:xfrm>
            <a:custGeom>
              <a:rect b="b" l="l" r="r" t="t"/>
              <a:pathLst>
                <a:path extrusionOk="0" h="1862" w="2676">
                  <a:moveTo>
                    <a:pt x="951" y="1"/>
                  </a:moveTo>
                  <a:cubicBezTo>
                    <a:pt x="874" y="1"/>
                    <a:pt x="806" y="43"/>
                    <a:pt x="777" y="155"/>
                  </a:cubicBezTo>
                  <a:cubicBezTo>
                    <a:pt x="694" y="315"/>
                    <a:pt x="912" y="662"/>
                    <a:pt x="559" y="713"/>
                  </a:cubicBezTo>
                  <a:cubicBezTo>
                    <a:pt x="373" y="739"/>
                    <a:pt x="1" y="931"/>
                    <a:pt x="161" y="1220"/>
                  </a:cubicBezTo>
                  <a:cubicBezTo>
                    <a:pt x="210" y="1306"/>
                    <a:pt x="262" y="1331"/>
                    <a:pt x="320" y="1331"/>
                  </a:cubicBezTo>
                  <a:cubicBezTo>
                    <a:pt x="391" y="1331"/>
                    <a:pt x="470" y="1292"/>
                    <a:pt x="559" y="1277"/>
                  </a:cubicBezTo>
                  <a:cubicBezTo>
                    <a:pt x="587" y="1272"/>
                    <a:pt x="611" y="1270"/>
                    <a:pt x="634" y="1270"/>
                  </a:cubicBezTo>
                  <a:cubicBezTo>
                    <a:pt x="978" y="1270"/>
                    <a:pt x="724" y="1837"/>
                    <a:pt x="1200" y="1861"/>
                  </a:cubicBezTo>
                  <a:cubicBezTo>
                    <a:pt x="1361" y="1861"/>
                    <a:pt x="1553" y="1701"/>
                    <a:pt x="1579" y="1515"/>
                  </a:cubicBezTo>
                  <a:cubicBezTo>
                    <a:pt x="1579" y="1380"/>
                    <a:pt x="1361" y="1252"/>
                    <a:pt x="1470" y="1091"/>
                  </a:cubicBezTo>
                  <a:cubicBezTo>
                    <a:pt x="1604" y="873"/>
                    <a:pt x="2675" y="931"/>
                    <a:pt x="2162" y="418"/>
                  </a:cubicBezTo>
                  <a:cubicBezTo>
                    <a:pt x="2072" y="328"/>
                    <a:pt x="1991" y="291"/>
                    <a:pt x="1914" y="291"/>
                  </a:cubicBezTo>
                  <a:cubicBezTo>
                    <a:pt x="1809" y="291"/>
                    <a:pt x="1711" y="358"/>
                    <a:pt x="1604" y="450"/>
                  </a:cubicBezTo>
                  <a:cubicBezTo>
                    <a:pt x="1507" y="506"/>
                    <a:pt x="1449" y="531"/>
                    <a:pt x="1413" y="531"/>
                  </a:cubicBezTo>
                  <a:cubicBezTo>
                    <a:pt x="1330" y="531"/>
                    <a:pt x="1360" y="402"/>
                    <a:pt x="1284" y="232"/>
                  </a:cubicBezTo>
                  <a:cubicBezTo>
                    <a:pt x="1232" y="116"/>
                    <a:pt x="1078" y="1"/>
                    <a:pt x="951" y="1"/>
                  </a:cubicBezTo>
                  <a:close/>
                </a:path>
              </a:pathLst>
            </a:custGeom>
            <a:solidFill>
              <a:srgbClr val="F077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86"/>
            <p:cNvSpPr/>
            <p:nvPr/>
          </p:nvSpPr>
          <p:spPr>
            <a:xfrm>
              <a:off x="338325" y="1426900"/>
              <a:ext cx="66900" cy="46225"/>
            </a:xfrm>
            <a:custGeom>
              <a:rect b="b" l="l" r="r" t="t"/>
              <a:pathLst>
                <a:path extrusionOk="0" h="1849" w="2676">
                  <a:moveTo>
                    <a:pt x="981" y="1"/>
                  </a:moveTo>
                  <a:cubicBezTo>
                    <a:pt x="898" y="1"/>
                    <a:pt x="819" y="46"/>
                    <a:pt x="777" y="162"/>
                  </a:cubicBezTo>
                  <a:cubicBezTo>
                    <a:pt x="693" y="322"/>
                    <a:pt x="912" y="643"/>
                    <a:pt x="565" y="726"/>
                  </a:cubicBezTo>
                  <a:cubicBezTo>
                    <a:pt x="373" y="752"/>
                    <a:pt x="1" y="938"/>
                    <a:pt x="161" y="1207"/>
                  </a:cubicBezTo>
                  <a:cubicBezTo>
                    <a:pt x="209" y="1289"/>
                    <a:pt x="267" y="1314"/>
                    <a:pt x="328" y="1314"/>
                  </a:cubicBezTo>
                  <a:cubicBezTo>
                    <a:pt x="406" y="1314"/>
                    <a:pt x="490" y="1273"/>
                    <a:pt x="565" y="1259"/>
                  </a:cubicBezTo>
                  <a:cubicBezTo>
                    <a:pt x="584" y="1257"/>
                    <a:pt x="601" y="1256"/>
                    <a:pt x="617" y="1256"/>
                  </a:cubicBezTo>
                  <a:cubicBezTo>
                    <a:pt x="1023" y="1256"/>
                    <a:pt x="744" y="1849"/>
                    <a:pt x="1207" y="1849"/>
                  </a:cubicBezTo>
                  <a:cubicBezTo>
                    <a:pt x="1367" y="1849"/>
                    <a:pt x="1553" y="1714"/>
                    <a:pt x="1579" y="1528"/>
                  </a:cubicBezTo>
                  <a:cubicBezTo>
                    <a:pt x="1579" y="1368"/>
                    <a:pt x="1367" y="1233"/>
                    <a:pt x="1495" y="1072"/>
                  </a:cubicBezTo>
                  <a:cubicBezTo>
                    <a:pt x="1630" y="861"/>
                    <a:pt x="2675" y="938"/>
                    <a:pt x="2169" y="405"/>
                  </a:cubicBezTo>
                  <a:cubicBezTo>
                    <a:pt x="2079" y="316"/>
                    <a:pt x="1999" y="281"/>
                    <a:pt x="1923" y="281"/>
                  </a:cubicBezTo>
                  <a:cubicBezTo>
                    <a:pt x="1814" y="281"/>
                    <a:pt x="1714" y="352"/>
                    <a:pt x="1604" y="431"/>
                  </a:cubicBezTo>
                  <a:cubicBezTo>
                    <a:pt x="1508" y="492"/>
                    <a:pt x="1452" y="518"/>
                    <a:pt x="1417" y="518"/>
                  </a:cubicBezTo>
                  <a:cubicBezTo>
                    <a:pt x="1343" y="518"/>
                    <a:pt x="1357" y="405"/>
                    <a:pt x="1284" y="245"/>
                  </a:cubicBezTo>
                  <a:cubicBezTo>
                    <a:pt x="1252" y="112"/>
                    <a:pt x="1111" y="1"/>
                    <a:pt x="98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86"/>
            <p:cNvSpPr/>
            <p:nvPr/>
          </p:nvSpPr>
          <p:spPr>
            <a:xfrm>
              <a:off x="411775" y="1453200"/>
              <a:ext cx="66875" cy="46550"/>
            </a:xfrm>
            <a:custGeom>
              <a:rect b="b" l="l" r="r" t="t"/>
              <a:pathLst>
                <a:path extrusionOk="0" h="1862" w="2675">
                  <a:moveTo>
                    <a:pt x="973" y="1"/>
                  </a:moveTo>
                  <a:cubicBezTo>
                    <a:pt x="893" y="1"/>
                    <a:pt x="818" y="44"/>
                    <a:pt x="776" y="155"/>
                  </a:cubicBezTo>
                  <a:cubicBezTo>
                    <a:pt x="699" y="341"/>
                    <a:pt x="911" y="662"/>
                    <a:pt x="565" y="713"/>
                  </a:cubicBezTo>
                  <a:cubicBezTo>
                    <a:pt x="379" y="771"/>
                    <a:pt x="0" y="957"/>
                    <a:pt x="161" y="1220"/>
                  </a:cubicBezTo>
                  <a:cubicBezTo>
                    <a:pt x="209" y="1306"/>
                    <a:pt x="268" y="1332"/>
                    <a:pt x="331" y="1332"/>
                  </a:cubicBezTo>
                  <a:cubicBezTo>
                    <a:pt x="408" y="1332"/>
                    <a:pt x="490" y="1292"/>
                    <a:pt x="565" y="1278"/>
                  </a:cubicBezTo>
                  <a:cubicBezTo>
                    <a:pt x="594" y="1273"/>
                    <a:pt x="620" y="1270"/>
                    <a:pt x="644" y="1270"/>
                  </a:cubicBezTo>
                  <a:cubicBezTo>
                    <a:pt x="1010" y="1270"/>
                    <a:pt x="754" y="1837"/>
                    <a:pt x="1206" y="1861"/>
                  </a:cubicBezTo>
                  <a:cubicBezTo>
                    <a:pt x="1367" y="1861"/>
                    <a:pt x="1553" y="1733"/>
                    <a:pt x="1578" y="1541"/>
                  </a:cubicBezTo>
                  <a:cubicBezTo>
                    <a:pt x="1578" y="1380"/>
                    <a:pt x="1367" y="1252"/>
                    <a:pt x="1501" y="1092"/>
                  </a:cubicBezTo>
                  <a:cubicBezTo>
                    <a:pt x="1636" y="874"/>
                    <a:pt x="2675" y="957"/>
                    <a:pt x="2168" y="418"/>
                  </a:cubicBezTo>
                  <a:cubicBezTo>
                    <a:pt x="2082" y="332"/>
                    <a:pt x="2005" y="299"/>
                    <a:pt x="1930" y="299"/>
                  </a:cubicBezTo>
                  <a:cubicBezTo>
                    <a:pt x="1821" y="299"/>
                    <a:pt x="1718" y="370"/>
                    <a:pt x="1604" y="450"/>
                  </a:cubicBezTo>
                  <a:cubicBezTo>
                    <a:pt x="1512" y="510"/>
                    <a:pt x="1457" y="536"/>
                    <a:pt x="1421" y="536"/>
                  </a:cubicBezTo>
                  <a:cubicBezTo>
                    <a:pt x="1345" y="536"/>
                    <a:pt x="1357" y="415"/>
                    <a:pt x="1283" y="232"/>
                  </a:cubicBezTo>
                  <a:cubicBezTo>
                    <a:pt x="1251" y="116"/>
                    <a:pt x="1105"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86"/>
            <p:cNvSpPr/>
            <p:nvPr/>
          </p:nvSpPr>
          <p:spPr>
            <a:xfrm>
              <a:off x="529475" y="1499075"/>
              <a:ext cx="11400" cy="9500"/>
            </a:xfrm>
            <a:custGeom>
              <a:rect b="b" l="l" r="r" t="t"/>
              <a:pathLst>
                <a:path extrusionOk="0" h="380" w="456">
                  <a:moveTo>
                    <a:pt x="238" y="1"/>
                  </a:moveTo>
                  <a:cubicBezTo>
                    <a:pt x="0" y="1"/>
                    <a:pt x="0" y="379"/>
                    <a:pt x="238" y="379"/>
                  </a:cubicBezTo>
                  <a:cubicBezTo>
                    <a:pt x="456" y="379"/>
                    <a:pt x="456" y="1"/>
                    <a:pt x="23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86"/>
            <p:cNvSpPr/>
            <p:nvPr/>
          </p:nvSpPr>
          <p:spPr>
            <a:xfrm>
              <a:off x="537475" y="1485775"/>
              <a:ext cx="12050" cy="8675"/>
            </a:xfrm>
            <a:custGeom>
              <a:rect b="b" l="l" r="r" t="t"/>
              <a:pathLst>
                <a:path extrusionOk="0" h="347" w="482">
                  <a:moveTo>
                    <a:pt x="238" y="0"/>
                  </a:moveTo>
                  <a:cubicBezTo>
                    <a:pt x="1" y="0"/>
                    <a:pt x="1" y="347"/>
                    <a:pt x="238" y="347"/>
                  </a:cubicBezTo>
                  <a:cubicBezTo>
                    <a:pt x="482" y="347"/>
                    <a:pt x="482" y="0"/>
                    <a:pt x="23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86"/>
            <p:cNvSpPr/>
            <p:nvPr/>
          </p:nvSpPr>
          <p:spPr>
            <a:xfrm>
              <a:off x="544050" y="1501175"/>
              <a:ext cx="11425" cy="8675"/>
            </a:xfrm>
            <a:custGeom>
              <a:rect b="b" l="l" r="r" t="t"/>
              <a:pathLst>
                <a:path extrusionOk="0" h="347" w="457">
                  <a:moveTo>
                    <a:pt x="219" y="0"/>
                  </a:moveTo>
                  <a:cubicBezTo>
                    <a:pt x="1" y="0"/>
                    <a:pt x="1" y="346"/>
                    <a:pt x="219" y="346"/>
                  </a:cubicBezTo>
                  <a:cubicBezTo>
                    <a:pt x="456" y="346"/>
                    <a:pt x="456" y="0"/>
                    <a:pt x="21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86"/>
            <p:cNvSpPr/>
            <p:nvPr/>
          </p:nvSpPr>
          <p:spPr>
            <a:xfrm>
              <a:off x="252225" y="1103650"/>
              <a:ext cx="483650" cy="328750"/>
            </a:xfrm>
            <a:custGeom>
              <a:rect b="b" l="l" r="r" t="t"/>
              <a:pathLst>
                <a:path extrusionOk="0" h="13150" w="19346">
                  <a:moveTo>
                    <a:pt x="0" y="1"/>
                  </a:moveTo>
                  <a:lnTo>
                    <a:pt x="0" y="3445"/>
                  </a:lnTo>
                  <a:cubicBezTo>
                    <a:pt x="481" y="6735"/>
                    <a:pt x="1732" y="10366"/>
                    <a:pt x="4593" y="12155"/>
                  </a:cubicBezTo>
                  <a:cubicBezTo>
                    <a:pt x="4914" y="12104"/>
                    <a:pt x="5260" y="12078"/>
                    <a:pt x="5581" y="12078"/>
                  </a:cubicBezTo>
                  <a:cubicBezTo>
                    <a:pt x="5850" y="12078"/>
                    <a:pt x="6119" y="12078"/>
                    <a:pt x="6382" y="12130"/>
                  </a:cubicBezTo>
                  <a:cubicBezTo>
                    <a:pt x="6786" y="12187"/>
                    <a:pt x="7184" y="12290"/>
                    <a:pt x="7537" y="12450"/>
                  </a:cubicBezTo>
                  <a:cubicBezTo>
                    <a:pt x="7749" y="10391"/>
                    <a:pt x="5901" y="8788"/>
                    <a:pt x="5452" y="6896"/>
                  </a:cubicBezTo>
                  <a:cubicBezTo>
                    <a:pt x="5183" y="5344"/>
                    <a:pt x="5478" y="4811"/>
                    <a:pt x="6062" y="4811"/>
                  </a:cubicBezTo>
                  <a:cubicBezTo>
                    <a:pt x="7133" y="4811"/>
                    <a:pt x="9166" y="6440"/>
                    <a:pt x="10584" y="7056"/>
                  </a:cubicBezTo>
                  <a:cubicBezTo>
                    <a:pt x="11385" y="7377"/>
                    <a:pt x="13175" y="7858"/>
                    <a:pt x="14644" y="7858"/>
                  </a:cubicBezTo>
                  <a:cubicBezTo>
                    <a:pt x="16196" y="7858"/>
                    <a:pt x="17421" y="7345"/>
                    <a:pt x="16837" y="5613"/>
                  </a:cubicBezTo>
                  <a:cubicBezTo>
                    <a:pt x="16196" y="3529"/>
                    <a:pt x="12508" y="3849"/>
                    <a:pt x="11225" y="2566"/>
                  </a:cubicBezTo>
                  <a:cubicBezTo>
                    <a:pt x="11757" y="2188"/>
                    <a:pt x="12399" y="2085"/>
                    <a:pt x="13066" y="2085"/>
                  </a:cubicBezTo>
                  <a:cubicBezTo>
                    <a:pt x="13521" y="2085"/>
                    <a:pt x="14002" y="2137"/>
                    <a:pt x="14458" y="2162"/>
                  </a:cubicBezTo>
                  <a:cubicBezTo>
                    <a:pt x="14939" y="2214"/>
                    <a:pt x="15394" y="2271"/>
                    <a:pt x="15875" y="2271"/>
                  </a:cubicBezTo>
                  <a:cubicBezTo>
                    <a:pt x="16568" y="2271"/>
                    <a:pt x="17235" y="2162"/>
                    <a:pt x="17799" y="1765"/>
                  </a:cubicBezTo>
                  <a:cubicBezTo>
                    <a:pt x="19024" y="1040"/>
                    <a:pt x="19345" y="482"/>
                    <a:pt x="19133" y="1"/>
                  </a:cubicBezTo>
                  <a:close/>
                  <a:moveTo>
                    <a:pt x="5581" y="12213"/>
                  </a:moveTo>
                  <a:cubicBezTo>
                    <a:pt x="5318" y="12213"/>
                    <a:pt x="5048" y="12239"/>
                    <a:pt x="4779" y="12264"/>
                  </a:cubicBezTo>
                  <a:cubicBezTo>
                    <a:pt x="5555" y="12694"/>
                    <a:pt x="6414" y="13015"/>
                    <a:pt x="7377" y="13149"/>
                  </a:cubicBezTo>
                  <a:cubicBezTo>
                    <a:pt x="7453" y="12957"/>
                    <a:pt x="7505" y="12771"/>
                    <a:pt x="7537" y="12585"/>
                  </a:cubicBezTo>
                  <a:cubicBezTo>
                    <a:pt x="6921" y="12316"/>
                    <a:pt x="6280" y="12213"/>
                    <a:pt x="5581" y="12213"/>
                  </a:cubicBezTo>
                  <a:close/>
                </a:path>
              </a:pathLst>
            </a:custGeom>
            <a:solidFill>
              <a:srgbClr val="FFF5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86"/>
            <p:cNvSpPr/>
            <p:nvPr/>
          </p:nvSpPr>
          <p:spPr>
            <a:xfrm>
              <a:off x="367025" y="1405600"/>
              <a:ext cx="73625" cy="12700"/>
            </a:xfrm>
            <a:custGeom>
              <a:rect b="b" l="l" r="r" t="t"/>
              <a:pathLst>
                <a:path extrusionOk="0" h="508" w="2945">
                  <a:moveTo>
                    <a:pt x="989" y="0"/>
                  </a:moveTo>
                  <a:cubicBezTo>
                    <a:pt x="668" y="0"/>
                    <a:pt x="322" y="26"/>
                    <a:pt x="1" y="77"/>
                  </a:cubicBezTo>
                  <a:cubicBezTo>
                    <a:pt x="59" y="109"/>
                    <a:pt x="136" y="161"/>
                    <a:pt x="187" y="186"/>
                  </a:cubicBezTo>
                  <a:cubicBezTo>
                    <a:pt x="456" y="161"/>
                    <a:pt x="726" y="135"/>
                    <a:pt x="989" y="135"/>
                  </a:cubicBezTo>
                  <a:cubicBezTo>
                    <a:pt x="1688" y="135"/>
                    <a:pt x="2329" y="238"/>
                    <a:pt x="2945" y="507"/>
                  </a:cubicBezTo>
                  <a:lnTo>
                    <a:pt x="2945" y="372"/>
                  </a:lnTo>
                  <a:cubicBezTo>
                    <a:pt x="2592" y="212"/>
                    <a:pt x="2194" y="109"/>
                    <a:pt x="1790" y="52"/>
                  </a:cubicBezTo>
                  <a:cubicBezTo>
                    <a:pt x="1527" y="0"/>
                    <a:pt x="1258" y="0"/>
                    <a:pt x="989" y="0"/>
                  </a:cubicBezTo>
                  <a:close/>
                </a:path>
              </a:pathLst>
            </a:custGeom>
            <a:solidFill>
              <a:srgbClr val="9FB0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86"/>
            <p:cNvSpPr/>
            <p:nvPr/>
          </p:nvSpPr>
          <p:spPr>
            <a:xfrm>
              <a:off x="242775" y="1093650"/>
              <a:ext cx="310125" cy="248125"/>
            </a:xfrm>
            <a:custGeom>
              <a:rect b="b" l="l" r="r" t="t"/>
              <a:pathLst>
                <a:path extrusionOk="0" h="9925" w="12405">
                  <a:moveTo>
                    <a:pt x="5523" y="0"/>
                  </a:moveTo>
                  <a:cubicBezTo>
                    <a:pt x="3739" y="0"/>
                    <a:pt x="1268" y="336"/>
                    <a:pt x="0" y="503"/>
                  </a:cubicBezTo>
                  <a:cubicBezTo>
                    <a:pt x="269" y="2056"/>
                    <a:pt x="590" y="5853"/>
                    <a:pt x="1417" y="7212"/>
                  </a:cubicBezTo>
                  <a:cubicBezTo>
                    <a:pt x="1779" y="7868"/>
                    <a:pt x="2102" y="8120"/>
                    <a:pt x="2391" y="8120"/>
                  </a:cubicBezTo>
                  <a:cubicBezTo>
                    <a:pt x="2998" y="8120"/>
                    <a:pt x="3454" y="7004"/>
                    <a:pt x="3797" y="6173"/>
                  </a:cubicBezTo>
                  <a:cubicBezTo>
                    <a:pt x="4355" y="7103"/>
                    <a:pt x="4734" y="8765"/>
                    <a:pt x="5587" y="9483"/>
                  </a:cubicBezTo>
                  <a:cubicBezTo>
                    <a:pt x="5963" y="9795"/>
                    <a:pt x="6256" y="9924"/>
                    <a:pt x="6483" y="9924"/>
                  </a:cubicBezTo>
                  <a:cubicBezTo>
                    <a:pt x="7289" y="9924"/>
                    <a:pt x="7273" y="8300"/>
                    <a:pt x="7273" y="7424"/>
                  </a:cubicBezTo>
                  <a:lnTo>
                    <a:pt x="7273" y="7424"/>
                  </a:lnTo>
                  <a:cubicBezTo>
                    <a:pt x="7791" y="7709"/>
                    <a:pt x="9410" y="8877"/>
                    <a:pt x="10158" y="8877"/>
                  </a:cubicBezTo>
                  <a:cubicBezTo>
                    <a:pt x="10253" y="8877"/>
                    <a:pt x="10334" y="8858"/>
                    <a:pt x="10397" y="8816"/>
                  </a:cubicBezTo>
                  <a:cubicBezTo>
                    <a:pt x="11763" y="7828"/>
                    <a:pt x="8794" y="6250"/>
                    <a:pt x="8396" y="5769"/>
                  </a:cubicBezTo>
                  <a:cubicBezTo>
                    <a:pt x="12405" y="3929"/>
                    <a:pt x="9300" y="3043"/>
                    <a:pt x="6202" y="2325"/>
                  </a:cubicBezTo>
                  <a:cubicBezTo>
                    <a:pt x="7966" y="1812"/>
                    <a:pt x="9486" y="612"/>
                    <a:pt x="6760" y="80"/>
                  </a:cubicBezTo>
                  <a:cubicBezTo>
                    <a:pt x="6419" y="24"/>
                    <a:pt x="5995" y="0"/>
                    <a:pt x="55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86"/>
            <p:cNvSpPr/>
            <p:nvPr/>
          </p:nvSpPr>
          <p:spPr>
            <a:xfrm>
              <a:off x="235425" y="1106125"/>
              <a:ext cx="257400" cy="189225"/>
            </a:xfrm>
            <a:custGeom>
              <a:rect b="b" l="l" r="r" t="t"/>
              <a:pathLst>
                <a:path extrusionOk="0" h="7569" w="10296">
                  <a:moveTo>
                    <a:pt x="234" y="0"/>
                  </a:moveTo>
                  <a:cubicBezTo>
                    <a:pt x="117" y="0"/>
                    <a:pt x="1" y="136"/>
                    <a:pt x="108" y="223"/>
                  </a:cubicBezTo>
                  <a:cubicBezTo>
                    <a:pt x="3341" y="2788"/>
                    <a:pt x="6631" y="5270"/>
                    <a:pt x="10050" y="7541"/>
                  </a:cubicBezTo>
                  <a:cubicBezTo>
                    <a:pt x="10074" y="7560"/>
                    <a:pt x="10098" y="7568"/>
                    <a:pt x="10120" y="7568"/>
                  </a:cubicBezTo>
                  <a:cubicBezTo>
                    <a:pt x="10224" y="7568"/>
                    <a:pt x="10295" y="7392"/>
                    <a:pt x="10184" y="7329"/>
                  </a:cubicBezTo>
                  <a:cubicBezTo>
                    <a:pt x="6791" y="5059"/>
                    <a:pt x="3501" y="2570"/>
                    <a:pt x="320" y="30"/>
                  </a:cubicBezTo>
                  <a:cubicBezTo>
                    <a:pt x="293" y="9"/>
                    <a:pt x="264" y="0"/>
                    <a:pt x="23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86"/>
            <p:cNvSpPr/>
            <p:nvPr/>
          </p:nvSpPr>
          <p:spPr>
            <a:xfrm>
              <a:off x="369125" y="1199025"/>
              <a:ext cx="90125" cy="97200"/>
            </a:xfrm>
            <a:custGeom>
              <a:rect b="b" l="l" r="r" t="t"/>
              <a:pathLst>
                <a:path extrusionOk="0" h="3888" w="3605">
                  <a:moveTo>
                    <a:pt x="3465" y="0"/>
                  </a:moveTo>
                  <a:cubicBezTo>
                    <a:pt x="3459" y="0"/>
                    <a:pt x="3452" y="1"/>
                    <a:pt x="3445" y="2"/>
                  </a:cubicBezTo>
                  <a:cubicBezTo>
                    <a:pt x="2322" y="86"/>
                    <a:pt x="1200" y="34"/>
                    <a:pt x="103" y="246"/>
                  </a:cubicBezTo>
                  <a:cubicBezTo>
                    <a:pt x="52" y="246"/>
                    <a:pt x="0" y="297"/>
                    <a:pt x="0" y="355"/>
                  </a:cubicBezTo>
                  <a:cubicBezTo>
                    <a:pt x="0" y="1503"/>
                    <a:pt x="347" y="2625"/>
                    <a:pt x="456" y="3748"/>
                  </a:cubicBezTo>
                  <a:cubicBezTo>
                    <a:pt x="468" y="3841"/>
                    <a:pt x="541" y="3887"/>
                    <a:pt x="606" y="3887"/>
                  </a:cubicBezTo>
                  <a:cubicBezTo>
                    <a:pt x="672" y="3887"/>
                    <a:pt x="731" y="3841"/>
                    <a:pt x="719" y="3748"/>
                  </a:cubicBezTo>
                  <a:cubicBezTo>
                    <a:pt x="616" y="2728"/>
                    <a:pt x="347" y="1740"/>
                    <a:pt x="295" y="701"/>
                  </a:cubicBezTo>
                  <a:cubicBezTo>
                    <a:pt x="273" y="433"/>
                    <a:pt x="443" y="410"/>
                    <a:pt x="647" y="410"/>
                  </a:cubicBezTo>
                  <a:cubicBezTo>
                    <a:pt x="690" y="410"/>
                    <a:pt x="735" y="411"/>
                    <a:pt x="780" y="411"/>
                  </a:cubicBezTo>
                  <a:cubicBezTo>
                    <a:pt x="822" y="411"/>
                    <a:pt x="864" y="410"/>
                    <a:pt x="905" y="406"/>
                  </a:cubicBezTo>
                  <a:cubicBezTo>
                    <a:pt x="1174" y="381"/>
                    <a:pt x="1418" y="355"/>
                    <a:pt x="1681" y="355"/>
                  </a:cubicBezTo>
                  <a:lnTo>
                    <a:pt x="3445" y="272"/>
                  </a:lnTo>
                  <a:cubicBezTo>
                    <a:pt x="3598" y="247"/>
                    <a:pt x="3605" y="0"/>
                    <a:pt x="346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86"/>
            <p:cNvSpPr/>
            <p:nvPr/>
          </p:nvSpPr>
          <p:spPr>
            <a:xfrm>
              <a:off x="283500" y="1130925"/>
              <a:ext cx="92225" cy="105675"/>
            </a:xfrm>
            <a:custGeom>
              <a:rect b="b" l="l" r="r" t="t"/>
              <a:pathLst>
                <a:path extrusionOk="0" h="4227" w="3689">
                  <a:moveTo>
                    <a:pt x="3528" y="0"/>
                  </a:moveTo>
                  <a:cubicBezTo>
                    <a:pt x="2380" y="109"/>
                    <a:pt x="1206" y="135"/>
                    <a:pt x="109" y="456"/>
                  </a:cubicBezTo>
                  <a:cubicBezTo>
                    <a:pt x="58" y="481"/>
                    <a:pt x="0" y="539"/>
                    <a:pt x="0" y="590"/>
                  </a:cubicBezTo>
                  <a:cubicBezTo>
                    <a:pt x="135" y="1764"/>
                    <a:pt x="161" y="2970"/>
                    <a:pt x="404" y="4118"/>
                  </a:cubicBezTo>
                  <a:cubicBezTo>
                    <a:pt x="425" y="4194"/>
                    <a:pt x="479" y="4227"/>
                    <a:pt x="533" y="4227"/>
                  </a:cubicBezTo>
                  <a:cubicBezTo>
                    <a:pt x="611" y="4227"/>
                    <a:pt x="689" y="4161"/>
                    <a:pt x="674" y="4067"/>
                  </a:cubicBezTo>
                  <a:cubicBezTo>
                    <a:pt x="539" y="3502"/>
                    <a:pt x="481" y="2944"/>
                    <a:pt x="430" y="2354"/>
                  </a:cubicBezTo>
                  <a:cubicBezTo>
                    <a:pt x="430" y="2194"/>
                    <a:pt x="218" y="699"/>
                    <a:pt x="321" y="674"/>
                  </a:cubicBezTo>
                  <a:cubicBezTo>
                    <a:pt x="1366" y="379"/>
                    <a:pt x="2463" y="353"/>
                    <a:pt x="3528" y="270"/>
                  </a:cubicBezTo>
                  <a:cubicBezTo>
                    <a:pt x="3688" y="270"/>
                    <a:pt x="3688" y="0"/>
                    <a:pt x="352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86"/>
            <p:cNvSpPr/>
            <p:nvPr/>
          </p:nvSpPr>
          <p:spPr>
            <a:xfrm>
              <a:off x="397475" y="1177775"/>
              <a:ext cx="10750" cy="9800"/>
            </a:xfrm>
            <a:custGeom>
              <a:rect b="b" l="l" r="r" t="t"/>
              <a:pathLst>
                <a:path extrusionOk="0" h="392" w="430">
                  <a:moveTo>
                    <a:pt x="208" y="0"/>
                  </a:moveTo>
                  <a:cubicBezTo>
                    <a:pt x="104" y="0"/>
                    <a:pt x="1" y="73"/>
                    <a:pt x="14" y="211"/>
                  </a:cubicBezTo>
                  <a:cubicBezTo>
                    <a:pt x="26" y="335"/>
                    <a:pt x="119" y="391"/>
                    <a:pt x="212" y="391"/>
                  </a:cubicBezTo>
                  <a:cubicBezTo>
                    <a:pt x="321" y="391"/>
                    <a:pt x="429" y="316"/>
                    <a:pt x="412" y="185"/>
                  </a:cubicBezTo>
                  <a:cubicBezTo>
                    <a:pt x="400" y="60"/>
                    <a:pt x="303" y="0"/>
                    <a:pt x="20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86"/>
            <p:cNvSpPr/>
            <p:nvPr/>
          </p:nvSpPr>
          <p:spPr>
            <a:xfrm>
              <a:off x="422825" y="1175725"/>
              <a:ext cx="10450" cy="9550"/>
            </a:xfrm>
            <a:custGeom>
              <a:rect b="b" l="l" r="r" t="t"/>
              <a:pathLst>
                <a:path extrusionOk="0" h="382" w="418">
                  <a:moveTo>
                    <a:pt x="211" y="0"/>
                  </a:moveTo>
                  <a:cubicBezTo>
                    <a:pt x="105" y="0"/>
                    <a:pt x="0" y="75"/>
                    <a:pt x="14" y="216"/>
                  </a:cubicBezTo>
                  <a:cubicBezTo>
                    <a:pt x="14" y="328"/>
                    <a:pt x="104" y="381"/>
                    <a:pt x="199" y="381"/>
                  </a:cubicBezTo>
                  <a:cubicBezTo>
                    <a:pt x="306" y="381"/>
                    <a:pt x="418" y="315"/>
                    <a:pt x="418" y="190"/>
                  </a:cubicBezTo>
                  <a:cubicBezTo>
                    <a:pt x="406" y="62"/>
                    <a:pt x="308" y="0"/>
                    <a:pt x="21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86"/>
            <p:cNvSpPr/>
            <p:nvPr/>
          </p:nvSpPr>
          <p:spPr>
            <a:xfrm>
              <a:off x="422525" y="1221150"/>
              <a:ext cx="10450" cy="9875"/>
            </a:xfrm>
            <a:custGeom>
              <a:rect b="b" l="l" r="r" t="t"/>
              <a:pathLst>
                <a:path extrusionOk="0" h="395" w="418">
                  <a:moveTo>
                    <a:pt x="218" y="1"/>
                  </a:moveTo>
                  <a:cubicBezTo>
                    <a:pt x="112" y="1"/>
                    <a:pt x="0" y="75"/>
                    <a:pt x="0" y="214"/>
                  </a:cubicBezTo>
                  <a:cubicBezTo>
                    <a:pt x="12" y="339"/>
                    <a:pt x="105" y="395"/>
                    <a:pt x="199" y="395"/>
                  </a:cubicBezTo>
                  <a:cubicBezTo>
                    <a:pt x="308" y="395"/>
                    <a:pt x="418" y="319"/>
                    <a:pt x="404" y="188"/>
                  </a:cubicBezTo>
                  <a:cubicBezTo>
                    <a:pt x="404" y="61"/>
                    <a:pt x="314" y="1"/>
                    <a:pt x="21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86"/>
            <p:cNvSpPr/>
            <p:nvPr/>
          </p:nvSpPr>
          <p:spPr>
            <a:xfrm>
              <a:off x="400125" y="1290225"/>
              <a:ext cx="10725" cy="9825"/>
            </a:xfrm>
            <a:custGeom>
              <a:rect b="b" l="l" r="r" t="t"/>
              <a:pathLst>
                <a:path extrusionOk="0" h="393" w="429">
                  <a:moveTo>
                    <a:pt x="218" y="1"/>
                  </a:moveTo>
                  <a:cubicBezTo>
                    <a:pt x="109" y="1"/>
                    <a:pt x="0" y="75"/>
                    <a:pt x="17" y="203"/>
                  </a:cubicBezTo>
                  <a:cubicBezTo>
                    <a:pt x="30" y="331"/>
                    <a:pt x="126" y="392"/>
                    <a:pt x="221" y="392"/>
                  </a:cubicBezTo>
                  <a:cubicBezTo>
                    <a:pt x="326" y="392"/>
                    <a:pt x="428" y="318"/>
                    <a:pt x="415" y="177"/>
                  </a:cubicBezTo>
                  <a:cubicBezTo>
                    <a:pt x="403" y="55"/>
                    <a:pt x="311" y="1"/>
                    <a:pt x="21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9" name="Google Shape;3059;p86"/>
            <p:cNvSpPr/>
            <p:nvPr/>
          </p:nvSpPr>
          <p:spPr>
            <a:xfrm>
              <a:off x="394100" y="1310925"/>
              <a:ext cx="10475" cy="9825"/>
            </a:xfrm>
            <a:custGeom>
              <a:rect b="b" l="l" r="r" t="t"/>
              <a:pathLst>
                <a:path extrusionOk="0" h="393" w="419">
                  <a:moveTo>
                    <a:pt x="220" y="1"/>
                  </a:moveTo>
                  <a:cubicBezTo>
                    <a:pt x="111" y="1"/>
                    <a:pt x="1" y="77"/>
                    <a:pt x="15" y="208"/>
                  </a:cubicBezTo>
                  <a:cubicBezTo>
                    <a:pt x="15" y="333"/>
                    <a:pt x="105" y="393"/>
                    <a:pt x="200" y="393"/>
                  </a:cubicBezTo>
                  <a:cubicBezTo>
                    <a:pt x="306" y="393"/>
                    <a:pt x="419" y="318"/>
                    <a:pt x="419" y="176"/>
                  </a:cubicBezTo>
                  <a:cubicBezTo>
                    <a:pt x="404" y="55"/>
                    <a:pt x="312" y="1"/>
                    <a:pt x="22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86"/>
            <p:cNvSpPr/>
            <p:nvPr/>
          </p:nvSpPr>
          <p:spPr>
            <a:xfrm>
              <a:off x="321950" y="1208350"/>
              <a:ext cx="10825" cy="9625"/>
            </a:xfrm>
            <a:custGeom>
              <a:rect b="b" l="l" r="r" t="t"/>
              <a:pathLst>
                <a:path extrusionOk="0" h="385" w="433">
                  <a:moveTo>
                    <a:pt x="217" y="0"/>
                  </a:moveTo>
                  <a:cubicBezTo>
                    <a:pt x="109" y="0"/>
                    <a:pt x="1" y="74"/>
                    <a:pt x="14" y="219"/>
                  </a:cubicBezTo>
                  <a:cubicBezTo>
                    <a:pt x="26" y="331"/>
                    <a:pt x="118" y="385"/>
                    <a:pt x="211" y="385"/>
                  </a:cubicBezTo>
                  <a:cubicBezTo>
                    <a:pt x="320" y="385"/>
                    <a:pt x="432" y="310"/>
                    <a:pt x="418" y="168"/>
                  </a:cubicBezTo>
                  <a:cubicBezTo>
                    <a:pt x="404" y="55"/>
                    <a:pt x="311" y="0"/>
                    <a:pt x="21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86"/>
            <p:cNvSpPr/>
            <p:nvPr/>
          </p:nvSpPr>
          <p:spPr>
            <a:xfrm>
              <a:off x="299900" y="1265250"/>
              <a:ext cx="10725" cy="9625"/>
            </a:xfrm>
            <a:custGeom>
              <a:rect b="b" l="l" r="r" t="t"/>
              <a:pathLst>
                <a:path extrusionOk="0" h="385" w="429">
                  <a:moveTo>
                    <a:pt x="211" y="1"/>
                  </a:moveTo>
                  <a:cubicBezTo>
                    <a:pt x="105" y="1"/>
                    <a:pt x="1" y="75"/>
                    <a:pt x="18" y="214"/>
                  </a:cubicBezTo>
                  <a:cubicBezTo>
                    <a:pt x="30" y="329"/>
                    <a:pt x="125" y="384"/>
                    <a:pt x="220" y="384"/>
                  </a:cubicBezTo>
                  <a:cubicBezTo>
                    <a:pt x="325" y="384"/>
                    <a:pt x="429" y="316"/>
                    <a:pt x="415" y="188"/>
                  </a:cubicBezTo>
                  <a:cubicBezTo>
                    <a:pt x="403" y="61"/>
                    <a:pt x="306" y="1"/>
                    <a:pt x="21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86"/>
            <p:cNvSpPr/>
            <p:nvPr/>
          </p:nvSpPr>
          <p:spPr>
            <a:xfrm>
              <a:off x="404850" y="1122300"/>
              <a:ext cx="10325" cy="9550"/>
            </a:xfrm>
            <a:custGeom>
              <a:rect b="b" l="l" r="r" t="t"/>
              <a:pathLst>
                <a:path extrusionOk="0" h="382" w="413">
                  <a:moveTo>
                    <a:pt x="210" y="1"/>
                  </a:moveTo>
                  <a:cubicBezTo>
                    <a:pt x="105" y="1"/>
                    <a:pt x="1" y="75"/>
                    <a:pt x="14" y="217"/>
                  </a:cubicBezTo>
                  <a:cubicBezTo>
                    <a:pt x="26" y="328"/>
                    <a:pt x="115" y="382"/>
                    <a:pt x="206" y="382"/>
                  </a:cubicBezTo>
                  <a:cubicBezTo>
                    <a:pt x="308" y="382"/>
                    <a:pt x="412" y="314"/>
                    <a:pt x="412" y="185"/>
                  </a:cubicBezTo>
                  <a:cubicBezTo>
                    <a:pt x="400" y="60"/>
                    <a:pt x="305" y="1"/>
                    <a:pt x="21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86"/>
            <p:cNvSpPr/>
            <p:nvPr/>
          </p:nvSpPr>
          <p:spPr>
            <a:xfrm>
              <a:off x="307200" y="1114275"/>
              <a:ext cx="10825" cy="9825"/>
            </a:xfrm>
            <a:custGeom>
              <a:rect b="b" l="l" r="r" t="t"/>
              <a:pathLst>
                <a:path extrusionOk="0" h="393" w="433">
                  <a:moveTo>
                    <a:pt x="213" y="1"/>
                  </a:moveTo>
                  <a:cubicBezTo>
                    <a:pt x="107" y="1"/>
                    <a:pt x="1" y="75"/>
                    <a:pt x="14" y="217"/>
                  </a:cubicBezTo>
                  <a:cubicBezTo>
                    <a:pt x="29" y="338"/>
                    <a:pt x="121" y="392"/>
                    <a:pt x="213" y="392"/>
                  </a:cubicBezTo>
                  <a:cubicBezTo>
                    <a:pt x="322" y="392"/>
                    <a:pt x="432" y="317"/>
                    <a:pt x="418" y="185"/>
                  </a:cubicBezTo>
                  <a:cubicBezTo>
                    <a:pt x="406" y="61"/>
                    <a:pt x="309" y="1"/>
                    <a:pt x="21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86"/>
            <p:cNvSpPr/>
            <p:nvPr/>
          </p:nvSpPr>
          <p:spPr>
            <a:xfrm>
              <a:off x="561550" y="1249900"/>
              <a:ext cx="16700" cy="12700"/>
            </a:xfrm>
            <a:custGeom>
              <a:rect b="b" l="l" r="r" t="t"/>
              <a:pathLst>
                <a:path extrusionOk="0" h="508" w="668">
                  <a:moveTo>
                    <a:pt x="321" y="0"/>
                  </a:moveTo>
                  <a:cubicBezTo>
                    <a:pt x="0" y="0"/>
                    <a:pt x="0" y="507"/>
                    <a:pt x="321" y="507"/>
                  </a:cubicBezTo>
                  <a:cubicBezTo>
                    <a:pt x="667" y="507"/>
                    <a:pt x="667" y="0"/>
                    <a:pt x="32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86"/>
            <p:cNvSpPr/>
            <p:nvPr/>
          </p:nvSpPr>
          <p:spPr>
            <a:xfrm>
              <a:off x="572925" y="1229850"/>
              <a:ext cx="16700" cy="13325"/>
            </a:xfrm>
            <a:custGeom>
              <a:rect b="b" l="l" r="r" t="t"/>
              <a:pathLst>
                <a:path extrusionOk="0" h="533" w="668">
                  <a:moveTo>
                    <a:pt x="347" y="1"/>
                  </a:moveTo>
                  <a:cubicBezTo>
                    <a:pt x="0" y="1"/>
                    <a:pt x="0" y="533"/>
                    <a:pt x="347" y="533"/>
                  </a:cubicBezTo>
                  <a:cubicBezTo>
                    <a:pt x="667" y="533"/>
                    <a:pt x="667" y="1"/>
                    <a:pt x="34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86"/>
            <p:cNvSpPr/>
            <p:nvPr/>
          </p:nvSpPr>
          <p:spPr>
            <a:xfrm>
              <a:off x="582225" y="1251975"/>
              <a:ext cx="16700" cy="13350"/>
            </a:xfrm>
            <a:custGeom>
              <a:rect b="b" l="l" r="r" t="t"/>
              <a:pathLst>
                <a:path extrusionOk="0" h="534" w="668">
                  <a:moveTo>
                    <a:pt x="321" y="1"/>
                  </a:moveTo>
                  <a:cubicBezTo>
                    <a:pt x="0" y="1"/>
                    <a:pt x="0" y="533"/>
                    <a:pt x="321" y="533"/>
                  </a:cubicBezTo>
                  <a:cubicBezTo>
                    <a:pt x="667" y="533"/>
                    <a:pt x="667" y="1"/>
                    <a:pt x="32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86"/>
            <p:cNvSpPr/>
            <p:nvPr/>
          </p:nvSpPr>
          <p:spPr>
            <a:xfrm>
              <a:off x="697604" y="1241250"/>
              <a:ext cx="40125" cy="34800"/>
            </a:xfrm>
            <a:custGeom>
              <a:rect b="b" l="l" r="r" t="t"/>
              <a:pathLst>
                <a:path extrusionOk="0" h="1392" w="1605">
                  <a:moveTo>
                    <a:pt x="761" y="0"/>
                  </a:moveTo>
                  <a:cubicBezTo>
                    <a:pt x="721" y="0"/>
                    <a:pt x="681" y="21"/>
                    <a:pt x="668" y="63"/>
                  </a:cubicBezTo>
                  <a:cubicBezTo>
                    <a:pt x="617" y="165"/>
                    <a:pt x="559" y="275"/>
                    <a:pt x="508" y="384"/>
                  </a:cubicBezTo>
                  <a:lnTo>
                    <a:pt x="161" y="384"/>
                  </a:lnTo>
                  <a:cubicBezTo>
                    <a:pt x="52" y="384"/>
                    <a:pt x="1" y="518"/>
                    <a:pt x="78" y="595"/>
                  </a:cubicBezTo>
                  <a:cubicBezTo>
                    <a:pt x="161" y="679"/>
                    <a:pt x="238" y="756"/>
                    <a:pt x="347" y="839"/>
                  </a:cubicBezTo>
                  <a:cubicBezTo>
                    <a:pt x="296" y="942"/>
                    <a:pt x="270" y="1051"/>
                    <a:pt x="238" y="1128"/>
                  </a:cubicBezTo>
                  <a:cubicBezTo>
                    <a:pt x="218" y="1212"/>
                    <a:pt x="295" y="1281"/>
                    <a:pt x="369" y="1281"/>
                  </a:cubicBezTo>
                  <a:cubicBezTo>
                    <a:pt x="391" y="1281"/>
                    <a:pt x="412" y="1275"/>
                    <a:pt x="431" y="1262"/>
                  </a:cubicBezTo>
                  <a:lnTo>
                    <a:pt x="456" y="1262"/>
                  </a:lnTo>
                  <a:cubicBezTo>
                    <a:pt x="533" y="1211"/>
                    <a:pt x="617" y="1185"/>
                    <a:pt x="694" y="1128"/>
                  </a:cubicBezTo>
                  <a:cubicBezTo>
                    <a:pt x="803" y="1237"/>
                    <a:pt x="937" y="1320"/>
                    <a:pt x="1040" y="1371"/>
                  </a:cubicBezTo>
                  <a:cubicBezTo>
                    <a:pt x="1062" y="1385"/>
                    <a:pt x="1086" y="1391"/>
                    <a:pt x="1109" y="1391"/>
                  </a:cubicBezTo>
                  <a:cubicBezTo>
                    <a:pt x="1174" y="1391"/>
                    <a:pt x="1232" y="1342"/>
                    <a:pt x="1232" y="1262"/>
                  </a:cubicBezTo>
                  <a:cubicBezTo>
                    <a:pt x="1232" y="1160"/>
                    <a:pt x="1200" y="1025"/>
                    <a:pt x="1175" y="865"/>
                  </a:cubicBezTo>
                  <a:cubicBezTo>
                    <a:pt x="1309" y="807"/>
                    <a:pt x="1418" y="756"/>
                    <a:pt x="1495" y="647"/>
                  </a:cubicBezTo>
                  <a:cubicBezTo>
                    <a:pt x="1604" y="570"/>
                    <a:pt x="1521" y="461"/>
                    <a:pt x="1418" y="461"/>
                  </a:cubicBezTo>
                  <a:cubicBezTo>
                    <a:pt x="1309" y="435"/>
                    <a:pt x="1175" y="435"/>
                    <a:pt x="1072" y="409"/>
                  </a:cubicBezTo>
                  <a:cubicBezTo>
                    <a:pt x="1014" y="275"/>
                    <a:pt x="963" y="165"/>
                    <a:pt x="854" y="63"/>
                  </a:cubicBezTo>
                  <a:cubicBezTo>
                    <a:pt x="841" y="21"/>
                    <a:pt x="801" y="0"/>
                    <a:pt x="7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68" name="Google Shape;3068;p86"/>
          <p:cNvSpPr/>
          <p:nvPr/>
        </p:nvSpPr>
        <p:spPr>
          <a:xfrm>
            <a:off x="150775" y="2702914"/>
            <a:ext cx="224790" cy="239255"/>
          </a:xfrm>
          <a:custGeom>
            <a:rect b="b" l="l" r="r" t="t"/>
            <a:pathLst>
              <a:path extrusionOk="0" h="2878" w="2704">
                <a:moveTo>
                  <a:pt x="1074" y="533"/>
                </a:moveTo>
                <a:cubicBezTo>
                  <a:pt x="1080" y="533"/>
                  <a:pt x="1085" y="533"/>
                  <a:pt x="1091" y="534"/>
                </a:cubicBezTo>
                <a:cubicBezTo>
                  <a:pt x="1360" y="559"/>
                  <a:pt x="1572" y="938"/>
                  <a:pt x="1707" y="1175"/>
                </a:cubicBezTo>
                <a:cubicBezTo>
                  <a:pt x="1444" y="1310"/>
                  <a:pt x="1174" y="1335"/>
                  <a:pt x="905" y="1419"/>
                </a:cubicBezTo>
                <a:cubicBezTo>
                  <a:pt x="879" y="1444"/>
                  <a:pt x="854" y="1470"/>
                  <a:pt x="828" y="1470"/>
                </a:cubicBezTo>
                <a:cubicBezTo>
                  <a:pt x="828" y="977"/>
                  <a:pt x="877" y="533"/>
                  <a:pt x="1074" y="533"/>
                </a:cubicBezTo>
                <a:close/>
                <a:moveTo>
                  <a:pt x="1063" y="1"/>
                </a:moveTo>
                <a:cubicBezTo>
                  <a:pt x="1055" y="1"/>
                  <a:pt x="1048" y="1"/>
                  <a:pt x="1040" y="1"/>
                </a:cubicBezTo>
                <a:cubicBezTo>
                  <a:pt x="1" y="27"/>
                  <a:pt x="289" y="2002"/>
                  <a:pt x="347" y="2618"/>
                </a:cubicBezTo>
                <a:cubicBezTo>
                  <a:pt x="360" y="2791"/>
                  <a:pt x="499" y="2878"/>
                  <a:pt x="632" y="2878"/>
                </a:cubicBezTo>
                <a:cubicBezTo>
                  <a:pt x="766" y="2878"/>
                  <a:pt x="892" y="2791"/>
                  <a:pt x="879" y="2618"/>
                </a:cubicBezTo>
                <a:cubicBezTo>
                  <a:pt x="879" y="2541"/>
                  <a:pt x="854" y="2246"/>
                  <a:pt x="828" y="1925"/>
                </a:cubicBezTo>
                <a:lnTo>
                  <a:pt x="828" y="1925"/>
                </a:lnTo>
                <a:cubicBezTo>
                  <a:pt x="864" y="1944"/>
                  <a:pt x="917" y="1962"/>
                  <a:pt x="971" y="1962"/>
                </a:cubicBezTo>
                <a:cubicBezTo>
                  <a:pt x="994" y="1962"/>
                  <a:pt x="1017" y="1959"/>
                  <a:pt x="1040" y="1951"/>
                </a:cubicBezTo>
                <a:cubicBezTo>
                  <a:pt x="1335" y="1842"/>
                  <a:pt x="1655" y="1791"/>
                  <a:pt x="1925" y="1656"/>
                </a:cubicBezTo>
                <a:cubicBezTo>
                  <a:pt x="2028" y="1868"/>
                  <a:pt x="2111" y="2086"/>
                  <a:pt x="2137" y="2297"/>
                </a:cubicBezTo>
                <a:cubicBezTo>
                  <a:pt x="2167" y="2424"/>
                  <a:pt x="2265" y="2479"/>
                  <a:pt x="2369" y="2479"/>
                </a:cubicBezTo>
                <a:cubicBezTo>
                  <a:pt x="2529" y="2479"/>
                  <a:pt x="2704" y="2347"/>
                  <a:pt x="2669" y="2137"/>
                </a:cubicBezTo>
                <a:cubicBezTo>
                  <a:pt x="2510" y="1450"/>
                  <a:pt x="1960" y="1"/>
                  <a:pt x="1063" y="1"/>
                </a:cubicBezTo>
                <a:close/>
              </a:path>
            </a:pathLst>
          </a:custGeom>
          <a:solidFill>
            <a:srgbClr val="F077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86"/>
          <p:cNvSpPr/>
          <p:nvPr/>
        </p:nvSpPr>
        <p:spPr>
          <a:xfrm>
            <a:off x="2125170" y="2966497"/>
            <a:ext cx="93441" cy="82551"/>
          </a:xfrm>
          <a:custGeom>
            <a:rect b="b" l="l" r="r" t="t"/>
            <a:pathLst>
              <a:path extrusionOk="0" h="993" w="1124">
                <a:moveTo>
                  <a:pt x="516" y="1"/>
                </a:moveTo>
                <a:cubicBezTo>
                  <a:pt x="490" y="1"/>
                  <a:pt x="468" y="15"/>
                  <a:pt x="456" y="50"/>
                </a:cubicBezTo>
                <a:cubicBezTo>
                  <a:pt x="424" y="107"/>
                  <a:pt x="398" y="184"/>
                  <a:pt x="347" y="268"/>
                </a:cubicBezTo>
                <a:lnTo>
                  <a:pt x="103" y="268"/>
                </a:lnTo>
                <a:cubicBezTo>
                  <a:pt x="26" y="268"/>
                  <a:pt x="1" y="370"/>
                  <a:pt x="52" y="428"/>
                </a:cubicBezTo>
                <a:cubicBezTo>
                  <a:pt x="103" y="479"/>
                  <a:pt x="161" y="531"/>
                  <a:pt x="238" y="588"/>
                </a:cubicBezTo>
                <a:cubicBezTo>
                  <a:pt x="212" y="665"/>
                  <a:pt x="187" y="749"/>
                  <a:pt x="161" y="800"/>
                </a:cubicBezTo>
                <a:cubicBezTo>
                  <a:pt x="161" y="869"/>
                  <a:pt x="213" y="916"/>
                  <a:pt x="264" y="916"/>
                </a:cubicBezTo>
                <a:cubicBezTo>
                  <a:pt x="275" y="916"/>
                  <a:pt x="286" y="914"/>
                  <a:pt x="296" y="909"/>
                </a:cubicBezTo>
                <a:lnTo>
                  <a:pt x="321" y="909"/>
                </a:lnTo>
                <a:cubicBezTo>
                  <a:pt x="373" y="883"/>
                  <a:pt x="424" y="826"/>
                  <a:pt x="482" y="800"/>
                </a:cubicBezTo>
                <a:cubicBezTo>
                  <a:pt x="559" y="883"/>
                  <a:pt x="642" y="935"/>
                  <a:pt x="745" y="986"/>
                </a:cubicBezTo>
                <a:cubicBezTo>
                  <a:pt x="755" y="991"/>
                  <a:pt x="767" y="993"/>
                  <a:pt x="778" y="993"/>
                </a:cubicBezTo>
                <a:cubicBezTo>
                  <a:pt x="827" y="993"/>
                  <a:pt x="875" y="951"/>
                  <a:pt x="854" y="909"/>
                </a:cubicBezTo>
                <a:cubicBezTo>
                  <a:pt x="854" y="826"/>
                  <a:pt x="854" y="723"/>
                  <a:pt x="828" y="614"/>
                </a:cubicBezTo>
                <a:cubicBezTo>
                  <a:pt x="905" y="588"/>
                  <a:pt x="989" y="531"/>
                  <a:pt x="1066" y="454"/>
                </a:cubicBezTo>
                <a:cubicBezTo>
                  <a:pt x="1123" y="402"/>
                  <a:pt x="1066" y="319"/>
                  <a:pt x="989" y="319"/>
                </a:cubicBezTo>
                <a:cubicBezTo>
                  <a:pt x="905" y="319"/>
                  <a:pt x="828" y="293"/>
                  <a:pt x="745" y="293"/>
                </a:cubicBezTo>
                <a:cubicBezTo>
                  <a:pt x="719" y="210"/>
                  <a:pt x="668" y="107"/>
                  <a:pt x="617" y="50"/>
                </a:cubicBezTo>
                <a:cubicBezTo>
                  <a:pt x="585" y="21"/>
                  <a:pt x="547" y="1"/>
                  <a:pt x="5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86"/>
          <p:cNvSpPr/>
          <p:nvPr/>
        </p:nvSpPr>
        <p:spPr>
          <a:xfrm>
            <a:off x="1779882" y="1415944"/>
            <a:ext cx="102419" cy="77895"/>
          </a:xfrm>
          <a:custGeom>
            <a:rect b="b" l="l" r="r" t="t"/>
            <a:pathLst>
              <a:path extrusionOk="0" h="937" w="1232">
                <a:moveTo>
                  <a:pt x="616" y="0"/>
                </a:moveTo>
                <a:cubicBezTo>
                  <a:pt x="0" y="0"/>
                  <a:pt x="0" y="937"/>
                  <a:pt x="616" y="937"/>
                </a:cubicBezTo>
                <a:cubicBezTo>
                  <a:pt x="1232" y="937"/>
                  <a:pt x="1232" y="0"/>
                  <a:pt x="61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86"/>
          <p:cNvSpPr/>
          <p:nvPr/>
        </p:nvSpPr>
        <p:spPr>
          <a:xfrm>
            <a:off x="2326465" y="4402325"/>
            <a:ext cx="340439" cy="402360"/>
          </a:xfrm>
          <a:custGeom>
            <a:rect b="b" l="l" r="r" t="t"/>
            <a:pathLst>
              <a:path extrusionOk="0" h="3132" w="2650">
                <a:moveTo>
                  <a:pt x="905" y="440"/>
                </a:moveTo>
                <a:cubicBezTo>
                  <a:pt x="1008" y="440"/>
                  <a:pt x="1093" y="529"/>
                  <a:pt x="1149" y="644"/>
                </a:cubicBezTo>
                <a:cubicBezTo>
                  <a:pt x="1335" y="933"/>
                  <a:pt x="854" y="1285"/>
                  <a:pt x="616" y="1414"/>
                </a:cubicBezTo>
                <a:cubicBezTo>
                  <a:pt x="565" y="1285"/>
                  <a:pt x="507" y="1151"/>
                  <a:pt x="456" y="1016"/>
                </a:cubicBezTo>
                <a:cubicBezTo>
                  <a:pt x="482" y="990"/>
                  <a:pt x="507" y="933"/>
                  <a:pt x="507" y="907"/>
                </a:cubicBezTo>
                <a:cubicBezTo>
                  <a:pt x="533" y="747"/>
                  <a:pt x="642" y="586"/>
                  <a:pt x="777" y="484"/>
                </a:cubicBezTo>
                <a:cubicBezTo>
                  <a:pt x="822" y="453"/>
                  <a:pt x="864" y="440"/>
                  <a:pt x="905" y="440"/>
                </a:cubicBezTo>
                <a:close/>
                <a:moveTo>
                  <a:pt x="1649" y="1516"/>
                </a:moveTo>
                <a:cubicBezTo>
                  <a:pt x="1770" y="1516"/>
                  <a:pt x="1872" y="1561"/>
                  <a:pt x="1925" y="1683"/>
                </a:cubicBezTo>
                <a:cubicBezTo>
                  <a:pt x="2111" y="2190"/>
                  <a:pt x="1527" y="2485"/>
                  <a:pt x="1097" y="2620"/>
                </a:cubicBezTo>
                <a:cubicBezTo>
                  <a:pt x="988" y="2350"/>
                  <a:pt x="886" y="2087"/>
                  <a:pt x="777" y="1818"/>
                </a:cubicBezTo>
                <a:lnTo>
                  <a:pt x="802" y="1818"/>
                </a:lnTo>
                <a:cubicBezTo>
                  <a:pt x="828" y="1818"/>
                  <a:pt x="886" y="1818"/>
                  <a:pt x="937" y="1792"/>
                </a:cubicBezTo>
                <a:cubicBezTo>
                  <a:pt x="1079" y="1702"/>
                  <a:pt x="1403" y="1516"/>
                  <a:pt x="1649" y="1516"/>
                </a:cubicBezTo>
                <a:close/>
                <a:moveTo>
                  <a:pt x="957" y="1"/>
                </a:moveTo>
                <a:cubicBezTo>
                  <a:pt x="568" y="1"/>
                  <a:pt x="171" y="376"/>
                  <a:pt x="84" y="772"/>
                </a:cubicBezTo>
                <a:lnTo>
                  <a:pt x="84" y="881"/>
                </a:lnTo>
                <a:cubicBezTo>
                  <a:pt x="26" y="933"/>
                  <a:pt x="1" y="1016"/>
                  <a:pt x="26" y="1093"/>
                </a:cubicBezTo>
                <a:cubicBezTo>
                  <a:pt x="270" y="1766"/>
                  <a:pt x="533" y="2408"/>
                  <a:pt x="802" y="3017"/>
                </a:cubicBezTo>
                <a:cubicBezTo>
                  <a:pt x="845" y="3098"/>
                  <a:pt x="906" y="3132"/>
                  <a:pt x="971" y="3132"/>
                </a:cubicBezTo>
                <a:cubicBezTo>
                  <a:pt x="1033" y="3132"/>
                  <a:pt x="1098" y="3100"/>
                  <a:pt x="1149" y="3049"/>
                </a:cubicBezTo>
                <a:cubicBezTo>
                  <a:pt x="1848" y="2857"/>
                  <a:pt x="2650" y="2324"/>
                  <a:pt x="2329" y="1497"/>
                </a:cubicBezTo>
                <a:cubicBezTo>
                  <a:pt x="2193" y="1204"/>
                  <a:pt x="1961" y="1081"/>
                  <a:pt x="1699" y="1081"/>
                </a:cubicBezTo>
                <a:cubicBezTo>
                  <a:pt x="1651" y="1081"/>
                  <a:pt x="1602" y="1085"/>
                  <a:pt x="1553" y="1093"/>
                </a:cubicBezTo>
                <a:cubicBezTo>
                  <a:pt x="1655" y="856"/>
                  <a:pt x="1655" y="561"/>
                  <a:pt x="1469" y="291"/>
                </a:cubicBezTo>
                <a:cubicBezTo>
                  <a:pt x="1323" y="85"/>
                  <a:pt x="1141" y="1"/>
                  <a:pt x="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72" name="Google Shape;3072;p86"/>
          <p:cNvGrpSpPr/>
          <p:nvPr/>
        </p:nvGrpSpPr>
        <p:grpSpPr>
          <a:xfrm>
            <a:off x="8070946" y="3069630"/>
            <a:ext cx="1606980" cy="2271789"/>
            <a:chOff x="581498" y="885400"/>
            <a:chExt cx="494516" cy="699098"/>
          </a:xfrm>
        </p:grpSpPr>
        <p:sp>
          <p:nvSpPr>
            <p:cNvPr id="3073" name="Google Shape;3073;p86"/>
            <p:cNvSpPr/>
            <p:nvPr/>
          </p:nvSpPr>
          <p:spPr>
            <a:xfrm>
              <a:off x="581498" y="1128852"/>
              <a:ext cx="494516" cy="455646"/>
            </a:xfrm>
            <a:custGeom>
              <a:rect b="b" l="l" r="r" t="t"/>
              <a:pathLst>
                <a:path extrusionOk="0" h="13797" w="14974">
                  <a:moveTo>
                    <a:pt x="8230" y="1"/>
                  </a:moveTo>
                  <a:cubicBezTo>
                    <a:pt x="6711" y="1"/>
                    <a:pt x="5230" y="620"/>
                    <a:pt x="4526" y="1934"/>
                  </a:cubicBezTo>
                  <a:cubicBezTo>
                    <a:pt x="3559" y="3725"/>
                    <a:pt x="4156" y="6262"/>
                    <a:pt x="2663" y="7605"/>
                  </a:cubicBezTo>
                  <a:cubicBezTo>
                    <a:pt x="2114" y="8053"/>
                    <a:pt x="1416" y="8298"/>
                    <a:pt x="944" y="8823"/>
                  </a:cubicBezTo>
                  <a:cubicBezTo>
                    <a:pt x="1" y="9868"/>
                    <a:pt x="496" y="11635"/>
                    <a:pt x="1589" y="12506"/>
                  </a:cubicBezTo>
                  <a:cubicBezTo>
                    <a:pt x="2657" y="13378"/>
                    <a:pt x="4048" y="13797"/>
                    <a:pt x="5410" y="13797"/>
                  </a:cubicBezTo>
                  <a:cubicBezTo>
                    <a:pt x="5447" y="13797"/>
                    <a:pt x="5485" y="13797"/>
                    <a:pt x="5523" y="13796"/>
                  </a:cubicBezTo>
                  <a:cubicBezTo>
                    <a:pt x="8508" y="13796"/>
                    <a:pt x="12908" y="11581"/>
                    <a:pt x="13952" y="8548"/>
                  </a:cubicBezTo>
                  <a:cubicBezTo>
                    <a:pt x="14973" y="5516"/>
                    <a:pt x="13409" y="1832"/>
                    <a:pt x="10520" y="489"/>
                  </a:cubicBezTo>
                  <a:cubicBezTo>
                    <a:pt x="9815" y="167"/>
                    <a:pt x="9017" y="1"/>
                    <a:pt x="823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86"/>
            <p:cNvSpPr/>
            <p:nvPr/>
          </p:nvSpPr>
          <p:spPr>
            <a:xfrm>
              <a:off x="614525" y="1030275"/>
              <a:ext cx="49875" cy="37575"/>
            </a:xfrm>
            <a:custGeom>
              <a:rect b="b" l="l" r="r" t="t"/>
              <a:pathLst>
                <a:path extrusionOk="0" h="1503" w="1995">
                  <a:moveTo>
                    <a:pt x="1101" y="0"/>
                  </a:moveTo>
                  <a:cubicBezTo>
                    <a:pt x="889" y="0"/>
                    <a:pt x="671" y="112"/>
                    <a:pt x="424" y="277"/>
                  </a:cubicBezTo>
                  <a:cubicBezTo>
                    <a:pt x="251" y="378"/>
                    <a:pt x="102" y="528"/>
                    <a:pt x="54" y="725"/>
                  </a:cubicBezTo>
                  <a:cubicBezTo>
                    <a:pt x="0" y="952"/>
                    <a:pt x="102" y="1196"/>
                    <a:pt x="275" y="1346"/>
                  </a:cubicBezTo>
                  <a:cubicBezTo>
                    <a:pt x="441" y="1448"/>
                    <a:pt x="619" y="1503"/>
                    <a:pt x="803" y="1503"/>
                  </a:cubicBezTo>
                  <a:cubicBezTo>
                    <a:pt x="844" y="1503"/>
                    <a:pt x="885" y="1500"/>
                    <a:pt x="926" y="1495"/>
                  </a:cubicBezTo>
                  <a:cubicBezTo>
                    <a:pt x="1170" y="1471"/>
                    <a:pt x="1373" y="1375"/>
                    <a:pt x="1570" y="1274"/>
                  </a:cubicBezTo>
                  <a:cubicBezTo>
                    <a:pt x="1720" y="1196"/>
                    <a:pt x="1869" y="1101"/>
                    <a:pt x="1917" y="952"/>
                  </a:cubicBezTo>
                  <a:cubicBezTo>
                    <a:pt x="1994" y="701"/>
                    <a:pt x="1821" y="450"/>
                    <a:pt x="1618" y="253"/>
                  </a:cubicBezTo>
                  <a:cubicBezTo>
                    <a:pt x="1442" y="74"/>
                    <a:pt x="1273" y="0"/>
                    <a:pt x="110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86"/>
            <p:cNvSpPr/>
            <p:nvPr/>
          </p:nvSpPr>
          <p:spPr>
            <a:xfrm>
              <a:off x="664125" y="1106700"/>
              <a:ext cx="54900" cy="43925"/>
            </a:xfrm>
            <a:custGeom>
              <a:rect b="b" l="l" r="r" t="t"/>
              <a:pathLst>
                <a:path extrusionOk="0" h="1757" w="2196">
                  <a:moveTo>
                    <a:pt x="1120" y="0"/>
                  </a:moveTo>
                  <a:cubicBezTo>
                    <a:pt x="570" y="0"/>
                    <a:pt x="1" y="313"/>
                    <a:pt x="34" y="903"/>
                  </a:cubicBezTo>
                  <a:cubicBezTo>
                    <a:pt x="58" y="1303"/>
                    <a:pt x="380" y="1650"/>
                    <a:pt x="780" y="1721"/>
                  </a:cubicBezTo>
                  <a:cubicBezTo>
                    <a:pt x="867" y="1745"/>
                    <a:pt x="956" y="1756"/>
                    <a:pt x="1045" y="1756"/>
                  </a:cubicBezTo>
                  <a:cubicBezTo>
                    <a:pt x="1340" y="1756"/>
                    <a:pt x="1638" y="1633"/>
                    <a:pt x="1849" y="1423"/>
                  </a:cubicBezTo>
                  <a:cubicBezTo>
                    <a:pt x="2046" y="1226"/>
                    <a:pt x="2195" y="951"/>
                    <a:pt x="2147" y="706"/>
                  </a:cubicBezTo>
                  <a:cubicBezTo>
                    <a:pt x="2100" y="480"/>
                    <a:pt x="1950" y="306"/>
                    <a:pt x="1777" y="181"/>
                  </a:cubicBezTo>
                  <a:cubicBezTo>
                    <a:pt x="1596" y="60"/>
                    <a:pt x="1360" y="0"/>
                    <a:pt x="112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p86"/>
            <p:cNvSpPr/>
            <p:nvPr/>
          </p:nvSpPr>
          <p:spPr>
            <a:xfrm>
              <a:off x="729600" y="1159650"/>
              <a:ext cx="61050" cy="52400"/>
            </a:xfrm>
            <a:custGeom>
              <a:rect b="b" l="l" r="r" t="t"/>
              <a:pathLst>
                <a:path extrusionOk="0" h="2096" w="2442">
                  <a:moveTo>
                    <a:pt x="1313" y="0"/>
                  </a:moveTo>
                  <a:cubicBezTo>
                    <a:pt x="721" y="0"/>
                    <a:pt x="122" y="435"/>
                    <a:pt x="54" y="1072"/>
                  </a:cubicBezTo>
                  <a:cubicBezTo>
                    <a:pt x="0" y="1543"/>
                    <a:pt x="376" y="2045"/>
                    <a:pt x="824" y="2093"/>
                  </a:cubicBezTo>
                  <a:cubicBezTo>
                    <a:pt x="849" y="2095"/>
                    <a:pt x="874" y="2096"/>
                    <a:pt x="898" y="2096"/>
                  </a:cubicBezTo>
                  <a:cubicBezTo>
                    <a:pt x="1168" y="2096"/>
                    <a:pt x="1417" y="1981"/>
                    <a:pt x="1642" y="1872"/>
                  </a:cubicBezTo>
                  <a:cubicBezTo>
                    <a:pt x="1940" y="1693"/>
                    <a:pt x="2239" y="1472"/>
                    <a:pt x="2340" y="1149"/>
                  </a:cubicBezTo>
                  <a:cubicBezTo>
                    <a:pt x="2442" y="797"/>
                    <a:pt x="2263" y="427"/>
                    <a:pt x="1994" y="230"/>
                  </a:cubicBezTo>
                  <a:cubicBezTo>
                    <a:pt x="1792" y="72"/>
                    <a:pt x="1554" y="0"/>
                    <a:pt x="131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86"/>
            <p:cNvSpPr/>
            <p:nvPr/>
          </p:nvSpPr>
          <p:spPr>
            <a:xfrm>
              <a:off x="808625" y="1045575"/>
              <a:ext cx="67850" cy="50050"/>
            </a:xfrm>
            <a:custGeom>
              <a:rect b="b" l="l" r="r" t="t"/>
              <a:pathLst>
                <a:path extrusionOk="0" h="2002" w="2714">
                  <a:moveTo>
                    <a:pt x="1579" y="0"/>
                  </a:moveTo>
                  <a:cubicBezTo>
                    <a:pt x="885" y="0"/>
                    <a:pt x="1" y="530"/>
                    <a:pt x="176" y="1283"/>
                  </a:cubicBezTo>
                  <a:cubicBezTo>
                    <a:pt x="272" y="1659"/>
                    <a:pt x="624" y="1928"/>
                    <a:pt x="994" y="1981"/>
                  </a:cubicBezTo>
                  <a:cubicBezTo>
                    <a:pt x="1067" y="1995"/>
                    <a:pt x="1140" y="2002"/>
                    <a:pt x="1212" y="2002"/>
                  </a:cubicBezTo>
                  <a:cubicBezTo>
                    <a:pt x="1512" y="2002"/>
                    <a:pt x="1803" y="1889"/>
                    <a:pt x="2063" y="1731"/>
                  </a:cubicBezTo>
                  <a:cubicBezTo>
                    <a:pt x="2290" y="1581"/>
                    <a:pt x="2510" y="1384"/>
                    <a:pt x="2588" y="1110"/>
                  </a:cubicBezTo>
                  <a:cubicBezTo>
                    <a:pt x="2713" y="662"/>
                    <a:pt x="2337" y="166"/>
                    <a:pt x="1890" y="41"/>
                  </a:cubicBezTo>
                  <a:cubicBezTo>
                    <a:pt x="1794" y="13"/>
                    <a:pt x="1689" y="0"/>
                    <a:pt x="157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86"/>
            <p:cNvSpPr/>
            <p:nvPr/>
          </p:nvSpPr>
          <p:spPr>
            <a:xfrm>
              <a:off x="728400" y="1013500"/>
              <a:ext cx="62850" cy="56125"/>
            </a:xfrm>
            <a:custGeom>
              <a:rect b="b" l="l" r="r" t="t"/>
              <a:pathLst>
                <a:path extrusionOk="0" h="2245" w="2514">
                  <a:moveTo>
                    <a:pt x="1471" y="1"/>
                  </a:moveTo>
                  <a:cubicBezTo>
                    <a:pt x="990" y="1"/>
                    <a:pt x="538" y="380"/>
                    <a:pt x="251" y="727"/>
                  </a:cubicBezTo>
                  <a:cubicBezTo>
                    <a:pt x="102" y="924"/>
                    <a:pt x="0" y="1151"/>
                    <a:pt x="24" y="1372"/>
                  </a:cubicBezTo>
                  <a:cubicBezTo>
                    <a:pt x="48" y="1646"/>
                    <a:pt x="251" y="1897"/>
                    <a:pt x="472" y="2017"/>
                  </a:cubicBezTo>
                  <a:cubicBezTo>
                    <a:pt x="698" y="2167"/>
                    <a:pt x="959" y="2245"/>
                    <a:pt x="1217" y="2245"/>
                  </a:cubicBezTo>
                  <a:cubicBezTo>
                    <a:pt x="1387" y="2245"/>
                    <a:pt x="1557" y="2211"/>
                    <a:pt x="1714" y="2142"/>
                  </a:cubicBezTo>
                  <a:cubicBezTo>
                    <a:pt x="2114" y="1993"/>
                    <a:pt x="2412" y="1599"/>
                    <a:pt x="2460" y="1175"/>
                  </a:cubicBezTo>
                  <a:cubicBezTo>
                    <a:pt x="2514" y="751"/>
                    <a:pt x="2263" y="303"/>
                    <a:pt x="1893" y="106"/>
                  </a:cubicBezTo>
                  <a:cubicBezTo>
                    <a:pt x="1752" y="32"/>
                    <a:pt x="1610" y="1"/>
                    <a:pt x="147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86"/>
            <p:cNvSpPr/>
            <p:nvPr/>
          </p:nvSpPr>
          <p:spPr>
            <a:xfrm>
              <a:off x="855950" y="1134200"/>
              <a:ext cx="61575" cy="58450"/>
            </a:xfrm>
            <a:custGeom>
              <a:rect b="b" l="l" r="r" t="t"/>
              <a:pathLst>
                <a:path extrusionOk="0" h="2338" w="2463">
                  <a:moveTo>
                    <a:pt x="1398" y="1"/>
                  </a:moveTo>
                  <a:cubicBezTo>
                    <a:pt x="693" y="1"/>
                    <a:pt x="0" y="806"/>
                    <a:pt x="20" y="1469"/>
                  </a:cubicBezTo>
                  <a:cubicBezTo>
                    <a:pt x="20" y="1845"/>
                    <a:pt x="271" y="2215"/>
                    <a:pt x="641" y="2317"/>
                  </a:cubicBezTo>
                  <a:cubicBezTo>
                    <a:pt x="701" y="2331"/>
                    <a:pt x="760" y="2337"/>
                    <a:pt x="820" y="2337"/>
                  </a:cubicBezTo>
                  <a:cubicBezTo>
                    <a:pt x="1058" y="2337"/>
                    <a:pt x="1293" y="2233"/>
                    <a:pt x="1513" y="2114"/>
                  </a:cubicBezTo>
                  <a:cubicBezTo>
                    <a:pt x="1835" y="1941"/>
                    <a:pt x="2164" y="1696"/>
                    <a:pt x="2283" y="1344"/>
                  </a:cubicBezTo>
                  <a:cubicBezTo>
                    <a:pt x="2462" y="872"/>
                    <a:pt x="2235" y="323"/>
                    <a:pt x="1811" y="102"/>
                  </a:cubicBezTo>
                  <a:cubicBezTo>
                    <a:pt x="1677" y="32"/>
                    <a:pt x="1537" y="1"/>
                    <a:pt x="139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86"/>
            <p:cNvSpPr/>
            <p:nvPr/>
          </p:nvSpPr>
          <p:spPr>
            <a:xfrm>
              <a:off x="678100" y="945525"/>
              <a:ext cx="36600" cy="31150"/>
            </a:xfrm>
            <a:custGeom>
              <a:rect b="b" l="l" r="r" t="t"/>
              <a:pathLst>
                <a:path extrusionOk="0" h="1246" w="1464">
                  <a:moveTo>
                    <a:pt x="597" y="0"/>
                  </a:moveTo>
                  <a:cubicBezTo>
                    <a:pt x="290" y="0"/>
                    <a:pt x="1" y="254"/>
                    <a:pt x="48" y="586"/>
                  </a:cubicBezTo>
                  <a:cubicBezTo>
                    <a:pt x="72" y="783"/>
                    <a:pt x="221" y="957"/>
                    <a:pt x="371" y="1058"/>
                  </a:cubicBezTo>
                  <a:cubicBezTo>
                    <a:pt x="508" y="1176"/>
                    <a:pt x="694" y="1246"/>
                    <a:pt x="887" y="1246"/>
                  </a:cubicBezTo>
                  <a:cubicBezTo>
                    <a:pt x="937" y="1246"/>
                    <a:pt x="988" y="1241"/>
                    <a:pt x="1039" y="1231"/>
                  </a:cubicBezTo>
                  <a:cubicBezTo>
                    <a:pt x="1266" y="1154"/>
                    <a:pt x="1463" y="957"/>
                    <a:pt x="1439" y="706"/>
                  </a:cubicBezTo>
                  <a:cubicBezTo>
                    <a:pt x="1439" y="509"/>
                    <a:pt x="1266" y="336"/>
                    <a:pt x="1093" y="210"/>
                  </a:cubicBezTo>
                  <a:cubicBezTo>
                    <a:pt x="991" y="109"/>
                    <a:pt x="866" y="37"/>
                    <a:pt x="717" y="13"/>
                  </a:cubicBezTo>
                  <a:cubicBezTo>
                    <a:pt x="677" y="4"/>
                    <a:pt x="637" y="0"/>
                    <a:pt x="59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86"/>
            <p:cNvSpPr/>
            <p:nvPr/>
          </p:nvSpPr>
          <p:spPr>
            <a:xfrm>
              <a:off x="732125" y="885400"/>
              <a:ext cx="74650" cy="54550"/>
            </a:xfrm>
            <a:custGeom>
              <a:rect b="b" l="l" r="r" t="t"/>
              <a:pathLst>
                <a:path extrusionOk="0" h="2182" w="2986">
                  <a:moveTo>
                    <a:pt x="1944" y="1"/>
                  </a:moveTo>
                  <a:cubicBezTo>
                    <a:pt x="1909" y="1"/>
                    <a:pt x="1874" y="3"/>
                    <a:pt x="1839" y="6"/>
                  </a:cubicBezTo>
                  <a:cubicBezTo>
                    <a:pt x="1021" y="102"/>
                    <a:pt x="1" y="1123"/>
                    <a:pt x="795" y="1893"/>
                  </a:cubicBezTo>
                  <a:cubicBezTo>
                    <a:pt x="978" y="2096"/>
                    <a:pt x="1255" y="2181"/>
                    <a:pt x="1541" y="2181"/>
                  </a:cubicBezTo>
                  <a:cubicBezTo>
                    <a:pt x="1609" y="2181"/>
                    <a:pt x="1676" y="2177"/>
                    <a:pt x="1744" y="2168"/>
                  </a:cubicBezTo>
                  <a:cubicBezTo>
                    <a:pt x="2066" y="2096"/>
                    <a:pt x="2388" y="1893"/>
                    <a:pt x="2609" y="1648"/>
                  </a:cubicBezTo>
                  <a:cubicBezTo>
                    <a:pt x="2812" y="1397"/>
                    <a:pt x="2985" y="1075"/>
                    <a:pt x="2938" y="753"/>
                  </a:cubicBezTo>
                  <a:cubicBezTo>
                    <a:pt x="2888" y="310"/>
                    <a:pt x="2392" y="1"/>
                    <a:pt x="194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86"/>
            <p:cNvSpPr/>
            <p:nvPr/>
          </p:nvSpPr>
          <p:spPr>
            <a:xfrm>
              <a:off x="799275" y="1138525"/>
              <a:ext cx="27350" cy="22400"/>
            </a:xfrm>
            <a:custGeom>
              <a:rect b="b" l="l" r="r" t="t"/>
              <a:pathLst>
                <a:path extrusionOk="0" h="896" w="1094">
                  <a:moveTo>
                    <a:pt x="550" y="1"/>
                  </a:moveTo>
                  <a:cubicBezTo>
                    <a:pt x="473" y="1"/>
                    <a:pt x="401" y="1"/>
                    <a:pt x="299" y="54"/>
                  </a:cubicBezTo>
                  <a:cubicBezTo>
                    <a:pt x="102" y="150"/>
                    <a:pt x="1" y="478"/>
                    <a:pt x="126" y="675"/>
                  </a:cubicBezTo>
                  <a:cubicBezTo>
                    <a:pt x="198" y="800"/>
                    <a:pt x="347" y="872"/>
                    <a:pt x="496" y="896"/>
                  </a:cubicBezTo>
                  <a:cubicBezTo>
                    <a:pt x="646" y="896"/>
                    <a:pt x="795" y="824"/>
                    <a:pt x="896" y="723"/>
                  </a:cubicBezTo>
                  <a:cubicBezTo>
                    <a:pt x="1022" y="597"/>
                    <a:pt x="1093" y="448"/>
                    <a:pt x="1046" y="275"/>
                  </a:cubicBezTo>
                  <a:cubicBezTo>
                    <a:pt x="998" y="78"/>
                    <a:pt x="771" y="1"/>
                    <a:pt x="55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86"/>
            <p:cNvSpPr/>
            <p:nvPr/>
          </p:nvSpPr>
          <p:spPr>
            <a:xfrm>
              <a:off x="829725" y="948875"/>
              <a:ext cx="43025" cy="29425"/>
            </a:xfrm>
            <a:custGeom>
              <a:rect b="b" l="l" r="r" t="t"/>
              <a:pathLst>
                <a:path extrusionOk="0" h="1177" w="1721">
                  <a:moveTo>
                    <a:pt x="1025" y="0"/>
                  </a:moveTo>
                  <a:cubicBezTo>
                    <a:pt x="998" y="0"/>
                    <a:pt x="971" y="2"/>
                    <a:pt x="944" y="5"/>
                  </a:cubicBezTo>
                  <a:cubicBezTo>
                    <a:pt x="747" y="29"/>
                    <a:pt x="550" y="100"/>
                    <a:pt x="401" y="249"/>
                  </a:cubicBezTo>
                  <a:cubicBezTo>
                    <a:pt x="1" y="673"/>
                    <a:pt x="347" y="1097"/>
                    <a:pt x="849" y="1169"/>
                  </a:cubicBezTo>
                  <a:cubicBezTo>
                    <a:pt x="887" y="1174"/>
                    <a:pt x="926" y="1177"/>
                    <a:pt x="965" y="1177"/>
                  </a:cubicBezTo>
                  <a:cubicBezTo>
                    <a:pt x="1153" y="1177"/>
                    <a:pt x="1350" y="1115"/>
                    <a:pt x="1493" y="972"/>
                  </a:cubicBezTo>
                  <a:cubicBezTo>
                    <a:pt x="1643" y="823"/>
                    <a:pt x="1720" y="548"/>
                    <a:pt x="1619" y="327"/>
                  </a:cubicBezTo>
                  <a:cubicBezTo>
                    <a:pt x="1506" y="122"/>
                    <a:pt x="1271" y="0"/>
                    <a:pt x="102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84" name="Google Shape;3084;p86"/>
          <p:cNvGrpSpPr/>
          <p:nvPr/>
        </p:nvGrpSpPr>
        <p:grpSpPr>
          <a:xfrm>
            <a:off x="8106339" y="4021869"/>
            <a:ext cx="1210840" cy="1568321"/>
            <a:chOff x="5879975" y="3227400"/>
            <a:chExt cx="234350" cy="303550"/>
          </a:xfrm>
        </p:grpSpPr>
        <p:sp>
          <p:nvSpPr>
            <p:cNvPr id="3085" name="Google Shape;3085;p86"/>
            <p:cNvSpPr/>
            <p:nvPr/>
          </p:nvSpPr>
          <p:spPr>
            <a:xfrm>
              <a:off x="5879975" y="3227400"/>
              <a:ext cx="234350" cy="298525"/>
            </a:xfrm>
            <a:custGeom>
              <a:rect b="b" l="l" r="r" t="t"/>
              <a:pathLst>
                <a:path extrusionOk="0" h="11941" w="9374">
                  <a:moveTo>
                    <a:pt x="1" y="0"/>
                  </a:moveTo>
                  <a:lnTo>
                    <a:pt x="1" y="0"/>
                  </a:lnTo>
                  <a:cubicBezTo>
                    <a:pt x="299" y="1248"/>
                    <a:pt x="795" y="2562"/>
                    <a:pt x="1195" y="3809"/>
                  </a:cubicBezTo>
                  <a:cubicBezTo>
                    <a:pt x="1911" y="6221"/>
                    <a:pt x="3953" y="7117"/>
                    <a:pt x="5744" y="8609"/>
                  </a:cubicBezTo>
                  <a:cubicBezTo>
                    <a:pt x="6568" y="9254"/>
                    <a:pt x="7338" y="9851"/>
                    <a:pt x="8084" y="10573"/>
                  </a:cubicBezTo>
                  <a:cubicBezTo>
                    <a:pt x="8486" y="10953"/>
                    <a:pt x="8786" y="11473"/>
                    <a:pt x="9219" y="11792"/>
                  </a:cubicBezTo>
                  <a:lnTo>
                    <a:pt x="9219" y="11792"/>
                  </a:lnTo>
                  <a:cubicBezTo>
                    <a:pt x="9125" y="11628"/>
                    <a:pt x="9004" y="11372"/>
                    <a:pt x="8956" y="11218"/>
                  </a:cubicBezTo>
                  <a:cubicBezTo>
                    <a:pt x="8257" y="9254"/>
                    <a:pt x="8179" y="7218"/>
                    <a:pt x="7338" y="5248"/>
                  </a:cubicBezTo>
                  <a:cubicBezTo>
                    <a:pt x="5971" y="2066"/>
                    <a:pt x="2807" y="1368"/>
                    <a:pt x="1" y="0"/>
                  </a:cubicBezTo>
                  <a:close/>
                  <a:moveTo>
                    <a:pt x="9219" y="11792"/>
                  </a:moveTo>
                  <a:cubicBezTo>
                    <a:pt x="9264" y="11869"/>
                    <a:pt x="9303" y="11925"/>
                    <a:pt x="9326" y="11940"/>
                  </a:cubicBezTo>
                  <a:lnTo>
                    <a:pt x="9373" y="11893"/>
                  </a:lnTo>
                  <a:cubicBezTo>
                    <a:pt x="9320" y="11862"/>
                    <a:pt x="9269" y="11828"/>
                    <a:pt x="9219" y="1179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86"/>
            <p:cNvSpPr/>
            <p:nvPr/>
          </p:nvSpPr>
          <p:spPr>
            <a:xfrm>
              <a:off x="5909075" y="3265200"/>
              <a:ext cx="204300" cy="265750"/>
            </a:xfrm>
            <a:custGeom>
              <a:rect b="b" l="l" r="r" t="t"/>
              <a:pathLst>
                <a:path extrusionOk="0" h="10630" w="8172">
                  <a:moveTo>
                    <a:pt x="152" y="1"/>
                  </a:moveTo>
                  <a:cubicBezTo>
                    <a:pt x="70" y="1"/>
                    <a:pt x="1" y="106"/>
                    <a:pt x="78" y="184"/>
                  </a:cubicBezTo>
                  <a:cubicBezTo>
                    <a:pt x="1523" y="1772"/>
                    <a:pt x="3111" y="3240"/>
                    <a:pt x="4580" y="4834"/>
                  </a:cubicBezTo>
                  <a:cubicBezTo>
                    <a:pt x="6048" y="6452"/>
                    <a:pt x="6968" y="8637"/>
                    <a:pt x="7941" y="10578"/>
                  </a:cubicBezTo>
                  <a:cubicBezTo>
                    <a:pt x="7962" y="10614"/>
                    <a:pt x="7991" y="10629"/>
                    <a:pt x="8022" y="10629"/>
                  </a:cubicBezTo>
                  <a:cubicBezTo>
                    <a:pt x="8095" y="10629"/>
                    <a:pt x="8172" y="10541"/>
                    <a:pt x="8138" y="10452"/>
                  </a:cubicBezTo>
                  <a:cubicBezTo>
                    <a:pt x="7195" y="8590"/>
                    <a:pt x="6269" y="6524"/>
                    <a:pt x="4926" y="4906"/>
                  </a:cubicBezTo>
                  <a:cubicBezTo>
                    <a:pt x="3463" y="3169"/>
                    <a:pt x="1744" y="1700"/>
                    <a:pt x="228" y="35"/>
                  </a:cubicBezTo>
                  <a:cubicBezTo>
                    <a:pt x="204" y="11"/>
                    <a:pt x="177" y="1"/>
                    <a:pt x="15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86"/>
            <p:cNvSpPr/>
            <p:nvPr/>
          </p:nvSpPr>
          <p:spPr>
            <a:xfrm>
              <a:off x="5914450" y="3282500"/>
              <a:ext cx="63175" cy="51225"/>
            </a:xfrm>
            <a:custGeom>
              <a:rect b="b" l="l" r="r" t="t"/>
              <a:pathLst>
                <a:path extrusionOk="0" h="2049" w="2527">
                  <a:moveTo>
                    <a:pt x="2413" y="1"/>
                  </a:moveTo>
                  <a:cubicBezTo>
                    <a:pt x="2356" y="1"/>
                    <a:pt x="2299" y="38"/>
                    <a:pt x="2299" y="113"/>
                  </a:cubicBezTo>
                  <a:lnTo>
                    <a:pt x="2299" y="1775"/>
                  </a:lnTo>
                  <a:lnTo>
                    <a:pt x="2299" y="1775"/>
                  </a:lnTo>
                  <a:cubicBezTo>
                    <a:pt x="1623" y="1446"/>
                    <a:pt x="925" y="1219"/>
                    <a:pt x="186" y="1080"/>
                  </a:cubicBezTo>
                  <a:cubicBezTo>
                    <a:pt x="171" y="1075"/>
                    <a:pt x="158" y="1073"/>
                    <a:pt x="145" y="1073"/>
                  </a:cubicBezTo>
                  <a:cubicBezTo>
                    <a:pt x="29" y="1073"/>
                    <a:pt x="1" y="1256"/>
                    <a:pt x="114" y="1283"/>
                  </a:cubicBezTo>
                  <a:cubicBezTo>
                    <a:pt x="908" y="1456"/>
                    <a:pt x="1631" y="1677"/>
                    <a:pt x="2353" y="2029"/>
                  </a:cubicBezTo>
                  <a:cubicBezTo>
                    <a:pt x="2373" y="2042"/>
                    <a:pt x="2395" y="2048"/>
                    <a:pt x="2416" y="2048"/>
                  </a:cubicBezTo>
                  <a:cubicBezTo>
                    <a:pt x="2473" y="2048"/>
                    <a:pt x="2526" y="2008"/>
                    <a:pt x="2526" y="1952"/>
                  </a:cubicBezTo>
                  <a:lnTo>
                    <a:pt x="2526" y="113"/>
                  </a:lnTo>
                  <a:cubicBezTo>
                    <a:pt x="2526" y="38"/>
                    <a:pt x="2469" y="1"/>
                    <a:pt x="24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86"/>
            <p:cNvSpPr/>
            <p:nvPr/>
          </p:nvSpPr>
          <p:spPr>
            <a:xfrm>
              <a:off x="5942675" y="3326500"/>
              <a:ext cx="84625" cy="57200"/>
            </a:xfrm>
            <a:custGeom>
              <a:rect b="b" l="l" r="r" t="t"/>
              <a:pathLst>
                <a:path extrusionOk="0" h="2288" w="3385">
                  <a:moveTo>
                    <a:pt x="3286" y="0"/>
                  </a:moveTo>
                  <a:cubicBezTo>
                    <a:pt x="3237" y="0"/>
                    <a:pt x="3188" y="30"/>
                    <a:pt x="3188" y="90"/>
                  </a:cubicBezTo>
                  <a:cubicBezTo>
                    <a:pt x="3166" y="728"/>
                    <a:pt x="3080" y="1366"/>
                    <a:pt x="3047" y="1999"/>
                  </a:cubicBezTo>
                  <a:lnTo>
                    <a:pt x="3047" y="1999"/>
                  </a:lnTo>
                  <a:cubicBezTo>
                    <a:pt x="2144" y="1555"/>
                    <a:pt x="1132" y="1332"/>
                    <a:pt x="125" y="1236"/>
                  </a:cubicBezTo>
                  <a:cubicBezTo>
                    <a:pt x="119" y="1235"/>
                    <a:pt x="113" y="1234"/>
                    <a:pt x="107" y="1234"/>
                  </a:cubicBezTo>
                  <a:cubicBezTo>
                    <a:pt x="0" y="1234"/>
                    <a:pt x="6" y="1433"/>
                    <a:pt x="125" y="1433"/>
                  </a:cubicBezTo>
                  <a:cubicBezTo>
                    <a:pt x="1146" y="1535"/>
                    <a:pt x="2191" y="1785"/>
                    <a:pt x="3110" y="2281"/>
                  </a:cubicBezTo>
                  <a:cubicBezTo>
                    <a:pt x="3120" y="2285"/>
                    <a:pt x="3131" y="2287"/>
                    <a:pt x="3142" y="2287"/>
                  </a:cubicBezTo>
                  <a:cubicBezTo>
                    <a:pt x="3195" y="2287"/>
                    <a:pt x="3260" y="2243"/>
                    <a:pt x="3260" y="2179"/>
                  </a:cubicBezTo>
                  <a:cubicBezTo>
                    <a:pt x="3284" y="1487"/>
                    <a:pt x="3385" y="788"/>
                    <a:pt x="3385" y="90"/>
                  </a:cubicBezTo>
                  <a:cubicBezTo>
                    <a:pt x="3385" y="30"/>
                    <a:pt x="3336" y="0"/>
                    <a:pt x="328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86"/>
            <p:cNvSpPr/>
            <p:nvPr/>
          </p:nvSpPr>
          <p:spPr>
            <a:xfrm>
              <a:off x="5999550" y="3375200"/>
              <a:ext cx="62300" cy="52075"/>
            </a:xfrm>
            <a:custGeom>
              <a:rect b="b" l="l" r="r" t="t"/>
              <a:pathLst>
                <a:path extrusionOk="0" h="2083" w="2492">
                  <a:moveTo>
                    <a:pt x="2363" y="1"/>
                  </a:moveTo>
                  <a:cubicBezTo>
                    <a:pt x="2325" y="1"/>
                    <a:pt x="2289" y="24"/>
                    <a:pt x="2280" y="82"/>
                  </a:cubicBezTo>
                  <a:cubicBezTo>
                    <a:pt x="2164" y="665"/>
                    <a:pt x="2176" y="1263"/>
                    <a:pt x="2178" y="1842"/>
                  </a:cubicBezTo>
                  <a:lnTo>
                    <a:pt x="2178" y="1842"/>
                  </a:lnTo>
                  <a:cubicBezTo>
                    <a:pt x="1501" y="1672"/>
                    <a:pt x="849" y="1442"/>
                    <a:pt x="191" y="1228"/>
                  </a:cubicBezTo>
                  <a:cubicBezTo>
                    <a:pt x="182" y="1227"/>
                    <a:pt x="174" y="1226"/>
                    <a:pt x="166" y="1226"/>
                  </a:cubicBezTo>
                  <a:cubicBezTo>
                    <a:pt x="37" y="1226"/>
                    <a:pt x="0" y="1405"/>
                    <a:pt x="113" y="1455"/>
                  </a:cubicBezTo>
                  <a:cubicBezTo>
                    <a:pt x="835" y="1652"/>
                    <a:pt x="1534" y="1903"/>
                    <a:pt x="2256" y="2076"/>
                  </a:cubicBezTo>
                  <a:cubicBezTo>
                    <a:pt x="2269" y="2080"/>
                    <a:pt x="2282" y="2082"/>
                    <a:pt x="2294" y="2082"/>
                  </a:cubicBezTo>
                  <a:cubicBezTo>
                    <a:pt x="2353" y="2082"/>
                    <a:pt x="2405" y="2039"/>
                    <a:pt x="2405" y="1975"/>
                  </a:cubicBezTo>
                  <a:cubicBezTo>
                    <a:pt x="2382" y="1354"/>
                    <a:pt x="2352" y="757"/>
                    <a:pt x="2477" y="136"/>
                  </a:cubicBezTo>
                  <a:cubicBezTo>
                    <a:pt x="2492" y="59"/>
                    <a:pt x="2424" y="1"/>
                    <a:pt x="23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86"/>
            <p:cNvSpPr/>
            <p:nvPr/>
          </p:nvSpPr>
          <p:spPr>
            <a:xfrm>
              <a:off x="5999375" y="3323825"/>
              <a:ext cx="8675" cy="6875"/>
            </a:xfrm>
            <a:custGeom>
              <a:rect b="b" l="l" r="r" t="t"/>
              <a:pathLst>
                <a:path extrusionOk="0" h="275" w="347">
                  <a:moveTo>
                    <a:pt x="174" y="0"/>
                  </a:moveTo>
                  <a:cubicBezTo>
                    <a:pt x="1" y="0"/>
                    <a:pt x="1" y="275"/>
                    <a:pt x="174" y="275"/>
                  </a:cubicBezTo>
                  <a:cubicBezTo>
                    <a:pt x="347" y="275"/>
                    <a:pt x="347" y="0"/>
                    <a:pt x="1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86"/>
            <p:cNvSpPr/>
            <p:nvPr/>
          </p:nvSpPr>
          <p:spPr>
            <a:xfrm>
              <a:off x="6003700" y="3305750"/>
              <a:ext cx="8100" cy="6300"/>
            </a:xfrm>
            <a:custGeom>
              <a:rect b="b" l="l" r="r" t="t"/>
              <a:pathLst>
                <a:path extrusionOk="0" h="252" w="324">
                  <a:moveTo>
                    <a:pt x="174" y="1"/>
                  </a:moveTo>
                  <a:cubicBezTo>
                    <a:pt x="1" y="1"/>
                    <a:pt x="1" y="251"/>
                    <a:pt x="174" y="251"/>
                  </a:cubicBezTo>
                  <a:cubicBezTo>
                    <a:pt x="323" y="251"/>
                    <a:pt x="323" y="1"/>
                    <a:pt x="1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86"/>
            <p:cNvSpPr/>
            <p:nvPr/>
          </p:nvSpPr>
          <p:spPr>
            <a:xfrm>
              <a:off x="5907300" y="3293375"/>
              <a:ext cx="8075" cy="6875"/>
            </a:xfrm>
            <a:custGeom>
              <a:rect b="b" l="l" r="r" t="t"/>
              <a:pathLst>
                <a:path extrusionOk="0" h="275" w="323">
                  <a:moveTo>
                    <a:pt x="173" y="0"/>
                  </a:moveTo>
                  <a:cubicBezTo>
                    <a:pt x="0" y="0"/>
                    <a:pt x="0" y="275"/>
                    <a:pt x="173" y="275"/>
                  </a:cubicBezTo>
                  <a:cubicBezTo>
                    <a:pt x="323" y="275"/>
                    <a:pt x="323" y="0"/>
                    <a:pt x="1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3" name="Google Shape;3093;p86"/>
            <p:cNvSpPr/>
            <p:nvPr/>
          </p:nvSpPr>
          <p:spPr>
            <a:xfrm>
              <a:off x="5942675" y="3339925"/>
              <a:ext cx="8825" cy="6300"/>
            </a:xfrm>
            <a:custGeom>
              <a:rect b="b" l="l" r="r" t="t"/>
              <a:pathLst>
                <a:path extrusionOk="0" h="252" w="353">
                  <a:moveTo>
                    <a:pt x="179" y="1"/>
                  </a:moveTo>
                  <a:cubicBezTo>
                    <a:pt x="0" y="1"/>
                    <a:pt x="0" y="251"/>
                    <a:pt x="179" y="251"/>
                  </a:cubicBezTo>
                  <a:cubicBezTo>
                    <a:pt x="352" y="251"/>
                    <a:pt x="352" y="1"/>
                    <a:pt x="1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4" name="Google Shape;3094;p86"/>
            <p:cNvSpPr/>
            <p:nvPr/>
          </p:nvSpPr>
          <p:spPr>
            <a:xfrm>
              <a:off x="5957000" y="3345000"/>
              <a:ext cx="8825" cy="6900"/>
            </a:xfrm>
            <a:custGeom>
              <a:rect b="b" l="l" r="r" t="t"/>
              <a:pathLst>
                <a:path extrusionOk="0" h="276" w="353">
                  <a:moveTo>
                    <a:pt x="173" y="1"/>
                  </a:moveTo>
                  <a:cubicBezTo>
                    <a:pt x="0" y="1"/>
                    <a:pt x="0" y="275"/>
                    <a:pt x="173" y="275"/>
                  </a:cubicBezTo>
                  <a:cubicBezTo>
                    <a:pt x="352" y="275"/>
                    <a:pt x="352" y="1"/>
                    <a:pt x="1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86"/>
            <p:cNvSpPr/>
            <p:nvPr/>
          </p:nvSpPr>
          <p:spPr>
            <a:xfrm>
              <a:off x="6069525" y="3417700"/>
              <a:ext cx="8825" cy="6875"/>
            </a:xfrm>
            <a:custGeom>
              <a:rect b="b" l="l" r="r" t="t"/>
              <a:pathLst>
                <a:path extrusionOk="0" h="275" w="353">
                  <a:moveTo>
                    <a:pt x="180" y="0"/>
                  </a:moveTo>
                  <a:cubicBezTo>
                    <a:pt x="0" y="0"/>
                    <a:pt x="0" y="275"/>
                    <a:pt x="180" y="275"/>
                  </a:cubicBezTo>
                  <a:cubicBezTo>
                    <a:pt x="353" y="275"/>
                    <a:pt x="353" y="0"/>
                    <a:pt x="1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86"/>
            <p:cNvSpPr/>
            <p:nvPr/>
          </p:nvSpPr>
          <p:spPr>
            <a:xfrm>
              <a:off x="6040425" y="3435150"/>
              <a:ext cx="8675" cy="6300"/>
            </a:xfrm>
            <a:custGeom>
              <a:rect b="b" l="l" r="r" t="t"/>
              <a:pathLst>
                <a:path extrusionOk="0" h="252" w="347">
                  <a:moveTo>
                    <a:pt x="173" y="1"/>
                  </a:moveTo>
                  <a:cubicBezTo>
                    <a:pt x="0" y="1"/>
                    <a:pt x="0" y="251"/>
                    <a:pt x="173" y="251"/>
                  </a:cubicBezTo>
                  <a:cubicBezTo>
                    <a:pt x="347" y="251"/>
                    <a:pt x="347" y="1"/>
                    <a:pt x="1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97" name="Google Shape;3097;p86"/>
          <p:cNvGrpSpPr/>
          <p:nvPr/>
        </p:nvGrpSpPr>
        <p:grpSpPr>
          <a:xfrm>
            <a:off x="7818240" y="-340263"/>
            <a:ext cx="2034053" cy="2133265"/>
            <a:chOff x="7818240" y="-340263"/>
            <a:chExt cx="2034053" cy="2133265"/>
          </a:xfrm>
        </p:grpSpPr>
        <p:sp>
          <p:nvSpPr>
            <p:cNvPr id="3098" name="Google Shape;3098;p86"/>
            <p:cNvSpPr/>
            <p:nvPr/>
          </p:nvSpPr>
          <p:spPr>
            <a:xfrm rot="-9938427">
              <a:off x="7938401" y="-157060"/>
              <a:ext cx="1121378" cy="1110234"/>
            </a:xfrm>
            <a:custGeom>
              <a:rect b="b" l="l" r="r" t="t"/>
              <a:pathLst>
                <a:path extrusionOk="0" h="5901" w="5960">
                  <a:moveTo>
                    <a:pt x="5141" y="1"/>
                  </a:moveTo>
                  <a:cubicBezTo>
                    <a:pt x="4461" y="1"/>
                    <a:pt x="3709" y="1428"/>
                    <a:pt x="3208" y="1655"/>
                  </a:cubicBezTo>
                  <a:cubicBezTo>
                    <a:pt x="3187" y="1295"/>
                    <a:pt x="3351" y="434"/>
                    <a:pt x="3025" y="434"/>
                  </a:cubicBezTo>
                  <a:cubicBezTo>
                    <a:pt x="2939" y="434"/>
                    <a:pt x="2818" y="495"/>
                    <a:pt x="2650" y="641"/>
                  </a:cubicBezTo>
                  <a:cubicBezTo>
                    <a:pt x="2059" y="1122"/>
                    <a:pt x="2059" y="2052"/>
                    <a:pt x="1578" y="2591"/>
                  </a:cubicBezTo>
                  <a:cubicBezTo>
                    <a:pt x="1469" y="2322"/>
                    <a:pt x="1527" y="1469"/>
                    <a:pt x="1206" y="1334"/>
                  </a:cubicBezTo>
                  <a:cubicBezTo>
                    <a:pt x="1164" y="1314"/>
                    <a:pt x="1123" y="1305"/>
                    <a:pt x="1084" y="1305"/>
                  </a:cubicBezTo>
                  <a:cubicBezTo>
                    <a:pt x="702" y="1305"/>
                    <a:pt x="472" y="2163"/>
                    <a:pt x="379" y="2431"/>
                  </a:cubicBezTo>
                  <a:cubicBezTo>
                    <a:pt x="1" y="3579"/>
                    <a:pt x="187" y="4650"/>
                    <a:pt x="270" y="5824"/>
                  </a:cubicBezTo>
                  <a:lnTo>
                    <a:pt x="347" y="5901"/>
                  </a:lnTo>
                  <a:cubicBezTo>
                    <a:pt x="1309" y="5477"/>
                    <a:pt x="2194" y="5048"/>
                    <a:pt x="3233" y="4778"/>
                  </a:cubicBezTo>
                  <a:cubicBezTo>
                    <a:pt x="3612" y="4676"/>
                    <a:pt x="4894" y="4592"/>
                    <a:pt x="4971" y="4086"/>
                  </a:cubicBezTo>
                  <a:cubicBezTo>
                    <a:pt x="5022" y="3662"/>
                    <a:pt x="4513" y="3627"/>
                    <a:pt x="4035" y="3627"/>
                  </a:cubicBezTo>
                  <a:cubicBezTo>
                    <a:pt x="3940" y="3627"/>
                    <a:pt x="3846" y="3628"/>
                    <a:pt x="3758" y="3628"/>
                  </a:cubicBezTo>
                  <a:cubicBezTo>
                    <a:pt x="3566" y="3628"/>
                    <a:pt x="3402" y="3622"/>
                    <a:pt x="3317" y="3579"/>
                  </a:cubicBezTo>
                  <a:cubicBezTo>
                    <a:pt x="3528" y="2937"/>
                    <a:pt x="4837" y="2963"/>
                    <a:pt x="5350" y="2668"/>
                  </a:cubicBezTo>
                  <a:cubicBezTo>
                    <a:pt x="5831" y="2347"/>
                    <a:pt x="5638" y="2027"/>
                    <a:pt x="5132" y="2001"/>
                  </a:cubicBezTo>
                  <a:cubicBezTo>
                    <a:pt x="5112" y="2000"/>
                    <a:pt x="5092" y="1999"/>
                    <a:pt x="5072" y="1999"/>
                  </a:cubicBezTo>
                  <a:cubicBezTo>
                    <a:pt x="4783" y="1999"/>
                    <a:pt x="4496" y="2144"/>
                    <a:pt x="4224" y="2144"/>
                  </a:cubicBezTo>
                  <a:cubicBezTo>
                    <a:pt x="4188" y="2144"/>
                    <a:pt x="4153" y="2141"/>
                    <a:pt x="4118" y="2136"/>
                  </a:cubicBezTo>
                  <a:cubicBezTo>
                    <a:pt x="4304" y="1815"/>
                    <a:pt x="5959" y="263"/>
                    <a:pt x="5292" y="26"/>
                  </a:cubicBezTo>
                  <a:cubicBezTo>
                    <a:pt x="5242" y="9"/>
                    <a:pt x="5192" y="1"/>
                    <a:pt x="514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86"/>
            <p:cNvSpPr/>
            <p:nvPr/>
          </p:nvSpPr>
          <p:spPr>
            <a:xfrm rot="-9938427">
              <a:off x="8152762" y="-127326"/>
              <a:ext cx="873583" cy="988129"/>
            </a:xfrm>
            <a:custGeom>
              <a:rect b="b" l="l" r="r" t="t"/>
              <a:pathLst>
                <a:path extrusionOk="0" h="5252" w="4643">
                  <a:moveTo>
                    <a:pt x="4557" y="1"/>
                  </a:moveTo>
                  <a:cubicBezTo>
                    <a:pt x="4537" y="1"/>
                    <a:pt x="4516" y="11"/>
                    <a:pt x="4500" y="36"/>
                  </a:cubicBezTo>
                  <a:cubicBezTo>
                    <a:pt x="3108" y="1826"/>
                    <a:pt x="1293" y="3269"/>
                    <a:pt x="36" y="5167"/>
                  </a:cubicBezTo>
                  <a:cubicBezTo>
                    <a:pt x="0" y="5203"/>
                    <a:pt x="39" y="5251"/>
                    <a:pt x="86" y="5251"/>
                  </a:cubicBezTo>
                  <a:cubicBezTo>
                    <a:pt x="106" y="5251"/>
                    <a:pt x="127" y="5242"/>
                    <a:pt x="145" y="5219"/>
                  </a:cubicBezTo>
                  <a:cubicBezTo>
                    <a:pt x="1396" y="3320"/>
                    <a:pt x="3243" y="1903"/>
                    <a:pt x="4603" y="88"/>
                  </a:cubicBezTo>
                  <a:cubicBezTo>
                    <a:pt x="4643" y="52"/>
                    <a:pt x="4603" y="1"/>
                    <a:pt x="45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86"/>
            <p:cNvSpPr/>
            <p:nvPr/>
          </p:nvSpPr>
          <p:spPr>
            <a:xfrm rot="-9938427">
              <a:off x="8130041" y="283851"/>
              <a:ext cx="485429" cy="373276"/>
            </a:xfrm>
            <a:custGeom>
              <a:rect b="b" l="l" r="r" t="t"/>
              <a:pathLst>
                <a:path extrusionOk="0" h="1984" w="2580">
                  <a:moveTo>
                    <a:pt x="290" y="0"/>
                  </a:moveTo>
                  <a:cubicBezTo>
                    <a:pt x="266" y="0"/>
                    <a:pt x="244" y="16"/>
                    <a:pt x="244" y="50"/>
                  </a:cubicBezTo>
                  <a:cubicBezTo>
                    <a:pt x="110" y="665"/>
                    <a:pt x="0" y="1307"/>
                    <a:pt x="26" y="1916"/>
                  </a:cubicBezTo>
                  <a:cubicBezTo>
                    <a:pt x="50" y="1959"/>
                    <a:pt x="70" y="1984"/>
                    <a:pt x="99" y="1984"/>
                  </a:cubicBezTo>
                  <a:cubicBezTo>
                    <a:pt x="110" y="1984"/>
                    <a:pt x="122" y="1981"/>
                    <a:pt x="135" y="1974"/>
                  </a:cubicBezTo>
                  <a:cubicBezTo>
                    <a:pt x="937" y="1788"/>
                    <a:pt x="1713" y="1435"/>
                    <a:pt x="2515" y="1146"/>
                  </a:cubicBezTo>
                  <a:cubicBezTo>
                    <a:pt x="2579" y="1120"/>
                    <a:pt x="2554" y="1025"/>
                    <a:pt x="2499" y="1025"/>
                  </a:cubicBezTo>
                  <a:cubicBezTo>
                    <a:pt x="2488" y="1025"/>
                    <a:pt x="2476" y="1029"/>
                    <a:pt x="2463" y="1037"/>
                  </a:cubicBezTo>
                  <a:cubicBezTo>
                    <a:pt x="1822" y="1249"/>
                    <a:pt x="1206" y="1518"/>
                    <a:pt x="565" y="1730"/>
                  </a:cubicBezTo>
                  <a:cubicBezTo>
                    <a:pt x="452" y="1764"/>
                    <a:pt x="370" y="1780"/>
                    <a:pt x="312" y="1780"/>
                  </a:cubicBezTo>
                  <a:cubicBezTo>
                    <a:pt x="133" y="1780"/>
                    <a:pt x="167" y="1625"/>
                    <a:pt x="186" y="1307"/>
                  </a:cubicBezTo>
                  <a:cubicBezTo>
                    <a:pt x="186" y="903"/>
                    <a:pt x="270" y="505"/>
                    <a:pt x="347" y="101"/>
                  </a:cubicBezTo>
                  <a:cubicBezTo>
                    <a:pt x="366" y="36"/>
                    <a:pt x="325" y="0"/>
                    <a:pt x="29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86"/>
            <p:cNvSpPr/>
            <p:nvPr/>
          </p:nvSpPr>
          <p:spPr>
            <a:xfrm rot="-9938427">
              <a:off x="8396172" y="87046"/>
              <a:ext cx="516473" cy="425957"/>
            </a:xfrm>
            <a:custGeom>
              <a:rect b="b" l="l" r="r" t="t"/>
              <a:pathLst>
                <a:path extrusionOk="0" h="2264" w="2745">
                  <a:moveTo>
                    <a:pt x="67" y="1"/>
                  </a:moveTo>
                  <a:cubicBezTo>
                    <a:pt x="34" y="1"/>
                    <a:pt x="0" y="21"/>
                    <a:pt x="0" y="63"/>
                  </a:cubicBezTo>
                  <a:cubicBezTo>
                    <a:pt x="83" y="781"/>
                    <a:pt x="135" y="1481"/>
                    <a:pt x="109" y="2199"/>
                  </a:cubicBezTo>
                  <a:cubicBezTo>
                    <a:pt x="109" y="2236"/>
                    <a:pt x="136" y="2263"/>
                    <a:pt x="170" y="2263"/>
                  </a:cubicBezTo>
                  <a:cubicBezTo>
                    <a:pt x="183" y="2263"/>
                    <a:pt x="197" y="2259"/>
                    <a:pt x="212" y="2250"/>
                  </a:cubicBezTo>
                  <a:cubicBezTo>
                    <a:pt x="1013" y="2013"/>
                    <a:pt x="1847" y="1827"/>
                    <a:pt x="2675" y="1667"/>
                  </a:cubicBezTo>
                  <a:cubicBezTo>
                    <a:pt x="2745" y="1667"/>
                    <a:pt x="2708" y="1554"/>
                    <a:pt x="2638" y="1554"/>
                  </a:cubicBezTo>
                  <a:cubicBezTo>
                    <a:pt x="2631" y="1554"/>
                    <a:pt x="2624" y="1555"/>
                    <a:pt x="2617" y="1558"/>
                  </a:cubicBezTo>
                  <a:cubicBezTo>
                    <a:pt x="1924" y="1692"/>
                    <a:pt x="1232" y="1827"/>
                    <a:pt x="532" y="2039"/>
                  </a:cubicBezTo>
                  <a:cubicBezTo>
                    <a:pt x="460" y="2054"/>
                    <a:pt x="407" y="2065"/>
                    <a:pt x="369" y="2065"/>
                  </a:cubicBezTo>
                  <a:cubicBezTo>
                    <a:pt x="282" y="2065"/>
                    <a:pt x="269" y="2009"/>
                    <a:pt x="269" y="1827"/>
                  </a:cubicBezTo>
                  <a:cubicBezTo>
                    <a:pt x="269" y="1609"/>
                    <a:pt x="244" y="1423"/>
                    <a:pt x="244" y="1237"/>
                  </a:cubicBezTo>
                  <a:cubicBezTo>
                    <a:pt x="212" y="839"/>
                    <a:pt x="186" y="461"/>
                    <a:pt x="135" y="63"/>
                  </a:cubicBezTo>
                  <a:cubicBezTo>
                    <a:pt x="135" y="21"/>
                    <a:pt x="101" y="1"/>
                    <a:pt x="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02" name="Google Shape;3102;p86"/>
            <p:cNvGrpSpPr/>
            <p:nvPr/>
          </p:nvGrpSpPr>
          <p:grpSpPr>
            <a:xfrm rot="899960">
              <a:off x="8102563" y="-171071"/>
              <a:ext cx="1543765" cy="1794880"/>
              <a:chOff x="8191540" y="120749"/>
              <a:chExt cx="1543811" cy="1794934"/>
            </a:xfrm>
          </p:grpSpPr>
          <p:sp>
            <p:nvSpPr>
              <p:cNvPr id="3103" name="Google Shape;3103;p86"/>
              <p:cNvSpPr/>
              <p:nvPr/>
            </p:nvSpPr>
            <p:spPr>
              <a:xfrm rot="-9211776">
                <a:off x="8480653" y="256044"/>
                <a:ext cx="965584" cy="1524344"/>
              </a:xfrm>
              <a:custGeom>
                <a:rect b="b" l="l" r="r" t="t"/>
                <a:pathLst>
                  <a:path extrusionOk="0" h="8102" w="5132">
                    <a:moveTo>
                      <a:pt x="1" y="1"/>
                    </a:moveTo>
                    <a:lnTo>
                      <a:pt x="1" y="1"/>
                    </a:lnTo>
                    <a:cubicBezTo>
                      <a:pt x="78" y="3317"/>
                      <a:pt x="668" y="7030"/>
                      <a:pt x="4490" y="8101"/>
                    </a:cubicBezTo>
                    <a:cubicBezTo>
                      <a:pt x="5132" y="5292"/>
                      <a:pt x="3182" y="1392"/>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86"/>
              <p:cNvSpPr/>
              <p:nvPr/>
            </p:nvSpPr>
            <p:spPr>
              <a:xfrm rot="-9211776">
                <a:off x="8655828" y="273573"/>
                <a:ext cx="692955" cy="1320960"/>
              </a:xfrm>
              <a:custGeom>
                <a:rect b="b" l="l" r="r" t="t"/>
                <a:pathLst>
                  <a:path extrusionOk="0" h="7021" w="3683">
                    <a:moveTo>
                      <a:pt x="86" y="1"/>
                    </a:moveTo>
                    <a:cubicBezTo>
                      <a:pt x="44" y="1"/>
                      <a:pt x="0" y="40"/>
                      <a:pt x="38" y="90"/>
                    </a:cubicBezTo>
                    <a:cubicBezTo>
                      <a:pt x="1263" y="2367"/>
                      <a:pt x="2225" y="4772"/>
                      <a:pt x="3540" y="6985"/>
                    </a:cubicBezTo>
                    <a:cubicBezTo>
                      <a:pt x="3548" y="7011"/>
                      <a:pt x="3566" y="7020"/>
                      <a:pt x="3585" y="7020"/>
                    </a:cubicBezTo>
                    <a:cubicBezTo>
                      <a:pt x="3630" y="7020"/>
                      <a:pt x="3682" y="6969"/>
                      <a:pt x="3642" y="6934"/>
                    </a:cubicBezTo>
                    <a:cubicBezTo>
                      <a:pt x="2334" y="4689"/>
                      <a:pt x="1397" y="2284"/>
                      <a:pt x="140" y="39"/>
                    </a:cubicBezTo>
                    <a:cubicBezTo>
                      <a:pt x="131" y="12"/>
                      <a:pt x="109" y="1"/>
                      <a:pt x="8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86"/>
              <p:cNvSpPr/>
              <p:nvPr/>
            </p:nvSpPr>
            <p:spPr>
              <a:xfrm rot="-9211776">
                <a:off x="8917690" y="1240235"/>
                <a:ext cx="246664" cy="260391"/>
              </a:xfrm>
              <a:custGeom>
                <a:rect b="b" l="l" r="r" t="t"/>
                <a:pathLst>
                  <a:path extrusionOk="0" h="1384" w="1311">
                    <a:moveTo>
                      <a:pt x="1252" y="0"/>
                    </a:moveTo>
                    <a:cubicBezTo>
                      <a:pt x="1219" y="0"/>
                      <a:pt x="1179" y="19"/>
                      <a:pt x="1166" y="58"/>
                    </a:cubicBezTo>
                    <a:cubicBezTo>
                      <a:pt x="1136" y="440"/>
                      <a:pt x="1163" y="845"/>
                      <a:pt x="1117" y="1224"/>
                    </a:cubicBezTo>
                    <a:lnTo>
                      <a:pt x="1117" y="1224"/>
                    </a:lnTo>
                    <a:cubicBezTo>
                      <a:pt x="795" y="1051"/>
                      <a:pt x="466" y="882"/>
                      <a:pt x="121" y="757"/>
                    </a:cubicBezTo>
                    <a:cubicBezTo>
                      <a:pt x="108" y="747"/>
                      <a:pt x="95" y="743"/>
                      <a:pt x="83" y="743"/>
                    </a:cubicBezTo>
                    <a:cubicBezTo>
                      <a:pt x="28" y="743"/>
                      <a:pt x="1" y="838"/>
                      <a:pt x="70" y="860"/>
                    </a:cubicBezTo>
                    <a:cubicBezTo>
                      <a:pt x="442" y="994"/>
                      <a:pt x="788" y="1180"/>
                      <a:pt x="1134" y="1373"/>
                    </a:cubicBezTo>
                    <a:cubicBezTo>
                      <a:pt x="1144" y="1380"/>
                      <a:pt x="1154" y="1383"/>
                      <a:pt x="1165" y="1383"/>
                    </a:cubicBezTo>
                    <a:cubicBezTo>
                      <a:pt x="1192" y="1383"/>
                      <a:pt x="1218" y="1363"/>
                      <a:pt x="1218" y="1341"/>
                    </a:cubicBezTo>
                    <a:cubicBezTo>
                      <a:pt x="1295" y="917"/>
                      <a:pt x="1269" y="488"/>
                      <a:pt x="1295" y="58"/>
                    </a:cubicBezTo>
                    <a:cubicBezTo>
                      <a:pt x="1311" y="19"/>
                      <a:pt x="1285" y="0"/>
                      <a:pt x="12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86"/>
              <p:cNvSpPr/>
              <p:nvPr/>
            </p:nvSpPr>
            <p:spPr>
              <a:xfrm rot="-9211776">
                <a:off x="8887785" y="943807"/>
                <a:ext cx="347701" cy="295574"/>
              </a:xfrm>
              <a:custGeom>
                <a:rect b="b" l="l" r="r" t="t"/>
                <a:pathLst>
                  <a:path extrusionOk="0" h="1571" w="1848">
                    <a:moveTo>
                      <a:pt x="1786" y="1"/>
                    </a:moveTo>
                    <a:cubicBezTo>
                      <a:pt x="1753" y="1"/>
                      <a:pt x="1713" y="20"/>
                      <a:pt x="1700" y="59"/>
                    </a:cubicBezTo>
                    <a:cubicBezTo>
                      <a:pt x="1675" y="520"/>
                      <a:pt x="1645" y="981"/>
                      <a:pt x="1575" y="1419"/>
                    </a:cubicBezTo>
                    <a:lnTo>
                      <a:pt x="1575" y="1419"/>
                    </a:lnTo>
                    <a:cubicBezTo>
                      <a:pt x="1090" y="1196"/>
                      <a:pt x="606" y="1012"/>
                      <a:pt x="122" y="835"/>
                    </a:cubicBezTo>
                    <a:cubicBezTo>
                      <a:pt x="109" y="827"/>
                      <a:pt x="96" y="823"/>
                      <a:pt x="85" y="823"/>
                    </a:cubicBezTo>
                    <a:cubicBezTo>
                      <a:pt x="26" y="823"/>
                      <a:pt x="0" y="922"/>
                      <a:pt x="71" y="944"/>
                    </a:cubicBezTo>
                    <a:cubicBezTo>
                      <a:pt x="577" y="1130"/>
                      <a:pt x="1084" y="1341"/>
                      <a:pt x="1591" y="1559"/>
                    </a:cubicBezTo>
                    <a:cubicBezTo>
                      <a:pt x="1598" y="1567"/>
                      <a:pt x="1609" y="1570"/>
                      <a:pt x="1619" y="1570"/>
                    </a:cubicBezTo>
                    <a:cubicBezTo>
                      <a:pt x="1645" y="1570"/>
                      <a:pt x="1674" y="1552"/>
                      <a:pt x="1674" y="1534"/>
                    </a:cubicBezTo>
                    <a:cubicBezTo>
                      <a:pt x="1751" y="1053"/>
                      <a:pt x="1802" y="540"/>
                      <a:pt x="1835" y="59"/>
                    </a:cubicBezTo>
                    <a:cubicBezTo>
                      <a:pt x="1847" y="20"/>
                      <a:pt x="1820" y="1"/>
                      <a:pt x="178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86"/>
              <p:cNvSpPr/>
              <p:nvPr/>
            </p:nvSpPr>
            <p:spPr>
              <a:xfrm rot="-9211776">
                <a:off x="8874145" y="605859"/>
                <a:ext cx="377428" cy="267541"/>
              </a:xfrm>
              <a:custGeom>
                <a:rect b="b" l="l" r="r" t="t"/>
                <a:pathLst>
                  <a:path extrusionOk="0" h="1422" w="2006">
                    <a:moveTo>
                      <a:pt x="1929" y="0"/>
                    </a:moveTo>
                    <a:cubicBezTo>
                      <a:pt x="1907" y="0"/>
                      <a:pt x="1887" y="15"/>
                      <a:pt x="1887" y="45"/>
                    </a:cubicBezTo>
                    <a:cubicBezTo>
                      <a:pt x="1856" y="201"/>
                      <a:pt x="1733" y="1252"/>
                      <a:pt x="1548" y="1252"/>
                    </a:cubicBezTo>
                    <a:cubicBezTo>
                      <a:pt x="1543" y="1252"/>
                      <a:pt x="1539" y="1252"/>
                      <a:pt x="1535" y="1251"/>
                    </a:cubicBezTo>
                    <a:cubicBezTo>
                      <a:pt x="1053" y="1065"/>
                      <a:pt x="572" y="904"/>
                      <a:pt x="123" y="712"/>
                    </a:cubicBezTo>
                    <a:cubicBezTo>
                      <a:pt x="110" y="704"/>
                      <a:pt x="98" y="700"/>
                      <a:pt x="87" y="700"/>
                    </a:cubicBezTo>
                    <a:cubicBezTo>
                      <a:pt x="27" y="700"/>
                      <a:pt x="1" y="799"/>
                      <a:pt x="66" y="821"/>
                    </a:cubicBezTo>
                    <a:cubicBezTo>
                      <a:pt x="572" y="1033"/>
                      <a:pt x="1111" y="1225"/>
                      <a:pt x="1618" y="1411"/>
                    </a:cubicBezTo>
                    <a:cubicBezTo>
                      <a:pt x="1633" y="1418"/>
                      <a:pt x="1646" y="1422"/>
                      <a:pt x="1656" y="1422"/>
                    </a:cubicBezTo>
                    <a:cubicBezTo>
                      <a:pt x="1682" y="1422"/>
                      <a:pt x="1695" y="1403"/>
                      <a:pt x="1695" y="1385"/>
                    </a:cubicBezTo>
                    <a:cubicBezTo>
                      <a:pt x="1855" y="956"/>
                      <a:pt x="1939" y="526"/>
                      <a:pt x="1990" y="102"/>
                    </a:cubicBezTo>
                    <a:cubicBezTo>
                      <a:pt x="2006" y="36"/>
                      <a:pt x="1964" y="0"/>
                      <a:pt x="192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108" name="Google Shape;3108;p86"/>
          <p:cNvSpPr/>
          <p:nvPr/>
        </p:nvSpPr>
        <p:spPr>
          <a:xfrm>
            <a:off x="7654875" y="539995"/>
            <a:ext cx="202568" cy="200585"/>
          </a:xfrm>
          <a:custGeom>
            <a:rect b="b" l="l" r="r" t="t"/>
            <a:pathLst>
              <a:path extrusionOk="0" h="2124" w="2145">
                <a:moveTo>
                  <a:pt x="1141" y="1"/>
                </a:moveTo>
                <a:cubicBezTo>
                  <a:pt x="1117" y="1"/>
                  <a:pt x="1092" y="4"/>
                  <a:pt x="1065" y="10"/>
                </a:cubicBezTo>
                <a:cubicBezTo>
                  <a:pt x="424" y="222"/>
                  <a:pt x="0" y="837"/>
                  <a:pt x="321" y="1504"/>
                </a:cubicBezTo>
                <a:cubicBezTo>
                  <a:pt x="507" y="1910"/>
                  <a:pt x="873" y="2123"/>
                  <a:pt x="1260" y="2123"/>
                </a:cubicBezTo>
                <a:cubicBezTo>
                  <a:pt x="1485" y="2123"/>
                  <a:pt x="1717" y="2051"/>
                  <a:pt x="1924" y="1902"/>
                </a:cubicBezTo>
                <a:cubicBezTo>
                  <a:pt x="2144" y="1725"/>
                  <a:pt x="1996" y="1377"/>
                  <a:pt x="1784" y="1377"/>
                </a:cubicBezTo>
                <a:cubicBezTo>
                  <a:pt x="1743" y="1377"/>
                  <a:pt x="1699" y="1391"/>
                  <a:pt x="1655" y="1421"/>
                </a:cubicBezTo>
                <a:cubicBezTo>
                  <a:pt x="1520" y="1532"/>
                  <a:pt x="1375" y="1593"/>
                  <a:pt x="1239" y="1593"/>
                </a:cubicBezTo>
                <a:cubicBezTo>
                  <a:pt x="1077" y="1593"/>
                  <a:pt x="929" y="1507"/>
                  <a:pt x="828" y="1318"/>
                </a:cubicBezTo>
                <a:cubicBezTo>
                  <a:pt x="616" y="940"/>
                  <a:pt x="853" y="651"/>
                  <a:pt x="1225" y="542"/>
                </a:cubicBezTo>
                <a:cubicBezTo>
                  <a:pt x="1522" y="442"/>
                  <a:pt x="1435" y="1"/>
                  <a:pt x="114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09" name="Google Shape;3109;p86"/>
          <p:cNvGrpSpPr/>
          <p:nvPr/>
        </p:nvGrpSpPr>
        <p:grpSpPr>
          <a:xfrm>
            <a:off x="8223573" y="1091720"/>
            <a:ext cx="252717" cy="244784"/>
            <a:chOff x="8065323" y="1624045"/>
            <a:chExt cx="252717" cy="244784"/>
          </a:xfrm>
        </p:grpSpPr>
        <p:sp>
          <p:nvSpPr>
            <p:cNvPr id="3110" name="Google Shape;3110;p86"/>
            <p:cNvSpPr/>
            <p:nvPr/>
          </p:nvSpPr>
          <p:spPr>
            <a:xfrm rot="10800000">
              <a:off x="8219730" y="1639155"/>
              <a:ext cx="98309" cy="75833"/>
            </a:xfrm>
            <a:custGeom>
              <a:rect b="b" l="l" r="r" t="t"/>
              <a:pathLst>
                <a:path extrusionOk="0" h="803" w="1041">
                  <a:moveTo>
                    <a:pt x="533" y="1"/>
                  </a:moveTo>
                  <a:cubicBezTo>
                    <a:pt x="1" y="1"/>
                    <a:pt x="1" y="802"/>
                    <a:pt x="533" y="802"/>
                  </a:cubicBezTo>
                  <a:cubicBezTo>
                    <a:pt x="1040" y="802"/>
                    <a:pt x="1040" y="1"/>
                    <a:pt x="533" y="1"/>
                  </a:cubicBezTo>
                  <a:close/>
                </a:path>
              </a:pathLst>
            </a:custGeom>
            <a:solidFill>
              <a:srgbClr val="F077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1" name="Google Shape;3111;p86"/>
            <p:cNvSpPr/>
            <p:nvPr/>
          </p:nvSpPr>
          <p:spPr>
            <a:xfrm rot="10800000">
              <a:off x="8125858" y="1792995"/>
              <a:ext cx="98876" cy="75833"/>
            </a:xfrm>
            <a:custGeom>
              <a:rect b="b" l="l" r="r" t="t"/>
              <a:pathLst>
                <a:path extrusionOk="0" h="803" w="1047">
                  <a:moveTo>
                    <a:pt x="507" y="1"/>
                  </a:moveTo>
                  <a:cubicBezTo>
                    <a:pt x="1" y="1"/>
                    <a:pt x="1" y="802"/>
                    <a:pt x="507" y="802"/>
                  </a:cubicBezTo>
                  <a:cubicBezTo>
                    <a:pt x="1046" y="802"/>
                    <a:pt x="1046" y="1"/>
                    <a:pt x="507" y="1"/>
                  </a:cubicBezTo>
                  <a:close/>
                </a:path>
              </a:pathLst>
            </a:custGeom>
            <a:solidFill>
              <a:srgbClr val="F077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86"/>
            <p:cNvSpPr/>
            <p:nvPr/>
          </p:nvSpPr>
          <p:spPr>
            <a:xfrm rot="10800000">
              <a:off x="8065323" y="1624045"/>
              <a:ext cx="98782" cy="75739"/>
            </a:xfrm>
            <a:custGeom>
              <a:rect b="b" l="l" r="r" t="t"/>
              <a:pathLst>
                <a:path extrusionOk="0" h="802" w="1046">
                  <a:moveTo>
                    <a:pt x="533" y="0"/>
                  </a:moveTo>
                  <a:cubicBezTo>
                    <a:pt x="0" y="0"/>
                    <a:pt x="0" y="802"/>
                    <a:pt x="533" y="802"/>
                  </a:cubicBezTo>
                  <a:cubicBezTo>
                    <a:pt x="1046" y="802"/>
                    <a:pt x="1046" y="0"/>
                    <a:pt x="533" y="0"/>
                  </a:cubicBezTo>
                  <a:close/>
                </a:path>
              </a:pathLst>
            </a:custGeom>
            <a:solidFill>
              <a:srgbClr val="F077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113" name="Shape 3113"/>
        <p:cNvGrpSpPr/>
        <p:nvPr/>
      </p:nvGrpSpPr>
      <p:grpSpPr>
        <a:xfrm>
          <a:off x="0" y="0"/>
          <a:ext cx="0" cy="0"/>
          <a:chOff x="0" y="0"/>
          <a:chExt cx="0" cy="0"/>
        </a:xfrm>
      </p:grpSpPr>
      <p:sp>
        <p:nvSpPr>
          <p:cNvPr id="3114" name="Google Shape;3114;p87"/>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115" name="Google Shape;3115;p87"/>
          <p:cNvGrpSpPr/>
          <p:nvPr/>
        </p:nvGrpSpPr>
        <p:grpSpPr>
          <a:xfrm>
            <a:off x="-102039" y="-203622"/>
            <a:ext cx="1872975" cy="1829015"/>
            <a:chOff x="3081970" y="3217891"/>
            <a:chExt cx="525187" cy="512861"/>
          </a:xfrm>
        </p:grpSpPr>
        <p:sp>
          <p:nvSpPr>
            <p:cNvPr id="3116" name="Google Shape;3116;p87"/>
            <p:cNvSpPr/>
            <p:nvPr/>
          </p:nvSpPr>
          <p:spPr>
            <a:xfrm>
              <a:off x="3259011" y="3219116"/>
              <a:ext cx="324755" cy="188949"/>
            </a:xfrm>
            <a:custGeom>
              <a:rect b="b" l="l" r="r" t="t"/>
              <a:pathLst>
                <a:path extrusionOk="0" h="4935" w="8482">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87"/>
            <p:cNvSpPr/>
            <p:nvPr/>
          </p:nvSpPr>
          <p:spPr>
            <a:xfrm>
              <a:off x="3490841" y="3289717"/>
              <a:ext cx="75273" cy="140285"/>
            </a:xfrm>
            <a:custGeom>
              <a:rect b="b" l="l" r="r" t="t"/>
              <a:pathLst>
                <a:path extrusionOk="0" h="3664" w="1966">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87"/>
            <p:cNvSpPr/>
            <p:nvPr/>
          </p:nvSpPr>
          <p:spPr>
            <a:xfrm>
              <a:off x="3496048" y="3338380"/>
              <a:ext cx="101270" cy="20943"/>
            </a:xfrm>
            <a:custGeom>
              <a:rect b="b" l="l" r="r" t="t"/>
              <a:pathLst>
                <a:path extrusionOk="0" h="547" w="2645">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87"/>
            <p:cNvSpPr/>
            <p:nvPr/>
          </p:nvSpPr>
          <p:spPr>
            <a:xfrm>
              <a:off x="3549842" y="3279265"/>
              <a:ext cx="26189" cy="20714"/>
            </a:xfrm>
            <a:custGeom>
              <a:rect b="b" l="l" r="r" t="t"/>
              <a:pathLst>
                <a:path extrusionOk="0" h="541" w="684">
                  <a:moveTo>
                    <a:pt x="326" y="1"/>
                  </a:moveTo>
                  <a:cubicBezTo>
                    <a:pt x="1" y="1"/>
                    <a:pt x="1" y="541"/>
                    <a:pt x="326" y="541"/>
                  </a:cubicBezTo>
                  <a:cubicBezTo>
                    <a:pt x="683" y="541"/>
                    <a:pt x="683"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87"/>
            <p:cNvSpPr/>
            <p:nvPr/>
          </p:nvSpPr>
          <p:spPr>
            <a:xfrm>
              <a:off x="3580969" y="3333326"/>
              <a:ext cx="26189" cy="20675"/>
            </a:xfrm>
            <a:custGeom>
              <a:rect b="b" l="l" r="r" t="t"/>
              <a:pathLst>
                <a:path extrusionOk="0" h="540" w="684">
                  <a:moveTo>
                    <a:pt x="326" y="0"/>
                  </a:moveTo>
                  <a:cubicBezTo>
                    <a:pt x="0" y="0"/>
                    <a:pt x="0" y="540"/>
                    <a:pt x="326" y="540"/>
                  </a:cubicBezTo>
                  <a:cubicBezTo>
                    <a:pt x="683" y="540"/>
                    <a:pt x="683" y="0"/>
                    <a:pt x="3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87"/>
            <p:cNvSpPr/>
            <p:nvPr/>
          </p:nvSpPr>
          <p:spPr>
            <a:xfrm>
              <a:off x="3570746" y="3392327"/>
              <a:ext cx="25959" cy="20943"/>
            </a:xfrm>
            <a:custGeom>
              <a:rect b="b" l="l" r="r" t="t"/>
              <a:pathLst>
                <a:path extrusionOk="0" h="547" w="678">
                  <a:moveTo>
                    <a:pt x="326" y="1"/>
                  </a:moveTo>
                  <a:cubicBezTo>
                    <a:pt x="1" y="1"/>
                    <a:pt x="1" y="547"/>
                    <a:pt x="326" y="547"/>
                  </a:cubicBezTo>
                  <a:cubicBezTo>
                    <a:pt x="677" y="547"/>
                    <a:pt x="677"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87"/>
            <p:cNvSpPr/>
            <p:nvPr/>
          </p:nvSpPr>
          <p:spPr>
            <a:xfrm>
              <a:off x="3510482" y="3418209"/>
              <a:ext cx="25959" cy="20982"/>
            </a:xfrm>
            <a:custGeom>
              <a:rect b="b" l="l" r="r" t="t"/>
              <a:pathLst>
                <a:path extrusionOk="0" h="548" w="678">
                  <a:moveTo>
                    <a:pt x="326" y="1"/>
                  </a:moveTo>
                  <a:cubicBezTo>
                    <a:pt x="1" y="1"/>
                    <a:pt x="1" y="547"/>
                    <a:pt x="326" y="547"/>
                  </a:cubicBezTo>
                  <a:cubicBezTo>
                    <a:pt x="677" y="547"/>
                    <a:pt x="677"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87"/>
            <p:cNvSpPr/>
            <p:nvPr/>
          </p:nvSpPr>
          <p:spPr>
            <a:xfrm>
              <a:off x="3081970" y="3259547"/>
              <a:ext cx="203460" cy="471204"/>
            </a:xfrm>
            <a:custGeom>
              <a:rect b="b" l="l" r="r" t="t"/>
              <a:pathLst>
                <a:path extrusionOk="0" h="12307" w="5314">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87"/>
            <p:cNvSpPr/>
            <p:nvPr/>
          </p:nvSpPr>
          <p:spPr>
            <a:xfrm>
              <a:off x="3135994" y="3265826"/>
              <a:ext cx="116739" cy="462858"/>
            </a:xfrm>
            <a:custGeom>
              <a:rect b="b" l="l" r="r" t="t"/>
              <a:pathLst>
                <a:path extrusionOk="0" h="12089" w="3049">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87"/>
            <p:cNvSpPr/>
            <p:nvPr/>
          </p:nvSpPr>
          <p:spPr>
            <a:xfrm>
              <a:off x="3147212" y="3520053"/>
              <a:ext cx="120223" cy="98782"/>
            </a:xfrm>
            <a:custGeom>
              <a:rect b="b" l="l" r="r" t="t"/>
              <a:pathLst>
                <a:path extrusionOk="0" h="2580" w="314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87"/>
            <p:cNvSpPr/>
            <p:nvPr/>
          </p:nvSpPr>
          <p:spPr>
            <a:xfrm>
              <a:off x="3116314" y="3427704"/>
              <a:ext cx="140477" cy="79064"/>
            </a:xfrm>
            <a:custGeom>
              <a:rect b="b" l="l" r="r" t="t"/>
              <a:pathLst>
                <a:path extrusionOk="0" h="2065" w="3669">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7" name="Google Shape;3127;p87"/>
            <p:cNvSpPr/>
            <p:nvPr/>
          </p:nvSpPr>
          <p:spPr>
            <a:xfrm>
              <a:off x="3099391" y="3356758"/>
              <a:ext cx="123477" cy="42001"/>
            </a:xfrm>
            <a:custGeom>
              <a:rect b="b" l="l" r="r" t="t"/>
              <a:pathLst>
                <a:path extrusionOk="0" h="1097" w="3225">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8" name="Google Shape;3128;p87"/>
            <p:cNvSpPr/>
            <p:nvPr/>
          </p:nvSpPr>
          <p:spPr>
            <a:xfrm>
              <a:off x="3129753" y="3227501"/>
              <a:ext cx="352896" cy="364229"/>
            </a:xfrm>
            <a:custGeom>
              <a:rect b="b" l="l" r="r" t="t"/>
              <a:pathLst>
                <a:path extrusionOk="0" h="9513" w="9217">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9" name="Google Shape;3129;p87"/>
            <p:cNvSpPr/>
            <p:nvPr/>
          </p:nvSpPr>
          <p:spPr>
            <a:xfrm>
              <a:off x="3110418" y="3217891"/>
              <a:ext cx="295694" cy="330459"/>
            </a:xfrm>
            <a:custGeom>
              <a:rect b="b" l="l" r="r" t="t"/>
              <a:pathLst>
                <a:path extrusionOk="0" h="8631" w="7723">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0" name="Google Shape;3130;p87"/>
            <p:cNvSpPr/>
            <p:nvPr/>
          </p:nvSpPr>
          <p:spPr>
            <a:xfrm>
              <a:off x="3290407" y="3402779"/>
              <a:ext cx="145110" cy="120070"/>
            </a:xfrm>
            <a:custGeom>
              <a:rect b="b" l="l" r="r" t="t"/>
              <a:pathLst>
                <a:path extrusionOk="0" h="3136" w="379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1" name="Google Shape;3131;p87"/>
            <p:cNvSpPr/>
            <p:nvPr/>
          </p:nvSpPr>
          <p:spPr>
            <a:xfrm>
              <a:off x="3215517" y="3327966"/>
              <a:ext cx="178458" cy="85419"/>
            </a:xfrm>
            <a:custGeom>
              <a:rect b="b" l="l" r="r" t="t"/>
              <a:pathLst>
                <a:path extrusionOk="0" h="2231" w="4661">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2" name="Google Shape;3132;p87"/>
            <p:cNvSpPr/>
            <p:nvPr/>
          </p:nvSpPr>
          <p:spPr>
            <a:xfrm>
              <a:off x="3194918" y="3274058"/>
              <a:ext cx="98743" cy="82892"/>
            </a:xfrm>
            <a:custGeom>
              <a:rect b="b" l="l" r="r" t="t"/>
              <a:pathLst>
                <a:path extrusionOk="0" h="2165" w="2579">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87"/>
            <p:cNvSpPr/>
            <p:nvPr/>
          </p:nvSpPr>
          <p:spPr>
            <a:xfrm>
              <a:off x="3347646" y="3373643"/>
              <a:ext cx="13477" cy="10491"/>
            </a:xfrm>
            <a:custGeom>
              <a:rect b="b" l="l" r="r" t="t"/>
              <a:pathLst>
                <a:path extrusionOk="0" h="274" w="352">
                  <a:moveTo>
                    <a:pt x="163" y="1"/>
                  </a:moveTo>
                  <a:cubicBezTo>
                    <a:pt x="1" y="1"/>
                    <a:pt x="1"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87"/>
            <p:cNvSpPr/>
            <p:nvPr/>
          </p:nvSpPr>
          <p:spPr>
            <a:xfrm>
              <a:off x="3333212" y="3350977"/>
              <a:ext cx="13477" cy="10261"/>
            </a:xfrm>
            <a:custGeom>
              <a:rect b="b" l="l" r="r" t="t"/>
              <a:pathLst>
                <a:path extrusionOk="0" h="268" w="352">
                  <a:moveTo>
                    <a:pt x="163" y="1"/>
                  </a:moveTo>
                  <a:cubicBezTo>
                    <a:pt x="0" y="1"/>
                    <a:pt x="0" y="268"/>
                    <a:pt x="163" y="268"/>
                  </a:cubicBezTo>
                  <a:cubicBezTo>
                    <a:pt x="352" y="268"/>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87"/>
            <p:cNvSpPr/>
            <p:nvPr/>
          </p:nvSpPr>
          <p:spPr>
            <a:xfrm>
              <a:off x="3324750" y="3369661"/>
              <a:ext cx="13477" cy="10261"/>
            </a:xfrm>
            <a:custGeom>
              <a:rect b="b" l="l" r="r" t="t"/>
              <a:pathLst>
                <a:path extrusionOk="0" h="268" w="352">
                  <a:moveTo>
                    <a:pt x="163" y="1"/>
                  </a:moveTo>
                  <a:cubicBezTo>
                    <a:pt x="0" y="1"/>
                    <a:pt x="0" y="267"/>
                    <a:pt x="163" y="267"/>
                  </a:cubicBezTo>
                  <a:cubicBezTo>
                    <a:pt x="351" y="267"/>
                    <a:pt x="351"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87"/>
            <p:cNvSpPr/>
            <p:nvPr/>
          </p:nvSpPr>
          <p:spPr>
            <a:xfrm>
              <a:off x="3196258" y="3442138"/>
              <a:ext cx="13477" cy="10491"/>
            </a:xfrm>
            <a:custGeom>
              <a:rect b="b" l="l" r="r" t="t"/>
              <a:pathLst>
                <a:path extrusionOk="0" h="274" w="352">
                  <a:moveTo>
                    <a:pt x="163" y="0"/>
                  </a:moveTo>
                  <a:cubicBezTo>
                    <a:pt x="0" y="0"/>
                    <a:pt x="0" y="273"/>
                    <a:pt x="163" y="273"/>
                  </a:cubicBezTo>
                  <a:cubicBezTo>
                    <a:pt x="352" y="273"/>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87"/>
            <p:cNvSpPr/>
            <p:nvPr/>
          </p:nvSpPr>
          <p:spPr>
            <a:xfrm>
              <a:off x="3192008" y="3419472"/>
              <a:ext cx="13477" cy="10261"/>
            </a:xfrm>
            <a:custGeom>
              <a:rect b="b" l="l" r="r" t="t"/>
              <a:pathLst>
                <a:path extrusionOk="0" h="268" w="352">
                  <a:moveTo>
                    <a:pt x="163" y="0"/>
                  </a:moveTo>
                  <a:cubicBezTo>
                    <a:pt x="1" y="0"/>
                    <a:pt x="1" y="267"/>
                    <a:pt x="163" y="267"/>
                  </a:cubicBezTo>
                  <a:cubicBezTo>
                    <a:pt x="352" y="267"/>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87"/>
            <p:cNvSpPr/>
            <p:nvPr/>
          </p:nvSpPr>
          <p:spPr>
            <a:xfrm>
              <a:off x="3175353" y="3435898"/>
              <a:ext cx="13477" cy="10491"/>
            </a:xfrm>
            <a:custGeom>
              <a:rect b="b" l="l" r="r" t="t"/>
              <a:pathLst>
                <a:path extrusionOk="0" h="274" w="352">
                  <a:moveTo>
                    <a:pt x="163" y="1"/>
                  </a:moveTo>
                  <a:cubicBezTo>
                    <a:pt x="0" y="1"/>
                    <a:pt x="0" y="274"/>
                    <a:pt x="163" y="274"/>
                  </a:cubicBezTo>
                  <a:cubicBezTo>
                    <a:pt x="351" y="274"/>
                    <a:pt x="351"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9" name="Google Shape;3139;p87"/>
            <p:cNvSpPr/>
            <p:nvPr/>
          </p:nvSpPr>
          <p:spPr>
            <a:xfrm>
              <a:off x="3281179" y="3556426"/>
              <a:ext cx="13477" cy="10261"/>
            </a:xfrm>
            <a:custGeom>
              <a:rect b="b" l="l" r="r" t="t"/>
              <a:pathLst>
                <a:path extrusionOk="0" h="268" w="352">
                  <a:moveTo>
                    <a:pt x="163" y="0"/>
                  </a:moveTo>
                  <a:cubicBezTo>
                    <a:pt x="0" y="0"/>
                    <a:pt x="0" y="267"/>
                    <a:pt x="163" y="267"/>
                  </a:cubicBezTo>
                  <a:cubicBezTo>
                    <a:pt x="351" y="267"/>
                    <a:pt x="351"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0" name="Google Shape;3140;p87"/>
            <p:cNvSpPr/>
            <p:nvPr/>
          </p:nvSpPr>
          <p:spPr>
            <a:xfrm>
              <a:off x="3270957" y="3539732"/>
              <a:ext cx="13477" cy="10491"/>
            </a:xfrm>
            <a:custGeom>
              <a:rect b="b" l="l" r="r" t="t"/>
              <a:pathLst>
                <a:path extrusionOk="0" h="274" w="352">
                  <a:moveTo>
                    <a:pt x="163" y="1"/>
                  </a:moveTo>
                  <a:cubicBezTo>
                    <a:pt x="0" y="1"/>
                    <a:pt x="0"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1" name="Google Shape;3141;p87"/>
            <p:cNvSpPr/>
            <p:nvPr/>
          </p:nvSpPr>
          <p:spPr>
            <a:xfrm>
              <a:off x="3345655" y="3496162"/>
              <a:ext cx="13477" cy="10491"/>
            </a:xfrm>
            <a:custGeom>
              <a:rect b="b" l="l" r="r" t="t"/>
              <a:pathLst>
                <a:path extrusionOk="0" h="274" w="352">
                  <a:moveTo>
                    <a:pt x="163" y="1"/>
                  </a:moveTo>
                  <a:cubicBezTo>
                    <a:pt x="1" y="1"/>
                    <a:pt x="1"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2" name="Google Shape;3142;p87"/>
            <p:cNvSpPr/>
            <p:nvPr/>
          </p:nvSpPr>
          <p:spPr>
            <a:xfrm>
              <a:off x="3420354" y="3543982"/>
              <a:ext cx="13477" cy="10223"/>
            </a:xfrm>
            <a:custGeom>
              <a:rect b="b" l="l" r="r" t="t"/>
              <a:pathLst>
                <a:path extrusionOk="0" h="267" w="352">
                  <a:moveTo>
                    <a:pt x="163" y="0"/>
                  </a:moveTo>
                  <a:cubicBezTo>
                    <a:pt x="1" y="0"/>
                    <a:pt x="1" y="267"/>
                    <a:pt x="163" y="267"/>
                  </a:cubicBezTo>
                  <a:cubicBezTo>
                    <a:pt x="352" y="267"/>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3" name="Google Shape;3143;p87"/>
            <p:cNvSpPr/>
            <p:nvPr/>
          </p:nvSpPr>
          <p:spPr>
            <a:xfrm>
              <a:off x="3218924" y="3336313"/>
              <a:ext cx="13477" cy="10491"/>
            </a:xfrm>
            <a:custGeom>
              <a:rect b="b" l="l" r="r" t="t"/>
              <a:pathLst>
                <a:path extrusionOk="0" h="274" w="352">
                  <a:moveTo>
                    <a:pt x="163" y="0"/>
                  </a:moveTo>
                  <a:cubicBezTo>
                    <a:pt x="0" y="0"/>
                    <a:pt x="0" y="273"/>
                    <a:pt x="163" y="273"/>
                  </a:cubicBezTo>
                  <a:cubicBezTo>
                    <a:pt x="351" y="273"/>
                    <a:pt x="351"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4" name="Google Shape;3144;p87"/>
            <p:cNvSpPr/>
            <p:nvPr/>
          </p:nvSpPr>
          <p:spPr>
            <a:xfrm>
              <a:off x="3262495" y="3298944"/>
              <a:ext cx="13477" cy="10491"/>
            </a:xfrm>
            <a:custGeom>
              <a:rect b="b" l="l" r="r" t="t"/>
              <a:pathLst>
                <a:path extrusionOk="0" h="274" w="352">
                  <a:moveTo>
                    <a:pt x="163" y="1"/>
                  </a:moveTo>
                  <a:cubicBezTo>
                    <a:pt x="0" y="1"/>
                    <a:pt x="0"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87"/>
            <p:cNvSpPr/>
            <p:nvPr/>
          </p:nvSpPr>
          <p:spPr>
            <a:xfrm>
              <a:off x="3165131" y="3290751"/>
              <a:ext cx="13477" cy="10491"/>
            </a:xfrm>
            <a:custGeom>
              <a:rect b="b" l="l" r="r" t="t"/>
              <a:pathLst>
                <a:path extrusionOk="0" h="274" w="352">
                  <a:moveTo>
                    <a:pt x="163" y="0"/>
                  </a:moveTo>
                  <a:cubicBezTo>
                    <a:pt x="0" y="0"/>
                    <a:pt x="0" y="273"/>
                    <a:pt x="163" y="273"/>
                  </a:cubicBezTo>
                  <a:cubicBezTo>
                    <a:pt x="352" y="273"/>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46" name="Google Shape;3146;p87"/>
          <p:cNvGrpSpPr/>
          <p:nvPr/>
        </p:nvGrpSpPr>
        <p:grpSpPr>
          <a:xfrm>
            <a:off x="7336236" y="-203622"/>
            <a:ext cx="1872975" cy="1829015"/>
            <a:chOff x="3366383" y="3217891"/>
            <a:chExt cx="525187" cy="512861"/>
          </a:xfrm>
        </p:grpSpPr>
        <p:sp>
          <p:nvSpPr>
            <p:cNvPr id="3147" name="Google Shape;3147;p87"/>
            <p:cNvSpPr/>
            <p:nvPr/>
          </p:nvSpPr>
          <p:spPr>
            <a:xfrm flipH="1">
              <a:off x="3389775" y="3219116"/>
              <a:ext cx="324755" cy="188949"/>
            </a:xfrm>
            <a:custGeom>
              <a:rect b="b" l="l" r="r" t="t"/>
              <a:pathLst>
                <a:path extrusionOk="0" h="4935" w="8482">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87"/>
            <p:cNvSpPr/>
            <p:nvPr/>
          </p:nvSpPr>
          <p:spPr>
            <a:xfrm flipH="1">
              <a:off x="3407427" y="3289717"/>
              <a:ext cx="75273" cy="140285"/>
            </a:xfrm>
            <a:custGeom>
              <a:rect b="b" l="l" r="r" t="t"/>
              <a:pathLst>
                <a:path extrusionOk="0" h="3664" w="1966">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87"/>
            <p:cNvSpPr/>
            <p:nvPr/>
          </p:nvSpPr>
          <p:spPr>
            <a:xfrm flipH="1">
              <a:off x="3376222" y="3338380"/>
              <a:ext cx="101270" cy="20943"/>
            </a:xfrm>
            <a:custGeom>
              <a:rect b="b" l="l" r="r" t="t"/>
              <a:pathLst>
                <a:path extrusionOk="0" h="547" w="2645">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87"/>
            <p:cNvSpPr/>
            <p:nvPr/>
          </p:nvSpPr>
          <p:spPr>
            <a:xfrm flipH="1">
              <a:off x="3397510" y="3279265"/>
              <a:ext cx="26189" cy="20714"/>
            </a:xfrm>
            <a:custGeom>
              <a:rect b="b" l="l" r="r" t="t"/>
              <a:pathLst>
                <a:path extrusionOk="0" h="541" w="684">
                  <a:moveTo>
                    <a:pt x="326" y="1"/>
                  </a:moveTo>
                  <a:cubicBezTo>
                    <a:pt x="1" y="1"/>
                    <a:pt x="1" y="541"/>
                    <a:pt x="326" y="541"/>
                  </a:cubicBezTo>
                  <a:cubicBezTo>
                    <a:pt x="683" y="541"/>
                    <a:pt x="683"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1" name="Google Shape;3151;p87"/>
            <p:cNvSpPr/>
            <p:nvPr/>
          </p:nvSpPr>
          <p:spPr>
            <a:xfrm flipH="1">
              <a:off x="3366383" y="3333326"/>
              <a:ext cx="26189" cy="20675"/>
            </a:xfrm>
            <a:custGeom>
              <a:rect b="b" l="l" r="r" t="t"/>
              <a:pathLst>
                <a:path extrusionOk="0" h="540" w="684">
                  <a:moveTo>
                    <a:pt x="326" y="0"/>
                  </a:moveTo>
                  <a:cubicBezTo>
                    <a:pt x="0" y="0"/>
                    <a:pt x="0" y="540"/>
                    <a:pt x="326" y="540"/>
                  </a:cubicBezTo>
                  <a:cubicBezTo>
                    <a:pt x="683" y="540"/>
                    <a:pt x="683" y="0"/>
                    <a:pt x="3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87"/>
            <p:cNvSpPr/>
            <p:nvPr/>
          </p:nvSpPr>
          <p:spPr>
            <a:xfrm flipH="1">
              <a:off x="3376835" y="3392327"/>
              <a:ext cx="25959" cy="20943"/>
            </a:xfrm>
            <a:custGeom>
              <a:rect b="b" l="l" r="r" t="t"/>
              <a:pathLst>
                <a:path extrusionOk="0" h="547" w="678">
                  <a:moveTo>
                    <a:pt x="326" y="1"/>
                  </a:moveTo>
                  <a:cubicBezTo>
                    <a:pt x="1" y="1"/>
                    <a:pt x="1" y="547"/>
                    <a:pt x="326" y="547"/>
                  </a:cubicBezTo>
                  <a:cubicBezTo>
                    <a:pt x="677" y="547"/>
                    <a:pt x="677"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3" name="Google Shape;3153;p87"/>
            <p:cNvSpPr/>
            <p:nvPr/>
          </p:nvSpPr>
          <p:spPr>
            <a:xfrm flipH="1">
              <a:off x="3437100" y="3418209"/>
              <a:ext cx="25959" cy="20982"/>
            </a:xfrm>
            <a:custGeom>
              <a:rect b="b" l="l" r="r" t="t"/>
              <a:pathLst>
                <a:path extrusionOk="0" h="548" w="678">
                  <a:moveTo>
                    <a:pt x="326" y="1"/>
                  </a:moveTo>
                  <a:cubicBezTo>
                    <a:pt x="1" y="1"/>
                    <a:pt x="1" y="547"/>
                    <a:pt x="326" y="547"/>
                  </a:cubicBezTo>
                  <a:cubicBezTo>
                    <a:pt x="677" y="547"/>
                    <a:pt x="677"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87"/>
            <p:cNvSpPr/>
            <p:nvPr/>
          </p:nvSpPr>
          <p:spPr>
            <a:xfrm flipH="1">
              <a:off x="3688110" y="3259547"/>
              <a:ext cx="203460" cy="471204"/>
            </a:xfrm>
            <a:custGeom>
              <a:rect b="b" l="l" r="r" t="t"/>
              <a:pathLst>
                <a:path extrusionOk="0" h="12307" w="5314">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5" name="Google Shape;3155;p87"/>
            <p:cNvSpPr/>
            <p:nvPr/>
          </p:nvSpPr>
          <p:spPr>
            <a:xfrm flipH="1">
              <a:off x="3720808" y="3265826"/>
              <a:ext cx="116739" cy="462858"/>
            </a:xfrm>
            <a:custGeom>
              <a:rect b="b" l="l" r="r" t="t"/>
              <a:pathLst>
                <a:path extrusionOk="0" h="12089" w="3049">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6" name="Google Shape;3156;p87"/>
            <p:cNvSpPr/>
            <p:nvPr/>
          </p:nvSpPr>
          <p:spPr>
            <a:xfrm flipH="1">
              <a:off x="3706106" y="3520053"/>
              <a:ext cx="120223" cy="98782"/>
            </a:xfrm>
            <a:custGeom>
              <a:rect b="b" l="l" r="r" t="t"/>
              <a:pathLst>
                <a:path extrusionOk="0" h="2580" w="314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7" name="Google Shape;3157;p87"/>
            <p:cNvSpPr/>
            <p:nvPr/>
          </p:nvSpPr>
          <p:spPr>
            <a:xfrm flipH="1">
              <a:off x="3716750" y="3427704"/>
              <a:ext cx="140477" cy="79064"/>
            </a:xfrm>
            <a:custGeom>
              <a:rect b="b" l="l" r="r" t="t"/>
              <a:pathLst>
                <a:path extrusionOk="0" h="2065" w="3669">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8" name="Google Shape;3158;p87"/>
            <p:cNvSpPr/>
            <p:nvPr/>
          </p:nvSpPr>
          <p:spPr>
            <a:xfrm flipH="1">
              <a:off x="3750672" y="3356758"/>
              <a:ext cx="123477" cy="42001"/>
            </a:xfrm>
            <a:custGeom>
              <a:rect b="b" l="l" r="r" t="t"/>
              <a:pathLst>
                <a:path extrusionOk="0" h="1097" w="3225">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9" name="Google Shape;3159;p87"/>
            <p:cNvSpPr/>
            <p:nvPr/>
          </p:nvSpPr>
          <p:spPr>
            <a:xfrm flipH="1">
              <a:off x="3490892" y="3227501"/>
              <a:ext cx="352896" cy="364229"/>
            </a:xfrm>
            <a:custGeom>
              <a:rect b="b" l="l" r="r" t="t"/>
              <a:pathLst>
                <a:path extrusionOk="0" h="9513" w="9217">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0" name="Google Shape;3160;p87"/>
            <p:cNvSpPr/>
            <p:nvPr/>
          </p:nvSpPr>
          <p:spPr>
            <a:xfrm flipH="1">
              <a:off x="3567428" y="3217891"/>
              <a:ext cx="295694" cy="330459"/>
            </a:xfrm>
            <a:custGeom>
              <a:rect b="b" l="l" r="r" t="t"/>
              <a:pathLst>
                <a:path extrusionOk="0" h="8631" w="7723">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1" name="Google Shape;3161;p87"/>
            <p:cNvSpPr/>
            <p:nvPr/>
          </p:nvSpPr>
          <p:spPr>
            <a:xfrm flipH="1">
              <a:off x="3538024" y="3402779"/>
              <a:ext cx="145110" cy="120070"/>
            </a:xfrm>
            <a:custGeom>
              <a:rect b="b" l="l" r="r" t="t"/>
              <a:pathLst>
                <a:path extrusionOk="0" h="3136" w="379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2" name="Google Shape;3162;p87"/>
            <p:cNvSpPr/>
            <p:nvPr/>
          </p:nvSpPr>
          <p:spPr>
            <a:xfrm flipH="1">
              <a:off x="3579566" y="3327966"/>
              <a:ext cx="178458" cy="85419"/>
            </a:xfrm>
            <a:custGeom>
              <a:rect b="b" l="l" r="r" t="t"/>
              <a:pathLst>
                <a:path extrusionOk="0" h="2231" w="4661">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87"/>
            <p:cNvSpPr/>
            <p:nvPr/>
          </p:nvSpPr>
          <p:spPr>
            <a:xfrm flipH="1">
              <a:off x="3679879" y="3274058"/>
              <a:ext cx="98743" cy="82892"/>
            </a:xfrm>
            <a:custGeom>
              <a:rect b="b" l="l" r="r" t="t"/>
              <a:pathLst>
                <a:path extrusionOk="0" h="2165" w="2579">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87"/>
            <p:cNvSpPr/>
            <p:nvPr/>
          </p:nvSpPr>
          <p:spPr>
            <a:xfrm flipH="1">
              <a:off x="3612417" y="3373643"/>
              <a:ext cx="13477" cy="10491"/>
            </a:xfrm>
            <a:custGeom>
              <a:rect b="b" l="l" r="r" t="t"/>
              <a:pathLst>
                <a:path extrusionOk="0" h="274" w="352">
                  <a:moveTo>
                    <a:pt x="163" y="1"/>
                  </a:moveTo>
                  <a:cubicBezTo>
                    <a:pt x="1" y="1"/>
                    <a:pt x="1"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87"/>
            <p:cNvSpPr/>
            <p:nvPr/>
          </p:nvSpPr>
          <p:spPr>
            <a:xfrm flipH="1">
              <a:off x="3626852" y="3350977"/>
              <a:ext cx="13477" cy="10261"/>
            </a:xfrm>
            <a:custGeom>
              <a:rect b="b" l="l" r="r" t="t"/>
              <a:pathLst>
                <a:path extrusionOk="0" h="268" w="352">
                  <a:moveTo>
                    <a:pt x="163" y="1"/>
                  </a:moveTo>
                  <a:cubicBezTo>
                    <a:pt x="0" y="1"/>
                    <a:pt x="0" y="268"/>
                    <a:pt x="163" y="268"/>
                  </a:cubicBezTo>
                  <a:cubicBezTo>
                    <a:pt x="352" y="268"/>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87"/>
            <p:cNvSpPr/>
            <p:nvPr/>
          </p:nvSpPr>
          <p:spPr>
            <a:xfrm flipH="1">
              <a:off x="3635313" y="3369661"/>
              <a:ext cx="13477" cy="10261"/>
            </a:xfrm>
            <a:custGeom>
              <a:rect b="b" l="l" r="r" t="t"/>
              <a:pathLst>
                <a:path extrusionOk="0" h="268" w="352">
                  <a:moveTo>
                    <a:pt x="163" y="1"/>
                  </a:moveTo>
                  <a:cubicBezTo>
                    <a:pt x="0" y="1"/>
                    <a:pt x="0" y="267"/>
                    <a:pt x="163" y="267"/>
                  </a:cubicBezTo>
                  <a:cubicBezTo>
                    <a:pt x="351" y="267"/>
                    <a:pt x="351"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87"/>
            <p:cNvSpPr/>
            <p:nvPr/>
          </p:nvSpPr>
          <p:spPr>
            <a:xfrm flipH="1">
              <a:off x="3763805" y="3442138"/>
              <a:ext cx="13477" cy="10491"/>
            </a:xfrm>
            <a:custGeom>
              <a:rect b="b" l="l" r="r" t="t"/>
              <a:pathLst>
                <a:path extrusionOk="0" h="274" w="352">
                  <a:moveTo>
                    <a:pt x="163" y="0"/>
                  </a:moveTo>
                  <a:cubicBezTo>
                    <a:pt x="0" y="0"/>
                    <a:pt x="0" y="273"/>
                    <a:pt x="163" y="273"/>
                  </a:cubicBezTo>
                  <a:cubicBezTo>
                    <a:pt x="352" y="273"/>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87"/>
            <p:cNvSpPr/>
            <p:nvPr/>
          </p:nvSpPr>
          <p:spPr>
            <a:xfrm flipH="1">
              <a:off x="3768055" y="3419472"/>
              <a:ext cx="13477" cy="10261"/>
            </a:xfrm>
            <a:custGeom>
              <a:rect b="b" l="l" r="r" t="t"/>
              <a:pathLst>
                <a:path extrusionOk="0" h="268" w="352">
                  <a:moveTo>
                    <a:pt x="163" y="0"/>
                  </a:moveTo>
                  <a:cubicBezTo>
                    <a:pt x="1" y="0"/>
                    <a:pt x="1" y="267"/>
                    <a:pt x="163" y="267"/>
                  </a:cubicBezTo>
                  <a:cubicBezTo>
                    <a:pt x="352" y="267"/>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9" name="Google Shape;3169;p87"/>
            <p:cNvSpPr/>
            <p:nvPr/>
          </p:nvSpPr>
          <p:spPr>
            <a:xfrm flipH="1">
              <a:off x="3784710" y="3435898"/>
              <a:ext cx="13477" cy="10491"/>
            </a:xfrm>
            <a:custGeom>
              <a:rect b="b" l="l" r="r" t="t"/>
              <a:pathLst>
                <a:path extrusionOk="0" h="274" w="352">
                  <a:moveTo>
                    <a:pt x="163" y="1"/>
                  </a:moveTo>
                  <a:cubicBezTo>
                    <a:pt x="0" y="1"/>
                    <a:pt x="0" y="274"/>
                    <a:pt x="163" y="274"/>
                  </a:cubicBezTo>
                  <a:cubicBezTo>
                    <a:pt x="351" y="274"/>
                    <a:pt x="351"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0" name="Google Shape;3170;p87"/>
            <p:cNvSpPr/>
            <p:nvPr/>
          </p:nvSpPr>
          <p:spPr>
            <a:xfrm flipH="1">
              <a:off x="3678884" y="3556426"/>
              <a:ext cx="13477" cy="10261"/>
            </a:xfrm>
            <a:custGeom>
              <a:rect b="b" l="l" r="r" t="t"/>
              <a:pathLst>
                <a:path extrusionOk="0" h="268" w="352">
                  <a:moveTo>
                    <a:pt x="163" y="0"/>
                  </a:moveTo>
                  <a:cubicBezTo>
                    <a:pt x="0" y="0"/>
                    <a:pt x="0" y="267"/>
                    <a:pt x="163" y="267"/>
                  </a:cubicBezTo>
                  <a:cubicBezTo>
                    <a:pt x="351" y="267"/>
                    <a:pt x="351"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1" name="Google Shape;3171;p87"/>
            <p:cNvSpPr/>
            <p:nvPr/>
          </p:nvSpPr>
          <p:spPr>
            <a:xfrm flipH="1">
              <a:off x="3689107" y="3539732"/>
              <a:ext cx="13477" cy="10491"/>
            </a:xfrm>
            <a:custGeom>
              <a:rect b="b" l="l" r="r" t="t"/>
              <a:pathLst>
                <a:path extrusionOk="0" h="274" w="352">
                  <a:moveTo>
                    <a:pt x="163" y="1"/>
                  </a:moveTo>
                  <a:cubicBezTo>
                    <a:pt x="0" y="1"/>
                    <a:pt x="0"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2" name="Google Shape;3172;p87"/>
            <p:cNvSpPr/>
            <p:nvPr/>
          </p:nvSpPr>
          <p:spPr>
            <a:xfrm flipH="1">
              <a:off x="3614408" y="3496162"/>
              <a:ext cx="13477" cy="10491"/>
            </a:xfrm>
            <a:custGeom>
              <a:rect b="b" l="l" r="r" t="t"/>
              <a:pathLst>
                <a:path extrusionOk="0" h="274" w="352">
                  <a:moveTo>
                    <a:pt x="163" y="1"/>
                  </a:moveTo>
                  <a:cubicBezTo>
                    <a:pt x="1" y="1"/>
                    <a:pt x="1"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3" name="Google Shape;3173;p87"/>
            <p:cNvSpPr/>
            <p:nvPr/>
          </p:nvSpPr>
          <p:spPr>
            <a:xfrm flipH="1">
              <a:off x="3539710" y="3543982"/>
              <a:ext cx="13477" cy="10223"/>
            </a:xfrm>
            <a:custGeom>
              <a:rect b="b" l="l" r="r" t="t"/>
              <a:pathLst>
                <a:path extrusionOk="0" h="267" w="352">
                  <a:moveTo>
                    <a:pt x="163" y="0"/>
                  </a:moveTo>
                  <a:cubicBezTo>
                    <a:pt x="1" y="0"/>
                    <a:pt x="1" y="267"/>
                    <a:pt x="163" y="267"/>
                  </a:cubicBezTo>
                  <a:cubicBezTo>
                    <a:pt x="352" y="267"/>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4" name="Google Shape;3174;p87"/>
            <p:cNvSpPr/>
            <p:nvPr/>
          </p:nvSpPr>
          <p:spPr>
            <a:xfrm flipH="1">
              <a:off x="3741139" y="3336313"/>
              <a:ext cx="13477" cy="10491"/>
            </a:xfrm>
            <a:custGeom>
              <a:rect b="b" l="l" r="r" t="t"/>
              <a:pathLst>
                <a:path extrusionOk="0" h="274" w="352">
                  <a:moveTo>
                    <a:pt x="163" y="0"/>
                  </a:moveTo>
                  <a:cubicBezTo>
                    <a:pt x="0" y="0"/>
                    <a:pt x="0" y="273"/>
                    <a:pt x="163" y="273"/>
                  </a:cubicBezTo>
                  <a:cubicBezTo>
                    <a:pt x="351" y="273"/>
                    <a:pt x="351"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87"/>
            <p:cNvSpPr/>
            <p:nvPr/>
          </p:nvSpPr>
          <p:spPr>
            <a:xfrm flipH="1">
              <a:off x="3697568" y="3298944"/>
              <a:ext cx="13477" cy="10491"/>
            </a:xfrm>
            <a:custGeom>
              <a:rect b="b" l="l" r="r" t="t"/>
              <a:pathLst>
                <a:path extrusionOk="0" h="274" w="352">
                  <a:moveTo>
                    <a:pt x="163" y="1"/>
                  </a:moveTo>
                  <a:cubicBezTo>
                    <a:pt x="0" y="1"/>
                    <a:pt x="0"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6" name="Google Shape;3176;p87"/>
            <p:cNvSpPr/>
            <p:nvPr/>
          </p:nvSpPr>
          <p:spPr>
            <a:xfrm flipH="1">
              <a:off x="3794933" y="3290751"/>
              <a:ext cx="13477" cy="10491"/>
            </a:xfrm>
            <a:custGeom>
              <a:rect b="b" l="l" r="r" t="t"/>
              <a:pathLst>
                <a:path extrusionOk="0" h="274" w="352">
                  <a:moveTo>
                    <a:pt x="163" y="0"/>
                  </a:moveTo>
                  <a:cubicBezTo>
                    <a:pt x="0" y="0"/>
                    <a:pt x="0" y="273"/>
                    <a:pt x="163" y="273"/>
                  </a:cubicBezTo>
                  <a:cubicBezTo>
                    <a:pt x="352" y="273"/>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77" name="Google Shape;3177;p87"/>
          <p:cNvSpPr/>
          <p:nvPr/>
        </p:nvSpPr>
        <p:spPr>
          <a:xfrm flipH="1" rot="-7003625">
            <a:off x="7847961" y="4123469"/>
            <a:ext cx="2511809" cy="2314569"/>
          </a:xfrm>
          <a:custGeom>
            <a:rect b="b" l="l" r="r" t="t"/>
            <a:pathLst>
              <a:path extrusionOk="0" h="10455" w="11346">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8" name="Google Shape;3178;p87"/>
          <p:cNvSpPr/>
          <p:nvPr/>
        </p:nvSpPr>
        <p:spPr>
          <a:xfrm flipH="1" rot="1565542">
            <a:off x="-554445" y="4447926"/>
            <a:ext cx="2065233" cy="1105851"/>
          </a:xfrm>
          <a:custGeom>
            <a:rect b="b" l="l" r="r" t="t"/>
            <a:pathLst>
              <a:path extrusionOk="0" h="6410" w="11971">
                <a:moveTo>
                  <a:pt x="6067" y="1"/>
                </a:moveTo>
                <a:cubicBezTo>
                  <a:pt x="5760" y="1"/>
                  <a:pt x="5454" y="90"/>
                  <a:pt x="5203" y="264"/>
                </a:cubicBezTo>
                <a:cubicBezTo>
                  <a:pt x="4864" y="509"/>
                  <a:pt x="4638" y="884"/>
                  <a:pt x="4335" y="1169"/>
                </a:cubicBezTo>
                <a:cubicBezTo>
                  <a:pt x="4122" y="1366"/>
                  <a:pt x="3826" y="1528"/>
                  <a:pt x="3539" y="1528"/>
                </a:cubicBezTo>
                <a:cubicBezTo>
                  <a:pt x="3417" y="1528"/>
                  <a:pt x="3297" y="1499"/>
                  <a:pt x="3185" y="1431"/>
                </a:cubicBezTo>
                <a:cubicBezTo>
                  <a:pt x="2882" y="1264"/>
                  <a:pt x="2769" y="884"/>
                  <a:pt x="2525" y="640"/>
                </a:cubicBezTo>
                <a:cubicBezTo>
                  <a:pt x="2356" y="489"/>
                  <a:pt x="2148" y="424"/>
                  <a:pt x="1928" y="424"/>
                </a:cubicBezTo>
                <a:cubicBezTo>
                  <a:pt x="1488" y="424"/>
                  <a:pt x="1005" y="685"/>
                  <a:pt x="715" y="1038"/>
                </a:cubicBezTo>
                <a:cubicBezTo>
                  <a:pt x="114" y="1789"/>
                  <a:pt x="1" y="2938"/>
                  <a:pt x="471" y="3788"/>
                </a:cubicBezTo>
                <a:cubicBezTo>
                  <a:pt x="1172" y="5025"/>
                  <a:pt x="6163" y="6409"/>
                  <a:pt x="7926" y="6409"/>
                </a:cubicBezTo>
                <a:cubicBezTo>
                  <a:pt x="7962" y="6409"/>
                  <a:pt x="7997" y="6409"/>
                  <a:pt x="8030" y="6408"/>
                </a:cubicBezTo>
                <a:cubicBezTo>
                  <a:pt x="9763" y="6353"/>
                  <a:pt x="11591" y="5259"/>
                  <a:pt x="11876" y="3544"/>
                </a:cubicBezTo>
                <a:cubicBezTo>
                  <a:pt x="11971" y="3033"/>
                  <a:pt x="11894" y="2467"/>
                  <a:pt x="11591" y="2056"/>
                </a:cubicBezTo>
                <a:cubicBezTo>
                  <a:pt x="11357" y="1715"/>
                  <a:pt x="10944" y="1491"/>
                  <a:pt x="10542" y="1491"/>
                </a:cubicBezTo>
                <a:cubicBezTo>
                  <a:pt x="10431" y="1491"/>
                  <a:pt x="10321" y="1508"/>
                  <a:pt x="10215" y="1545"/>
                </a:cubicBezTo>
                <a:cubicBezTo>
                  <a:pt x="9840" y="1658"/>
                  <a:pt x="9555" y="1997"/>
                  <a:pt x="9311" y="2318"/>
                </a:cubicBezTo>
                <a:cubicBezTo>
                  <a:pt x="9066" y="2639"/>
                  <a:pt x="8822" y="2979"/>
                  <a:pt x="8465" y="3146"/>
                </a:cubicBezTo>
                <a:cubicBezTo>
                  <a:pt x="8338" y="3203"/>
                  <a:pt x="8197" y="3233"/>
                  <a:pt x="8058" y="3233"/>
                </a:cubicBezTo>
                <a:cubicBezTo>
                  <a:pt x="7783" y="3233"/>
                  <a:pt x="7521" y="3115"/>
                  <a:pt x="7406" y="2866"/>
                </a:cubicBezTo>
                <a:cubicBezTo>
                  <a:pt x="7257" y="2526"/>
                  <a:pt x="7465" y="2146"/>
                  <a:pt x="7537" y="1789"/>
                </a:cubicBezTo>
                <a:cubicBezTo>
                  <a:pt x="7650" y="1205"/>
                  <a:pt x="7388" y="563"/>
                  <a:pt x="6900" y="246"/>
                </a:cubicBezTo>
                <a:cubicBezTo>
                  <a:pt x="6651" y="81"/>
                  <a:pt x="6358" y="1"/>
                  <a:pt x="606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179" name="Shape 3179"/>
        <p:cNvGrpSpPr/>
        <p:nvPr/>
      </p:nvGrpSpPr>
      <p:grpSpPr>
        <a:xfrm>
          <a:off x="0" y="0"/>
          <a:ext cx="0" cy="0"/>
          <a:chOff x="0" y="0"/>
          <a:chExt cx="0" cy="0"/>
        </a:xfrm>
      </p:grpSpPr>
      <p:sp>
        <p:nvSpPr>
          <p:cNvPr id="3180" name="Google Shape;3180;p88"/>
          <p:cNvSpPr/>
          <p:nvPr/>
        </p:nvSpPr>
        <p:spPr>
          <a:xfrm rot="-7192781">
            <a:off x="6428160" y="-489207"/>
            <a:ext cx="4064925" cy="1673257"/>
          </a:xfrm>
          <a:custGeom>
            <a:rect b="b" l="l" r="r" t="t"/>
            <a:pathLst>
              <a:path extrusionOk="0" h="9186" w="22316">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1" name="Google Shape;3181;p88"/>
          <p:cNvSpPr/>
          <p:nvPr/>
        </p:nvSpPr>
        <p:spPr>
          <a:xfrm rot="9899926">
            <a:off x="-170759" y="-570169"/>
            <a:ext cx="3819562" cy="1572302"/>
          </a:xfrm>
          <a:custGeom>
            <a:rect b="b" l="l" r="r" t="t"/>
            <a:pathLst>
              <a:path extrusionOk="0" h="9186" w="22316">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2" name="Google Shape;3182;p88"/>
          <p:cNvSpPr txBox="1"/>
          <p:nvPr>
            <p:ph hasCustomPrompt="1" type="title"/>
          </p:nvPr>
        </p:nvSpPr>
        <p:spPr>
          <a:xfrm>
            <a:off x="720000" y="1897238"/>
            <a:ext cx="7704000" cy="1151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72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grpSp>
        <p:nvGrpSpPr>
          <p:cNvPr id="3183" name="Google Shape;3183;p88"/>
          <p:cNvGrpSpPr/>
          <p:nvPr/>
        </p:nvGrpSpPr>
        <p:grpSpPr>
          <a:xfrm>
            <a:off x="8070946" y="3069630"/>
            <a:ext cx="1606980" cy="2271789"/>
            <a:chOff x="581498" y="885400"/>
            <a:chExt cx="494516" cy="699098"/>
          </a:xfrm>
        </p:grpSpPr>
        <p:sp>
          <p:nvSpPr>
            <p:cNvPr id="3184" name="Google Shape;3184;p88"/>
            <p:cNvSpPr/>
            <p:nvPr/>
          </p:nvSpPr>
          <p:spPr>
            <a:xfrm>
              <a:off x="581498" y="1128852"/>
              <a:ext cx="494516" cy="455646"/>
            </a:xfrm>
            <a:custGeom>
              <a:rect b="b" l="l" r="r" t="t"/>
              <a:pathLst>
                <a:path extrusionOk="0" h="13797" w="14974">
                  <a:moveTo>
                    <a:pt x="8230" y="1"/>
                  </a:moveTo>
                  <a:cubicBezTo>
                    <a:pt x="6711" y="1"/>
                    <a:pt x="5230" y="620"/>
                    <a:pt x="4526" y="1934"/>
                  </a:cubicBezTo>
                  <a:cubicBezTo>
                    <a:pt x="3559" y="3725"/>
                    <a:pt x="4156" y="6262"/>
                    <a:pt x="2663" y="7605"/>
                  </a:cubicBezTo>
                  <a:cubicBezTo>
                    <a:pt x="2114" y="8053"/>
                    <a:pt x="1416" y="8298"/>
                    <a:pt x="944" y="8823"/>
                  </a:cubicBezTo>
                  <a:cubicBezTo>
                    <a:pt x="1" y="9868"/>
                    <a:pt x="496" y="11635"/>
                    <a:pt x="1589" y="12506"/>
                  </a:cubicBezTo>
                  <a:cubicBezTo>
                    <a:pt x="2657" y="13378"/>
                    <a:pt x="4048" y="13797"/>
                    <a:pt x="5410" y="13797"/>
                  </a:cubicBezTo>
                  <a:cubicBezTo>
                    <a:pt x="5447" y="13797"/>
                    <a:pt x="5485" y="13797"/>
                    <a:pt x="5523" y="13796"/>
                  </a:cubicBezTo>
                  <a:cubicBezTo>
                    <a:pt x="8508" y="13796"/>
                    <a:pt x="12908" y="11581"/>
                    <a:pt x="13952" y="8548"/>
                  </a:cubicBezTo>
                  <a:cubicBezTo>
                    <a:pt x="14973" y="5516"/>
                    <a:pt x="13409" y="1832"/>
                    <a:pt x="10520" y="489"/>
                  </a:cubicBezTo>
                  <a:cubicBezTo>
                    <a:pt x="9815" y="167"/>
                    <a:pt x="9017" y="1"/>
                    <a:pt x="823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p88"/>
            <p:cNvSpPr/>
            <p:nvPr/>
          </p:nvSpPr>
          <p:spPr>
            <a:xfrm>
              <a:off x="614525" y="1030275"/>
              <a:ext cx="49875" cy="37575"/>
            </a:xfrm>
            <a:custGeom>
              <a:rect b="b" l="l" r="r" t="t"/>
              <a:pathLst>
                <a:path extrusionOk="0" h="1503" w="1995">
                  <a:moveTo>
                    <a:pt x="1101" y="0"/>
                  </a:moveTo>
                  <a:cubicBezTo>
                    <a:pt x="889" y="0"/>
                    <a:pt x="671" y="112"/>
                    <a:pt x="424" y="277"/>
                  </a:cubicBezTo>
                  <a:cubicBezTo>
                    <a:pt x="251" y="378"/>
                    <a:pt x="102" y="528"/>
                    <a:pt x="54" y="725"/>
                  </a:cubicBezTo>
                  <a:cubicBezTo>
                    <a:pt x="0" y="952"/>
                    <a:pt x="102" y="1196"/>
                    <a:pt x="275" y="1346"/>
                  </a:cubicBezTo>
                  <a:cubicBezTo>
                    <a:pt x="441" y="1448"/>
                    <a:pt x="619" y="1503"/>
                    <a:pt x="803" y="1503"/>
                  </a:cubicBezTo>
                  <a:cubicBezTo>
                    <a:pt x="844" y="1503"/>
                    <a:pt x="885" y="1500"/>
                    <a:pt x="926" y="1495"/>
                  </a:cubicBezTo>
                  <a:cubicBezTo>
                    <a:pt x="1170" y="1471"/>
                    <a:pt x="1373" y="1375"/>
                    <a:pt x="1570" y="1274"/>
                  </a:cubicBezTo>
                  <a:cubicBezTo>
                    <a:pt x="1720" y="1196"/>
                    <a:pt x="1869" y="1101"/>
                    <a:pt x="1917" y="952"/>
                  </a:cubicBezTo>
                  <a:cubicBezTo>
                    <a:pt x="1994" y="701"/>
                    <a:pt x="1821" y="450"/>
                    <a:pt x="1618" y="253"/>
                  </a:cubicBezTo>
                  <a:cubicBezTo>
                    <a:pt x="1442" y="74"/>
                    <a:pt x="1273" y="0"/>
                    <a:pt x="110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88"/>
            <p:cNvSpPr/>
            <p:nvPr/>
          </p:nvSpPr>
          <p:spPr>
            <a:xfrm>
              <a:off x="664125" y="1106700"/>
              <a:ext cx="54900" cy="43925"/>
            </a:xfrm>
            <a:custGeom>
              <a:rect b="b" l="l" r="r" t="t"/>
              <a:pathLst>
                <a:path extrusionOk="0" h="1757" w="2196">
                  <a:moveTo>
                    <a:pt x="1120" y="0"/>
                  </a:moveTo>
                  <a:cubicBezTo>
                    <a:pt x="570" y="0"/>
                    <a:pt x="1" y="313"/>
                    <a:pt x="34" y="903"/>
                  </a:cubicBezTo>
                  <a:cubicBezTo>
                    <a:pt x="58" y="1303"/>
                    <a:pt x="380" y="1650"/>
                    <a:pt x="780" y="1721"/>
                  </a:cubicBezTo>
                  <a:cubicBezTo>
                    <a:pt x="867" y="1745"/>
                    <a:pt x="956" y="1756"/>
                    <a:pt x="1045" y="1756"/>
                  </a:cubicBezTo>
                  <a:cubicBezTo>
                    <a:pt x="1340" y="1756"/>
                    <a:pt x="1638" y="1633"/>
                    <a:pt x="1849" y="1423"/>
                  </a:cubicBezTo>
                  <a:cubicBezTo>
                    <a:pt x="2046" y="1226"/>
                    <a:pt x="2195" y="951"/>
                    <a:pt x="2147" y="706"/>
                  </a:cubicBezTo>
                  <a:cubicBezTo>
                    <a:pt x="2100" y="480"/>
                    <a:pt x="1950" y="306"/>
                    <a:pt x="1777" y="181"/>
                  </a:cubicBezTo>
                  <a:cubicBezTo>
                    <a:pt x="1596" y="60"/>
                    <a:pt x="1360" y="0"/>
                    <a:pt x="112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p88"/>
            <p:cNvSpPr/>
            <p:nvPr/>
          </p:nvSpPr>
          <p:spPr>
            <a:xfrm>
              <a:off x="729600" y="1159650"/>
              <a:ext cx="61050" cy="52400"/>
            </a:xfrm>
            <a:custGeom>
              <a:rect b="b" l="l" r="r" t="t"/>
              <a:pathLst>
                <a:path extrusionOk="0" h="2096" w="2442">
                  <a:moveTo>
                    <a:pt x="1313" y="0"/>
                  </a:moveTo>
                  <a:cubicBezTo>
                    <a:pt x="721" y="0"/>
                    <a:pt x="122" y="435"/>
                    <a:pt x="54" y="1072"/>
                  </a:cubicBezTo>
                  <a:cubicBezTo>
                    <a:pt x="0" y="1543"/>
                    <a:pt x="376" y="2045"/>
                    <a:pt x="824" y="2093"/>
                  </a:cubicBezTo>
                  <a:cubicBezTo>
                    <a:pt x="849" y="2095"/>
                    <a:pt x="874" y="2096"/>
                    <a:pt x="898" y="2096"/>
                  </a:cubicBezTo>
                  <a:cubicBezTo>
                    <a:pt x="1168" y="2096"/>
                    <a:pt x="1417" y="1981"/>
                    <a:pt x="1642" y="1872"/>
                  </a:cubicBezTo>
                  <a:cubicBezTo>
                    <a:pt x="1940" y="1693"/>
                    <a:pt x="2239" y="1472"/>
                    <a:pt x="2340" y="1149"/>
                  </a:cubicBezTo>
                  <a:cubicBezTo>
                    <a:pt x="2442" y="797"/>
                    <a:pt x="2263" y="427"/>
                    <a:pt x="1994" y="230"/>
                  </a:cubicBezTo>
                  <a:cubicBezTo>
                    <a:pt x="1792" y="72"/>
                    <a:pt x="1554" y="0"/>
                    <a:pt x="131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8" name="Google Shape;3188;p88"/>
            <p:cNvSpPr/>
            <p:nvPr/>
          </p:nvSpPr>
          <p:spPr>
            <a:xfrm>
              <a:off x="808625" y="1045575"/>
              <a:ext cx="67850" cy="50050"/>
            </a:xfrm>
            <a:custGeom>
              <a:rect b="b" l="l" r="r" t="t"/>
              <a:pathLst>
                <a:path extrusionOk="0" h="2002" w="2714">
                  <a:moveTo>
                    <a:pt x="1579" y="0"/>
                  </a:moveTo>
                  <a:cubicBezTo>
                    <a:pt x="885" y="0"/>
                    <a:pt x="1" y="530"/>
                    <a:pt x="176" y="1283"/>
                  </a:cubicBezTo>
                  <a:cubicBezTo>
                    <a:pt x="272" y="1659"/>
                    <a:pt x="624" y="1928"/>
                    <a:pt x="994" y="1981"/>
                  </a:cubicBezTo>
                  <a:cubicBezTo>
                    <a:pt x="1067" y="1995"/>
                    <a:pt x="1140" y="2002"/>
                    <a:pt x="1212" y="2002"/>
                  </a:cubicBezTo>
                  <a:cubicBezTo>
                    <a:pt x="1512" y="2002"/>
                    <a:pt x="1803" y="1889"/>
                    <a:pt x="2063" y="1731"/>
                  </a:cubicBezTo>
                  <a:cubicBezTo>
                    <a:pt x="2290" y="1581"/>
                    <a:pt x="2510" y="1384"/>
                    <a:pt x="2588" y="1110"/>
                  </a:cubicBezTo>
                  <a:cubicBezTo>
                    <a:pt x="2713" y="662"/>
                    <a:pt x="2337" y="166"/>
                    <a:pt x="1890" y="41"/>
                  </a:cubicBezTo>
                  <a:cubicBezTo>
                    <a:pt x="1794" y="13"/>
                    <a:pt x="1689" y="0"/>
                    <a:pt x="157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p88"/>
            <p:cNvSpPr/>
            <p:nvPr/>
          </p:nvSpPr>
          <p:spPr>
            <a:xfrm>
              <a:off x="728400" y="1013500"/>
              <a:ext cx="62850" cy="56125"/>
            </a:xfrm>
            <a:custGeom>
              <a:rect b="b" l="l" r="r" t="t"/>
              <a:pathLst>
                <a:path extrusionOk="0" h="2245" w="2514">
                  <a:moveTo>
                    <a:pt x="1471" y="1"/>
                  </a:moveTo>
                  <a:cubicBezTo>
                    <a:pt x="990" y="1"/>
                    <a:pt x="538" y="380"/>
                    <a:pt x="251" y="727"/>
                  </a:cubicBezTo>
                  <a:cubicBezTo>
                    <a:pt x="102" y="924"/>
                    <a:pt x="0" y="1151"/>
                    <a:pt x="24" y="1372"/>
                  </a:cubicBezTo>
                  <a:cubicBezTo>
                    <a:pt x="48" y="1646"/>
                    <a:pt x="251" y="1897"/>
                    <a:pt x="472" y="2017"/>
                  </a:cubicBezTo>
                  <a:cubicBezTo>
                    <a:pt x="698" y="2167"/>
                    <a:pt x="959" y="2245"/>
                    <a:pt x="1217" y="2245"/>
                  </a:cubicBezTo>
                  <a:cubicBezTo>
                    <a:pt x="1387" y="2245"/>
                    <a:pt x="1557" y="2211"/>
                    <a:pt x="1714" y="2142"/>
                  </a:cubicBezTo>
                  <a:cubicBezTo>
                    <a:pt x="2114" y="1993"/>
                    <a:pt x="2412" y="1599"/>
                    <a:pt x="2460" y="1175"/>
                  </a:cubicBezTo>
                  <a:cubicBezTo>
                    <a:pt x="2514" y="751"/>
                    <a:pt x="2263" y="303"/>
                    <a:pt x="1893" y="106"/>
                  </a:cubicBezTo>
                  <a:cubicBezTo>
                    <a:pt x="1752" y="32"/>
                    <a:pt x="1610" y="1"/>
                    <a:pt x="147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0" name="Google Shape;3190;p88"/>
            <p:cNvSpPr/>
            <p:nvPr/>
          </p:nvSpPr>
          <p:spPr>
            <a:xfrm>
              <a:off x="855950" y="1134200"/>
              <a:ext cx="61575" cy="58450"/>
            </a:xfrm>
            <a:custGeom>
              <a:rect b="b" l="l" r="r" t="t"/>
              <a:pathLst>
                <a:path extrusionOk="0" h="2338" w="2463">
                  <a:moveTo>
                    <a:pt x="1398" y="1"/>
                  </a:moveTo>
                  <a:cubicBezTo>
                    <a:pt x="693" y="1"/>
                    <a:pt x="0" y="806"/>
                    <a:pt x="20" y="1469"/>
                  </a:cubicBezTo>
                  <a:cubicBezTo>
                    <a:pt x="20" y="1845"/>
                    <a:pt x="271" y="2215"/>
                    <a:pt x="641" y="2317"/>
                  </a:cubicBezTo>
                  <a:cubicBezTo>
                    <a:pt x="701" y="2331"/>
                    <a:pt x="760" y="2337"/>
                    <a:pt x="820" y="2337"/>
                  </a:cubicBezTo>
                  <a:cubicBezTo>
                    <a:pt x="1058" y="2337"/>
                    <a:pt x="1293" y="2233"/>
                    <a:pt x="1513" y="2114"/>
                  </a:cubicBezTo>
                  <a:cubicBezTo>
                    <a:pt x="1835" y="1941"/>
                    <a:pt x="2164" y="1696"/>
                    <a:pt x="2283" y="1344"/>
                  </a:cubicBezTo>
                  <a:cubicBezTo>
                    <a:pt x="2462" y="872"/>
                    <a:pt x="2235" y="323"/>
                    <a:pt x="1811" y="102"/>
                  </a:cubicBezTo>
                  <a:cubicBezTo>
                    <a:pt x="1677" y="32"/>
                    <a:pt x="1537" y="1"/>
                    <a:pt x="139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88"/>
            <p:cNvSpPr/>
            <p:nvPr/>
          </p:nvSpPr>
          <p:spPr>
            <a:xfrm>
              <a:off x="678100" y="945525"/>
              <a:ext cx="36600" cy="31150"/>
            </a:xfrm>
            <a:custGeom>
              <a:rect b="b" l="l" r="r" t="t"/>
              <a:pathLst>
                <a:path extrusionOk="0" h="1246" w="1464">
                  <a:moveTo>
                    <a:pt x="597" y="0"/>
                  </a:moveTo>
                  <a:cubicBezTo>
                    <a:pt x="290" y="0"/>
                    <a:pt x="1" y="254"/>
                    <a:pt x="48" y="586"/>
                  </a:cubicBezTo>
                  <a:cubicBezTo>
                    <a:pt x="72" y="783"/>
                    <a:pt x="221" y="957"/>
                    <a:pt x="371" y="1058"/>
                  </a:cubicBezTo>
                  <a:cubicBezTo>
                    <a:pt x="508" y="1176"/>
                    <a:pt x="694" y="1246"/>
                    <a:pt x="887" y="1246"/>
                  </a:cubicBezTo>
                  <a:cubicBezTo>
                    <a:pt x="937" y="1246"/>
                    <a:pt x="988" y="1241"/>
                    <a:pt x="1039" y="1231"/>
                  </a:cubicBezTo>
                  <a:cubicBezTo>
                    <a:pt x="1266" y="1154"/>
                    <a:pt x="1463" y="957"/>
                    <a:pt x="1439" y="706"/>
                  </a:cubicBezTo>
                  <a:cubicBezTo>
                    <a:pt x="1439" y="509"/>
                    <a:pt x="1266" y="336"/>
                    <a:pt x="1093" y="210"/>
                  </a:cubicBezTo>
                  <a:cubicBezTo>
                    <a:pt x="991" y="109"/>
                    <a:pt x="866" y="37"/>
                    <a:pt x="717" y="13"/>
                  </a:cubicBezTo>
                  <a:cubicBezTo>
                    <a:pt x="677" y="4"/>
                    <a:pt x="637" y="0"/>
                    <a:pt x="59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88"/>
            <p:cNvSpPr/>
            <p:nvPr/>
          </p:nvSpPr>
          <p:spPr>
            <a:xfrm>
              <a:off x="732125" y="885400"/>
              <a:ext cx="74650" cy="54550"/>
            </a:xfrm>
            <a:custGeom>
              <a:rect b="b" l="l" r="r" t="t"/>
              <a:pathLst>
                <a:path extrusionOk="0" h="2182" w="2986">
                  <a:moveTo>
                    <a:pt x="1944" y="1"/>
                  </a:moveTo>
                  <a:cubicBezTo>
                    <a:pt x="1909" y="1"/>
                    <a:pt x="1874" y="3"/>
                    <a:pt x="1839" y="6"/>
                  </a:cubicBezTo>
                  <a:cubicBezTo>
                    <a:pt x="1021" y="102"/>
                    <a:pt x="1" y="1123"/>
                    <a:pt x="795" y="1893"/>
                  </a:cubicBezTo>
                  <a:cubicBezTo>
                    <a:pt x="978" y="2096"/>
                    <a:pt x="1255" y="2181"/>
                    <a:pt x="1541" y="2181"/>
                  </a:cubicBezTo>
                  <a:cubicBezTo>
                    <a:pt x="1609" y="2181"/>
                    <a:pt x="1676" y="2177"/>
                    <a:pt x="1744" y="2168"/>
                  </a:cubicBezTo>
                  <a:cubicBezTo>
                    <a:pt x="2066" y="2096"/>
                    <a:pt x="2388" y="1893"/>
                    <a:pt x="2609" y="1648"/>
                  </a:cubicBezTo>
                  <a:cubicBezTo>
                    <a:pt x="2812" y="1397"/>
                    <a:pt x="2985" y="1075"/>
                    <a:pt x="2938" y="753"/>
                  </a:cubicBezTo>
                  <a:cubicBezTo>
                    <a:pt x="2888" y="310"/>
                    <a:pt x="2392" y="1"/>
                    <a:pt x="194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88"/>
            <p:cNvSpPr/>
            <p:nvPr/>
          </p:nvSpPr>
          <p:spPr>
            <a:xfrm>
              <a:off x="799275" y="1138525"/>
              <a:ext cx="27350" cy="22400"/>
            </a:xfrm>
            <a:custGeom>
              <a:rect b="b" l="l" r="r" t="t"/>
              <a:pathLst>
                <a:path extrusionOk="0" h="896" w="1094">
                  <a:moveTo>
                    <a:pt x="550" y="1"/>
                  </a:moveTo>
                  <a:cubicBezTo>
                    <a:pt x="473" y="1"/>
                    <a:pt x="401" y="1"/>
                    <a:pt x="299" y="54"/>
                  </a:cubicBezTo>
                  <a:cubicBezTo>
                    <a:pt x="102" y="150"/>
                    <a:pt x="1" y="478"/>
                    <a:pt x="126" y="675"/>
                  </a:cubicBezTo>
                  <a:cubicBezTo>
                    <a:pt x="198" y="800"/>
                    <a:pt x="347" y="872"/>
                    <a:pt x="496" y="896"/>
                  </a:cubicBezTo>
                  <a:cubicBezTo>
                    <a:pt x="646" y="896"/>
                    <a:pt x="795" y="824"/>
                    <a:pt x="896" y="723"/>
                  </a:cubicBezTo>
                  <a:cubicBezTo>
                    <a:pt x="1022" y="597"/>
                    <a:pt x="1093" y="448"/>
                    <a:pt x="1046" y="275"/>
                  </a:cubicBezTo>
                  <a:cubicBezTo>
                    <a:pt x="998" y="78"/>
                    <a:pt x="771" y="1"/>
                    <a:pt x="55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88"/>
            <p:cNvSpPr/>
            <p:nvPr/>
          </p:nvSpPr>
          <p:spPr>
            <a:xfrm>
              <a:off x="829725" y="948875"/>
              <a:ext cx="43025" cy="29425"/>
            </a:xfrm>
            <a:custGeom>
              <a:rect b="b" l="l" r="r" t="t"/>
              <a:pathLst>
                <a:path extrusionOk="0" h="1177" w="1721">
                  <a:moveTo>
                    <a:pt x="1025" y="0"/>
                  </a:moveTo>
                  <a:cubicBezTo>
                    <a:pt x="998" y="0"/>
                    <a:pt x="971" y="2"/>
                    <a:pt x="944" y="5"/>
                  </a:cubicBezTo>
                  <a:cubicBezTo>
                    <a:pt x="747" y="29"/>
                    <a:pt x="550" y="100"/>
                    <a:pt x="401" y="249"/>
                  </a:cubicBezTo>
                  <a:cubicBezTo>
                    <a:pt x="1" y="673"/>
                    <a:pt x="347" y="1097"/>
                    <a:pt x="849" y="1169"/>
                  </a:cubicBezTo>
                  <a:cubicBezTo>
                    <a:pt x="887" y="1174"/>
                    <a:pt x="926" y="1177"/>
                    <a:pt x="965" y="1177"/>
                  </a:cubicBezTo>
                  <a:cubicBezTo>
                    <a:pt x="1153" y="1177"/>
                    <a:pt x="1350" y="1115"/>
                    <a:pt x="1493" y="972"/>
                  </a:cubicBezTo>
                  <a:cubicBezTo>
                    <a:pt x="1643" y="823"/>
                    <a:pt x="1720" y="548"/>
                    <a:pt x="1619" y="327"/>
                  </a:cubicBezTo>
                  <a:cubicBezTo>
                    <a:pt x="1506" y="122"/>
                    <a:pt x="1271" y="0"/>
                    <a:pt x="102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95" name="Google Shape;3195;p88"/>
          <p:cNvSpPr/>
          <p:nvPr/>
        </p:nvSpPr>
        <p:spPr>
          <a:xfrm>
            <a:off x="-641650" y="3731175"/>
            <a:ext cx="2178849" cy="1736729"/>
          </a:xfrm>
          <a:custGeom>
            <a:rect b="b" l="l" r="r" t="t"/>
            <a:pathLst>
              <a:path extrusionOk="0" h="13619" w="17086">
                <a:moveTo>
                  <a:pt x="6637" y="0"/>
                </a:moveTo>
                <a:cubicBezTo>
                  <a:pt x="6028" y="0"/>
                  <a:pt x="5401" y="109"/>
                  <a:pt x="4776" y="360"/>
                </a:cubicBezTo>
                <a:cubicBezTo>
                  <a:pt x="0" y="2324"/>
                  <a:pt x="2907" y="9691"/>
                  <a:pt x="4573" y="11130"/>
                </a:cubicBezTo>
                <a:cubicBezTo>
                  <a:pt x="5648" y="12055"/>
                  <a:pt x="6842" y="12873"/>
                  <a:pt x="8304" y="13321"/>
                </a:cubicBezTo>
                <a:cubicBezTo>
                  <a:pt x="8967" y="13509"/>
                  <a:pt x="9695" y="13618"/>
                  <a:pt x="10448" y="13618"/>
                </a:cubicBezTo>
                <a:cubicBezTo>
                  <a:pt x="11389" y="13618"/>
                  <a:pt x="12368" y="13447"/>
                  <a:pt x="13307" y="13046"/>
                </a:cubicBezTo>
                <a:cubicBezTo>
                  <a:pt x="15020" y="12353"/>
                  <a:pt x="16543" y="10885"/>
                  <a:pt x="16841" y="9368"/>
                </a:cubicBezTo>
                <a:cubicBezTo>
                  <a:pt x="17086" y="8198"/>
                  <a:pt x="16590" y="7177"/>
                  <a:pt x="15892" y="6383"/>
                </a:cubicBezTo>
                <a:cubicBezTo>
                  <a:pt x="15170" y="5607"/>
                  <a:pt x="14250" y="5010"/>
                  <a:pt x="13432" y="4294"/>
                </a:cubicBezTo>
                <a:cubicBezTo>
                  <a:pt x="12238" y="3249"/>
                  <a:pt x="11319" y="1978"/>
                  <a:pt x="9976" y="1082"/>
                </a:cubicBezTo>
                <a:cubicBezTo>
                  <a:pt x="9071" y="463"/>
                  <a:pt x="7894" y="0"/>
                  <a:pt x="663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96" name="Google Shape;3196;p88"/>
          <p:cNvGrpSpPr/>
          <p:nvPr/>
        </p:nvGrpSpPr>
        <p:grpSpPr>
          <a:xfrm>
            <a:off x="1166641" y="4176013"/>
            <a:ext cx="1259736" cy="847039"/>
            <a:chOff x="1229612" y="4497338"/>
            <a:chExt cx="1417663" cy="953229"/>
          </a:xfrm>
        </p:grpSpPr>
        <p:sp>
          <p:nvSpPr>
            <p:cNvPr id="3197" name="Google Shape;3197;p88"/>
            <p:cNvSpPr/>
            <p:nvPr/>
          </p:nvSpPr>
          <p:spPr>
            <a:xfrm>
              <a:off x="1537196" y="4729173"/>
              <a:ext cx="260528" cy="70520"/>
            </a:xfrm>
            <a:custGeom>
              <a:rect b="b" l="l" r="r" t="t"/>
              <a:pathLst>
                <a:path extrusionOk="0" h="553" w="2043">
                  <a:moveTo>
                    <a:pt x="167" y="0"/>
                  </a:moveTo>
                  <a:cubicBezTo>
                    <a:pt x="61" y="0"/>
                    <a:pt x="0" y="113"/>
                    <a:pt x="0" y="200"/>
                  </a:cubicBezTo>
                  <a:cubicBezTo>
                    <a:pt x="0" y="326"/>
                    <a:pt x="72" y="403"/>
                    <a:pt x="197" y="403"/>
                  </a:cubicBezTo>
                  <a:cubicBezTo>
                    <a:pt x="747" y="451"/>
                    <a:pt x="1296" y="499"/>
                    <a:pt x="1839" y="553"/>
                  </a:cubicBezTo>
                  <a:cubicBezTo>
                    <a:pt x="1941" y="553"/>
                    <a:pt x="2042" y="451"/>
                    <a:pt x="2042" y="350"/>
                  </a:cubicBezTo>
                  <a:cubicBezTo>
                    <a:pt x="2042" y="230"/>
                    <a:pt x="1941" y="153"/>
                    <a:pt x="1839" y="153"/>
                  </a:cubicBezTo>
                  <a:cubicBezTo>
                    <a:pt x="1296" y="105"/>
                    <a:pt x="747" y="51"/>
                    <a:pt x="197" y="3"/>
                  </a:cubicBezTo>
                  <a:cubicBezTo>
                    <a:pt x="187" y="1"/>
                    <a:pt x="177" y="0"/>
                    <a:pt x="16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88"/>
            <p:cNvSpPr/>
            <p:nvPr/>
          </p:nvSpPr>
          <p:spPr>
            <a:xfrm>
              <a:off x="1819657" y="4675486"/>
              <a:ext cx="215513" cy="67077"/>
            </a:xfrm>
            <a:custGeom>
              <a:rect b="b" l="l" r="r" t="t"/>
              <a:pathLst>
                <a:path extrusionOk="0" h="526" w="1690">
                  <a:moveTo>
                    <a:pt x="197" y="0"/>
                  </a:moveTo>
                  <a:cubicBezTo>
                    <a:pt x="96" y="0"/>
                    <a:pt x="0" y="102"/>
                    <a:pt x="0" y="203"/>
                  </a:cubicBezTo>
                  <a:cubicBezTo>
                    <a:pt x="0" y="323"/>
                    <a:pt x="96" y="400"/>
                    <a:pt x="197" y="400"/>
                  </a:cubicBezTo>
                  <a:cubicBezTo>
                    <a:pt x="621" y="448"/>
                    <a:pt x="1069" y="472"/>
                    <a:pt x="1493" y="526"/>
                  </a:cubicBezTo>
                  <a:cubicBezTo>
                    <a:pt x="1588" y="526"/>
                    <a:pt x="1690" y="424"/>
                    <a:pt x="1690" y="323"/>
                  </a:cubicBezTo>
                  <a:cubicBezTo>
                    <a:pt x="1690" y="203"/>
                    <a:pt x="1588" y="126"/>
                    <a:pt x="1493" y="126"/>
                  </a:cubicBezTo>
                  <a:cubicBezTo>
                    <a:pt x="1069" y="78"/>
                    <a:pt x="621" y="54"/>
                    <a:pt x="19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88"/>
            <p:cNvSpPr/>
            <p:nvPr/>
          </p:nvSpPr>
          <p:spPr>
            <a:xfrm>
              <a:off x="1806650" y="4891636"/>
              <a:ext cx="196640" cy="63379"/>
            </a:xfrm>
            <a:custGeom>
              <a:rect b="b" l="l" r="r" t="t"/>
              <a:pathLst>
                <a:path extrusionOk="0" h="497" w="1542">
                  <a:moveTo>
                    <a:pt x="275" y="1"/>
                  </a:moveTo>
                  <a:cubicBezTo>
                    <a:pt x="174" y="1"/>
                    <a:pt x="49" y="49"/>
                    <a:pt x="25" y="150"/>
                  </a:cubicBezTo>
                  <a:cubicBezTo>
                    <a:pt x="1" y="246"/>
                    <a:pt x="49" y="371"/>
                    <a:pt x="174" y="395"/>
                  </a:cubicBezTo>
                  <a:cubicBezTo>
                    <a:pt x="426" y="463"/>
                    <a:pt x="687" y="496"/>
                    <a:pt x="952" y="496"/>
                  </a:cubicBezTo>
                  <a:cubicBezTo>
                    <a:pt x="1082" y="496"/>
                    <a:pt x="1213" y="488"/>
                    <a:pt x="1344" y="473"/>
                  </a:cubicBezTo>
                  <a:cubicBezTo>
                    <a:pt x="1446" y="473"/>
                    <a:pt x="1541" y="395"/>
                    <a:pt x="1541" y="270"/>
                  </a:cubicBezTo>
                  <a:cubicBezTo>
                    <a:pt x="1541" y="182"/>
                    <a:pt x="1461" y="70"/>
                    <a:pt x="1370" y="70"/>
                  </a:cubicBezTo>
                  <a:cubicBezTo>
                    <a:pt x="1361" y="70"/>
                    <a:pt x="1353" y="71"/>
                    <a:pt x="1344" y="73"/>
                  </a:cubicBezTo>
                  <a:cubicBezTo>
                    <a:pt x="1246" y="85"/>
                    <a:pt x="1153" y="90"/>
                    <a:pt x="1063" y="90"/>
                  </a:cubicBezTo>
                  <a:cubicBezTo>
                    <a:pt x="972" y="90"/>
                    <a:pt x="884" y="85"/>
                    <a:pt x="795" y="73"/>
                  </a:cubicBezTo>
                  <a:lnTo>
                    <a:pt x="550" y="73"/>
                  </a:lnTo>
                  <a:cubicBezTo>
                    <a:pt x="449" y="49"/>
                    <a:pt x="377" y="25"/>
                    <a:pt x="2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88"/>
            <p:cNvSpPr/>
            <p:nvPr/>
          </p:nvSpPr>
          <p:spPr>
            <a:xfrm>
              <a:off x="1997040" y="4815506"/>
              <a:ext cx="196512" cy="63379"/>
            </a:xfrm>
            <a:custGeom>
              <a:rect b="b" l="l" r="r" t="t"/>
              <a:pathLst>
                <a:path extrusionOk="0" h="497" w="1541">
                  <a:moveTo>
                    <a:pt x="227" y="1"/>
                  </a:moveTo>
                  <a:cubicBezTo>
                    <a:pt x="102" y="1"/>
                    <a:pt x="0" y="96"/>
                    <a:pt x="24" y="222"/>
                  </a:cubicBezTo>
                  <a:cubicBezTo>
                    <a:pt x="24" y="323"/>
                    <a:pt x="102" y="395"/>
                    <a:pt x="227" y="419"/>
                  </a:cubicBezTo>
                  <a:cubicBezTo>
                    <a:pt x="597" y="449"/>
                    <a:pt x="973" y="473"/>
                    <a:pt x="1320" y="496"/>
                  </a:cubicBezTo>
                  <a:cubicBezTo>
                    <a:pt x="1445" y="496"/>
                    <a:pt x="1541" y="395"/>
                    <a:pt x="1541" y="299"/>
                  </a:cubicBezTo>
                  <a:cubicBezTo>
                    <a:pt x="1517" y="174"/>
                    <a:pt x="1445" y="96"/>
                    <a:pt x="1320" y="96"/>
                  </a:cubicBezTo>
                  <a:cubicBezTo>
                    <a:pt x="973" y="73"/>
                    <a:pt x="597" y="49"/>
                    <a:pt x="2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88"/>
            <p:cNvSpPr/>
            <p:nvPr/>
          </p:nvSpPr>
          <p:spPr>
            <a:xfrm>
              <a:off x="1923970" y="4557528"/>
              <a:ext cx="244461" cy="84037"/>
            </a:xfrm>
            <a:custGeom>
              <a:rect b="b" l="l" r="r" t="t"/>
              <a:pathLst>
                <a:path extrusionOk="0" h="659" w="1917">
                  <a:moveTo>
                    <a:pt x="215" y="0"/>
                  </a:moveTo>
                  <a:cubicBezTo>
                    <a:pt x="120" y="0"/>
                    <a:pt x="49" y="51"/>
                    <a:pt x="24" y="155"/>
                  </a:cubicBezTo>
                  <a:cubicBezTo>
                    <a:pt x="0" y="257"/>
                    <a:pt x="54" y="382"/>
                    <a:pt x="149" y="406"/>
                  </a:cubicBezTo>
                  <a:cubicBezTo>
                    <a:pt x="651" y="478"/>
                    <a:pt x="1146" y="555"/>
                    <a:pt x="1642" y="651"/>
                  </a:cubicBezTo>
                  <a:cubicBezTo>
                    <a:pt x="1660" y="656"/>
                    <a:pt x="1679" y="659"/>
                    <a:pt x="1699" y="659"/>
                  </a:cubicBezTo>
                  <a:cubicBezTo>
                    <a:pt x="1785" y="659"/>
                    <a:pt x="1873" y="604"/>
                    <a:pt x="1893" y="502"/>
                  </a:cubicBezTo>
                  <a:cubicBezTo>
                    <a:pt x="1917" y="406"/>
                    <a:pt x="1869" y="281"/>
                    <a:pt x="1743" y="257"/>
                  </a:cubicBezTo>
                  <a:cubicBezTo>
                    <a:pt x="1248" y="179"/>
                    <a:pt x="770" y="84"/>
                    <a:pt x="275" y="6"/>
                  </a:cubicBezTo>
                  <a:cubicBezTo>
                    <a:pt x="254" y="2"/>
                    <a:pt x="234" y="0"/>
                    <a:pt x="21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88"/>
            <p:cNvSpPr/>
            <p:nvPr/>
          </p:nvSpPr>
          <p:spPr>
            <a:xfrm>
              <a:off x="2349511" y="4700353"/>
              <a:ext cx="177511" cy="81104"/>
            </a:xfrm>
            <a:custGeom>
              <a:rect b="b" l="l" r="r" t="t"/>
              <a:pathLst>
                <a:path extrusionOk="0" h="636" w="1392">
                  <a:moveTo>
                    <a:pt x="206" y="0"/>
                  </a:moveTo>
                  <a:cubicBezTo>
                    <a:pt x="115" y="0"/>
                    <a:pt x="44" y="55"/>
                    <a:pt x="24" y="158"/>
                  </a:cubicBezTo>
                  <a:cubicBezTo>
                    <a:pt x="0" y="253"/>
                    <a:pt x="48" y="379"/>
                    <a:pt x="150" y="402"/>
                  </a:cubicBezTo>
                  <a:lnTo>
                    <a:pt x="1117" y="629"/>
                  </a:lnTo>
                  <a:cubicBezTo>
                    <a:pt x="1134" y="633"/>
                    <a:pt x="1152" y="635"/>
                    <a:pt x="1170" y="635"/>
                  </a:cubicBezTo>
                  <a:cubicBezTo>
                    <a:pt x="1258" y="635"/>
                    <a:pt x="1348" y="588"/>
                    <a:pt x="1367" y="504"/>
                  </a:cubicBezTo>
                  <a:cubicBezTo>
                    <a:pt x="1391" y="379"/>
                    <a:pt x="1344" y="277"/>
                    <a:pt x="1218" y="253"/>
                  </a:cubicBezTo>
                  <a:cubicBezTo>
                    <a:pt x="896" y="158"/>
                    <a:pt x="568" y="80"/>
                    <a:pt x="269" y="8"/>
                  </a:cubicBezTo>
                  <a:cubicBezTo>
                    <a:pt x="247" y="3"/>
                    <a:pt x="226" y="0"/>
                    <a:pt x="2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88"/>
            <p:cNvSpPr/>
            <p:nvPr/>
          </p:nvSpPr>
          <p:spPr>
            <a:xfrm>
              <a:off x="2206431" y="5011380"/>
              <a:ext cx="165269" cy="63379"/>
            </a:xfrm>
            <a:custGeom>
              <a:rect b="b" l="l" r="r" t="t"/>
              <a:pathLst>
                <a:path extrusionOk="0" h="497" w="1296">
                  <a:moveTo>
                    <a:pt x="234" y="1"/>
                  </a:moveTo>
                  <a:cubicBezTo>
                    <a:pt x="142" y="1"/>
                    <a:pt x="45" y="66"/>
                    <a:pt x="24" y="154"/>
                  </a:cubicBezTo>
                  <a:cubicBezTo>
                    <a:pt x="0" y="256"/>
                    <a:pt x="48" y="351"/>
                    <a:pt x="173" y="405"/>
                  </a:cubicBezTo>
                  <a:cubicBezTo>
                    <a:pt x="388" y="457"/>
                    <a:pt x="603" y="496"/>
                    <a:pt x="828" y="496"/>
                  </a:cubicBezTo>
                  <a:cubicBezTo>
                    <a:pt x="914" y="496"/>
                    <a:pt x="1003" y="490"/>
                    <a:pt x="1093" y="477"/>
                  </a:cubicBezTo>
                  <a:cubicBezTo>
                    <a:pt x="1146" y="477"/>
                    <a:pt x="1194" y="477"/>
                    <a:pt x="1242" y="429"/>
                  </a:cubicBezTo>
                  <a:cubicBezTo>
                    <a:pt x="1272" y="405"/>
                    <a:pt x="1296" y="328"/>
                    <a:pt x="1296" y="280"/>
                  </a:cubicBezTo>
                  <a:cubicBezTo>
                    <a:pt x="1296" y="178"/>
                    <a:pt x="1194" y="77"/>
                    <a:pt x="1093" y="77"/>
                  </a:cubicBezTo>
                  <a:cubicBezTo>
                    <a:pt x="1018" y="92"/>
                    <a:pt x="943" y="99"/>
                    <a:pt x="872" y="99"/>
                  </a:cubicBezTo>
                  <a:cubicBezTo>
                    <a:pt x="801" y="99"/>
                    <a:pt x="734" y="92"/>
                    <a:pt x="675" y="77"/>
                  </a:cubicBezTo>
                  <a:lnTo>
                    <a:pt x="597" y="77"/>
                  </a:lnTo>
                  <a:cubicBezTo>
                    <a:pt x="549" y="77"/>
                    <a:pt x="525" y="77"/>
                    <a:pt x="496" y="53"/>
                  </a:cubicBezTo>
                  <a:cubicBezTo>
                    <a:pt x="424" y="53"/>
                    <a:pt x="346" y="29"/>
                    <a:pt x="275" y="5"/>
                  </a:cubicBezTo>
                  <a:cubicBezTo>
                    <a:pt x="261" y="2"/>
                    <a:pt x="248" y="1"/>
                    <a:pt x="23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88"/>
            <p:cNvSpPr/>
            <p:nvPr/>
          </p:nvSpPr>
          <p:spPr>
            <a:xfrm>
              <a:off x="2491826" y="4858991"/>
              <a:ext cx="155450" cy="71668"/>
            </a:xfrm>
            <a:custGeom>
              <a:rect b="b" l="l" r="r" t="t"/>
              <a:pathLst>
                <a:path extrusionOk="0" h="562" w="1219">
                  <a:moveTo>
                    <a:pt x="224" y="0"/>
                  </a:moveTo>
                  <a:cubicBezTo>
                    <a:pt x="135" y="0"/>
                    <a:pt x="45" y="51"/>
                    <a:pt x="25" y="155"/>
                  </a:cubicBezTo>
                  <a:cubicBezTo>
                    <a:pt x="1" y="257"/>
                    <a:pt x="49" y="376"/>
                    <a:pt x="150" y="406"/>
                  </a:cubicBezTo>
                  <a:cubicBezTo>
                    <a:pt x="425" y="454"/>
                    <a:pt x="675" y="502"/>
                    <a:pt x="944" y="555"/>
                  </a:cubicBezTo>
                  <a:cubicBezTo>
                    <a:pt x="960" y="559"/>
                    <a:pt x="977" y="561"/>
                    <a:pt x="994" y="561"/>
                  </a:cubicBezTo>
                  <a:cubicBezTo>
                    <a:pt x="1083" y="561"/>
                    <a:pt x="1175" y="510"/>
                    <a:pt x="1195" y="430"/>
                  </a:cubicBezTo>
                  <a:cubicBezTo>
                    <a:pt x="1219" y="329"/>
                    <a:pt x="1171" y="203"/>
                    <a:pt x="1045" y="179"/>
                  </a:cubicBezTo>
                  <a:cubicBezTo>
                    <a:pt x="795" y="132"/>
                    <a:pt x="526" y="54"/>
                    <a:pt x="275" y="6"/>
                  </a:cubicBezTo>
                  <a:cubicBezTo>
                    <a:pt x="259" y="2"/>
                    <a:pt x="241" y="0"/>
                    <a:pt x="22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88"/>
            <p:cNvSpPr/>
            <p:nvPr/>
          </p:nvSpPr>
          <p:spPr>
            <a:xfrm>
              <a:off x="1708458" y="5150507"/>
              <a:ext cx="187458" cy="70903"/>
            </a:xfrm>
            <a:custGeom>
              <a:rect b="b" l="l" r="r" t="t"/>
              <a:pathLst>
                <a:path extrusionOk="0" h="556" w="1470">
                  <a:moveTo>
                    <a:pt x="214" y="1"/>
                  </a:moveTo>
                  <a:cubicBezTo>
                    <a:pt x="118" y="1"/>
                    <a:pt x="44" y="48"/>
                    <a:pt x="25" y="132"/>
                  </a:cubicBezTo>
                  <a:cubicBezTo>
                    <a:pt x="1" y="234"/>
                    <a:pt x="48" y="383"/>
                    <a:pt x="150" y="383"/>
                  </a:cubicBezTo>
                  <a:cubicBezTo>
                    <a:pt x="496" y="454"/>
                    <a:pt x="848" y="508"/>
                    <a:pt x="1195" y="556"/>
                  </a:cubicBezTo>
                  <a:cubicBezTo>
                    <a:pt x="1296" y="556"/>
                    <a:pt x="1416" y="532"/>
                    <a:pt x="1445" y="407"/>
                  </a:cubicBezTo>
                  <a:cubicBezTo>
                    <a:pt x="1469" y="305"/>
                    <a:pt x="1416" y="180"/>
                    <a:pt x="1296" y="156"/>
                  </a:cubicBezTo>
                  <a:cubicBezTo>
                    <a:pt x="944" y="108"/>
                    <a:pt x="598" y="60"/>
                    <a:pt x="275" y="7"/>
                  </a:cubicBezTo>
                  <a:cubicBezTo>
                    <a:pt x="254" y="3"/>
                    <a:pt x="233" y="1"/>
                    <a:pt x="21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88"/>
            <p:cNvSpPr/>
            <p:nvPr/>
          </p:nvSpPr>
          <p:spPr>
            <a:xfrm>
              <a:off x="1381874" y="4989956"/>
              <a:ext cx="202633" cy="73198"/>
            </a:xfrm>
            <a:custGeom>
              <a:rect b="b" l="l" r="r" t="t"/>
              <a:pathLst>
                <a:path extrusionOk="0" h="574" w="1589">
                  <a:moveTo>
                    <a:pt x="275" y="0"/>
                  </a:moveTo>
                  <a:cubicBezTo>
                    <a:pt x="174" y="0"/>
                    <a:pt x="48" y="24"/>
                    <a:pt x="25" y="149"/>
                  </a:cubicBezTo>
                  <a:cubicBezTo>
                    <a:pt x="1" y="245"/>
                    <a:pt x="48" y="370"/>
                    <a:pt x="174" y="394"/>
                  </a:cubicBezTo>
                  <a:cubicBezTo>
                    <a:pt x="544" y="448"/>
                    <a:pt x="920" y="496"/>
                    <a:pt x="1320" y="573"/>
                  </a:cubicBezTo>
                  <a:cubicBezTo>
                    <a:pt x="1415" y="573"/>
                    <a:pt x="1541" y="543"/>
                    <a:pt x="1565" y="424"/>
                  </a:cubicBezTo>
                  <a:cubicBezTo>
                    <a:pt x="1589" y="322"/>
                    <a:pt x="1541" y="197"/>
                    <a:pt x="1415" y="173"/>
                  </a:cubicBezTo>
                  <a:cubicBezTo>
                    <a:pt x="1045" y="125"/>
                    <a:pt x="645" y="72"/>
                    <a:pt x="27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88"/>
            <p:cNvSpPr/>
            <p:nvPr/>
          </p:nvSpPr>
          <p:spPr>
            <a:xfrm>
              <a:off x="1974979" y="5122324"/>
              <a:ext cx="199573" cy="86970"/>
            </a:xfrm>
            <a:custGeom>
              <a:rect b="b" l="l" r="r" t="t"/>
              <a:pathLst>
                <a:path extrusionOk="0" h="682" w="1565">
                  <a:moveTo>
                    <a:pt x="221" y="1"/>
                  </a:moveTo>
                  <a:cubicBezTo>
                    <a:pt x="134" y="1"/>
                    <a:pt x="44" y="48"/>
                    <a:pt x="24" y="132"/>
                  </a:cubicBezTo>
                  <a:cubicBezTo>
                    <a:pt x="0" y="252"/>
                    <a:pt x="72" y="353"/>
                    <a:pt x="173" y="377"/>
                  </a:cubicBezTo>
                  <a:cubicBezTo>
                    <a:pt x="549" y="478"/>
                    <a:pt x="920" y="580"/>
                    <a:pt x="1296" y="675"/>
                  </a:cubicBezTo>
                  <a:cubicBezTo>
                    <a:pt x="1311" y="679"/>
                    <a:pt x="1328" y="681"/>
                    <a:pt x="1345" y="681"/>
                  </a:cubicBezTo>
                  <a:cubicBezTo>
                    <a:pt x="1430" y="681"/>
                    <a:pt x="1520" y="631"/>
                    <a:pt x="1540" y="526"/>
                  </a:cubicBezTo>
                  <a:cubicBezTo>
                    <a:pt x="1564" y="431"/>
                    <a:pt x="1493" y="329"/>
                    <a:pt x="1391" y="281"/>
                  </a:cubicBezTo>
                  <a:cubicBezTo>
                    <a:pt x="1021" y="180"/>
                    <a:pt x="645" y="102"/>
                    <a:pt x="275" y="7"/>
                  </a:cubicBezTo>
                  <a:cubicBezTo>
                    <a:pt x="258" y="3"/>
                    <a:pt x="240" y="1"/>
                    <a:pt x="22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88"/>
            <p:cNvSpPr/>
            <p:nvPr/>
          </p:nvSpPr>
          <p:spPr>
            <a:xfrm>
              <a:off x="2412634" y="5148976"/>
              <a:ext cx="161571" cy="69500"/>
            </a:xfrm>
            <a:custGeom>
              <a:rect b="b" l="l" r="r" t="t"/>
              <a:pathLst>
                <a:path extrusionOk="0" h="545" w="1267">
                  <a:moveTo>
                    <a:pt x="199" y="1"/>
                  </a:moveTo>
                  <a:cubicBezTo>
                    <a:pt x="174" y="1"/>
                    <a:pt x="150" y="7"/>
                    <a:pt x="126" y="19"/>
                  </a:cubicBezTo>
                  <a:cubicBezTo>
                    <a:pt x="73" y="43"/>
                    <a:pt x="25" y="96"/>
                    <a:pt x="25" y="144"/>
                  </a:cubicBezTo>
                  <a:cubicBezTo>
                    <a:pt x="1" y="246"/>
                    <a:pt x="49" y="371"/>
                    <a:pt x="150" y="395"/>
                  </a:cubicBezTo>
                  <a:cubicBezTo>
                    <a:pt x="449" y="443"/>
                    <a:pt x="723" y="490"/>
                    <a:pt x="998" y="544"/>
                  </a:cubicBezTo>
                  <a:cubicBezTo>
                    <a:pt x="1046" y="544"/>
                    <a:pt x="1093" y="544"/>
                    <a:pt x="1147" y="520"/>
                  </a:cubicBezTo>
                  <a:cubicBezTo>
                    <a:pt x="1195" y="490"/>
                    <a:pt x="1219" y="443"/>
                    <a:pt x="1243" y="395"/>
                  </a:cubicBezTo>
                  <a:cubicBezTo>
                    <a:pt x="1267" y="293"/>
                    <a:pt x="1219" y="168"/>
                    <a:pt x="1093" y="144"/>
                  </a:cubicBezTo>
                  <a:cubicBezTo>
                    <a:pt x="819" y="96"/>
                    <a:pt x="550" y="43"/>
                    <a:pt x="275" y="19"/>
                  </a:cubicBezTo>
                  <a:cubicBezTo>
                    <a:pt x="249" y="7"/>
                    <a:pt x="223" y="1"/>
                    <a:pt x="19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88"/>
            <p:cNvSpPr/>
            <p:nvPr/>
          </p:nvSpPr>
          <p:spPr>
            <a:xfrm>
              <a:off x="1493073" y="4497338"/>
              <a:ext cx="212452" cy="87225"/>
            </a:xfrm>
            <a:custGeom>
              <a:rect b="b" l="l" r="r" t="t"/>
              <a:pathLst>
                <a:path extrusionOk="0" h="684" w="1666">
                  <a:moveTo>
                    <a:pt x="210" y="0"/>
                  </a:moveTo>
                  <a:cubicBezTo>
                    <a:pt x="117" y="0"/>
                    <a:pt x="44" y="48"/>
                    <a:pt x="24" y="132"/>
                  </a:cubicBezTo>
                  <a:cubicBezTo>
                    <a:pt x="0" y="257"/>
                    <a:pt x="48" y="353"/>
                    <a:pt x="149" y="377"/>
                  </a:cubicBezTo>
                  <a:cubicBezTo>
                    <a:pt x="567" y="478"/>
                    <a:pt x="991" y="580"/>
                    <a:pt x="1391" y="675"/>
                  </a:cubicBezTo>
                  <a:cubicBezTo>
                    <a:pt x="1410" y="681"/>
                    <a:pt x="1430" y="683"/>
                    <a:pt x="1449" y="683"/>
                  </a:cubicBezTo>
                  <a:cubicBezTo>
                    <a:pt x="1534" y="683"/>
                    <a:pt x="1618" y="633"/>
                    <a:pt x="1642" y="556"/>
                  </a:cubicBezTo>
                  <a:cubicBezTo>
                    <a:pt x="1666" y="430"/>
                    <a:pt x="1612" y="329"/>
                    <a:pt x="1517" y="305"/>
                  </a:cubicBezTo>
                  <a:cubicBezTo>
                    <a:pt x="1093" y="203"/>
                    <a:pt x="669" y="108"/>
                    <a:pt x="269" y="6"/>
                  </a:cubicBezTo>
                  <a:cubicBezTo>
                    <a:pt x="249" y="2"/>
                    <a:pt x="229" y="0"/>
                    <a:pt x="21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88"/>
            <p:cNvSpPr/>
            <p:nvPr/>
          </p:nvSpPr>
          <p:spPr>
            <a:xfrm>
              <a:off x="2212425" y="5337964"/>
              <a:ext cx="156215" cy="77406"/>
            </a:xfrm>
            <a:custGeom>
              <a:rect b="b" l="l" r="r" t="t"/>
              <a:pathLst>
                <a:path extrusionOk="0" h="607" w="1225">
                  <a:moveTo>
                    <a:pt x="237" y="1"/>
                  </a:moveTo>
                  <a:cubicBezTo>
                    <a:pt x="149" y="1"/>
                    <a:pt x="51" y="66"/>
                    <a:pt x="31" y="155"/>
                  </a:cubicBezTo>
                  <a:cubicBezTo>
                    <a:pt x="1" y="256"/>
                    <a:pt x="55" y="381"/>
                    <a:pt x="150" y="405"/>
                  </a:cubicBezTo>
                  <a:cubicBezTo>
                    <a:pt x="425" y="477"/>
                    <a:pt x="675" y="531"/>
                    <a:pt x="950" y="602"/>
                  </a:cubicBezTo>
                  <a:cubicBezTo>
                    <a:pt x="963" y="605"/>
                    <a:pt x="976" y="607"/>
                    <a:pt x="989" y="607"/>
                  </a:cubicBezTo>
                  <a:cubicBezTo>
                    <a:pt x="1077" y="607"/>
                    <a:pt x="1174" y="541"/>
                    <a:pt x="1195" y="453"/>
                  </a:cubicBezTo>
                  <a:cubicBezTo>
                    <a:pt x="1225" y="352"/>
                    <a:pt x="1171" y="232"/>
                    <a:pt x="1046" y="202"/>
                  </a:cubicBezTo>
                  <a:cubicBezTo>
                    <a:pt x="801" y="155"/>
                    <a:pt x="526" y="83"/>
                    <a:pt x="275" y="5"/>
                  </a:cubicBezTo>
                  <a:cubicBezTo>
                    <a:pt x="263" y="2"/>
                    <a:pt x="250" y="1"/>
                    <a:pt x="23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88"/>
            <p:cNvSpPr/>
            <p:nvPr/>
          </p:nvSpPr>
          <p:spPr>
            <a:xfrm>
              <a:off x="1229612" y="4807982"/>
              <a:ext cx="202633" cy="81104"/>
            </a:xfrm>
            <a:custGeom>
              <a:rect b="b" l="l" r="r" t="t"/>
              <a:pathLst>
                <a:path extrusionOk="0" h="636" w="1589">
                  <a:moveTo>
                    <a:pt x="215" y="0"/>
                  </a:moveTo>
                  <a:cubicBezTo>
                    <a:pt x="118" y="0"/>
                    <a:pt x="44" y="51"/>
                    <a:pt x="25" y="155"/>
                  </a:cubicBezTo>
                  <a:cubicBezTo>
                    <a:pt x="1" y="257"/>
                    <a:pt x="48" y="382"/>
                    <a:pt x="150" y="406"/>
                  </a:cubicBezTo>
                  <a:cubicBezTo>
                    <a:pt x="544" y="478"/>
                    <a:pt x="920" y="555"/>
                    <a:pt x="1320" y="627"/>
                  </a:cubicBezTo>
                  <a:cubicBezTo>
                    <a:pt x="1338" y="633"/>
                    <a:pt x="1357" y="635"/>
                    <a:pt x="1376" y="635"/>
                  </a:cubicBezTo>
                  <a:cubicBezTo>
                    <a:pt x="1459" y="635"/>
                    <a:pt x="1545" y="585"/>
                    <a:pt x="1565" y="508"/>
                  </a:cubicBezTo>
                  <a:cubicBezTo>
                    <a:pt x="1589" y="406"/>
                    <a:pt x="1541" y="281"/>
                    <a:pt x="1416" y="257"/>
                  </a:cubicBezTo>
                  <a:cubicBezTo>
                    <a:pt x="1045" y="179"/>
                    <a:pt x="645" y="84"/>
                    <a:pt x="275" y="6"/>
                  </a:cubicBezTo>
                  <a:cubicBezTo>
                    <a:pt x="255" y="2"/>
                    <a:pt x="234" y="0"/>
                    <a:pt x="21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88"/>
            <p:cNvSpPr/>
            <p:nvPr/>
          </p:nvSpPr>
          <p:spPr>
            <a:xfrm>
              <a:off x="1765588" y="5378899"/>
              <a:ext cx="177511" cy="71668"/>
            </a:xfrm>
            <a:custGeom>
              <a:rect b="b" l="l" r="r" t="t"/>
              <a:pathLst>
                <a:path extrusionOk="0" h="562" w="1392">
                  <a:moveTo>
                    <a:pt x="223" y="1"/>
                  </a:moveTo>
                  <a:cubicBezTo>
                    <a:pt x="135" y="1"/>
                    <a:pt x="44" y="51"/>
                    <a:pt x="24" y="156"/>
                  </a:cubicBezTo>
                  <a:cubicBezTo>
                    <a:pt x="0" y="257"/>
                    <a:pt x="48" y="383"/>
                    <a:pt x="174" y="407"/>
                  </a:cubicBezTo>
                  <a:cubicBezTo>
                    <a:pt x="472" y="454"/>
                    <a:pt x="794" y="508"/>
                    <a:pt x="1117" y="556"/>
                  </a:cubicBezTo>
                  <a:cubicBezTo>
                    <a:pt x="1134" y="560"/>
                    <a:pt x="1151" y="562"/>
                    <a:pt x="1169" y="562"/>
                  </a:cubicBezTo>
                  <a:cubicBezTo>
                    <a:pt x="1257" y="562"/>
                    <a:pt x="1348" y="511"/>
                    <a:pt x="1368" y="407"/>
                  </a:cubicBezTo>
                  <a:cubicBezTo>
                    <a:pt x="1391" y="305"/>
                    <a:pt x="1344" y="180"/>
                    <a:pt x="1218" y="156"/>
                  </a:cubicBezTo>
                  <a:cubicBezTo>
                    <a:pt x="896" y="108"/>
                    <a:pt x="597" y="60"/>
                    <a:pt x="275" y="7"/>
                  </a:cubicBezTo>
                  <a:cubicBezTo>
                    <a:pt x="258" y="3"/>
                    <a:pt x="241" y="1"/>
                    <a:pt x="22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88"/>
            <p:cNvSpPr/>
            <p:nvPr/>
          </p:nvSpPr>
          <p:spPr>
            <a:xfrm>
              <a:off x="1378813" y="5183280"/>
              <a:ext cx="199573" cy="70520"/>
            </a:xfrm>
            <a:custGeom>
              <a:rect b="b" l="l" r="r" t="t"/>
              <a:pathLst>
                <a:path extrusionOk="0" h="553" w="1565">
                  <a:moveTo>
                    <a:pt x="198" y="0"/>
                  </a:moveTo>
                  <a:cubicBezTo>
                    <a:pt x="96" y="0"/>
                    <a:pt x="1" y="102"/>
                    <a:pt x="1" y="197"/>
                  </a:cubicBezTo>
                  <a:cubicBezTo>
                    <a:pt x="1" y="323"/>
                    <a:pt x="72" y="400"/>
                    <a:pt x="198" y="400"/>
                  </a:cubicBezTo>
                  <a:cubicBezTo>
                    <a:pt x="598" y="448"/>
                    <a:pt x="968" y="496"/>
                    <a:pt x="1368" y="550"/>
                  </a:cubicBezTo>
                  <a:cubicBezTo>
                    <a:pt x="1376" y="552"/>
                    <a:pt x="1384" y="553"/>
                    <a:pt x="1392" y="553"/>
                  </a:cubicBezTo>
                  <a:cubicBezTo>
                    <a:pt x="1480" y="553"/>
                    <a:pt x="1565" y="440"/>
                    <a:pt x="1565" y="347"/>
                  </a:cubicBezTo>
                  <a:cubicBezTo>
                    <a:pt x="1541" y="221"/>
                    <a:pt x="1463" y="174"/>
                    <a:pt x="1368" y="150"/>
                  </a:cubicBezTo>
                  <a:cubicBezTo>
                    <a:pt x="968" y="102"/>
                    <a:pt x="598" y="48"/>
                    <a:pt x="19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14" name="Google Shape;3214;p88"/>
          <p:cNvSpPr txBox="1"/>
          <p:nvPr>
            <p:ph idx="1" type="body"/>
          </p:nvPr>
        </p:nvSpPr>
        <p:spPr>
          <a:xfrm>
            <a:off x="720000" y="2961816"/>
            <a:ext cx="7704000" cy="3870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grpSp>
        <p:nvGrpSpPr>
          <p:cNvPr id="3215" name="Google Shape;3215;p88"/>
          <p:cNvGrpSpPr/>
          <p:nvPr/>
        </p:nvGrpSpPr>
        <p:grpSpPr>
          <a:xfrm>
            <a:off x="-158051" y="3527340"/>
            <a:ext cx="1499664" cy="1946517"/>
            <a:chOff x="6458086" y="3089685"/>
            <a:chExt cx="290250" cy="376750"/>
          </a:xfrm>
        </p:grpSpPr>
        <p:sp>
          <p:nvSpPr>
            <p:cNvPr id="3216" name="Google Shape;3216;p88"/>
            <p:cNvSpPr/>
            <p:nvPr/>
          </p:nvSpPr>
          <p:spPr>
            <a:xfrm>
              <a:off x="6462936" y="3089685"/>
              <a:ext cx="285400" cy="363175"/>
            </a:xfrm>
            <a:custGeom>
              <a:rect b="b" l="l" r="r" t="t"/>
              <a:pathLst>
                <a:path extrusionOk="0" h="14527" w="11416">
                  <a:moveTo>
                    <a:pt x="9521" y="0"/>
                  </a:moveTo>
                  <a:cubicBezTo>
                    <a:pt x="8299" y="0"/>
                    <a:pt x="6841" y="2471"/>
                    <a:pt x="6269" y="3309"/>
                  </a:cubicBezTo>
                  <a:cubicBezTo>
                    <a:pt x="5954" y="2090"/>
                    <a:pt x="5624" y="1624"/>
                    <a:pt x="5303" y="1624"/>
                  </a:cubicBezTo>
                  <a:cubicBezTo>
                    <a:pt x="4503" y="1624"/>
                    <a:pt x="3760" y="4519"/>
                    <a:pt x="3457" y="5870"/>
                  </a:cubicBezTo>
                  <a:cubicBezTo>
                    <a:pt x="3105" y="5446"/>
                    <a:pt x="2806" y="3458"/>
                    <a:pt x="2209" y="3458"/>
                  </a:cubicBezTo>
                  <a:cubicBezTo>
                    <a:pt x="1517" y="3458"/>
                    <a:pt x="1093" y="4825"/>
                    <a:pt x="920" y="5249"/>
                  </a:cubicBezTo>
                  <a:cubicBezTo>
                    <a:pt x="598" y="6515"/>
                    <a:pt x="496" y="7959"/>
                    <a:pt x="418" y="9255"/>
                  </a:cubicBezTo>
                  <a:cubicBezTo>
                    <a:pt x="245" y="10944"/>
                    <a:pt x="323" y="12837"/>
                    <a:pt x="1" y="14526"/>
                  </a:cubicBezTo>
                  <a:lnTo>
                    <a:pt x="245" y="14526"/>
                  </a:lnTo>
                  <a:cubicBezTo>
                    <a:pt x="1642" y="13010"/>
                    <a:pt x="3583" y="11368"/>
                    <a:pt x="5099" y="10276"/>
                  </a:cubicBezTo>
                  <a:cubicBezTo>
                    <a:pt x="5618" y="9923"/>
                    <a:pt x="7761" y="8831"/>
                    <a:pt x="7761" y="8234"/>
                  </a:cubicBezTo>
                  <a:cubicBezTo>
                    <a:pt x="7805" y="7510"/>
                    <a:pt x="7228" y="7390"/>
                    <a:pt x="6633" y="7390"/>
                  </a:cubicBezTo>
                  <a:cubicBezTo>
                    <a:pt x="6336" y="7390"/>
                    <a:pt x="6035" y="7420"/>
                    <a:pt x="5804" y="7420"/>
                  </a:cubicBezTo>
                  <a:cubicBezTo>
                    <a:pt x="5735" y="7420"/>
                    <a:pt x="5673" y="7417"/>
                    <a:pt x="5618" y="7410"/>
                  </a:cubicBezTo>
                  <a:cubicBezTo>
                    <a:pt x="6961" y="6813"/>
                    <a:pt x="8006" y="6515"/>
                    <a:pt x="9105" y="5918"/>
                  </a:cubicBezTo>
                  <a:cubicBezTo>
                    <a:pt x="9797" y="5571"/>
                    <a:pt x="10896" y="4974"/>
                    <a:pt x="9875" y="4228"/>
                  </a:cubicBezTo>
                  <a:cubicBezTo>
                    <a:pt x="9702" y="4128"/>
                    <a:pt x="9486" y="4092"/>
                    <a:pt x="9253" y="4092"/>
                  </a:cubicBezTo>
                  <a:cubicBezTo>
                    <a:pt x="8683" y="4092"/>
                    <a:pt x="8006" y="4306"/>
                    <a:pt x="7582" y="4306"/>
                  </a:cubicBezTo>
                  <a:cubicBezTo>
                    <a:pt x="7833" y="3356"/>
                    <a:pt x="11415" y="968"/>
                    <a:pt x="9970" y="127"/>
                  </a:cubicBezTo>
                  <a:cubicBezTo>
                    <a:pt x="9826" y="40"/>
                    <a:pt x="9675" y="0"/>
                    <a:pt x="95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88"/>
            <p:cNvSpPr/>
            <p:nvPr/>
          </p:nvSpPr>
          <p:spPr>
            <a:xfrm>
              <a:off x="6458086" y="3114385"/>
              <a:ext cx="238175" cy="352050"/>
            </a:xfrm>
            <a:custGeom>
              <a:rect b="b" l="l" r="r" t="t"/>
              <a:pathLst>
                <a:path extrusionOk="0" h="14082" w="9527">
                  <a:moveTo>
                    <a:pt x="9382" y="0"/>
                  </a:moveTo>
                  <a:cubicBezTo>
                    <a:pt x="9361" y="0"/>
                    <a:pt x="9339" y="10"/>
                    <a:pt x="9323" y="34"/>
                  </a:cubicBezTo>
                  <a:cubicBezTo>
                    <a:pt x="7532" y="2243"/>
                    <a:pt x="5717" y="4458"/>
                    <a:pt x="3974" y="6721"/>
                  </a:cubicBezTo>
                  <a:cubicBezTo>
                    <a:pt x="3126" y="7819"/>
                    <a:pt x="2356" y="8959"/>
                    <a:pt x="1759" y="10207"/>
                  </a:cubicBezTo>
                  <a:cubicBezTo>
                    <a:pt x="1186" y="11425"/>
                    <a:pt x="344" y="12643"/>
                    <a:pt x="15" y="13938"/>
                  </a:cubicBezTo>
                  <a:cubicBezTo>
                    <a:pt x="1" y="14029"/>
                    <a:pt x="70" y="14082"/>
                    <a:pt x="137" y="14082"/>
                  </a:cubicBezTo>
                  <a:cubicBezTo>
                    <a:pt x="181" y="14082"/>
                    <a:pt x="223" y="14059"/>
                    <a:pt x="242" y="14010"/>
                  </a:cubicBezTo>
                  <a:cubicBezTo>
                    <a:pt x="541" y="12720"/>
                    <a:pt x="1389" y="11496"/>
                    <a:pt x="1932" y="10332"/>
                  </a:cubicBezTo>
                  <a:cubicBezTo>
                    <a:pt x="2481" y="9162"/>
                    <a:pt x="3203" y="8094"/>
                    <a:pt x="3997" y="7073"/>
                  </a:cubicBezTo>
                  <a:cubicBezTo>
                    <a:pt x="5764" y="4733"/>
                    <a:pt x="7627" y="2470"/>
                    <a:pt x="9472" y="183"/>
                  </a:cubicBezTo>
                  <a:cubicBezTo>
                    <a:pt x="9527" y="106"/>
                    <a:pt x="9452" y="0"/>
                    <a:pt x="938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88"/>
            <p:cNvSpPr/>
            <p:nvPr/>
          </p:nvSpPr>
          <p:spPr>
            <a:xfrm>
              <a:off x="6587861" y="3183310"/>
              <a:ext cx="75250" cy="63725"/>
            </a:xfrm>
            <a:custGeom>
              <a:rect b="b" l="l" r="r" t="t"/>
              <a:pathLst>
                <a:path extrusionOk="0" h="2549" w="3010">
                  <a:moveTo>
                    <a:pt x="138" y="1"/>
                  </a:moveTo>
                  <a:cubicBezTo>
                    <a:pt x="81" y="1"/>
                    <a:pt x="24" y="38"/>
                    <a:pt x="24" y="113"/>
                  </a:cubicBezTo>
                  <a:cubicBezTo>
                    <a:pt x="0" y="883"/>
                    <a:pt x="24" y="1653"/>
                    <a:pt x="24" y="2423"/>
                  </a:cubicBezTo>
                  <a:cubicBezTo>
                    <a:pt x="24" y="2471"/>
                    <a:pt x="78" y="2549"/>
                    <a:pt x="126" y="2549"/>
                  </a:cubicBezTo>
                  <a:cubicBezTo>
                    <a:pt x="1045" y="2423"/>
                    <a:pt x="1964" y="2298"/>
                    <a:pt x="2860" y="2173"/>
                  </a:cubicBezTo>
                  <a:cubicBezTo>
                    <a:pt x="3009" y="2149"/>
                    <a:pt x="2938" y="1952"/>
                    <a:pt x="2812" y="1952"/>
                  </a:cubicBezTo>
                  <a:cubicBezTo>
                    <a:pt x="1988" y="2077"/>
                    <a:pt x="1170" y="2202"/>
                    <a:pt x="347" y="2298"/>
                  </a:cubicBezTo>
                  <a:cubicBezTo>
                    <a:pt x="344" y="2298"/>
                    <a:pt x="342" y="2298"/>
                    <a:pt x="340" y="2298"/>
                  </a:cubicBezTo>
                  <a:cubicBezTo>
                    <a:pt x="175" y="2298"/>
                    <a:pt x="227" y="1401"/>
                    <a:pt x="227" y="1277"/>
                  </a:cubicBezTo>
                  <a:cubicBezTo>
                    <a:pt x="227" y="883"/>
                    <a:pt x="227" y="483"/>
                    <a:pt x="251" y="113"/>
                  </a:cubicBezTo>
                  <a:cubicBezTo>
                    <a:pt x="251" y="38"/>
                    <a:pt x="194" y="1"/>
                    <a:pt x="13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88"/>
            <p:cNvSpPr/>
            <p:nvPr/>
          </p:nvSpPr>
          <p:spPr>
            <a:xfrm>
              <a:off x="6510111" y="3231635"/>
              <a:ext cx="87600" cy="113775"/>
            </a:xfrm>
            <a:custGeom>
              <a:rect b="b" l="l" r="r" t="t"/>
              <a:pathLst>
                <a:path extrusionOk="0" h="4551" w="3504">
                  <a:moveTo>
                    <a:pt x="152" y="1"/>
                  </a:moveTo>
                  <a:cubicBezTo>
                    <a:pt x="103" y="1"/>
                    <a:pt x="54" y="31"/>
                    <a:pt x="54" y="90"/>
                  </a:cubicBezTo>
                  <a:cubicBezTo>
                    <a:pt x="0" y="1559"/>
                    <a:pt x="275" y="3004"/>
                    <a:pt x="299" y="4448"/>
                  </a:cubicBezTo>
                  <a:cubicBezTo>
                    <a:pt x="299" y="4507"/>
                    <a:pt x="351" y="4550"/>
                    <a:pt x="396" y="4550"/>
                  </a:cubicBezTo>
                  <a:cubicBezTo>
                    <a:pt x="406" y="4550"/>
                    <a:pt x="415" y="4548"/>
                    <a:pt x="424" y="4544"/>
                  </a:cubicBezTo>
                  <a:cubicBezTo>
                    <a:pt x="1421" y="4269"/>
                    <a:pt x="2412" y="4120"/>
                    <a:pt x="3385" y="3821"/>
                  </a:cubicBezTo>
                  <a:cubicBezTo>
                    <a:pt x="3503" y="3776"/>
                    <a:pt x="3462" y="3599"/>
                    <a:pt x="3357" y="3599"/>
                  </a:cubicBezTo>
                  <a:cubicBezTo>
                    <a:pt x="3351" y="3599"/>
                    <a:pt x="3344" y="3599"/>
                    <a:pt x="3337" y="3601"/>
                  </a:cubicBezTo>
                  <a:cubicBezTo>
                    <a:pt x="2836" y="3750"/>
                    <a:pt x="2364" y="3875"/>
                    <a:pt x="1869" y="4001"/>
                  </a:cubicBezTo>
                  <a:cubicBezTo>
                    <a:pt x="1566" y="4056"/>
                    <a:pt x="1166" y="4235"/>
                    <a:pt x="877" y="4235"/>
                  </a:cubicBezTo>
                  <a:cubicBezTo>
                    <a:pt x="665" y="4235"/>
                    <a:pt x="512" y="4138"/>
                    <a:pt x="502" y="3821"/>
                  </a:cubicBezTo>
                  <a:cubicBezTo>
                    <a:pt x="448" y="2580"/>
                    <a:pt x="227" y="1362"/>
                    <a:pt x="251" y="90"/>
                  </a:cubicBezTo>
                  <a:cubicBezTo>
                    <a:pt x="251" y="31"/>
                    <a:pt x="202" y="1"/>
                    <a:pt x="15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88"/>
            <p:cNvSpPr/>
            <p:nvPr/>
          </p:nvSpPr>
          <p:spPr>
            <a:xfrm>
              <a:off x="6582936" y="3159260"/>
              <a:ext cx="8075" cy="6300"/>
            </a:xfrm>
            <a:custGeom>
              <a:rect b="b" l="l" r="r" t="t"/>
              <a:pathLst>
                <a:path extrusionOk="0" h="252" w="323">
                  <a:moveTo>
                    <a:pt x="173" y="0"/>
                  </a:moveTo>
                  <a:cubicBezTo>
                    <a:pt x="0" y="0"/>
                    <a:pt x="0" y="251"/>
                    <a:pt x="173" y="251"/>
                  </a:cubicBezTo>
                  <a:cubicBezTo>
                    <a:pt x="323" y="251"/>
                    <a:pt x="323" y="0"/>
                    <a:pt x="1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88"/>
            <p:cNvSpPr/>
            <p:nvPr/>
          </p:nvSpPr>
          <p:spPr>
            <a:xfrm>
              <a:off x="6592786" y="3150610"/>
              <a:ext cx="8225" cy="6275"/>
            </a:xfrm>
            <a:custGeom>
              <a:rect b="b" l="l" r="r" t="t"/>
              <a:pathLst>
                <a:path extrusionOk="0" h="251" w="329">
                  <a:moveTo>
                    <a:pt x="179" y="0"/>
                  </a:moveTo>
                  <a:cubicBezTo>
                    <a:pt x="0" y="0"/>
                    <a:pt x="0" y="251"/>
                    <a:pt x="179" y="251"/>
                  </a:cubicBezTo>
                  <a:cubicBezTo>
                    <a:pt x="329" y="251"/>
                    <a:pt x="329" y="0"/>
                    <a:pt x="17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88"/>
            <p:cNvSpPr/>
            <p:nvPr/>
          </p:nvSpPr>
          <p:spPr>
            <a:xfrm>
              <a:off x="6594711" y="3162985"/>
              <a:ext cx="8700" cy="6300"/>
            </a:xfrm>
            <a:custGeom>
              <a:rect b="b" l="l" r="r" t="t"/>
              <a:pathLst>
                <a:path extrusionOk="0" h="252" w="348">
                  <a:moveTo>
                    <a:pt x="174" y="1"/>
                  </a:moveTo>
                  <a:cubicBezTo>
                    <a:pt x="1" y="1"/>
                    <a:pt x="1" y="251"/>
                    <a:pt x="174" y="251"/>
                  </a:cubicBezTo>
                  <a:cubicBezTo>
                    <a:pt x="347" y="251"/>
                    <a:pt x="347" y="1"/>
                    <a:pt x="17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88"/>
            <p:cNvSpPr/>
            <p:nvPr/>
          </p:nvSpPr>
          <p:spPr>
            <a:xfrm>
              <a:off x="6669336" y="3215960"/>
              <a:ext cx="8700" cy="6750"/>
            </a:xfrm>
            <a:custGeom>
              <a:rect b="b" l="l" r="r" t="t"/>
              <a:pathLst>
                <a:path extrusionOk="0" h="270" w="348">
                  <a:moveTo>
                    <a:pt x="174" y="1"/>
                  </a:moveTo>
                  <a:cubicBezTo>
                    <a:pt x="1" y="1"/>
                    <a:pt x="1" y="270"/>
                    <a:pt x="174" y="270"/>
                  </a:cubicBezTo>
                  <a:cubicBezTo>
                    <a:pt x="347" y="270"/>
                    <a:pt x="347" y="1"/>
                    <a:pt x="17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88"/>
            <p:cNvSpPr/>
            <p:nvPr/>
          </p:nvSpPr>
          <p:spPr>
            <a:xfrm>
              <a:off x="6678611" y="3204785"/>
              <a:ext cx="8225" cy="6125"/>
            </a:xfrm>
            <a:custGeom>
              <a:rect b="b" l="l" r="r" t="t"/>
              <a:pathLst>
                <a:path extrusionOk="0" h="245" w="329">
                  <a:moveTo>
                    <a:pt x="179" y="0"/>
                  </a:moveTo>
                  <a:cubicBezTo>
                    <a:pt x="0" y="0"/>
                    <a:pt x="0" y="245"/>
                    <a:pt x="179" y="245"/>
                  </a:cubicBezTo>
                  <a:cubicBezTo>
                    <a:pt x="328" y="245"/>
                    <a:pt x="328" y="0"/>
                    <a:pt x="17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88"/>
            <p:cNvSpPr/>
            <p:nvPr/>
          </p:nvSpPr>
          <p:spPr>
            <a:xfrm>
              <a:off x="6683086" y="3218360"/>
              <a:ext cx="8075" cy="6300"/>
            </a:xfrm>
            <a:custGeom>
              <a:rect b="b" l="l" r="r" t="t"/>
              <a:pathLst>
                <a:path extrusionOk="0" h="252" w="323">
                  <a:moveTo>
                    <a:pt x="173" y="0"/>
                  </a:moveTo>
                  <a:cubicBezTo>
                    <a:pt x="0" y="0"/>
                    <a:pt x="0" y="251"/>
                    <a:pt x="173" y="251"/>
                  </a:cubicBezTo>
                  <a:cubicBezTo>
                    <a:pt x="323" y="251"/>
                    <a:pt x="323" y="0"/>
                    <a:pt x="1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88"/>
            <p:cNvSpPr/>
            <p:nvPr/>
          </p:nvSpPr>
          <p:spPr>
            <a:xfrm>
              <a:off x="6539961" y="3268810"/>
              <a:ext cx="8825" cy="6125"/>
            </a:xfrm>
            <a:custGeom>
              <a:rect b="b" l="l" r="r" t="t"/>
              <a:pathLst>
                <a:path extrusionOk="0" h="245" w="353">
                  <a:moveTo>
                    <a:pt x="173" y="0"/>
                  </a:moveTo>
                  <a:cubicBezTo>
                    <a:pt x="0" y="0"/>
                    <a:pt x="0" y="245"/>
                    <a:pt x="173" y="245"/>
                  </a:cubicBezTo>
                  <a:cubicBezTo>
                    <a:pt x="352" y="245"/>
                    <a:pt x="352" y="0"/>
                    <a:pt x="1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88"/>
            <p:cNvSpPr/>
            <p:nvPr/>
          </p:nvSpPr>
          <p:spPr>
            <a:xfrm>
              <a:off x="6547411" y="3257610"/>
              <a:ext cx="8075" cy="6150"/>
            </a:xfrm>
            <a:custGeom>
              <a:rect b="b" l="l" r="r" t="t"/>
              <a:pathLst>
                <a:path extrusionOk="0" h="246" w="323">
                  <a:moveTo>
                    <a:pt x="174" y="0"/>
                  </a:moveTo>
                  <a:cubicBezTo>
                    <a:pt x="1" y="0"/>
                    <a:pt x="1" y="245"/>
                    <a:pt x="174" y="245"/>
                  </a:cubicBezTo>
                  <a:cubicBezTo>
                    <a:pt x="323" y="245"/>
                    <a:pt x="323" y="0"/>
                    <a:pt x="17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88"/>
            <p:cNvSpPr/>
            <p:nvPr/>
          </p:nvSpPr>
          <p:spPr>
            <a:xfrm>
              <a:off x="6599061" y="3292385"/>
              <a:ext cx="8675" cy="6300"/>
            </a:xfrm>
            <a:custGeom>
              <a:rect b="b" l="l" r="r" t="t"/>
              <a:pathLst>
                <a:path extrusionOk="0" h="252" w="347">
                  <a:moveTo>
                    <a:pt x="173" y="0"/>
                  </a:moveTo>
                  <a:cubicBezTo>
                    <a:pt x="0" y="0"/>
                    <a:pt x="0" y="251"/>
                    <a:pt x="173" y="251"/>
                  </a:cubicBezTo>
                  <a:cubicBezTo>
                    <a:pt x="346" y="251"/>
                    <a:pt x="346" y="0"/>
                    <a:pt x="1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88"/>
            <p:cNvSpPr/>
            <p:nvPr/>
          </p:nvSpPr>
          <p:spPr>
            <a:xfrm>
              <a:off x="6603986" y="3304760"/>
              <a:ext cx="8825" cy="6300"/>
            </a:xfrm>
            <a:custGeom>
              <a:rect b="b" l="l" r="r" t="t"/>
              <a:pathLst>
                <a:path extrusionOk="0" h="252" w="353">
                  <a:moveTo>
                    <a:pt x="179" y="1"/>
                  </a:moveTo>
                  <a:cubicBezTo>
                    <a:pt x="0" y="1"/>
                    <a:pt x="0" y="252"/>
                    <a:pt x="179" y="252"/>
                  </a:cubicBezTo>
                  <a:cubicBezTo>
                    <a:pt x="352" y="252"/>
                    <a:pt x="352" y="1"/>
                    <a:pt x="1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88"/>
            <p:cNvSpPr/>
            <p:nvPr/>
          </p:nvSpPr>
          <p:spPr>
            <a:xfrm>
              <a:off x="6612786" y="3294335"/>
              <a:ext cx="8075" cy="6125"/>
            </a:xfrm>
            <a:custGeom>
              <a:rect b="b" l="l" r="r" t="t"/>
              <a:pathLst>
                <a:path extrusionOk="0" h="245" w="323">
                  <a:moveTo>
                    <a:pt x="173" y="0"/>
                  </a:moveTo>
                  <a:cubicBezTo>
                    <a:pt x="0" y="0"/>
                    <a:pt x="0" y="245"/>
                    <a:pt x="173" y="245"/>
                  </a:cubicBezTo>
                  <a:cubicBezTo>
                    <a:pt x="323" y="245"/>
                    <a:pt x="323" y="0"/>
                    <a:pt x="1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88"/>
            <p:cNvSpPr/>
            <p:nvPr/>
          </p:nvSpPr>
          <p:spPr>
            <a:xfrm>
              <a:off x="6487111" y="3318510"/>
              <a:ext cx="8100" cy="6275"/>
            </a:xfrm>
            <a:custGeom>
              <a:rect b="b" l="l" r="r" t="t"/>
              <a:pathLst>
                <a:path extrusionOk="0" h="251" w="324">
                  <a:moveTo>
                    <a:pt x="150" y="0"/>
                  </a:moveTo>
                  <a:cubicBezTo>
                    <a:pt x="1" y="0"/>
                    <a:pt x="1" y="251"/>
                    <a:pt x="150" y="251"/>
                  </a:cubicBezTo>
                  <a:cubicBezTo>
                    <a:pt x="323" y="251"/>
                    <a:pt x="323" y="0"/>
                    <a:pt x="15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88"/>
            <p:cNvSpPr/>
            <p:nvPr/>
          </p:nvSpPr>
          <p:spPr>
            <a:xfrm>
              <a:off x="6489661" y="3330285"/>
              <a:ext cx="8675" cy="6300"/>
            </a:xfrm>
            <a:custGeom>
              <a:rect b="b" l="l" r="r" t="t"/>
              <a:pathLst>
                <a:path extrusionOk="0" h="252" w="347">
                  <a:moveTo>
                    <a:pt x="173" y="1"/>
                  </a:moveTo>
                  <a:cubicBezTo>
                    <a:pt x="0" y="1"/>
                    <a:pt x="0" y="252"/>
                    <a:pt x="173" y="252"/>
                  </a:cubicBezTo>
                  <a:cubicBezTo>
                    <a:pt x="346" y="252"/>
                    <a:pt x="346" y="1"/>
                    <a:pt x="17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88"/>
            <p:cNvSpPr/>
            <p:nvPr/>
          </p:nvSpPr>
          <p:spPr>
            <a:xfrm>
              <a:off x="6696661" y="3099560"/>
              <a:ext cx="8075" cy="6300"/>
            </a:xfrm>
            <a:custGeom>
              <a:rect b="b" l="l" r="r" t="t"/>
              <a:pathLst>
                <a:path extrusionOk="0" h="252" w="323">
                  <a:moveTo>
                    <a:pt x="150" y="0"/>
                  </a:moveTo>
                  <a:cubicBezTo>
                    <a:pt x="0" y="0"/>
                    <a:pt x="0" y="251"/>
                    <a:pt x="150" y="251"/>
                  </a:cubicBezTo>
                  <a:cubicBezTo>
                    <a:pt x="323" y="251"/>
                    <a:pt x="323" y="0"/>
                    <a:pt x="15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88"/>
            <p:cNvSpPr/>
            <p:nvPr/>
          </p:nvSpPr>
          <p:spPr>
            <a:xfrm>
              <a:off x="6705461" y="3107010"/>
              <a:ext cx="8100" cy="6900"/>
            </a:xfrm>
            <a:custGeom>
              <a:rect b="b" l="l" r="r" t="t"/>
              <a:pathLst>
                <a:path extrusionOk="0" h="276" w="324">
                  <a:moveTo>
                    <a:pt x="150" y="1"/>
                  </a:moveTo>
                  <a:cubicBezTo>
                    <a:pt x="1" y="1"/>
                    <a:pt x="1" y="275"/>
                    <a:pt x="150" y="275"/>
                  </a:cubicBezTo>
                  <a:cubicBezTo>
                    <a:pt x="323" y="275"/>
                    <a:pt x="323" y="1"/>
                    <a:pt x="15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35" name="Google Shape;3235;p88"/>
          <p:cNvGrpSpPr/>
          <p:nvPr/>
        </p:nvGrpSpPr>
        <p:grpSpPr>
          <a:xfrm>
            <a:off x="8106339" y="4021869"/>
            <a:ext cx="1210840" cy="1568321"/>
            <a:chOff x="5879975" y="3227400"/>
            <a:chExt cx="234350" cy="303550"/>
          </a:xfrm>
        </p:grpSpPr>
        <p:sp>
          <p:nvSpPr>
            <p:cNvPr id="3236" name="Google Shape;3236;p88"/>
            <p:cNvSpPr/>
            <p:nvPr/>
          </p:nvSpPr>
          <p:spPr>
            <a:xfrm>
              <a:off x="5879975" y="3227400"/>
              <a:ext cx="234350" cy="298525"/>
            </a:xfrm>
            <a:custGeom>
              <a:rect b="b" l="l" r="r" t="t"/>
              <a:pathLst>
                <a:path extrusionOk="0" h="11941" w="9374">
                  <a:moveTo>
                    <a:pt x="1" y="0"/>
                  </a:moveTo>
                  <a:lnTo>
                    <a:pt x="1" y="0"/>
                  </a:lnTo>
                  <a:cubicBezTo>
                    <a:pt x="299" y="1248"/>
                    <a:pt x="795" y="2562"/>
                    <a:pt x="1195" y="3809"/>
                  </a:cubicBezTo>
                  <a:cubicBezTo>
                    <a:pt x="1911" y="6221"/>
                    <a:pt x="3953" y="7117"/>
                    <a:pt x="5744" y="8609"/>
                  </a:cubicBezTo>
                  <a:cubicBezTo>
                    <a:pt x="6568" y="9254"/>
                    <a:pt x="7338" y="9851"/>
                    <a:pt x="8084" y="10573"/>
                  </a:cubicBezTo>
                  <a:cubicBezTo>
                    <a:pt x="8486" y="10953"/>
                    <a:pt x="8786" y="11473"/>
                    <a:pt x="9219" y="11792"/>
                  </a:cubicBezTo>
                  <a:lnTo>
                    <a:pt x="9219" y="11792"/>
                  </a:lnTo>
                  <a:cubicBezTo>
                    <a:pt x="9125" y="11628"/>
                    <a:pt x="9004" y="11372"/>
                    <a:pt x="8956" y="11218"/>
                  </a:cubicBezTo>
                  <a:cubicBezTo>
                    <a:pt x="8257" y="9254"/>
                    <a:pt x="8179" y="7218"/>
                    <a:pt x="7338" y="5248"/>
                  </a:cubicBezTo>
                  <a:cubicBezTo>
                    <a:pt x="5971" y="2066"/>
                    <a:pt x="2807" y="1368"/>
                    <a:pt x="1" y="0"/>
                  </a:cubicBezTo>
                  <a:close/>
                  <a:moveTo>
                    <a:pt x="9219" y="11792"/>
                  </a:moveTo>
                  <a:cubicBezTo>
                    <a:pt x="9264" y="11869"/>
                    <a:pt x="9303" y="11925"/>
                    <a:pt x="9326" y="11940"/>
                  </a:cubicBezTo>
                  <a:lnTo>
                    <a:pt x="9373" y="11893"/>
                  </a:lnTo>
                  <a:cubicBezTo>
                    <a:pt x="9320" y="11862"/>
                    <a:pt x="9269" y="11828"/>
                    <a:pt x="9219" y="1179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88"/>
            <p:cNvSpPr/>
            <p:nvPr/>
          </p:nvSpPr>
          <p:spPr>
            <a:xfrm>
              <a:off x="5909075" y="3265200"/>
              <a:ext cx="204300" cy="265750"/>
            </a:xfrm>
            <a:custGeom>
              <a:rect b="b" l="l" r="r" t="t"/>
              <a:pathLst>
                <a:path extrusionOk="0" h="10630" w="8172">
                  <a:moveTo>
                    <a:pt x="152" y="1"/>
                  </a:moveTo>
                  <a:cubicBezTo>
                    <a:pt x="70" y="1"/>
                    <a:pt x="1" y="106"/>
                    <a:pt x="78" y="184"/>
                  </a:cubicBezTo>
                  <a:cubicBezTo>
                    <a:pt x="1523" y="1772"/>
                    <a:pt x="3111" y="3240"/>
                    <a:pt x="4580" y="4834"/>
                  </a:cubicBezTo>
                  <a:cubicBezTo>
                    <a:pt x="6048" y="6452"/>
                    <a:pt x="6968" y="8637"/>
                    <a:pt x="7941" y="10578"/>
                  </a:cubicBezTo>
                  <a:cubicBezTo>
                    <a:pt x="7962" y="10614"/>
                    <a:pt x="7991" y="10629"/>
                    <a:pt x="8022" y="10629"/>
                  </a:cubicBezTo>
                  <a:cubicBezTo>
                    <a:pt x="8095" y="10629"/>
                    <a:pt x="8172" y="10541"/>
                    <a:pt x="8138" y="10452"/>
                  </a:cubicBezTo>
                  <a:cubicBezTo>
                    <a:pt x="7195" y="8590"/>
                    <a:pt x="6269" y="6524"/>
                    <a:pt x="4926" y="4906"/>
                  </a:cubicBezTo>
                  <a:cubicBezTo>
                    <a:pt x="3463" y="3169"/>
                    <a:pt x="1744" y="1700"/>
                    <a:pt x="228" y="35"/>
                  </a:cubicBezTo>
                  <a:cubicBezTo>
                    <a:pt x="204" y="11"/>
                    <a:pt x="177" y="1"/>
                    <a:pt x="15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88"/>
            <p:cNvSpPr/>
            <p:nvPr/>
          </p:nvSpPr>
          <p:spPr>
            <a:xfrm>
              <a:off x="5914450" y="3282500"/>
              <a:ext cx="63175" cy="51225"/>
            </a:xfrm>
            <a:custGeom>
              <a:rect b="b" l="l" r="r" t="t"/>
              <a:pathLst>
                <a:path extrusionOk="0" h="2049" w="2527">
                  <a:moveTo>
                    <a:pt x="2413" y="1"/>
                  </a:moveTo>
                  <a:cubicBezTo>
                    <a:pt x="2356" y="1"/>
                    <a:pt x="2299" y="38"/>
                    <a:pt x="2299" y="113"/>
                  </a:cubicBezTo>
                  <a:lnTo>
                    <a:pt x="2299" y="1775"/>
                  </a:lnTo>
                  <a:lnTo>
                    <a:pt x="2299" y="1775"/>
                  </a:lnTo>
                  <a:cubicBezTo>
                    <a:pt x="1623" y="1446"/>
                    <a:pt x="925" y="1219"/>
                    <a:pt x="186" y="1080"/>
                  </a:cubicBezTo>
                  <a:cubicBezTo>
                    <a:pt x="171" y="1075"/>
                    <a:pt x="158" y="1073"/>
                    <a:pt x="145" y="1073"/>
                  </a:cubicBezTo>
                  <a:cubicBezTo>
                    <a:pt x="29" y="1073"/>
                    <a:pt x="1" y="1256"/>
                    <a:pt x="114" y="1283"/>
                  </a:cubicBezTo>
                  <a:cubicBezTo>
                    <a:pt x="908" y="1456"/>
                    <a:pt x="1631" y="1677"/>
                    <a:pt x="2353" y="2029"/>
                  </a:cubicBezTo>
                  <a:cubicBezTo>
                    <a:pt x="2373" y="2042"/>
                    <a:pt x="2395" y="2048"/>
                    <a:pt x="2416" y="2048"/>
                  </a:cubicBezTo>
                  <a:cubicBezTo>
                    <a:pt x="2473" y="2048"/>
                    <a:pt x="2526" y="2008"/>
                    <a:pt x="2526" y="1952"/>
                  </a:cubicBezTo>
                  <a:lnTo>
                    <a:pt x="2526" y="113"/>
                  </a:lnTo>
                  <a:cubicBezTo>
                    <a:pt x="2526" y="38"/>
                    <a:pt x="2469" y="1"/>
                    <a:pt x="24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88"/>
            <p:cNvSpPr/>
            <p:nvPr/>
          </p:nvSpPr>
          <p:spPr>
            <a:xfrm>
              <a:off x="5942675" y="3326500"/>
              <a:ext cx="84625" cy="57200"/>
            </a:xfrm>
            <a:custGeom>
              <a:rect b="b" l="l" r="r" t="t"/>
              <a:pathLst>
                <a:path extrusionOk="0" h="2288" w="3385">
                  <a:moveTo>
                    <a:pt x="3286" y="0"/>
                  </a:moveTo>
                  <a:cubicBezTo>
                    <a:pt x="3237" y="0"/>
                    <a:pt x="3188" y="30"/>
                    <a:pt x="3188" y="90"/>
                  </a:cubicBezTo>
                  <a:cubicBezTo>
                    <a:pt x="3166" y="728"/>
                    <a:pt x="3080" y="1366"/>
                    <a:pt x="3047" y="1999"/>
                  </a:cubicBezTo>
                  <a:lnTo>
                    <a:pt x="3047" y="1999"/>
                  </a:lnTo>
                  <a:cubicBezTo>
                    <a:pt x="2144" y="1555"/>
                    <a:pt x="1132" y="1332"/>
                    <a:pt x="125" y="1236"/>
                  </a:cubicBezTo>
                  <a:cubicBezTo>
                    <a:pt x="119" y="1235"/>
                    <a:pt x="113" y="1234"/>
                    <a:pt x="107" y="1234"/>
                  </a:cubicBezTo>
                  <a:cubicBezTo>
                    <a:pt x="0" y="1234"/>
                    <a:pt x="6" y="1433"/>
                    <a:pt x="125" y="1433"/>
                  </a:cubicBezTo>
                  <a:cubicBezTo>
                    <a:pt x="1146" y="1535"/>
                    <a:pt x="2191" y="1785"/>
                    <a:pt x="3110" y="2281"/>
                  </a:cubicBezTo>
                  <a:cubicBezTo>
                    <a:pt x="3120" y="2285"/>
                    <a:pt x="3131" y="2287"/>
                    <a:pt x="3142" y="2287"/>
                  </a:cubicBezTo>
                  <a:cubicBezTo>
                    <a:pt x="3195" y="2287"/>
                    <a:pt x="3260" y="2243"/>
                    <a:pt x="3260" y="2179"/>
                  </a:cubicBezTo>
                  <a:cubicBezTo>
                    <a:pt x="3284" y="1487"/>
                    <a:pt x="3385" y="788"/>
                    <a:pt x="3385" y="90"/>
                  </a:cubicBezTo>
                  <a:cubicBezTo>
                    <a:pt x="3385" y="30"/>
                    <a:pt x="3336" y="0"/>
                    <a:pt x="328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88"/>
            <p:cNvSpPr/>
            <p:nvPr/>
          </p:nvSpPr>
          <p:spPr>
            <a:xfrm>
              <a:off x="5999550" y="3375200"/>
              <a:ext cx="62300" cy="52075"/>
            </a:xfrm>
            <a:custGeom>
              <a:rect b="b" l="l" r="r" t="t"/>
              <a:pathLst>
                <a:path extrusionOk="0" h="2083" w="2492">
                  <a:moveTo>
                    <a:pt x="2363" y="1"/>
                  </a:moveTo>
                  <a:cubicBezTo>
                    <a:pt x="2325" y="1"/>
                    <a:pt x="2289" y="24"/>
                    <a:pt x="2280" y="82"/>
                  </a:cubicBezTo>
                  <a:cubicBezTo>
                    <a:pt x="2164" y="665"/>
                    <a:pt x="2176" y="1263"/>
                    <a:pt x="2178" y="1842"/>
                  </a:cubicBezTo>
                  <a:lnTo>
                    <a:pt x="2178" y="1842"/>
                  </a:lnTo>
                  <a:cubicBezTo>
                    <a:pt x="1501" y="1672"/>
                    <a:pt x="849" y="1442"/>
                    <a:pt x="191" y="1228"/>
                  </a:cubicBezTo>
                  <a:cubicBezTo>
                    <a:pt x="182" y="1227"/>
                    <a:pt x="174" y="1226"/>
                    <a:pt x="166" y="1226"/>
                  </a:cubicBezTo>
                  <a:cubicBezTo>
                    <a:pt x="37" y="1226"/>
                    <a:pt x="0" y="1405"/>
                    <a:pt x="113" y="1455"/>
                  </a:cubicBezTo>
                  <a:cubicBezTo>
                    <a:pt x="835" y="1652"/>
                    <a:pt x="1534" y="1903"/>
                    <a:pt x="2256" y="2076"/>
                  </a:cubicBezTo>
                  <a:cubicBezTo>
                    <a:pt x="2269" y="2080"/>
                    <a:pt x="2282" y="2082"/>
                    <a:pt x="2294" y="2082"/>
                  </a:cubicBezTo>
                  <a:cubicBezTo>
                    <a:pt x="2353" y="2082"/>
                    <a:pt x="2405" y="2039"/>
                    <a:pt x="2405" y="1975"/>
                  </a:cubicBezTo>
                  <a:cubicBezTo>
                    <a:pt x="2382" y="1354"/>
                    <a:pt x="2352" y="757"/>
                    <a:pt x="2477" y="136"/>
                  </a:cubicBezTo>
                  <a:cubicBezTo>
                    <a:pt x="2492" y="59"/>
                    <a:pt x="2424" y="1"/>
                    <a:pt x="23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88"/>
            <p:cNvSpPr/>
            <p:nvPr/>
          </p:nvSpPr>
          <p:spPr>
            <a:xfrm>
              <a:off x="5999375" y="3323825"/>
              <a:ext cx="8675" cy="6875"/>
            </a:xfrm>
            <a:custGeom>
              <a:rect b="b" l="l" r="r" t="t"/>
              <a:pathLst>
                <a:path extrusionOk="0" h="275" w="347">
                  <a:moveTo>
                    <a:pt x="174" y="0"/>
                  </a:moveTo>
                  <a:cubicBezTo>
                    <a:pt x="1" y="0"/>
                    <a:pt x="1" y="275"/>
                    <a:pt x="174" y="275"/>
                  </a:cubicBezTo>
                  <a:cubicBezTo>
                    <a:pt x="347" y="275"/>
                    <a:pt x="347" y="0"/>
                    <a:pt x="1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88"/>
            <p:cNvSpPr/>
            <p:nvPr/>
          </p:nvSpPr>
          <p:spPr>
            <a:xfrm>
              <a:off x="6003700" y="3305750"/>
              <a:ext cx="8100" cy="6300"/>
            </a:xfrm>
            <a:custGeom>
              <a:rect b="b" l="l" r="r" t="t"/>
              <a:pathLst>
                <a:path extrusionOk="0" h="252" w="324">
                  <a:moveTo>
                    <a:pt x="174" y="1"/>
                  </a:moveTo>
                  <a:cubicBezTo>
                    <a:pt x="1" y="1"/>
                    <a:pt x="1" y="251"/>
                    <a:pt x="174" y="251"/>
                  </a:cubicBezTo>
                  <a:cubicBezTo>
                    <a:pt x="323" y="251"/>
                    <a:pt x="323" y="1"/>
                    <a:pt x="1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88"/>
            <p:cNvSpPr/>
            <p:nvPr/>
          </p:nvSpPr>
          <p:spPr>
            <a:xfrm>
              <a:off x="5907300" y="3293375"/>
              <a:ext cx="8075" cy="6875"/>
            </a:xfrm>
            <a:custGeom>
              <a:rect b="b" l="l" r="r" t="t"/>
              <a:pathLst>
                <a:path extrusionOk="0" h="275" w="323">
                  <a:moveTo>
                    <a:pt x="173" y="0"/>
                  </a:moveTo>
                  <a:cubicBezTo>
                    <a:pt x="0" y="0"/>
                    <a:pt x="0" y="275"/>
                    <a:pt x="173" y="275"/>
                  </a:cubicBezTo>
                  <a:cubicBezTo>
                    <a:pt x="323" y="275"/>
                    <a:pt x="323" y="0"/>
                    <a:pt x="1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88"/>
            <p:cNvSpPr/>
            <p:nvPr/>
          </p:nvSpPr>
          <p:spPr>
            <a:xfrm>
              <a:off x="5942675" y="3339925"/>
              <a:ext cx="8825" cy="6300"/>
            </a:xfrm>
            <a:custGeom>
              <a:rect b="b" l="l" r="r" t="t"/>
              <a:pathLst>
                <a:path extrusionOk="0" h="252" w="353">
                  <a:moveTo>
                    <a:pt x="179" y="1"/>
                  </a:moveTo>
                  <a:cubicBezTo>
                    <a:pt x="0" y="1"/>
                    <a:pt x="0" y="251"/>
                    <a:pt x="179" y="251"/>
                  </a:cubicBezTo>
                  <a:cubicBezTo>
                    <a:pt x="352" y="251"/>
                    <a:pt x="352" y="1"/>
                    <a:pt x="1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88"/>
            <p:cNvSpPr/>
            <p:nvPr/>
          </p:nvSpPr>
          <p:spPr>
            <a:xfrm>
              <a:off x="5957000" y="3345000"/>
              <a:ext cx="8825" cy="6900"/>
            </a:xfrm>
            <a:custGeom>
              <a:rect b="b" l="l" r="r" t="t"/>
              <a:pathLst>
                <a:path extrusionOk="0" h="276" w="353">
                  <a:moveTo>
                    <a:pt x="173" y="1"/>
                  </a:moveTo>
                  <a:cubicBezTo>
                    <a:pt x="0" y="1"/>
                    <a:pt x="0" y="275"/>
                    <a:pt x="173" y="275"/>
                  </a:cubicBezTo>
                  <a:cubicBezTo>
                    <a:pt x="352" y="275"/>
                    <a:pt x="352" y="1"/>
                    <a:pt x="1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88"/>
            <p:cNvSpPr/>
            <p:nvPr/>
          </p:nvSpPr>
          <p:spPr>
            <a:xfrm>
              <a:off x="6069525" y="3417700"/>
              <a:ext cx="8825" cy="6875"/>
            </a:xfrm>
            <a:custGeom>
              <a:rect b="b" l="l" r="r" t="t"/>
              <a:pathLst>
                <a:path extrusionOk="0" h="275" w="353">
                  <a:moveTo>
                    <a:pt x="180" y="0"/>
                  </a:moveTo>
                  <a:cubicBezTo>
                    <a:pt x="0" y="0"/>
                    <a:pt x="0" y="275"/>
                    <a:pt x="180" y="275"/>
                  </a:cubicBezTo>
                  <a:cubicBezTo>
                    <a:pt x="353" y="275"/>
                    <a:pt x="353" y="0"/>
                    <a:pt x="1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88"/>
            <p:cNvSpPr/>
            <p:nvPr/>
          </p:nvSpPr>
          <p:spPr>
            <a:xfrm>
              <a:off x="6040425" y="3435150"/>
              <a:ext cx="8675" cy="6300"/>
            </a:xfrm>
            <a:custGeom>
              <a:rect b="b" l="l" r="r" t="t"/>
              <a:pathLst>
                <a:path extrusionOk="0" h="252" w="347">
                  <a:moveTo>
                    <a:pt x="173" y="1"/>
                  </a:moveTo>
                  <a:cubicBezTo>
                    <a:pt x="0" y="1"/>
                    <a:pt x="0" y="251"/>
                    <a:pt x="173" y="251"/>
                  </a:cubicBezTo>
                  <a:cubicBezTo>
                    <a:pt x="347" y="251"/>
                    <a:pt x="347" y="1"/>
                    <a:pt x="1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48" name="Google Shape;3248;p88"/>
          <p:cNvSpPr/>
          <p:nvPr/>
        </p:nvSpPr>
        <p:spPr>
          <a:xfrm rot="6975567">
            <a:off x="-509065" y="-49008"/>
            <a:ext cx="1573926" cy="1177994"/>
          </a:xfrm>
          <a:custGeom>
            <a:rect b="b" l="l" r="r" t="t"/>
            <a:pathLst>
              <a:path extrusionOk="0" h="10407" w="13905">
                <a:moveTo>
                  <a:pt x="7151" y="0"/>
                </a:moveTo>
                <a:cubicBezTo>
                  <a:pt x="6687" y="0"/>
                  <a:pt x="6182" y="232"/>
                  <a:pt x="5899" y="601"/>
                </a:cubicBezTo>
                <a:cubicBezTo>
                  <a:pt x="5397" y="1276"/>
                  <a:pt x="5349" y="2172"/>
                  <a:pt x="5302" y="2989"/>
                </a:cubicBezTo>
                <a:cubicBezTo>
                  <a:pt x="5272" y="3437"/>
                  <a:pt x="5248" y="3909"/>
                  <a:pt x="5003" y="4285"/>
                </a:cubicBezTo>
                <a:cubicBezTo>
                  <a:pt x="4826" y="4592"/>
                  <a:pt x="4486" y="4812"/>
                  <a:pt x="4144" y="4812"/>
                </a:cubicBezTo>
                <a:cubicBezTo>
                  <a:pt x="4047" y="4812"/>
                  <a:pt x="3950" y="4795"/>
                  <a:pt x="3857" y="4757"/>
                </a:cubicBezTo>
                <a:cubicBezTo>
                  <a:pt x="3236" y="4482"/>
                  <a:pt x="3332" y="3586"/>
                  <a:pt x="3182" y="2918"/>
                </a:cubicBezTo>
                <a:cubicBezTo>
                  <a:pt x="3063" y="2392"/>
                  <a:pt x="2687" y="1748"/>
                  <a:pt x="2138" y="1748"/>
                </a:cubicBezTo>
                <a:cubicBezTo>
                  <a:pt x="0" y="1772"/>
                  <a:pt x="526" y="6076"/>
                  <a:pt x="824" y="7067"/>
                </a:cubicBezTo>
                <a:cubicBezTo>
                  <a:pt x="1123" y="8064"/>
                  <a:pt x="1666" y="9007"/>
                  <a:pt x="2514" y="9604"/>
                </a:cubicBezTo>
                <a:cubicBezTo>
                  <a:pt x="3461" y="10252"/>
                  <a:pt x="4685" y="10407"/>
                  <a:pt x="5848" y="10407"/>
                </a:cubicBezTo>
                <a:cubicBezTo>
                  <a:pt x="5939" y="10407"/>
                  <a:pt x="6029" y="10406"/>
                  <a:pt x="6120" y="10404"/>
                </a:cubicBezTo>
                <a:cubicBezTo>
                  <a:pt x="7958" y="10380"/>
                  <a:pt x="9851" y="10052"/>
                  <a:pt x="11343" y="9037"/>
                </a:cubicBezTo>
                <a:cubicBezTo>
                  <a:pt x="12860" y="7992"/>
                  <a:pt x="13904" y="6100"/>
                  <a:pt x="13457" y="4333"/>
                </a:cubicBezTo>
                <a:cubicBezTo>
                  <a:pt x="13361" y="3861"/>
                  <a:pt x="13134" y="3413"/>
                  <a:pt x="12788" y="3115"/>
                </a:cubicBezTo>
                <a:cubicBezTo>
                  <a:pt x="12545" y="2922"/>
                  <a:pt x="12232" y="2801"/>
                  <a:pt x="11927" y="2801"/>
                </a:cubicBezTo>
                <a:cubicBezTo>
                  <a:pt x="11760" y="2801"/>
                  <a:pt x="11595" y="2838"/>
                  <a:pt x="11445" y="2918"/>
                </a:cubicBezTo>
                <a:cubicBezTo>
                  <a:pt x="10973" y="3186"/>
                  <a:pt x="10794" y="3736"/>
                  <a:pt x="10597" y="4231"/>
                </a:cubicBezTo>
                <a:cubicBezTo>
                  <a:pt x="10376" y="4733"/>
                  <a:pt x="10000" y="5252"/>
                  <a:pt x="9481" y="5252"/>
                </a:cubicBezTo>
                <a:cubicBezTo>
                  <a:pt x="9105" y="5228"/>
                  <a:pt x="8782" y="4954"/>
                  <a:pt x="8633" y="4607"/>
                </a:cubicBezTo>
                <a:cubicBezTo>
                  <a:pt x="8460" y="4285"/>
                  <a:pt x="8436" y="3909"/>
                  <a:pt x="8406" y="3539"/>
                </a:cubicBezTo>
                <a:cubicBezTo>
                  <a:pt x="8358" y="2816"/>
                  <a:pt x="8311" y="2118"/>
                  <a:pt x="8257" y="1425"/>
                </a:cubicBezTo>
                <a:cubicBezTo>
                  <a:pt x="8233" y="1073"/>
                  <a:pt x="8209" y="703"/>
                  <a:pt x="8012" y="428"/>
                </a:cubicBezTo>
                <a:cubicBezTo>
                  <a:pt x="7821" y="130"/>
                  <a:pt x="7497" y="0"/>
                  <a:pt x="715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88"/>
          <p:cNvSpPr/>
          <p:nvPr/>
        </p:nvSpPr>
        <p:spPr>
          <a:xfrm>
            <a:off x="716671" y="284354"/>
            <a:ext cx="87407" cy="84936"/>
          </a:xfrm>
          <a:custGeom>
            <a:rect b="b" l="l" r="r" t="t"/>
            <a:pathLst>
              <a:path extrusionOk="0" h="825" w="849">
                <a:moveTo>
                  <a:pt x="425" y="1"/>
                </a:moveTo>
                <a:cubicBezTo>
                  <a:pt x="377" y="1"/>
                  <a:pt x="323" y="1"/>
                  <a:pt x="275" y="25"/>
                </a:cubicBezTo>
                <a:cubicBezTo>
                  <a:pt x="228" y="48"/>
                  <a:pt x="174" y="78"/>
                  <a:pt x="126" y="126"/>
                </a:cubicBezTo>
                <a:cubicBezTo>
                  <a:pt x="102" y="150"/>
                  <a:pt x="78" y="198"/>
                  <a:pt x="54" y="251"/>
                </a:cubicBezTo>
                <a:cubicBezTo>
                  <a:pt x="25" y="299"/>
                  <a:pt x="1" y="347"/>
                  <a:pt x="25" y="401"/>
                </a:cubicBezTo>
                <a:lnTo>
                  <a:pt x="25" y="526"/>
                </a:lnTo>
                <a:cubicBezTo>
                  <a:pt x="54" y="574"/>
                  <a:pt x="78" y="645"/>
                  <a:pt x="126" y="699"/>
                </a:cubicBezTo>
                <a:cubicBezTo>
                  <a:pt x="174" y="723"/>
                  <a:pt x="204" y="747"/>
                  <a:pt x="228" y="771"/>
                </a:cubicBezTo>
                <a:cubicBezTo>
                  <a:pt x="275" y="795"/>
                  <a:pt x="353" y="825"/>
                  <a:pt x="425" y="825"/>
                </a:cubicBezTo>
                <a:cubicBezTo>
                  <a:pt x="472" y="825"/>
                  <a:pt x="526" y="795"/>
                  <a:pt x="574" y="771"/>
                </a:cubicBezTo>
                <a:cubicBezTo>
                  <a:pt x="622" y="771"/>
                  <a:pt x="675" y="747"/>
                  <a:pt x="723" y="699"/>
                </a:cubicBezTo>
                <a:cubicBezTo>
                  <a:pt x="747" y="645"/>
                  <a:pt x="801" y="622"/>
                  <a:pt x="801" y="574"/>
                </a:cubicBezTo>
                <a:cubicBezTo>
                  <a:pt x="825" y="526"/>
                  <a:pt x="848" y="472"/>
                  <a:pt x="848" y="401"/>
                </a:cubicBezTo>
                <a:cubicBezTo>
                  <a:pt x="825" y="377"/>
                  <a:pt x="825" y="323"/>
                  <a:pt x="825" y="299"/>
                </a:cubicBezTo>
                <a:cubicBezTo>
                  <a:pt x="801" y="228"/>
                  <a:pt x="771" y="174"/>
                  <a:pt x="723" y="126"/>
                </a:cubicBezTo>
                <a:cubicBezTo>
                  <a:pt x="699" y="102"/>
                  <a:pt x="675" y="78"/>
                  <a:pt x="622" y="48"/>
                </a:cubicBezTo>
                <a:cubicBezTo>
                  <a:pt x="574" y="25"/>
                  <a:pt x="502" y="1"/>
                  <a:pt x="4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0" name="Google Shape;3250;p88"/>
          <p:cNvSpPr/>
          <p:nvPr/>
        </p:nvSpPr>
        <p:spPr>
          <a:xfrm>
            <a:off x="821786" y="79685"/>
            <a:ext cx="74435" cy="74538"/>
          </a:xfrm>
          <a:custGeom>
            <a:rect b="b" l="l" r="r" t="t"/>
            <a:pathLst>
              <a:path extrusionOk="0" h="724" w="723">
                <a:moveTo>
                  <a:pt x="377" y="1"/>
                </a:moveTo>
                <a:cubicBezTo>
                  <a:pt x="275" y="1"/>
                  <a:pt x="174" y="48"/>
                  <a:pt x="102" y="126"/>
                </a:cubicBezTo>
                <a:cubicBezTo>
                  <a:pt x="78" y="150"/>
                  <a:pt x="48" y="198"/>
                  <a:pt x="24" y="222"/>
                </a:cubicBezTo>
                <a:cubicBezTo>
                  <a:pt x="24" y="275"/>
                  <a:pt x="1" y="323"/>
                  <a:pt x="1" y="371"/>
                </a:cubicBezTo>
                <a:cubicBezTo>
                  <a:pt x="1" y="472"/>
                  <a:pt x="48" y="544"/>
                  <a:pt x="102" y="622"/>
                </a:cubicBezTo>
                <a:cubicBezTo>
                  <a:pt x="174" y="693"/>
                  <a:pt x="275" y="723"/>
                  <a:pt x="377" y="723"/>
                </a:cubicBezTo>
                <a:cubicBezTo>
                  <a:pt x="448" y="723"/>
                  <a:pt x="550" y="693"/>
                  <a:pt x="621" y="622"/>
                </a:cubicBezTo>
                <a:cubicBezTo>
                  <a:pt x="645" y="598"/>
                  <a:pt x="675" y="544"/>
                  <a:pt x="699" y="496"/>
                </a:cubicBezTo>
                <a:cubicBezTo>
                  <a:pt x="723" y="472"/>
                  <a:pt x="723" y="425"/>
                  <a:pt x="723" y="371"/>
                </a:cubicBezTo>
                <a:cubicBezTo>
                  <a:pt x="723" y="275"/>
                  <a:pt x="699" y="174"/>
                  <a:pt x="621" y="126"/>
                </a:cubicBezTo>
                <a:cubicBezTo>
                  <a:pt x="550" y="48"/>
                  <a:pt x="472" y="1"/>
                  <a:pt x="37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88"/>
          <p:cNvSpPr/>
          <p:nvPr/>
        </p:nvSpPr>
        <p:spPr>
          <a:xfrm>
            <a:off x="1106347" y="166371"/>
            <a:ext cx="66507" cy="67125"/>
          </a:xfrm>
          <a:custGeom>
            <a:rect b="b" l="l" r="r" t="t"/>
            <a:pathLst>
              <a:path extrusionOk="0" h="652" w="646">
                <a:moveTo>
                  <a:pt x="323" y="0"/>
                </a:moveTo>
                <a:cubicBezTo>
                  <a:pt x="269" y="0"/>
                  <a:pt x="245" y="30"/>
                  <a:pt x="198" y="30"/>
                </a:cubicBezTo>
                <a:cubicBezTo>
                  <a:pt x="150" y="54"/>
                  <a:pt x="120" y="78"/>
                  <a:pt x="96" y="102"/>
                </a:cubicBezTo>
                <a:cubicBezTo>
                  <a:pt x="72" y="126"/>
                  <a:pt x="48" y="180"/>
                  <a:pt x="25" y="203"/>
                </a:cubicBezTo>
                <a:cubicBezTo>
                  <a:pt x="1" y="251"/>
                  <a:pt x="1" y="275"/>
                  <a:pt x="1" y="329"/>
                </a:cubicBezTo>
                <a:cubicBezTo>
                  <a:pt x="1" y="353"/>
                  <a:pt x="1" y="377"/>
                  <a:pt x="25" y="424"/>
                </a:cubicBezTo>
                <a:cubicBezTo>
                  <a:pt x="25" y="478"/>
                  <a:pt x="48" y="526"/>
                  <a:pt x="96" y="550"/>
                </a:cubicBezTo>
                <a:cubicBezTo>
                  <a:pt x="120" y="574"/>
                  <a:pt x="150" y="597"/>
                  <a:pt x="174" y="597"/>
                </a:cubicBezTo>
                <a:cubicBezTo>
                  <a:pt x="222" y="627"/>
                  <a:pt x="269" y="651"/>
                  <a:pt x="323" y="651"/>
                </a:cubicBezTo>
                <a:cubicBezTo>
                  <a:pt x="371" y="651"/>
                  <a:pt x="395" y="651"/>
                  <a:pt x="448" y="627"/>
                </a:cubicBezTo>
                <a:cubicBezTo>
                  <a:pt x="496" y="597"/>
                  <a:pt x="520" y="597"/>
                  <a:pt x="544" y="550"/>
                </a:cubicBezTo>
                <a:cubicBezTo>
                  <a:pt x="568" y="526"/>
                  <a:pt x="598" y="502"/>
                  <a:pt x="622" y="448"/>
                </a:cubicBezTo>
                <a:cubicBezTo>
                  <a:pt x="645" y="424"/>
                  <a:pt x="645" y="377"/>
                  <a:pt x="645" y="329"/>
                </a:cubicBezTo>
                <a:cubicBezTo>
                  <a:pt x="645" y="299"/>
                  <a:pt x="645" y="275"/>
                  <a:pt x="622" y="251"/>
                </a:cubicBezTo>
                <a:cubicBezTo>
                  <a:pt x="622" y="203"/>
                  <a:pt x="598" y="150"/>
                  <a:pt x="544" y="102"/>
                </a:cubicBezTo>
                <a:cubicBezTo>
                  <a:pt x="520" y="78"/>
                  <a:pt x="496" y="78"/>
                  <a:pt x="496" y="54"/>
                </a:cubicBezTo>
                <a:cubicBezTo>
                  <a:pt x="448" y="30"/>
                  <a:pt x="371" y="0"/>
                  <a:pt x="32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2" name="Google Shape;3252;p88"/>
          <p:cNvSpPr/>
          <p:nvPr/>
        </p:nvSpPr>
        <p:spPr>
          <a:xfrm>
            <a:off x="1157411" y="-73921"/>
            <a:ext cx="51064" cy="53535"/>
          </a:xfrm>
          <a:custGeom>
            <a:rect b="b" l="l" r="r" t="t"/>
            <a:pathLst>
              <a:path extrusionOk="0" h="520" w="496">
                <a:moveTo>
                  <a:pt x="251" y="0"/>
                </a:moveTo>
                <a:cubicBezTo>
                  <a:pt x="221" y="0"/>
                  <a:pt x="173" y="24"/>
                  <a:pt x="149" y="24"/>
                </a:cubicBezTo>
                <a:cubicBezTo>
                  <a:pt x="126" y="48"/>
                  <a:pt x="102" y="48"/>
                  <a:pt x="72" y="72"/>
                </a:cubicBezTo>
                <a:cubicBezTo>
                  <a:pt x="48" y="96"/>
                  <a:pt x="24" y="126"/>
                  <a:pt x="24" y="173"/>
                </a:cubicBezTo>
                <a:cubicBezTo>
                  <a:pt x="0" y="197"/>
                  <a:pt x="0" y="221"/>
                  <a:pt x="0" y="275"/>
                </a:cubicBezTo>
                <a:lnTo>
                  <a:pt x="0" y="323"/>
                </a:lnTo>
                <a:cubicBezTo>
                  <a:pt x="24" y="370"/>
                  <a:pt x="24" y="424"/>
                  <a:pt x="72" y="448"/>
                </a:cubicBezTo>
                <a:cubicBezTo>
                  <a:pt x="72" y="448"/>
                  <a:pt x="102" y="472"/>
                  <a:pt x="126" y="496"/>
                </a:cubicBezTo>
                <a:cubicBezTo>
                  <a:pt x="149" y="496"/>
                  <a:pt x="197" y="520"/>
                  <a:pt x="251" y="520"/>
                </a:cubicBezTo>
                <a:cubicBezTo>
                  <a:pt x="275" y="520"/>
                  <a:pt x="323" y="520"/>
                  <a:pt x="346" y="496"/>
                </a:cubicBezTo>
                <a:cubicBezTo>
                  <a:pt x="370" y="496"/>
                  <a:pt x="400" y="472"/>
                  <a:pt x="424" y="448"/>
                </a:cubicBezTo>
                <a:cubicBezTo>
                  <a:pt x="448" y="424"/>
                  <a:pt x="472" y="394"/>
                  <a:pt x="472" y="370"/>
                </a:cubicBezTo>
                <a:cubicBezTo>
                  <a:pt x="496" y="323"/>
                  <a:pt x="496" y="299"/>
                  <a:pt x="496" y="275"/>
                </a:cubicBezTo>
                <a:lnTo>
                  <a:pt x="496" y="197"/>
                </a:lnTo>
                <a:cubicBezTo>
                  <a:pt x="496" y="150"/>
                  <a:pt x="472" y="126"/>
                  <a:pt x="424" y="72"/>
                </a:cubicBezTo>
                <a:cubicBezTo>
                  <a:pt x="424" y="72"/>
                  <a:pt x="400" y="48"/>
                  <a:pt x="370" y="48"/>
                </a:cubicBezTo>
                <a:cubicBezTo>
                  <a:pt x="346" y="24"/>
                  <a:pt x="299" y="0"/>
                  <a:pt x="25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3" name="Google Shape;3253;p88"/>
          <p:cNvSpPr/>
          <p:nvPr/>
        </p:nvSpPr>
        <p:spPr>
          <a:xfrm>
            <a:off x="955212" y="411089"/>
            <a:ext cx="38195" cy="38504"/>
          </a:xfrm>
          <a:custGeom>
            <a:rect b="b" l="l" r="r" t="t"/>
            <a:pathLst>
              <a:path extrusionOk="0" h="374" w="371">
                <a:moveTo>
                  <a:pt x="197" y="1"/>
                </a:moveTo>
                <a:cubicBezTo>
                  <a:pt x="181" y="1"/>
                  <a:pt x="165" y="11"/>
                  <a:pt x="149" y="11"/>
                </a:cubicBezTo>
                <a:cubicBezTo>
                  <a:pt x="96" y="11"/>
                  <a:pt x="48" y="65"/>
                  <a:pt x="24" y="89"/>
                </a:cubicBezTo>
                <a:cubicBezTo>
                  <a:pt x="24" y="113"/>
                  <a:pt x="0" y="137"/>
                  <a:pt x="0" y="161"/>
                </a:cubicBezTo>
                <a:cubicBezTo>
                  <a:pt x="0" y="191"/>
                  <a:pt x="0" y="214"/>
                  <a:pt x="24" y="238"/>
                </a:cubicBezTo>
                <a:cubicBezTo>
                  <a:pt x="24" y="286"/>
                  <a:pt x="48" y="310"/>
                  <a:pt x="96" y="340"/>
                </a:cubicBezTo>
                <a:cubicBezTo>
                  <a:pt x="134" y="357"/>
                  <a:pt x="169" y="374"/>
                  <a:pt x="203" y="374"/>
                </a:cubicBezTo>
                <a:cubicBezTo>
                  <a:pt x="217" y="374"/>
                  <a:pt x="231" y="371"/>
                  <a:pt x="245" y="364"/>
                </a:cubicBezTo>
                <a:cubicBezTo>
                  <a:pt x="275" y="364"/>
                  <a:pt x="322" y="310"/>
                  <a:pt x="346" y="286"/>
                </a:cubicBezTo>
                <a:cubicBezTo>
                  <a:pt x="370" y="262"/>
                  <a:pt x="370" y="214"/>
                  <a:pt x="370" y="191"/>
                </a:cubicBezTo>
                <a:cubicBezTo>
                  <a:pt x="370" y="161"/>
                  <a:pt x="370" y="137"/>
                  <a:pt x="346" y="113"/>
                </a:cubicBezTo>
                <a:cubicBezTo>
                  <a:pt x="346" y="89"/>
                  <a:pt x="346" y="65"/>
                  <a:pt x="322" y="65"/>
                </a:cubicBezTo>
                <a:cubicBezTo>
                  <a:pt x="299" y="41"/>
                  <a:pt x="275" y="11"/>
                  <a:pt x="245" y="11"/>
                </a:cubicBezTo>
                <a:lnTo>
                  <a:pt x="221" y="11"/>
                </a:lnTo>
                <a:cubicBezTo>
                  <a:pt x="213" y="3"/>
                  <a:pt x="205" y="1"/>
                  <a:pt x="1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4" name="Google Shape;3254;p88"/>
          <p:cNvSpPr/>
          <p:nvPr/>
        </p:nvSpPr>
        <p:spPr>
          <a:xfrm>
            <a:off x="1003703" y="112938"/>
            <a:ext cx="51167" cy="52197"/>
          </a:xfrm>
          <a:custGeom>
            <a:rect b="b" l="l" r="r" t="t"/>
            <a:pathLst>
              <a:path extrusionOk="0" h="507" w="497">
                <a:moveTo>
                  <a:pt x="251" y="0"/>
                </a:moveTo>
                <a:cubicBezTo>
                  <a:pt x="222" y="0"/>
                  <a:pt x="174" y="24"/>
                  <a:pt x="150" y="24"/>
                </a:cubicBezTo>
                <a:cubicBezTo>
                  <a:pt x="126" y="48"/>
                  <a:pt x="102" y="48"/>
                  <a:pt x="72" y="72"/>
                </a:cubicBezTo>
                <a:cubicBezTo>
                  <a:pt x="48" y="102"/>
                  <a:pt x="25" y="125"/>
                  <a:pt x="25" y="173"/>
                </a:cubicBezTo>
                <a:cubicBezTo>
                  <a:pt x="1" y="197"/>
                  <a:pt x="1" y="221"/>
                  <a:pt x="1" y="251"/>
                </a:cubicBezTo>
                <a:lnTo>
                  <a:pt x="1" y="322"/>
                </a:lnTo>
                <a:cubicBezTo>
                  <a:pt x="25" y="370"/>
                  <a:pt x="48" y="400"/>
                  <a:pt x="72" y="448"/>
                </a:cubicBezTo>
                <a:cubicBezTo>
                  <a:pt x="102" y="448"/>
                  <a:pt x="102" y="472"/>
                  <a:pt x="126" y="472"/>
                </a:cubicBezTo>
                <a:cubicBezTo>
                  <a:pt x="174" y="496"/>
                  <a:pt x="198" y="496"/>
                  <a:pt x="251" y="496"/>
                </a:cubicBezTo>
                <a:cubicBezTo>
                  <a:pt x="259" y="504"/>
                  <a:pt x="270" y="506"/>
                  <a:pt x="282" y="506"/>
                </a:cubicBezTo>
                <a:cubicBezTo>
                  <a:pt x="305" y="506"/>
                  <a:pt x="331" y="496"/>
                  <a:pt x="347" y="496"/>
                </a:cubicBezTo>
                <a:cubicBezTo>
                  <a:pt x="371" y="472"/>
                  <a:pt x="401" y="472"/>
                  <a:pt x="425" y="448"/>
                </a:cubicBezTo>
                <a:cubicBezTo>
                  <a:pt x="448" y="424"/>
                  <a:pt x="472" y="400"/>
                  <a:pt x="472" y="346"/>
                </a:cubicBezTo>
                <a:cubicBezTo>
                  <a:pt x="496" y="322"/>
                  <a:pt x="496" y="299"/>
                  <a:pt x="496" y="251"/>
                </a:cubicBezTo>
                <a:lnTo>
                  <a:pt x="496" y="197"/>
                </a:lnTo>
                <a:cubicBezTo>
                  <a:pt x="472" y="149"/>
                  <a:pt x="448" y="125"/>
                  <a:pt x="425" y="72"/>
                </a:cubicBezTo>
                <a:cubicBezTo>
                  <a:pt x="401" y="72"/>
                  <a:pt x="401" y="48"/>
                  <a:pt x="371" y="48"/>
                </a:cubicBezTo>
                <a:cubicBezTo>
                  <a:pt x="347" y="24"/>
                  <a:pt x="299" y="0"/>
                  <a:pt x="25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5" name="Google Shape;3255;p88"/>
          <p:cNvSpPr/>
          <p:nvPr/>
        </p:nvSpPr>
        <p:spPr>
          <a:xfrm>
            <a:off x="660768" y="18222"/>
            <a:ext cx="56006" cy="55491"/>
          </a:xfrm>
          <a:custGeom>
            <a:rect b="b" l="l" r="r" t="t"/>
            <a:pathLst>
              <a:path extrusionOk="0" h="539" w="544">
                <a:moveTo>
                  <a:pt x="323" y="1"/>
                </a:moveTo>
                <a:cubicBezTo>
                  <a:pt x="269" y="1"/>
                  <a:pt x="245" y="1"/>
                  <a:pt x="221" y="25"/>
                </a:cubicBezTo>
                <a:cubicBezTo>
                  <a:pt x="174" y="25"/>
                  <a:pt x="150" y="48"/>
                  <a:pt x="120" y="72"/>
                </a:cubicBezTo>
                <a:cubicBezTo>
                  <a:pt x="96" y="72"/>
                  <a:pt x="72" y="96"/>
                  <a:pt x="48" y="150"/>
                </a:cubicBezTo>
                <a:cubicBezTo>
                  <a:pt x="24" y="174"/>
                  <a:pt x="24" y="198"/>
                  <a:pt x="24" y="246"/>
                </a:cubicBezTo>
                <a:cubicBezTo>
                  <a:pt x="0" y="275"/>
                  <a:pt x="24" y="299"/>
                  <a:pt x="24" y="347"/>
                </a:cubicBezTo>
                <a:cubicBezTo>
                  <a:pt x="24" y="371"/>
                  <a:pt x="48" y="395"/>
                  <a:pt x="48" y="395"/>
                </a:cubicBezTo>
                <a:cubicBezTo>
                  <a:pt x="72" y="448"/>
                  <a:pt x="96" y="472"/>
                  <a:pt x="150" y="496"/>
                </a:cubicBezTo>
                <a:cubicBezTo>
                  <a:pt x="174" y="520"/>
                  <a:pt x="197" y="520"/>
                  <a:pt x="221" y="520"/>
                </a:cubicBezTo>
                <a:cubicBezTo>
                  <a:pt x="233" y="532"/>
                  <a:pt x="253" y="538"/>
                  <a:pt x="275" y="538"/>
                </a:cubicBezTo>
                <a:cubicBezTo>
                  <a:pt x="297" y="538"/>
                  <a:pt x="323" y="532"/>
                  <a:pt x="347" y="520"/>
                </a:cubicBezTo>
                <a:cubicBezTo>
                  <a:pt x="371" y="520"/>
                  <a:pt x="395" y="520"/>
                  <a:pt x="418" y="496"/>
                </a:cubicBezTo>
                <a:cubicBezTo>
                  <a:pt x="448" y="472"/>
                  <a:pt x="496" y="448"/>
                  <a:pt x="520" y="395"/>
                </a:cubicBezTo>
                <a:cubicBezTo>
                  <a:pt x="520" y="395"/>
                  <a:pt x="520" y="371"/>
                  <a:pt x="544" y="347"/>
                </a:cubicBezTo>
                <a:lnTo>
                  <a:pt x="544" y="222"/>
                </a:lnTo>
                <a:lnTo>
                  <a:pt x="544" y="198"/>
                </a:lnTo>
                <a:cubicBezTo>
                  <a:pt x="520" y="174"/>
                  <a:pt x="520" y="150"/>
                  <a:pt x="496" y="96"/>
                </a:cubicBezTo>
                <a:cubicBezTo>
                  <a:pt x="472" y="72"/>
                  <a:pt x="448" y="48"/>
                  <a:pt x="418" y="48"/>
                </a:cubicBezTo>
                <a:cubicBezTo>
                  <a:pt x="395" y="25"/>
                  <a:pt x="347" y="25"/>
                  <a:pt x="3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p88"/>
          <p:cNvSpPr/>
          <p:nvPr/>
        </p:nvSpPr>
        <p:spPr>
          <a:xfrm>
            <a:off x="445700" y="240702"/>
            <a:ext cx="40666" cy="38813"/>
          </a:xfrm>
          <a:custGeom>
            <a:rect b="b" l="l" r="r" t="t"/>
            <a:pathLst>
              <a:path extrusionOk="0" h="377" w="395">
                <a:moveTo>
                  <a:pt x="173" y="1"/>
                </a:moveTo>
                <a:cubicBezTo>
                  <a:pt x="149" y="1"/>
                  <a:pt x="119" y="1"/>
                  <a:pt x="119" y="25"/>
                </a:cubicBezTo>
                <a:cubicBezTo>
                  <a:pt x="96" y="25"/>
                  <a:pt x="96" y="25"/>
                  <a:pt x="72" y="55"/>
                </a:cubicBezTo>
                <a:cubicBezTo>
                  <a:pt x="72" y="55"/>
                  <a:pt x="48" y="55"/>
                  <a:pt x="48" y="78"/>
                </a:cubicBezTo>
                <a:cubicBezTo>
                  <a:pt x="24" y="78"/>
                  <a:pt x="24" y="102"/>
                  <a:pt x="24" y="126"/>
                </a:cubicBezTo>
                <a:cubicBezTo>
                  <a:pt x="0" y="150"/>
                  <a:pt x="0" y="174"/>
                  <a:pt x="0" y="204"/>
                </a:cubicBezTo>
                <a:lnTo>
                  <a:pt x="0" y="252"/>
                </a:lnTo>
                <a:cubicBezTo>
                  <a:pt x="24" y="252"/>
                  <a:pt x="24" y="275"/>
                  <a:pt x="24" y="275"/>
                </a:cubicBezTo>
                <a:cubicBezTo>
                  <a:pt x="48" y="299"/>
                  <a:pt x="48" y="299"/>
                  <a:pt x="48" y="323"/>
                </a:cubicBezTo>
                <a:cubicBezTo>
                  <a:pt x="72" y="323"/>
                  <a:pt x="72" y="353"/>
                  <a:pt x="96" y="353"/>
                </a:cubicBezTo>
                <a:cubicBezTo>
                  <a:pt x="96" y="353"/>
                  <a:pt x="119" y="377"/>
                  <a:pt x="149" y="377"/>
                </a:cubicBezTo>
                <a:lnTo>
                  <a:pt x="269" y="377"/>
                </a:lnTo>
                <a:lnTo>
                  <a:pt x="322" y="323"/>
                </a:lnTo>
                <a:lnTo>
                  <a:pt x="346" y="299"/>
                </a:lnTo>
                <a:cubicBezTo>
                  <a:pt x="370" y="275"/>
                  <a:pt x="370" y="275"/>
                  <a:pt x="370" y="252"/>
                </a:cubicBezTo>
                <a:cubicBezTo>
                  <a:pt x="394" y="228"/>
                  <a:pt x="394" y="204"/>
                  <a:pt x="394" y="204"/>
                </a:cubicBezTo>
                <a:lnTo>
                  <a:pt x="394" y="150"/>
                </a:lnTo>
                <a:cubicBezTo>
                  <a:pt x="370" y="126"/>
                  <a:pt x="370" y="102"/>
                  <a:pt x="346" y="78"/>
                </a:cubicBezTo>
                <a:lnTo>
                  <a:pt x="322" y="55"/>
                </a:lnTo>
                <a:lnTo>
                  <a:pt x="299" y="25"/>
                </a:lnTo>
                <a:cubicBezTo>
                  <a:pt x="269" y="25"/>
                  <a:pt x="245" y="1"/>
                  <a:pt x="2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7" name="Google Shape;3257;p88"/>
          <p:cNvSpPr/>
          <p:nvPr/>
        </p:nvSpPr>
        <p:spPr>
          <a:xfrm>
            <a:off x="755381" y="-117572"/>
            <a:ext cx="86789" cy="87407"/>
          </a:xfrm>
          <a:custGeom>
            <a:rect b="b" l="l" r="r" t="t"/>
            <a:pathLst>
              <a:path extrusionOk="0" h="849" w="843">
                <a:moveTo>
                  <a:pt x="425" y="0"/>
                </a:moveTo>
                <a:cubicBezTo>
                  <a:pt x="371" y="0"/>
                  <a:pt x="323" y="0"/>
                  <a:pt x="246" y="24"/>
                </a:cubicBezTo>
                <a:cubicBezTo>
                  <a:pt x="198" y="48"/>
                  <a:pt x="174" y="72"/>
                  <a:pt x="126" y="126"/>
                </a:cubicBezTo>
                <a:cubicBezTo>
                  <a:pt x="72" y="150"/>
                  <a:pt x="49" y="197"/>
                  <a:pt x="25" y="251"/>
                </a:cubicBezTo>
                <a:cubicBezTo>
                  <a:pt x="1" y="299"/>
                  <a:pt x="1" y="371"/>
                  <a:pt x="1" y="424"/>
                </a:cubicBezTo>
                <a:cubicBezTo>
                  <a:pt x="1" y="448"/>
                  <a:pt x="1" y="496"/>
                  <a:pt x="25" y="520"/>
                </a:cubicBezTo>
                <a:cubicBezTo>
                  <a:pt x="25" y="597"/>
                  <a:pt x="72" y="669"/>
                  <a:pt x="126" y="723"/>
                </a:cubicBezTo>
                <a:cubicBezTo>
                  <a:pt x="198" y="794"/>
                  <a:pt x="299" y="848"/>
                  <a:pt x="425" y="848"/>
                </a:cubicBezTo>
                <a:cubicBezTo>
                  <a:pt x="472" y="848"/>
                  <a:pt x="544" y="848"/>
                  <a:pt x="598" y="818"/>
                </a:cubicBezTo>
                <a:cubicBezTo>
                  <a:pt x="646" y="794"/>
                  <a:pt x="693" y="771"/>
                  <a:pt x="723" y="723"/>
                </a:cubicBezTo>
                <a:cubicBezTo>
                  <a:pt x="771" y="669"/>
                  <a:pt x="795" y="645"/>
                  <a:pt x="819" y="574"/>
                </a:cubicBezTo>
                <a:cubicBezTo>
                  <a:pt x="843" y="520"/>
                  <a:pt x="843" y="472"/>
                  <a:pt x="843" y="424"/>
                </a:cubicBezTo>
                <a:lnTo>
                  <a:pt x="843" y="299"/>
                </a:lnTo>
                <a:cubicBezTo>
                  <a:pt x="819" y="221"/>
                  <a:pt x="771" y="174"/>
                  <a:pt x="723" y="126"/>
                </a:cubicBezTo>
                <a:cubicBezTo>
                  <a:pt x="646" y="48"/>
                  <a:pt x="544" y="0"/>
                  <a:pt x="42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8" name="Google Shape;3258;p88"/>
          <p:cNvSpPr/>
          <p:nvPr/>
        </p:nvSpPr>
        <p:spPr>
          <a:xfrm>
            <a:off x="1293205" y="192006"/>
            <a:ext cx="53535" cy="47976"/>
          </a:xfrm>
          <a:custGeom>
            <a:rect b="b" l="l" r="r" t="t"/>
            <a:pathLst>
              <a:path extrusionOk="0" h="466" w="520">
                <a:moveTo>
                  <a:pt x="271" y="0"/>
                </a:moveTo>
                <a:cubicBezTo>
                  <a:pt x="210" y="0"/>
                  <a:pt x="144" y="20"/>
                  <a:pt x="96" y="50"/>
                </a:cubicBezTo>
                <a:cubicBezTo>
                  <a:pt x="72" y="80"/>
                  <a:pt x="48" y="104"/>
                  <a:pt x="24" y="128"/>
                </a:cubicBezTo>
                <a:cubicBezTo>
                  <a:pt x="1" y="151"/>
                  <a:pt x="1" y="199"/>
                  <a:pt x="1" y="229"/>
                </a:cubicBezTo>
                <a:cubicBezTo>
                  <a:pt x="1" y="277"/>
                  <a:pt x="1" y="301"/>
                  <a:pt x="24" y="348"/>
                </a:cubicBezTo>
                <a:cubicBezTo>
                  <a:pt x="48" y="378"/>
                  <a:pt x="72" y="402"/>
                  <a:pt x="96" y="426"/>
                </a:cubicBezTo>
                <a:cubicBezTo>
                  <a:pt x="142" y="454"/>
                  <a:pt x="203" y="466"/>
                  <a:pt x="261" y="466"/>
                </a:cubicBezTo>
                <a:cubicBezTo>
                  <a:pt x="302" y="466"/>
                  <a:pt x="341" y="460"/>
                  <a:pt x="371" y="450"/>
                </a:cubicBezTo>
                <a:cubicBezTo>
                  <a:pt x="371" y="426"/>
                  <a:pt x="395" y="426"/>
                  <a:pt x="424" y="402"/>
                </a:cubicBezTo>
                <a:cubicBezTo>
                  <a:pt x="472" y="378"/>
                  <a:pt x="520" y="301"/>
                  <a:pt x="520" y="229"/>
                </a:cubicBezTo>
                <a:cubicBezTo>
                  <a:pt x="520" y="175"/>
                  <a:pt x="472" y="104"/>
                  <a:pt x="424" y="80"/>
                </a:cubicBezTo>
                <a:cubicBezTo>
                  <a:pt x="395" y="50"/>
                  <a:pt x="371" y="50"/>
                  <a:pt x="371" y="26"/>
                </a:cubicBezTo>
                <a:cubicBezTo>
                  <a:pt x="343" y="8"/>
                  <a:pt x="308" y="0"/>
                  <a:pt x="2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88"/>
          <p:cNvSpPr/>
          <p:nvPr/>
        </p:nvSpPr>
        <p:spPr>
          <a:xfrm>
            <a:off x="1223712" y="438063"/>
            <a:ext cx="105217" cy="101099"/>
          </a:xfrm>
          <a:custGeom>
            <a:rect b="b" l="l" r="r" t="t"/>
            <a:pathLst>
              <a:path extrusionOk="0" h="982" w="1022">
                <a:moveTo>
                  <a:pt x="473" y="0"/>
                </a:moveTo>
                <a:cubicBezTo>
                  <a:pt x="401" y="0"/>
                  <a:pt x="323" y="24"/>
                  <a:pt x="252" y="78"/>
                </a:cubicBezTo>
                <a:cubicBezTo>
                  <a:pt x="150" y="126"/>
                  <a:pt x="79" y="197"/>
                  <a:pt x="55" y="299"/>
                </a:cubicBezTo>
                <a:cubicBezTo>
                  <a:pt x="1" y="376"/>
                  <a:pt x="1" y="448"/>
                  <a:pt x="1" y="549"/>
                </a:cubicBezTo>
                <a:cubicBezTo>
                  <a:pt x="25" y="645"/>
                  <a:pt x="79" y="746"/>
                  <a:pt x="150" y="824"/>
                </a:cubicBezTo>
                <a:lnTo>
                  <a:pt x="150" y="848"/>
                </a:lnTo>
                <a:cubicBezTo>
                  <a:pt x="248" y="945"/>
                  <a:pt x="389" y="982"/>
                  <a:pt x="517" y="982"/>
                </a:cubicBezTo>
                <a:cubicBezTo>
                  <a:pt x="553" y="982"/>
                  <a:pt x="589" y="979"/>
                  <a:pt x="622" y="973"/>
                </a:cubicBezTo>
                <a:cubicBezTo>
                  <a:pt x="801" y="920"/>
                  <a:pt x="920" y="794"/>
                  <a:pt x="974" y="621"/>
                </a:cubicBezTo>
                <a:cubicBezTo>
                  <a:pt x="1022" y="448"/>
                  <a:pt x="974" y="275"/>
                  <a:pt x="849" y="149"/>
                </a:cubicBezTo>
                <a:cubicBezTo>
                  <a:pt x="801" y="78"/>
                  <a:pt x="723" y="48"/>
                  <a:pt x="622" y="24"/>
                </a:cubicBezTo>
                <a:cubicBezTo>
                  <a:pt x="586" y="12"/>
                  <a:pt x="543" y="6"/>
                  <a:pt x="499" y="6"/>
                </a:cubicBezTo>
                <a:cubicBezTo>
                  <a:pt x="456" y="6"/>
                  <a:pt x="413" y="12"/>
                  <a:pt x="377" y="24"/>
                </a:cubicBezTo>
                <a:cubicBezTo>
                  <a:pt x="401" y="0"/>
                  <a:pt x="449" y="0"/>
                  <a:pt x="50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88"/>
          <p:cNvSpPr/>
          <p:nvPr/>
        </p:nvSpPr>
        <p:spPr>
          <a:xfrm>
            <a:off x="1456694" y="133220"/>
            <a:ext cx="46226" cy="51682"/>
          </a:xfrm>
          <a:custGeom>
            <a:rect b="b" l="l" r="r" t="t"/>
            <a:pathLst>
              <a:path extrusionOk="0" h="502" w="449">
                <a:moveTo>
                  <a:pt x="227" y="0"/>
                </a:moveTo>
                <a:cubicBezTo>
                  <a:pt x="204" y="24"/>
                  <a:pt x="180" y="24"/>
                  <a:pt x="150" y="24"/>
                </a:cubicBezTo>
                <a:cubicBezTo>
                  <a:pt x="150" y="24"/>
                  <a:pt x="126" y="24"/>
                  <a:pt x="102" y="54"/>
                </a:cubicBezTo>
                <a:cubicBezTo>
                  <a:pt x="78" y="54"/>
                  <a:pt x="78" y="78"/>
                  <a:pt x="54" y="102"/>
                </a:cubicBezTo>
                <a:cubicBezTo>
                  <a:pt x="30" y="125"/>
                  <a:pt x="30" y="149"/>
                  <a:pt x="1" y="173"/>
                </a:cubicBezTo>
                <a:lnTo>
                  <a:pt x="1" y="227"/>
                </a:lnTo>
                <a:lnTo>
                  <a:pt x="1" y="322"/>
                </a:lnTo>
                <a:cubicBezTo>
                  <a:pt x="30" y="376"/>
                  <a:pt x="30" y="400"/>
                  <a:pt x="54" y="424"/>
                </a:cubicBezTo>
                <a:cubicBezTo>
                  <a:pt x="102" y="472"/>
                  <a:pt x="150" y="502"/>
                  <a:pt x="227" y="502"/>
                </a:cubicBezTo>
                <a:cubicBezTo>
                  <a:pt x="251" y="502"/>
                  <a:pt x="275" y="502"/>
                  <a:pt x="299" y="472"/>
                </a:cubicBezTo>
                <a:cubicBezTo>
                  <a:pt x="329" y="472"/>
                  <a:pt x="353" y="448"/>
                  <a:pt x="377" y="424"/>
                </a:cubicBezTo>
                <a:cubicBezTo>
                  <a:pt x="401" y="400"/>
                  <a:pt x="424" y="376"/>
                  <a:pt x="424" y="322"/>
                </a:cubicBezTo>
                <a:cubicBezTo>
                  <a:pt x="448" y="299"/>
                  <a:pt x="448" y="251"/>
                  <a:pt x="424" y="227"/>
                </a:cubicBezTo>
                <a:lnTo>
                  <a:pt x="424" y="173"/>
                </a:lnTo>
                <a:cubicBezTo>
                  <a:pt x="424" y="149"/>
                  <a:pt x="401" y="125"/>
                  <a:pt x="401" y="125"/>
                </a:cubicBezTo>
                <a:cubicBezTo>
                  <a:pt x="401" y="102"/>
                  <a:pt x="377" y="78"/>
                  <a:pt x="353" y="54"/>
                </a:cubicBezTo>
                <a:cubicBezTo>
                  <a:pt x="329" y="54"/>
                  <a:pt x="329" y="24"/>
                  <a:pt x="299" y="24"/>
                </a:cubicBezTo>
                <a:cubicBezTo>
                  <a:pt x="275" y="24"/>
                  <a:pt x="251" y="0"/>
                  <a:pt x="2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88"/>
          <p:cNvSpPr/>
          <p:nvPr/>
        </p:nvSpPr>
        <p:spPr>
          <a:xfrm>
            <a:off x="1472034" y="332948"/>
            <a:ext cx="79994" cy="61566"/>
          </a:xfrm>
          <a:custGeom>
            <a:rect b="b" l="l" r="r" t="t"/>
            <a:pathLst>
              <a:path extrusionOk="0" h="598" w="777">
                <a:moveTo>
                  <a:pt x="401" y="0"/>
                </a:moveTo>
                <a:cubicBezTo>
                  <a:pt x="1" y="0"/>
                  <a:pt x="1" y="597"/>
                  <a:pt x="401" y="597"/>
                </a:cubicBezTo>
                <a:cubicBezTo>
                  <a:pt x="777" y="597"/>
                  <a:pt x="777" y="0"/>
                  <a:pt x="40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88"/>
          <p:cNvSpPr/>
          <p:nvPr/>
        </p:nvSpPr>
        <p:spPr>
          <a:xfrm>
            <a:off x="747454" y="570357"/>
            <a:ext cx="67022" cy="65066"/>
          </a:xfrm>
          <a:custGeom>
            <a:rect b="b" l="l" r="r" t="t"/>
            <a:pathLst>
              <a:path extrusionOk="0" h="632" w="651">
                <a:moveTo>
                  <a:pt x="281" y="1"/>
                </a:moveTo>
                <a:cubicBezTo>
                  <a:pt x="249" y="1"/>
                  <a:pt x="220" y="18"/>
                  <a:pt x="203" y="35"/>
                </a:cubicBezTo>
                <a:cubicBezTo>
                  <a:pt x="149" y="35"/>
                  <a:pt x="126" y="58"/>
                  <a:pt x="102" y="82"/>
                </a:cubicBezTo>
                <a:cubicBezTo>
                  <a:pt x="54" y="106"/>
                  <a:pt x="54" y="160"/>
                  <a:pt x="24" y="184"/>
                </a:cubicBezTo>
                <a:cubicBezTo>
                  <a:pt x="0" y="232"/>
                  <a:pt x="0" y="285"/>
                  <a:pt x="0" y="309"/>
                </a:cubicBezTo>
                <a:lnTo>
                  <a:pt x="0" y="405"/>
                </a:lnTo>
                <a:cubicBezTo>
                  <a:pt x="24" y="458"/>
                  <a:pt x="54" y="506"/>
                  <a:pt x="102" y="530"/>
                </a:cubicBezTo>
                <a:cubicBezTo>
                  <a:pt x="126" y="554"/>
                  <a:pt x="126" y="584"/>
                  <a:pt x="149" y="584"/>
                </a:cubicBezTo>
                <a:cubicBezTo>
                  <a:pt x="203" y="632"/>
                  <a:pt x="251" y="632"/>
                  <a:pt x="323" y="632"/>
                </a:cubicBezTo>
                <a:cubicBezTo>
                  <a:pt x="352" y="632"/>
                  <a:pt x="400" y="632"/>
                  <a:pt x="448" y="608"/>
                </a:cubicBezTo>
                <a:cubicBezTo>
                  <a:pt x="472" y="608"/>
                  <a:pt x="526" y="584"/>
                  <a:pt x="549" y="530"/>
                </a:cubicBezTo>
                <a:cubicBezTo>
                  <a:pt x="573" y="506"/>
                  <a:pt x="597" y="482"/>
                  <a:pt x="597" y="435"/>
                </a:cubicBezTo>
                <a:cubicBezTo>
                  <a:pt x="621" y="405"/>
                  <a:pt x="651" y="357"/>
                  <a:pt x="621" y="309"/>
                </a:cubicBezTo>
                <a:lnTo>
                  <a:pt x="621" y="232"/>
                </a:lnTo>
                <a:cubicBezTo>
                  <a:pt x="597" y="184"/>
                  <a:pt x="573" y="136"/>
                  <a:pt x="549" y="82"/>
                </a:cubicBezTo>
                <a:cubicBezTo>
                  <a:pt x="526" y="82"/>
                  <a:pt x="502" y="58"/>
                  <a:pt x="472" y="35"/>
                </a:cubicBezTo>
                <a:cubicBezTo>
                  <a:pt x="424" y="11"/>
                  <a:pt x="376" y="11"/>
                  <a:pt x="323" y="11"/>
                </a:cubicBezTo>
                <a:cubicBezTo>
                  <a:pt x="309" y="4"/>
                  <a:pt x="295" y="1"/>
                  <a:pt x="28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88"/>
          <p:cNvSpPr/>
          <p:nvPr/>
        </p:nvSpPr>
        <p:spPr>
          <a:xfrm>
            <a:off x="1034486" y="630378"/>
            <a:ext cx="43755" cy="40666"/>
          </a:xfrm>
          <a:custGeom>
            <a:rect b="b" l="l" r="r" t="t"/>
            <a:pathLst>
              <a:path extrusionOk="0" h="395" w="425">
                <a:moveTo>
                  <a:pt x="221" y="1"/>
                </a:moveTo>
                <a:cubicBezTo>
                  <a:pt x="173" y="1"/>
                  <a:pt x="149" y="1"/>
                  <a:pt x="126" y="25"/>
                </a:cubicBezTo>
                <a:cubicBezTo>
                  <a:pt x="102" y="25"/>
                  <a:pt x="102" y="25"/>
                  <a:pt x="72" y="49"/>
                </a:cubicBezTo>
                <a:cubicBezTo>
                  <a:pt x="48" y="49"/>
                  <a:pt x="24" y="72"/>
                  <a:pt x="24" y="96"/>
                </a:cubicBezTo>
                <a:cubicBezTo>
                  <a:pt x="0" y="120"/>
                  <a:pt x="0" y="150"/>
                  <a:pt x="0" y="198"/>
                </a:cubicBezTo>
                <a:cubicBezTo>
                  <a:pt x="0" y="222"/>
                  <a:pt x="0" y="246"/>
                  <a:pt x="24" y="269"/>
                </a:cubicBezTo>
                <a:cubicBezTo>
                  <a:pt x="24" y="299"/>
                  <a:pt x="48" y="323"/>
                  <a:pt x="72" y="347"/>
                </a:cubicBezTo>
                <a:cubicBezTo>
                  <a:pt x="102" y="347"/>
                  <a:pt x="102" y="347"/>
                  <a:pt x="126" y="371"/>
                </a:cubicBezTo>
                <a:cubicBezTo>
                  <a:pt x="149" y="371"/>
                  <a:pt x="173" y="395"/>
                  <a:pt x="221" y="395"/>
                </a:cubicBezTo>
                <a:cubicBezTo>
                  <a:pt x="251" y="395"/>
                  <a:pt x="299" y="371"/>
                  <a:pt x="323" y="371"/>
                </a:cubicBezTo>
                <a:cubicBezTo>
                  <a:pt x="370" y="323"/>
                  <a:pt x="424" y="246"/>
                  <a:pt x="424" y="198"/>
                </a:cubicBezTo>
                <a:cubicBezTo>
                  <a:pt x="424" y="120"/>
                  <a:pt x="370" y="49"/>
                  <a:pt x="323" y="25"/>
                </a:cubicBezTo>
                <a:cubicBezTo>
                  <a:pt x="299" y="1"/>
                  <a:pt x="251" y="1"/>
                  <a:pt x="2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88"/>
          <p:cNvSpPr/>
          <p:nvPr/>
        </p:nvSpPr>
        <p:spPr>
          <a:xfrm>
            <a:off x="1398320" y="492113"/>
            <a:ext cx="117469" cy="117469"/>
          </a:xfrm>
          <a:custGeom>
            <a:rect b="b" l="l" r="r" t="t"/>
            <a:pathLst>
              <a:path extrusionOk="0" h="1141" w="1141">
                <a:moveTo>
                  <a:pt x="568" y="1"/>
                </a:moveTo>
                <a:cubicBezTo>
                  <a:pt x="496" y="1"/>
                  <a:pt x="418" y="24"/>
                  <a:pt x="347" y="48"/>
                </a:cubicBezTo>
                <a:cubicBezTo>
                  <a:pt x="299" y="72"/>
                  <a:pt x="221" y="120"/>
                  <a:pt x="174" y="174"/>
                </a:cubicBezTo>
                <a:cubicBezTo>
                  <a:pt x="120" y="221"/>
                  <a:pt x="72" y="299"/>
                  <a:pt x="48" y="347"/>
                </a:cubicBezTo>
                <a:cubicBezTo>
                  <a:pt x="24" y="418"/>
                  <a:pt x="0" y="496"/>
                  <a:pt x="0" y="568"/>
                </a:cubicBezTo>
                <a:cubicBezTo>
                  <a:pt x="24" y="621"/>
                  <a:pt x="24" y="669"/>
                  <a:pt x="24" y="717"/>
                </a:cubicBezTo>
                <a:cubicBezTo>
                  <a:pt x="48" y="818"/>
                  <a:pt x="96" y="896"/>
                  <a:pt x="174" y="968"/>
                </a:cubicBezTo>
                <a:cubicBezTo>
                  <a:pt x="221" y="992"/>
                  <a:pt x="245" y="1045"/>
                  <a:pt x="299" y="1069"/>
                </a:cubicBezTo>
                <a:cubicBezTo>
                  <a:pt x="371" y="1117"/>
                  <a:pt x="472" y="1141"/>
                  <a:pt x="568" y="1141"/>
                </a:cubicBezTo>
                <a:cubicBezTo>
                  <a:pt x="645" y="1141"/>
                  <a:pt x="717" y="1117"/>
                  <a:pt x="794" y="1093"/>
                </a:cubicBezTo>
                <a:cubicBezTo>
                  <a:pt x="866" y="1069"/>
                  <a:pt x="920" y="1015"/>
                  <a:pt x="968" y="968"/>
                </a:cubicBezTo>
                <a:cubicBezTo>
                  <a:pt x="1015" y="920"/>
                  <a:pt x="1069" y="866"/>
                  <a:pt x="1093" y="795"/>
                </a:cubicBezTo>
                <a:cubicBezTo>
                  <a:pt x="1117" y="717"/>
                  <a:pt x="1141" y="645"/>
                  <a:pt x="1141" y="568"/>
                </a:cubicBezTo>
                <a:cubicBezTo>
                  <a:pt x="1141" y="520"/>
                  <a:pt x="1117" y="472"/>
                  <a:pt x="1117" y="418"/>
                </a:cubicBezTo>
                <a:cubicBezTo>
                  <a:pt x="1093" y="323"/>
                  <a:pt x="1045" y="245"/>
                  <a:pt x="968" y="174"/>
                </a:cubicBezTo>
                <a:cubicBezTo>
                  <a:pt x="944" y="150"/>
                  <a:pt x="896" y="120"/>
                  <a:pt x="866" y="96"/>
                </a:cubicBezTo>
                <a:cubicBezTo>
                  <a:pt x="771" y="24"/>
                  <a:pt x="669" y="1"/>
                  <a:pt x="5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88"/>
          <p:cNvSpPr/>
          <p:nvPr/>
        </p:nvSpPr>
        <p:spPr>
          <a:xfrm>
            <a:off x="499132" y="427561"/>
            <a:ext cx="71964" cy="72067"/>
          </a:xfrm>
          <a:custGeom>
            <a:rect b="b" l="l" r="r" t="t"/>
            <a:pathLst>
              <a:path extrusionOk="0" h="700" w="699">
                <a:moveTo>
                  <a:pt x="347" y="1"/>
                </a:moveTo>
                <a:cubicBezTo>
                  <a:pt x="299" y="1"/>
                  <a:pt x="275" y="1"/>
                  <a:pt x="227" y="31"/>
                </a:cubicBezTo>
                <a:cubicBezTo>
                  <a:pt x="174" y="54"/>
                  <a:pt x="150" y="78"/>
                  <a:pt x="102" y="102"/>
                </a:cubicBezTo>
                <a:cubicBezTo>
                  <a:pt x="78" y="126"/>
                  <a:pt x="48" y="180"/>
                  <a:pt x="48" y="204"/>
                </a:cubicBezTo>
                <a:cubicBezTo>
                  <a:pt x="24" y="251"/>
                  <a:pt x="0" y="299"/>
                  <a:pt x="0" y="353"/>
                </a:cubicBezTo>
                <a:cubicBezTo>
                  <a:pt x="24" y="377"/>
                  <a:pt x="24" y="401"/>
                  <a:pt x="24" y="448"/>
                </a:cubicBezTo>
                <a:cubicBezTo>
                  <a:pt x="48" y="502"/>
                  <a:pt x="78" y="550"/>
                  <a:pt x="102" y="598"/>
                </a:cubicBezTo>
                <a:cubicBezTo>
                  <a:pt x="126" y="598"/>
                  <a:pt x="150" y="628"/>
                  <a:pt x="174" y="651"/>
                </a:cubicBezTo>
                <a:cubicBezTo>
                  <a:pt x="227" y="675"/>
                  <a:pt x="299" y="699"/>
                  <a:pt x="347" y="699"/>
                </a:cubicBezTo>
                <a:cubicBezTo>
                  <a:pt x="400" y="699"/>
                  <a:pt x="448" y="675"/>
                  <a:pt x="496" y="675"/>
                </a:cubicBezTo>
                <a:cubicBezTo>
                  <a:pt x="526" y="651"/>
                  <a:pt x="574" y="628"/>
                  <a:pt x="597" y="598"/>
                </a:cubicBezTo>
                <a:cubicBezTo>
                  <a:pt x="621" y="550"/>
                  <a:pt x="645" y="526"/>
                  <a:pt x="675" y="478"/>
                </a:cubicBezTo>
                <a:cubicBezTo>
                  <a:pt x="699" y="448"/>
                  <a:pt x="699" y="401"/>
                  <a:pt x="699" y="353"/>
                </a:cubicBezTo>
                <a:lnTo>
                  <a:pt x="699" y="251"/>
                </a:lnTo>
                <a:cubicBezTo>
                  <a:pt x="675" y="204"/>
                  <a:pt x="645" y="150"/>
                  <a:pt x="597" y="102"/>
                </a:cubicBezTo>
                <a:cubicBezTo>
                  <a:pt x="574" y="78"/>
                  <a:pt x="550" y="78"/>
                  <a:pt x="526" y="54"/>
                </a:cubicBezTo>
                <a:cubicBezTo>
                  <a:pt x="472" y="31"/>
                  <a:pt x="424" y="1"/>
                  <a:pt x="34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88"/>
          <p:cNvSpPr/>
          <p:nvPr/>
        </p:nvSpPr>
        <p:spPr>
          <a:xfrm>
            <a:off x="934313" y="-194375"/>
            <a:ext cx="69493" cy="66404"/>
          </a:xfrm>
          <a:custGeom>
            <a:rect b="b" l="l" r="r" t="t"/>
            <a:pathLst>
              <a:path extrusionOk="0" h="645" w="675">
                <a:moveTo>
                  <a:pt x="328" y="0"/>
                </a:moveTo>
                <a:cubicBezTo>
                  <a:pt x="299" y="0"/>
                  <a:pt x="251" y="0"/>
                  <a:pt x="203" y="24"/>
                </a:cubicBezTo>
                <a:cubicBezTo>
                  <a:pt x="179" y="24"/>
                  <a:pt x="125" y="48"/>
                  <a:pt x="102" y="72"/>
                </a:cubicBezTo>
                <a:cubicBezTo>
                  <a:pt x="78" y="126"/>
                  <a:pt x="54" y="149"/>
                  <a:pt x="54" y="197"/>
                </a:cubicBezTo>
                <a:cubicBezTo>
                  <a:pt x="30" y="221"/>
                  <a:pt x="0" y="275"/>
                  <a:pt x="30" y="323"/>
                </a:cubicBezTo>
                <a:lnTo>
                  <a:pt x="30" y="400"/>
                </a:lnTo>
                <a:cubicBezTo>
                  <a:pt x="54" y="448"/>
                  <a:pt x="78" y="496"/>
                  <a:pt x="102" y="549"/>
                </a:cubicBezTo>
                <a:cubicBezTo>
                  <a:pt x="125" y="549"/>
                  <a:pt x="149" y="573"/>
                  <a:pt x="179" y="597"/>
                </a:cubicBezTo>
                <a:cubicBezTo>
                  <a:pt x="227" y="621"/>
                  <a:pt x="275" y="645"/>
                  <a:pt x="328" y="645"/>
                </a:cubicBezTo>
                <a:cubicBezTo>
                  <a:pt x="376" y="645"/>
                  <a:pt x="424" y="621"/>
                  <a:pt x="448" y="597"/>
                </a:cubicBezTo>
                <a:cubicBezTo>
                  <a:pt x="502" y="597"/>
                  <a:pt x="525" y="573"/>
                  <a:pt x="573" y="549"/>
                </a:cubicBezTo>
                <a:cubicBezTo>
                  <a:pt x="597" y="520"/>
                  <a:pt x="627" y="472"/>
                  <a:pt x="627" y="448"/>
                </a:cubicBezTo>
                <a:cubicBezTo>
                  <a:pt x="651" y="400"/>
                  <a:pt x="675" y="346"/>
                  <a:pt x="651" y="323"/>
                </a:cubicBezTo>
                <a:lnTo>
                  <a:pt x="651" y="221"/>
                </a:lnTo>
                <a:cubicBezTo>
                  <a:pt x="627" y="173"/>
                  <a:pt x="597" y="126"/>
                  <a:pt x="573" y="72"/>
                </a:cubicBezTo>
                <a:cubicBezTo>
                  <a:pt x="549" y="72"/>
                  <a:pt x="525" y="48"/>
                  <a:pt x="502" y="24"/>
                </a:cubicBezTo>
                <a:cubicBezTo>
                  <a:pt x="448" y="0"/>
                  <a:pt x="400" y="0"/>
                  <a:pt x="32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88"/>
          <p:cNvSpPr/>
          <p:nvPr/>
        </p:nvSpPr>
        <p:spPr>
          <a:xfrm>
            <a:off x="1382980" y="-48697"/>
            <a:ext cx="86686" cy="87304"/>
          </a:xfrm>
          <a:custGeom>
            <a:rect b="b" l="l" r="r" t="t"/>
            <a:pathLst>
              <a:path extrusionOk="0" h="848" w="842">
                <a:moveTo>
                  <a:pt x="418" y="0"/>
                </a:moveTo>
                <a:cubicBezTo>
                  <a:pt x="370" y="0"/>
                  <a:pt x="323" y="0"/>
                  <a:pt x="269" y="54"/>
                </a:cubicBezTo>
                <a:cubicBezTo>
                  <a:pt x="221" y="54"/>
                  <a:pt x="173" y="78"/>
                  <a:pt x="120" y="125"/>
                </a:cubicBezTo>
                <a:cubicBezTo>
                  <a:pt x="96" y="149"/>
                  <a:pt x="72" y="203"/>
                  <a:pt x="48" y="251"/>
                </a:cubicBezTo>
                <a:cubicBezTo>
                  <a:pt x="24" y="299"/>
                  <a:pt x="0" y="352"/>
                  <a:pt x="24" y="424"/>
                </a:cubicBezTo>
                <a:lnTo>
                  <a:pt x="24" y="525"/>
                </a:lnTo>
                <a:cubicBezTo>
                  <a:pt x="48" y="597"/>
                  <a:pt x="72" y="675"/>
                  <a:pt x="120" y="722"/>
                </a:cubicBezTo>
                <a:cubicBezTo>
                  <a:pt x="173" y="722"/>
                  <a:pt x="197" y="746"/>
                  <a:pt x="221" y="776"/>
                </a:cubicBezTo>
                <a:cubicBezTo>
                  <a:pt x="269" y="824"/>
                  <a:pt x="346" y="824"/>
                  <a:pt x="418" y="848"/>
                </a:cubicBezTo>
                <a:cubicBezTo>
                  <a:pt x="496" y="848"/>
                  <a:pt x="543" y="824"/>
                  <a:pt x="597" y="800"/>
                </a:cubicBezTo>
                <a:cubicBezTo>
                  <a:pt x="645" y="776"/>
                  <a:pt x="693" y="746"/>
                  <a:pt x="717" y="722"/>
                </a:cubicBezTo>
                <a:cubicBezTo>
                  <a:pt x="770" y="675"/>
                  <a:pt x="794" y="627"/>
                  <a:pt x="818" y="573"/>
                </a:cubicBezTo>
                <a:cubicBezTo>
                  <a:pt x="842" y="525"/>
                  <a:pt x="842" y="478"/>
                  <a:pt x="842" y="424"/>
                </a:cubicBezTo>
                <a:cubicBezTo>
                  <a:pt x="842" y="376"/>
                  <a:pt x="842" y="352"/>
                  <a:pt x="818" y="299"/>
                </a:cubicBezTo>
                <a:cubicBezTo>
                  <a:pt x="818" y="251"/>
                  <a:pt x="770" y="179"/>
                  <a:pt x="717" y="125"/>
                </a:cubicBezTo>
                <a:cubicBezTo>
                  <a:pt x="693" y="102"/>
                  <a:pt x="669" y="78"/>
                  <a:pt x="645" y="54"/>
                </a:cubicBezTo>
                <a:cubicBezTo>
                  <a:pt x="567" y="30"/>
                  <a:pt x="496" y="0"/>
                  <a:pt x="4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88"/>
          <p:cNvSpPr/>
          <p:nvPr/>
        </p:nvSpPr>
        <p:spPr>
          <a:xfrm>
            <a:off x="1607931" y="222892"/>
            <a:ext cx="48594" cy="41284"/>
          </a:xfrm>
          <a:custGeom>
            <a:rect b="b" l="l" r="r" t="t"/>
            <a:pathLst>
              <a:path extrusionOk="0" h="401" w="472">
                <a:moveTo>
                  <a:pt x="227" y="1"/>
                </a:moveTo>
                <a:cubicBezTo>
                  <a:pt x="173" y="1"/>
                  <a:pt x="125" y="25"/>
                  <a:pt x="78" y="78"/>
                </a:cubicBezTo>
                <a:cubicBezTo>
                  <a:pt x="78" y="78"/>
                  <a:pt x="54" y="102"/>
                  <a:pt x="54" y="126"/>
                </a:cubicBezTo>
                <a:cubicBezTo>
                  <a:pt x="0" y="174"/>
                  <a:pt x="0" y="251"/>
                  <a:pt x="54" y="299"/>
                </a:cubicBezTo>
                <a:lnTo>
                  <a:pt x="78" y="323"/>
                </a:lnTo>
                <a:cubicBezTo>
                  <a:pt x="102" y="377"/>
                  <a:pt x="173" y="401"/>
                  <a:pt x="227" y="401"/>
                </a:cubicBezTo>
                <a:cubicBezTo>
                  <a:pt x="275" y="401"/>
                  <a:pt x="299" y="401"/>
                  <a:pt x="352" y="377"/>
                </a:cubicBezTo>
                <a:lnTo>
                  <a:pt x="400" y="377"/>
                </a:lnTo>
                <a:cubicBezTo>
                  <a:pt x="400" y="347"/>
                  <a:pt x="424" y="323"/>
                  <a:pt x="448" y="323"/>
                </a:cubicBezTo>
                <a:cubicBezTo>
                  <a:pt x="472" y="275"/>
                  <a:pt x="472" y="251"/>
                  <a:pt x="472" y="198"/>
                </a:cubicBezTo>
                <a:cubicBezTo>
                  <a:pt x="472" y="174"/>
                  <a:pt x="472" y="150"/>
                  <a:pt x="448" y="102"/>
                </a:cubicBezTo>
                <a:cubicBezTo>
                  <a:pt x="424" y="78"/>
                  <a:pt x="376" y="25"/>
                  <a:pt x="352" y="25"/>
                </a:cubicBezTo>
                <a:cubicBezTo>
                  <a:pt x="299" y="25"/>
                  <a:pt x="275" y="1"/>
                  <a:pt x="2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88"/>
          <p:cNvSpPr/>
          <p:nvPr/>
        </p:nvSpPr>
        <p:spPr>
          <a:xfrm>
            <a:off x="896117" y="264073"/>
            <a:ext cx="51167" cy="48697"/>
          </a:xfrm>
          <a:custGeom>
            <a:rect b="b" l="l" r="r" t="t"/>
            <a:pathLst>
              <a:path extrusionOk="0" h="473" w="497">
                <a:moveTo>
                  <a:pt x="252" y="1"/>
                </a:moveTo>
                <a:cubicBezTo>
                  <a:pt x="222" y="1"/>
                  <a:pt x="174" y="1"/>
                  <a:pt x="150" y="25"/>
                </a:cubicBezTo>
                <a:cubicBezTo>
                  <a:pt x="126" y="25"/>
                  <a:pt x="102" y="48"/>
                  <a:pt x="73" y="72"/>
                </a:cubicBezTo>
                <a:cubicBezTo>
                  <a:pt x="49" y="96"/>
                  <a:pt x="49" y="126"/>
                  <a:pt x="25" y="150"/>
                </a:cubicBezTo>
                <a:cubicBezTo>
                  <a:pt x="25" y="174"/>
                  <a:pt x="1" y="198"/>
                  <a:pt x="25" y="222"/>
                </a:cubicBezTo>
                <a:lnTo>
                  <a:pt x="25" y="299"/>
                </a:lnTo>
                <a:cubicBezTo>
                  <a:pt x="25" y="323"/>
                  <a:pt x="49" y="371"/>
                  <a:pt x="73" y="395"/>
                </a:cubicBezTo>
                <a:cubicBezTo>
                  <a:pt x="102" y="395"/>
                  <a:pt x="126" y="425"/>
                  <a:pt x="126" y="425"/>
                </a:cubicBezTo>
                <a:cubicBezTo>
                  <a:pt x="174" y="448"/>
                  <a:pt x="198" y="472"/>
                  <a:pt x="252" y="472"/>
                </a:cubicBezTo>
                <a:cubicBezTo>
                  <a:pt x="252" y="472"/>
                  <a:pt x="276" y="472"/>
                  <a:pt x="276" y="448"/>
                </a:cubicBezTo>
                <a:cubicBezTo>
                  <a:pt x="323" y="448"/>
                  <a:pt x="347" y="448"/>
                  <a:pt x="371" y="425"/>
                </a:cubicBezTo>
                <a:cubicBezTo>
                  <a:pt x="371" y="425"/>
                  <a:pt x="401" y="395"/>
                  <a:pt x="425" y="395"/>
                </a:cubicBezTo>
                <a:lnTo>
                  <a:pt x="425" y="371"/>
                </a:lnTo>
                <a:cubicBezTo>
                  <a:pt x="449" y="371"/>
                  <a:pt x="473" y="347"/>
                  <a:pt x="473" y="323"/>
                </a:cubicBezTo>
                <a:cubicBezTo>
                  <a:pt x="496" y="299"/>
                  <a:pt x="496" y="245"/>
                  <a:pt x="496" y="222"/>
                </a:cubicBezTo>
                <a:lnTo>
                  <a:pt x="496" y="174"/>
                </a:lnTo>
                <a:cubicBezTo>
                  <a:pt x="473" y="150"/>
                  <a:pt x="449" y="96"/>
                  <a:pt x="425" y="72"/>
                </a:cubicBezTo>
                <a:cubicBezTo>
                  <a:pt x="401" y="48"/>
                  <a:pt x="371" y="48"/>
                  <a:pt x="371" y="25"/>
                </a:cubicBezTo>
                <a:cubicBezTo>
                  <a:pt x="347" y="25"/>
                  <a:pt x="323" y="25"/>
                  <a:pt x="3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88"/>
          <p:cNvSpPr/>
          <p:nvPr/>
        </p:nvSpPr>
        <p:spPr>
          <a:xfrm>
            <a:off x="7973163" y="238924"/>
            <a:ext cx="901670" cy="784600"/>
          </a:xfrm>
          <a:custGeom>
            <a:rect b="b" l="l" r="r" t="t"/>
            <a:pathLst>
              <a:path extrusionOk="0" h="9242" w="10621">
                <a:moveTo>
                  <a:pt x="4829" y="0"/>
                </a:moveTo>
                <a:cubicBezTo>
                  <a:pt x="4380" y="0"/>
                  <a:pt x="3946" y="59"/>
                  <a:pt x="3558" y="188"/>
                </a:cubicBezTo>
                <a:cubicBezTo>
                  <a:pt x="2239" y="636"/>
                  <a:pt x="1218" y="1758"/>
                  <a:pt x="824" y="3102"/>
                </a:cubicBezTo>
                <a:cubicBezTo>
                  <a:pt x="0" y="6009"/>
                  <a:pt x="1845" y="8176"/>
                  <a:pt x="3934" y="8970"/>
                </a:cubicBezTo>
                <a:cubicBezTo>
                  <a:pt x="4419" y="9154"/>
                  <a:pt x="4931" y="9241"/>
                  <a:pt x="5445" y="9241"/>
                </a:cubicBezTo>
                <a:cubicBezTo>
                  <a:pt x="7147" y="9241"/>
                  <a:pt x="8864" y="8287"/>
                  <a:pt x="9630" y="6755"/>
                </a:cubicBezTo>
                <a:cubicBezTo>
                  <a:pt x="10621" y="4767"/>
                  <a:pt x="9875" y="2081"/>
                  <a:pt x="7988" y="887"/>
                </a:cubicBezTo>
                <a:cubicBezTo>
                  <a:pt x="7139" y="356"/>
                  <a:pt x="5936" y="0"/>
                  <a:pt x="48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88"/>
          <p:cNvSpPr/>
          <p:nvPr/>
        </p:nvSpPr>
        <p:spPr>
          <a:xfrm rot="7885463">
            <a:off x="7720803" y="863391"/>
            <a:ext cx="1030181" cy="643165"/>
          </a:xfrm>
          <a:custGeom>
            <a:rect b="b" l="l" r="r" t="t"/>
            <a:pathLst>
              <a:path extrusionOk="0" h="7254" w="11619">
                <a:moveTo>
                  <a:pt x="5831" y="0"/>
                </a:moveTo>
                <a:cubicBezTo>
                  <a:pt x="4796" y="0"/>
                  <a:pt x="3778" y="272"/>
                  <a:pt x="2866" y="843"/>
                </a:cubicBezTo>
                <a:cubicBezTo>
                  <a:pt x="1523" y="1666"/>
                  <a:pt x="526" y="3057"/>
                  <a:pt x="150" y="4574"/>
                </a:cubicBezTo>
                <a:cubicBezTo>
                  <a:pt x="54" y="4950"/>
                  <a:pt x="1" y="5344"/>
                  <a:pt x="1" y="5720"/>
                </a:cubicBezTo>
                <a:cubicBezTo>
                  <a:pt x="1" y="5845"/>
                  <a:pt x="78" y="5965"/>
                  <a:pt x="204" y="5995"/>
                </a:cubicBezTo>
                <a:cubicBezTo>
                  <a:pt x="216" y="5997"/>
                  <a:pt x="229" y="5998"/>
                  <a:pt x="242" y="5998"/>
                </a:cubicBezTo>
                <a:cubicBezTo>
                  <a:pt x="362" y="5998"/>
                  <a:pt x="502" y="5905"/>
                  <a:pt x="502" y="5792"/>
                </a:cubicBezTo>
                <a:cubicBezTo>
                  <a:pt x="526" y="4275"/>
                  <a:pt x="1248" y="2831"/>
                  <a:pt x="2365" y="1816"/>
                </a:cubicBezTo>
                <a:cubicBezTo>
                  <a:pt x="2938" y="1314"/>
                  <a:pt x="3583" y="944"/>
                  <a:pt x="4305" y="717"/>
                </a:cubicBezTo>
                <a:cubicBezTo>
                  <a:pt x="4794" y="568"/>
                  <a:pt x="5294" y="495"/>
                  <a:pt x="5798" y="495"/>
                </a:cubicBezTo>
                <a:cubicBezTo>
                  <a:pt x="6038" y="495"/>
                  <a:pt x="6279" y="511"/>
                  <a:pt x="6520" y="544"/>
                </a:cubicBezTo>
                <a:cubicBezTo>
                  <a:pt x="8012" y="741"/>
                  <a:pt x="9433" y="1541"/>
                  <a:pt x="10299" y="2783"/>
                </a:cubicBezTo>
                <a:cubicBezTo>
                  <a:pt x="10776" y="3457"/>
                  <a:pt x="11099" y="4299"/>
                  <a:pt x="10973" y="5123"/>
                </a:cubicBezTo>
                <a:cubicBezTo>
                  <a:pt x="10926" y="5422"/>
                  <a:pt x="10848" y="5696"/>
                  <a:pt x="10699" y="5965"/>
                </a:cubicBezTo>
                <a:cubicBezTo>
                  <a:pt x="10651" y="6114"/>
                  <a:pt x="10573" y="6239"/>
                  <a:pt x="10502" y="6365"/>
                </a:cubicBezTo>
                <a:cubicBezTo>
                  <a:pt x="10400" y="6490"/>
                  <a:pt x="10329" y="6562"/>
                  <a:pt x="10227" y="6639"/>
                </a:cubicBezTo>
                <a:cubicBezTo>
                  <a:pt x="10203" y="6663"/>
                  <a:pt x="10179" y="6687"/>
                  <a:pt x="10150" y="6687"/>
                </a:cubicBezTo>
                <a:cubicBezTo>
                  <a:pt x="10150" y="6687"/>
                  <a:pt x="10150" y="6687"/>
                  <a:pt x="10150" y="6687"/>
                </a:cubicBezTo>
                <a:lnTo>
                  <a:pt x="10150" y="6687"/>
                </a:lnTo>
                <a:cubicBezTo>
                  <a:pt x="10138" y="6699"/>
                  <a:pt x="10138" y="6705"/>
                  <a:pt x="10141" y="6705"/>
                </a:cubicBezTo>
                <a:cubicBezTo>
                  <a:pt x="10142" y="6705"/>
                  <a:pt x="10143" y="6705"/>
                  <a:pt x="10144" y="6703"/>
                </a:cubicBezTo>
                <a:lnTo>
                  <a:pt x="10144" y="6703"/>
                </a:lnTo>
                <a:cubicBezTo>
                  <a:pt x="10137" y="6711"/>
                  <a:pt x="10126" y="6711"/>
                  <a:pt x="10126" y="6711"/>
                </a:cubicBezTo>
                <a:cubicBezTo>
                  <a:pt x="10102" y="6741"/>
                  <a:pt x="10078" y="6741"/>
                  <a:pt x="10030" y="6765"/>
                </a:cubicBezTo>
                <a:cubicBezTo>
                  <a:pt x="10046" y="6757"/>
                  <a:pt x="10048" y="6754"/>
                  <a:pt x="10043" y="6754"/>
                </a:cubicBezTo>
                <a:cubicBezTo>
                  <a:pt x="10032" y="6754"/>
                  <a:pt x="9992" y="6765"/>
                  <a:pt x="9976" y="6765"/>
                </a:cubicBezTo>
                <a:lnTo>
                  <a:pt x="9953" y="6765"/>
                </a:lnTo>
                <a:cubicBezTo>
                  <a:pt x="9953" y="6765"/>
                  <a:pt x="9921" y="6754"/>
                  <a:pt x="9914" y="6754"/>
                </a:cubicBezTo>
                <a:cubicBezTo>
                  <a:pt x="9910" y="6754"/>
                  <a:pt x="9913" y="6757"/>
                  <a:pt x="9929" y="6765"/>
                </a:cubicBezTo>
                <a:cubicBezTo>
                  <a:pt x="9881" y="6741"/>
                  <a:pt x="9851" y="6741"/>
                  <a:pt x="9827" y="6711"/>
                </a:cubicBezTo>
                <a:cubicBezTo>
                  <a:pt x="9803" y="6711"/>
                  <a:pt x="9779" y="6687"/>
                  <a:pt x="9779" y="6687"/>
                </a:cubicBezTo>
                <a:cubicBezTo>
                  <a:pt x="9771" y="6683"/>
                  <a:pt x="9766" y="6681"/>
                  <a:pt x="9762" y="6680"/>
                </a:cubicBezTo>
                <a:lnTo>
                  <a:pt x="9762" y="6680"/>
                </a:lnTo>
                <a:cubicBezTo>
                  <a:pt x="9762" y="6677"/>
                  <a:pt x="9760" y="6672"/>
                  <a:pt x="9756" y="6663"/>
                </a:cubicBezTo>
                <a:lnTo>
                  <a:pt x="9732" y="6639"/>
                </a:lnTo>
                <a:cubicBezTo>
                  <a:pt x="9732" y="6615"/>
                  <a:pt x="9732" y="6639"/>
                  <a:pt x="9702" y="6592"/>
                </a:cubicBezTo>
                <a:cubicBezTo>
                  <a:pt x="9678" y="6538"/>
                  <a:pt x="9678" y="6490"/>
                  <a:pt x="9678" y="6413"/>
                </a:cubicBezTo>
                <a:cubicBezTo>
                  <a:pt x="9654" y="6293"/>
                  <a:pt x="9678" y="6144"/>
                  <a:pt x="9702" y="5995"/>
                </a:cubicBezTo>
                <a:cubicBezTo>
                  <a:pt x="9732" y="5619"/>
                  <a:pt x="9756" y="5296"/>
                  <a:pt x="9678" y="4950"/>
                </a:cubicBezTo>
                <a:cubicBezTo>
                  <a:pt x="9606" y="4574"/>
                  <a:pt x="9481" y="4204"/>
                  <a:pt x="9284" y="3851"/>
                </a:cubicBezTo>
                <a:cubicBezTo>
                  <a:pt x="8573" y="2527"/>
                  <a:pt x="7186" y="1630"/>
                  <a:pt x="5678" y="1630"/>
                </a:cubicBezTo>
                <a:cubicBezTo>
                  <a:pt x="5603" y="1630"/>
                  <a:pt x="5527" y="1632"/>
                  <a:pt x="5451" y="1637"/>
                </a:cubicBezTo>
                <a:cubicBezTo>
                  <a:pt x="3911" y="1714"/>
                  <a:pt x="2419" y="2735"/>
                  <a:pt x="1822" y="4174"/>
                </a:cubicBezTo>
                <a:cubicBezTo>
                  <a:pt x="1642" y="4622"/>
                  <a:pt x="1571" y="5147"/>
                  <a:pt x="1822" y="5571"/>
                </a:cubicBezTo>
                <a:cubicBezTo>
                  <a:pt x="1988" y="5832"/>
                  <a:pt x="2284" y="5995"/>
                  <a:pt x="2591" y="5995"/>
                </a:cubicBezTo>
                <a:cubicBezTo>
                  <a:pt x="2691" y="5995"/>
                  <a:pt x="2792" y="5978"/>
                  <a:pt x="2890" y="5941"/>
                </a:cubicBezTo>
                <a:cubicBezTo>
                  <a:pt x="3236" y="5816"/>
                  <a:pt x="3463" y="5469"/>
                  <a:pt x="3660" y="5171"/>
                </a:cubicBezTo>
                <a:cubicBezTo>
                  <a:pt x="3857" y="4848"/>
                  <a:pt x="4108" y="4574"/>
                  <a:pt x="4407" y="4323"/>
                </a:cubicBezTo>
                <a:cubicBezTo>
                  <a:pt x="4843" y="3982"/>
                  <a:pt x="5394" y="3759"/>
                  <a:pt x="5951" y="3759"/>
                </a:cubicBezTo>
                <a:cubicBezTo>
                  <a:pt x="6125" y="3759"/>
                  <a:pt x="6300" y="3781"/>
                  <a:pt x="6472" y="3828"/>
                </a:cubicBezTo>
                <a:cubicBezTo>
                  <a:pt x="7141" y="4001"/>
                  <a:pt x="7762" y="4574"/>
                  <a:pt x="7887" y="5248"/>
                </a:cubicBezTo>
                <a:cubicBezTo>
                  <a:pt x="7965" y="5547"/>
                  <a:pt x="7941" y="5893"/>
                  <a:pt x="7714" y="6114"/>
                </a:cubicBezTo>
                <a:cubicBezTo>
                  <a:pt x="7661" y="6154"/>
                  <a:pt x="7605" y="6177"/>
                  <a:pt x="7539" y="6177"/>
                </a:cubicBezTo>
                <a:cubicBezTo>
                  <a:pt x="7515" y="6177"/>
                  <a:pt x="7490" y="6174"/>
                  <a:pt x="7463" y="6168"/>
                </a:cubicBezTo>
                <a:cubicBezTo>
                  <a:pt x="7344" y="6114"/>
                  <a:pt x="7266" y="5965"/>
                  <a:pt x="7195" y="5845"/>
                </a:cubicBezTo>
                <a:cubicBezTo>
                  <a:pt x="7093" y="5642"/>
                  <a:pt x="7015" y="5469"/>
                  <a:pt x="6896" y="5296"/>
                </a:cubicBezTo>
                <a:cubicBezTo>
                  <a:pt x="6747" y="5123"/>
                  <a:pt x="6568" y="4974"/>
                  <a:pt x="6371" y="4872"/>
                </a:cubicBezTo>
                <a:cubicBezTo>
                  <a:pt x="6182" y="4752"/>
                  <a:pt x="5956" y="4688"/>
                  <a:pt x="5728" y="4688"/>
                </a:cubicBezTo>
                <a:cubicBezTo>
                  <a:pt x="5538" y="4688"/>
                  <a:pt x="5348" y="4732"/>
                  <a:pt x="5177" y="4825"/>
                </a:cubicBezTo>
                <a:cubicBezTo>
                  <a:pt x="4830" y="5045"/>
                  <a:pt x="4580" y="5398"/>
                  <a:pt x="4627" y="5816"/>
                </a:cubicBezTo>
                <a:cubicBezTo>
                  <a:pt x="4641" y="5964"/>
                  <a:pt x="4749" y="6029"/>
                  <a:pt x="4861" y="6029"/>
                </a:cubicBezTo>
                <a:cubicBezTo>
                  <a:pt x="4998" y="6029"/>
                  <a:pt x="5142" y="5932"/>
                  <a:pt x="5129" y="5768"/>
                </a:cubicBezTo>
                <a:cubicBezTo>
                  <a:pt x="5075" y="5445"/>
                  <a:pt x="5427" y="5195"/>
                  <a:pt x="5726" y="5171"/>
                </a:cubicBezTo>
                <a:cubicBezTo>
                  <a:pt x="6096" y="5171"/>
                  <a:pt x="6418" y="5469"/>
                  <a:pt x="6621" y="5792"/>
                </a:cubicBezTo>
                <a:cubicBezTo>
                  <a:pt x="6818" y="6144"/>
                  <a:pt x="6968" y="6562"/>
                  <a:pt x="7415" y="6663"/>
                </a:cubicBezTo>
                <a:cubicBezTo>
                  <a:pt x="7459" y="6672"/>
                  <a:pt x="7502" y="6677"/>
                  <a:pt x="7544" y="6677"/>
                </a:cubicBezTo>
                <a:cubicBezTo>
                  <a:pt x="7864" y="6677"/>
                  <a:pt x="8134" y="6429"/>
                  <a:pt x="8287" y="6144"/>
                </a:cubicBezTo>
                <a:cubicBezTo>
                  <a:pt x="8633" y="5445"/>
                  <a:pt x="8287" y="4574"/>
                  <a:pt x="7791" y="4054"/>
                </a:cubicBezTo>
                <a:cubicBezTo>
                  <a:pt x="7293" y="3535"/>
                  <a:pt x="6605" y="3260"/>
                  <a:pt x="5896" y="3260"/>
                </a:cubicBezTo>
                <a:cubicBezTo>
                  <a:pt x="5790" y="3260"/>
                  <a:pt x="5683" y="3266"/>
                  <a:pt x="5577" y="3278"/>
                </a:cubicBezTo>
                <a:cubicBezTo>
                  <a:pt x="4753" y="3404"/>
                  <a:pt x="4007" y="3875"/>
                  <a:pt x="3487" y="4550"/>
                </a:cubicBezTo>
                <a:cubicBezTo>
                  <a:pt x="3284" y="4825"/>
                  <a:pt x="3135" y="5171"/>
                  <a:pt x="2866" y="5398"/>
                </a:cubicBezTo>
                <a:cubicBezTo>
                  <a:pt x="2763" y="5457"/>
                  <a:pt x="2676" y="5499"/>
                  <a:pt x="2565" y="5499"/>
                </a:cubicBezTo>
                <a:cubicBezTo>
                  <a:pt x="2542" y="5499"/>
                  <a:pt x="2517" y="5497"/>
                  <a:pt x="2490" y="5493"/>
                </a:cubicBezTo>
                <a:cubicBezTo>
                  <a:pt x="2341" y="5469"/>
                  <a:pt x="2239" y="5320"/>
                  <a:pt x="2192" y="5171"/>
                </a:cubicBezTo>
                <a:cubicBezTo>
                  <a:pt x="2042" y="4801"/>
                  <a:pt x="2293" y="4323"/>
                  <a:pt x="2466" y="4001"/>
                </a:cubicBezTo>
                <a:cubicBezTo>
                  <a:pt x="2639" y="3678"/>
                  <a:pt x="2890" y="3380"/>
                  <a:pt x="3135" y="3129"/>
                </a:cubicBezTo>
                <a:cubicBezTo>
                  <a:pt x="3708" y="2634"/>
                  <a:pt x="4407" y="2287"/>
                  <a:pt x="5153" y="2162"/>
                </a:cubicBezTo>
                <a:cubicBezTo>
                  <a:pt x="5319" y="2137"/>
                  <a:pt x="5485" y="2125"/>
                  <a:pt x="5650" y="2125"/>
                </a:cubicBezTo>
                <a:cubicBezTo>
                  <a:pt x="6972" y="2125"/>
                  <a:pt x="8239" y="2908"/>
                  <a:pt x="8860" y="4102"/>
                </a:cubicBezTo>
                <a:cubicBezTo>
                  <a:pt x="9033" y="4448"/>
                  <a:pt x="9159" y="4801"/>
                  <a:pt x="9230" y="5171"/>
                </a:cubicBezTo>
                <a:cubicBezTo>
                  <a:pt x="9284" y="5493"/>
                  <a:pt x="9206" y="5792"/>
                  <a:pt x="9182" y="6114"/>
                </a:cubicBezTo>
                <a:cubicBezTo>
                  <a:pt x="9159" y="6466"/>
                  <a:pt x="9182" y="6813"/>
                  <a:pt x="9457" y="7063"/>
                </a:cubicBezTo>
                <a:cubicBezTo>
                  <a:pt x="9598" y="7188"/>
                  <a:pt x="9791" y="7253"/>
                  <a:pt x="9982" y="7253"/>
                </a:cubicBezTo>
                <a:cubicBezTo>
                  <a:pt x="10092" y="7253"/>
                  <a:pt x="10201" y="7232"/>
                  <a:pt x="10299" y="7189"/>
                </a:cubicBezTo>
                <a:cubicBezTo>
                  <a:pt x="10573" y="7063"/>
                  <a:pt x="10800" y="6813"/>
                  <a:pt x="10950" y="6562"/>
                </a:cubicBezTo>
                <a:cubicBezTo>
                  <a:pt x="11147" y="6263"/>
                  <a:pt x="11272" y="5965"/>
                  <a:pt x="11373" y="5642"/>
                </a:cubicBezTo>
                <a:cubicBezTo>
                  <a:pt x="11618" y="4825"/>
                  <a:pt x="11493" y="3977"/>
                  <a:pt x="11123" y="3207"/>
                </a:cubicBezTo>
                <a:cubicBezTo>
                  <a:pt x="10424" y="1738"/>
                  <a:pt x="9009" y="669"/>
                  <a:pt x="7463" y="222"/>
                </a:cubicBezTo>
                <a:cubicBezTo>
                  <a:pt x="6924" y="76"/>
                  <a:pt x="6375" y="0"/>
                  <a:pt x="583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88"/>
          <p:cNvSpPr/>
          <p:nvPr/>
        </p:nvSpPr>
        <p:spPr>
          <a:xfrm rot="-2860879">
            <a:off x="6467356" y="-51005"/>
            <a:ext cx="1194828" cy="1181988"/>
          </a:xfrm>
          <a:custGeom>
            <a:rect b="b" l="l" r="r" t="t"/>
            <a:pathLst>
              <a:path extrusionOk="0" h="9666" w="9771">
                <a:moveTo>
                  <a:pt x="3905" y="1070"/>
                </a:moveTo>
                <a:cubicBezTo>
                  <a:pt x="3948" y="1070"/>
                  <a:pt x="3990" y="1074"/>
                  <a:pt x="4032" y="1085"/>
                </a:cubicBezTo>
                <a:cubicBezTo>
                  <a:pt x="4203" y="1126"/>
                  <a:pt x="4317" y="1294"/>
                  <a:pt x="4298" y="1484"/>
                </a:cubicBezTo>
                <a:cubicBezTo>
                  <a:pt x="4280" y="1669"/>
                  <a:pt x="4167" y="1859"/>
                  <a:pt x="4013" y="2008"/>
                </a:cubicBezTo>
                <a:cubicBezTo>
                  <a:pt x="3674" y="2348"/>
                  <a:pt x="3149" y="2519"/>
                  <a:pt x="2656" y="2556"/>
                </a:cubicBezTo>
                <a:cubicBezTo>
                  <a:pt x="2635" y="2556"/>
                  <a:pt x="2613" y="2557"/>
                  <a:pt x="2592" y="2557"/>
                </a:cubicBezTo>
                <a:lnTo>
                  <a:pt x="2592" y="2557"/>
                </a:lnTo>
                <a:cubicBezTo>
                  <a:pt x="2651" y="2274"/>
                  <a:pt x="2762" y="1997"/>
                  <a:pt x="2923" y="1746"/>
                </a:cubicBezTo>
                <a:cubicBezTo>
                  <a:pt x="3054" y="1538"/>
                  <a:pt x="3222" y="1352"/>
                  <a:pt x="3430" y="1217"/>
                </a:cubicBezTo>
                <a:cubicBezTo>
                  <a:pt x="3567" y="1145"/>
                  <a:pt x="3738" y="1070"/>
                  <a:pt x="3905" y="1070"/>
                </a:cubicBezTo>
                <a:close/>
                <a:moveTo>
                  <a:pt x="6560" y="3931"/>
                </a:moveTo>
                <a:cubicBezTo>
                  <a:pt x="6728" y="3931"/>
                  <a:pt x="6882" y="4044"/>
                  <a:pt x="6900" y="4216"/>
                </a:cubicBezTo>
                <a:cubicBezTo>
                  <a:pt x="6918" y="4406"/>
                  <a:pt x="6823" y="4609"/>
                  <a:pt x="6710" y="4763"/>
                </a:cubicBezTo>
                <a:cubicBezTo>
                  <a:pt x="6432" y="5117"/>
                  <a:pt x="5964" y="5342"/>
                  <a:pt x="5538" y="5439"/>
                </a:cubicBezTo>
                <a:lnTo>
                  <a:pt x="5538" y="5439"/>
                </a:lnTo>
                <a:cubicBezTo>
                  <a:pt x="5553" y="5221"/>
                  <a:pt x="5598" y="5005"/>
                  <a:pt x="5674" y="4799"/>
                </a:cubicBezTo>
                <a:cubicBezTo>
                  <a:pt x="5751" y="4573"/>
                  <a:pt x="5864" y="4347"/>
                  <a:pt x="6031" y="4198"/>
                </a:cubicBezTo>
                <a:cubicBezTo>
                  <a:pt x="6162" y="4067"/>
                  <a:pt x="6370" y="3931"/>
                  <a:pt x="6560" y="3931"/>
                </a:cubicBezTo>
                <a:close/>
                <a:moveTo>
                  <a:pt x="8983" y="6480"/>
                </a:moveTo>
                <a:cubicBezTo>
                  <a:pt x="9076" y="6480"/>
                  <a:pt x="9165" y="6511"/>
                  <a:pt x="9234" y="6591"/>
                </a:cubicBezTo>
                <a:cubicBezTo>
                  <a:pt x="9406" y="6758"/>
                  <a:pt x="9388" y="7043"/>
                  <a:pt x="9275" y="7233"/>
                </a:cubicBezTo>
                <a:cubicBezTo>
                  <a:pt x="9103" y="7478"/>
                  <a:pt x="8840" y="7627"/>
                  <a:pt x="8555" y="7740"/>
                </a:cubicBezTo>
                <a:cubicBezTo>
                  <a:pt x="8438" y="7780"/>
                  <a:pt x="8316" y="7809"/>
                  <a:pt x="8192" y="7827"/>
                </a:cubicBezTo>
                <a:lnTo>
                  <a:pt x="8192" y="7827"/>
                </a:lnTo>
                <a:cubicBezTo>
                  <a:pt x="8177" y="7717"/>
                  <a:pt x="8173" y="7606"/>
                  <a:pt x="8180" y="7496"/>
                </a:cubicBezTo>
                <a:cubicBezTo>
                  <a:pt x="8198" y="7079"/>
                  <a:pt x="8406" y="6686"/>
                  <a:pt x="8804" y="6514"/>
                </a:cubicBezTo>
                <a:cubicBezTo>
                  <a:pt x="8863" y="6493"/>
                  <a:pt x="8924" y="6480"/>
                  <a:pt x="8983" y="6480"/>
                </a:cubicBezTo>
                <a:close/>
                <a:moveTo>
                  <a:pt x="175" y="1"/>
                </a:moveTo>
                <a:cubicBezTo>
                  <a:pt x="108" y="1"/>
                  <a:pt x="45" y="40"/>
                  <a:pt x="37" y="126"/>
                </a:cubicBezTo>
                <a:cubicBezTo>
                  <a:pt x="1" y="728"/>
                  <a:pt x="168" y="1330"/>
                  <a:pt x="526" y="1823"/>
                </a:cubicBezTo>
                <a:cubicBezTo>
                  <a:pt x="865" y="2311"/>
                  <a:pt x="1376" y="2651"/>
                  <a:pt x="1960" y="2782"/>
                </a:cubicBezTo>
                <a:cubicBezTo>
                  <a:pt x="2059" y="2805"/>
                  <a:pt x="2161" y="2822"/>
                  <a:pt x="2263" y="2832"/>
                </a:cubicBezTo>
                <a:lnTo>
                  <a:pt x="2263" y="2832"/>
                </a:lnTo>
                <a:cubicBezTo>
                  <a:pt x="2176" y="3789"/>
                  <a:pt x="2547" y="4786"/>
                  <a:pt x="3376" y="5329"/>
                </a:cubicBezTo>
                <a:cubicBezTo>
                  <a:pt x="3837" y="5639"/>
                  <a:pt x="4397" y="5798"/>
                  <a:pt x="4957" y="5798"/>
                </a:cubicBezTo>
                <a:cubicBezTo>
                  <a:pt x="5054" y="5798"/>
                  <a:pt x="5151" y="5793"/>
                  <a:pt x="5247" y="5784"/>
                </a:cubicBezTo>
                <a:lnTo>
                  <a:pt x="5247" y="5784"/>
                </a:lnTo>
                <a:cubicBezTo>
                  <a:pt x="5284" y="6292"/>
                  <a:pt x="5454" y="6779"/>
                  <a:pt x="5769" y="7193"/>
                </a:cubicBezTo>
                <a:cubicBezTo>
                  <a:pt x="6254" y="7807"/>
                  <a:pt x="7035" y="8152"/>
                  <a:pt x="7816" y="8152"/>
                </a:cubicBezTo>
                <a:cubicBezTo>
                  <a:pt x="7864" y="8152"/>
                  <a:pt x="7911" y="8151"/>
                  <a:pt x="7958" y="8148"/>
                </a:cubicBezTo>
                <a:lnTo>
                  <a:pt x="7958" y="8148"/>
                </a:lnTo>
                <a:cubicBezTo>
                  <a:pt x="7963" y="8163"/>
                  <a:pt x="7967" y="8178"/>
                  <a:pt x="7972" y="8192"/>
                </a:cubicBezTo>
                <a:cubicBezTo>
                  <a:pt x="8126" y="8681"/>
                  <a:pt x="8442" y="9115"/>
                  <a:pt x="8876" y="9400"/>
                </a:cubicBezTo>
                <a:cubicBezTo>
                  <a:pt x="9085" y="9531"/>
                  <a:pt x="9311" y="9626"/>
                  <a:pt x="9555" y="9663"/>
                </a:cubicBezTo>
                <a:cubicBezTo>
                  <a:pt x="9566" y="9665"/>
                  <a:pt x="9576" y="9666"/>
                  <a:pt x="9586" y="9666"/>
                </a:cubicBezTo>
                <a:cubicBezTo>
                  <a:pt x="9748" y="9666"/>
                  <a:pt x="9771" y="9399"/>
                  <a:pt x="9596" y="9382"/>
                </a:cubicBezTo>
                <a:cubicBezTo>
                  <a:pt x="8954" y="9266"/>
                  <a:pt x="8444" y="8733"/>
                  <a:pt x="8255" y="8115"/>
                </a:cubicBezTo>
                <a:lnTo>
                  <a:pt x="8255" y="8115"/>
                </a:lnTo>
                <a:cubicBezTo>
                  <a:pt x="8475" y="8077"/>
                  <a:pt x="8691" y="8010"/>
                  <a:pt x="8895" y="7912"/>
                </a:cubicBezTo>
                <a:cubicBezTo>
                  <a:pt x="9198" y="7758"/>
                  <a:pt x="9519" y="7514"/>
                  <a:pt x="9614" y="7174"/>
                </a:cubicBezTo>
                <a:cubicBezTo>
                  <a:pt x="9709" y="6871"/>
                  <a:pt x="9632" y="6532"/>
                  <a:pt x="9406" y="6329"/>
                </a:cubicBezTo>
                <a:cubicBezTo>
                  <a:pt x="9280" y="6230"/>
                  <a:pt x="9142" y="6189"/>
                  <a:pt x="9002" y="6189"/>
                </a:cubicBezTo>
                <a:cubicBezTo>
                  <a:pt x="8660" y="6189"/>
                  <a:pt x="8312" y="6437"/>
                  <a:pt x="8126" y="6704"/>
                </a:cubicBezTo>
                <a:cubicBezTo>
                  <a:pt x="7906" y="7038"/>
                  <a:pt x="7845" y="7461"/>
                  <a:pt x="7896" y="7852"/>
                </a:cubicBezTo>
                <a:lnTo>
                  <a:pt x="7896" y="7852"/>
                </a:lnTo>
                <a:cubicBezTo>
                  <a:pt x="7878" y="7853"/>
                  <a:pt x="7859" y="7853"/>
                  <a:pt x="7841" y="7853"/>
                </a:cubicBezTo>
                <a:cubicBezTo>
                  <a:pt x="7814" y="7854"/>
                  <a:pt x="7787" y="7854"/>
                  <a:pt x="7761" y="7854"/>
                </a:cubicBezTo>
                <a:cubicBezTo>
                  <a:pt x="7297" y="7854"/>
                  <a:pt x="6819" y="7706"/>
                  <a:pt x="6447" y="7437"/>
                </a:cubicBezTo>
                <a:cubicBezTo>
                  <a:pt x="5886" y="7043"/>
                  <a:pt x="5575" y="6400"/>
                  <a:pt x="5537" y="5740"/>
                </a:cubicBezTo>
                <a:lnTo>
                  <a:pt x="5537" y="5740"/>
                </a:lnTo>
                <a:cubicBezTo>
                  <a:pt x="5895" y="5667"/>
                  <a:pt x="6240" y="5525"/>
                  <a:pt x="6542" y="5311"/>
                </a:cubicBezTo>
                <a:cubicBezTo>
                  <a:pt x="6768" y="5157"/>
                  <a:pt x="6954" y="4949"/>
                  <a:pt x="7085" y="4704"/>
                </a:cubicBezTo>
                <a:cubicBezTo>
                  <a:pt x="7180" y="4496"/>
                  <a:pt x="7239" y="4216"/>
                  <a:pt x="7126" y="3990"/>
                </a:cubicBezTo>
                <a:cubicBezTo>
                  <a:pt x="7025" y="3772"/>
                  <a:pt x="6821" y="3644"/>
                  <a:pt x="6576" y="3644"/>
                </a:cubicBezTo>
                <a:cubicBezTo>
                  <a:pt x="6546" y="3644"/>
                  <a:pt x="6515" y="3646"/>
                  <a:pt x="6483" y="3650"/>
                </a:cubicBezTo>
                <a:cubicBezTo>
                  <a:pt x="6221" y="3669"/>
                  <a:pt x="5977" y="3840"/>
                  <a:pt x="5787" y="4026"/>
                </a:cubicBezTo>
                <a:cubicBezTo>
                  <a:pt x="5597" y="4216"/>
                  <a:pt x="5466" y="4460"/>
                  <a:pt x="5389" y="4723"/>
                </a:cubicBezTo>
                <a:cubicBezTo>
                  <a:pt x="5307" y="4964"/>
                  <a:pt x="5251" y="5231"/>
                  <a:pt x="5241" y="5491"/>
                </a:cubicBezTo>
                <a:lnTo>
                  <a:pt x="5241" y="5491"/>
                </a:lnTo>
                <a:cubicBezTo>
                  <a:pt x="5147" y="5502"/>
                  <a:pt x="5053" y="5507"/>
                  <a:pt x="4959" y="5507"/>
                </a:cubicBezTo>
                <a:cubicBezTo>
                  <a:pt x="4662" y="5507"/>
                  <a:pt x="4366" y="5456"/>
                  <a:pt x="4090" y="5365"/>
                </a:cubicBezTo>
                <a:cubicBezTo>
                  <a:pt x="3620" y="5198"/>
                  <a:pt x="3222" y="4913"/>
                  <a:pt x="2941" y="4496"/>
                </a:cubicBezTo>
                <a:cubicBezTo>
                  <a:pt x="2674" y="4103"/>
                  <a:pt x="2543" y="3614"/>
                  <a:pt x="2543" y="3121"/>
                </a:cubicBezTo>
                <a:cubicBezTo>
                  <a:pt x="2540" y="3030"/>
                  <a:pt x="2542" y="2938"/>
                  <a:pt x="2549" y="2846"/>
                </a:cubicBezTo>
                <a:lnTo>
                  <a:pt x="2549" y="2846"/>
                </a:lnTo>
                <a:cubicBezTo>
                  <a:pt x="2936" y="2844"/>
                  <a:pt x="3321" y="2758"/>
                  <a:pt x="3656" y="2596"/>
                </a:cubicBezTo>
                <a:cubicBezTo>
                  <a:pt x="3918" y="2461"/>
                  <a:pt x="4145" y="2311"/>
                  <a:pt x="4335" y="2085"/>
                </a:cubicBezTo>
                <a:cubicBezTo>
                  <a:pt x="4507" y="1895"/>
                  <a:pt x="4620" y="1633"/>
                  <a:pt x="4597" y="1352"/>
                </a:cubicBezTo>
                <a:cubicBezTo>
                  <a:pt x="4561" y="1085"/>
                  <a:pt x="4353" y="859"/>
                  <a:pt x="4090" y="805"/>
                </a:cubicBezTo>
                <a:cubicBezTo>
                  <a:pt x="4021" y="786"/>
                  <a:pt x="3951" y="778"/>
                  <a:pt x="3883" y="778"/>
                </a:cubicBezTo>
                <a:cubicBezTo>
                  <a:pt x="3671" y="778"/>
                  <a:pt x="3465" y="860"/>
                  <a:pt x="3281" y="972"/>
                </a:cubicBezTo>
                <a:cubicBezTo>
                  <a:pt x="2810" y="1257"/>
                  <a:pt x="2489" y="1805"/>
                  <a:pt x="2358" y="2311"/>
                </a:cubicBezTo>
                <a:cubicBezTo>
                  <a:pt x="2337" y="2388"/>
                  <a:pt x="2319" y="2465"/>
                  <a:pt x="2304" y="2543"/>
                </a:cubicBezTo>
                <a:lnTo>
                  <a:pt x="2304" y="2543"/>
                </a:lnTo>
                <a:cubicBezTo>
                  <a:pt x="1929" y="2501"/>
                  <a:pt x="1558" y="2371"/>
                  <a:pt x="1245" y="2144"/>
                </a:cubicBezTo>
                <a:cubicBezTo>
                  <a:pt x="829" y="1841"/>
                  <a:pt x="526" y="1389"/>
                  <a:pt x="394" y="900"/>
                </a:cubicBezTo>
                <a:cubicBezTo>
                  <a:pt x="340" y="651"/>
                  <a:pt x="299" y="407"/>
                  <a:pt x="340" y="163"/>
                </a:cubicBezTo>
                <a:cubicBezTo>
                  <a:pt x="340" y="59"/>
                  <a:pt x="255" y="1"/>
                  <a:pt x="1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73" name="Shape 3273"/>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spTree>
      <p:nvGrpSpPr>
        <p:cNvPr id="3274" name="Shape 3274"/>
        <p:cNvGrpSpPr/>
        <p:nvPr/>
      </p:nvGrpSpPr>
      <p:grpSpPr>
        <a:xfrm>
          <a:off x="0" y="0"/>
          <a:ext cx="0" cy="0"/>
          <a:chOff x="0" y="0"/>
          <a:chExt cx="0" cy="0"/>
        </a:xfrm>
      </p:grpSpPr>
      <p:sp>
        <p:nvSpPr>
          <p:cNvPr id="3275" name="Google Shape;3275;p90"/>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p:txBody>
      </p:sp>
      <p:sp>
        <p:nvSpPr>
          <p:cNvPr id="3276" name="Google Shape;3276;p90"/>
          <p:cNvSpPr txBox="1"/>
          <p:nvPr>
            <p:ph idx="1" type="subTitle"/>
          </p:nvPr>
        </p:nvSpPr>
        <p:spPr>
          <a:xfrm>
            <a:off x="2069063" y="2343367"/>
            <a:ext cx="23160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277" name="Google Shape;3277;p90"/>
          <p:cNvSpPr txBox="1"/>
          <p:nvPr>
            <p:ph idx="2" type="title"/>
          </p:nvPr>
        </p:nvSpPr>
        <p:spPr>
          <a:xfrm>
            <a:off x="2069063" y="2116520"/>
            <a:ext cx="2316000" cy="243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3278" name="Google Shape;3278;p90"/>
          <p:cNvSpPr txBox="1"/>
          <p:nvPr>
            <p:ph hasCustomPrompt="1" idx="3" type="title"/>
          </p:nvPr>
        </p:nvSpPr>
        <p:spPr>
          <a:xfrm>
            <a:off x="2069100" y="1479061"/>
            <a:ext cx="2316000" cy="439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3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279" name="Google Shape;3279;p90"/>
          <p:cNvSpPr txBox="1"/>
          <p:nvPr>
            <p:ph idx="4" type="subTitle"/>
          </p:nvPr>
        </p:nvSpPr>
        <p:spPr>
          <a:xfrm>
            <a:off x="4758933" y="2343367"/>
            <a:ext cx="23160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280" name="Google Shape;3280;p90"/>
          <p:cNvSpPr txBox="1"/>
          <p:nvPr>
            <p:ph idx="5" type="title"/>
          </p:nvPr>
        </p:nvSpPr>
        <p:spPr>
          <a:xfrm>
            <a:off x="4758936" y="2116520"/>
            <a:ext cx="2316000" cy="243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3281" name="Google Shape;3281;p90"/>
          <p:cNvSpPr txBox="1"/>
          <p:nvPr>
            <p:ph hasCustomPrompt="1" idx="6" type="title"/>
          </p:nvPr>
        </p:nvSpPr>
        <p:spPr>
          <a:xfrm>
            <a:off x="4758946" y="1478998"/>
            <a:ext cx="2316000" cy="439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3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282" name="Google Shape;3282;p90"/>
          <p:cNvSpPr txBox="1"/>
          <p:nvPr>
            <p:ph idx="7" type="subTitle"/>
          </p:nvPr>
        </p:nvSpPr>
        <p:spPr>
          <a:xfrm>
            <a:off x="2069063" y="4057108"/>
            <a:ext cx="23160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283" name="Google Shape;3283;p90"/>
          <p:cNvSpPr txBox="1"/>
          <p:nvPr>
            <p:ph idx="8" type="title"/>
          </p:nvPr>
        </p:nvSpPr>
        <p:spPr>
          <a:xfrm>
            <a:off x="2069063" y="3830261"/>
            <a:ext cx="2316000" cy="243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3284" name="Google Shape;3284;p90"/>
          <p:cNvSpPr txBox="1"/>
          <p:nvPr>
            <p:ph hasCustomPrompt="1" idx="9" type="title"/>
          </p:nvPr>
        </p:nvSpPr>
        <p:spPr>
          <a:xfrm>
            <a:off x="2069075" y="3192739"/>
            <a:ext cx="2316000" cy="439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3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285" name="Google Shape;3285;p90"/>
          <p:cNvSpPr txBox="1"/>
          <p:nvPr>
            <p:ph idx="13" type="subTitle"/>
          </p:nvPr>
        </p:nvSpPr>
        <p:spPr>
          <a:xfrm>
            <a:off x="4758933" y="4057108"/>
            <a:ext cx="23160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286" name="Google Shape;3286;p90"/>
          <p:cNvSpPr txBox="1"/>
          <p:nvPr>
            <p:ph idx="14" type="title"/>
          </p:nvPr>
        </p:nvSpPr>
        <p:spPr>
          <a:xfrm>
            <a:off x="4758936" y="3830261"/>
            <a:ext cx="2316000" cy="243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3287" name="Google Shape;3287;p90"/>
          <p:cNvSpPr txBox="1"/>
          <p:nvPr>
            <p:ph hasCustomPrompt="1" idx="15" type="title"/>
          </p:nvPr>
        </p:nvSpPr>
        <p:spPr>
          <a:xfrm>
            <a:off x="4758946" y="3192739"/>
            <a:ext cx="2316000" cy="439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3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288" name="Google Shape;3288;p90"/>
          <p:cNvSpPr/>
          <p:nvPr/>
        </p:nvSpPr>
        <p:spPr>
          <a:xfrm rot="2700000">
            <a:off x="-1515370" y="3373821"/>
            <a:ext cx="3287761" cy="1760467"/>
          </a:xfrm>
          <a:custGeom>
            <a:rect b="b" l="l" r="r" t="t"/>
            <a:pathLst>
              <a:path extrusionOk="0" h="6410" w="11971">
                <a:moveTo>
                  <a:pt x="6067" y="1"/>
                </a:moveTo>
                <a:cubicBezTo>
                  <a:pt x="5760" y="1"/>
                  <a:pt x="5454" y="90"/>
                  <a:pt x="5203" y="264"/>
                </a:cubicBezTo>
                <a:cubicBezTo>
                  <a:pt x="4864" y="509"/>
                  <a:pt x="4638" y="884"/>
                  <a:pt x="4335" y="1169"/>
                </a:cubicBezTo>
                <a:cubicBezTo>
                  <a:pt x="4122" y="1366"/>
                  <a:pt x="3826" y="1528"/>
                  <a:pt x="3539" y="1528"/>
                </a:cubicBezTo>
                <a:cubicBezTo>
                  <a:pt x="3417" y="1528"/>
                  <a:pt x="3297" y="1499"/>
                  <a:pt x="3185" y="1431"/>
                </a:cubicBezTo>
                <a:cubicBezTo>
                  <a:pt x="2882" y="1264"/>
                  <a:pt x="2769" y="884"/>
                  <a:pt x="2525" y="640"/>
                </a:cubicBezTo>
                <a:cubicBezTo>
                  <a:pt x="2356" y="489"/>
                  <a:pt x="2148" y="424"/>
                  <a:pt x="1928" y="424"/>
                </a:cubicBezTo>
                <a:cubicBezTo>
                  <a:pt x="1488" y="424"/>
                  <a:pt x="1005" y="685"/>
                  <a:pt x="715" y="1038"/>
                </a:cubicBezTo>
                <a:cubicBezTo>
                  <a:pt x="114" y="1789"/>
                  <a:pt x="1" y="2938"/>
                  <a:pt x="471" y="3788"/>
                </a:cubicBezTo>
                <a:cubicBezTo>
                  <a:pt x="1172" y="5025"/>
                  <a:pt x="6163" y="6409"/>
                  <a:pt x="7926" y="6409"/>
                </a:cubicBezTo>
                <a:cubicBezTo>
                  <a:pt x="7962" y="6409"/>
                  <a:pt x="7997" y="6409"/>
                  <a:pt x="8030" y="6408"/>
                </a:cubicBezTo>
                <a:cubicBezTo>
                  <a:pt x="9763" y="6353"/>
                  <a:pt x="11591" y="5259"/>
                  <a:pt x="11876" y="3544"/>
                </a:cubicBezTo>
                <a:cubicBezTo>
                  <a:pt x="11971" y="3033"/>
                  <a:pt x="11894" y="2467"/>
                  <a:pt x="11591" y="2056"/>
                </a:cubicBezTo>
                <a:cubicBezTo>
                  <a:pt x="11357" y="1715"/>
                  <a:pt x="10944" y="1491"/>
                  <a:pt x="10542" y="1491"/>
                </a:cubicBezTo>
                <a:cubicBezTo>
                  <a:pt x="10431" y="1491"/>
                  <a:pt x="10321" y="1508"/>
                  <a:pt x="10215" y="1545"/>
                </a:cubicBezTo>
                <a:cubicBezTo>
                  <a:pt x="9840" y="1658"/>
                  <a:pt x="9555" y="1997"/>
                  <a:pt x="9311" y="2318"/>
                </a:cubicBezTo>
                <a:cubicBezTo>
                  <a:pt x="9066" y="2639"/>
                  <a:pt x="8822" y="2979"/>
                  <a:pt x="8465" y="3146"/>
                </a:cubicBezTo>
                <a:cubicBezTo>
                  <a:pt x="8338" y="3203"/>
                  <a:pt x="8197" y="3233"/>
                  <a:pt x="8058" y="3233"/>
                </a:cubicBezTo>
                <a:cubicBezTo>
                  <a:pt x="7783" y="3233"/>
                  <a:pt x="7521" y="3115"/>
                  <a:pt x="7406" y="2866"/>
                </a:cubicBezTo>
                <a:cubicBezTo>
                  <a:pt x="7257" y="2526"/>
                  <a:pt x="7465" y="2146"/>
                  <a:pt x="7537" y="1789"/>
                </a:cubicBezTo>
                <a:cubicBezTo>
                  <a:pt x="7650" y="1205"/>
                  <a:pt x="7388" y="563"/>
                  <a:pt x="6900" y="246"/>
                </a:cubicBezTo>
                <a:cubicBezTo>
                  <a:pt x="6651" y="81"/>
                  <a:pt x="6358" y="1"/>
                  <a:pt x="606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90"/>
          <p:cNvSpPr/>
          <p:nvPr/>
        </p:nvSpPr>
        <p:spPr>
          <a:xfrm>
            <a:off x="119249" y="2752651"/>
            <a:ext cx="633919" cy="584179"/>
          </a:xfrm>
          <a:custGeom>
            <a:rect b="b" l="l" r="r" t="t"/>
            <a:pathLst>
              <a:path extrusionOk="0" h="6671" w="7239">
                <a:moveTo>
                  <a:pt x="3430" y="0"/>
                </a:moveTo>
                <a:cubicBezTo>
                  <a:pt x="3072" y="0"/>
                  <a:pt x="2691" y="149"/>
                  <a:pt x="2394" y="301"/>
                </a:cubicBezTo>
                <a:cubicBezTo>
                  <a:pt x="1851" y="582"/>
                  <a:pt x="1340" y="980"/>
                  <a:pt x="946" y="1450"/>
                </a:cubicBezTo>
                <a:cubicBezTo>
                  <a:pt x="548" y="1939"/>
                  <a:pt x="227" y="2504"/>
                  <a:pt x="114" y="3129"/>
                </a:cubicBezTo>
                <a:cubicBezTo>
                  <a:pt x="1" y="3712"/>
                  <a:pt x="42" y="4314"/>
                  <a:pt x="268" y="4879"/>
                </a:cubicBezTo>
                <a:cubicBezTo>
                  <a:pt x="494" y="5445"/>
                  <a:pt x="869" y="5938"/>
                  <a:pt x="1399" y="6236"/>
                </a:cubicBezTo>
                <a:cubicBezTo>
                  <a:pt x="1964" y="6576"/>
                  <a:pt x="2661" y="6671"/>
                  <a:pt x="3299" y="6671"/>
                </a:cubicBezTo>
                <a:cubicBezTo>
                  <a:pt x="3661" y="6653"/>
                  <a:pt x="4000" y="6616"/>
                  <a:pt x="4317" y="6558"/>
                </a:cubicBezTo>
                <a:cubicBezTo>
                  <a:pt x="4678" y="6503"/>
                  <a:pt x="5036" y="6426"/>
                  <a:pt x="5357" y="6295"/>
                </a:cubicBezTo>
                <a:cubicBezTo>
                  <a:pt x="5995" y="6051"/>
                  <a:pt x="6524" y="5617"/>
                  <a:pt x="6845" y="5015"/>
                </a:cubicBezTo>
                <a:cubicBezTo>
                  <a:pt x="7144" y="4427"/>
                  <a:pt x="7239" y="3771"/>
                  <a:pt x="7090" y="3147"/>
                </a:cubicBezTo>
                <a:cubicBezTo>
                  <a:pt x="6940" y="2486"/>
                  <a:pt x="6542" y="1903"/>
                  <a:pt x="5995" y="1527"/>
                </a:cubicBezTo>
                <a:cubicBezTo>
                  <a:pt x="5714" y="1319"/>
                  <a:pt x="5393" y="1170"/>
                  <a:pt x="5072" y="1057"/>
                </a:cubicBezTo>
                <a:cubicBezTo>
                  <a:pt x="4697" y="903"/>
                  <a:pt x="4317" y="808"/>
                  <a:pt x="3941" y="808"/>
                </a:cubicBezTo>
                <a:cubicBezTo>
                  <a:pt x="3922" y="807"/>
                  <a:pt x="3903" y="807"/>
                  <a:pt x="3884" y="807"/>
                </a:cubicBezTo>
                <a:cubicBezTo>
                  <a:pt x="3303" y="807"/>
                  <a:pt x="2761" y="1071"/>
                  <a:pt x="2376" y="1509"/>
                </a:cubicBezTo>
                <a:cubicBezTo>
                  <a:pt x="1643" y="2373"/>
                  <a:pt x="1489" y="3771"/>
                  <a:pt x="2190" y="4712"/>
                </a:cubicBezTo>
                <a:cubicBezTo>
                  <a:pt x="2376" y="4956"/>
                  <a:pt x="2584" y="5146"/>
                  <a:pt x="2869" y="5259"/>
                </a:cubicBezTo>
                <a:cubicBezTo>
                  <a:pt x="3030" y="5330"/>
                  <a:pt x="3203" y="5363"/>
                  <a:pt x="3379" y="5363"/>
                </a:cubicBezTo>
                <a:cubicBezTo>
                  <a:pt x="3529" y="5363"/>
                  <a:pt x="3680" y="5339"/>
                  <a:pt x="3828" y="5295"/>
                </a:cubicBezTo>
                <a:cubicBezTo>
                  <a:pt x="4452" y="5087"/>
                  <a:pt x="4995" y="4563"/>
                  <a:pt x="5203" y="3938"/>
                </a:cubicBezTo>
                <a:cubicBezTo>
                  <a:pt x="5411" y="3355"/>
                  <a:pt x="5244" y="2676"/>
                  <a:pt x="4769" y="2260"/>
                </a:cubicBezTo>
                <a:cubicBezTo>
                  <a:pt x="4543" y="2075"/>
                  <a:pt x="4262" y="1939"/>
                  <a:pt x="3959" y="1939"/>
                </a:cubicBezTo>
                <a:cubicBezTo>
                  <a:pt x="3661" y="1961"/>
                  <a:pt x="3358" y="2093"/>
                  <a:pt x="3149" y="2301"/>
                </a:cubicBezTo>
                <a:cubicBezTo>
                  <a:pt x="2941" y="2486"/>
                  <a:pt x="2792" y="2789"/>
                  <a:pt x="2810" y="3070"/>
                </a:cubicBezTo>
                <a:cubicBezTo>
                  <a:pt x="2810" y="3409"/>
                  <a:pt x="3000" y="3730"/>
                  <a:pt x="3321" y="3825"/>
                </a:cubicBezTo>
                <a:cubicBezTo>
                  <a:pt x="3396" y="3852"/>
                  <a:pt x="3478" y="3865"/>
                  <a:pt x="3560" y="3865"/>
                </a:cubicBezTo>
                <a:cubicBezTo>
                  <a:pt x="3766" y="3865"/>
                  <a:pt x="3977" y="3784"/>
                  <a:pt x="4113" y="3635"/>
                </a:cubicBezTo>
                <a:cubicBezTo>
                  <a:pt x="4317" y="3409"/>
                  <a:pt x="4357" y="2979"/>
                  <a:pt x="4054" y="2807"/>
                </a:cubicBezTo>
                <a:cubicBezTo>
                  <a:pt x="3997" y="2774"/>
                  <a:pt x="3933" y="2759"/>
                  <a:pt x="3869" y="2759"/>
                </a:cubicBezTo>
                <a:cubicBezTo>
                  <a:pt x="3785" y="2759"/>
                  <a:pt x="3702" y="2784"/>
                  <a:pt x="3638" y="2825"/>
                </a:cubicBezTo>
                <a:cubicBezTo>
                  <a:pt x="3489" y="2902"/>
                  <a:pt x="3434" y="3052"/>
                  <a:pt x="3453" y="3205"/>
                </a:cubicBezTo>
                <a:cubicBezTo>
                  <a:pt x="3467" y="3295"/>
                  <a:pt x="3552" y="3348"/>
                  <a:pt x="3634" y="3348"/>
                </a:cubicBezTo>
                <a:cubicBezTo>
                  <a:pt x="3656" y="3348"/>
                  <a:pt x="3677" y="3344"/>
                  <a:pt x="3697" y="3337"/>
                </a:cubicBezTo>
                <a:cubicBezTo>
                  <a:pt x="3797" y="3321"/>
                  <a:pt x="3837" y="3229"/>
                  <a:pt x="3832" y="3143"/>
                </a:cubicBezTo>
                <a:lnTo>
                  <a:pt x="3832" y="3143"/>
                </a:lnTo>
                <a:lnTo>
                  <a:pt x="3846" y="3129"/>
                </a:lnTo>
                <a:lnTo>
                  <a:pt x="3864" y="3129"/>
                </a:lnTo>
                <a:cubicBezTo>
                  <a:pt x="3846" y="3129"/>
                  <a:pt x="3887" y="3147"/>
                  <a:pt x="3887" y="3147"/>
                </a:cubicBezTo>
                <a:lnTo>
                  <a:pt x="3905" y="3183"/>
                </a:lnTo>
                <a:cubicBezTo>
                  <a:pt x="3905" y="3224"/>
                  <a:pt x="3905" y="3278"/>
                  <a:pt x="3887" y="3319"/>
                </a:cubicBezTo>
                <a:cubicBezTo>
                  <a:pt x="3819" y="3439"/>
                  <a:pt x="3683" y="3491"/>
                  <a:pt x="3555" y="3491"/>
                </a:cubicBezTo>
                <a:cubicBezTo>
                  <a:pt x="3504" y="3491"/>
                  <a:pt x="3455" y="3483"/>
                  <a:pt x="3412" y="3468"/>
                </a:cubicBezTo>
                <a:cubicBezTo>
                  <a:pt x="3226" y="3391"/>
                  <a:pt x="3149" y="3129"/>
                  <a:pt x="3186" y="2939"/>
                </a:cubicBezTo>
                <a:cubicBezTo>
                  <a:pt x="3244" y="2730"/>
                  <a:pt x="3394" y="2545"/>
                  <a:pt x="3566" y="2450"/>
                </a:cubicBezTo>
                <a:cubicBezTo>
                  <a:pt x="3703" y="2363"/>
                  <a:pt x="3838" y="2316"/>
                  <a:pt x="3979" y="2316"/>
                </a:cubicBezTo>
                <a:cubicBezTo>
                  <a:pt x="4052" y="2316"/>
                  <a:pt x="4127" y="2329"/>
                  <a:pt x="4203" y="2355"/>
                </a:cubicBezTo>
                <a:cubicBezTo>
                  <a:pt x="4412" y="2432"/>
                  <a:pt x="4602" y="2581"/>
                  <a:pt x="4715" y="2771"/>
                </a:cubicBezTo>
                <a:cubicBezTo>
                  <a:pt x="4995" y="3183"/>
                  <a:pt x="4959" y="3712"/>
                  <a:pt x="4697" y="4146"/>
                </a:cubicBezTo>
                <a:cubicBezTo>
                  <a:pt x="4418" y="4571"/>
                  <a:pt x="3909" y="4975"/>
                  <a:pt x="3374" y="4975"/>
                </a:cubicBezTo>
                <a:cubicBezTo>
                  <a:pt x="3363" y="4975"/>
                  <a:pt x="3351" y="4975"/>
                  <a:pt x="3339" y="4974"/>
                </a:cubicBezTo>
                <a:cubicBezTo>
                  <a:pt x="2869" y="4974"/>
                  <a:pt x="2507" y="4581"/>
                  <a:pt x="2322" y="4183"/>
                </a:cubicBezTo>
                <a:cubicBezTo>
                  <a:pt x="1905" y="3355"/>
                  <a:pt x="2132" y="2260"/>
                  <a:pt x="2792" y="1640"/>
                </a:cubicBezTo>
                <a:cubicBezTo>
                  <a:pt x="3111" y="1336"/>
                  <a:pt x="3516" y="1193"/>
                  <a:pt x="3941" y="1193"/>
                </a:cubicBezTo>
                <a:cubicBezTo>
                  <a:pt x="4016" y="1193"/>
                  <a:pt x="4091" y="1197"/>
                  <a:pt x="4167" y="1206"/>
                </a:cubicBezTo>
                <a:cubicBezTo>
                  <a:pt x="4488" y="1242"/>
                  <a:pt x="4810" y="1337"/>
                  <a:pt x="5090" y="1468"/>
                </a:cubicBezTo>
                <a:cubicBezTo>
                  <a:pt x="5375" y="1563"/>
                  <a:pt x="5638" y="1713"/>
                  <a:pt x="5864" y="1885"/>
                </a:cubicBezTo>
                <a:cubicBezTo>
                  <a:pt x="6750" y="2563"/>
                  <a:pt x="7031" y="3807"/>
                  <a:pt x="6524" y="4789"/>
                </a:cubicBezTo>
                <a:cubicBezTo>
                  <a:pt x="6280" y="5277"/>
                  <a:pt x="5864" y="5671"/>
                  <a:pt x="5357" y="5897"/>
                </a:cubicBezTo>
                <a:cubicBezTo>
                  <a:pt x="4810" y="6123"/>
                  <a:pt x="4185" y="6218"/>
                  <a:pt x="3602" y="6277"/>
                </a:cubicBezTo>
                <a:cubicBezTo>
                  <a:pt x="3479" y="6285"/>
                  <a:pt x="3356" y="6289"/>
                  <a:pt x="3233" y="6289"/>
                </a:cubicBezTo>
                <a:cubicBezTo>
                  <a:pt x="2791" y="6289"/>
                  <a:pt x="2352" y="6232"/>
                  <a:pt x="1923" y="6069"/>
                </a:cubicBezTo>
                <a:cubicBezTo>
                  <a:pt x="1453" y="5897"/>
                  <a:pt x="1059" y="5558"/>
                  <a:pt x="793" y="5128"/>
                </a:cubicBezTo>
                <a:cubicBezTo>
                  <a:pt x="286" y="4241"/>
                  <a:pt x="340" y="3147"/>
                  <a:pt x="833" y="2278"/>
                </a:cubicBezTo>
                <a:cubicBezTo>
                  <a:pt x="1096" y="1808"/>
                  <a:pt x="1453" y="1414"/>
                  <a:pt x="1887" y="1075"/>
                </a:cubicBezTo>
                <a:cubicBezTo>
                  <a:pt x="2095" y="921"/>
                  <a:pt x="2322" y="772"/>
                  <a:pt x="2566" y="640"/>
                </a:cubicBezTo>
                <a:cubicBezTo>
                  <a:pt x="2792" y="527"/>
                  <a:pt x="3018" y="414"/>
                  <a:pt x="3281" y="396"/>
                </a:cubicBezTo>
                <a:cubicBezTo>
                  <a:pt x="3331" y="386"/>
                  <a:pt x="3381" y="381"/>
                  <a:pt x="3430" y="381"/>
                </a:cubicBezTo>
                <a:cubicBezTo>
                  <a:pt x="3585" y="381"/>
                  <a:pt x="3733" y="432"/>
                  <a:pt x="3846" y="545"/>
                </a:cubicBezTo>
                <a:cubicBezTo>
                  <a:pt x="3886" y="590"/>
                  <a:pt x="3933" y="608"/>
                  <a:pt x="3978" y="608"/>
                </a:cubicBezTo>
                <a:cubicBezTo>
                  <a:pt x="4125" y="608"/>
                  <a:pt x="4259" y="411"/>
                  <a:pt x="4131" y="283"/>
                </a:cubicBezTo>
                <a:cubicBezTo>
                  <a:pt x="3934" y="77"/>
                  <a:pt x="3688" y="0"/>
                  <a:pt x="343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90" name="Google Shape;3290;p90"/>
          <p:cNvGrpSpPr/>
          <p:nvPr/>
        </p:nvGrpSpPr>
        <p:grpSpPr>
          <a:xfrm>
            <a:off x="7135951" y="-1661517"/>
            <a:ext cx="3753445" cy="4021041"/>
            <a:chOff x="7135951" y="-1661517"/>
            <a:chExt cx="3753445" cy="4021041"/>
          </a:xfrm>
        </p:grpSpPr>
        <p:sp>
          <p:nvSpPr>
            <p:cNvPr id="3291" name="Google Shape;3291;p90"/>
            <p:cNvSpPr/>
            <p:nvPr/>
          </p:nvSpPr>
          <p:spPr>
            <a:xfrm rot="-3796382">
              <a:off x="7538163" y="-1092223"/>
              <a:ext cx="2949020" cy="2717468"/>
            </a:xfrm>
            <a:custGeom>
              <a:rect b="b" l="l" r="r" t="t"/>
              <a:pathLst>
                <a:path extrusionOk="0" h="10455" w="11346">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92" name="Google Shape;3292;p90"/>
            <p:cNvGrpSpPr/>
            <p:nvPr/>
          </p:nvGrpSpPr>
          <p:grpSpPr>
            <a:xfrm>
              <a:off x="8090250" y="1355275"/>
              <a:ext cx="1404941" cy="1004250"/>
              <a:chOff x="8090250" y="1355275"/>
              <a:chExt cx="1404941" cy="1004250"/>
            </a:xfrm>
          </p:grpSpPr>
          <p:sp>
            <p:nvSpPr>
              <p:cNvPr id="3293" name="Google Shape;3293;p90"/>
              <p:cNvSpPr/>
              <p:nvPr/>
            </p:nvSpPr>
            <p:spPr>
              <a:xfrm>
                <a:off x="8404718" y="1910757"/>
                <a:ext cx="101354" cy="98675"/>
              </a:xfrm>
              <a:custGeom>
                <a:rect b="b" l="l" r="r" t="t"/>
                <a:pathLst>
                  <a:path extrusionOk="0" h="626" w="643">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90"/>
              <p:cNvSpPr/>
              <p:nvPr/>
            </p:nvSpPr>
            <p:spPr>
              <a:xfrm>
                <a:off x="8526565" y="1673369"/>
                <a:ext cx="86537" cy="86380"/>
              </a:xfrm>
              <a:custGeom>
                <a:rect b="b" l="l" r="r" t="t"/>
                <a:pathLst>
                  <a:path extrusionOk="0" h="548" w="549">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90"/>
              <p:cNvSpPr/>
              <p:nvPr/>
            </p:nvSpPr>
            <p:spPr>
              <a:xfrm>
                <a:off x="8856797" y="1773936"/>
                <a:ext cx="77237" cy="77868"/>
              </a:xfrm>
              <a:custGeom>
                <a:rect b="b" l="l" r="r" t="t"/>
                <a:pathLst>
                  <a:path extrusionOk="0" h="494" w="49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90"/>
              <p:cNvSpPr/>
              <p:nvPr/>
            </p:nvSpPr>
            <p:spPr>
              <a:xfrm>
                <a:off x="8915907" y="1495091"/>
                <a:ext cx="59426" cy="62263"/>
              </a:xfrm>
              <a:custGeom>
                <a:rect b="b" l="l" r="r" t="t"/>
                <a:pathLst>
                  <a:path extrusionOk="0" h="395" w="377">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90"/>
              <p:cNvSpPr/>
              <p:nvPr/>
            </p:nvSpPr>
            <p:spPr>
              <a:xfrm>
                <a:off x="8681356" y="2057824"/>
                <a:ext cx="44451" cy="44766"/>
              </a:xfrm>
              <a:custGeom>
                <a:rect b="b" l="l" r="r" t="t"/>
                <a:pathLst>
                  <a:path extrusionOk="0" h="284" w="282">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90"/>
              <p:cNvSpPr/>
              <p:nvPr/>
            </p:nvSpPr>
            <p:spPr>
              <a:xfrm>
                <a:off x="8737629" y="1711830"/>
                <a:ext cx="59426" cy="60687"/>
              </a:xfrm>
              <a:custGeom>
                <a:rect b="b" l="l" r="r" t="t"/>
                <a:pathLst>
                  <a:path extrusionOk="0" h="385" w="377">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90"/>
              <p:cNvSpPr/>
              <p:nvPr/>
            </p:nvSpPr>
            <p:spPr>
              <a:xfrm>
                <a:off x="8339776" y="1602121"/>
                <a:ext cx="65100" cy="64312"/>
              </a:xfrm>
              <a:custGeom>
                <a:rect b="b" l="l" r="r" t="t"/>
                <a:pathLst>
                  <a:path extrusionOk="0" h="408" w="413">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90"/>
              <p:cNvSpPr/>
              <p:nvPr/>
            </p:nvSpPr>
            <p:spPr>
              <a:xfrm>
                <a:off x="8090250" y="1860158"/>
                <a:ext cx="47131" cy="45081"/>
              </a:xfrm>
              <a:custGeom>
                <a:rect b="b" l="l" r="r" t="t"/>
                <a:pathLst>
                  <a:path extrusionOk="0" h="286" w="299">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90"/>
              <p:cNvSpPr/>
              <p:nvPr/>
            </p:nvSpPr>
            <p:spPr>
              <a:xfrm>
                <a:off x="8449643" y="1444493"/>
                <a:ext cx="100724" cy="101354"/>
              </a:xfrm>
              <a:custGeom>
                <a:rect b="b" l="l" r="r" t="t"/>
                <a:pathLst>
                  <a:path extrusionOk="0" h="643" w="639">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90"/>
              <p:cNvSpPr/>
              <p:nvPr/>
            </p:nvSpPr>
            <p:spPr>
              <a:xfrm>
                <a:off x="9073535" y="1803570"/>
                <a:ext cx="62263" cy="55800"/>
              </a:xfrm>
              <a:custGeom>
                <a:rect b="b" l="l" r="r" t="t"/>
                <a:pathLst>
                  <a:path extrusionOk="0" h="354" w="395">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90"/>
              <p:cNvSpPr/>
              <p:nvPr/>
            </p:nvSpPr>
            <p:spPr>
              <a:xfrm>
                <a:off x="8992987" y="2089035"/>
                <a:ext cx="122161" cy="117432"/>
              </a:xfrm>
              <a:custGeom>
                <a:rect b="b" l="l" r="r" t="t"/>
                <a:pathLst>
                  <a:path extrusionOk="0" h="745" w="775">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90"/>
              <p:cNvSpPr/>
              <p:nvPr/>
            </p:nvSpPr>
            <p:spPr>
              <a:xfrm>
                <a:off x="9263320" y="1735317"/>
                <a:ext cx="53593" cy="60056"/>
              </a:xfrm>
              <a:custGeom>
                <a:rect b="b" l="l" r="r" t="t"/>
                <a:pathLst>
                  <a:path extrusionOk="0" h="381" w="34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90"/>
              <p:cNvSpPr/>
              <p:nvPr/>
            </p:nvSpPr>
            <p:spPr>
              <a:xfrm>
                <a:off x="9281132" y="1967188"/>
                <a:ext cx="92843" cy="71405"/>
              </a:xfrm>
              <a:custGeom>
                <a:rect b="b" l="l" r="r" t="t"/>
                <a:pathLst>
                  <a:path extrusionOk="0" h="453" w="589">
                    <a:moveTo>
                      <a:pt x="303" y="0"/>
                    </a:moveTo>
                    <a:cubicBezTo>
                      <a:pt x="0" y="0"/>
                      <a:pt x="0" y="453"/>
                      <a:pt x="303" y="453"/>
                    </a:cubicBezTo>
                    <a:cubicBezTo>
                      <a:pt x="588" y="453"/>
                      <a:pt x="588" y="0"/>
                      <a:pt x="3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90"/>
              <p:cNvSpPr/>
              <p:nvPr/>
            </p:nvSpPr>
            <p:spPr>
              <a:xfrm>
                <a:off x="8440342" y="2242565"/>
                <a:ext cx="77868" cy="75504"/>
              </a:xfrm>
              <a:custGeom>
                <a:rect b="b" l="l" r="r" t="t"/>
                <a:pathLst>
                  <a:path extrusionOk="0" h="479" w="494">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90"/>
              <p:cNvSpPr/>
              <p:nvPr/>
            </p:nvSpPr>
            <p:spPr>
              <a:xfrm>
                <a:off x="8773411" y="2312237"/>
                <a:ext cx="50756" cy="47288"/>
              </a:xfrm>
              <a:custGeom>
                <a:rect b="b" l="l" r="r" t="t"/>
                <a:pathLst>
                  <a:path extrusionOk="0" h="300" w="322">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90"/>
              <p:cNvSpPr/>
              <p:nvPr/>
            </p:nvSpPr>
            <p:spPr>
              <a:xfrm>
                <a:off x="9195540" y="2151771"/>
                <a:ext cx="136348" cy="136348"/>
              </a:xfrm>
              <a:custGeom>
                <a:rect b="b" l="l" r="r" t="t"/>
                <a:pathLst>
                  <a:path extrusionOk="0" h="865" w="865">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90"/>
              <p:cNvSpPr/>
              <p:nvPr/>
            </p:nvSpPr>
            <p:spPr>
              <a:xfrm>
                <a:off x="8152198" y="2076897"/>
                <a:ext cx="83700" cy="83700"/>
              </a:xfrm>
              <a:custGeom>
                <a:rect b="b" l="l" r="r" t="t"/>
                <a:pathLst>
                  <a:path extrusionOk="0" h="531" w="531">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90"/>
              <p:cNvSpPr/>
              <p:nvPr/>
            </p:nvSpPr>
            <p:spPr>
              <a:xfrm>
                <a:off x="8657081" y="1355275"/>
                <a:ext cx="80705" cy="77237"/>
              </a:xfrm>
              <a:custGeom>
                <a:rect b="b" l="l" r="r" t="t"/>
                <a:pathLst>
                  <a:path extrusionOk="0" h="490" w="512">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p90"/>
              <p:cNvSpPr/>
              <p:nvPr/>
            </p:nvSpPr>
            <p:spPr>
              <a:xfrm>
                <a:off x="9177728" y="1524253"/>
                <a:ext cx="100724" cy="101512"/>
              </a:xfrm>
              <a:custGeom>
                <a:rect b="b" l="l" r="r" t="t"/>
                <a:pathLst>
                  <a:path extrusionOk="0" h="644" w="639">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p90"/>
              <p:cNvSpPr/>
              <p:nvPr/>
            </p:nvSpPr>
            <p:spPr>
              <a:xfrm>
                <a:off x="9438603" y="1839509"/>
                <a:ext cx="56588" cy="47919"/>
              </a:xfrm>
              <a:custGeom>
                <a:rect b="b" l="l" r="r" t="t"/>
                <a:pathLst>
                  <a:path extrusionOk="0" h="304" w="359">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90"/>
              <p:cNvSpPr/>
              <p:nvPr/>
            </p:nvSpPr>
            <p:spPr>
              <a:xfrm>
                <a:off x="8612945" y="1887271"/>
                <a:ext cx="59268" cy="56431"/>
              </a:xfrm>
              <a:custGeom>
                <a:rect b="b" l="l" r="r" t="t"/>
                <a:pathLst>
                  <a:path extrusionOk="0" h="358" w="376">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314" name="Google Shape;3314;p90"/>
          <p:cNvGrpSpPr/>
          <p:nvPr/>
        </p:nvGrpSpPr>
        <p:grpSpPr>
          <a:xfrm>
            <a:off x="324650" y="4073250"/>
            <a:ext cx="1106519" cy="522875"/>
            <a:chOff x="1259825" y="1188950"/>
            <a:chExt cx="1106519" cy="522875"/>
          </a:xfrm>
        </p:grpSpPr>
        <p:sp>
          <p:nvSpPr>
            <p:cNvPr id="3315" name="Google Shape;3315;p90"/>
            <p:cNvSpPr/>
            <p:nvPr/>
          </p:nvSpPr>
          <p:spPr>
            <a:xfrm>
              <a:off x="1259825" y="1488606"/>
              <a:ext cx="1106519" cy="223219"/>
            </a:xfrm>
            <a:custGeom>
              <a:rect b="b" l="l" r="r" t="t"/>
              <a:pathLst>
                <a:path extrusionOk="0" h="2821" w="13984">
                  <a:moveTo>
                    <a:pt x="2093" y="0"/>
                  </a:moveTo>
                  <a:cubicBezTo>
                    <a:pt x="1914" y="0"/>
                    <a:pt x="1732" y="38"/>
                    <a:pt x="1561" y="108"/>
                  </a:cubicBezTo>
                  <a:cubicBezTo>
                    <a:pt x="1239" y="221"/>
                    <a:pt x="959" y="429"/>
                    <a:pt x="733" y="714"/>
                  </a:cubicBezTo>
                  <a:cubicBezTo>
                    <a:pt x="507" y="1013"/>
                    <a:pt x="335" y="1352"/>
                    <a:pt x="204" y="1691"/>
                  </a:cubicBezTo>
                  <a:cubicBezTo>
                    <a:pt x="149" y="1863"/>
                    <a:pt x="90" y="2053"/>
                    <a:pt x="36" y="2221"/>
                  </a:cubicBezTo>
                  <a:cubicBezTo>
                    <a:pt x="1" y="2335"/>
                    <a:pt x="97" y="2415"/>
                    <a:pt x="190" y="2415"/>
                  </a:cubicBezTo>
                  <a:cubicBezTo>
                    <a:pt x="252" y="2415"/>
                    <a:pt x="313" y="2380"/>
                    <a:pt x="335" y="2297"/>
                  </a:cubicBezTo>
                  <a:cubicBezTo>
                    <a:pt x="543" y="1673"/>
                    <a:pt x="769" y="940"/>
                    <a:pt x="1375" y="542"/>
                  </a:cubicBezTo>
                  <a:cubicBezTo>
                    <a:pt x="1577" y="419"/>
                    <a:pt x="1816" y="320"/>
                    <a:pt x="2064" y="320"/>
                  </a:cubicBezTo>
                  <a:cubicBezTo>
                    <a:pt x="2116" y="320"/>
                    <a:pt x="2168" y="325"/>
                    <a:pt x="2221" y="334"/>
                  </a:cubicBezTo>
                  <a:cubicBezTo>
                    <a:pt x="2484" y="375"/>
                    <a:pt x="2692" y="524"/>
                    <a:pt x="2864" y="714"/>
                  </a:cubicBezTo>
                  <a:cubicBezTo>
                    <a:pt x="3203" y="1072"/>
                    <a:pt x="3465" y="1578"/>
                    <a:pt x="3918" y="1827"/>
                  </a:cubicBezTo>
                  <a:cubicBezTo>
                    <a:pt x="4062" y="1899"/>
                    <a:pt x="4221" y="1940"/>
                    <a:pt x="4383" y="1940"/>
                  </a:cubicBezTo>
                  <a:cubicBezTo>
                    <a:pt x="4474" y="1940"/>
                    <a:pt x="4565" y="1927"/>
                    <a:pt x="4655" y="1899"/>
                  </a:cubicBezTo>
                  <a:cubicBezTo>
                    <a:pt x="4881" y="1845"/>
                    <a:pt x="5085" y="1714"/>
                    <a:pt x="5257" y="1560"/>
                  </a:cubicBezTo>
                  <a:cubicBezTo>
                    <a:pt x="5447" y="1393"/>
                    <a:pt x="5614" y="1221"/>
                    <a:pt x="5763" y="1053"/>
                  </a:cubicBezTo>
                  <a:cubicBezTo>
                    <a:pt x="5935" y="882"/>
                    <a:pt x="6084" y="732"/>
                    <a:pt x="6274" y="619"/>
                  </a:cubicBezTo>
                  <a:cubicBezTo>
                    <a:pt x="6399" y="548"/>
                    <a:pt x="6536" y="510"/>
                    <a:pt x="6676" y="510"/>
                  </a:cubicBezTo>
                  <a:cubicBezTo>
                    <a:pt x="6725" y="510"/>
                    <a:pt x="6773" y="515"/>
                    <a:pt x="6822" y="524"/>
                  </a:cubicBezTo>
                  <a:cubicBezTo>
                    <a:pt x="6935" y="542"/>
                    <a:pt x="7007" y="583"/>
                    <a:pt x="7102" y="655"/>
                  </a:cubicBezTo>
                  <a:cubicBezTo>
                    <a:pt x="7179" y="714"/>
                    <a:pt x="7274" y="787"/>
                    <a:pt x="7347" y="863"/>
                  </a:cubicBezTo>
                  <a:cubicBezTo>
                    <a:pt x="7668" y="1221"/>
                    <a:pt x="7912" y="1673"/>
                    <a:pt x="8328" y="1940"/>
                  </a:cubicBezTo>
                  <a:cubicBezTo>
                    <a:pt x="8509" y="2037"/>
                    <a:pt x="8702" y="2092"/>
                    <a:pt x="8904" y="2092"/>
                  </a:cubicBezTo>
                  <a:cubicBezTo>
                    <a:pt x="8975" y="2092"/>
                    <a:pt x="9047" y="2085"/>
                    <a:pt x="9120" y="2071"/>
                  </a:cubicBezTo>
                  <a:cubicBezTo>
                    <a:pt x="9423" y="2012"/>
                    <a:pt x="9685" y="1827"/>
                    <a:pt x="9912" y="1655"/>
                  </a:cubicBezTo>
                  <a:cubicBezTo>
                    <a:pt x="10156" y="1465"/>
                    <a:pt x="10400" y="1280"/>
                    <a:pt x="10685" y="1148"/>
                  </a:cubicBezTo>
                  <a:cubicBezTo>
                    <a:pt x="10868" y="1067"/>
                    <a:pt x="11064" y="1034"/>
                    <a:pt x="11256" y="1034"/>
                  </a:cubicBezTo>
                  <a:cubicBezTo>
                    <a:pt x="11383" y="1034"/>
                    <a:pt x="11508" y="1048"/>
                    <a:pt x="11626" y="1072"/>
                  </a:cubicBezTo>
                  <a:cubicBezTo>
                    <a:pt x="12345" y="1239"/>
                    <a:pt x="12888" y="1768"/>
                    <a:pt x="13341" y="2334"/>
                  </a:cubicBezTo>
                  <a:cubicBezTo>
                    <a:pt x="13436" y="2465"/>
                    <a:pt x="13549" y="2596"/>
                    <a:pt x="13662" y="2750"/>
                  </a:cubicBezTo>
                  <a:cubicBezTo>
                    <a:pt x="13691" y="2789"/>
                    <a:pt x="13746" y="2821"/>
                    <a:pt x="13803" y="2821"/>
                  </a:cubicBezTo>
                  <a:cubicBezTo>
                    <a:pt x="13825" y="2821"/>
                    <a:pt x="13848" y="2816"/>
                    <a:pt x="13870" y="2804"/>
                  </a:cubicBezTo>
                  <a:cubicBezTo>
                    <a:pt x="13947" y="2750"/>
                    <a:pt x="13983" y="2655"/>
                    <a:pt x="13929" y="2578"/>
                  </a:cubicBezTo>
                  <a:cubicBezTo>
                    <a:pt x="13476" y="1976"/>
                    <a:pt x="12983" y="1352"/>
                    <a:pt x="12305" y="995"/>
                  </a:cubicBezTo>
                  <a:cubicBezTo>
                    <a:pt x="11983" y="827"/>
                    <a:pt x="11608" y="714"/>
                    <a:pt x="11251" y="714"/>
                  </a:cubicBezTo>
                  <a:cubicBezTo>
                    <a:pt x="10893" y="714"/>
                    <a:pt x="10572" y="827"/>
                    <a:pt x="10269" y="1013"/>
                  </a:cubicBezTo>
                  <a:cubicBezTo>
                    <a:pt x="10007" y="1185"/>
                    <a:pt x="9762" y="1393"/>
                    <a:pt x="9495" y="1560"/>
                  </a:cubicBezTo>
                  <a:cubicBezTo>
                    <a:pt x="9325" y="1670"/>
                    <a:pt x="9111" y="1782"/>
                    <a:pt x="8893" y="1782"/>
                  </a:cubicBezTo>
                  <a:cubicBezTo>
                    <a:pt x="8849" y="1782"/>
                    <a:pt x="8806" y="1778"/>
                    <a:pt x="8763" y="1768"/>
                  </a:cubicBezTo>
                  <a:cubicBezTo>
                    <a:pt x="8536" y="1732"/>
                    <a:pt x="8364" y="1601"/>
                    <a:pt x="8215" y="1429"/>
                  </a:cubicBezTo>
                  <a:cubicBezTo>
                    <a:pt x="8048" y="1239"/>
                    <a:pt x="7894" y="1035"/>
                    <a:pt x="7745" y="845"/>
                  </a:cubicBezTo>
                  <a:cubicBezTo>
                    <a:pt x="7573" y="655"/>
                    <a:pt x="7405" y="470"/>
                    <a:pt x="7197" y="334"/>
                  </a:cubicBezTo>
                  <a:cubicBezTo>
                    <a:pt x="7026" y="235"/>
                    <a:pt x="6844" y="190"/>
                    <a:pt x="6659" y="190"/>
                  </a:cubicBezTo>
                  <a:cubicBezTo>
                    <a:pt x="6600" y="190"/>
                    <a:pt x="6541" y="194"/>
                    <a:pt x="6483" y="203"/>
                  </a:cubicBezTo>
                  <a:cubicBezTo>
                    <a:pt x="5989" y="298"/>
                    <a:pt x="5650" y="714"/>
                    <a:pt x="5334" y="1053"/>
                  </a:cubicBezTo>
                  <a:cubicBezTo>
                    <a:pt x="5162" y="1221"/>
                    <a:pt x="5012" y="1393"/>
                    <a:pt x="4822" y="1506"/>
                  </a:cubicBezTo>
                  <a:cubicBezTo>
                    <a:pt x="4709" y="1560"/>
                    <a:pt x="4655" y="1578"/>
                    <a:pt x="4542" y="1619"/>
                  </a:cubicBezTo>
                  <a:lnTo>
                    <a:pt x="4406" y="1619"/>
                  </a:lnTo>
                  <a:cubicBezTo>
                    <a:pt x="4334" y="1619"/>
                    <a:pt x="4293" y="1619"/>
                    <a:pt x="4239" y="1601"/>
                  </a:cubicBezTo>
                  <a:cubicBezTo>
                    <a:pt x="4126" y="1578"/>
                    <a:pt x="4049" y="1542"/>
                    <a:pt x="3936" y="1465"/>
                  </a:cubicBezTo>
                  <a:cubicBezTo>
                    <a:pt x="3863" y="1411"/>
                    <a:pt x="3768" y="1298"/>
                    <a:pt x="3691" y="1221"/>
                  </a:cubicBezTo>
                  <a:cubicBezTo>
                    <a:pt x="3501" y="1013"/>
                    <a:pt x="3352" y="809"/>
                    <a:pt x="3185" y="601"/>
                  </a:cubicBezTo>
                  <a:cubicBezTo>
                    <a:pt x="3013" y="393"/>
                    <a:pt x="2805" y="203"/>
                    <a:pt x="2542" y="90"/>
                  </a:cubicBezTo>
                  <a:cubicBezTo>
                    <a:pt x="2401" y="29"/>
                    <a:pt x="2248" y="0"/>
                    <a:pt x="209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90"/>
            <p:cNvSpPr/>
            <p:nvPr/>
          </p:nvSpPr>
          <p:spPr>
            <a:xfrm>
              <a:off x="1259904" y="1340954"/>
              <a:ext cx="1106440" cy="222744"/>
            </a:xfrm>
            <a:custGeom>
              <a:rect b="b" l="l" r="r" t="t"/>
              <a:pathLst>
                <a:path extrusionOk="0" h="2815" w="13983">
                  <a:moveTo>
                    <a:pt x="2076" y="0"/>
                  </a:moveTo>
                  <a:cubicBezTo>
                    <a:pt x="1902" y="0"/>
                    <a:pt x="1726" y="33"/>
                    <a:pt x="1560" y="92"/>
                  </a:cubicBezTo>
                  <a:cubicBezTo>
                    <a:pt x="1238" y="223"/>
                    <a:pt x="958" y="431"/>
                    <a:pt x="732" y="712"/>
                  </a:cubicBezTo>
                  <a:cubicBezTo>
                    <a:pt x="506" y="997"/>
                    <a:pt x="334" y="1354"/>
                    <a:pt x="203" y="1693"/>
                  </a:cubicBezTo>
                  <a:cubicBezTo>
                    <a:pt x="148" y="1861"/>
                    <a:pt x="89" y="2051"/>
                    <a:pt x="35" y="2223"/>
                  </a:cubicBezTo>
                  <a:cubicBezTo>
                    <a:pt x="0" y="2333"/>
                    <a:pt x="93" y="2405"/>
                    <a:pt x="186" y="2405"/>
                  </a:cubicBezTo>
                  <a:cubicBezTo>
                    <a:pt x="249" y="2405"/>
                    <a:pt x="312" y="2372"/>
                    <a:pt x="334" y="2295"/>
                  </a:cubicBezTo>
                  <a:cubicBezTo>
                    <a:pt x="542" y="1675"/>
                    <a:pt x="768" y="920"/>
                    <a:pt x="1374" y="544"/>
                  </a:cubicBezTo>
                  <a:cubicBezTo>
                    <a:pt x="1584" y="412"/>
                    <a:pt x="1835" y="310"/>
                    <a:pt x="2094" y="310"/>
                  </a:cubicBezTo>
                  <a:cubicBezTo>
                    <a:pt x="2136" y="310"/>
                    <a:pt x="2178" y="313"/>
                    <a:pt x="2220" y="318"/>
                  </a:cubicBezTo>
                  <a:cubicBezTo>
                    <a:pt x="2483" y="373"/>
                    <a:pt x="2691" y="526"/>
                    <a:pt x="2863" y="694"/>
                  </a:cubicBezTo>
                  <a:cubicBezTo>
                    <a:pt x="3202" y="1069"/>
                    <a:pt x="3464" y="1580"/>
                    <a:pt x="3917" y="1807"/>
                  </a:cubicBezTo>
                  <a:cubicBezTo>
                    <a:pt x="4065" y="1893"/>
                    <a:pt x="4230" y="1930"/>
                    <a:pt x="4396" y="1930"/>
                  </a:cubicBezTo>
                  <a:cubicBezTo>
                    <a:pt x="4482" y="1930"/>
                    <a:pt x="4569" y="1920"/>
                    <a:pt x="4654" y="1902"/>
                  </a:cubicBezTo>
                  <a:cubicBezTo>
                    <a:pt x="4880" y="1843"/>
                    <a:pt x="5084" y="1712"/>
                    <a:pt x="5256" y="1562"/>
                  </a:cubicBezTo>
                  <a:cubicBezTo>
                    <a:pt x="5446" y="1390"/>
                    <a:pt x="5613" y="1223"/>
                    <a:pt x="5762" y="1033"/>
                  </a:cubicBezTo>
                  <a:cubicBezTo>
                    <a:pt x="5934" y="884"/>
                    <a:pt x="6083" y="730"/>
                    <a:pt x="6273" y="617"/>
                  </a:cubicBezTo>
                  <a:cubicBezTo>
                    <a:pt x="6394" y="552"/>
                    <a:pt x="6527" y="503"/>
                    <a:pt x="6663" y="503"/>
                  </a:cubicBezTo>
                  <a:cubicBezTo>
                    <a:pt x="6715" y="503"/>
                    <a:pt x="6768" y="510"/>
                    <a:pt x="6821" y="526"/>
                  </a:cubicBezTo>
                  <a:cubicBezTo>
                    <a:pt x="6934" y="544"/>
                    <a:pt x="7006" y="581"/>
                    <a:pt x="7101" y="658"/>
                  </a:cubicBezTo>
                  <a:cubicBezTo>
                    <a:pt x="7178" y="694"/>
                    <a:pt x="7273" y="789"/>
                    <a:pt x="7346" y="866"/>
                  </a:cubicBezTo>
                  <a:cubicBezTo>
                    <a:pt x="7667" y="1223"/>
                    <a:pt x="7911" y="1675"/>
                    <a:pt x="8327" y="1938"/>
                  </a:cubicBezTo>
                  <a:cubicBezTo>
                    <a:pt x="8507" y="2034"/>
                    <a:pt x="8699" y="2092"/>
                    <a:pt x="8900" y="2092"/>
                  </a:cubicBezTo>
                  <a:cubicBezTo>
                    <a:pt x="8972" y="2092"/>
                    <a:pt x="9045" y="2084"/>
                    <a:pt x="9119" y="2069"/>
                  </a:cubicBezTo>
                  <a:cubicBezTo>
                    <a:pt x="9422" y="2015"/>
                    <a:pt x="9684" y="1825"/>
                    <a:pt x="9911" y="1657"/>
                  </a:cubicBezTo>
                  <a:cubicBezTo>
                    <a:pt x="10155" y="1467"/>
                    <a:pt x="10399" y="1259"/>
                    <a:pt x="10684" y="1146"/>
                  </a:cubicBezTo>
                  <a:cubicBezTo>
                    <a:pt x="10872" y="1065"/>
                    <a:pt x="11073" y="1027"/>
                    <a:pt x="11270" y="1027"/>
                  </a:cubicBezTo>
                  <a:cubicBezTo>
                    <a:pt x="11391" y="1027"/>
                    <a:pt x="11511" y="1042"/>
                    <a:pt x="11625" y="1069"/>
                  </a:cubicBezTo>
                  <a:cubicBezTo>
                    <a:pt x="12344" y="1241"/>
                    <a:pt x="12887" y="1770"/>
                    <a:pt x="13340" y="2313"/>
                  </a:cubicBezTo>
                  <a:cubicBezTo>
                    <a:pt x="13435" y="2467"/>
                    <a:pt x="13548" y="2598"/>
                    <a:pt x="13661" y="2729"/>
                  </a:cubicBezTo>
                  <a:cubicBezTo>
                    <a:pt x="13688" y="2781"/>
                    <a:pt x="13738" y="2814"/>
                    <a:pt x="13791" y="2814"/>
                  </a:cubicBezTo>
                  <a:cubicBezTo>
                    <a:pt x="13817" y="2814"/>
                    <a:pt x="13844" y="2806"/>
                    <a:pt x="13869" y="2788"/>
                  </a:cubicBezTo>
                  <a:cubicBezTo>
                    <a:pt x="13946" y="2748"/>
                    <a:pt x="13982" y="2653"/>
                    <a:pt x="13928" y="2580"/>
                  </a:cubicBezTo>
                  <a:cubicBezTo>
                    <a:pt x="13475" y="1974"/>
                    <a:pt x="12982" y="1354"/>
                    <a:pt x="12304" y="997"/>
                  </a:cubicBezTo>
                  <a:cubicBezTo>
                    <a:pt x="11982" y="825"/>
                    <a:pt x="11607" y="712"/>
                    <a:pt x="11250" y="712"/>
                  </a:cubicBezTo>
                  <a:cubicBezTo>
                    <a:pt x="10892" y="712"/>
                    <a:pt x="10571" y="825"/>
                    <a:pt x="10268" y="1015"/>
                  </a:cubicBezTo>
                  <a:cubicBezTo>
                    <a:pt x="10006" y="1182"/>
                    <a:pt x="9761" y="1390"/>
                    <a:pt x="9494" y="1562"/>
                  </a:cubicBezTo>
                  <a:cubicBezTo>
                    <a:pt x="9323" y="1673"/>
                    <a:pt x="9107" y="1783"/>
                    <a:pt x="8887" y="1783"/>
                  </a:cubicBezTo>
                  <a:cubicBezTo>
                    <a:pt x="8845" y="1783"/>
                    <a:pt x="8803" y="1779"/>
                    <a:pt x="8762" y="1770"/>
                  </a:cubicBezTo>
                  <a:cubicBezTo>
                    <a:pt x="8535" y="1712"/>
                    <a:pt x="8363" y="1598"/>
                    <a:pt x="8214" y="1431"/>
                  </a:cubicBezTo>
                  <a:cubicBezTo>
                    <a:pt x="8047" y="1241"/>
                    <a:pt x="7893" y="1033"/>
                    <a:pt x="7744" y="843"/>
                  </a:cubicBezTo>
                  <a:cubicBezTo>
                    <a:pt x="7572" y="658"/>
                    <a:pt x="7404" y="468"/>
                    <a:pt x="7196" y="336"/>
                  </a:cubicBezTo>
                  <a:cubicBezTo>
                    <a:pt x="7026" y="238"/>
                    <a:pt x="6845" y="190"/>
                    <a:pt x="6662" y="190"/>
                  </a:cubicBezTo>
                  <a:cubicBezTo>
                    <a:pt x="6602" y="190"/>
                    <a:pt x="6542" y="195"/>
                    <a:pt x="6482" y="205"/>
                  </a:cubicBezTo>
                  <a:cubicBezTo>
                    <a:pt x="5988" y="300"/>
                    <a:pt x="5649" y="712"/>
                    <a:pt x="5333" y="1051"/>
                  </a:cubicBezTo>
                  <a:cubicBezTo>
                    <a:pt x="5161" y="1223"/>
                    <a:pt x="5011" y="1372"/>
                    <a:pt x="4821" y="1503"/>
                  </a:cubicBezTo>
                  <a:cubicBezTo>
                    <a:pt x="4708" y="1562"/>
                    <a:pt x="4654" y="1580"/>
                    <a:pt x="4541" y="1598"/>
                  </a:cubicBezTo>
                  <a:cubicBezTo>
                    <a:pt x="4518" y="1617"/>
                    <a:pt x="4500" y="1617"/>
                    <a:pt x="4482" y="1617"/>
                  </a:cubicBezTo>
                  <a:lnTo>
                    <a:pt x="4405" y="1617"/>
                  </a:lnTo>
                  <a:cubicBezTo>
                    <a:pt x="4333" y="1617"/>
                    <a:pt x="4292" y="1617"/>
                    <a:pt x="4238" y="1598"/>
                  </a:cubicBezTo>
                  <a:cubicBezTo>
                    <a:pt x="4125" y="1580"/>
                    <a:pt x="4048" y="1544"/>
                    <a:pt x="3935" y="1467"/>
                  </a:cubicBezTo>
                  <a:cubicBezTo>
                    <a:pt x="3862" y="1408"/>
                    <a:pt x="3767" y="1295"/>
                    <a:pt x="3690" y="1223"/>
                  </a:cubicBezTo>
                  <a:cubicBezTo>
                    <a:pt x="3500" y="1015"/>
                    <a:pt x="3351" y="789"/>
                    <a:pt x="3184" y="599"/>
                  </a:cubicBezTo>
                  <a:cubicBezTo>
                    <a:pt x="3012" y="391"/>
                    <a:pt x="2804" y="205"/>
                    <a:pt x="2541" y="92"/>
                  </a:cubicBezTo>
                  <a:cubicBezTo>
                    <a:pt x="2395" y="29"/>
                    <a:pt x="2237" y="0"/>
                    <a:pt x="20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90"/>
            <p:cNvSpPr/>
            <p:nvPr/>
          </p:nvSpPr>
          <p:spPr>
            <a:xfrm>
              <a:off x="1259825" y="1188950"/>
              <a:ext cx="1106519" cy="223140"/>
            </a:xfrm>
            <a:custGeom>
              <a:rect b="b" l="l" r="r" t="t"/>
              <a:pathLst>
                <a:path extrusionOk="0" h="2820" w="13984">
                  <a:moveTo>
                    <a:pt x="2093" y="1"/>
                  </a:moveTo>
                  <a:cubicBezTo>
                    <a:pt x="1914" y="1"/>
                    <a:pt x="1732" y="38"/>
                    <a:pt x="1561" y="109"/>
                  </a:cubicBezTo>
                  <a:cubicBezTo>
                    <a:pt x="1239" y="222"/>
                    <a:pt x="959" y="430"/>
                    <a:pt x="733" y="710"/>
                  </a:cubicBezTo>
                  <a:cubicBezTo>
                    <a:pt x="507" y="1013"/>
                    <a:pt x="335" y="1353"/>
                    <a:pt x="204" y="1692"/>
                  </a:cubicBezTo>
                  <a:cubicBezTo>
                    <a:pt x="149" y="1882"/>
                    <a:pt x="90" y="2049"/>
                    <a:pt x="36" y="2221"/>
                  </a:cubicBezTo>
                  <a:cubicBezTo>
                    <a:pt x="1" y="2333"/>
                    <a:pt x="96" y="2411"/>
                    <a:pt x="190" y="2411"/>
                  </a:cubicBezTo>
                  <a:cubicBezTo>
                    <a:pt x="252" y="2411"/>
                    <a:pt x="313" y="2377"/>
                    <a:pt x="335" y="2294"/>
                  </a:cubicBezTo>
                  <a:cubicBezTo>
                    <a:pt x="543" y="1674"/>
                    <a:pt x="769" y="936"/>
                    <a:pt x="1375" y="543"/>
                  </a:cubicBezTo>
                  <a:cubicBezTo>
                    <a:pt x="1575" y="417"/>
                    <a:pt x="1810" y="319"/>
                    <a:pt x="2055" y="319"/>
                  </a:cubicBezTo>
                  <a:cubicBezTo>
                    <a:pt x="2110" y="319"/>
                    <a:pt x="2165" y="324"/>
                    <a:pt x="2221" y="335"/>
                  </a:cubicBezTo>
                  <a:cubicBezTo>
                    <a:pt x="2484" y="371"/>
                    <a:pt x="2692" y="525"/>
                    <a:pt x="2864" y="710"/>
                  </a:cubicBezTo>
                  <a:cubicBezTo>
                    <a:pt x="3203" y="1068"/>
                    <a:pt x="3465" y="1579"/>
                    <a:pt x="3918" y="1823"/>
                  </a:cubicBezTo>
                  <a:cubicBezTo>
                    <a:pt x="4064" y="1896"/>
                    <a:pt x="4226" y="1937"/>
                    <a:pt x="4390" y="1937"/>
                  </a:cubicBezTo>
                  <a:cubicBezTo>
                    <a:pt x="4478" y="1937"/>
                    <a:pt x="4568" y="1925"/>
                    <a:pt x="4655" y="1900"/>
                  </a:cubicBezTo>
                  <a:cubicBezTo>
                    <a:pt x="4881" y="1841"/>
                    <a:pt x="5085" y="1710"/>
                    <a:pt x="5257" y="1561"/>
                  </a:cubicBezTo>
                  <a:cubicBezTo>
                    <a:pt x="5447" y="1389"/>
                    <a:pt x="5614" y="1221"/>
                    <a:pt x="5763" y="1050"/>
                  </a:cubicBezTo>
                  <a:cubicBezTo>
                    <a:pt x="5935" y="882"/>
                    <a:pt x="6084" y="728"/>
                    <a:pt x="6274" y="615"/>
                  </a:cubicBezTo>
                  <a:cubicBezTo>
                    <a:pt x="6398" y="549"/>
                    <a:pt x="6533" y="509"/>
                    <a:pt x="6672" y="509"/>
                  </a:cubicBezTo>
                  <a:cubicBezTo>
                    <a:pt x="6722" y="509"/>
                    <a:pt x="6772" y="514"/>
                    <a:pt x="6822" y="525"/>
                  </a:cubicBezTo>
                  <a:cubicBezTo>
                    <a:pt x="6935" y="543"/>
                    <a:pt x="7007" y="579"/>
                    <a:pt x="7102" y="656"/>
                  </a:cubicBezTo>
                  <a:cubicBezTo>
                    <a:pt x="7179" y="710"/>
                    <a:pt x="7274" y="787"/>
                    <a:pt x="7347" y="864"/>
                  </a:cubicBezTo>
                  <a:cubicBezTo>
                    <a:pt x="7668" y="1221"/>
                    <a:pt x="7912" y="1674"/>
                    <a:pt x="8328" y="1936"/>
                  </a:cubicBezTo>
                  <a:cubicBezTo>
                    <a:pt x="8508" y="2033"/>
                    <a:pt x="8700" y="2090"/>
                    <a:pt x="8901" y="2090"/>
                  </a:cubicBezTo>
                  <a:cubicBezTo>
                    <a:pt x="8973" y="2090"/>
                    <a:pt x="9046" y="2083"/>
                    <a:pt x="9120" y="2067"/>
                  </a:cubicBezTo>
                  <a:cubicBezTo>
                    <a:pt x="9423" y="2013"/>
                    <a:pt x="9685" y="1823"/>
                    <a:pt x="9912" y="1656"/>
                  </a:cubicBezTo>
                  <a:cubicBezTo>
                    <a:pt x="10156" y="1466"/>
                    <a:pt x="10400" y="1276"/>
                    <a:pt x="10685" y="1145"/>
                  </a:cubicBezTo>
                  <a:cubicBezTo>
                    <a:pt x="10857" y="1070"/>
                    <a:pt x="11040" y="1038"/>
                    <a:pt x="11221" y="1038"/>
                  </a:cubicBezTo>
                  <a:cubicBezTo>
                    <a:pt x="11360" y="1038"/>
                    <a:pt x="11497" y="1057"/>
                    <a:pt x="11626" y="1090"/>
                  </a:cubicBezTo>
                  <a:cubicBezTo>
                    <a:pt x="12345" y="1240"/>
                    <a:pt x="12888" y="1769"/>
                    <a:pt x="13341" y="2334"/>
                  </a:cubicBezTo>
                  <a:cubicBezTo>
                    <a:pt x="13436" y="2465"/>
                    <a:pt x="13549" y="2597"/>
                    <a:pt x="13662" y="2746"/>
                  </a:cubicBezTo>
                  <a:cubicBezTo>
                    <a:pt x="13691" y="2788"/>
                    <a:pt x="13747" y="2819"/>
                    <a:pt x="13804" y="2819"/>
                  </a:cubicBezTo>
                  <a:cubicBezTo>
                    <a:pt x="13826" y="2819"/>
                    <a:pt x="13849" y="2815"/>
                    <a:pt x="13870" y="2805"/>
                  </a:cubicBezTo>
                  <a:cubicBezTo>
                    <a:pt x="13947" y="2764"/>
                    <a:pt x="13983" y="2651"/>
                    <a:pt x="13929" y="2579"/>
                  </a:cubicBezTo>
                  <a:cubicBezTo>
                    <a:pt x="13476" y="1972"/>
                    <a:pt x="12983" y="1353"/>
                    <a:pt x="12305" y="995"/>
                  </a:cubicBezTo>
                  <a:cubicBezTo>
                    <a:pt x="11983" y="823"/>
                    <a:pt x="11608" y="728"/>
                    <a:pt x="11251" y="710"/>
                  </a:cubicBezTo>
                  <a:cubicBezTo>
                    <a:pt x="10893" y="710"/>
                    <a:pt x="10572" y="823"/>
                    <a:pt x="10269" y="1013"/>
                  </a:cubicBezTo>
                  <a:cubicBezTo>
                    <a:pt x="10007" y="1181"/>
                    <a:pt x="9762" y="1389"/>
                    <a:pt x="9495" y="1561"/>
                  </a:cubicBezTo>
                  <a:cubicBezTo>
                    <a:pt x="9324" y="1671"/>
                    <a:pt x="9108" y="1781"/>
                    <a:pt x="8888" y="1781"/>
                  </a:cubicBezTo>
                  <a:cubicBezTo>
                    <a:pt x="8846" y="1781"/>
                    <a:pt x="8804" y="1777"/>
                    <a:pt x="8763" y="1769"/>
                  </a:cubicBezTo>
                  <a:cubicBezTo>
                    <a:pt x="8536" y="1728"/>
                    <a:pt x="8364" y="1597"/>
                    <a:pt x="8215" y="1430"/>
                  </a:cubicBezTo>
                  <a:cubicBezTo>
                    <a:pt x="8048" y="1240"/>
                    <a:pt x="7894" y="1031"/>
                    <a:pt x="7745" y="841"/>
                  </a:cubicBezTo>
                  <a:cubicBezTo>
                    <a:pt x="7573" y="656"/>
                    <a:pt x="7405" y="466"/>
                    <a:pt x="7197" y="335"/>
                  </a:cubicBezTo>
                  <a:cubicBezTo>
                    <a:pt x="7027" y="236"/>
                    <a:pt x="6846" y="188"/>
                    <a:pt x="6663" y="188"/>
                  </a:cubicBezTo>
                  <a:cubicBezTo>
                    <a:pt x="6603" y="188"/>
                    <a:pt x="6543" y="194"/>
                    <a:pt x="6483" y="204"/>
                  </a:cubicBezTo>
                  <a:cubicBezTo>
                    <a:pt x="5989" y="299"/>
                    <a:pt x="5650" y="710"/>
                    <a:pt x="5334" y="1050"/>
                  </a:cubicBezTo>
                  <a:cubicBezTo>
                    <a:pt x="5162" y="1221"/>
                    <a:pt x="5012" y="1389"/>
                    <a:pt x="4822" y="1502"/>
                  </a:cubicBezTo>
                  <a:cubicBezTo>
                    <a:pt x="4709" y="1561"/>
                    <a:pt x="4655" y="1579"/>
                    <a:pt x="4542" y="1615"/>
                  </a:cubicBezTo>
                  <a:lnTo>
                    <a:pt x="4239" y="1615"/>
                  </a:lnTo>
                  <a:cubicBezTo>
                    <a:pt x="4126" y="1579"/>
                    <a:pt x="4049" y="1543"/>
                    <a:pt x="3936" y="1466"/>
                  </a:cubicBezTo>
                  <a:cubicBezTo>
                    <a:pt x="3863" y="1407"/>
                    <a:pt x="3768" y="1316"/>
                    <a:pt x="3691" y="1221"/>
                  </a:cubicBezTo>
                  <a:cubicBezTo>
                    <a:pt x="3501" y="1013"/>
                    <a:pt x="3352" y="805"/>
                    <a:pt x="3185" y="597"/>
                  </a:cubicBezTo>
                  <a:cubicBezTo>
                    <a:pt x="3013" y="389"/>
                    <a:pt x="2805" y="204"/>
                    <a:pt x="2542" y="90"/>
                  </a:cubicBezTo>
                  <a:cubicBezTo>
                    <a:pt x="2401" y="29"/>
                    <a:pt x="2248" y="1"/>
                    <a:pt x="209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18" name="Google Shape;3318;p90"/>
          <p:cNvSpPr/>
          <p:nvPr/>
        </p:nvSpPr>
        <p:spPr>
          <a:xfrm>
            <a:off x="-1340312" y="-915300"/>
            <a:ext cx="2424500" cy="2109426"/>
          </a:xfrm>
          <a:custGeom>
            <a:rect b="b" l="l" r="r" t="t"/>
            <a:pathLst>
              <a:path extrusionOk="0" h="7003" w="8049">
                <a:moveTo>
                  <a:pt x="3660" y="0"/>
                </a:moveTo>
                <a:cubicBezTo>
                  <a:pt x="3320" y="0"/>
                  <a:pt x="2991" y="45"/>
                  <a:pt x="2697" y="143"/>
                </a:cubicBezTo>
                <a:cubicBezTo>
                  <a:pt x="1697" y="482"/>
                  <a:pt x="924" y="1332"/>
                  <a:pt x="625" y="2350"/>
                </a:cubicBezTo>
                <a:cubicBezTo>
                  <a:pt x="1" y="4553"/>
                  <a:pt x="1399" y="6196"/>
                  <a:pt x="2982" y="6797"/>
                </a:cubicBezTo>
                <a:cubicBezTo>
                  <a:pt x="3349" y="6937"/>
                  <a:pt x="3737" y="7002"/>
                  <a:pt x="4127" y="7002"/>
                </a:cubicBezTo>
                <a:cubicBezTo>
                  <a:pt x="5416" y="7002"/>
                  <a:pt x="6718" y="6280"/>
                  <a:pt x="7298" y="5119"/>
                </a:cubicBezTo>
                <a:cubicBezTo>
                  <a:pt x="8049" y="3612"/>
                  <a:pt x="7483" y="1577"/>
                  <a:pt x="6054" y="672"/>
                </a:cubicBezTo>
                <a:cubicBezTo>
                  <a:pt x="5410" y="270"/>
                  <a:pt x="4499" y="0"/>
                  <a:pt x="366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90"/>
          <p:cNvSpPr/>
          <p:nvPr/>
        </p:nvSpPr>
        <p:spPr>
          <a:xfrm>
            <a:off x="8115301" y="3792800"/>
            <a:ext cx="2424500" cy="2109426"/>
          </a:xfrm>
          <a:custGeom>
            <a:rect b="b" l="l" r="r" t="t"/>
            <a:pathLst>
              <a:path extrusionOk="0" h="7003" w="8049">
                <a:moveTo>
                  <a:pt x="3660" y="0"/>
                </a:moveTo>
                <a:cubicBezTo>
                  <a:pt x="3320" y="0"/>
                  <a:pt x="2991" y="45"/>
                  <a:pt x="2697" y="143"/>
                </a:cubicBezTo>
                <a:cubicBezTo>
                  <a:pt x="1697" y="482"/>
                  <a:pt x="924" y="1332"/>
                  <a:pt x="625" y="2350"/>
                </a:cubicBezTo>
                <a:cubicBezTo>
                  <a:pt x="1" y="4553"/>
                  <a:pt x="1399" y="6196"/>
                  <a:pt x="2982" y="6797"/>
                </a:cubicBezTo>
                <a:cubicBezTo>
                  <a:pt x="3349" y="6937"/>
                  <a:pt x="3737" y="7002"/>
                  <a:pt x="4127" y="7002"/>
                </a:cubicBezTo>
                <a:cubicBezTo>
                  <a:pt x="5416" y="7002"/>
                  <a:pt x="6718" y="6280"/>
                  <a:pt x="7298" y="5119"/>
                </a:cubicBezTo>
                <a:cubicBezTo>
                  <a:pt x="8049" y="3612"/>
                  <a:pt x="7483" y="1577"/>
                  <a:pt x="6054" y="672"/>
                </a:cubicBezTo>
                <a:cubicBezTo>
                  <a:pt x="5410" y="270"/>
                  <a:pt x="4499" y="0"/>
                  <a:pt x="366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20" name="Google Shape;3320;p90"/>
          <p:cNvGrpSpPr/>
          <p:nvPr/>
        </p:nvGrpSpPr>
        <p:grpSpPr>
          <a:xfrm>
            <a:off x="7937078" y="3939050"/>
            <a:ext cx="973848" cy="1049877"/>
            <a:chOff x="301225" y="1363100"/>
            <a:chExt cx="229600" cy="247525"/>
          </a:xfrm>
        </p:grpSpPr>
        <p:sp>
          <p:nvSpPr>
            <p:cNvPr id="3321" name="Google Shape;3321;p90"/>
            <p:cNvSpPr/>
            <p:nvPr/>
          </p:nvSpPr>
          <p:spPr>
            <a:xfrm>
              <a:off x="301225" y="1472875"/>
              <a:ext cx="37800" cy="28500"/>
            </a:xfrm>
            <a:custGeom>
              <a:rect b="b" l="l" r="r" t="t"/>
              <a:pathLst>
                <a:path extrusionOk="0" h="1140" w="1512">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2" name="Google Shape;3322;p90"/>
            <p:cNvSpPr/>
            <p:nvPr/>
          </p:nvSpPr>
          <p:spPr>
            <a:xfrm>
              <a:off x="338825" y="1530800"/>
              <a:ext cx="41575" cy="33275"/>
            </a:xfrm>
            <a:custGeom>
              <a:rect b="b" l="l" r="r" t="t"/>
              <a:pathLst>
                <a:path extrusionOk="0" h="1331" w="1663">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3" name="Google Shape;3323;p90"/>
            <p:cNvSpPr/>
            <p:nvPr/>
          </p:nvSpPr>
          <p:spPr>
            <a:xfrm>
              <a:off x="388425" y="1570900"/>
              <a:ext cx="46275" cy="39725"/>
            </a:xfrm>
            <a:custGeom>
              <a:rect b="b" l="l" r="r" t="t"/>
              <a:pathLst>
                <a:path extrusionOk="0" h="1589" w="1851">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4" name="Google Shape;3324;p90"/>
            <p:cNvSpPr/>
            <p:nvPr/>
          </p:nvSpPr>
          <p:spPr>
            <a:xfrm>
              <a:off x="448325" y="1484475"/>
              <a:ext cx="51400" cy="37925"/>
            </a:xfrm>
            <a:custGeom>
              <a:rect b="b" l="l" r="r" t="t"/>
              <a:pathLst>
                <a:path extrusionOk="0" h="1517" w="2056">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5" name="Google Shape;3325;p90"/>
            <p:cNvSpPr/>
            <p:nvPr/>
          </p:nvSpPr>
          <p:spPr>
            <a:xfrm>
              <a:off x="387500" y="1460175"/>
              <a:ext cx="47650" cy="42525"/>
            </a:xfrm>
            <a:custGeom>
              <a:rect b="b" l="l" r="r" t="t"/>
              <a:pathLst>
                <a:path extrusionOk="0" h="1701" w="1906">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90"/>
            <p:cNvSpPr/>
            <p:nvPr/>
          </p:nvSpPr>
          <p:spPr>
            <a:xfrm>
              <a:off x="484175" y="1551650"/>
              <a:ext cx="46650" cy="44275"/>
            </a:xfrm>
            <a:custGeom>
              <a:rect b="b" l="l" r="r" t="t"/>
              <a:pathLst>
                <a:path extrusionOk="0" h="1771" w="1866">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90"/>
            <p:cNvSpPr/>
            <p:nvPr/>
          </p:nvSpPr>
          <p:spPr>
            <a:xfrm>
              <a:off x="349400" y="1408650"/>
              <a:ext cx="27725" cy="23625"/>
            </a:xfrm>
            <a:custGeom>
              <a:rect b="b" l="l" r="r" t="t"/>
              <a:pathLst>
                <a:path extrusionOk="0" h="945" w="1109">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90"/>
            <p:cNvSpPr/>
            <p:nvPr/>
          </p:nvSpPr>
          <p:spPr>
            <a:xfrm>
              <a:off x="390350" y="1363100"/>
              <a:ext cx="56550" cy="41350"/>
            </a:xfrm>
            <a:custGeom>
              <a:rect b="b" l="l" r="r" t="t"/>
              <a:pathLst>
                <a:path extrusionOk="0" h="1654" w="2262">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90"/>
            <p:cNvSpPr/>
            <p:nvPr/>
          </p:nvSpPr>
          <p:spPr>
            <a:xfrm>
              <a:off x="441225" y="1554900"/>
              <a:ext cx="20725" cy="17000"/>
            </a:xfrm>
            <a:custGeom>
              <a:rect b="b" l="l" r="r" t="t"/>
              <a:pathLst>
                <a:path extrusionOk="0" h="680" w="829">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90"/>
            <p:cNvSpPr/>
            <p:nvPr/>
          </p:nvSpPr>
          <p:spPr>
            <a:xfrm>
              <a:off x="464300" y="1411200"/>
              <a:ext cx="32600" cy="22300"/>
            </a:xfrm>
            <a:custGeom>
              <a:rect b="b" l="l" r="r" t="t"/>
              <a:pathLst>
                <a:path extrusionOk="0" h="892" w="1304">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31" name="Google Shape;3331;p90"/>
          <p:cNvGrpSpPr/>
          <p:nvPr/>
        </p:nvGrpSpPr>
        <p:grpSpPr>
          <a:xfrm>
            <a:off x="288804" y="439028"/>
            <a:ext cx="701393" cy="522868"/>
            <a:chOff x="2634075" y="475000"/>
            <a:chExt cx="193200" cy="144025"/>
          </a:xfrm>
        </p:grpSpPr>
        <p:sp>
          <p:nvSpPr>
            <p:cNvPr id="3332" name="Google Shape;3332;p90"/>
            <p:cNvSpPr/>
            <p:nvPr/>
          </p:nvSpPr>
          <p:spPr>
            <a:xfrm>
              <a:off x="2681125" y="480875"/>
              <a:ext cx="36800" cy="21925"/>
            </a:xfrm>
            <a:custGeom>
              <a:rect b="b" l="l" r="r" t="t"/>
              <a:pathLst>
                <a:path extrusionOk="0" h="877" w="1472">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90"/>
            <p:cNvSpPr/>
            <p:nvPr/>
          </p:nvSpPr>
          <p:spPr>
            <a:xfrm>
              <a:off x="2723100" y="488975"/>
              <a:ext cx="30675" cy="19025"/>
            </a:xfrm>
            <a:custGeom>
              <a:rect b="b" l="l" r="r" t="t"/>
              <a:pathLst>
                <a:path extrusionOk="0" h="761" w="1227">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90"/>
            <p:cNvSpPr/>
            <p:nvPr/>
          </p:nvSpPr>
          <p:spPr>
            <a:xfrm>
              <a:off x="2709975" y="518325"/>
              <a:ext cx="27725" cy="16800"/>
            </a:xfrm>
            <a:custGeom>
              <a:rect b="b" l="l" r="r" t="t"/>
              <a:pathLst>
                <a:path extrusionOk="0" h="672" w="1109">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90"/>
            <p:cNvSpPr/>
            <p:nvPr/>
          </p:nvSpPr>
          <p:spPr>
            <a:xfrm>
              <a:off x="2740050" y="518600"/>
              <a:ext cx="27850" cy="16775"/>
            </a:xfrm>
            <a:custGeom>
              <a:rect b="b" l="l" r="r" t="t"/>
              <a:pathLst>
                <a:path extrusionOk="0" h="671" w="1114">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p90"/>
            <p:cNvSpPr/>
            <p:nvPr/>
          </p:nvSpPr>
          <p:spPr>
            <a:xfrm>
              <a:off x="2744350" y="478750"/>
              <a:ext cx="32950" cy="22375"/>
            </a:xfrm>
            <a:custGeom>
              <a:rect b="b" l="l" r="r" t="t"/>
              <a:pathLst>
                <a:path extrusionOk="0" h="895" w="1318">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90"/>
            <p:cNvSpPr/>
            <p:nvPr/>
          </p:nvSpPr>
          <p:spPr>
            <a:xfrm>
              <a:off x="2795250" y="521700"/>
              <a:ext cx="23550" cy="18625"/>
            </a:xfrm>
            <a:custGeom>
              <a:rect b="b" l="l" r="r" t="t"/>
              <a:pathLst>
                <a:path extrusionOk="0" h="745" w="942">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90"/>
            <p:cNvSpPr/>
            <p:nvPr/>
          </p:nvSpPr>
          <p:spPr>
            <a:xfrm>
              <a:off x="2758500" y="556975"/>
              <a:ext cx="23075" cy="15100"/>
            </a:xfrm>
            <a:custGeom>
              <a:rect b="b" l="l" r="r" t="t"/>
              <a:pathLst>
                <a:path extrusionOk="0" h="604" w="923">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90"/>
            <p:cNvSpPr/>
            <p:nvPr/>
          </p:nvSpPr>
          <p:spPr>
            <a:xfrm>
              <a:off x="2806550" y="551750"/>
              <a:ext cx="20725" cy="15925"/>
            </a:xfrm>
            <a:custGeom>
              <a:rect b="b" l="l" r="r" t="t"/>
              <a:pathLst>
                <a:path extrusionOk="0" h="637" w="829">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90"/>
            <p:cNvSpPr/>
            <p:nvPr/>
          </p:nvSpPr>
          <p:spPr>
            <a:xfrm>
              <a:off x="2682150" y="548500"/>
              <a:ext cx="25475" cy="17725"/>
            </a:xfrm>
            <a:custGeom>
              <a:rect b="b" l="l" r="r" t="t"/>
              <a:pathLst>
                <a:path extrusionOk="0" h="709" w="1019">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90"/>
            <p:cNvSpPr/>
            <p:nvPr/>
          </p:nvSpPr>
          <p:spPr>
            <a:xfrm>
              <a:off x="2645850" y="508450"/>
              <a:ext cx="27400" cy="18725"/>
            </a:xfrm>
            <a:custGeom>
              <a:rect b="b" l="l" r="r" t="t"/>
              <a:pathLst>
                <a:path extrusionOk="0" h="749" w="1096">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90"/>
            <p:cNvSpPr/>
            <p:nvPr/>
          </p:nvSpPr>
          <p:spPr>
            <a:xfrm>
              <a:off x="2720725" y="559350"/>
              <a:ext cx="26025" cy="20550"/>
            </a:xfrm>
            <a:custGeom>
              <a:rect b="b" l="l" r="r" t="t"/>
              <a:pathLst>
                <a:path extrusionOk="0" h="822" w="1041">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90"/>
            <p:cNvSpPr/>
            <p:nvPr/>
          </p:nvSpPr>
          <p:spPr>
            <a:xfrm>
              <a:off x="2779650" y="587325"/>
              <a:ext cx="21725" cy="15975"/>
            </a:xfrm>
            <a:custGeom>
              <a:rect b="b" l="l" r="r" t="t"/>
              <a:pathLst>
                <a:path extrusionOk="0" h="639" w="869">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90"/>
            <p:cNvSpPr/>
            <p:nvPr/>
          </p:nvSpPr>
          <p:spPr>
            <a:xfrm>
              <a:off x="2741525" y="602475"/>
              <a:ext cx="20725" cy="16550"/>
            </a:xfrm>
            <a:custGeom>
              <a:rect b="b" l="l" r="r" t="t"/>
              <a:pathLst>
                <a:path extrusionOk="0" h="662" w="829">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90"/>
            <p:cNvSpPr/>
            <p:nvPr/>
          </p:nvSpPr>
          <p:spPr>
            <a:xfrm>
              <a:off x="2634550" y="475000"/>
              <a:ext cx="27375" cy="20075"/>
            </a:xfrm>
            <a:custGeom>
              <a:rect b="b" l="l" r="r" t="t"/>
              <a:pathLst>
                <a:path extrusionOk="0" h="803" w="1095">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90"/>
            <p:cNvSpPr/>
            <p:nvPr/>
          </p:nvSpPr>
          <p:spPr>
            <a:xfrm>
              <a:off x="2677400" y="583350"/>
              <a:ext cx="24125" cy="17325"/>
            </a:xfrm>
            <a:custGeom>
              <a:rect b="b" l="l" r="r" t="t"/>
              <a:pathLst>
                <a:path extrusionOk="0" h="693" w="965">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90"/>
            <p:cNvSpPr/>
            <p:nvPr/>
          </p:nvSpPr>
          <p:spPr>
            <a:xfrm>
              <a:off x="2634075" y="534850"/>
              <a:ext cx="28300" cy="18475"/>
            </a:xfrm>
            <a:custGeom>
              <a:rect b="b" l="l" r="r" t="t"/>
              <a:pathLst>
                <a:path extrusionOk="0" h="739" w="1132">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3">
    <p:spTree>
      <p:nvGrpSpPr>
        <p:cNvPr id="3348" name="Shape 3348"/>
        <p:cNvGrpSpPr/>
        <p:nvPr/>
      </p:nvGrpSpPr>
      <p:grpSpPr>
        <a:xfrm>
          <a:off x="0" y="0"/>
          <a:ext cx="0" cy="0"/>
          <a:chOff x="0" y="0"/>
          <a:chExt cx="0" cy="0"/>
        </a:xfrm>
      </p:grpSpPr>
      <p:sp>
        <p:nvSpPr>
          <p:cNvPr id="3349" name="Google Shape;3349;p91"/>
          <p:cNvSpPr txBox="1"/>
          <p:nvPr>
            <p:ph type="title"/>
          </p:nvPr>
        </p:nvSpPr>
        <p:spPr>
          <a:xfrm>
            <a:off x="1266900" y="1477000"/>
            <a:ext cx="6610200" cy="19773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3350" name="Google Shape;3350;p91"/>
          <p:cNvSpPr txBox="1"/>
          <p:nvPr>
            <p:ph idx="2" type="title"/>
          </p:nvPr>
        </p:nvSpPr>
        <p:spPr>
          <a:xfrm>
            <a:off x="3160600" y="3296750"/>
            <a:ext cx="2822700" cy="3981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2"/>
              </a:buClr>
              <a:buSzPts val="1400"/>
              <a:buNone/>
              <a:defRPr b="0" sz="1400">
                <a:solidFill>
                  <a:schemeClr val="dk2"/>
                </a:solidFill>
                <a:latin typeface="Lato"/>
                <a:ea typeface="Lato"/>
                <a:cs typeface="Lato"/>
                <a:sym typeface="Lato"/>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p:txBody>
      </p:sp>
      <p:sp>
        <p:nvSpPr>
          <p:cNvPr id="3351" name="Google Shape;3351;p91"/>
          <p:cNvSpPr/>
          <p:nvPr/>
        </p:nvSpPr>
        <p:spPr>
          <a:xfrm rot="9234458">
            <a:off x="-367420" y="-294943"/>
            <a:ext cx="2065233" cy="1105851"/>
          </a:xfrm>
          <a:custGeom>
            <a:rect b="b" l="l" r="r" t="t"/>
            <a:pathLst>
              <a:path extrusionOk="0" h="6410" w="11971">
                <a:moveTo>
                  <a:pt x="6067" y="1"/>
                </a:moveTo>
                <a:cubicBezTo>
                  <a:pt x="5760" y="1"/>
                  <a:pt x="5454" y="90"/>
                  <a:pt x="5203" y="264"/>
                </a:cubicBezTo>
                <a:cubicBezTo>
                  <a:pt x="4864" y="509"/>
                  <a:pt x="4638" y="884"/>
                  <a:pt x="4335" y="1169"/>
                </a:cubicBezTo>
                <a:cubicBezTo>
                  <a:pt x="4122" y="1366"/>
                  <a:pt x="3826" y="1528"/>
                  <a:pt x="3539" y="1528"/>
                </a:cubicBezTo>
                <a:cubicBezTo>
                  <a:pt x="3417" y="1528"/>
                  <a:pt x="3297" y="1499"/>
                  <a:pt x="3185" y="1431"/>
                </a:cubicBezTo>
                <a:cubicBezTo>
                  <a:pt x="2882" y="1264"/>
                  <a:pt x="2769" y="884"/>
                  <a:pt x="2525" y="640"/>
                </a:cubicBezTo>
                <a:cubicBezTo>
                  <a:pt x="2356" y="489"/>
                  <a:pt x="2148" y="424"/>
                  <a:pt x="1928" y="424"/>
                </a:cubicBezTo>
                <a:cubicBezTo>
                  <a:pt x="1488" y="424"/>
                  <a:pt x="1005" y="685"/>
                  <a:pt x="715" y="1038"/>
                </a:cubicBezTo>
                <a:cubicBezTo>
                  <a:pt x="114" y="1789"/>
                  <a:pt x="1" y="2938"/>
                  <a:pt x="471" y="3788"/>
                </a:cubicBezTo>
                <a:cubicBezTo>
                  <a:pt x="1172" y="5025"/>
                  <a:pt x="6163" y="6409"/>
                  <a:pt x="7926" y="6409"/>
                </a:cubicBezTo>
                <a:cubicBezTo>
                  <a:pt x="7962" y="6409"/>
                  <a:pt x="7997" y="6409"/>
                  <a:pt x="8030" y="6408"/>
                </a:cubicBezTo>
                <a:cubicBezTo>
                  <a:pt x="9763" y="6353"/>
                  <a:pt x="11591" y="5259"/>
                  <a:pt x="11876" y="3544"/>
                </a:cubicBezTo>
                <a:cubicBezTo>
                  <a:pt x="11971" y="3033"/>
                  <a:pt x="11894" y="2467"/>
                  <a:pt x="11591" y="2056"/>
                </a:cubicBezTo>
                <a:cubicBezTo>
                  <a:pt x="11357" y="1715"/>
                  <a:pt x="10944" y="1491"/>
                  <a:pt x="10542" y="1491"/>
                </a:cubicBezTo>
                <a:cubicBezTo>
                  <a:pt x="10431" y="1491"/>
                  <a:pt x="10321" y="1508"/>
                  <a:pt x="10215" y="1545"/>
                </a:cubicBezTo>
                <a:cubicBezTo>
                  <a:pt x="9840" y="1658"/>
                  <a:pt x="9555" y="1997"/>
                  <a:pt x="9311" y="2318"/>
                </a:cubicBezTo>
                <a:cubicBezTo>
                  <a:pt x="9066" y="2639"/>
                  <a:pt x="8822" y="2979"/>
                  <a:pt x="8465" y="3146"/>
                </a:cubicBezTo>
                <a:cubicBezTo>
                  <a:pt x="8338" y="3203"/>
                  <a:pt x="8197" y="3233"/>
                  <a:pt x="8058" y="3233"/>
                </a:cubicBezTo>
                <a:cubicBezTo>
                  <a:pt x="7783" y="3233"/>
                  <a:pt x="7521" y="3115"/>
                  <a:pt x="7406" y="2866"/>
                </a:cubicBezTo>
                <a:cubicBezTo>
                  <a:pt x="7257" y="2526"/>
                  <a:pt x="7465" y="2146"/>
                  <a:pt x="7537" y="1789"/>
                </a:cubicBezTo>
                <a:cubicBezTo>
                  <a:pt x="7650" y="1205"/>
                  <a:pt x="7388" y="563"/>
                  <a:pt x="6900" y="246"/>
                </a:cubicBezTo>
                <a:cubicBezTo>
                  <a:pt x="6651" y="81"/>
                  <a:pt x="6358" y="1"/>
                  <a:pt x="606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52" name="Google Shape;3352;p91"/>
          <p:cNvGrpSpPr/>
          <p:nvPr/>
        </p:nvGrpSpPr>
        <p:grpSpPr>
          <a:xfrm rot="8820624">
            <a:off x="7872127" y="-217232"/>
            <a:ext cx="2052321" cy="1362055"/>
            <a:chOff x="508625" y="1276225"/>
            <a:chExt cx="388750" cy="258000"/>
          </a:xfrm>
        </p:grpSpPr>
        <p:sp>
          <p:nvSpPr>
            <p:cNvPr id="3353" name="Google Shape;3353;p91"/>
            <p:cNvSpPr/>
            <p:nvPr/>
          </p:nvSpPr>
          <p:spPr>
            <a:xfrm>
              <a:off x="508625" y="1276225"/>
              <a:ext cx="323725" cy="258000"/>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91"/>
            <p:cNvSpPr/>
            <p:nvPr/>
          </p:nvSpPr>
          <p:spPr>
            <a:xfrm>
              <a:off x="732450" y="1423900"/>
              <a:ext cx="38700" cy="10475"/>
            </a:xfrm>
            <a:custGeom>
              <a:rect b="b" l="l" r="r" t="t"/>
              <a:pathLst>
                <a:path extrusionOk="0" h="419" w="1548">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91"/>
            <p:cNvSpPr/>
            <p:nvPr/>
          </p:nvSpPr>
          <p:spPr>
            <a:xfrm>
              <a:off x="774400" y="1415925"/>
              <a:ext cx="32050" cy="9975"/>
            </a:xfrm>
            <a:custGeom>
              <a:rect b="b" l="l" r="r" t="t"/>
              <a:pathLst>
                <a:path extrusionOk="0" h="399" w="1282">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91"/>
            <p:cNvSpPr/>
            <p:nvPr/>
          </p:nvSpPr>
          <p:spPr>
            <a:xfrm>
              <a:off x="772475" y="1448025"/>
              <a:ext cx="29225" cy="9425"/>
            </a:xfrm>
            <a:custGeom>
              <a:rect b="b" l="l" r="r" t="t"/>
              <a:pathLst>
                <a:path extrusionOk="0" h="377" w="1169">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91"/>
            <p:cNvSpPr/>
            <p:nvPr/>
          </p:nvSpPr>
          <p:spPr>
            <a:xfrm>
              <a:off x="800750" y="1436725"/>
              <a:ext cx="29225" cy="9425"/>
            </a:xfrm>
            <a:custGeom>
              <a:rect b="b" l="l" r="r" t="t"/>
              <a:pathLst>
                <a:path extrusionOk="0" h="377" w="1169">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91"/>
            <p:cNvSpPr/>
            <p:nvPr/>
          </p:nvSpPr>
          <p:spPr>
            <a:xfrm>
              <a:off x="789900" y="1398400"/>
              <a:ext cx="36325" cy="12500"/>
            </a:xfrm>
            <a:custGeom>
              <a:rect b="b" l="l" r="r" t="t"/>
              <a:pathLst>
                <a:path extrusionOk="0" h="500" w="1453">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91"/>
            <p:cNvSpPr/>
            <p:nvPr/>
          </p:nvSpPr>
          <p:spPr>
            <a:xfrm>
              <a:off x="853125" y="1419600"/>
              <a:ext cx="26375" cy="12075"/>
            </a:xfrm>
            <a:custGeom>
              <a:rect b="b" l="l" r="r" t="t"/>
              <a:pathLst>
                <a:path extrusionOk="0" h="483" w="1055">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91"/>
            <p:cNvSpPr/>
            <p:nvPr/>
          </p:nvSpPr>
          <p:spPr>
            <a:xfrm>
              <a:off x="831850" y="1465825"/>
              <a:ext cx="24575" cy="9400"/>
            </a:xfrm>
            <a:custGeom>
              <a:rect b="b" l="l" r="r" t="t"/>
              <a:pathLst>
                <a:path extrusionOk="0" h="376" w="983">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91"/>
            <p:cNvSpPr/>
            <p:nvPr/>
          </p:nvSpPr>
          <p:spPr>
            <a:xfrm>
              <a:off x="874275" y="1443175"/>
              <a:ext cx="23100" cy="10650"/>
            </a:xfrm>
            <a:custGeom>
              <a:rect b="b" l="l" r="r" t="t"/>
              <a:pathLst>
                <a:path extrusionOk="0" h="426" w="924">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91"/>
            <p:cNvSpPr/>
            <p:nvPr/>
          </p:nvSpPr>
          <p:spPr>
            <a:xfrm>
              <a:off x="757900" y="1486475"/>
              <a:ext cx="27850" cy="10550"/>
            </a:xfrm>
            <a:custGeom>
              <a:rect b="b" l="l" r="r" t="t"/>
              <a:pathLst>
                <a:path extrusionOk="0" h="422" w="1114">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91"/>
            <p:cNvSpPr/>
            <p:nvPr/>
          </p:nvSpPr>
          <p:spPr>
            <a:xfrm>
              <a:off x="709375" y="1462625"/>
              <a:ext cx="30100" cy="10875"/>
            </a:xfrm>
            <a:custGeom>
              <a:rect b="b" l="l" r="r" t="t"/>
              <a:pathLst>
                <a:path extrusionOk="0" h="435" w="1204">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91"/>
            <p:cNvSpPr/>
            <p:nvPr/>
          </p:nvSpPr>
          <p:spPr>
            <a:xfrm>
              <a:off x="797475" y="1482300"/>
              <a:ext cx="29650" cy="12925"/>
            </a:xfrm>
            <a:custGeom>
              <a:rect b="b" l="l" r="r" t="t"/>
              <a:pathLst>
                <a:path extrusionOk="0" h="517" w="1186">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91"/>
            <p:cNvSpPr/>
            <p:nvPr/>
          </p:nvSpPr>
          <p:spPr>
            <a:xfrm>
              <a:off x="862500" y="1486275"/>
              <a:ext cx="24000" cy="10300"/>
            </a:xfrm>
            <a:custGeom>
              <a:rect b="b" l="l" r="r" t="t"/>
              <a:pathLst>
                <a:path extrusionOk="0" h="412" w="96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91"/>
            <p:cNvSpPr/>
            <p:nvPr/>
          </p:nvSpPr>
          <p:spPr>
            <a:xfrm>
              <a:off x="725900" y="1389450"/>
              <a:ext cx="31575" cy="12975"/>
            </a:xfrm>
            <a:custGeom>
              <a:rect b="b" l="l" r="r" t="t"/>
              <a:pathLst>
                <a:path extrusionOk="0" h="519" w="1263">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91"/>
            <p:cNvSpPr/>
            <p:nvPr/>
          </p:nvSpPr>
          <p:spPr>
            <a:xfrm>
              <a:off x="832775" y="1514325"/>
              <a:ext cx="23200" cy="11525"/>
            </a:xfrm>
            <a:custGeom>
              <a:rect b="b" l="l" r="r" t="t"/>
              <a:pathLst>
                <a:path extrusionOk="0" h="461" w="928">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91"/>
            <p:cNvSpPr/>
            <p:nvPr/>
          </p:nvSpPr>
          <p:spPr>
            <a:xfrm>
              <a:off x="686750" y="1435600"/>
              <a:ext cx="30125" cy="12050"/>
            </a:xfrm>
            <a:custGeom>
              <a:rect b="b" l="l" r="r" t="t"/>
              <a:pathLst>
                <a:path extrusionOk="0" h="482" w="1205">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91"/>
            <p:cNvSpPr/>
            <p:nvPr/>
          </p:nvSpPr>
          <p:spPr>
            <a:xfrm>
              <a:off x="766375" y="1520425"/>
              <a:ext cx="26375" cy="10650"/>
            </a:xfrm>
            <a:custGeom>
              <a:rect b="b" l="l" r="r" t="t"/>
              <a:pathLst>
                <a:path extrusionOk="0" h="426" w="1055">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91"/>
            <p:cNvSpPr/>
            <p:nvPr/>
          </p:nvSpPr>
          <p:spPr>
            <a:xfrm>
              <a:off x="708925" y="1491350"/>
              <a:ext cx="29650" cy="10475"/>
            </a:xfrm>
            <a:custGeom>
              <a:rect b="b" l="l" r="r" t="t"/>
              <a:pathLst>
                <a:path extrusionOk="0" h="419" w="1186">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71" name="Google Shape;3371;p91"/>
          <p:cNvSpPr/>
          <p:nvPr/>
        </p:nvSpPr>
        <p:spPr>
          <a:xfrm>
            <a:off x="8080477" y="3916602"/>
            <a:ext cx="1634561" cy="1506200"/>
          </a:xfrm>
          <a:custGeom>
            <a:rect b="b" l="l" r="r" t="t"/>
            <a:pathLst>
              <a:path extrusionOk="0" h="10455" w="11346">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72" name="Google Shape;3372;p91"/>
          <p:cNvGrpSpPr/>
          <p:nvPr/>
        </p:nvGrpSpPr>
        <p:grpSpPr>
          <a:xfrm>
            <a:off x="7958346" y="3529986"/>
            <a:ext cx="890665" cy="960198"/>
            <a:chOff x="7769968" y="3326773"/>
            <a:chExt cx="1079332" cy="1163594"/>
          </a:xfrm>
        </p:grpSpPr>
        <p:sp>
          <p:nvSpPr>
            <p:cNvPr id="3373" name="Google Shape;3373;p91"/>
            <p:cNvSpPr/>
            <p:nvPr/>
          </p:nvSpPr>
          <p:spPr>
            <a:xfrm>
              <a:off x="7769968" y="3842816"/>
              <a:ext cx="177694" cy="133976"/>
            </a:xfrm>
            <a:custGeom>
              <a:rect b="b" l="l" r="r" t="t"/>
              <a:pathLst>
                <a:path extrusionOk="0" h="1140" w="1512">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4" name="Google Shape;3374;p91"/>
            <p:cNvSpPr/>
            <p:nvPr/>
          </p:nvSpPr>
          <p:spPr>
            <a:xfrm>
              <a:off x="7946723" y="4115117"/>
              <a:ext cx="195440" cy="156422"/>
            </a:xfrm>
            <a:custGeom>
              <a:rect b="b" l="l" r="r" t="t"/>
              <a:pathLst>
                <a:path extrusionOk="0" h="1331" w="1663">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5" name="Google Shape;3375;p91"/>
            <p:cNvSpPr/>
            <p:nvPr/>
          </p:nvSpPr>
          <p:spPr>
            <a:xfrm>
              <a:off x="8179889" y="4303624"/>
              <a:ext cx="217534" cy="186743"/>
            </a:xfrm>
            <a:custGeom>
              <a:rect b="b" l="l" r="r" t="t"/>
              <a:pathLst>
                <a:path extrusionOk="0" h="1589" w="1851">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6" name="Google Shape;3376;p91"/>
            <p:cNvSpPr/>
            <p:nvPr/>
          </p:nvSpPr>
          <p:spPr>
            <a:xfrm>
              <a:off x="8461475" y="3897347"/>
              <a:ext cx="241626" cy="178282"/>
            </a:xfrm>
            <a:custGeom>
              <a:rect b="b" l="l" r="r" t="t"/>
              <a:pathLst>
                <a:path extrusionOk="0" h="1517" w="2056">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91"/>
            <p:cNvSpPr/>
            <p:nvPr/>
          </p:nvSpPr>
          <p:spPr>
            <a:xfrm>
              <a:off x="8175541" y="3783115"/>
              <a:ext cx="223998" cy="199906"/>
            </a:xfrm>
            <a:custGeom>
              <a:rect b="b" l="l" r="r" t="t"/>
              <a:pathLst>
                <a:path extrusionOk="0" h="1701" w="1906">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8" name="Google Shape;3378;p91"/>
            <p:cNvSpPr/>
            <p:nvPr/>
          </p:nvSpPr>
          <p:spPr>
            <a:xfrm>
              <a:off x="8630003" y="4213131"/>
              <a:ext cx="219297" cy="208132"/>
            </a:xfrm>
            <a:custGeom>
              <a:rect b="b" l="l" r="r" t="t"/>
              <a:pathLst>
                <a:path extrusionOk="0" h="1771" w="1866">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9" name="Google Shape;3379;p91"/>
            <p:cNvSpPr/>
            <p:nvPr/>
          </p:nvSpPr>
          <p:spPr>
            <a:xfrm>
              <a:off x="7996436" y="3540900"/>
              <a:ext cx="130332" cy="111059"/>
            </a:xfrm>
            <a:custGeom>
              <a:rect b="b" l="l" r="r" t="t"/>
              <a:pathLst>
                <a:path extrusionOk="0" h="945" w="1109">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91"/>
            <p:cNvSpPr/>
            <p:nvPr/>
          </p:nvSpPr>
          <p:spPr>
            <a:xfrm>
              <a:off x="8188939" y="3326773"/>
              <a:ext cx="265836" cy="194382"/>
            </a:xfrm>
            <a:custGeom>
              <a:rect b="b" l="l" r="r" t="t"/>
              <a:pathLst>
                <a:path extrusionOk="0" h="1654" w="2262">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91"/>
            <p:cNvSpPr/>
            <p:nvPr/>
          </p:nvSpPr>
          <p:spPr>
            <a:xfrm>
              <a:off x="8428098" y="4228409"/>
              <a:ext cx="97426" cy="79915"/>
            </a:xfrm>
            <a:custGeom>
              <a:rect b="b" l="l" r="r" t="t"/>
              <a:pathLst>
                <a:path extrusionOk="0" h="680" w="829">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91"/>
            <p:cNvSpPr/>
            <p:nvPr/>
          </p:nvSpPr>
          <p:spPr>
            <a:xfrm>
              <a:off x="8536572" y="3552887"/>
              <a:ext cx="153249" cy="104830"/>
            </a:xfrm>
            <a:custGeom>
              <a:rect b="b" l="l" r="r" t="t"/>
              <a:pathLst>
                <a:path extrusionOk="0" h="892" w="1304">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83" name="Google Shape;3383;p91"/>
          <p:cNvSpPr/>
          <p:nvPr/>
        </p:nvSpPr>
        <p:spPr>
          <a:xfrm>
            <a:off x="-1874319" y="4005519"/>
            <a:ext cx="3227084" cy="1328350"/>
          </a:xfrm>
          <a:custGeom>
            <a:rect b="b" l="l" r="r" t="t"/>
            <a:pathLst>
              <a:path extrusionOk="0" h="6961" w="16911">
                <a:moveTo>
                  <a:pt x="9306" y="0"/>
                </a:moveTo>
                <a:cubicBezTo>
                  <a:pt x="9111" y="0"/>
                  <a:pt x="8916" y="29"/>
                  <a:pt x="8727" y="88"/>
                </a:cubicBezTo>
                <a:cubicBezTo>
                  <a:pt x="7506" y="468"/>
                  <a:pt x="6524" y="1843"/>
                  <a:pt x="5881" y="3462"/>
                </a:cubicBezTo>
                <a:cubicBezTo>
                  <a:pt x="5359" y="2585"/>
                  <a:pt x="4588" y="2102"/>
                  <a:pt x="3816" y="2102"/>
                </a:cubicBezTo>
                <a:cubicBezTo>
                  <a:pt x="3446" y="2102"/>
                  <a:pt x="3076" y="2213"/>
                  <a:pt x="2733" y="2445"/>
                </a:cubicBezTo>
                <a:cubicBezTo>
                  <a:pt x="1679" y="3164"/>
                  <a:pt x="1" y="6498"/>
                  <a:pt x="1150" y="6688"/>
                </a:cubicBezTo>
                <a:cubicBezTo>
                  <a:pt x="2175" y="6870"/>
                  <a:pt x="4434" y="6960"/>
                  <a:pt x="6935" y="6960"/>
                </a:cubicBezTo>
                <a:cubicBezTo>
                  <a:pt x="10646" y="6960"/>
                  <a:pt x="14888" y="6761"/>
                  <a:pt x="16417" y="6367"/>
                </a:cubicBezTo>
                <a:cubicBezTo>
                  <a:pt x="16911" y="6236"/>
                  <a:pt x="15929" y="3105"/>
                  <a:pt x="15327" y="2445"/>
                </a:cubicBezTo>
                <a:cubicBezTo>
                  <a:pt x="14799" y="1857"/>
                  <a:pt x="14145" y="1559"/>
                  <a:pt x="13493" y="1559"/>
                </a:cubicBezTo>
                <a:cubicBezTo>
                  <a:pt x="12910" y="1559"/>
                  <a:pt x="12328" y="1797"/>
                  <a:pt x="11839" y="2277"/>
                </a:cubicBezTo>
                <a:cubicBezTo>
                  <a:pt x="11427" y="831"/>
                  <a:pt x="10356" y="0"/>
                  <a:pt x="930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84" name="Google Shape;3384;p91"/>
          <p:cNvGrpSpPr/>
          <p:nvPr/>
        </p:nvGrpSpPr>
        <p:grpSpPr>
          <a:xfrm>
            <a:off x="617775" y="4381922"/>
            <a:ext cx="1217971" cy="575552"/>
            <a:chOff x="617775" y="4327922"/>
            <a:chExt cx="1217971" cy="575552"/>
          </a:xfrm>
        </p:grpSpPr>
        <p:sp>
          <p:nvSpPr>
            <p:cNvPr id="3385" name="Google Shape;3385;p91"/>
            <p:cNvSpPr/>
            <p:nvPr/>
          </p:nvSpPr>
          <p:spPr>
            <a:xfrm>
              <a:off x="617775" y="4657765"/>
              <a:ext cx="1217971" cy="245709"/>
            </a:xfrm>
            <a:custGeom>
              <a:rect b="b" l="l" r="r" t="t"/>
              <a:pathLst>
                <a:path extrusionOk="0" h="2821" w="13984">
                  <a:moveTo>
                    <a:pt x="2093" y="0"/>
                  </a:moveTo>
                  <a:cubicBezTo>
                    <a:pt x="1914" y="0"/>
                    <a:pt x="1732" y="38"/>
                    <a:pt x="1561" y="108"/>
                  </a:cubicBezTo>
                  <a:cubicBezTo>
                    <a:pt x="1239" y="221"/>
                    <a:pt x="959" y="429"/>
                    <a:pt x="733" y="714"/>
                  </a:cubicBezTo>
                  <a:cubicBezTo>
                    <a:pt x="507" y="1013"/>
                    <a:pt x="335" y="1352"/>
                    <a:pt x="204" y="1691"/>
                  </a:cubicBezTo>
                  <a:cubicBezTo>
                    <a:pt x="149" y="1863"/>
                    <a:pt x="90" y="2053"/>
                    <a:pt x="36" y="2221"/>
                  </a:cubicBezTo>
                  <a:cubicBezTo>
                    <a:pt x="1" y="2335"/>
                    <a:pt x="97" y="2415"/>
                    <a:pt x="190" y="2415"/>
                  </a:cubicBezTo>
                  <a:cubicBezTo>
                    <a:pt x="252" y="2415"/>
                    <a:pt x="313" y="2380"/>
                    <a:pt x="335" y="2297"/>
                  </a:cubicBezTo>
                  <a:cubicBezTo>
                    <a:pt x="543" y="1673"/>
                    <a:pt x="769" y="940"/>
                    <a:pt x="1375" y="542"/>
                  </a:cubicBezTo>
                  <a:cubicBezTo>
                    <a:pt x="1577" y="419"/>
                    <a:pt x="1816" y="320"/>
                    <a:pt x="2064" y="320"/>
                  </a:cubicBezTo>
                  <a:cubicBezTo>
                    <a:pt x="2116" y="320"/>
                    <a:pt x="2168" y="325"/>
                    <a:pt x="2221" y="334"/>
                  </a:cubicBezTo>
                  <a:cubicBezTo>
                    <a:pt x="2484" y="375"/>
                    <a:pt x="2692" y="524"/>
                    <a:pt x="2864" y="714"/>
                  </a:cubicBezTo>
                  <a:cubicBezTo>
                    <a:pt x="3203" y="1072"/>
                    <a:pt x="3465" y="1578"/>
                    <a:pt x="3918" y="1827"/>
                  </a:cubicBezTo>
                  <a:cubicBezTo>
                    <a:pt x="4062" y="1899"/>
                    <a:pt x="4221" y="1940"/>
                    <a:pt x="4383" y="1940"/>
                  </a:cubicBezTo>
                  <a:cubicBezTo>
                    <a:pt x="4474" y="1940"/>
                    <a:pt x="4565" y="1927"/>
                    <a:pt x="4655" y="1899"/>
                  </a:cubicBezTo>
                  <a:cubicBezTo>
                    <a:pt x="4881" y="1845"/>
                    <a:pt x="5085" y="1714"/>
                    <a:pt x="5257" y="1560"/>
                  </a:cubicBezTo>
                  <a:cubicBezTo>
                    <a:pt x="5447" y="1393"/>
                    <a:pt x="5614" y="1221"/>
                    <a:pt x="5763" y="1053"/>
                  </a:cubicBezTo>
                  <a:cubicBezTo>
                    <a:pt x="5935" y="882"/>
                    <a:pt x="6084" y="732"/>
                    <a:pt x="6274" y="619"/>
                  </a:cubicBezTo>
                  <a:cubicBezTo>
                    <a:pt x="6399" y="548"/>
                    <a:pt x="6536" y="510"/>
                    <a:pt x="6676" y="510"/>
                  </a:cubicBezTo>
                  <a:cubicBezTo>
                    <a:pt x="6725" y="510"/>
                    <a:pt x="6773" y="515"/>
                    <a:pt x="6822" y="524"/>
                  </a:cubicBezTo>
                  <a:cubicBezTo>
                    <a:pt x="6935" y="542"/>
                    <a:pt x="7007" y="583"/>
                    <a:pt x="7102" y="655"/>
                  </a:cubicBezTo>
                  <a:cubicBezTo>
                    <a:pt x="7179" y="714"/>
                    <a:pt x="7274" y="787"/>
                    <a:pt x="7347" y="863"/>
                  </a:cubicBezTo>
                  <a:cubicBezTo>
                    <a:pt x="7668" y="1221"/>
                    <a:pt x="7912" y="1673"/>
                    <a:pt x="8328" y="1940"/>
                  </a:cubicBezTo>
                  <a:cubicBezTo>
                    <a:pt x="8509" y="2037"/>
                    <a:pt x="8702" y="2092"/>
                    <a:pt x="8904" y="2092"/>
                  </a:cubicBezTo>
                  <a:cubicBezTo>
                    <a:pt x="8975" y="2092"/>
                    <a:pt x="9047" y="2085"/>
                    <a:pt x="9120" y="2071"/>
                  </a:cubicBezTo>
                  <a:cubicBezTo>
                    <a:pt x="9423" y="2012"/>
                    <a:pt x="9685" y="1827"/>
                    <a:pt x="9912" y="1655"/>
                  </a:cubicBezTo>
                  <a:cubicBezTo>
                    <a:pt x="10156" y="1465"/>
                    <a:pt x="10400" y="1280"/>
                    <a:pt x="10685" y="1148"/>
                  </a:cubicBezTo>
                  <a:cubicBezTo>
                    <a:pt x="10868" y="1067"/>
                    <a:pt x="11064" y="1034"/>
                    <a:pt x="11256" y="1034"/>
                  </a:cubicBezTo>
                  <a:cubicBezTo>
                    <a:pt x="11383" y="1034"/>
                    <a:pt x="11508" y="1048"/>
                    <a:pt x="11626" y="1072"/>
                  </a:cubicBezTo>
                  <a:cubicBezTo>
                    <a:pt x="12345" y="1239"/>
                    <a:pt x="12888" y="1768"/>
                    <a:pt x="13341" y="2334"/>
                  </a:cubicBezTo>
                  <a:cubicBezTo>
                    <a:pt x="13436" y="2465"/>
                    <a:pt x="13549" y="2596"/>
                    <a:pt x="13662" y="2750"/>
                  </a:cubicBezTo>
                  <a:cubicBezTo>
                    <a:pt x="13691" y="2789"/>
                    <a:pt x="13746" y="2821"/>
                    <a:pt x="13803" y="2821"/>
                  </a:cubicBezTo>
                  <a:cubicBezTo>
                    <a:pt x="13825" y="2821"/>
                    <a:pt x="13848" y="2816"/>
                    <a:pt x="13870" y="2804"/>
                  </a:cubicBezTo>
                  <a:cubicBezTo>
                    <a:pt x="13947" y="2750"/>
                    <a:pt x="13983" y="2655"/>
                    <a:pt x="13929" y="2578"/>
                  </a:cubicBezTo>
                  <a:cubicBezTo>
                    <a:pt x="13476" y="1976"/>
                    <a:pt x="12983" y="1352"/>
                    <a:pt x="12305" y="995"/>
                  </a:cubicBezTo>
                  <a:cubicBezTo>
                    <a:pt x="11983" y="827"/>
                    <a:pt x="11608" y="714"/>
                    <a:pt x="11251" y="714"/>
                  </a:cubicBezTo>
                  <a:cubicBezTo>
                    <a:pt x="10893" y="714"/>
                    <a:pt x="10572" y="827"/>
                    <a:pt x="10269" y="1013"/>
                  </a:cubicBezTo>
                  <a:cubicBezTo>
                    <a:pt x="10007" y="1185"/>
                    <a:pt x="9762" y="1393"/>
                    <a:pt x="9495" y="1560"/>
                  </a:cubicBezTo>
                  <a:cubicBezTo>
                    <a:pt x="9325" y="1670"/>
                    <a:pt x="9111" y="1782"/>
                    <a:pt x="8893" y="1782"/>
                  </a:cubicBezTo>
                  <a:cubicBezTo>
                    <a:pt x="8849" y="1782"/>
                    <a:pt x="8806" y="1778"/>
                    <a:pt x="8763" y="1768"/>
                  </a:cubicBezTo>
                  <a:cubicBezTo>
                    <a:pt x="8536" y="1732"/>
                    <a:pt x="8364" y="1601"/>
                    <a:pt x="8215" y="1429"/>
                  </a:cubicBezTo>
                  <a:cubicBezTo>
                    <a:pt x="8048" y="1239"/>
                    <a:pt x="7894" y="1035"/>
                    <a:pt x="7745" y="845"/>
                  </a:cubicBezTo>
                  <a:cubicBezTo>
                    <a:pt x="7573" y="655"/>
                    <a:pt x="7405" y="470"/>
                    <a:pt x="7197" y="334"/>
                  </a:cubicBezTo>
                  <a:cubicBezTo>
                    <a:pt x="7026" y="235"/>
                    <a:pt x="6844" y="190"/>
                    <a:pt x="6659" y="190"/>
                  </a:cubicBezTo>
                  <a:cubicBezTo>
                    <a:pt x="6600" y="190"/>
                    <a:pt x="6541" y="194"/>
                    <a:pt x="6483" y="203"/>
                  </a:cubicBezTo>
                  <a:cubicBezTo>
                    <a:pt x="5989" y="298"/>
                    <a:pt x="5650" y="714"/>
                    <a:pt x="5334" y="1053"/>
                  </a:cubicBezTo>
                  <a:cubicBezTo>
                    <a:pt x="5162" y="1221"/>
                    <a:pt x="5012" y="1393"/>
                    <a:pt x="4822" y="1506"/>
                  </a:cubicBezTo>
                  <a:cubicBezTo>
                    <a:pt x="4709" y="1560"/>
                    <a:pt x="4655" y="1578"/>
                    <a:pt x="4542" y="1619"/>
                  </a:cubicBezTo>
                  <a:lnTo>
                    <a:pt x="4406" y="1619"/>
                  </a:lnTo>
                  <a:cubicBezTo>
                    <a:pt x="4334" y="1619"/>
                    <a:pt x="4293" y="1619"/>
                    <a:pt x="4239" y="1601"/>
                  </a:cubicBezTo>
                  <a:cubicBezTo>
                    <a:pt x="4126" y="1578"/>
                    <a:pt x="4049" y="1542"/>
                    <a:pt x="3936" y="1465"/>
                  </a:cubicBezTo>
                  <a:cubicBezTo>
                    <a:pt x="3863" y="1411"/>
                    <a:pt x="3768" y="1298"/>
                    <a:pt x="3691" y="1221"/>
                  </a:cubicBezTo>
                  <a:cubicBezTo>
                    <a:pt x="3501" y="1013"/>
                    <a:pt x="3352" y="809"/>
                    <a:pt x="3185" y="601"/>
                  </a:cubicBezTo>
                  <a:cubicBezTo>
                    <a:pt x="3013" y="393"/>
                    <a:pt x="2805" y="203"/>
                    <a:pt x="2542" y="90"/>
                  </a:cubicBezTo>
                  <a:cubicBezTo>
                    <a:pt x="2401" y="29"/>
                    <a:pt x="2248" y="0"/>
                    <a:pt x="209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91"/>
            <p:cNvSpPr/>
            <p:nvPr/>
          </p:nvSpPr>
          <p:spPr>
            <a:xfrm>
              <a:off x="617862" y="4495239"/>
              <a:ext cx="1217884" cy="245186"/>
            </a:xfrm>
            <a:custGeom>
              <a:rect b="b" l="l" r="r" t="t"/>
              <a:pathLst>
                <a:path extrusionOk="0" h="2815" w="13983">
                  <a:moveTo>
                    <a:pt x="2076" y="0"/>
                  </a:moveTo>
                  <a:cubicBezTo>
                    <a:pt x="1902" y="0"/>
                    <a:pt x="1726" y="33"/>
                    <a:pt x="1560" y="92"/>
                  </a:cubicBezTo>
                  <a:cubicBezTo>
                    <a:pt x="1238" y="223"/>
                    <a:pt x="958" y="431"/>
                    <a:pt x="732" y="712"/>
                  </a:cubicBezTo>
                  <a:cubicBezTo>
                    <a:pt x="506" y="997"/>
                    <a:pt x="334" y="1354"/>
                    <a:pt x="203" y="1693"/>
                  </a:cubicBezTo>
                  <a:cubicBezTo>
                    <a:pt x="148" y="1861"/>
                    <a:pt x="89" y="2051"/>
                    <a:pt x="35" y="2223"/>
                  </a:cubicBezTo>
                  <a:cubicBezTo>
                    <a:pt x="0" y="2333"/>
                    <a:pt x="93" y="2405"/>
                    <a:pt x="186" y="2405"/>
                  </a:cubicBezTo>
                  <a:cubicBezTo>
                    <a:pt x="249" y="2405"/>
                    <a:pt x="312" y="2372"/>
                    <a:pt x="334" y="2295"/>
                  </a:cubicBezTo>
                  <a:cubicBezTo>
                    <a:pt x="542" y="1675"/>
                    <a:pt x="768" y="920"/>
                    <a:pt x="1374" y="544"/>
                  </a:cubicBezTo>
                  <a:cubicBezTo>
                    <a:pt x="1584" y="412"/>
                    <a:pt x="1835" y="310"/>
                    <a:pt x="2094" y="310"/>
                  </a:cubicBezTo>
                  <a:cubicBezTo>
                    <a:pt x="2136" y="310"/>
                    <a:pt x="2178" y="313"/>
                    <a:pt x="2220" y="318"/>
                  </a:cubicBezTo>
                  <a:cubicBezTo>
                    <a:pt x="2483" y="373"/>
                    <a:pt x="2691" y="526"/>
                    <a:pt x="2863" y="694"/>
                  </a:cubicBezTo>
                  <a:cubicBezTo>
                    <a:pt x="3202" y="1069"/>
                    <a:pt x="3464" y="1580"/>
                    <a:pt x="3917" y="1807"/>
                  </a:cubicBezTo>
                  <a:cubicBezTo>
                    <a:pt x="4065" y="1893"/>
                    <a:pt x="4230" y="1930"/>
                    <a:pt x="4396" y="1930"/>
                  </a:cubicBezTo>
                  <a:cubicBezTo>
                    <a:pt x="4482" y="1930"/>
                    <a:pt x="4569" y="1920"/>
                    <a:pt x="4654" y="1902"/>
                  </a:cubicBezTo>
                  <a:cubicBezTo>
                    <a:pt x="4880" y="1843"/>
                    <a:pt x="5084" y="1712"/>
                    <a:pt x="5256" y="1562"/>
                  </a:cubicBezTo>
                  <a:cubicBezTo>
                    <a:pt x="5446" y="1390"/>
                    <a:pt x="5613" y="1223"/>
                    <a:pt x="5762" y="1033"/>
                  </a:cubicBezTo>
                  <a:cubicBezTo>
                    <a:pt x="5934" y="884"/>
                    <a:pt x="6083" y="730"/>
                    <a:pt x="6273" y="617"/>
                  </a:cubicBezTo>
                  <a:cubicBezTo>
                    <a:pt x="6394" y="552"/>
                    <a:pt x="6527" y="503"/>
                    <a:pt x="6663" y="503"/>
                  </a:cubicBezTo>
                  <a:cubicBezTo>
                    <a:pt x="6715" y="503"/>
                    <a:pt x="6768" y="510"/>
                    <a:pt x="6821" y="526"/>
                  </a:cubicBezTo>
                  <a:cubicBezTo>
                    <a:pt x="6934" y="544"/>
                    <a:pt x="7006" y="581"/>
                    <a:pt x="7101" y="658"/>
                  </a:cubicBezTo>
                  <a:cubicBezTo>
                    <a:pt x="7178" y="694"/>
                    <a:pt x="7273" y="789"/>
                    <a:pt x="7346" y="866"/>
                  </a:cubicBezTo>
                  <a:cubicBezTo>
                    <a:pt x="7667" y="1223"/>
                    <a:pt x="7911" y="1675"/>
                    <a:pt x="8327" y="1938"/>
                  </a:cubicBezTo>
                  <a:cubicBezTo>
                    <a:pt x="8507" y="2034"/>
                    <a:pt x="8699" y="2092"/>
                    <a:pt x="8900" y="2092"/>
                  </a:cubicBezTo>
                  <a:cubicBezTo>
                    <a:pt x="8972" y="2092"/>
                    <a:pt x="9045" y="2084"/>
                    <a:pt x="9119" y="2069"/>
                  </a:cubicBezTo>
                  <a:cubicBezTo>
                    <a:pt x="9422" y="2015"/>
                    <a:pt x="9684" y="1825"/>
                    <a:pt x="9911" y="1657"/>
                  </a:cubicBezTo>
                  <a:cubicBezTo>
                    <a:pt x="10155" y="1467"/>
                    <a:pt x="10399" y="1259"/>
                    <a:pt x="10684" y="1146"/>
                  </a:cubicBezTo>
                  <a:cubicBezTo>
                    <a:pt x="10872" y="1065"/>
                    <a:pt x="11073" y="1027"/>
                    <a:pt x="11270" y="1027"/>
                  </a:cubicBezTo>
                  <a:cubicBezTo>
                    <a:pt x="11391" y="1027"/>
                    <a:pt x="11511" y="1042"/>
                    <a:pt x="11625" y="1069"/>
                  </a:cubicBezTo>
                  <a:cubicBezTo>
                    <a:pt x="12344" y="1241"/>
                    <a:pt x="12887" y="1770"/>
                    <a:pt x="13340" y="2313"/>
                  </a:cubicBezTo>
                  <a:cubicBezTo>
                    <a:pt x="13435" y="2467"/>
                    <a:pt x="13548" y="2598"/>
                    <a:pt x="13661" y="2729"/>
                  </a:cubicBezTo>
                  <a:cubicBezTo>
                    <a:pt x="13688" y="2781"/>
                    <a:pt x="13738" y="2814"/>
                    <a:pt x="13791" y="2814"/>
                  </a:cubicBezTo>
                  <a:cubicBezTo>
                    <a:pt x="13817" y="2814"/>
                    <a:pt x="13844" y="2806"/>
                    <a:pt x="13869" y="2788"/>
                  </a:cubicBezTo>
                  <a:cubicBezTo>
                    <a:pt x="13946" y="2748"/>
                    <a:pt x="13982" y="2653"/>
                    <a:pt x="13928" y="2580"/>
                  </a:cubicBezTo>
                  <a:cubicBezTo>
                    <a:pt x="13475" y="1974"/>
                    <a:pt x="12982" y="1354"/>
                    <a:pt x="12304" y="997"/>
                  </a:cubicBezTo>
                  <a:cubicBezTo>
                    <a:pt x="11982" y="825"/>
                    <a:pt x="11607" y="712"/>
                    <a:pt x="11250" y="712"/>
                  </a:cubicBezTo>
                  <a:cubicBezTo>
                    <a:pt x="10892" y="712"/>
                    <a:pt x="10571" y="825"/>
                    <a:pt x="10268" y="1015"/>
                  </a:cubicBezTo>
                  <a:cubicBezTo>
                    <a:pt x="10006" y="1182"/>
                    <a:pt x="9761" y="1390"/>
                    <a:pt x="9494" y="1562"/>
                  </a:cubicBezTo>
                  <a:cubicBezTo>
                    <a:pt x="9323" y="1673"/>
                    <a:pt x="9107" y="1783"/>
                    <a:pt x="8887" y="1783"/>
                  </a:cubicBezTo>
                  <a:cubicBezTo>
                    <a:pt x="8845" y="1783"/>
                    <a:pt x="8803" y="1779"/>
                    <a:pt x="8762" y="1770"/>
                  </a:cubicBezTo>
                  <a:cubicBezTo>
                    <a:pt x="8535" y="1712"/>
                    <a:pt x="8363" y="1598"/>
                    <a:pt x="8214" y="1431"/>
                  </a:cubicBezTo>
                  <a:cubicBezTo>
                    <a:pt x="8047" y="1241"/>
                    <a:pt x="7893" y="1033"/>
                    <a:pt x="7744" y="843"/>
                  </a:cubicBezTo>
                  <a:cubicBezTo>
                    <a:pt x="7572" y="658"/>
                    <a:pt x="7404" y="468"/>
                    <a:pt x="7196" y="336"/>
                  </a:cubicBezTo>
                  <a:cubicBezTo>
                    <a:pt x="7026" y="238"/>
                    <a:pt x="6845" y="190"/>
                    <a:pt x="6662" y="190"/>
                  </a:cubicBezTo>
                  <a:cubicBezTo>
                    <a:pt x="6602" y="190"/>
                    <a:pt x="6542" y="195"/>
                    <a:pt x="6482" y="205"/>
                  </a:cubicBezTo>
                  <a:cubicBezTo>
                    <a:pt x="5988" y="300"/>
                    <a:pt x="5649" y="712"/>
                    <a:pt x="5333" y="1051"/>
                  </a:cubicBezTo>
                  <a:cubicBezTo>
                    <a:pt x="5161" y="1223"/>
                    <a:pt x="5011" y="1372"/>
                    <a:pt x="4821" y="1503"/>
                  </a:cubicBezTo>
                  <a:cubicBezTo>
                    <a:pt x="4708" y="1562"/>
                    <a:pt x="4654" y="1580"/>
                    <a:pt x="4541" y="1598"/>
                  </a:cubicBezTo>
                  <a:cubicBezTo>
                    <a:pt x="4518" y="1617"/>
                    <a:pt x="4500" y="1617"/>
                    <a:pt x="4482" y="1617"/>
                  </a:cubicBezTo>
                  <a:lnTo>
                    <a:pt x="4405" y="1617"/>
                  </a:lnTo>
                  <a:cubicBezTo>
                    <a:pt x="4333" y="1617"/>
                    <a:pt x="4292" y="1617"/>
                    <a:pt x="4238" y="1598"/>
                  </a:cubicBezTo>
                  <a:cubicBezTo>
                    <a:pt x="4125" y="1580"/>
                    <a:pt x="4048" y="1544"/>
                    <a:pt x="3935" y="1467"/>
                  </a:cubicBezTo>
                  <a:cubicBezTo>
                    <a:pt x="3862" y="1408"/>
                    <a:pt x="3767" y="1295"/>
                    <a:pt x="3690" y="1223"/>
                  </a:cubicBezTo>
                  <a:cubicBezTo>
                    <a:pt x="3500" y="1015"/>
                    <a:pt x="3351" y="789"/>
                    <a:pt x="3184" y="599"/>
                  </a:cubicBezTo>
                  <a:cubicBezTo>
                    <a:pt x="3012" y="391"/>
                    <a:pt x="2804" y="205"/>
                    <a:pt x="2541" y="92"/>
                  </a:cubicBezTo>
                  <a:cubicBezTo>
                    <a:pt x="2395" y="29"/>
                    <a:pt x="2237" y="0"/>
                    <a:pt x="207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7" name="Google Shape;3387;p91"/>
            <p:cNvSpPr/>
            <p:nvPr/>
          </p:nvSpPr>
          <p:spPr>
            <a:xfrm>
              <a:off x="617775" y="4327922"/>
              <a:ext cx="1217971" cy="245622"/>
            </a:xfrm>
            <a:custGeom>
              <a:rect b="b" l="l" r="r" t="t"/>
              <a:pathLst>
                <a:path extrusionOk="0" h="2820" w="13984">
                  <a:moveTo>
                    <a:pt x="2093" y="1"/>
                  </a:moveTo>
                  <a:cubicBezTo>
                    <a:pt x="1914" y="1"/>
                    <a:pt x="1732" y="38"/>
                    <a:pt x="1561" y="109"/>
                  </a:cubicBezTo>
                  <a:cubicBezTo>
                    <a:pt x="1239" y="222"/>
                    <a:pt x="959" y="430"/>
                    <a:pt x="733" y="710"/>
                  </a:cubicBezTo>
                  <a:cubicBezTo>
                    <a:pt x="507" y="1013"/>
                    <a:pt x="335" y="1353"/>
                    <a:pt x="204" y="1692"/>
                  </a:cubicBezTo>
                  <a:cubicBezTo>
                    <a:pt x="149" y="1882"/>
                    <a:pt x="90" y="2049"/>
                    <a:pt x="36" y="2221"/>
                  </a:cubicBezTo>
                  <a:cubicBezTo>
                    <a:pt x="1" y="2333"/>
                    <a:pt x="96" y="2411"/>
                    <a:pt x="190" y="2411"/>
                  </a:cubicBezTo>
                  <a:cubicBezTo>
                    <a:pt x="252" y="2411"/>
                    <a:pt x="313" y="2377"/>
                    <a:pt x="335" y="2294"/>
                  </a:cubicBezTo>
                  <a:cubicBezTo>
                    <a:pt x="543" y="1674"/>
                    <a:pt x="769" y="936"/>
                    <a:pt x="1375" y="543"/>
                  </a:cubicBezTo>
                  <a:cubicBezTo>
                    <a:pt x="1575" y="417"/>
                    <a:pt x="1810" y="319"/>
                    <a:pt x="2055" y="319"/>
                  </a:cubicBezTo>
                  <a:cubicBezTo>
                    <a:pt x="2110" y="319"/>
                    <a:pt x="2165" y="324"/>
                    <a:pt x="2221" y="335"/>
                  </a:cubicBezTo>
                  <a:cubicBezTo>
                    <a:pt x="2484" y="371"/>
                    <a:pt x="2692" y="525"/>
                    <a:pt x="2864" y="710"/>
                  </a:cubicBezTo>
                  <a:cubicBezTo>
                    <a:pt x="3203" y="1068"/>
                    <a:pt x="3465" y="1579"/>
                    <a:pt x="3918" y="1823"/>
                  </a:cubicBezTo>
                  <a:cubicBezTo>
                    <a:pt x="4064" y="1896"/>
                    <a:pt x="4226" y="1937"/>
                    <a:pt x="4390" y="1937"/>
                  </a:cubicBezTo>
                  <a:cubicBezTo>
                    <a:pt x="4478" y="1937"/>
                    <a:pt x="4568" y="1925"/>
                    <a:pt x="4655" y="1900"/>
                  </a:cubicBezTo>
                  <a:cubicBezTo>
                    <a:pt x="4881" y="1841"/>
                    <a:pt x="5085" y="1710"/>
                    <a:pt x="5257" y="1561"/>
                  </a:cubicBezTo>
                  <a:cubicBezTo>
                    <a:pt x="5447" y="1389"/>
                    <a:pt x="5614" y="1221"/>
                    <a:pt x="5763" y="1050"/>
                  </a:cubicBezTo>
                  <a:cubicBezTo>
                    <a:pt x="5935" y="882"/>
                    <a:pt x="6084" y="728"/>
                    <a:pt x="6274" y="615"/>
                  </a:cubicBezTo>
                  <a:cubicBezTo>
                    <a:pt x="6398" y="549"/>
                    <a:pt x="6533" y="509"/>
                    <a:pt x="6672" y="509"/>
                  </a:cubicBezTo>
                  <a:cubicBezTo>
                    <a:pt x="6722" y="509"/>
                    <a:pt x="6772" y="514"/>
                    <a:pt x="6822" y="525"/>
                  </a:cubicBezTo>
                  <a:cubicBezTo>
                    <a:pt x="6935" y="543"/>
                    <a:pt x="7007" y="579"/>
                    <a:pt x="7102" y="656"/>
                  </a:cubicBezTo>
                  <a:cubicBezTo>
                    <a:pt x="7179" y="710"/>
                    <a:pt x="7274" y="787"/>
                    <a:pt x="7347" y="864"/>
                  </a:cubicBezTo>
                  <a:cubicBezTo>
                    <a:pt x="7668" y="1221"/>
                    <a:pt x="7912" y="1674"/>
                    <a:pt x="8328" y="1936"/>
                  </a:cubicBezTo>
                  <a:cubicBezTo>
                    <a:pt x="8508" y="2033"/>
                    <a:pt x="8700" y="2090"/>
                    <a:pt x="8901" y="2090"/>
                  </a:cubicBezTo>
                  <a:cubicBezTo>
                    <a:pt x="8973" y="2090"/>
                    <a:pt x="9046" y="2083"/>
                    <a:pt x="9120" y="2067"/>
                  </a:cubicBezTo>
                  <a:cubicBezTo>
                    <a:pt x="9423" y="2013"/>
                    <a:pt x="9685" y="1823"/>
                    <a:pt x="9912" y="1656"/>
                  </a:cubicBezTo>
                  <a:cubicBezTo>
                    <a:pt x="10156" y="1466"/>
                    <a:pt x="10400" y="1276"/>
                    <a:pt x="10685" y="1145"/>
                  </a:cubicBezTo>
                  <a:cubicBezTo>
                    <a:pt x="10857" y="1070"/>
                    <a:pt x="11040" y="1038"/>
                    <a:pt x="11221" y="1038"/>
                  </a:cubicBezTo>
                  <a:cubicBezTo>
                    <a:pt x="11360" y="1038"/>
                    <a:pt x="11497" y="1057"/>
                    <a:pt x="11626" y="1090"/>
                  </a:cubicBezTo>
                  <a:cubicBezTo>
                    <a:pt x="12345" y="1240"/>
                    <a:pt x="12888" y="1769"/>
                    <a:pt x="13341" y="2334"/>
                  </a:cubicBezTo>
                  <a:cubicBezTo>
                    <a:pt x="13436" y="2465"/>
                    <a:pt x="13549" y="2597"/>
                    <a:pt x="13662" y="2746"/>
                  </a:cubicBezTo>
                  <a:cubicBezTo>
                    <a:pt x="13691" y="2788"/>
                    <a:pt x="13747" y="2819"/>
                    <a:pt x="13804" y="2819"/>
                  </a:cubicBezTo>
                  <a:cubicBezTo>
                    <a:pt x="13826" y="2819"/>
                    <a:pt x="13849" y="2815"/>
                    <a:pt x="13870" y="2805"/>
                  </a:cubicBezTo>
                  <a:cubicBezTo>
                    <a:pt x="13947" y="2764"/>
                    <a:pt x="13983" y="2651"/>
                    <a:pt x="13929" y="2579"/>
                  </a:cubicBezTo>
                  <a:cubicBezTo>
                    <a:pt x="13476" y="1972"/>
                    <a:pt x="12983" y="1353"/>
                    <a:pt x="12305" y="995"/>
                  </a:cubicBezTo>
                  <a:cubicBezTo>
                    <a:pt x="11983" y="823"/>
                    <a:pt x="11608" y="728"/>
                    <a:pt x="11251" y="710"/>
                  </a:cubicBezTo>
                  <a:cubicBezTo>
                    <a:pt x="10893" y="710"/>
                    <a:pt x="10572" y="823"/>
                    <a:pt x="10269" y="1013"/>
                  </a:cubicBezTo>
                  <a:cubicBezTo>
                    <a:pt x="10007" y="1181"/>
                    <a:pt x="9762" y="1389"/>
                    <a:pt x="9495" y="1561"/>
                  </a:cubicBezTo>
                  <a:cubicBezTo>
                    <a:pt x="9324" y="1671"/>
                    <a:pt x="9108" y="1781"/>
                    <a:pt x="8888" y="1781"/>
                  </a:cubicBezTo>
                  <a:cubicBezTo>
                    <a:pt x="8846" y="1781"/>
                    <a:pt x="8804" y="1777"/>
                    <a:pt x="8763" y="1769"/>
                  </a:cubicBezTo>
                  <a:cubicBezTo>
                    <a:pt x="8536" y="1728"/>
                    <a:pt x="8364" y="1597"/>
                    <a:pt x="8215" y="1430"/>
                  </a:cubicBezTo>
                  <a:cubicBezTo>
                    <a:pt x="8048" y="1240"/>
                    <a:pt x="7894" y="1031"/>
                    <a:pt x="7745" y="841"/>
                  </a:cubicBezTo>
                  <a:cubicBezTo>
                    <a:pt x="7573" y="656"/>
                    <a:pt x="7405" y="466"/>
                    <a:pt x="7197" y="335"/>
                  </a:cubicBezTo>
                  <a:cubicBezTo>
                    <a:pt x="7027" y="236"/>
                    <a:pt x="6846" y="188"/>
                    <a:pt x="6663" y="188"/>
                  </a:cubicBezTo>
                  <a:cubicBezTo>
                    <a:pt x="6603" y="188"/>
                    <a:pt x="6543" y="194"/>
                    <a:pt x="6483" y="204"/>
                  </a:cubicBezTo>
                  <a:cubicBezTo>
                    <a:pt x="5989" y="299"/>
                    <a:pt x="5650" y="710"/>
                    <a:pt x="5334" y="1050"/>
                  </a:cubicBezTo>
                  <a:cubicBezTo>
                    <a:pt x="5162" y="1221"/>
                    <a:pt x="5012" y="1389"/>
                    <a:pt x="4822" y="1502"/>
                  </a:cubicBezTo>
                  <a:cubicBezTo>
                    <a:pt x="4709" y="1561"/>
                    <a:pt x="4655" y="1579"/>
                    <a:pt x="4542" y="1615"/>
                  </a:cubicBezTo>
                  <a:lnTo>
                    <a:pt x="4239" y="1615"/>
                  </a:lnTo>
                  <a:cubicBezTo>
                    <a:pt x="4126" y="1579"/>
                    <a:pt x="4049" y="1543"/>
                    <a:pt x="3936" y="1466"/>
                  </a:cubicBezTo>
                  <a:cubicBezTo>
                    <a:pt x="3863" y="1407"/>
                    <a:pt x="3768" y="1316"/>
                    <a:pt x="3691" y="1221"/>
                  </a:cubicBezTo>
                  <a:cubicBezTo>
                    <a:pt x="3501" y="1013"/>
                    <a:pt x="3352" y="805"/>
                    <a:pt x="3185" y="597"/>
                  </a:cubicBezTo>
                  <a:cubicBezTo>
                    <a:pt x="3013" y="389"/>
                    <a:pt x="2805" y="204"/>
                    <a:pt x="2542" y="90"/>
                  </a:cubicBezTo>
                  <a:cubicBezTo>
                    <a:pt x="2401" y="29"/>
                    <a:pt x="2248" y="1"/>
                    <a:pt x="209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0">
    <p:spTree>
      <p:nvGrpSpPr>
        <p:cNvPr id="3388" name="Shape 3388"/>
        <p:cNvGrpSpPr/>
        <p:nvPr/>
      </p:nvGrpSpPr>
      <p:grpSpPr>
        <a:xfrm>
          <a:off x="0" y="0"/>
          <a:ext cx="0" cy="0"/>
          <a:chOff x="0" y="0"/>
          <a:chExt cx="0" cy="0"/>
        </a:xfrm>
      </p:grpSpPr>
      <p:sp>
        <p:nvSpPr>
          <p:cNvPr id="3389" name="Google Shape;3389;p92"/>
          <p:cNvSpPr txBox="1"/>
          <p:nvPr>
            <p:ph idx="1" type="subTitle"/>
          </p:nvPr>
        </p:nvSpPr>
        <p:spPr>
          <a:xfrm>
            <a:off x="1804625" y="3754803"/>
            <a:ext cx="2767500" cy="84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390" name="Google Shape;3390;p92"/>
          <p:cNvSpPr txBox="1"/>
          <p:nvPr>
            <p:ph type="title"/>
          </p:nvPr>
        </p:nvSpPr>
        <p:spPr>
          <a:xfrm>
            <a:off x="1804625" y="2502800"/>
            <a:ext cx="2767500" cy="13410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1800"/>
              <a:buNone/>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grpSp>
        <p:nvGrpSpPr>
          <p:cNvPr id="3391" name="Google Shape;3391;p92"/>
          <p:cNvGrpSpPr/>
          <p:nvPr/>
        </p:nvGrpSpPr>
        <p:grpSpPr>
          <a:xfrm>
            <a:off x="447681" y="1934782"/>
            <a:ext cx="1033840" cy="2668714"/>
            <a:chOff x="2014958" y="1510123"/>
            <a:chExt cx="797101" cy="2057605"/>
          </a:xfrm>
        </p:grpSpPr>
        <p:sp>
          <p:nvSpPr>
            <p:cNvPr id="3392" name="Google Shape;3392;p92"/>
            <p:cNvSpPr/>
            <p:nvPr/>
          </p:nvSpPr>
          <p:spPr>
            <a:xfrm>
              <a:off x="2118623" y="3300466"/>
              <a:ext cx="672333" cy="267263"/>
            </a:xfrm>
            <a:custGeom>
              <a:rect b="b" l="l" r="r" t="t"/>
              <a:pathLst>
                <a:path extrusionOk="0" h="14881" w="37435">
                  <a:moveTo>
                    <a:pt x="34842" y="1"/>
                  </a:moveTo>
                  <a:cubicBezTo>
                    <a:pt x="34428" y="139"/>
                    <a:pt x="33978" y="416"/>
                    <a:pt x="33702" y="865"/>
                  </a:cubicBezTo>
                  <a:cubicBezTo>
                    <a:pt x="33702" y="1003"/>
                    <a:pt x="33702" y="1141"/>
                    <a:pt x="33563" y="1418"/>
                  </a:cubicBezTo>
                  <a:cubicBezTo>
                    <a:pt x="33425" y="1729"/>
                    <a:pt x="33425" y="2006"/>
                    <a:pt x="33563" y="2282"/>
                  </a:cubicBezTo>
                  <a:lnTo>
                    <a:pt x="33563" y="4010"/>
                  </a:lnTo>
                  <a:cubicBezTo>
                    <a:pt x="33563" y="4460"/>
                    <a:pt x="33425" y="4874"/>
                    <a:pt x="33252" y="5324"/>
                  </a:cubicBezTo>
                  <a:cubicBezTo>
                    <a:pt x="32976" y="5600"/>
                    <a:pt x="32838" y="6050"/>
                    <a:pt x="32561" y="6326"/>
                  </a:cubicBezTo>
                  <a:cubicBezTo>
                    <a:pt x="32250" y="6741"/>
                    <a:pt x="31835" y="7190"/>
                    <a:pt x="31386" y="7467"/>
                  </a:cubicBezTo>
                  <a:cubicBezTo>
                    <a:pt x="30522" y="8193"/>
                    <a:pt x="29658" y="8642"/>
                    <a:pt x="28655" y="9057"/>
                  </a:cubicBezTo>
                  <a:cubicBezTo>
                    <a:pt x="26650" y="9921"/>
                    <a:pt x="24473" y="10509"/>
                    <a:pt x="22330" y="10785"/>
                  </a:cubicBezTo>
                  <a:cubicBezTo>
                    <a:pt x="20878" y="10923"/>
                    <a:pt x="19426" y="11062"/>
                    <a:pt x="18009" y="11062"/>
                  </a:cubicBezTo>
                  <a:lnTo>
                    <a:pt x="18009" y="10785"/>
                  </a:lnTo>
                  <a:cubicBezTo>
                    <a:pt x="18147" y="10370"/>
                    <a:pt x="18147" y="9783"/>
                    <a:pt x="17871" y="9333"/>
                  </a:cubicBezTo>
                  <a:cubicBezTo>
                    <a:pt x="17698" y="8919"/>
                    <a:pt x="17145" y="8469"/>
                    <a:pt x="16696" y="8469"/>
                  </a:cubicBezTo>
                  <a:cubicBezTo>
                    <a:pt x="15831" y="8331"/>
                    <a:pt x="15106" y="8054"/>
                    <a:pt x="14241" y="7778"/>
                  </a:cubicBezTo>
                  <a:lnTo>
                    <a:pt x="14103" y="7778"/>
                  </a:lnTo>
                  <a:cubicBezTo>
                    <a:pt x="13239" y="6914"/>
                    <a:pt x="12098" y="6326"/>
                    <a:pt x="11096" y="5600"/>
                  </a:cubicBezTo>
                  <a:cubicBezTo>
                    <a:pt x="10785" y="5324"/>
                    <a:pt x="10508" y="5324"/>
                    <a:pt x="10094" y="5324"/>
                  </a:cubicBezTo>
                  <a:cubicBezTo>
                    <a:pt x="9644" y="4460"/>
                    <a:pt x="8780" y="3734"/>
                    <a:pt x="8054" y="3146"/>
                  </a:cubicBezTo>
                  <a:lnTo>
                    <a:pt x="8054" y="2282"/>
                  </a:lnTo>
                  <a:cubicBezTo>
                    <a:pt x="7810" y="1397"/>
                    <a:pt x="6892" y="835"/>
                    <a:pt x="6085" y="835"/>
                  </a:cubicBezTo>
                  <a:cubicBezTo>
                    <a:pt x="5979" y="835"/>
                    <a:pt x="5874" y="845"/>
                    <a:pt x="5773" y="865"/>
                  </a:cubicBezTo>
                  <a:cubicBezTo>
                    <a:pt x="3734" y="1418"/>
                    <a:pt x="1452" y="2420"/>
                    <a:pt x="415" y="4321"/>
                  </a:cubicBezTo>
                  <a:cubicBezTo>
                    <a:pt x="277" y="4736"/>
                    <a:pt x="139" y="5186"/>
                    <a:pt x="139" y="5600"/>
                  </a:cubicBezTo>
                  <a:cubicBezTo>
                    <a:pt x="1" y="6188"/>
                    <a:pt x="1" y="6603"/>
                    <a:pt x="139" y="7190"/>
                  </a:cubicBezTo>
                  <a:cubicBezTo>
                    <a:pt x="277" y="8054"/>
                    <a:pt x="727" y="8919"/>
                    <a:pt x="1280" y="9644"/>
                  </a:cubicBezTo>
                  <a:cubicBezTo>
                    <a:pt x="2593" y="11373"/>
                    <a:pt x="4598" y="12375"/>
                    <a:pt x="6637" y="13101"/>
                  </a:cubicBezTo>
                  <a:cubicBezTo>
                    <a:pt x="9057" y="13965"/>
                    <a:pt x="11822" y="14380"/>
                    <a:pt x="14414" y="14691"/>
                  </a:cubicBezTo>
                  <a:cubicBezTo>
                    <a:pt x="15554" y="14812"/>
                    <a:pt x="16720" y="14881"/>
                    <a:pt x="17890" y="14881"/>
                  </a:cubicBezTo>
                  <a:cubicBezTo>
                    <a:pt x="19381" y="14881"/>
                    <a:pt x="20877" y="14770"/>
                    <a:pt x="22330" y="14518"/>
                  </a:cubicBezTo>
                  <a:cubicBezTo>
                    <a:pt x="24611" y="14242"/>
                    <a:pt x="26927" y="13827"/>
                    <a:pt x="29104" y="12963"/>
                  </a:cubicBezTo>
                  <a:cubicBezTo>
                    <a:pt x="31109" y="12237"/>
                    <a:pt x="32976" y="11234"/>
                    <a:pt x="34566" y="9783"/>
                  </a:cubicBezTo>
                  <a:cubicBezTo>
                    <a:pt x="35292" y="9195"/>
                    <a:pt x="35845" y="8331"/>
                    <a:pt x="36294" y="7605"/>
                  </a:cubicBezTo>
                  <a:cubicBezTo>
                    <a:pt x="36882" y="6603"/>
                    <a:pt x="37296" y="5462"/>
                    <a:pt x="37296" y="4149"/>
                  </a:cubicBezTo>
                  <a:cubicBezTo>
                    <a:pt x="37435" y="3284"/>
                    <a:pt x="37435" y="2282"/>
                    <a:pt x="37296" y="1418"/>
                  </a:cubicBezTo>
                  <a:cubicBezTo>
                    <a:pt x="37158" y="865"/>
                    <a:pt x="36709" y="416"/>
                    <a:pt x="36432" y="277"/>
                  </a:cubicBezTo>
                  <a:cubicBezTo>
                    <a:pt x="36156" y="1"/>
                    <a:pt x="35706" y="1"/>
                    <a:pt x="3543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92"/>
            <p:cNvSpPr/>
            <p:nvPr/>
          </p:nvSpPr>
          <p:spPr>
            <a:xfrm>
              <a:off x="2191253" y="2622566"/>
              <a:ext cx="46588" cy="62106"/>
            </a:xfrm>
            <a:custGeom>
              <a:rect b="b" l="l" r="r" t="t"/>
              <a:pathLst>
                <a:path extrusionOk="0" h="3458" w="2594">
                  <a:moveTo>
                    <a:pt x="2420" y="1"/>
                  </a:moveTo>
                  <a:cubicBezTo>
                    <a:pt x="2282" y="139"/>
                    <a:pt x="2144" y="277"/>
                    <a:pt x="1867" y="588"/>
                  </a:cubicBezTo>
                  <a:cubicBezTo>
                    <a:pt x="1602" y="824"/>
                    <a:pt x="1363" y="1059"/>
                    <a:pt x="1126" y="1402"/>
                  </a:cubicBezTo>
                  <a:lnTo>
                    <a:pt x="1126" y="1402"/>
                  </a:lnTo>
                  <a:cubicBezTo>
                    <a:pt x="1504" y="977"/>
                    <a:pt x="1949" y="638"/>
                    <a:pt x="2282" y="277"/>
                  </a:cubicBezTo>
                  <a:cubicBezTo>
                    <a:pt x="2420" y="139"/>
                    <a:pt x="2420" y="139"/>
                    <a:pt x="2593" y="139"/>
                  </a:cubicBezTo>
                  <a:cubicBezTo>
                    <a:pt x="2593" y="1"/>
                    <a:pt x="2593" y="1"/>
                    <a:pt x="2420" y="1"/>
                  </a:cubicBezTo>
                  <a:close/>
                  <a:moveTo>
                    <a:pt x="1126" y="1402"/>
                  </a:moveTo>
                  <a:cubicBezTo>
                    <a:pt x="1034" y="1505"/>
                    <a:pt x="946" y="1614"/>
                    <a:pt x="865" y="1729"/>
                  </a:cubicBezTo>
                  <a:cubicBezTo>
                    <a:pt x="846" y="1765"/>
                    <a:pt x="826" y="1802"/>
                    <a:pt x="807" y="1838"/>
                  </a:cubicBezTo>
                  <a:lnTo>
                    <a:pt x="807" y="1838"/>
                  </a:lnTo>
                  <a:cubicBezTo>
                    <a:pt x="871" y="1755"/>
                    <a:pt x="937" y="1672"/>
                    <a:pt x="1003" y="1591"/>
                  </a:cubicBezTo>
                  <a:cubicBezTo>
                    <a:pt x="1044" y="1524"/>
                    <a:pt x="1085" y="1461"/>
                    <a:pt x="1126" y="1402"/>
                  </a:cubicBezTo>
                  <a:close/>
                  <a:moveTo>
                    <a:pt x="807" y="1838"/>
                  </a:moveTo>
                  <a:lnTo>
                    <a:pt x="807" y="1838"/>
                  </a:lnTo>
                  <a:cubicBezTo>
                    <a:pt x="437" y="2320"/>
                    <a:pt x="119" y="2838"/>
                    <a:pt x="1" y="3457"/>
                  </a:cubicBezTo>
                  <a:cubicBezTo>
                    <a:pt x="260" y="2906"/>
                    <a:pt x="519" y="2385"/>
                    <a:pt x="807" y="1838"/>
                  </a:cubicBezTo>
                  <a:close/>
                </a:path>
              </a:pathLst>
            </a:custGeom>
            <a:solidFill>
              <a:srgbClr val="EB9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92"/>
            <p:cNvSpPr/>
            <p:nvPr/>
          </p:nvSpPr>
          <p:spPr>
            <a:xfrm>
              <a:off x="2700312" y="2620087"/>
              <a:ext cx="18" cy="2496"/>
            </a:xfrm>
            <a:custGeom>
              <a:rect b="b" l="l" r="r" t="t"/>
              <a:pathLst>
                <a:path extrusionOk="0" h="139" w="1">
                  <a:moveTo>
                    <a:pt x="0" y="139"/>
                  </a:moveTo>
                  <a:lnTo>
                    <a:pt x="0" y="139"/>
                  </a:lnTo>
                  <a:lnTo>
                    <a:pt x="0" y="1"/>
                  </a:lnTo>
                  <a:close/>
                </a:path>
              </a:pathLst>
            </a:custGeom>
            <a:solidFill>
              <a:srgbClr val="EB9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5" name="Google Shape;3395;p92"/>
            <p:cNvSpPr/>
            <p:nvPr/>
          </p:nvSpPr>
          <p:spPr>
            <a:xfrm>
              <a:off x="2700312" y="2607048"/>
              <a:ext cx="23599" cy="85077"/>
            </a:xfrm>
            <a:custGeom>
              <a:rect b="b" l="l" r="r" t="t"/>
              <a:pathLst>
                <a:path extrusionOk="0" h="4737" w="1314">
                  <a:moveTo>
                    <a:pt x="0" y="1"/>
                  </a:moveTo>
                  <a:lnTo>
                    <a:pt x="0" y="865"/>
                  </a:lnTo>
                  <a:cubicBezTo>
                    <a:pt x="173" y="2144"/>
                    <a:pt x="450" y="3457"/>
                    <a:pt x="864" y="4736"/>
                  </a:cubicBezTo>
                  <a:cubicBezTo>
                    <a:pt x="1037" y="4598"/>
                    <a:pt x="1175" y="4460"/>
                    <a:pt x="1314" y="4460"/>
                  </a:cubicBezTo>
                  <a:lnTo>
                    <a:pt x="1175" y="4321"/>
                  </a:lnTo>
                  <a:cubicBezTo>
                    <a:pt x="864" y="3008"/>
                    <a:pt x="588" y="1729"/>
                    <a:pt x="450" y="415"/>
                  </a:cubicBezTo>
                  <a:lnTo>
                    <a:pt x="450" y="277"/>
                  </a:lnTo>
                  <a:cubicBezTo>
                    <a:pt x="311" y="139"/>
                    <a:pt x="173" y="139"/>
                    <a:pt x="0" y="1"/>
                  </a:cubicBezTo>
                  <a:close/>
                </a:path>
              </a:pathLst>
            </a:custGeom>
            <a:solidFill>
              <a:srgbClr val="EB9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p92"/>
            <p:cNvSpPr/>
            <p:nvPr/>
          </p:nvSpPr>
          <p:spPr>
            <a:xfrm>
              <a:off x="2672366" y="2596506"/>
              <a:ext cx="27964" cy="98708"/>
            </a:xfrm>
            <a:custGeom>
              <a:rect b="b" l="l" r="r" t="t"/>
              <a:pathLst>
                <a:path extrusionOk="0" h="5496" w="1557">
                  <a:moveTo>
                    <a:pt x="277" y="0"/>
                  </a:moveTo>
                  <a:cubicBezTo>
                    <a:pt x="139" y="449"/>
                    <a:pt x="139" y="864"/>
                    <a:pt x="1" y="1314"/>
                  </a:cubicBezTo>
                  <a:cubicBezTo>
                    <a:pt x="139" y="1314"/>
                    <a:pt x="277" y="1452"/>
                    <a:pt x="277" y="1590"/>
                  </a:cubicBezTo>
                  <a:cubicBezTo>
                    <a:pt x="416" y="2592"/>
                    <a:pt x="554" y="3768"/>
                    <a:pt x="1003" y="4632"/>
                  </a:cubicBezTo>
                  <a:lnTo>
                    <a:pt x="1003" y="4908"/>
                  </a:lnTo>
                  <a:lnTo>
                    <a:pt x="1141" y="4908"/>
                  </a:lnTo>
                  <a:lnTo>
                    <a:pt x="1141" y="5047"/>
                  </a:lnTo>
                  <a:cubicBezTo>
                    <a:pt x="1280" y="5185"/>
                    <a:pt x="1418" y="5323"/>
                    <a:pt x="1556" y="5496"/>
                  </a:cubicBezTo>
                  <a:cubicBezTo>
                    <a:pt x="1141" y="3768"/>
                    <a:pt x="692" y="2039"/>
                    <a:pt x="554" y="311"/>
                  </a:cubicBezTo>
                  <a:lnTo>
                    <a:pt x="554" y="138"/>
                  </a:lnTo>
                  <a:lnTo>
                    <a:pt x="416" y="138"/>
                  </a:lnTo>
                  <a:cubicBezTo>
                    <a:pt x="277" y="138"/>
                    <a:pt x="277" y="138"/>
                    <a:pt x="277" y="0"/>
                  </a:cubicBezTo>
                  <a:close/>
                </a:path>
              </a:pathLst>
            </a:custGeom>
            <a:solidFill>
              <a:srgbClr val="EB9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7" name="Google Shape;3397;p92"/>
            <p:cNvSpPr/>
            <p:nvPr/>
          </p:nvSpPr>
          <p:spPr>
            <a:xfrm>
              <a:off x="2462539" y="2562974"/>
              <a:ext cx="8100" cy="80102"/>
            </a:xfrm>
            <a:custGeom>
              <a:rect b="b" l="l" r="r" t="t"/>
              <a:pathLst>
                <a:path extrusionOk="0" h="4460" w="451">
                  <a:moveTo>
                    <a:pt x="1" y="1"/>
                  </a:moveTo>
                  <a:cubicBezTo>
                    <a:pt x="139" y="1452"/>
                    <a:pt x="277" y="2869"/>
                    <a:pt x="450" y="4459"/>
                  </a:cubicBezTo>
                  <a:cubicBezTo>
                    <a:pt x="277" y="2869"/>
                    <a:pt x="139" y="1452"/>
                    <a:pt x="139" y="1"/>
                  </a:cubicBezTo>
                  <a:close/>
                </a:path>
              </a:pathLst>
            </a:custGeom>
            <a:solidFill>
              <a:srgbClr val="EB9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8" name="Google Shape;3398;p92"/>
            <p:cNvSpPr/>
            <p:nvPr/>
          </p:nvSpPr>
          <p:spPr>
            <a:xfrm>
              <a:off x="2726372" y="2630019"/>
              <a:ext cx="15553" cy="44092"/>
            </a:xfrm>
            <a:custGeom>
              <a:rect b="b" l="l" r="r" t="t"/>
              <a:pathLst>
                <a:path extrusionOk="0" h="2455" w="866">
                  <a:moveTo>
                    <a:pt x="1" y="1"/>
                  </a:moveTo>
                  <a:lnTo>
                    <a:pt x="1" y="1"/>
                  </a:lnTo>
                  <a:cubicBezTo>
                    <a:pt x="139" y="865"/>
                    <a:pt x="277" y="1591"/>
                    <a:pt x="450" y="2455"/>
                  </a:cubicBezTo>
                  <a:cubicBezTo>
                    <a:pt x="589" y="2316"/>
                    <a:pt x="727" y="2178"/>
                    <a:pt x="727" y="2040"/>
                  </a:cubicBezTo>
                  <a:cubicBezTo>
                    <a:pt x="727" y="2040"/>
                    <a:pt x="865" y="2040"/>
                    <a:pt x="865" y="1902"/>
                  </a:cubicBezTo>
                  <a:cubicBezTo>
                    <a:pt x="865" y="1729"/>
                    <a:pt x="865" y="1591"/>
                    <a:pt x="727" y="1314"/>
                  </a:cubicBezTo>
                  <a:cubicBezTo>
                    <a:pt x="727" y="1176"/>
                    <a:pt x="589" y="865"/>
                    <a:pt x="450" y="588"/>
                  </a:cubicBezTo>
                  <a:cubicBezTo>
                    <a:pt x="277" y="450"/>
                    <a:pt x="139" y="173"/>
                    <a:pt x="1" y="1"/>
                  </a:cubicBezTo>
                  <a:close/>
                </a:path>
              </a:pathLst>
            </a:custGeom>
            <a:solidFill>
              <a:srgbClr val="EB9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92"/>
            <p:cNvSpPr/>
            <p:nvPr/>
          </p:nvSpPr>
          <p:spPr>
            <a:xfrm>
              <a:off x="2198707" y="2705128"/>
              <a:ext cx="2496" cy="2514"/>
            </a:xfrm>
            <a:custGeom>
              <a:rect b="b" l="l" r="r" t="t"/>
              <a:pathLst>
                <a:path extrusionOk="0" h="140" w="139">
                  <a:moveTo>
                    <a:pt x="1" y="1"/>
                  </a:moveTo>
                  <a:lnTo>
                    <a:pt x="1" y="139"/>
                  </a:lnTo>
                  <a:lnTo>
                    <a:pt x="139" y="139"/>
                  </a:lnTo>
                  <a:cubicBezTo>
                    <a:pt x="139" y="139"/>
                    <a:pt x="1" y="139"/>
                    <a:pt x="1" y="1"/>
                  </a:cubicBezTo>
                  <a:close/>
                </a:path>
              </a:pathLst>
            </a:custGeom>
            <a:solidFill>
              <a:srgbClr val="EB9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0" name="Google Shape;3400;p92"/>
            <p:cNvSpPr/>
            <p:nvPr/>
          </p:nvSpPr>
          <p:spPr>
            <a:xfrm>
              <a:off x="2219199" y="2658576"/>
              <a:ext cx="31053" cy="52156"/>
            </a:xfrm>
            <a:custGeom>
              <a:rect b="b" l="l" r="r" t="t"/>
              <a:pathLst>
                <a:path extrusionOk="0" h="2904" w="1729">
                  <a:moveTo>
                    <a:pt x="311" y="1"/>
                  </a:moveTo>
                  <a:cubicBezTo>
                    <a:pt x="311" y="139"/>
                    <a:pt x="173" y="312"/>
                    <a:pt x="0" y="450"/>
                  </a:cubicBezTo>
                  <a:cubicBezTo>
                    <a:pt x="588" y="1176"/>
                    <a:pt x="864" y="2040"/>
                    <a:pt x="1175" y="2904"/>
                  </a:cubicBezTo>
                  <a:cubicBezTo>
                    <a:pt x="1314" y="2593"/>
                    <a:pt x="1590" y="2455"/>
                    <a:pt x="1728" y="2316"/>
                  </a:cubicBezTo>
                  <a:lnTo>
                    <a:pt x="864" y="1003"/>
                  </a:lnTo>
                  <a:cubicBezTo>
                    <a:pt x="726" y="726"/>
                    <a:pt x="450" y="312"/>
                    <a:pt x="311" y="1"/>
                  </a:cubicBezTo>
                  <a:close/>
                </a:path>
              </a:pathLst>
            </a:custGeom>
            <a:solidFill>
              <a:srgbClr val="EB9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1" name="Google Shape;3401;p92"/>
            <p:cNvSpPr/>
            <p:nvPr/>
          </p:nvSpPr>
          <p:spPr>
            <a:xfrm>
              <a:off x="2700312" y="2622566"/>
              <a:ext cx="18" cy="18"/>
            </a:xfrm>
            <a:custGeom>
              <a:rect b="b" l="l" r="r" t="t"/>
              <a:pathLst>
                <a:path extrusionOk="0" h="1" w="1">
                  <a:moveTo>
                    <a:pt x="0" y="1"/>
                  </a:moveTo>
                  <a:lnTo>
                    <a:pt x="0" y="1"/>
                  </a:lnTo>
                  <a:lnTo>
                    <a:pt x="0" y="1"/>
                  </a:lnTo>
                  <a:close/>
                </a:path>
              </a:pathLst>
            </a:custGeom>
            <a:solidFill>
              <a:srgbClr val="EB9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92"/>
            <p:cNvSpPr/>
            <p:nvPr/>
          </p:nvSpPr>
          <p:spPr>
            <a:xfrm>
              <a:off x="2661823" y="2648644"/>
              <a:ext cx="7453" cy="15535"/>
            </a:xfrm>
            <a:custGeom>
              <a:rect b="b" l="l" r="r" t="t"/>
              <a:pathLst>
                <a:path extrusionOk="0" h="865" w="415">
                  <a:moveTo>
                    <a:pt x="138" y="0"/>
                  </a:moveTo>
                  <a:cubicBezTo>
                    <a:pt x="138" y="139"/>
                    <a:pt x="138" y="415"/>
                    <a:pt x="0" y="554"/>
                  </a:cubicBezTo>
                  <a:lnTo>
                    <a:pt x="0" y="692"/>
                  </a:lnTo>
                  <a:cubicBezTo>
                    <a:pt x="138" y="692"/>
                    <a:pt x="277" y="865"/>
                    <a:pt x="415" y="865"/>
                  </a:cubicBezTo>
                  <a:cubicBezTo>
                    <a:pt x="277" y="554"/>
                    <a:pt x="277" y="277"/>
                    <a:pt x="138" y="0"/>
                  </a:cubicBezTo>
                  <a:close/>
                </a:path>
              </a:pathLst>
            </a:custGeom>
            <a:solidFill>
              <a:srgbClr val="EB9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92"/>
            <p:cNvSpPr/>
            <p:nvPr/>
          </p:nvSpPr>
          <p:spPr>
            <a:xfrm>
              <a:off x="2351421" y="2586556"/>
              <a:ext cx="20510" cy="43481"/>
            </a:xfrm>
            <a:custGeom>
              <a:rect b="b" l="l" r="r" t="t"/>
              <a:pathLst>
                <a:path extrusionOk="0" h="2421" w="1142">
                  <a:moveTo>
                    <a:pt x="865" y="1"/>
                  </a:moveTo>
                  <a:lnTo>
                    <a:pt x="588" y="139"/>
                  </a:lnTo>
                  <a:lnTo>
                    <a:pt x="1" y="139"/>
                  </a:lnTo>
                  <a:cubicBezTo>
                    <a:pt x="415" y="1003"/>
                    <a:pt x="726" y="1729"/>
                    <a:pt x="1141" y="2421"/>
                  </a:cubicBezTo>
                  <a:cubicBezTo>
                    <a:pt x="1141" y="2006"/>
                    <a:pt x="1003" y="1556"/>
                    <a:pt x="1003" y="1142"/>
                  </a:cubicBezTo>
                  <a:lnTo>
                    <a:pt x="1003" y="416"/>
                  </a:lnTo>
                  <a:lnTo>
                    <a:pt x="1003" y="278"/>
                  </a:lnTo>
                  <a:lnTo>
                    <a:pt x="865" y="1"/>
                  </a:lnTo>
                  <a:close/>
                </a:path>
              </a:pathLst>
            </a:custGeom>
            <a:solidFill>
              <a:srgbClr val="EB9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92"/>
            <p:cNvSpPr/>
            <p:nvPr/>
          </p:nvSpPr>
          <p:spPr>
            <a:xfrm>
              <a:off x="2203682" y="2682175"/>
              <a:ext cx="18642" cy="22971"/>
            </a:xfrm>
            <a:custGeom>
              <a:rect b="b" l="l" r="r" t="t"/>
              <a:pathLst>
                <a:path extrusionOk="0" h="1279" w="1038">
                  <a:moveTo>
                    <a:pt x="311" y="0"/>
                  </a:moveTo>
                  <a:cubicBezTo>
                    <a:pt x="311" y="0"/>
                    <a:pt x="173" y="138"/>
                    <a:pt x="173" y="277"/>
                  </a:cubicBezTo>
                  <a:lnTo>
                    <a:pt x="0" y="415"/>
                  </a:lnTo>
                  <a:lnTo>
                    <a:pt x="173" y="415"/>
                  </a:lnTo>
                  <a:cubicBezTo>
                    <a:pt x="311" y="726"/>
                    <a:pt x="588" y="1002"/>
                    <a:pt x="864" y="1141"/>
                  </a:cubicBezTo>
                  <a:cubicBezTo>
                    <a:pt x="864" y="1279"/>
                    <a:pt x="1037" y="1279"/>
                    <a:pt x="1037" y="1279"/>
                  </a:cubicBezTo>
                  <a:cubicBezTo>
                    <a:pt x="726" y="864"/>
                    <a:pt x="588" y="415"/>
                    <a:pt x="311" y="0"/>
                  </a:cubicBezTo>
                  <a:close/>
                </a:path>
              </a:pathLst>
            </a:custGeom>
            <a:solidFill>
              <a:srgbClr val="EB9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92"/>
            <p:cNvSpPr/>
            <p:nvPr/>
          </p:nvSpPr>
          <p:spPr>
            <a:xfrm>
              <a:off x="2237824" y="2638083"/>
              <a:ext cx="27946" cy="54042"/>
            </a:xfrm>
            <a:custGeom>
              <a:rect b="b" l="l" r="r" t="t"/>
              <a:pathLst>
                <a:path extrusionOk="0" h="3009" w="1556">
                  <a:moveTo>
                    <a:pt x="277" y="1"/>
                  </a:moveTo>
                  <a:cubicBezTo>
                    <a:pt x="277" y="139"/>
                    <a:pt x="138" y="277"/>
                    <a:pt x="0" y="416"/>
                  </a:cubicBezTo>
                  <a:lnTo>
                    <a:pt x="0" y="588"/>
                  </a:lnTo>
                  <a:lnTo>
                    <a:pt x="138" y="727"/>
                  </a:lnTo>
                  <a:cubicBezTo>
                    <a:pt x="415" y="1453"/>
                    <a:pt x="864" y="2144"/>
                    <a:pt x="1279" y="2732"/>
                  </a:cubicBezTo>
                  <a:cubicBezTo>
                    <a:pt x="1279" y="2732"/>
                    <a:pt x="1279" y="2870"/>
                    <a:pt x="1417" y="2870"/>
                  </a:cubicBezTo>
                  <a:lnTo>
                    <a:pt x="1417" y="3008"/>
                  </a:lnTo>
                  <a:cubicBezTo>
                    <a:pt x="1417" y="2870"/>
                    <a:pt x="1556" y="2870"/>
                    <a:pt x="1556" y="2870"/>
                  </a:cubicBezTo>
                  <a:cubicBezTo>
                    <a:pt x="1417" y="2593"/>
                    <a:pt x="1417" y="2455"/>
                    <a:pt x="1279" y="2144"/>
                  </a:cubicBezTo>
                  <a:cubicBezTo>
                    <a:pt x="1003" y="1453"/>
                    <a:pt x="553" y="727"/>
                    <a:pt x="277" y="1"/>
                  </a:cubicBezTo>
                  <a:close/>
                </a:path>
              </a:pathLst>
            </a:custGeom>
            <a:solidFill>
              <a:srgbClr val="EB9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6" name="Google Shape;3406;p92"/>
            <p:cNvSpPr/>
            <p:nvPr/>
          </p:nvSpPr>
          <p:spPr>
            <a:xfrm>
              <a:off x="2470621" y="2648644"/>
              <a:ext cx="18" cy="2496"/>
            </a:xfrm>
            <a:custGeom>
              <a:rect b="b" l="l" r="r" t="t"/>
              <a:pathLst>
                <a:path extrusionOk="0" h="139" w="1">
                  <a:moveTo>
                    <a:pt x="0" y="0"/>
                  </a:moveTo>
                  <a:lnTo>
                    <a:pt x="0" y="139"/>
                  </a:lnTo>
                  <a:lnTo>
                    <a:pt x="0" y="139"/>
                  </a:lnTo>
                  <a:lnTo>
                    <a:pt x="0" y="0"/>
                  </a:lnTo>
                  <a:close/>
                </a:path>
              </a:pathLst>
            </a:custGeom>
            <a:solidFill>
              <a:srgbClr val="DF91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92"/>
            <p:cNvSpPr/>
            <p:nvPr/>
          </p:nvSpPr>
          <p:spPr>
            <a:xfrm>
              <a:off x="2659327" y="2692107"/>
              <a:ext cx="33549" cy="36638"/>
            </a:xfrm>
            <a:custGeom>
              <a:rect b="b" l="l" r="r" t="t"/>
              <a:pathLst>
                <a:path extrusionOk="0" h="2040" w="1868">
                  <a:moveTo>
                    <a:pt x="1003" y="0"/>
                  </a:moveTo>
                  <a:cubicBezTo>
                    <a:pt x="727" y="726"/>
                    <a:pt x="416" y="1314"/>
                    <a:pt x="1" y="2039"/>
                  </a:cubicBezTo>
                  <a:cubicBezTo>
                    <a:pt x="727" y="1728"/>
                    <a:pt x="1280" y="1314"/>
                    <a:pt x="1867" y="1037"/>
                  </a:cubicBezTo>
                  <a:cubicBezTo>
                    <a:pt x="1729" y="1037"/>
                    <a:pt x="1729" y="1037"/>
                    <a:pt x="1729" y="864"/>
                  </a:cubicBezTo>
                  <a:cubicBezTo>
                    <a:pt x="1591" y="726"/>
                    <a:pt x="1418" y="449"/>
                    <a:pt x="1142" y="311"/>
                  </a:cubicBezTo>
                  <a:cubicBezTo>
                    <a:pt x="1142" y="173"/>
                    <a:pt x="1003" y="173"/>
                    <a:pt x="1003" y="0"/>
                  </a:cubicBezTo>
                  <a:close/>
                </a:path>
              </a:pathLst>
            </a:custGeom>
            <a:solidFill>
              <a:srgbClr val="DF91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8" name="Google Shape;3408;p92"/>
            <p:cNvSpPr/>
            <p:nvPr/>
          </p:nvSpPr>
          <p:spPr>
            <a:xfrm>
              <a:off x="2387431" y="2772801"/>
              <a:ext cx="2496" cy="2496"/>
            </a:xfrm>
            <a:custGeom>
              <a:rect b="b" l="l" r="r" t="t"/>
              <a:pathLst>
                <a:path extrusionOk="0" h="139" w="139">
                  <a:moveTo>
                    <a:pt x="0" y="0"/>
                  </a:moveTo>
                  <a:lnTo>
                    <a:pt x="0" y="139"/>
                  </a:lnTo>
                  <a:lnTo>
                    <a:pt x="139" y="139"/>
                  </a:lnTo>
                  <a:cubicBezTo>
                    <a:pt x="139" y="139"/>
                    <a:pt x="0" y="139"/>
                    <a:pt x="0" y="0"/>
                  </a:cubicBezTo>
                  <a:close/>
                </a:path>
              </a:pathLst>
            </a:custGeom>
            <a:solidFill>
              <a:srgbClr val="DF91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9" name="Google Shape;3409;p92"/>
            <p:cNvSpPr/>
            <p:nvPr/>
          </p:nvSpPr>
          <p:spPr>
            <a:xfrm>
              <a:off x="2648784" y="2676571"/>
              <a:ext cx="15535" cy="36656"/>
            </a:xfrm>
            <a:custGeom>
              <a:rect b="b" l="l" r="r" t="t"/>
              <a:pathLst>
                <a:path extrusionOk="0" h="2041" w="865">
                  <a:moveTo>
                    <a:pt x="588" y="1"/>
                  </a:moveTo>
                  <a:lnTo>
                    <a:pt x="139" y="1729"/>
                  </a:lnTo>
                  <a:cubicBezTo>
                    <a:pt x="139" y="1737"/>
                    <a:pt x="139" y="1745"/>
                    <a:pt x="139" y="1752"/>
                  </a:cubicBezTo>
                  <a:lnTo>
                    <a:pt x="139" y="1752"/>
                  </a:lnTo>
                  <a:cubicBezTo>
                    <a:pt x="378" y="1261"/>
                    <a:pt x="633" y="775"/>
                    <a:pt x="864" y="312"/>
                  </a:cubicBezTo>
                  <a:lnTo>
                    <a:pt x="864" y="174"/>
                  </a:lnTo>
                  <a:cubicBezTo>
                    <a:pt x="864" y="174"/>
                    <a:pt x="726" y="174"/>
                    <a:pt x="588" y="1"/>
                  </a:cubicBezTo>
                  <a:close/>
                  <a:moveTo>
                    <a:pt x="139" y="1752"/>
                  </a:moveTo>
                  <a:lnTo>
                    <a:pt x="139" y="1752"/>
                  </a:lnTo>
                  <a:cubicBezTo>
                    <a:pt x="92" y="1848"/>
                    <a:pt x="46" y="1944"/>
                    <a:pt x="0" y="2040"/>
                  </a:cubicBezTo>
                  <a:cubicBezTo>
                    <a:pt x="132" y="1908"/>
                    <a:pt x="138" y="1902"/>
                    <a:pt x="139" y="1752"/>
                  </a:cubicBezTo>
                  <a:close/>
                </a:path>
              </a:pathLst>
            </a:custGeom>
            <a:solidFill>
              <a:srgbClr val="DF91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0" name="Google Shape;3410;p92"/>
            <p:cNvSpPr/>
            <p:nvPr/>
          </p:nvSpPr>
          <p:spPr>
            <a:xfrm>
              <a:off x="2470621" y="2656097"/>
              <a:ext cx="7453" cy="121697"/>
            </a:xfrm>
            <a:custGeom>
              <a:rect b="b" l="l" r="r" t="t"/>
              <a:pathLst>
                <a:path extrusionOk="0" h="6776" w="415">
                  <a:moveTo>
                    <a:pt x="277" y="4770"/>
                  </a:moveTo>
                  <a:lnTo>
                    <a:pt x="277" y="5185"/>
                  </a:lnTo>
                  <a:lnTo>
                    <a:pt x="277" y="5634"/>
                  </a:lnTo>
                  <a:lnTo>
                    <a:pt x="415" y="6775"/>
                  </a:lnTo>
                  <a:lnTo>
                    <a:pt x="415" y="6775"/>
                  </a:lnTo>
                  <a:lnTo>
                    <a:pt x="415" y="6775"/>
                  </a:lnTo>
                  <a:lnTo>
                    <a:pt x="277" y="5634"/>
                  </a:lnTo>
                  <a:lnTo>
                    <a:pt x="277" y="5185"/>
                  </a:lnTo>
                  <a:lnTo>
                    <a:pt x="277" y="4770"/>
                  </a:lnTo>
                  <a:cubicBezTo>
                    <a:pt x="277" y="4183"/>
                    <a:pt x="138" y="3595"/>
                    <a:pt x="138" y="3042"/>
                  </a:cubicBezTo>
                  <a:cubicBezTo>
                    <a:pt x="138" y="2005"/>
                    <a:pt x="0" y="1003"/>
                    <a:pt x="0" y="0"/>
                  </a:cubicBezTo>
                  <a:lnTo>
                    <a:pt x="0" y="0"/>
                  </a:lnTo>
                  <a:cubicBezTo>
                    <a:pt x="0" y="1003"/>
                    <a:pt x="138" y="2005"/>
                    <a:pt x="138" y="3042"/>
                  </a:cubicBezTo>
                  <a:cubicBezTo>
                    <a:pt x="138" y="3595"/>
                    <a:pt x="277" y="4183"/>
                    <a:pt x="277" y="4770"/>
                  </a:cubicBezTo>
                  <a:close/>
                </a:path>
              </a:pathLst>
            </a:custGeom>
            <a:solidFill>
              <a:srgbClr val="DF91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1" name="Google Shape;3411;p92"/>
            <p:cNvSpPr/>
            <p:nvPr/>
          </p:nvSpPr>
          <p:spPr>
            <a:xfrm>
              <a:off x="2247756" y="2707624"/>
              <a:ext cx="21121" cy="26078"/>
            </a:xfrm>
            <a:custGeom>
              <a:rect b="b" l="l" r="r" t="t"/>
              <a:pathLst>
                <a:path extrusionOk="0" h="1452" w="1176">
                  <a:moveTo>
                    <a:pt x="1175" y="0"/>
                  </a:moveTo>
                  <a:lnTo>
                    <a:pt x="1175" y="0"/>
                  </a:lnTo>
                  <a:cubicBezTo>
                    <a:pt x="864" y="173"/>
                    <a:pt x="588" y="450"/>
                    <a:pt x="450" y="588"/>
                  </a:cubicBezTo>
                  <a:cubicBezTo>
                    <a:pt x="311" y="726"/>
                    <a:pt x="138" y="864"/>
                    <a:pt x="0" y="1037"/>
                  </a:cubicBezTo>
                  <a:cubicBezTo>
                    <a:pt x="311" y="1175"/>
                    <a:pt x="588" y="1314"/>
                    <a:pt x="864" y="1452"/>
                  </a:cubicBezTo>
                  <a:cubicBezTo>
                    <a:pt x="864" y="1037"/>
                    <a:pt x="1003" y="450"/>
                    <a:pt x="1175" y="0"/>
                  </a:cubicBezTo>
                  <a:close/>
                </a:path>
              </a:pathLst>
            </a:custGeom>
            <a:solidFill>
              <a:srgbClr val="DF91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2" name="Google Shape;3412;p92"/>
            <p:cNvSpPr/>
            <p:nvPr/>
          </p:nvSpPr>
          <p:spPr>
            <a:xfrm>
              <a:off x="2276312" y="2720663"/>
              <a:ext cx="20492" cy="31053"/>
            </a:xfrm>
            <a:custGeom>
              <a:rect b="b" l="l" r="r" t="t"/>
              <a:pathLst>
                <a:path extrusionOk="0" h="1729" w="1141">
                  <a:moveTo>
                    <a:pt x="277" y="0"/>
                  </a:moveTo>
                  <a:cubicBezTo>
                    <a:pt x="138" y="449"/>
                    <a:pt x="138" y="726"/>
                    <a:pt x="0" y="1175"/>
                  </a:cubicBezTo>
                  <a:cubicBezTo>
                    <a:pt x="450" y="1314"/>
                    <a:pt x="726" y="1590"/>
                    <a:pt x="1141" y="1728"/>
                  </a:cubicBezTo>
                  <a:lnTo>
                    <a:pt x="726" y="864"/>
                  </a:lnTo>
                  <a:lnTo>
                    <a:pt x="588" y="588"/>
                  </a:lnTo>
                  <a:cubicBezTo>
                    <a:pt x="450" y="311"/>
                    <a:pt x="450" y="138"/>
                    <a:pt x="277" y="0"/>
                  </a:cubicBezTo>
                  <a:close/>
                </a:path>
              </a:pathLst>
            </a:custGeom>
            <a:solidFill>
              <a:srgbClr val="DF91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3" name="Google Shape;3413;p92"/>
            <p:cNvSpPr/>
            <p:nvPr/>
          </p:nvSpPr>
          <p:spPr>
            <a:xfrm>
              <a:off x="2759903" y="2206019"/>
              <a:ext cx="18" cy="18"/>
            </a:xfrm>
            <a:custGeom>
              <a:rect b="b" l="l" r="r" t="t"/>
              <a:pathLst>
                <a:path extrusionOk="0" h="1" w="1">
                  <a:moveTo>
                    <a:pt x="0" y="1"/>
                  </a:moveTo>
                  <a:lnTo>
                    <a:pt x="0" y="1"/>
                  </a:lnTo>
                  <a:lnTo>
                    <a:pt x="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4" name="Google Shape;3414;p92"/>
            <p:cNvSpPr/>
            <p:nvPr/>
          </p:nvSpPr>
          <p:spPr>
            <a:xfrm>
              <a:off x="2759903" y="2128432"/>
              <a:ext cx="13057" cy="106162"/>
            </a:xfrm>
            <a:custGeom>
              <a:rect b="b" l="l" r="r" t="t"/>
              <a:pathLst>
                <a:path extrusionOk="0" h="5911" w="727">
                  <a:moveTo>
                    <a:pt x="312" y="0"/>
                  </a:moveTo>
                  <a:cubicBezTo>
                    <a:pt x="312" y="1452"/>
                    <a:pt x="139" y="2869"/>
                    <a:pt x="0" y="4321"/>
                  </a:cubicBezTo>
                  <a:lnTo>
                    <a:pt x="0" y="5634"/>
                  </a:lnTo>
                  <a:cubicBezTo>
                    <a:pt x="139" y="5772"/>
                    <a:pt x="312" y="5772"/>
                    <a:pt x="588" y="5911"/>
                  </a:cubicBezTo>
                  <a:cubicBezTo>
                    <a:pt x="588" y="4044"/>
                    <a:pt x="726" y="2178"/>
                    <a:pt x="726" y="277"/>
                  </a:cubicBezTo>
                  <a:lnTo>
                    <a:pt x="726"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5" name="Google Shape;3415;p92"/>
            <p:cNvSpPr/>
            <p:nvPr/>
          </p:nvSpPr>
          <p:spPr>
            <a:xfrm>
              <a:off x="2759903" y="2203541"/>
              <a:ext cx="18" cy="2496"/>
            </a:xfrm>
            <a:custGeom>
              <a:rect b="b" l="l" r="r" t="t"/>
              <a:pathLst>
                <a:path extrusionOk="0" h="139" w="1">
                  <a:moveTo>
                    <a:pt x="0" y="0"/>
                  </a:moveTo>
                  <a:lnTo>
                    <a:pt x="0" y="139"/>
                  </a:lnTo>
                  <a:lnTo>
                    <a:pt x="0" y="139"/>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6" name="Google Shape;3416;p92"/>
            <p:cNvSpPr/>
            <p:nvPr/>
          </p:nvSpPr>
          <p:spPr>
            <a:xfrm>
              <a:off x="2781006" y="2133389"/>
              <a:ext cx="15535" cy="108658"/>
            </a:xfrm>
            <a:custGeom>
              <a:rect b="b" l="l" r="r" t="t"/>
              <a:pathLst>
                <a:path extrusionOk="0" h="6050" w="865">
                  <a:moveTo>
                    <a:pt x="139" y="1"/>
                  </a:moveTo>
                  <a:cubicBezTo>
                    <a:pt x="139" y="2040"/>
                    <a:pt x="1" y="3906"/>
                    <a:pt x="1" y="5911"/>
                  </a:cubicBezTo>
                  <a:cubicBezTo>
                    <a:pt x="1" y="5911"/>
                    <a:pt x="139" y="5911"/>
                    <a:pt x="139" y="6049"/>
                  </a:cubicBezTo>
                  <a:cubicBezTo>
                    <a:pt x="415" y="5185"/>
                    <a:pt x="554" y="4494"/>
                    <a:pt x="692" y="3768"/>
                  </a:cubicBezTo>
                  <a:cubicBezTo>
                    <a:pt x="692" y="3042"/>
                    <a:pt x="865" y="2316"/>
                    <a:pt x="692" y="1452"/>
                  </a:cubicBezTo>
                  <a:cubicBezTo>
                    <a:pt x="692" y="1176"/>
                    <a:pt x="692" y="865"/>
                    <a:pt x="554" y="588"/>
                  </a:cubicBezTo>
                  <a:lnTo>
                    <a:pt x="277" y="312"/>
                  </a:lnTo>
                  <a:cubicBezTo>
                    <a:pt x="277" y="173"/>
                    <a:pt x="139" y="173"/>
                    <a:pt x="13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7" name="Google Shape;3417;p92"/>
            <p:cNvSpPr/>
            <p:nvPr/>
          </p:nvSpPr>
          <p:spPr>
            <a:xfrm>
              <a:off x="2721415" y="2177463"/>
              <a:ext cx="18" cy="18"/>
            </a:xfrm>
            <a:custGeom>
              <a:rect b="b" l="l" r="r" t="t"/>
              <a:pathLst>
                <a:path extrusionOk="0" h="1" w="1">
                  <a:moveTo>
                    <a:pt x="0" y="1"/>
                  </a:moveTo>
                  <a:lnTo>
                    <a:pt x="0" y="1"/>
                  </a:lnTo>
                  <a:lnTo>
                    <a:pt x="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8" name="Google Shape;3418;p92"/>
            <p:cNvSpPr/>
            <p:nvPr/>
          </p:nvSpPr>
          <p:spPr>
            <a:xfrm>
              <a:off x="2721415" y="2177463"/>
              <a:ext cx="18" cy="2496"/>
            </a:xfrm>
            <a:custGeom>
              <a:rect b="b" l="l" r="r" t="t"/>
              <a:pathLst>
                <a:path extrusionOk="0" h="139" w="1">
                  <a:moveTo>
                    <a:pt x="0" y="139"/>
                  </a:moveTo>
                  <a:lnTo>
                    <a:pt x="0" y="1"/>
                  </a:lnTo>
                  <a:lnTo>
                    <a:pt x="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9" name="Google Shape;3419;p92"/>
            <p:cNvSpPr/>
            <p:nvPr/>
          </p:nvSpPr>
          <p:spPr>
            <a:xfrm>
              <a:off x="2754928" y="2164424"/>
              <a:ext cx="18" cy="18"/>
            </a:xfrm>
            <a:custGeom>
              <a:rect b="b" l="l" r="r" t="t"/>
              <a:pathLst>
                <a:path extrusionOk="0" h="1" w="1">
                  <a:moveTo>
                    <a:pt x="1" y="1"/>
                  </a:moveTo>
                  <a:lnTo>
                    <a:pt x="1" y="1"/>
                  </a:lnTo>
                  <a:lnTo>
                    <a:pt x="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0" name="Google Shape;3420;p92"/>
            <p:cNvSpPr/>
            <p:nvPr/>
          </p:nvSpPr>
          <p:spPr>
            <a:xfrm>
              <a:off x="2695337" y="2174985"/>
              <a:ext cx="15535" cy="39117"/>
            </a:xfrm>
            <a:custGeom>
              <a:rect b="b" l="l" r="r" t="t"/>
              <a:pathLst>
                <a:path extrusionOk="0" h="2178" w="865">
                  <a:moveTo>
                    <a:pt x="865" y="0"/>
                  </a:moveTo>
                  <a:lnTo>
                    <a:pt x="865" y="0"/>
                  </a:lnTo>
                  <a:cubicBezTo>
                    <a:pt x="727" y="139"/>
                    <a:pt x="727" y="277"/>
                    <a:pt x="588" y="450"/>
                  </a:cubicBezTo>
                  <a:cubicBezTo>
                    <a:pt x="450" y="865"/>
                    <a:pt x="277" y="1452"/>
                    <a:pt x="139" y="1867"/>
                  </a:cubicBezTo>
                  <a:lnTo>
                    <a:pt x="1" y="1867"/>
                  </a:lnTo>
                  <a:cubicBezTo>
                    <a:pt x="277" y="2005"/>
                    <a:pt x="588" y="2005"/>
                    <a:pt x="727" y="2178"/>
                  </a:cubicBezTo>
                  <a:cubicBezTo>
                    <a:pt x="727" y="1452"/>
                    <a:pt x="727" y="726"/>
                    <a:pt x="86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1" name="Google Shape;3421;p92"/>
            <p:cNvSpPr/>
            <p:nvPr/>
          </p:nvSpPr>
          <p:spPr>
            <a:xfrm>
              <a:off x="2754928" y="2161946"/>
              <a:ext cx="18" cy="2496"/>
            </a:xfrm>
            <a:custGeom>
              <a:rect b="b" l="l" r="r" t="t"/>
              <a:pathLst>
                <a:path extrusionOk="0" h="139" w="1">
                  <a:moveTo>
                    <a:pt x="1" y="1"/>
                  </a:moveTo>
                  <a:lnTo>
                    <a:pt x="1" y="1"/>
                  </a:lnTo>
                  <a:lnTo>
                    <a:pt x="1" y="139"/>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2" name="Google Shape;3422;p92"/>
            <p:cNvSpPr/>
            <p:nvPr/>
          </p:nvSpPr>
          <p:spPr>
            <a:xfrm>
              <a:off x="2736932" y="2130911"/>
              <a:ext cx="18014" cy="95619"/>
            </a:xfrm>
            <a:custGeom>
              <a:rect b="b" l="l" r="r" t="t"/>
              <a:pathLst>
                <a:path extrusionOk="0" h="5324" w="1003">
                  <a:moveTo>
                    <a:pt x="554" y="0"/>
                  </a:moveTo>
                  <a:lnTo>
                    <a:pt x="277" y="311"/>
                  </a:lnTo>
                  <a:cubicBezTo>
                    <a:pt x="415" y="311"/>
                    <a:pt x="415" y="450"/>
                    <a:pt x="277" y="588"/>
                  </a:cubicBezTo>
                  <a:cubicBezTo>
                    <a:pt x="277" y="1590"/>
                    <a:pt x="139" y="2731"/>
                    <a:pt x="1" y="3906"/>
                  </a:cubicBezTo>
                  <a:lnTo>
                    <a:pt x="1" y="5047"/>
                  </a:lnTo>
                  <a:cubicBezTo>
                    <a:pt x="277" y="5185"/>
                    <a:pt x="415" y="5185"/>
                    <a:pt x="726" y="5323"/>
                  </a:cubicBezTo>
                  <a:cubicBezTo>
                    <a:pt x="726" y="4183"/>
                    <a:pt x="865" y="3042"/>
                    <a:pt x="1003" y="1867"/>
                  </a:cubicBezTo>
                  <a:lnTo>
                    <a:pt x="1003" y="1729"/>
                  </a:lnTo>
                  <a:lnTo>
                    <a:pt x="100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3" name="Google Shape;3423;p92"/>
            <p:cNvSpPr/>
            <p:nvPr/>
          </p:nvSpPr>
          <p:spPr>
            <a:xfrm>
              <a:off x="2718936" y="2143950"/>
              <a:ext cx="12428" cy="75127"/>
            </a:xfrm>
            <a:custGeom>
              <a:rect b="b" l="l" r="r" t="t"/>
              <a:pathLst>
                <a:path extrusionOk="0" h="4183" w="692">
                  <a:moveTo>
                    <a:pt x="691" y="0"/>
                  </a:moveTo>
                  <a:lnTo>
                    <a:pt x="277" y="449"/>
                  </a:lnTo>
                  <a:cubicBezTo>
                    <a:pt x="277" y="449"/>
                    <a:pt x="277" y="588"/>
                    <a:pt x="138" y="588"/>
                  </a:cubicBezTo>
                  <a:cubicBezTo>
                    <a:pt x="277" y="588"/>
                    <a:pt x="277" y="588"/>
                    <a:pt x="277" y="726"/>
                  </a:cubicBezTo>
                  <a:cubicBezTo>
                    <a:pt x="138" y="1141"/>
                    <a:pt x="138" y="1452"/>
                    <a:pt x="138" y="1867"/>
                  </a:cubicBezTo>
                  <a:cubicBezTo>
                    <a:pt x="0" y="2593"/>
                    <a:pt x="0" y="3318"/>
                    <a:pt x="0" y="4044"/>
                  </a:cubicBezTo>
                  <a:cubicBezTo>
                    <a:pt x="138" y="4044"/>
                    <a:pt x="277" y="4183"/>
                    <a:pt x="415" y="4183"/>
                  </a:cubicBezTo>
                  <a:cubicBezTo>
                    <a:pt x="415" y="2731"/>
                    <a:pt x="553" y="1314"/>
                    <a:pt x="69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4" name="Google Shape;3424;p92"/>
            <p:cNvSpPr/>
            <p:nvPr/>
          </p:nvSpPr>
          <p:spPr>
            <a:xfrm>
              <a:off x="2576154" y="2296664"/>
              <a:ext cx="165771" cy="465595"/>
            </a:xfrm>
            <a:custGeom>
              <a:rect b="b" l="l" r="r" t="t"/>
              <a:pathLst>
                <a:path extrusionOk="0" h="25924" w="9230">
                  <a:moveTo>
                    <a:pt x="8503" y="0"/>
                  </a:moveTo>
                  <a:cubicBezTo>
                    <a:pt x="8088" y="1590"/>
                    <a:pt x="7501" y="2731"/>
                    <a:pt x="6775" y="4321"/>
                  </a:cubicBezTo>
                  <a:cubicBezTo>
                    <a:pt x="6049" y="6326"/>
                    <a:pt x="5358" y="8365"/>
                    <a:pt x="4770" y="10508"/>
                  </a:cubicBezTo>
                  <a:cubicBezTo>
                    <a:pt x="4183" y="12685"/>
                    <a:pt x="3457" y="14829"/>
                    <a:pt x="2904" y="17006"/>
                  </a:cubicBezTo>
                  <a:cubicBezTo>
                    <a:pt x="1590" y="20877"/>
                    <a:pt x="1037" y="22191"/>
                    <a:pt x="0" y="25924"/>
                  </a:cubicBezTo>
                  <a:cubicBezTo>
                    <a:pt x="311" y="25786"/>
                    <a:pt x="588" y="25786"/>
                    <a:pt x="864" y="25647"/>
                  </a:cubicBezTo>
                  <a:cubicBezTo>
                    <a:pt x="1037" y="25647"/>
                    <a:pt x="1175" y="25475"/>
                    <a:pt x="1314" y="25475"/>
                  </a:cubicBezTo>
                  <a:cubicBezTo>
                    <a:pt x="1901" y="23332"/>
                    <a:pt x="2593" y="21154"/>
                    <a:pt x="3180" y="19011"/>
                  </a:cubicBezTo>
                  <a:cubicBezTo>
                    <a:pt x="3457" y="17870"/>
                    <a:pt x="3906" y="16695"/>
                    <a:pt x="4183" y="15554"/>
                  </a:cubicBezTo>
                  <a:lnTo>
                    <a:pt x="5047" y="12098"/>
                  </a:lnTo>
                  <a:cubicBezTo>
                    <a:pt x="6049" y="8054"/>
                    <a:pt x="8088" y="4321"/>
                    <a:pt x="9229" y="138"/>
                  </a:cubicBezTo>
                  <a:cubicBezTo>
                    <a:pt x="8953" y="138"/>
                    <a:pt x="8814" y="0"/>
                    <a:pt x="8503" y="0"/>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5" name="Google Shape;3425;p92"/>
            <p:cNvSpPr/>
            <p:nvPr/>
          </p:nvSpPr>
          <p:spPr>
            <a:xfrm>
              <a:off x="2514067" y="2273064"/>
              <a:ext cx="189352" cy="504730"/>
            </a:xfrm>
            <a:custGeom>
              <a:rect b="b" l="l" r="r" t="t"/>
              <a:pathLst>
                <a:path extrusionOk="0" h="28103" w="10543">
                  <a:moveTo>
                    <a:pt x="8815" y="1"/>
                  </a:moveTo>
                  <a:cubicBezTo>
                    <a:pt x="8815" y="450"/>
                    <a:pt x="8642" y="727"/>
                    <a:pt x="8504" y="1038"/>
                  </a:cubicBezTo>
                  <a:cubicBezTo>
                    <a:pt x="7778" y="3319"/>
                    <a:pt x="7086" y="5773"/>
                    <a:pt x="6499" y="7501"/>
                  </a:cubicBezTo>
                  <a:cubicBezTo>
                    <a:pt x="5911" y="9230"/>
                    <a:pt x="5496" y="10958"/>
                    <a:pt x="4909" y="12686"/>
                  </a:cubicBezTo>
                  <a:lnTo>
                    <a:pt x="4321" y="14691"/>
                  </a:lnTo>
                  <a:cubicBezTo>
                    <a:pt x="4045" y="15866"/>
                    <a:pt x="3768" y="17007"/>
                    <a:pt x="3319" y="18147"/>
                  </a:cubicBezTo>
                  <a:cubicBezTo>
                    <a:pt x="2455" y="21051"/>
                    <a:pt x="1314" y="24646"/>
                    <a:pt x="1" y="28102"/>
                  </a:cubicBezTo>
                  <a:cubicBezTo>
                    <a:pt x="450" y="27964"/>
                    <a:pt x="865" y="27964"/>
                    <a:pt x="1176" y="27825"/>
                  </a:cubicBezTo>
                  <a:cubicBezTo>
                    <a:pt x="1452" y="27825"/>
                    <a:pt x="1591" y="27653"/>
                    <a:pt x="1902" y="27653"/>
                  </a:cubicBezTo>
                  <a:cubicBezTo>
                    <a:pt x="1902" y="27514"/>
                    <a:pt x="2040" y="27238"/>
                    <a:pt x="2040" y="27100"/>
                  </a:cubicBezTo>
                  <a:cubicBezTo>
                    <a:pt x="3319" y="22468"/>
                    <a:pt x="3906" y="21051"/>
                    <a:pt x="5358" y="16419"/>
                  </a:cubicBezTo>
                  <a:cubicBezTo>
                    <a:pt x="6050" y="14276"/>
                    <a:pt x="6637" y="11960"/>
                    <a:pt x="7363" y="9679"/>
                  </a:cubicBezTo>
                  <a:cubicBezTo>
                    <a:pt x="7640" y="8504"/>
                    <a:pt x="8089" y="7363"/>
                    <a:pt x="8504" y="6361"/>
                  </a:cubicBezTo>
                  <a:cubicBezTo>
                    <a:pt x="8815" y="5358"/>
                    <a:pt x="9230" y="4321"/>
                    <a:pt x="9679" y="3319"/>
                  </a:cubicBezTo>
                  <a:cubicBezTo>
                    <a:pt x="10094" y="2455"/>
                    <a:pt x="10370" y="1729"/>
                    <a:pt x="10543" y="727"/>
                  </a:cubicBezTo>
                  <a:cubicBezTo>
                    <a:pt x="10543" y="727"/>
                    <a:pt x="10370" y="727"/>
                    <a:pt x="10370" y="588"/>
                  </a:cubicBezTo>
                  <a:lnTo>
                    <a:pt x="9817" y="450"/>
                  </a:lnTo>
                  <a:cubicBezTo>
                    <a:pt x="9506" y="312"/>
                    <a:pt x="9230" y="173"/>
                    <a:pt x="8815" y="1"/>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6" name="Google Shape;3426;p92"/>
            <p:cNvSpPr/>
            <p:nvPr/>
          </p:nvSpPr>
          <p:spPr>
            <a:xfrm>
              <a:off x="2599736" y="2299142"/>
              <a:ext cx="162664" cy="455053"/>
            </a:xfrm>
            <a:custGeom>
              <a:rect b="b" l="l" r="r" t="t"/>
              <a:pathLst>
                <a:path extrusionOk="0" h="25337" w="9057">
                  <a:moveTo>
                    <a:pt x="7916" y="0"/>
                  </a:moveTo>
                  <a:cubicBezTo>
                    <a:pt x="6775" y="4183"/>
                    <a:pt x="4736" y="7916"/>
                    <a:pt x="3734" y="11960"/>
                  </a:cubicBezTo>
                  <a:lnTo>
                    <a:pt x="2870" y="15416"/>
                  </a:lnTo>
                  <a:cubicBezTo>
                    <a:pt x="2593" y="16557"/>
                    <a:pt x="2144" y="17732"/>
                    <a:pt x="1867" y="18873"/>
                  </a:cubicBezTo>
                  <a:cubicBezTo>
                    <a:pt x="1280" y="21016"/>
                    <a:pt x="588" y="23194"/>
                    <a:pt x="1" y="25337"/>
                  </a:cubicBezTo>
                  <a:cubicBezTo>
                    <a:pt x="415" y="25198"/>
                    <a:pt x="726" y="25060"/>
                    <a:pt x="1141" y="24922"/>
                  </a:cubicBezTo>
                  <a:lnTo>
                    <a:pt x="1141" y="24784"/>
                  </a:lnTo>
                  <a:cubicBezTo>
                    <a:pt x="1280" y="24472"/>
                    <a:pt x="1452" y="24334"/>
                    <a:pt x="1452" y="24058"/>
                  </a:cubicBezTo>
                  <a:cubicBezTo>
                    <a:pt x="1729" y="23332"/>
                    <a:pt x="2005" y="22606"/>
                    <a:pt x="2144" y="21604"/>
                  </a:cubicBezTo>
                  <a:cubicBezTo>
                    <a:pt x="2316" y="21327"/>
                    <a:pt x="2455" y="20878"/>
                    <a:pt x="2455" y="20601"/>
                  </a:cubicBezTo>
                  <a:lnTo>
                    <a:pt x="2455" y="20325"/>
                  </a:lnTo>
                  <a:cubicBezTo>
                    <a:pt x="2593" y="19875"/>
                    <a:pt x="2731" y="19460"/>
                    <a:pt x="2731" y="19011"/>
                  </a:cubicBezTo>
                  <a:cubicBezTo>
                    <a:pt x="3181" y="17283"/>
                    <a:pt x="3734" y="15555"/>
                    <a:pt x="4183" y="13826"/>
                  </a:cubicBezTo>
                  <a:cubicBezTo>
                    <a:pt x="4736" y="12098"/>
                    <a:pt x="5324" y="10232"/>
                    <a:pt x="5911" y="8365"/>
                  </a:cubicBezTo>
                  <a:lnTo>
                    <a:pt x="5911" y="8227"/>
                  </a:lnTo>
                  <a:cubicBezTo>
                    <a:pt x="6188" y="7501"/>
                    <a:pt x="6464" y="6637"/>
                    <a:pt x="6775" y="5911"/>
                  </a:cubicBezTo>
                  <a:cubicBezTo>
                    <a:pt x="7052" y="5185"/>
                    <a:pt x="7328" y="4321"/>
                    <a:pt x="7640" y="3733"/>
                  </a:cubicBezTo>
                  <a:lnTo>
                    <a:pt x="8054" y="2869"/>
                  </a:lnTo>
                  <a:lnTo>
                    <a:pt x="8193" y="2593"/>
                  </a:lnTo>
                  <a:cubicBezTo>
                    <a:pt x="8504" y="1867"/>
                    <a:pt x="8780" y="1141"/>
                    <a:pt x="9057" y="450"/>
                  </a:cubicBezTo>
                  <a:cubicBezTo>
                    <a:pt x="8642" y="277"/>
                    <a:pt x="8193" y="139"/>
                    <a:pt x="7916" y="0"/>
                  </a:cubicBezTo>
                  <a:close/>
                </a:path>
              </a:pathLst>
            </a:custGeom>
            <a:solidFill>
              <a:srgbClr val="E6C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7" name="Google Shape;3427;p92"/>
            <p:cNvSpPr/>
            <p:nvPr/>
          </p:nvSpPr>
          <p:spPr>
            <a:xfrm>
              <a:off x="2548208" y="2286103"/>
              <a:ext cx="180678" cy="483609"/>
            </a:xfrm>
            <a:custGeom>
              <a:rect b="b" l="l" r="r" t="t"/>
              <a:pathLst>
                <a:path extrusionOk="0" h="26927" w="10060">
                  <a:moveTo>
                    <a:pt x="8642" y="1"/>
                  </a:moveTo>
                  <a:cubicBezTo>
                    <a:pt x="8469" y="1003"/>
                    <a:pt x="8193" y="1729"/>
                    <a:pt x="7778" y="2593"/>
                  </a:cubicBezTo>
                  <a:cubicBezTo>
                    <a:pt x="7329" y="3595"/>
                    <a:pt x="6914" y="4632"/>
                    <a:pt x="6603" y="5635"/>
                  </a:cubicBezTo>
                  <a:cubicBezTo>
                    <a:pt x="6188" y="6637"/>
                    <a:pt x="5739" y="7778"/>
                    <a:pt x="5462" y="8953"/>
                  </a:cubicBezTo>
                  <a:cubicBezTo>
                    <a:pt x="4736" y="11234"/>
                    <a:pt x="4149" y="13550"/>
                    <a:pt x="3457" y="15693"/>
                  </a:cubicBezTo>
                  <a:cubicBezTo>
                    <a:pt x="2005" y="20325"/>
                    <a:pt x="1418" y="21742"/>
                    <a:pt x="139" y="26374"/>
                  </a:cubicBezTo>
                  <a:cubicBezTo>
                    <a:pt x="139" y="26512"/>
                    <a:pt x="1" y="26788"/>
                    <a:pt x="1" y="26927"/>
                  </a:cubicBezTo>
                  <a:cubicBezTo>
                    <a:pt x="554" y="26788"/>
                    <a:pt x="1141" y="26650"/>
                    <a:pt x="1556" y="26512"/>
                  </a:cubicBezTo>
                  <a:cubicBezTo>
                    <a:pt x="2593" y="22779"/>
                    <a:pt x="3146" y="21465"/>
                    <a:pt x="4460" y="17594"/>
                  </a:cubicBezTo>
                  <a:cubicBezTo>
                    <a:pt x="5013" y="15417"/>
                    <a:pt x="5739" y="13273"/>
                    <a:pt x="6326" y="11096"/>
                  </a:cubicBezTo>
                  <a:cubicBezTo>
                    <a:pt x="6914" y="8953"/>
                    <a:pt x="7605" y="6914"/>
                    <a:pt x="8331" y="4909"/>
                  </a:cubicBezTo>
                  <a:cubicBezTo>
                    <a:pt x="9057" y="3319"/>
                    <a:pt x="9644" y="2178"/>
                    <a:pt x="10059" y="588"/>
                  </a:cubicBezTo>
                  <a:cubicBezTo>
                    <a:pt x="9644" y="450"/>
                    <a:pt x="9195" y="139"/>
                    <a:pt x="86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8" name="Google Shape;3428;p92"/>
            <p:cNvSpPr/>
            <p:nvPr/>
          </p:nvSpPr>
          <p:spPr>
            <a:xfrm>
              <a:off x="2389909" y="1525641"/>
              <a:ext cx="183767" cy="1254632"/>
            </a:xfrm>
            <a:custGeom>
              <a:rect b="b" l="l" r="r" t="t"/>
              <a:pathLst>
                <a:path extrusionOk="0" h="69857" w="10232">
                  <a:moveTo>
                    <a:pt x="4909" y="1729"/>
                  </a:moveTo>
                  <a:cubicBezTo>
                    <a:pt x="5496" y="1867"/>
                    <a:pt x="6050" y="2178"/>
                    <a:pt x="6361" y="2731"/>
                  </a:cubicBezTo>
                  <a:cubicBezTo>
                    <a:pt x="6361" y="3042"/>
                    <a:pt x="6499" y="3180"/>
                    <a:pt x="6499" y="3457"/>
                  </a:cubicBezTo>
                  <a:cubicBezTo>
                    <a:pt x="6499" y="3768"/>
                    <a:pt x="6499" y="3906"/>
                    <a:pt x="6361" y="4044"/>
                  </a:cubicBezTo>
                  <a:cubicBezTo>
                    <a:pt x="6222" y="4459"/>
                    <a:pt x="5911" y="4770"/>
                    <a:pt x="5635" y="4770"/>
                  </a:cubicBezTo>
                  <a:cubicBezTo>
                    <a:pt x="5185" y="4909"/>
                    <a:pt x="4909" y="4909"/>
                    <a:pt x="4494" y="4909"/>
                  </a:cubicBezTo>
                  <a:lnTo>
                    <a:pt x="3630" y="4459"/>
                  </a:lnTo>
                  <a:cubicBezTo>
                    <a:pt x="3319" y="4183"/>
                    <a:pt x="3042" y="3906"/>
                    <a:pt x="3042" y="3457"/>
                  </a:cubicBezTo>
                  <a:cubicBezTo>
                    <a:pt x="3042" y="3180"/>
                    <a:pt x="3181" y="2731"/>
                    <a:pt x="3319" y="2455"/>
                  </a:cubicBezTo>
                  <a:cubicBezTo>
                    <a:pt x="3457" y="2455"/>
                    <a:pt x="3457" y="2316"/>
                    <a:pt x="3630" y="2316"/>
                  </a:cubicBezTo>
                  <a:cubicBezTo>
                    <a:pt x="3630" y="2178"/>
                    <a:pt x="3768" y="2178"/>
                    <a:pt x="3768" y="2178"/>
                  </a:cubicBezTo>
                  <a:cubicBezTo>
                    <a:pt x="3906" y="2040"/>
                    <a:pt x="4045" y="1867"/>
                    <a:pt x="4183" y="1867"/>
                  </a:cubicBezTo>
                  <a:cubicBezTo>
                    <a:pt x="4321" y="1867"/>
                    <a:pt x="4494" y="1729"/>
                    <a:pt x="4771" y="1729"/>
                  </a:cubicBezTo>
                  <a:close/>
                  <a:moveTo>
                    <a:pt x="4321" y="0"/>
                  </a:moveTo>
                  <a:cubicBezTo>
                    <a:pt x="3768" y="0"/>
                    <a:pt x="3181" y="0"/>
                    <a:pt x="2593" y="139"/>
                  </a:cubicBezTo>
                  <a:cubicBezTo>
                    <a:pt x="1729" y="139"/>
                    <a:pt x="865" y="311"/>
                    <a:pt x="1" y="450"/>
                  </a:cubicBezTo>
                  <a:lnTo>
                    <a:pt x="1" y="3180"/>
                  </a:lnTo>
                  <a:cubicBezTo>
                    <a:pt x="1" y="5323"/>
                    <a:pt x="173" y="7501"/>
                    <a:pt x="312" y="9506"/>
                  </a:cubicBezTo>
                  <a:cubicBezTo>
                    <a:pt x="450" y="10819"/>
                    <a:pt x="450" y="12098"/>
                    <a:pt x="588" y="13412"/>
                  </a:cubicBezTo>
                  <a:cubicBezTo>
                    <a:pt x="726" y="14691"/>
                    <a:pt x="865" y="16142"/>
                    <a:pt x="1038" y="17421"/>
                  </a:cubicBezTo>
                  <a:lnTo>
                    <a:pt x="1176" y="20014"/>
                  </a:lnTo>
                  <a:cubicBezTo>
                    <a:pt x="1314" y="22191"/>
                    <a:pt x="1591" y="24196"/>
                    <a:pt x="1729" y="26373"/>
                  </a:cubicBezTo>
                  <a:lnTo>
                    <a:pt x="1729" y="26788"/>
                  </a:lnTo>
                  <a:cubicBezTo>
                    <a:pt x="1902" y="29519"/>
                    <a:pt x="2178" y="32111"/>
                    <a:pt x="2316" y="34704"/>
                  </a:cubicBezTo>
                  <a:cubicBezTo>
                    <a:pt x="2455" y="34704"/>
                    <a:pt x="2593" y="34876"/>
                    <a:pt x="2593" y="35153"/>
                  </a:cubicBezTo>
                  <a:cubicBezTo>
                    <a:pt x="2593" y="35291"/>
                    <a:pt x="2455" y="35430"/>
                    <a:pt x="2455" y="35430"/>
                  </a:cubicBezTo>
                  <a:cubicBezTo>
                    <a:pt x="2455" y="37020"/>
                    <a:pt x="2593" y="38333"/>
                    <a:pt x="2766" y="39612"/>
                  </a:cubicBezTo>
                  <a:lnTo>
                    <a:pt x="2766" y="40476"/>
                  </a:lnTo>
                  <a:lnTo>
                    <a:pt x="2904" y="40925"/>
                  </a:lnTo>
                  <a:cubicBezTo>
                    <a:pt x="3181" y="45246"/>
                    <a:pt x="3630" y="49843"/>
                    <a:pt x="3906" y="54579"/>
                  </a:cubicBezTo>
                  <a:cubicBezTo>
                    <a:pt x="4045" y="55615"/>
                    <a:pt x="4045" y="56618"/>
                    <a:pt x="4183" y="57759"/>
                  </a:cubicBezTo>
                  <a:cubicBezTo>
                    <a:pt x="4183" y="59210"/>
                    <a:pt x="4321" y="60627"/>
                    <a:pt x="4494" y="62217"/>
                  </a:cubicBezTo>
                  <a:lnTo>
                    <a:pt x="4494" y="62528"/>
                  </a:lnTo>
                  <a:lnTo>
                    <a:pt x="4494" y="62667"/>
                  </a:lnTo>
                  <a:lnTo>
                    <a:pt x="4494" y="62805"/>
                  </a:lnTo>
                  <a:lnTo>
                    <a:pt x="4494" y="62943"/>
                  </a:lnTo>
                  <a:cubicBezTo>
                    <a:pt x="4494" y="63946"/>
                    <a:pt x="4632" y="64948"/>
                    <a:pt x="4632" y="65985"/>
                  </a:cubicBezTo>
                  <a:cubicBezTo>
                    <a:pt x="4632" y="66538"/>
                    <a:pt x="4771" y="67126"/>
                    <a:pt x="4771" y="67713"/>
                  </a:cubicBezTo>
                  <a:lnTo>
                    <a:pt x="4771" y="68128"/>
                  </a:lnTo>
                  <a:lnTo>
                    <a:pt x="4771" y="68577"/>
                  </a:lnTo>
                  <a:lnTo>
                    <a:pt x="4909" y="69718"/>
                  </a:lnTo>
                  <a:lnTo>
                    <a:pt x="4909" y="69856"/>
                  </a:lnTo>
                  <a:lnTo>
                    <a:pt x="5911" y="69856"/>
                  </a:lnTo>
                  <a:cubicBezTo>
                    <a:pt x="6775" y="67852"/>
                    <a:pt x="7501" y="65536"/>
                    <a:pt x="8365" y="62943"/>
                  </a:cubicBezTo>
                  <a:cubicBezTo>
                    <a:pt x="8365" y="62805"/>
                    <a:pt x="8365" y="62805"/>
                    <a:pt x="8504" y="62667"/>
                  </a:cubicBezTo>
                  <a:lnTo>
                    <a:pt x="8504" y="62528"/>
                  </a:lnTo>
                  <a:cubicBezTo>
                    <a:pt x="8504" y="62356"/>
                    <a:pt x="8504" y="62217"/>
                    <a:pt x="8642" y="62079"/>
                  </a:cubicBezTo>
                  <a:cubicBezTo>
                    <a:pt x="8815" y="61492"/>
                    <a:pt x="8953" y="61077"/>
                    <a:pt x="9091" y="60489"/>
                  </a:cubicBezTo>
                  <a:cubicBezTo>
                    <a:pt x="9368" y="59763"/>
                    <a:pt x="9506" y="59072"/>
                    <a:pt x="9817" y="58346"/>
                  </a:cubicBezTo>
                  <a:lnTo>
                    <a:pt x="9817" y="58035"/>
                  </a:lnTo>
                  <a:lnTo>
                    <a:pt x="9955" y="57759"/>
                  </a:lnTo>
                  <a:lnTo>
                    <a:pt x="9955" y="57620"/>
                  </a:lnTo>
                  <a:lnTo>
                    <a:pt x="9955" y="57482"/>
                  </a:lnTo>
                  <a:lnTo>
                    <a:pt x="10094" y="57171"/>
                  </a:lnTo>
                  <a:lnTo>
                    <a:pt x="10232" y="56894"/>
                  </a:lnTo>
                  <a:cubicBezTo>
                    <a:pt x="10094" y="56756"/>
                    <a:pt x="10094" y="56756"/>
                    <a:pt x="10094" y="56618"/>
                  </a:cubicBezTo>
                  <a:cubicBezTo>
                    <a:pt x="10232" y="55166"/>
                    <a:pt x="10094" y="53438"/>
                    <a:pt x="10094" y="51710"/>
                  </a:cubicBezTo>
                  <a:cubicBezTo>
                    <a:pt x="10094" y="49843"/>
                    <a:pt x="9955" y="48115"/>
                    <a:pt x="9817" y="46663"/>
                  </a:cubicBezTo>
                  <a:cubicBezTo>
                    <a:pt x="9506" y="43656"/>
                    <a:pt x="9368" y="40614"/>
                    <a:pt x="9091" y="37607"/>
                  </a:cubicBezTo>
                  <a:lnTo>
                    <a:pt x="9091" y="37296"/>
                  </a:lnTo>
                  <a:cubicBezTo>
                    <a:pt x="8642" y="32975"/>
                    <a:pt x="8365" y="28102"/>
                    <a:pt x="8089" y="23470"/>
                  </a:cubicBezTo>
                  <a:cubicBezTo>
                    <a:pt x="7951" y="21189"/>
                    <a:pt x="7778" y="18873"/>
                    <a:pt x="7640" y="16730"/>
                  </a:cubicBezTo>
                  <a:lnTo>
                    <a:pt x="7640" y="16281"/>
                  </a:lnTo>
                  <a:cubicBezTo>
                    <a:pt x="7501" y="14691"/>
                    <a:pt x="7501" y="13273"/>
                    <a:pt x="7363" y="11822"/>
                  </a:cubicBezTo>
                  <a:cubicBezTo>
                    <a:pt x="7225" y="7363"/>
                    <a:pt x="6914" y="3768"/>
                    <a:pt x="6637" y="588"/>
                  </a:cubicBezTo>
                  <a:lnTo>
                    <a:pt x="6637" y="450"/>
                  </a:lnTo>
                  <a:lnTo>
                    <a:pt x="6499" y="311"/>
                  </a:lnTo>
                  <a:lnTo>
                    <a:pt x="6361" y="311"/>
                  </a:lnTo>
                  <a:cubicBezTo>
                    <a:pt x="6222" y="139"/>
                    <a:pt x="6050" y="139"/>
                    <a:pt x="5773" y="0"/>
                  </a:cubicBezTo>
                  <a:close/>
                </a:path>
              </a:pathLst>
            </a:custGeom>
            <a:solidFill>
              <a:srgbClr val="FF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9" name="Google Shape;3429;p92"/>
            <p:cNvSpPr/>
            <p:nvPr/>
          </p:nvSpPr>
          <p:spPr>
            <a:xfrm>
              <a:off x="2286855" y="1533705"/>
              <a:ext cx="144668" cy="623284"/>
            </a:xfrm>
            <a:custGeom>
              <a:rect b="b" l="l" r="r" t="t"/>
              <a:pathLst>
                <a:path extrusionOk="0" h="34704" w="8055">
                  <a:moveTo>
                    <a:pt x="5739" y="1"/>
                  </a:moveTo>
                  <a:cubicBezTo>
                    <a:pt x="5324" y="1"/>
                    <a:pt x="4736" y="139"/>
                    <a:pt x="4321" y="139"/>
                  </a:cubicBezTo>
                  <a:lnTo>
                    <a:pt x="4010" y="277"/>
                  </a:lnTo>
                  <a:cubicBezTo>
                    <a:pt x="3944" y="277"/>
                    <a:pt x="3877" y="285"/>
                    <a:pt x="3813" y="297"/>
                  </a:cubicBezTo>
                  <a:lnTo>
                    <a:pt x="3813" y="297"/>
                  </a:lnTo>
                  <a:cubicBezTo>
                    <a:pt x="3783" y="285"/>
                    <a:pt x="3756" y="277"/>
                    <a:pt x="3734" y="277"/>
                  </a:cubicBezTo>
                  <a:lnTo>
                    <a:pt x="3319" y="416"/>
                  </a:lnTo>
                  <a:cubicBezTo>
                    <a:pt x="3424" y="416"/>
                    <a:pt x="3609" y="336"/>
                    <a:pt x="3813" y="297"/>
                  </a:cubicBezTo>
                  <a:lnTo>
                    <a:pt x="3813" y="297"/>
                  </a:lnTo>
                  <a:cubicBezTo>
                    <a:pt x="3965" y="364"/>
                    <a:pt x="4183" y="582"/>
                    <a:pt x="4183" y="727"/>
                  </a:cubicBezTo>
                  <a:cubicBezTo>
                    <a:pt x="4183" y="1003"/>
                    <a:pt x="4010" y="1280"/>
                    <a:pt x="3734" y="1280"/>
                  </a:cubicBezTo>
                  <a:lnTo>
                    <a:pt x="3319" y="1280"/>
                  </a:lnTo>
                  <a:cubicBezTo>
                    <a:pt x="2455" y="1418"/>
                    <a:pt x="1418" y="1418"/>
                    <a:pt x="554" y="1418"/>
                  </a:cubicBezTo>
                  <a:lnTo>
                    <a:pt x="416" y="1729"/>
                  </a:lnTo>
                  <a:lnTo>
                    <a:pt x="416" y="2144"/>
                  </a:lnTo>
                  <a:lnTo>
                    <a:pt x="1003" y="2144"/>
                  </a:lnTo>
                  <a:cubicBezTo>
                    <a:pt x="1141" y="2144"/>
                    <a:pt x="1418" y="2282"/>
                    <a:pt x="1418" y="2593"/>
                  </a:cubicBezTo>
                  <a:cubicBezTo>
                    <a:pt x="1418" y="2593"/>
                    <a:pt x="1418" y="2731"/>
                    <a:pt x="1280" y="2870"/>
                  </a:cubicBezTo>
                  <a:cubicBezTo>
                    <a:pt x="1141" y="3008"/>
                    <a:pt x="1141" y="3008"/>
                    <a:pt x="1003" y="3008"/>
                  </a:cubicBezTo>
                  <a:lnTo>
                    <a:pt x="277" y="3008"/>
                  </a:lnTo>
                  <a:lnTo>
                    <a:pt x="139" y="3457"/>
                  </a:lnTo>
                  <a:lnTo>
                    <a:pt x="139" y="3734"/>
                  </a:lnTo>
                  <a:lnTo>
                    <a:pt x="416" y="3595"/>
                  </a:lnTo>
                  <a:lnTo>
                    <a:pt x="1141" y="3595"/>
                  </a:lnTo>
                  <a:cubicBezTo>
                    <a:pt x="1280" y="3734"/>
                    <a:pt x="1280" y="3872"/>
                    <a:pt x="1418" y="4010"/>
                  </a:cubicBezTo>
                  <a:cubicBezTo>
                    <a:pt x="1418" y="4010"/>
                    <a:pt x="1280" y="4183"/>
                    <a:pt x="1280" y="4321"/>
                  </a:cubicBezTo>
                  <a:cubicBezTo>
                    <a:pt x="1141" y="4460"/>
                    <a:pt x="1141" y="4460"/>
                    <a:pt x="1003" y="4460"/>
                  </a:cubicBezTo>
                  <a:cubicBezTo>
                    <a:pt x="727" y="4460"/>
                    <a:pt x="416" y="4598"/>
                    <a:pt x="139" y="4598"/>
                  </a:cubicBezTo>
                  <a:lnTo>
                    <a:pt x="1" y="5185"/>
                  </a:lnTo>
                  <a:lnTo>
                    <a:pt x="1418" y="5185"/>
                  </a:lnTo>
                  <a:cubicBezTo>
                    <a:pt x="1591" y="5324"/>
                    <a:pt x="1591" y="5462"/>
                    <a:pt x="1591" y="5600"/>
                  </a:cubicBezTo>
                  <a:cubicBezTo>
                    <a:pt x="1591" y="5600"/>
                    <a:pt x="1591" y="5739"/>
                    <a:pt x="1418" y="5911"/>
                  </a:cubicBezTo>
                  <a:cubicBezTo>
                    <a:pt x="1418" y="6050"/>
                    <a:pt x="1280" y="6050"/>
                    <a:pt x="1141" y="6050"/>
                  </a:cubicBezTo>
                  <a:cubicBezTo>
                    <a:pt x="865" y="6050"/>
                    <a:pt x="416" y="6188"/>
                    <a:pt x="139" y="6188"/>
                  </a:cubicBezTo>
                  <a:lnTo>
                    <a:pt x="1" y="6188"/>
                  </a:lnTo>
                  <a:lnTo>
                    <a:pt x="1" y="6775"/>
                  </a:lnTo>
                  <a:lnTo>
                    <a:pt x="1" y="7190"/>
                  </a:lnTo>
                  <a:cubicBezTo>
                    <a:pt x="277" y="7052"/>
                    <a:pt x="727" y="7052"/>
                    <a:pt x="1003" y="7052"/>
                  </a:cubicBezTo>
                  <a:cubicBezTo>
                    <a:pt x="1280" y="7052"/>
                    <a:pt x="1418" y="7190"/>
                    <a:pt x="1418" y="7329"/>
                  </a:cubicBezTo>
                  <a:cubicBezTo>
                    <a:pt x="1418" y="7467"/>
                    <a:pt x="1418" y="7640"/>
                    <a:pt x="1280" y="7778"/>
                  </a:cubicBezTo>
                  <a:cubicBezTo>
                    <a:pt x="1280" y="7778"/>
                    <a:pt x="1141" y="7916"/>
                    <a:pt x="1003" y="7916"/>
                  </a:cubicBezTo>
                  <a:lnTo>
                    <a:pt x="554" y="7916"/>
                  </a:lnTo>
                  <a:cubicBezTo>
                    <a:pt x="416" y="8054"/>
                    <a:pt x="277" y="8054"/>
                    <a:pt x="139" y="8054"/>
                  </a:cubicBezTo>
                  <a:lnTo>
                    <a:pt x="139" y="9057"/>
                  </a:lnTo>
                  <a:lnTo>
                    <a:pt x="139" y="9506"/>
                  </a:lnTo>
                  <a:cubicBezTo>
                    <a:pt x="727" y="9368"/>
                    <a:pt x="1141" y="9368"/>
                    <a:pt x="1867" y="9195"/>
                  </a:cubicBezTo>
                  <a:lnTo>
                    <a:pt x="2282" y="9195"/>
                  </a:lnTo>
                  <a:cubicBezTo>
                    <a:pt x="2870" y="9057"/>
                    <a:pt x="3457" y="9057"/>
                    <a:pt x="4010" y="8919"/>
                  </a:cubicBezTo>
                  <a:cubicBezTo>
                    <a:pt x="4183" y="8919"/>
                    <a:pt x="4460" y="9195"/>
                    <a:pt x="4460" y="9368"/>
                  </a:cubicBezTo>
                  <a:cubicBezTo>
                    <a:pt x="4460" y="9506"/>
                    <a:pt x="4460" y="9644"/>
                    <a:pt x="4321" y="9783"/>
                  </a:cubicBezTo>
                  <a:cubicBezTo>
                    <a:pt x="4321" y="9783"/>
                    <a:pt x="4183" y="9921"/>
                    <a:pt x="4010" y="9921"/>
                  </a:cubicBezTo>
                  <a:cubicBezTo>
                    <a:pt x="3457" y="9921"/>
                    <a:pt x="3008" y="10059"/>
                    <a:pt x="2455" y="10059"/>
                  </a:cubicBezTo>
                  <a:cubicBezTo>
                    <a:pt x="1867" y="10059"/>
                    <a:pt x="1280" y="10232"/>
                    <a:pt x="554" y="10370"/>
                  </a:cubicBezTo>
                  <a:lnTo>
                    <a:pt x="277" y="10370"/>
                  </a:lnTo>
                  <a:cubicBezTo>
                    <a:pt x="277" y="10923"/>
                    <a:pt x="416" y="11373"/>
                    <a:pt x="416" y="11787"/>
                  </a:cubicBezTo>
                  <a:lnTo>
                    <a:pt x="1003" y="11787"/>
                  </a:lnTo>
                  <a:cubicBezTo>
                    <a:pt x="1141" y="11787"/>
                    <a:pt x="1418" y="11960"/>
                    <a:pt x="1418" y="12237"/>
                  </a:cubicBezTo>
                  <a:cubicBezTo>
                    <a:pt x="1418" y="12237"/>
                    <a:pt x="1418" y="12375"/>
                    <a:pt x="1280" y="12513"/>
                  </a:cubicBezTo>
                  <a:cubicBezTo>
                    <a:pt x="1280" y="12652"/>
                    <a:pt x="1141" y="12652"/>
                    <a:pt x="1003" y="12652"/>
                  </a:cubicBezTo>
                  <a:lnTo>
                    <a:pt x="554" y="12652"/>
                  </a:lnTo>
                  <a:lnTo>
                    <a:pt x="554" y="13101"/>
                  </a:lnTo>
                  <a:lnTo>
                    <a:pt x="554" y="13239"/>
                  </a:lnTo>
                  <a:lnTo>
                    <a:pt x="727" y="13516"/>
                  </a:lnTo>
                  <a:cubicBezTo>
                    <a:pt x="865" y="13516"/>
                    <a:pt x="1141" y="13516"/>
                    <a:pt x="1591" y="13377"/>
                  </a:cubicBezTo>
                  <a:cubicBezTo>
                    <a:pt x="1729" y="13377"/>
                    <a:pt x="1729" y="13516"/>
                    <a:pt x="1867" y="13516"/>
                  </a:cubicBezTo>
                  <a:cubicBezTo>
                    <a:pt x="1867" y="13516"/>
                    <a:pt x="2006" y="13688"/>
                    <a:pt x="2006" y="13827"/>
                  </a:cubicBezTo>
                  <a:cubicBezTo>
                    <a:pt x="2006" y="13965"/>
                    <a:pt x="2006" y="14103"/>
                    <a:pt x="1867" y="14103"/>
                  </a:cubicBezTo>
                  <a:cubicBezTo>
                    <a:pt x="1729" y="14242"/>
                    <a:pt x="1729" y="14242"/>
                    <a:pt x="1591" y="14242"/>
                  </a:cubicBezTo>
                  <a:cubicBezTo>
                    <a:pt x="1280" y="14380"/>
                    <a:pt x="1141" y="14380"/>
                    <a:pt x="865" y="14380"/>
                  </a:cubicBezTo>
                  <a:lnTo>
                    <a:pt x="865" y="14553"/>
                  </a:lnTo>
                  <a:lnTo>
                    <a:pt x="865" y="14691"/>
                  </a:lnTo>
                  <a:lnTo>
                    <a:pt x="865" y="14967"/>
                  </a:lnTo>
                  <a:lnTo>
                    <a:pt x="865" y="15106"/>
                  </a:lnTo>
                  <a:cubicBezTo>
                    <a:pt x="1141" y="14967"/>
                    <a:pt x="1591" y="14829"/>
                    <a:pt x="1867" y="14829"/>
                  </a:cubicBezTo>
                  <a:cubicBezTo>
                    <a:pt x="2006" y="14829"/>
                    <a:pt x="2144" y="14829"/>
                    <a:pt x="2144" y="14967"/>
                  </a:cubicBezTo>
                  <a:cubicBezTo>
                    <a:pt x="2282" y="14967"/>
                    <a:pt x="2282" y="15106"/>
                    <a:pt x="2282" y="15244"/>
                  </a:cubicBezTo>
                  <a:lnTo>
                    <a:pt x="2282" y="15555"/>
                  </a:lnTo>
                  <a:cubicBezTo>
                    <a:pt x="2144" y="15693"/>
                    <a:pt x="2006" y="15693"/>
                    <a:pt x="2006" y="15693"/>
                  </a:cubicBezTo>
                  <a:lnTo>
                    <a:pt x="1867" y="15693"/>
                  </a:lnTo>
                  <a:cubicBezTo>
                    <a:pt x="1591" y="15832"/>
                    <a:pt x="1280" y="15832"/>
                    <a:pt x="1003" y="15970"/>
                  </a:cubicBezTo>
                  <a:lnTo>
                    <a:pt x="1141" y="16108"/>
                  </a:lnTo>
                  <a:cubicBezTo>
                    <a:pt x="1418" y="16108"/>
                    <a:pt x="1867" y="15970"/>
                    <a:pt x="2282" y="15970"/>
                  </a:cubicBezTo>
                  <a:cubicBezTo>
                    <a:pt x="2593" y="15970"/>
                    <a:pt x="2731" y="16108"/>
                    <a:pt x="2731" y="16419"/>
                  </a:cubicBezTo>
                  <a:cubicBezTo>
                    <a:pt x="2731" y="16557"/>
                    <a:pt x="2731" y="16696"/>
                    <a:pt x="2593" y="16696"/>
                  </a:cubicBezTo>
                  <a:cubicBezTo>
                    <a:pt x="2593" y="16834"/>
                    <a:pt x="2455" y="16834"/>
                    <a:pt x="2282" y="16834"/>
                  </a:cubicBezTo>
                  <a:cubicBezTo>
                    <a:pt x="2006" y="16972"/>
                    <a:pt x="1729" y="16972"/>
                    <a:pt x="1280" y="16972"/>
                  </a:cubicBezTo>
                  <a:lnTo>
                    <a:pt x="1280" y="17283"/>
                  </a:lnTo>
                  <a:lnTo>
                    <a:pt x="1280" y="17560"/>
                  </a:lnTo>
                  <a:cubicBezTo>
                    <a:pt x="2006" y="17421"/>
                    <a:pt x="2870" y="17283"/>
                    <a:pt x="3596" y="17283"/>
                  </a:cubicBezTo>
                  <a:cubicBezTo>
                    <a:pt x="4010" y="17283"/>
                    <a:pt x="4460" y="17283"/>
                    <a:pt x="4874" y="17145"/>
                  </a:cubicBezTo>
                  <a:cubicBezTo>
                    <a:pt x="5186" y="17145"/>
                    <a:pt x="5324" y="17421"/>
                    <a:pt x="5324" y="17560"/>
                  </a:cubicBezTo>
                  <a:cubicBezTo>
                    <a:pt x="5462" y="17836"/>
                    <a:pt x="5186" y="18009"/>
                    <a:pt x="5047" y="18147"/>
                  </a:cubicBezTo>
                  <a:lnTo>
                    <a:pt x="3596" y="18147"/>
                  </a:lnTo>
                  <a:cubicBezTo>
                    <a:pt x="3008" y="18286"/>
                    <a:pt x="2144" y="18286"/>
                    <a:pt x="1418" y="18424"/>
                  </a:cubicBezTo>
                  <a:lnTo>
                    <a:pt x="1591" y="18700"/>
                  </a:lnTo>
                  <a:lnTo>
                    <a:pt x="1591" y="19011"/>
                  </a:lnTo>
                  <a:lnTo>
                    <a:pt x="2593" y="19011"/>
                  </a:lnTo>
                  <a:cubicBezTo>
                    <a:pt x="2870" y="19011"/>
                    <a:pt x="3008" y="19150"/>
                    <a:pt x="3008" y="19288"/>
                  </a:cubicBezTo>
                  <a:lnTo>
                    <a:pt x="3008" y="19737"/>
                  </a:lnTo>
                  <a:cubicBezTo>
                    <a:pt x="2870" y="19737"/>
                    <a:pt x="2731" y="19876"/>
                    <a:pt x="2593" y="19876"/>
                  </a:cubicBezTo>
                  <a:lnTo>
                    <a:pt x="1729" y="19876"/>
                  </a:lnTo>
                  <a:cubicBezTo>
                    <a:pt x="1729" y="20014"/>
                    <a:pt x="1867" y="20290"/>
                    <a:pt x="1867" y="20429"/>
                  </a:cubicBezTo>
                  <a:lnTo>
                    <a:pt x="2870" y="20429"/>
                  </a:lnTo>
                  <a:cubicBezTo>
                    <a:pt x="3008" y="20429"/>
                    <a:pt x="3319" y="20601"/>
                    <a:pt x="3319" y="20740"/>
                  </a:cubicBezTo>
                  <a:cubicBezTo>
                    <a:pt x="3319" y="20878"/>
                    <a:pt x="3319" y="21016"/>
                    <a:pt x="3146" y="21155"/>
                  </a:cubicBezTo>
                  <a:cubicBezTo>
                    <a:pt x="3146" y="21155"/>
                    <a:pt x="3008" y="21293"/>
                    <a:pt x="2870" y="21293"/>
                  </a:cubicBezTo>
                  <a:lnTo>
                    <a:pt x="2006" y="21293"/>
                  </a:lnTo>
                  <a:lnTo>
                    <a:pt x="2006" y="21742"/>
                  </a:lnTo>
                  <a:lnTo>
                    <a:pt x="2006" y="22019"/>
                  </a:lnTo>
                  <a:cubicBezTo>
                    <a:pt x="2282" y="22019"/>
                    <a:pt x="2731" y="21880"/>
                    <a:pt x="3008" y="21880"/>
                  </a:cubicBezTo>
                  <a:cubicBezTo>
                    <a:pt x="3146" y="21880"/>
                    <a:pt x="3319" y="21880"/>
                    <a:pt x="3319" y="22019"/>
                  </a:cubicBezTo>
                  <a:cubicBezTo>
                    <a:pt x="3457" y="22019"/>
                    <a:pt x="3457" y="22157"/>
                    <a:pt x="3457" y="22330"/>
                  </a:cubicBezTo>
                  <a:cubicBezTo>
                    <a:pt x="3457" y="22468"/>
                    <a:pt x="3457" y="22606"/>
                    <a:pt x="3319" y="22606"/>
                  </a:cubicBezTo>
                  <a:cubicBezTo>
                    <a:pt x="3319" y="22745"/>
                    <a:pt x="3146" y="22745"/>
                    <a:pt x="3008" y="22745"/>
                  </a:cubicBezTo>
                  <a:cubicBezTo>
                    <a:pt x="2731" y="22883"/>
                    <a:pt x="2455" y="22883"/>
                    <a:pt x="2144" y="22883"/>
                  </a:cubicBezTo>
                  <a:cubicBezTo>
                    <a:pt x="2144" y="23194"/>
                    <a:pt x="2144" y="23470"/>
                    <a:pt x="2282" y="23747"/>
                  </a:cubicBezTo>
                  <a:cubicBezTo>
                    <a:pt x="2593" y="23609"/>
                    <a:pt x="3008" y="23609"/>
                    <a:pt x="3457" y="23609"/>
                  </a:cubicBezTo>
                  <a:cubicBezTo>
                    <a:pt x="3734" y="23609"/>
                    <a:pt x="3872" y="23747"/>
                    <a:pt x="3872" y="24058"/>
                  </a:cubicBezTo>
                  <a:cubicBezTo>
                    <a:pt x="3872" y="24196"/>
                    <a:pt x="3872" y="24334"/>
                    <a:pt x="3734" y="24473"/>
                  </a:cubicBezTo>
                  <a:cubicBezTo>
                    <a:pt x="3734" y="24473"/>
                    <a:pt x="3596" y="24473"/>
                    <a:pt x="3457" y="24611"/>
                  </a:cubicBezTo>
                  <a:lnTo>
                    <a:pt x="2282" y="24611"/>
                  </a:lnTo>
                  <a:cubicBezTo>
                    <a:pt x="2455" y="24922"/>
                    <a:pt x="2455" y="25199"/>
                    <a:pt x="2455" y="25475"/>
                  </a:cubicBezTo>
                  <a:lnTo>
                    <a:pt x="3457" y="25475"/>
                  </a:lnTo>
                  <a:cubicBezTo>
                    <a:pt x="4010" y="25475"/>
                    <a:pt x="4598" y="25337"/>
                    <a:pt x="5324" y="25337"/>
                  </a:cubicBezTo>
                  <a:cubicBezTo>
                    <a:pt x="5462" y="25199"/>
                    <a:pt x="5462" y="25199"/>
                    <a:pt x="5600" y="25199"/>
                  </a:cubicBezTo>
                  <a:lnTo>
                    <a:pt x="5739" y="25199"/>
                  </a:lnTo>
                  <a:cubicBezTo>
                    <a:pt x="6050" y="25199"/>
                    <a:pt x="6188" y="25337"/>
                    <a:pt x="6188" y="25475"/>
                  </a:cubicBezTo>
                  <a:cubicBezTo>
                    <a:pt x="6326" y="25613"/>
                    <a:pt x="6326" y="25786"/>
                    <a:pt x="6188" y="25786"/>
                  </a:cubicBezTo>
                  <a:cubicBezTo>
                    <a:pt x="6188" y="25924"/>
                    <a:pt x="6050" y="26063"/>
                    <a:pt x="5911" y="26063"/>
                  </a:cubicBezTo>
                  <a:cubicBezTo>
                    <a:pt x="5462" y="26201"/>
                    <a:pt x="4736" y="26339"/>
                    <a:pt x="4010" y="26339"/>
                  </a:cubicBezTo>
                  <a:lnTo>
                    <a:pt x="2593" y="26339"/>
                  </a:lnTo>
                  <a:lnTo>
                    <a:pt x="2593" y="27342"/>
                  </a:lnTo>
                  <a:cubicBezTo>
                    <a:pt x="2593" y="27514"/>
                    <a:pt x="2731" y="27653"/>
                    <a:pt x="2731" y="27791"/>
                  </a:cubicBezTo>
                  <a:cubicBezTo>
                    <a:pt x="2870" y="27653"/>
                    <a:pt x="3146" y="27653"/>
                    <a:pt x="3457" y="27653"/>
                  </a:cubicBezTo>
                  <a:cubicBezTo>
                    <a:pt x="3596" y="27653"/>
                    <a:pt x="3872" y="27791"/>
                    <a:pt x="3872" y="28068"/>
                  </a:cubicBezTo>
                  <a:cubicBezTo>
                    <a:pt x="3872" y="28206"/>
                    <a:pt x="3734" y="28517"/>
                    <a:pt x="3457" y="28517"/>
                  </a:cubicBezTo>
                  <a:cubicBezTo>
                    <a:pt x="3146" y="28517"/>
                    <a:pt x="3008" y="28655"/>
                    <a:pt x="2731" y="28655"/>
                  </a:cubicBezTo>
                  <a:lnTo>
                    <a:pt x="2870" y="29519"/>
                  </a:lnTo>
                  <a:cubicBezTo>
                    <a:pt x="3008" y="29381"/>
                    <a:pt x="3319" y="29381"/>
                    <a:pt x="3596" y="29381"/>
                  </a:cubicBezTo>
                  <a:cubicBezTo>
                    <a:pt x="3872" y="29381"/>
                    <a:pt x="4010" y="29519"/>
                    <a:pt x="4010" y="29796"/>
                  </a:cubicBezTo>
                  <a:cubicBezTo>
                    <a:pt x="4183" y="29934"/>
                    <a:pt x="3872" y="30245"/>
                    <a:pt x="3734" y="30245"/>
                  </a:cubicBezTo>
                  <a:lnTo>
                    <a:pt x="3457" y="30245"/>
                  </a:lnTo>
                  <a:cubicBezTo>
                    <a:pt x="3146" y="30383"/>
                    <a:pt x="3008" y="30383"/>
                    <a:pt x="2870" y="30383"/>
                  </a:cubicBezTo>
                  <a:lnTo>
                    <a:pt x="2870" y="30971"/>
                  </a:lnTo>
                  <a:cubicBezTo>
                    <a:pt x="3146" y="30798"/>
                    <a:pt x="3457" y="30798"/>
                    <a:pt x="3872" y="30798"/>
                  </a:cubicBezTo>
                  <a:cubicBezTo>
                    <a:pt x="4010" y="30798"/>
                    <a:pt x="4321" y="30971"/>
                    <a:pt x="4321" y="31248"/>
                  </a:cubicBezTo>
                  <a:cubicBezTo>
                    <a:pt x="4321" y="31386"/>
                    <a:pt x="4183" y="31662"/>
                    <a:pt x="3872" y="31662"/>
                  </a:cubicBezTo>
                  <a:cubicBezTo>
                    <a:pt x="3596" y="31662"/>
                    <a:pt x="3319" y="31835"/>
                    <a:pt x="3008" y="31835"/>
                  </a:cubicBezTo>
                  <a:lnTo>
                    <a:pt x="3008" y="32388"/>
                  </a:lnTo>
                  <a:lnTo>
                    <a:pt x="3008" y="32976"/>
                  </a:lnTo>
                  <a:lnTo>
                    <a:pt x="3596" y="32837"/>
                  </a:lnTo>
                  <a:cubicBezTo>
                    <a:pt x="3734" y="32837"/>
                    <a:pt x="4010" y="32837"/>
                    <a:pt x="4321" y="32699"/>
                  </a:cubicBezTo>
                  <a:cubicBezTo>
                    <a:pt x="4598" y="32699"/>
                    <a:pt x="4736" y="32976"/>
                    <a:pt x="4736" y="33114"/>
                  </a:cubicBezTo>
                  <a:cubicBezTo>
                    <a:pt x="4874" y="33252"/>
                    <a:pt x="4736" y="33391"/>
                    <a:pt x="4736" y="33391"/>
                  </a:cubicBezTo>
                  <a:lnTo>
                    <a:pt x="4460" y="33702"/>
                  </a:lnTo>
                  <a:cubicBezTo>
                    <a:pt x="4183" y="33702"/>
                    <a:pt x="3872" y="33702"/>
                    <a:pt x="3596" y="33840"/>
                  </a:cubicBezTo>
                  <a:lnTo>
                    <a:pt x="3146" y="33840"/>
                  </a:lnTo>
                  <a:lnTo>
                    <a:pt x="3146" y="34255"/>
                  </a:lnTo>
                  <a:lnTo>
                    <a:pt x="3146" y="34704"/>
                  </a:lnTo>
                  <a:cubicBezTo>
                    <a:pt x="4183" y="34566"/>
                    <a:pt x="5186" y="34427"/>
                    <a:pt x="6188" y="34427"/>
                  </a:cubicBezTo>
                  <a:cubicBezTo>
                    <a:pt x="6603" y="34427"/>
                    <a:pt x="7190" y="34255"/>
                    <a:pt x="7916" y="34255"/>
                  </a:cubicBezTo>
                  <a:lnTo>
                    <a:pt x="8054" y="34255"/>
                  </a:lnTo>
                  <a:cubicBezTo>
                    <a:pt x="7916" y="31662"/>
                    <a:pt x="7640" y="29070"/>
                    <a:pt x="7467" y="26339"/>
                  </a:cubicBezTo>
                  <a:lnTo>
                    <a:pt x="7467" y="25924"/>
                  </a:lnTo>
                  <a:cubicBezTo>
                    <a:pt x="7329" y="23747"/>
                    <a:pt x="7052" y="21742"/>
                    <a:pt x="6914" y="19565"/>
                  </a:cubicBezTo>
                  <a:lnTo>
                    <a:pt x="6776" y="16972"/>
                  </a:lnTo>
                  <a:cubicBezTo>
                    <a:pt x="6603" y="15693"/>
                    <a:pt x="6464" y="14242"/>
                    <a:pt x="6326" y="12963"/>
                  </a:cubicBezTo>
                  <a:cubicBezTo>
                    <a:pt x="6188" y="11649"/>
                    <a:pt x="6188" y="10370"/>
                    <a:pt x="6050" y="9057"/>
                  </a:cubicBezTo>
                  <a:cubicBezTo>
                    <a:pt x="5911" y="7052"/>
                    <a:pt x="5739" y="4874"/>
                    <a:pt x="5739" y="2731"/>
                  </a:cubicBezTo>
                  <a:lnTo>
                    <a:pt x="5739" y="1"/>
                  </a:lnTo>
                  <a:close/>
                </a:path>
              </a:pathLst>
            </a:custGeom>
            <a:solidFill>
              <a:srgbClr val="FF97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0" name="Google Shape;3430;p92"/>
            <p:cNvSpPr/>
            <p:nvPr/>
          </p:nvSpPr>
          <p:spPr>
            <a:xfrm>
              <a:off x="2312304" y="1978197"/>
              <a:ext cx="10578" cy="116722"/>
            </a:xfrm>
            <a:custGeom>
              <a:rect b="b" l="l" r="r" t="t"/>
              <a:pathLst>
                <a:path extrusionOk="0" h="6499" w="589">
                  <a:moveTo>
                    <a:pt x="1" y="0"/>
                  </a:moveTo>
                  <a:lnTo>
                    <a:pt x="1" y="0"/>
                  </a:lnTo>
                  <a:cubicBezTo>
                    <a:pt x="65" y="481"/>
                    <a:pt x="123" y="955"/>
                    <a:pt x="174" y="1423"/>
                  </a:cubicBezTo>
                  <a:lnTo>
                    <a:pt x="174" y="1423"/>
                  </a:lnTo>
                  <a:cubicBezTo>
                    <a:pt x="174" y="1016"/>
                    <a:pt x="170" y="574"/>
                    <a:pt x="1" y="0"/>
                  </a:cubicBezTo>
                  <a:close/>
                  <a:moveTo>
                    <a:pt x="174" y="1423"/>
                  </a:moveTo>
                  <a:cubicBezTo>
                    <a:pt x="174" y="1433"/>
                    <a:pt x="174" y="1442"/>
                    <a:pt x="174" y="1452"/>
                  </a:cubicBezTo>
                  <a:cubicBezTo>
                    <a:pt x="312" y="3042"/>
                    <a:pt x="450" y="4770"/>
                    <a:pt x="589" y="6499"/>
                  </a:cubicBezTo>
                  <a:cubicBezTo>
                    <a:pt x="479" y="4910"/>
                    <a:pt x="369" y="3212"/>
                    <a:pt x="174" y="1423"/>
                  </a:cubicBezTo>
                  <a:close/>
                </a:path>
              </a:pathLst>
            </a:custGeom>
            <a:solidFill>
              <a:srgbClr val="FF97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1" name="Google Shape;3431;p92"/>
            <p:cNvSpPr/>
            <p:nvPr/>
          </p:nvSpPr>
          <p:spPr>
            <a:xfrm>
              <a:off x="2346464" y="2161946"/>
              <a:ext cx="124175" cy="491691"/>
            </a:xfrm>
            <a:custGeom>
              <a:rect b="b" l="l" r="r" t="t"/>
              <a:pathLst>
                <a:path extrusionOk="0" h="27377" w="6914">
                  <a:moveTo>
                    <a:pt x="4874" y="1"/>
                  </a:moveTo>
                  <a:cubicBezTo>
                    <a:pt x="4735" y="139"/>
                    <a:pt x="4735" y="139"/>
                    <a:pt x="4597" y="139"/>
                  </a:cubicBezTo>
                  <a:cubicBezTo>
                    <a:pt x="4010" y="139"/>
                    <a:pt x="3457" y="312"/>
                    <a:pt x="2869" y="312"/>
                  </a:cubicBezTo>
                  <a:cubicBezTo>
                    <a:pt x="2005" y="312"/>
                    <a:pt x="1279" y="450"/>
                    <a:pt x="553" y="588"/>
                  </a:cubicBezTo>
                  <a:lnTo>
                    <a:pt x="415" y="588"/>
                  </a:lnTo>
                  <a:cubicBezTo>
                    <a:pt x="277" y="588"/>
                    <a:pt x="138" y="588"/>
                    <a:pt x="0" y="726"/>
                  </a:cubicBezTo>
                  <a:lnTo>
                    <a:pt x="0" y="865"/>
                  </a:lnTo>
                  <a:lnTo>
                    <a:pt x="0" y="1867"/>
                  </a:lnTo>
                  <a:cubicBezTo>
                    <a:pt x="277" y="1867"/>
                    <a:pt x="691" y="1867"/>
                    <a:pt x="1002" y="1729"/>
                  </a:cubicBezTo>
                  <a:cubicBezTo>
                    <a:pt x="1279" y="1729"/>
                    <a:pt x="1417" y="1867"/>
                    <a:pt x="1417" y="2178"/>
                  </a:cubicBezTo>
                  <a:cubicBezTo>
                    <a:pt x="1417" y="2455"/>
                    <a:pt x="1279" y="2593"/>
                    <a:pt x="1002" y="2593"/>
                  </a:cubicBezTo>
                  <a:cubicBezTo>
                    <a:pt x="691" y="2731"/>
                    <a:pt x="415" y="2731"/>
                    <a:pt x="138" y="2731"/>
                  </a:cubicBezTo>
                  <a:lnTo>
                    <a:pt x="138" y="3595"/>
                  </a:lnTo>
                  <a:cubicBezTo>
                    <a:pt x="277" y="3595"/>
                    <a:pt x="415" y="3595"/>
                    <a:pt x="691" y="3457"/>
                  </a:cubicBezTo>
                  <a:lnTo>
                    <a:pt x="1002" y="3457"/>
                  </a:lnTo>
                  <a:cubicBezTo>
                    <a:pt x="1141" y="3595"/>
                    <a:pt x="1141" y="3768"/>
                    <a:pt x="1279" y="3768"/>
                  </a:cubicBezTo>
                  <a:lnTo>
                    <a:pt x="1279" y="4183"/>
                  </a:lnTo>
                  <a:cubicBezTo>
                    <a:pt x="1141" y="4183"/>
                    <a:pt x="1141" y="4321"/>
                    <a:pt x="1002" y="4321"/>
                  </a:cubicBezTo>
                  <a:cubicBezTo>
                    <a:pt x="691" y="4459"/>
                    <a:pt x="415" y="4459"/>
                    <a:pt x="277" y="4459"/>
                  </a:cubicBezTo>
                  <a:lnTo>
                    <a:pt x="277" y="4770"/>
                  </a:lnTo>
                  <a:lnTo>
                    <a:pt x="277" y="5185"/>
                  </a:lnTo>
                  <a:lnTo>
                    <a:pt x="415" y="5185"/>
                  </a:lnTo>
                  <a:cubicBezTo>
                    <a:pt x="691" y="5047"/>
                    <a:pt x="1002" y="5047"/>
                    <a:pt x="1279" y="5047"/>
                  </a:cubicBezTo>
                  <a:cubicBezTo>
                    <a:pt x="1417" y="5047"/>
                    <a:pt x="1555" y="5047"/>
                    <a:pt x="1555" y="5185"/>
                  </a:cubicBezTo>
                  <a:cubicBezTo>
                    <a:pt x="1728" y="5185"/>
                    <a:pt x="1728" y="5324"/>
                    <a:pt x="1728" y="5496"/>
                  </a:cubicBezTo>
                  <a:cubicBezTo>
                    <a:pt x="1728" y="5496"/>
                    <a:pt x="1728" y="5635"/>
                    <a:pt x="1555" y="5773"/>
                  </a:cubicBezTo>
                  <a:cubicBezTo>
                    <a:pt x="1555" y="5911"/>
                    <a:pt x="1417" y="5911"/>
                    <a:pt x="1279" y="5911"/>
                  </a:cubicBezTo>
                  <a:cubicBezTo>
                    <a:pt x="1141" y="5911"/>
                    <a:pt x="864" y="6049"/>
                    <a:pt x="553" y="6049"/>
                  </a:cubicBezTo>
                  <a:lnTo>
                    <a:pt x="277" y="6049"/>
                  </a:lnTo>
                  <a:lnTo>
                    <a:pt x="415" y="6360"/>
                  </a:lnTo>
                  <a:lnTo>
                    <a:pt x="415" y="6637"/>
                  </a:lnTo>
                  <a:cubicBezTo>
                    <a:pt x="864" y="6637"/>
                    <a:pt x="1141" y="6637"/>
                    <a:pt x="1555" y="6499"/>
                  </a:cubicBezTo>
                  <a:cubicBezTo>
                    <a:pt x="1867" y="6499"/>
                    <a:pt x="2005" y="6775"/>
                    <a:pt x="2005" y="6914"/>
                  </a:cubicBezTo>
                  <a:cubicBezTo>
                    <a:pt x="2005" y="7225"/>
                    <a:pt x="1867" y="7363"/>
                    <a:pt x="1555" y="7501"/>
                  </a:cubicBezTo>
                  <a:lnTo>
                    <a:pt x="415" y="7501"/>
                  </a:lnTo>
                  <a:lnTo>
                    <a:pt x="553" y="7916"/>
                  </a:lnTo>
                  <a:lnTo>
                    <a:pt x="553" y="8365"/>
                  </a:lnTo>
                  <a:cubicBezTo>
                    <a:pt x="1417" y="8227"/>
                    <a:pt x="2420" y="8089"/>
                    <a:pt x="3145" y="7916"/>
                  </a:cubicBezTo>
                  <a:lnTo>
                    <a:pt x="3457" y="7916"/>
                  </a:lnTo>
                  <a:cubicBezTo>
                    <a:pt x="3871" y="7916"/>
                    <a:pt x="4459" y="7778"/>
                    <a:pt x="5012" y="7778"/>
                  </a:cubicBezTo>
                  <a:cubicBezTo>
                    <a:pt x="5185" y="7778"/>
                    <a:pt x="5461" y="7916"/>
                    <a:pt x="5461" y="8227"/>
                  </a:cubicBezTo>
                  <a:cubicBezTo>
                    <a:pt x="5461" y="8504"/>
                    <a:pt x="5323" y="8642"/>
                    <a:pt x="5012" y="8642"/>
                  </a:cubicBezTo>
                  <a:cubicBezTo>
                    <a:pt x="4459" y="8780"/>
                    <a:pt x="3871" y="8780"/>
                    <a:pt x="3145" y="8953"/>
                  </a:cubicBezTo>
                  <a:cubicBezTo>
                    <a:pt x="2420" y="8953"/>
                    <a:pt x="1555" y="9091"/>
                    <a:pt x="553" y="9229"/>
                  </a:cubicBezTo>
                  <a:cubicBezTo>
                    <a:pt x="691" y="9506"/>
                    <a:pt x="691" y="9955"/>
                    <a:pt x="691" y="10370"/>
                  </a:cubicBezTo>
                  <a:lnTo>
                    <a:pt x="691" y="10508"/>
                  </a:lnTo>
                  <a:lnTo>
                    <a:pt x="691" y="10681"/>
                  </a:lnTo>
                  <a:cubicBezTo>
                    <a:pt x="1002" y="10508"/>
                    <a:pt x="1141" y="10508"/>
                    <a:pt x="1417" y="10370"/>
                  </a:cubicBezTo>
                  <a:lnTo>
                    <a:pt x="1867" y="10370"/>
                  </a:lnTo>
                  <a:cubicBezTo>
                    <a:pt x="2005" y="10508"/>
                    <a:pt x="2005" y="10508"/>
                    <a:pt x="2005" y="10681"/>
                  </a:cubicBezTo>
                  <a:cubicBezTo>
                    <a:pt x="2143" y="10819"/>
                    <a:pt x="2143" y="10958"/>
                    <a:pt x="2005" y="11096"/>
                  </a:cubicBezTo>
                  <a:lnTo>
                    <a:pt x="1867" y="11234"/>
                  </a:lnTo>
                  <a:cubicBezTo>
                    <a:pt x="1417" y="11372"/>
                    <a:pt x="1141" y="11372"/>
                    <a:pt x="864" y="11545"/>
                  </a:cubicBezTo>
                  <a:lnTo>
                    <a:pt x="1002" y="12237"/>
                  </a:lnTo>
                  <a:cubicBezTo>
                    <a:pt x="1141" y="12237"/>
                    <a:pt x="1279" y="12237"/>
                    <a:pt x="1417" y="12098"/>
                  </a:cubicBezTo>
                  <a:lnTo>
                    <a:pt x="2005" y="12098"/>
                  </a:lnTo>
                  <a:cubicBezTo>
                    <a:pt x="2143" y="12098"/>
                    <a:pt x="2143" y="12237"/>
                    <a:pt x="2281" y="12409"/>
                  </a:cubicBezTo>
                  <a:cubicBezTo>
                    <a:pt x="2281" y="12548"/>
                    <a:pt x="2281" y="12548"/>
                    <a:pt x="2143" y="12686"/>
                  </a:cubicBezTo>
                  <a:cubicBezTo>
                    <a:pt x="2143" y="12824"/>
                    <a:pt x="2005" y="12962"/>
                    <a:pt x="2005" y="12962"/>
                  </a:cubicBezTo>
                  <a:cubicBezTo>
                    <a:pt x="1555" y="12962"/>
                    <a:pt x="1279" y="13101"/>
                    <a:pt x="1002" y="13101"/>
                  </a:cubicBezTo>
                  <a:lnTo>
                    <a:pt x="1141" y="13965"/>
                  </a:lnTo>
                  <a:cubicBezTo>
                    <a:pt x="1279" y="13965"/>
                    <a:pt x="1555" y="13827"/>
                    <a:pt x="1728" y="13827"/>
                  </a:cubicBezTo>
                  <a:cubicBezTo>
                    <a:pt x="1867" y="13827"/>
                    <a:pt x="2005" y="13827"/>
                    <a:pt x="2143" y="13688"/>
                  </a:cubicBezTo>
                  <a:lnTo>
                    <a:pt x="2281" y="13688"/>
                  </a:lnTo>
                  <a:cubicBezTo>
                    <a:pt x="2592" y="13688"/>
                    <a:pt x="2731" y="13827"/>
                    <a:pt x="2731" y="13965"/>
                  </a:cubicBezTo>
                  <a:cubicBezTo>
                    <a:pt x="2869" y="14138"/>
                    <a:pt x="2869" y="14276"/>
                    <a:pt x="2731" y="14414"/>
                  </a:cubicBezTo>
                  <a:cubicBezTo>
                    <a:pt x="2731" y="14414"/>
                    <a:pt x="2592" y="14552"/>
                    <a:pt x="2420" y="14552"/>
                  </a:cubicBezTo>
                  <a:cubicBezTo>
                    <a:pt x="2005" y="14691"/>
                    <a:pt x="1555" y="14829"/>
                    <a:pt x="1279" y="14829"/>
                  </a:cubicBezTo>
                  <a:lnTo>
                    <a:pt x="1279" y="15278"/>
                  </a:lnTo>
                  <a:lnTo>
                    <a:pt x="1279" y="15866"/>
                  </a:lnTo>
                  <a:cubicBezTo>
                    <a:pt x="1555" y="15866"/>
                    <a:pt x="2005" y="15693"/>
                    <a:pt x="2420" y="15693"/>
                  </a:cubicBezTo>
                  <a:cubicBezTo>
                    <a:pt x="2592" y="15693"/>
                    <a:pt x="2869" y="15866"/>
                    <a:pt x="2869" y="16142"/>
                  </a:cubicBezTo>
                  <a:cubicBezTo>
                    <a:pt x="2869" y="16281"/>
                    <a:pt x="2869" y="16419"/>
                    <a:pt x="2731" y="16419"/>
                  </a:cubicBezTo>
                  <a:cubicBezTo>
                    <a:pt x="2592" y="16557"/>
                    <a:pt x="2592" y="16557"/>
                    <a:pt x="2420" y="16557"/>
                  </a:cubicBezTo>
                  <a:cubicBezTo>
                    <a:pt x="2143" y="16730"/>
                    <a:pt x="1867" y="16730"/>
                    <a:pt x="1417" y="16730"/>
                  </a:cubicBezTo>
                  <a:cubicBezTo>
                    <a:pt x="1417" y="17145"/>
                    <a:pt x="1555" y="17594"/>
                    <a:pt x="1555" y="17871"/>
                  </a:cubicBezTo>
                  <a:cubicBezTo>
                    <a:pt x="2005" y="17871"/>
                    <a:pt x="2592" y="17732"/>
                    <a:pt x="3145" y="17732"/>
                  </a:cubicBezTo>
                  <a:lnTo>
                    <a:pt x="3733" y="17732"/>
                  </a:lnTo>
                  <a:cubicBezTo>
                    <a:pt x="4148" y="17594"/>
                    <a:pt x="4735" y="17594"/>
                    <a:pt x="5323" y="17594"/>
                  </a:cubicBezTo>
                  <a:cubicBezTo>
                    <a:pt x="5461" y="17594"/>
                    <a:pt x="5738" y="17732"/>
                    <a:pt x="5738" y="18009"/>
                  </a:cubicBezTo>
                  <a:cubicBezTo>
                    <a:pt x="5738" y="18147"/>
                    <a:pt x="5600" y="18458"/>
                    <a:pt x="5323" y="18458"/>
                  </a:cubicBezTo>
                  <a:cubicBezTo>
                    <a:pt x="4735" y="18596"/>
                    <a:pt x="4321" y="18596"/>
                    <a:pt x="3871" y="18596"/>
                  </a:cubicBezTo>
                  <a:cubicBezTo>
                    <a:pt x="3145" y="18596"/>
                    <a:pt x="2420" y="18596"/>
                    <a:pt x="1728" y="18735"/>
                  </a:cubicBezTo>
                  <a:lnTo>
                    <a:pt x="1555" y="18873"/>
                  </a:lnTo>
                  <a:lnTo>
                    <a:pt x="1728" y="18873"/>
                  </a:lnTo>
                  <a:lnTo>
                    <a:pt x="1728" y="19011"/>
                  </a:lnTo>
                  <a:lnTo>
                    <a:pt x="1728" y="19875"/>
                  </a:lnTo>
                  <a:lnTo>
                    <a:pt x="2592" y="19875"/>
                  </a:lnTo>
                  <a:cubicBezTo>
                    <a:pt x="2869" y="19875"/>
                    <a:pt x="3007" y="20014"/>
                    <a:pt x="3007" y="20325"/>
                  </a:cubicBezTo>
                  <a:cubicBezTo>
                    <a:pt x="3007" y="20463"/>
                    <a:pt x="2869" y="20740"/>
                    <a:pt x="2592" y="20740"/>
                  </a:cubicBezTo>
                  <a:cubicBezTo>
                    <a:pt x="2281" y="20740"/>
                    <a:pt x="2143" y="20740"/>
                    <a:pt x="1867" y="20878"/>
                  </a:cubicBezTo>
                  <a:lnTo>
                    <a:pt x="1867" y="21742"/>
                  </a:lnTo>
                  <a:lnTo>
                    <a:pt x="3007" y="21742"/>
                  </a:lnTo>
                  <a:cubicBezTo>
                    <a:pt x="3145" y="21742"/>
                    <a:pt x="3457" y="21915"/>
                    <a:pt x="3457" y="22191"/>
                  </a:cubicBezTo>
                  <a:cubicBezTo>
                    <a:pt x="3457" y="22330"/>
                    <a:pt x="3457" y="22330"/>
                    <a:pt x="3284" y="22468"/>
                  </a:cubicBezTo>
                  <a:cubicBezTo>
                    <a:pt x="3284" y="22606"/>
                    <a:pt x="3145" y="22606"/>
                    <a:pt x="3007" y="22606"/>
                  </a:cubicBezTo>
                  <a:lnTo>
                    <a:pt x="2869" y="22606"/>
                  </a:lnTo>
                  <a:cubicBezTo>
                    <a:pt x="2592" y="22606"/>
                    <a:pt x="2281" y="22779"/>
                    <a:pt x="2005" y="22779"/>
                  </a:cubicBezTo>
                  <a:lnTo>
                    <a:pt x="2005" y="23055"/>
                  </a:lnTo>
                  <a:lnTo>
                    <a:pt x="2005" y="23194"/>
                  </a:lnTo>
                  <a:cubicBezTo>
                    <a:pt x="2005" y="23332"/>
                    <a:pt x="2143" y="23332"/>
                    <a:pt x="2143" y="23470"/>
                  </a:cubicBezTo>
                  <a:lnTo>
                    <a:pt x="2143" y="23643"/>
                  </a:lnTo>
                  <a:lnTo>
                    <a:pt x="2869" y="23643"/>
                  </a:lnTo>
                  <a:lnTo>
                    <a:pt x="3007" y="23470"/>
                  </a:lnTo>
                  <a:cubicBezTo>
                    <a:pt x="3284" y="23470"/>
                    <a:pt x="3457" y="23781"/>
                    <a:pt x="3457" y="23920"/>
                  </a:cubicBezTo>
                  <a:cubicBezTo>
                    <a:pt x="3595" y="24196"/>
                    <a:pt x="3284" y="24334"/>
                    <a:pt x="3145" y="24507"/>
                  </a:cubicBezTo>
                  <a:lnTo>
                    <a:pt x="2143" y="24507"/>
                  </a:lnTo>
                  <a:cubicBezTo>
                    <a:pt x="2143" y="24922"/>
                    <a:pt x="2281" y="25198"/>
                    <a:pt x="2281" y="25510"/>
                  </a:cubicBezTo>
                  <a:lnTo>
                    <a:pt x="2281" y="25648"/>
                  </a:lnTo>
                  <a:cubicBezTo>
                    <a:pt x="2592" y="25648"/>
                    <a:pt x="2869" y="25510"/>
                    <a:pt x="3284" y="25510"/>
                  </a:cubicBezTo>
                  <a:cubicBezTo>
                    <a:pt x="3457" y="25510"/>
                    <a:pt x="3733" y="25648"/>
                    <a:pt x="3733" y="25924"/>
                  </a:cubicBezTo>
                  <a:cubicBezTo>
                    <a:pt x="3733" y="26235"/>
                    <a:pt x="3595" y="26374"/>
                    <a:pt x="3284" y="26374"/>
                  </a:cubicBezTo>
                  <a:cubicBezTo>
                    <a:pt x="3007" y="26512"/>
                    <a:pt x="2592" y="26512"/>
                    <a:pt x="2281" y="26512"/>
                  </a:cubicBezTo>
                  <a:lnTo>
                    <a:pt x="2281" y="27376"/>
                  </a:lnTo>
                  <a:cubicBezTo>
                    <a:pt x="3595" y="27376"/>
                    <a:pt x="5012" y="27238"/>
                    <a:pt x="6464" y="26927"/>
                  </a:cubicBezTo>
                  <a:cubicBezTo>
                    <a:pt x="6602" y="26927"/>
                    <a:pt x="6740" y="27099"/>
                    <a:pt x="6913" y="27238"/>
                  </a:cubicBezTo>
                  <a:lnTo>
                    <a:pt x="6913" y="27099"/>
                  </a:lnTo>
                  <a:lnTo>
                    <a:pt x="6913" y="26788"/>
                  </a:lnTo>
                  <a:cubicBezTo>
                    <a:pt x="6740" y="25198"/>
                    <a:pt x="6602" y="23781"/>
                    <a:pt x="6464" y="22330"/>
                  </a:cubicBezTo>
                  <a:cubicBezTo>
                    <a:pt x="6464" y="21189"/>
                    <a:pt x="6464" y="20186"/>
                    <a:pt x="6325" y="19150"/>
                  </a:cubicBezTo>
                  <a:cubicBezTo>
                    <a:pt x="6049" y="14414"/>
                    <a:pt x="5600" y="9817"/>
                    <a:pt x="5323" y="5496"/>
                  </a:cubicBezTo>
                  <a:lnTo>
                    <a:pt x="5185" y="5047"/>
                  </a:lnTo>
                  <a:lnTo>
                    <a:pt x="5185" y="4183"/>
                  </a:lnTo>
                  <a:cubicBezTo>
                    <a:pt x="5012" y="2904"/>
                    <a:pt x="4874" y="1591"/>
                    <a:pt x="4874" y="1"/>
                  </a:cubicBezTo>
                  <a:close/>
                </a:path>
              </a:pathLst>
            </a:custGeom>
            <a:solidFill>
              <a:srgbClr val="FF97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2" name="Google Shape;3432;p92"/>
            <p:cNvSpPr/>
            <p:nvPr/>
          </p:nvSpPr>
          <p:spPr>
            <a:xfrm>
              <a:off x="2393016" y="2656097"/>
              <a:ext cx="85059" cy="126654"/>
            </a:xfrm>
            <a:custGeom>
              <a:rect b="b" l="l" r="r" t="t"/>
              <a:pathLst>
                <a:path extrusionOk="0" h="7052" w="4736">
                  <a:moveTo>
                    <a:pt x="4321" y="0"/>
                  </a:moveTo>
                  <a:cubicBezTo>
                    <a:pt x="4321" y="0"/>
                    <a:pt x="4321" y="139"/>
                    <a:pt x="4148" y="139"/>
                  </a:cubicBezTo>
                  <a:cubicBezTo>
                    <a:pt x="4148" y="277"/>
                    <a:pt x="4010" y="277"/>
                    <a:pt x="3872" y="277"/>
                  </a:cubicBezTo>
                  <a:cubicBezTo>
                    <a:pt x="2420" y="588"/>
                    <a:pt x="1141" y="726"/>
                    <a:pt x="0" y="726"/>
                  </a:cubicBezTo>
                  <a:cubicBezTo>
                    <a:pt x="0" y="1314"/>
                    <a:pt x="0" y="1729"/>
                    <a:pt x="139" y="2178"/>
                  </a:cubicBezTo>
                  <a:lnTo>
                    <a:pt x="139" y="2454"/>
                  </a:lnTo>
                  <a:lnTo>
                    <a:pt x="139" y="2593"/>
                  </a:lnTo>
                  <a:lnTo>
                    <a:pt x="1418" y="2593"/>
                  </a:lnTo>
                  <a:cubicBezTo>
                    <a:pt x="1729" y="2593"/>
                    <a:pt x="1867" y="2731"/>
                    <a:pt x="1867" y="3042"/>
                  </a:cubicBezTo>
                  <a:cubicBezTo>
                    <a:pt x="2005" y="3180"/>
                    <a:pt x="1729" y="3457"/>
                    <a:pt x="1556" y="3457"/>
                  </a:cubicBezTo>
                  <a:cubicBezTo>
                    <a:pt x="1141" y="3457"/>
                    <a:pt x="692" y="3595"/>
                    <a:pt x="277" y="3595"/>
                  </a:cubicBezTo>
                  <a:lnTo>
                    <a:pt x="415" y="4183"/>
                  </a:lnTo>
                  <a:lnTo>
                    <a:pt x="415" y="4770"/>
                  </a:lnTo>
                  <a:lnTo>
                    <a:pt x="1729" y="4770"/>
                  </a:lnTo>
                  <a:cubicBezTo>
                    <a:pt x="1867" y="4770"/>
                    <a:pt x="1867" y="4770"/>
                    <a:pt x="2005" y="4909"/>
                  </a:cubicBezTo>
                  <a:lnTo>
                    <a:pt x="2005" y="5323"/>
                  </a:lnTo>
                  <a:cubicBezTo>
                    <a:pt x="2005" y="5462"/>
                    <a:pt x="1867" y="5634"/>
                    <a:pt x="1556" y="5634"/>
                  </a:cubicBezTo>
                  <a:lnTo>
                    <a:pt x="553" y="5634"/>
                  </a:lnTo>
                  <a:lnTo>
                    <a:pt x="553" y="5773"/>
                  </a:lnTo>
                  <a:cubicBezTo>
                    <a:pt x="692" y="6049"/>
                    <a:pt x="865" y="6498"/>
                    <a:pt x="1141" y="6775"/>
                  </a:cubicBezTo>
                  <a:lnTo>
                    <a:pt x="1141" y="6913"/>
                  </a:lnTo>
                  <a:cubicBezTo>
                    <a:pt x="2005" y="6913"/>
                    <a:pt x="2731" y="7052"/>
                    <a:pt x="3595" y="7052"/>
                  </a:cubicBezTo>
                  <a:cubicBezTo>
                    <a:pt x="4010" y="7052"/>
                    <a:pt x="4459" y="6913"/>
                    <a:pt x="4736" y="6913"/>
                  </a:cubicBezTo>
                  <a:lnTo>
                    <a:pt x="4736" y="6775"/>
                  </a:lnTo>
                  <a:lnTo>
                    <a:pt x="4598" y="5634"/>
                  </a:lnTo>
                  <a:lnTo>
                    <a:pt x="4598" y="5185"/>
                  </a:lnTo>
                  <a:lnTo>
                    <a:pt x="4598" y="4770"/>
                  </a:lnTo>
                  <a:cubicBezTo>
                    <a:pt x="4598" y="4183"/>
                    <a:pt x="4459" y="3595"/>
                    <a:pt x="4459" y="3042"/>
                  </a:cubicBezTo>
                  <a:cubicBezTo>
                    <a:pt x="4459" y="2005"/>
                    <a:pt x="4321" y="1003"/>
                    <a:pt x="4321" y="0"/>
                  </a:cubicBezTo>
                  <a:close/>
                </a:path>
              </a:pathLst>
            </a:custGeom>
            <a:solidFill>
              <a:srgbClr val="FF97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3" name="Google Shape;3433;p92"/>
            <p:cNvSpPr/>
            <p:nvPr/>
          </p:nvSpPr>
          <p:spPr>
            <a:xfrm>
              <a:off x="2677341" y="2224033"/>
              <a:ext cx="103683" cy="67673"/>
            </a:xfrm>
            <a:custGeom>
              <a:rect b="b" l="l" r="r" t="t"/>
              <a:pathLst>
                <a:path extrusionOk="0" h="3768" w="5773">
                  <a:moveTo>
                    <a:pt x="726" y="0"/>
                  </a:moveTo>
                  <a:cubicBezTo>
                    <a:pt x="726" y="138"/>
                    <a:pt x="588" y="449"/>
                    <a:pt x="588" y="588"/>
                  </a:cubicBezTo>
                  <a:lnTo>
                    <a:pt x="415" y="1002"/>
                  </a:lnTo>
                  <a:lnTo>
                    <a:pt x="0" y="2039"/>
                  </a:lnTo>
                  <a:cubicBezTo>
                    <a:pt x="588" y="2178"/>
                    <a:pt x="1003" y="2316"/>
                    <a:pt x="1452" y="2454"/>
                  </a:cubicBezTo>
                  <a:cubicBezTo>
                    <a:pt x="2593" y="3042"/>
                    <a:pt x="3872" y="3457"/>
                    <a:pt x="5047" y="3768"/>
                  </a:cubicBezTo>
                  <a:lnTo>
                    <a:pt x="5185" y="3457"/>
                  </a:lnTo>
                  <a:lnTo>
                    <a:pt x="5185" y="3318"/>
                  </a:lnTo>
                  <a:cubicBezTo>
                    <a:pt x="5323" y="2731"/>
                    <a:pt x="5600" y="2316"/>
                    <a:pt x="5773" y="1728"/>
                  </a:cubicBezTo>
                  <a:lnTo>
                    <a:pt x="5600" y="1728"/>
                  </a:lnTo>
                  <a:lnTo>
                    <a:pt x="4736" y="1313"/>
                  </a:lnTo>
                  <a:cubicBezTo>
                    <a:pt x="4044" y="1175"/>
                    <a:pt x="3319" y="864"/>
                    <a:pt x="2593" y="588"/>
                  </a:cubicBezTo>
                  <a:cubicBezTo>
                    <a:pt x="2005" y="449"/>
                    <a:pt x="1279" y="311"/>
                    <a:pt x="72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4" name="Google Shape;3434;p92"/>
            <p:cNvSpPr/>
            <p:nvPr/>
          </p:nvSpPr>
          <p:spPr>
            <a:xfrm>
              <a:off x="2191253" y="2392265"/>
              <a:ext cx="196195" cy="383033"/>
            </a:xfrm>
            <a:custGeom>
              <a:rect b="b" l="l" r="r" t="t"/>
              <a:pathLst>
                <a:path extrusionOk="0" h="21327" w="10924">
                  <a:moveTo>
                    <a:pt x="1141" y="0"/>
                  </a:moveTo>
                  <a:cubicBezTo>
                    <a:pt x="865" y="138"/>
                    <a:pt x="692" y="138"/>
                    <a:pt x="416" y="277"/>
                  </a:cubicBezTo>
                  <a:cubicBezTo>
                    <a:pt x="277" y="449"/>
                    <a:pt x="139" y="449"/>
                    <a:pt x="1" y="588"/>
                  </a:cubicBezTo>
                  <a:cubicBezTo>
                    <a:pt x="277" y="1003"/>
                    <a:pt x="416" y="1314"/>
                    <a:pt x="554" y="1728"/>
                  </a:cubicBezTo>
                  <a:cubicBezTo>
                    <a:pt x="3596" y="8227"/>
                    <a:pt x="6326" y="14829"/>
                    <a:pt x="9644" y="21188"/>
                  </a:cubicBezTo>
                  <a:lnTo>
                    <a:pt x="9921" y="21188"/>
                  </a:lnTo>
                  <a:cubicBezTo>
                    <a:pt x="10197" y="21327"/>
                    <a:pt x="10647" y="21327"/>
                    <a:pt x="10923" y="21327"/>
                  </a:cubicBezTo>
                  <a:lnTo>
                    <a:pt x="10923" y="21188"/>
                  </a:lnTo>
                  <a:lnTo>
                    <a:pt x="10923" y="20739"/>
                  </a:lnTo>
                  <a:cubicBezTo>
                    <a:pt x="10370" y="19599"/>
                    <a:pt x="9783" y="18596"/>
                    <a:pt x="9195" y="17421"/>
                  </a:cubicBezTo>
                  <a:cubicBezTo>
                    <a:pt x="8331" y="15831"/>
                    <a:pt x="7467" y="14103"/>
                    <a:pt x="6603" y="12374"/>
                  </a:cubicBezTo>
                  <a:cubicBezTo>
                    <a:pt x="6188" y="11510"/>
                    <a:pt x="5877" y="10819"/>
                    <a:pt x="5600" y="9955"/>
                  </a:cubicBezTo>
                  <a:cubicBezTo>
                    <a:pt x="5186" y="9229"/>
                    <a:pt x="4874" y="8503"/>
                    <a:pt x="4598" y="7639"/>
                  </a:cubicBezTo>
                  <a:cubicBezTo>
                    <a:pt x="3596" y="5047"/>
                    <a:pt x="2420" y="2454"/>
                    <a:pt x="1141" y="0"/>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5" name="Google Shape;3435;p92"/>
            <p:cNvSpPr/>
            <p:nvPr/>
          </p:nvSpPr>
          <p:spPr>
            <a:xfrm>
              <a:off x="2224785" y="2379226"/>
              <a:ext cx="157689" cy="341456"/>
            </a:xfrm>
            <a:custGeom>
              <a:rect b="b" l="l" r="r" t="t"/>
              <a:pathLst>
                <a:path extrusionOk="0" h="19012" w="8780">
                  <a:moveTo>
                    <a:pt x="864" y="0"/>
                  </a:moveTo>
                  <a:lnTo>
                    <a:pt x="415" y="139"/>
                  </a:lnTo>
                  <a:lnTo>
                    <a:pt x="277" y="311"/>
                  </a:lnTo>
                  <a:lnTo>
                    <a:pt x="0" y="311"/>
                  </a:lnTo>
                  <a:cubicBezTo>
                    <a:pt x="415" y="1175"/>
                    <a:pt x="864" y="1867"/>
                    <a:pt x="1279" y="2731"/>
                  </a:cubicBezTo>
                  <a:cubicBezTo>
                    <a:pt x="2731" y="5773"/>
                    <a:pt x="3733" y="8953"/>
                    <a:pt x="5185" y="12098"/>
                  </a:cubicBezTo>
                  <a:cubicBezTo>
                    <a:pt x="6326" y="14414"/>
                    <a:pt x="7466" y="16730"/>
                    <a:pt x="8780" y="19011"/>
                  </a:cubicBezTo>
                  <a:cubicBezTo>
                    <a:pt x="8642" y="18458"/>
                    <a:pt x="8642" y="17870"/>
                    <a:pt x="8503" y="17283"/>
                  </a:cubicBezTo>
                  <a:lnTo>
                    <a:pt x="8503" y="16868"/>
                  </a:lnTo>
                  <a:lnTo>
                    <a:pt x="8503" y="16419"/>
                  </a:lnTo>
                  <a:lnTo>
                    <a:pt x="8330" y="16280"/>
                  </a:lnTo>
                  <a:lnTo>
                    <a:pt x="8330" y="16142"/>
                  </a:lnTo>
                  <a:cubicBezTo>
                    <a:pt x="8330" y="16142"/>
                    <a:pt x="8330" y="16004"/>
                    <a:pt x="8192" y="16004"/>
                  </a:cubicBezTo>
                  <a:cubicBezTo>
                    <a:pt x="8192" y="15866"/>
                    <a:pt x="8192" y="15693"/>
                    <a:pt x="8054" y="15555"/>
                  </a:cubicBezTo>
                  <a:cubicBezTo>
                    <a:pt x="8054" y="15555"/>
                    <a:pt x="7916" y="15416"/>
                    <a:pt x="7916" y="15278"/>
                  </a:cubicBezTo>
                  <a:cubicBezTo>
                    <a:pt x="7328" y="14276"/>
                    <a:pt x="6775" y="13273"/>
                    <a:pt x="6326" y="12409"/>
                  </a:cubicBezTo>
                  <a:lnTo>
                    <a:pt x="6326" y="12236"/>
                  </a:lnTo>
                  <a:cubicBezTo>
                    <a:pt x="6187" y="11822"/>
                    <a:pt x="5911" y="11372"/>
                    <a:pt x="5738" y="11096"/>
                  </a:cubicBezTo>
                  <a:cubicBezTo>
                    <a:pt x="3872" y="7224"/>
                    <a:pt x="2282" y="3595"/>
                    <a:pt x="864" y="0"/>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6" name="Google Shape;3436;p92"/>
            <p:cNvSpPr/>
            <p:nvPr/>
          </p:nvSpPr>
          <p:spPr>
            <a:xfrm>
              <a:off x="2162697" y="2410261"/>
              <a:ext cx="183785" cy="356973"/>
            </a:xfrm>
            <a:custGeom>
              <a:rect b="b" l="l" r="r" t="t"/>
              <a:pathLst>
                <a:path extrusionOk="0" h="19876" w="10233">
                  <a:moveTo>
                    <a:pt x="865" y="1"/>
                  </a:moveTo>
                  <a:lnTo>
                    <a:pt x="865" y="139"/>
                  </a:lnTo>
                  <a:lnTo>
                    <a:pt x="727" y="139"/>
                  </a:lnTo>
                  <a:cubicBezTo>
                    <a:pt x="416" y="312"/>
                    <a:pt x="139" y="450"/>
                    <a:pt x="1" y="588"/>
                  </a:cubicBezTo>
                  <a:cubicBezTo>
                    <a:pt x="1591" y="3595"/>
                    <a:pt x="2870" y="6914"/>
                    <a:pt x="4183" y="9817"/>
                  </a:cubicBezTo>
                  <a:lnTo>
                    <a:pt x="4736" y="10958"/>
                  </a:lnTo>
                  <a:lnTo>
                    <a:pt x="4736" y="11096"/>
                  </a:lnTo>
                  <a:cubicBezTo>
                    <a:pt x="4874" y="11545"/>
                    <a:pt x="5047" y="11822"/>
                    <a:pt x="5186" y="12237"/>
                  </a:cubicBezTo>
                  <a:cubicBezTo>
                    <a:pt x="5600" y="12962"/>
                    <a:pt x="5911" y="13827"/>
                    <a:pt x="6326" y="14552"/>
                  </a:cubicBezTo>
                  <a:lnTo>
                    <a:pt x="6464" y="15002"/>
                  </a:lnTo>
                  <a:lnTo>
                    <a:pt x="6603" y="15140"/>
                  </a:lnTo>
                  <a:cubicBezTo>
                    <a:pt x="6776" y="15417"/>
                    <a:pt x="6914" y="15866"/>
                    <a:pt x="7052" y="16142"/>
                  </a:cubicBezTo>
                  <a:cubicBezTo>
                    <a:pt x="7190" y="16557"/>
                    <a:pt x="7467" y="16868"/>
                    <a:pt x="7640" y="17145"/>
                  </a:cubicBezTo>
                  <a:lnTo>
                    <a:pt x="7778" y="17421"/>
                  </a:lnTo>
                  <a:cubicBezTo>
                    <a:pt x="8054" y="18009"/>
                    <a:pt x="8331" y="18597"/>
                    <a:pt x="8642" y="19150"/>
                  </a:cubicBezTo>
                  <a:lnTo>
                    <a:pt x="8642" y="19461"/>
                  </a:lnTo>
                  <a:cubicBezTo>
                    <a:pt x="9057" y="19599"/>
                    <a:pt x="9644" y="19737"/>
                    <a:pt x="10232" y="19875"/>
                  </a:cubicBezTo>
                  <a:cubicBezTo>
                    <a:pt x="10059" y="19599"/>
                    <a:pt x="9921" y="19322"/>
                    <a:pt x="9783" y="19150"/>
                  </a:cubicBezTo>
                  <a:cubicBezTo>
                    <a:pt x="6464" y="12962"/>
                    <a:pt x="3872" y="6360"/>
                    <a:pt x="865" y="1"/>
                  </a:cubicBezTo>
                  <a:close/>
                </a:path>
              </a:pathLst>
            </a:custGeom>
            <a:solidFill>
              <a:srgbClr val="F2DA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7" name="Google Shape;3437;p92"/>
            <p:cNvSpPr/>
            <p:nvPr/>
          </p:nvSpPr>
          <p:spPr>
            <a:xfrm>
              <a:off x="2395495" y="2700171"/>
              <a:ext cx="18" cy="2496"/>
            </a:xfrm>
            <a:custGeom>
              <a:rect b="b" l="l" r="r" t="t"/>
              <a:pathLst>
                <a:path extrusionOk="0" h="139" w="1">
                  <a:moveTo>
                    <a:pt x="1" y="0"/>
                  </a:moveTo>
                  <a:lnTo>
                    <a:pt x="1" y="139"/>
                  </a:lnTo>
                  <a:lnTo>
                    <a:pt x="1" y="139"/>
                  </a:lnTo>
                  <a:close/>
                </a:path>
              </a:pathLst>
            </a:custGeom>
            <a:solidFill>
              <a:srgbClr val="9C9B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8" name="Google Shape;3438;p92"/>
            <p:cNvSpPr/>
            <p:nvPr/>
          </p:nvSpPr>
          <p:spPr>
            <a:xfrm>
              <a:off x="2178215" y="2402807"/>
              <a:ext cx="186263" cy="370012"/>
            </a:xfrm>
            <a:custGeom>
              <a:rect b="b" l="l" r="r" t="t"/>
              <a:pathLst>
                <a:path extrusionOk="0" h="20602" w="10371">
                  <a:moveTo>
                    <a:pt x="727" y="1"/>
                  </a:moveTo>
                  <a:cubicBezTo>
                    <a:pt x="416" y="139"/>
                    <a:pt x="277" y="277"/>
                    <a:pt x="1" y="416"/>
                  </a:cubicBezTo>
                  <a:cubicBezTo>
                    <a:pt x="3008" y="6775"/>
                    <a:pt x="5600" y="13377"/>
                    <a:pt x="8919" y="19565"/>
                  </a:cubicBezTo>
                  <a:cubicBezTo>
                    <a:pt x="9057" y="19737"/>
                    <a:pt x="9195" y="20014"/>
                    <a:pt x="9368" y="20290"/>
                  </a:cubicBezTo>
                  <a:cubicBezTo>
                    <a:pt x="9645" y="20429"/>
                    <a:pt x="10059" y="20429"/>
                    <a:pt x="10370" y="20601"/>
                  </a:cubicBezTo>
                  <a:cubicBezTo>
                    <a:pt x="7052" y="14242"/>
                    <a:pt x="4322" y="7640"/>
                    <a:pt x="1280" y="1141"/>
                  </a:cubicBezTo>
                  <a:cubicBezTo>
                    <a:pt x="1142" y="727"/>
                    <a:pt x="1003" y="416"/>
                    <a:pt x="7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9" name="Google Shape;3439;p92"/>
            <p:cNvSpPr/>
            <p:nvPr/>
          </p:nvSpPr>
          <p:spPr>
            <a:xfrm>
              <a:off x="2402948" y="2759762"/>
              <a:ext cx="10578" cy="20510"/>
            </a:xfrm>
            <a:custGeom>
              <a:rect b="b" l="l" r="r" t="t"/>
              <a:pathLst>
                <a:path extrusionOk="0" h="1142" w="589">
                  <a:moveTo>
                    <a:pt x="0" y="1"/>
                  </a:moveTo>
                  <a:lnTo>
                    <a:pt x="0" y="415"/>
                  </a:lnTo>
                  <a:lnTo>
                    <a:pt x="139" y="1003"/>
                  </a:lnTo>
                  <a:cubicBezTo>
                    <a:pt x="312" y="1003"/>
                    <a:pt x="450" y="1141"/>
                    <a:pt x="588" y="1141"/>
                  </a:cubicBezTo>
                  <a:lnTo>
                    <a:pt x="588" y="1003"/>
                  </a:lnTo>
                  <a:cubicBezTo>
                    <a:pt x="312" y="726"/>
                    <a:pt x="139" y="277"/>
                    <a:pt x="0" y="1"/>
                  </a:cubicBezTo>
                  <a:close/>
                </a:path>
              </a:pathLst>
            </a:custGeom>
            <a:solidFill>
              <a:srgbClr val="BE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0" name="Google Shape;3440;p92"/>
            <p:cNvSpPr/>
            <p:nvPr/>
          </p:nvSpPr>
          <p:spPr>
            <a:xfrm>
              <a:off x="2211746" y="2384811"/>
              <a:ext cx="175703" cy="379944"/>
            </a:xfrm>
            <a:custGeom>
              <a:rect b="b" l="l" r="r" t="t"/>
              <a:pathLst>
                <a:path extrusionOk="0" h="21155" w="9783">
                  <a:moveTo>
                    <a:pt x="726" y="0"/>
                  </a:moveTo>
                  <a:lnTo>
                    <a:pt x="726" y="139"/>
                  </a:lnTo>
                  <a:cubicBezTo>
                    <a:pt x="415" y="139"/>
                    <a:pt x="139" y="277"/>
                    <a:pt x="0" y="415"/>
                  </a:cubicBezTo>
                  <a:cubicBezTo>
                    <a:pt x="1279" y="2869"/>
                    <a:pt x="2455" y="5462"/>
                    <a:pt x="3457" y="8054"/>
                  </a:cubicBezTo>
                  <a:cubicBezTo>
                    <a:pt x="3733" y="8918"/>
                    <a:pt x="4045" y="9644"/>
                    <a:pt x="4459" y="10370"/>
                  </a:cubicBezTo>
                  <a:cubicBezTo>
                    <a:pt x="4736" y="11234"/>
                    <a:pt x="5047" y="11925"/>
                    <a:pt x="5462" y="12789"/>
                  </a:cubicBezTo>
                  <a:cubicBezTo>
                    <a:pt x="6326" y="14518"/>
                    <a:pt x="7190" y="16246"/>
                    <a:pt x="8054" y="17836"/>
                  </a:cubicBezTo>
                  <a:cubicBezTo>
                    <a:pt x="8642" y="19011"/>
                    <a:pt x="9229" y="20014"/>
                    <a:pt x="9782" y="21154"/>
                  </a:cubicBezTo>
                  <a:cubicBezTo>
                    <a:pt x="9644" y="20290"/>
                    <a:pt x="9506" y="19426"/>
                    <a:pt x="9506" y="18700"/>
                  </a:cubicBezTo>
                  <a:cubicBezTo>
                    <a:pt x="8192" y="16419"/>
                    <a:pt x="7052" y="14103"/>
                    <a:pt x="5911" y="11787"/>
                  </a:cubicBezTo>
                  <a:cubicBezTo>
                    <a:pt x="4459" y="8642"/>
                    <a:pt x="3457" y="5462"/>
                    <a:pt x="2005" y="2420"/>
                  </a:cubicBezTo>
                  <a:cubicBezTo>
                    <a:pt x="1590" y="1556"/>
                    <a:pt x="1141" y="864"/>
                    <a:pt x="72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1" name="Google Shape;3441;p92"/>
            <p:cNvSpPr/>
            <p:nvPr/>
          </p:nvSpPr>
          <p:spPr>
            <a:xfrm>
              <a:off x="2426529" y="3499121"/>
              <a:ext cx="18" cy="18"/>
            </a:xfrm>
            <a:custGeom>
              <a:rect b="b" l="l" r="r" t="t"/>
              <a:pathLst>
                <a:path extrusionOk="0" h="1" w="1">
                  <a:moveTo>
                    <a:pt x="1" y="1"/>
                  </a:moveTo>
                  <a:lnTo>
                    <a:pt x="1" y="1"/>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2" name="Google Shape;3442;p92"/>
            <p:cNvSpPr/>
            <p:nvPr/>
          </p:nvSpPr>
          <p:spPr>
            <a:xfrm>
              <a:off x="2271337" y="3447594"/>
              <a:ext cx="13057" cy="8082"/>
            </a:xfrm>
            <a:custGeom>
              <a:rect b="b" l="l" r="r" t="t"/>
              <a:pathLst>
                <a:path extrusionOk="0" h="450" w="727">
                  <a:moveTo>
                    <a:pt x="727" y="450"/>
                  </a:moveTo>
                  <a:cubicBezTo>
                    <a:pt x="415" y="277"/>
                    <a:pt x="277" y="139"/>
                    <a:pt x="1" y="1"/>
                  </a:cubicBezTo>
                  <a:cubicBezTo>
                    <a:pt x="277" y="139"/>
                    <a:pt x="415" y="277"/>
                    <a:pt x="727" y="45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3" name="Google Shape;3443;p92"/>
            <p:cNvSpPr/>
            <p:nvPr/>
          </p:nvSpPr>
          <p:spPr>
            <a:xfrm>
              <a:off x="2258298" y="3437052"/>
              <a:ext cx="13057" cy="10560"/>
            </a:xfrm>
            <a:custGeom>
              <a:rect b="b" l="l" r="r" t="t"/>
              <a:pathLst>
                <a:path extrusionOk="0" h="588" w="727">
                  <a:moveTo>
                    <a:pt x="727" y="588"/>
                  </a:moveTo>
                  <a:cubicBezTo>
                    <a:pt x="416" y="449"/>
                    <a:pt x="277" y="173"/>
                    <a:pt x="1" y="0"/>
                  </a:cubicBezTo>
                  <a:cubicBezTo>
                    <a:pt x="277" y="173"/>
                    <a:pt x="416" y="449"/>
                    <a:pt x="727" y="588"/>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4" name="Google Shape;3444;p92"/>
            <p:cNvSpPr/>
            <p:nvPr/>
          </p:nvSpPr>
          <p:spPr>
            <a:xfrm>
              <a:off x="2183189" y="2684653"/>
              <a:ext cx="579210" cy="820072"/>
            </a:xfrm>
            <a:custGeom>
              <a:rect b="b" l="l" r="r" t="t"/>
              <a:pathLst>
                <a:path extrusionOk="0" h="45661" w="32250">
                  <a:moveTo>
                    <a:pt x="31386" y="0"/>
                  </a:moveTo>
                  <a:cubicBezTo>
                    <a:pt x="31109" y="277"/>
                    <a:pt x="30833" y="588"/>
                    <a:pt x="30521" y="864"/>
                  </a:cubicBezTo>
                  <a:cubicBezTo>
                    <a:pt x="29657" y="1729"/>
                    <a:pt x="28517" y="2454"/>
                    <a:pt x="27065" y="3180"/>
                  </a:cubicBezTo>
                  <a:cubicBezTo>
                    <a:pt x="25786" y="3872"/>
                    <a:pt x="24473" y="4321"/>
                    <a:pt x="23055" y="4908"/>
                  </a:cubicBezTo>
                  <a:cubicBezTo>
                    <a:pt x="22329" y="5047"/>
                    <a:pt x="21742" y="5323"/>
                    <a:pt x="21189" y="5462"/>
                  </a:cubicBezTo>
                  <a:cubicBezTo>
                    <a:pt x="20601" y="5600"/>
                    <a:pt x="20014" y="5773"/>
                    <a:pt x="19288" y="5911"/>
                  </a:cubicBezTo>
                  <a:cubicBezTo>
                    <a:pt x="18147" y="6187"/>
                    <a:pt x="16868" y="6326"/>
                    <a:pt x="15416" y="6326"/>
                  </a:cubicBezTo>
                  <a:lnTo>
                    <a:pt x="15278" y="6326"/>
                  </a:lnTo>
                  <a:cubicBezTo>
                    <a:pt x="13965" y="6326"/>
                    <a:pt x="12686" y="6187"/>
                    <a:pt x="11372" y="6049"/>
                  </a:cubicBezTo>
                  <a:cubicBezTo>
                    <a:pt x="9955" y="5773"/>
                    <a:pt x="8503" y="5462"/>
                    <a:pt x="7190" y="5047"/>
                  </a:cubicBezTo>
                  <a:cubicBezTo>
                    <a:pt x="4598" y="4183"/>
                    <a:pt x="2593" y="2869"/>
                    <a:pt x="1003" y="1279"/>
                  </a:cubicBezTo>
                  <a:lnTo>
                    <a:pt x="865" y="1452"/>
                  </a:lnTo>
                  <a:cubicBezTo>
                    <a:pt x="726" y="1729"/>
                    <a:pt x="726" y="2005"/>
                    <a:pt x="588" y="2454"/>
                  </a:cubicBezTo>
                  <a:cubicBezTo>
                    <a:pt x="450" y="3733"/>
                    <a:pt x="450" y="5047"/>
                    <a:pt x="588" y="6049"/>
                  </a:cubicBezTo>
                  <a:lnTo>
                    <a:pt x="588" y="7190"/>
                  </a:lnTo>
                  <a:cubicBezTo>
                    <a:pt x="726" y="7916"/>
                    <a:pt x="726" y="8780"/>
                    <a:pt x="726" y="9644"/>
                  </a:cubicBezTo>
                  <a:lnTo>
                    <a:pt x="726" y="10957"/>
                  </a:lnTo>
                  <a:lnTo>
                    <a:pt x="726" y="11234"/>
                  </a:lnTo>
                  <a:lnTo>
                    <a:pt x="726" y="11821"/>
                  </a:lnTo>
                  <a:lnTo>
                    <a:pt x="726" y="12513"/>
                  </a:lnTo>
                  <a:lnTo>
                    <a:pt x="726" y="14103"/>
                  </a:lnTo>
                  <a:cubicBezTo>
                    <a:pt x="726" y="15416"/>
                    <a:pt x="726" y="17145"/>
                    <a:pt x="865" y="18734"/>
                  </a:cubicBezTo>
                  <a:cubicBezTo>
                    <a:pt x="865" y="18873"/>
                    <a:pt x="865" y="19011"/>
                    <a:pt x="726" y="19149"/>
                  </a:cubicBezTo>
                  <a:cubicBezTo>
                    <a:pt x="588" y="19149"/>
                    <a:pt x="588" y="19288"/>
                    <a:pt x="450" y="19288"/>
                  </a:cubicBezTo>
                  <a:cubicBezTo>
                    <a:pt x="277" y="19288"/>
                    <a:pt x="139" y="19149"/>
                    <a:pt x="0" y="19011"/>
                  </a:cubicBezTo>
                  <a:lnTo>
                    <a:pt x="0" y="19011"/>
                  </a:lnTo>
                  <a:cubicBezTo>
                    <a:pt x="0" y="19426"/>
                    <a:pt x="0" y="19737"/>
                    <a:pt x="139" y="20152"/>
                  </a:cubicBezTo>
                  <a:cubicBezTo>
                    <a:pt x="139" y="20013"/>
                    <a:pt x="277" y="19875"/>
                    <a:pt x="450" y="19875"/>
                  </a:cubicBezTo>
                  <a:cubicBezTo>
                    <a:pt x="726" y="19875"/>
                    <a:pt x="865" y="20152"/>
                    <a:pt x="865" y="20290"/>
                  </a:cubicBezTo>
                  <a:cubicBezTo>
                    <a:pt x="865" y="22606"/>
                    <a:pt x="1141" y="24783"/>
                    <a:pt x="1141" y="26926"/>
                  </a:cubicBezTo>
                  <a:cubicBezTo>
                    <a:pt x="1141" y="27203"/>
                    <a:pt x="1003" y="27514"/>
                    <a:pt x="726" y="27514"/>
                  </a:cubicBezTo>
                  <a:cubicBezTo>
                    <a:pt x="588" y="27514"/>
                    <a:pt x="277" y="27203"/>
                    <a:pt x="277" y="27065"/>
                  </a:cubicBezTo>
                  <a:lnTo>
                    <a:pt x="277" y="27065"/>
                  </a:lnTo>
                  <a:cubicBezTo>
                    <a:pt x="277" y="27652"/>
                    <a:pt x="450" y="28378"/>
                    <a:pt x="450" y="28931"/>
                  </a:cubicBezTo>
                  <a:cubicBezTo>
                    <a:pt x="450" y="28793"/>
                    <a:pt x="588" y="28793"/>
                    <a:pt x="726" y="28793"/>
                  </a:cubicBezTo>
                  <a:cubicBezTo>
                    <a:pt x="1003" y="28793"/>
                    <a:pt x="1141" y="28931"/>
                    <a:pt x="1141" y="29242"/>
                  </a:cubicBezTo>
                  <a:cubicBezTo>
                    <a:pt x="1314" y="32111"/>
                    <a:pt x="1141" y="34980"/>
                    <a:pt x="1452" y="37884"/>
                  </a:cubicBezTo>
                  <a:cubicBezTo>
                    <a:pt x="2005" y="38748"/>
                    <a:pt x="2869" y="39612"/>
                    <a:pt x="3733" y="40338"/>
                  </a:cubicBezTo>
                  <a:cubicBezTo>
                    <a:pt x="5047" y="41617"/>
                    <a:pt x="6637" y="42619"/>
                    <a:pt x="8365" y="43483"/>
                  </a:cubicBezTo>
                  <a:lnTo>
                    <a:pt x="8365" y="43621"/>
                  </a:lnTo>
                  <a:cubicBezTo>
                    <a:pt x="9955" y="44347"/>
                    <a:pt x="11683" y="44935"/>
                    <a:pt x="13412" y="45350"/>
                  </a:cubicBezTo>
                  <a:lnTo>
                    <a:pt x="13550" y="45350"/>
                  </a:lnTo>
                  <a:cubicBezTo>
                    <a:pt x="14276" y="45522"/>
                    <a:pt x="15140" y="45661"/>
                    <a:pt x="15831" y="45661"/>
                  </a:cubicBezTo>
                  <a:lnTo>
                    <a:pt x="18285" y="45661"/>
                  </a:lnTo>
                  <a:cubicBezTo>
                    <a:pt x="19011" y="45661"/>
                    <a:pt x="19737" y="45522"/>
                    <a:pt x="20325" y="45350"/>
                  </a:cubicBezTo>
                  <a:cubicBezTo>
                    <a:pt x="20601" y="45350"/>
                    <a:pt x="20878" y="45522"/>
                    <a:pt x="20878" y="45661"/>
                  </a:cubicBezTo>
                  <a:cubicBezTo>
                    <a:pt x="21189" y="45661"/>
                    <a:pt x="21465" y="45661"/>
                    <a:pt x="21604" y="45522"/>
                  </a:cubicBezTo>
                  <a:cubicBezTo>
                    <a:pt x="21604" y="45350"/>
                    <a:pt x="21742" y="45211"/>
                    <a:pt x="21880" y="45211"/>
                  </a:cubicBezTo>
                  <a:cubicBezTo>
                    <a:pt x="22744" y="44797"/>
                    <a:pt x="23470" y="44347"/>
                    <a:pt x="24473" y="43932"/>
                  </a:cubicBezTo>
                  <a:cubicBezTo>
                    <a:pt x="25786" y="43345"/>
                    <a:pt x="27238" y="42757"/>
                    <a:pt x="28517" y="41893"/>
                  </a:cubicBezTo>
                  <a:cubicBezTo>
                    <a:pt x="29381" y="41340"/>
                    <a:pt x="30107" y="40752"/>
                    <a:pt x="30521" y="40165"/>
                  </a:cubicBezTo>
                  <a:cubicBezTo>
                    <a:pt x="30971" y="39750"/>
                    <a:pt x="31386" y="39162"/>
                    <a:pt x="31697" y="38609"/>
                  </a:cubicBezTo>
                  <a:lnTo>
                    <a:pt x="32111" y="37296"/>
                  </a:lnTo>
                  <a:lnTo>
                    <a:pt x="32111" y="37158"/>
                  </a:lnTo>
                  <a:lnTo>
                    <a:pt x="32250" y="37019"/>
                  </a:lnTo>
                  <a:lnTo>
                    <a:pt x="32250" y="36881"/>
                  </a:lnTo>
                  <a:cubicBezTo>
                    <a:pt x="32111" y="35291"/>
                    <a:pt x="32250" y="33701"/>
                    <a:pt x="32250" y="32249"/>
                  </a:cubicBezTo>
                  <a:lnTo>
                    <a:pt x="32250" y="29657"/>
                  </a:lnTo>
                  <a:lnTo>
                    <a:pt x="32250" y="22191"/>
                  </a:lnTo>
                  <a:cubicBezTo>
                    <a:pt x="32111" y="20152"/>
                    <a:pt x="32111" y="18285"/>
                    <a:pt x="31973" y="16419"/>
                  </a:cubicBezTo>
                  <a:cubicBezTo>
                    <a:pt x="31973" y="15969"/>
                    <a:pt x="31835" y="15416"/>
                    <a:pt x="31835" y="14967"/>
                  </a:cubicBezTo>
                  <a:lnTo>
                    <a:pt x="31835" y="13688"/>
                  </a:lnTo>
                  <a:cubicBezTo>
                    <a:pt x="31697" y="12686"/>
                    <a:pt x="31697" y="11821"/>
                    <a:pt x="31697" y="10785"/>
                  </a:cubicBezTo>
                  <a:lnTo>
                    <a:pt x="31697" y="8054"/>
                  </a:lnTo>
                  <a:lnTo>
                    <a:pt x="31697" y="7916"/>
                  </a:lnTo>
                  <a:cubicBezTo>
                    <a:pt x="31697" y="5323"/>
                    <a:pt x="31558" y="2731"/>
                    <a:pt x="3138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5" name="Google Shape;3445;p92"/>
            <p:cNvSpPr/>
            <p:nvPr/>
          </p:nvSpPr>
          <p:spPr>
            <a:xfrm>
              <a:off x="2759903" y="2674093"/>
              <a:ext cx="2496" cy="13057"/>
            </a:xfrm>
            <a:custGeom>
              <a:rect b="b" l="l" r="r" t="t"/>
              <a:pathLst>
                <a:path extrusionOk="0" h="727" w="139">
                  <a:moveTo>
                    <a:pt x="0" y="1"/>
                  </a:moveTo>
                  <a:cubicBezTo>
                    <a:pt x="0" y="312"/>
                    <a:pt x="139" y="588"/>
                    <a:pt x="139" y="727"/>
                  </a:cubicBezTo>
                  <a:lnTo>
                    <a:pt x="139" y="312"/>
                  </a:lnTo>
                  <a:cubicBezTo>
                    <a:pt x="139" y="312"/>
                    <a:pt x="139" y="139"/>
                    <a:pt x="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6" name="Google Shape;3446;p92"/>
            <p:cNvSpPr/>
            <p:nvPr/>
          </p:nvSpPr>
          <p:spPr>
            <a:xfrm>
              <a:off x="2333425" y="3468087"/>
              <a:ext cx="18" cy="18"/>
            </a:xfrm>
            <a:custGeom>
              <a:rect b="b" l="l" r="r" t="t"/>
              <a:pathLst>
                <a:path extrusionOk="0" h="1" w="1">
                  <a:moveTo>
                    <a:pt x="0" y="0"/>
                  </a:moveTo>
                  <a:lnTo>
                    <a:pt x="0" y="0"/>
                  </a:lnTo>
                  <a:lnTo>
                    <a:pt x="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7" name="Google Shape;3447;p92"/>
            <p:cNvSpPr/>
            <p:nvPr/>
          </p:nvSpPr>
          <p:spPr>
            <a:xfrm>
              <a:off x="2333425" y="3465608"/>
              <a:ext cx="18" cy="2496"/>
            </a:xfrm>
            <a:custGeom>
              <a:rect b="b" l="l" r="r" t="t"/>
              <a:pathLst>
                <a:path extrusionOk="0" h="139" w="1">
                  <a:moveTo>
                    <a:pt x="0" y="138"/>
                  </a:moveTo>
                  <a:lnTo>
                    <a:pt x="0" y="0"/>
                  </a:lnTo>
                  <a:lnTo>
                    <a:pt x="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8" name="Google Shape;3448;p92"/>
            <p:cNvSpPr/>
            <p:nvPr/>
          </p:nvSpPr>
          <p:spPr>
            <a:xfrm>
              <a:off x="2424051" y="3499121"/>
              <a:ext cx="2496" cy="18"/>
            </a:xfrm>
            <a:custGeom>
              <a:rect b="b" l="l" r="r" t="t"/>
              <a:pathLst>
                <a:path extrusionOk="0" h="1" w="139">
                  <a:moveTo>
                    <a:pt x="139" y="1"/>
                  </a:moveTo>
                  <a:lnTo>
                    <a:pt x="1" y="1"/>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9" name="Google Shape;3449;p92"/>
            <p:cNvSpPr/>
            <p:nvPr/>
          </p:nvSpPr>
          <p:spPr>
            <a:xfrm>
              <a:off x="2183189" y="3041608"/>
              <a:ext cx="20510" cy="137214"/>
            </a:xfrm>
            <a:custGeom>
              <a:rect b="b" l="l" r="r" t="t"/>
              <a:pathLst>
                <a:path extrusionOk="0" h="7640" w="1142">
                  <a:moveTo>
                    <a:pt x="450" y="0"/>
                  </a:moveTo>
                  <a:cubicBezTo>
                    <a:pt x="277" y="0"/>
                    <a:pt x="139" y="138"/>
                    <a:pt x="139" y="277"/>
                  </a:cubicBezTo>
                  <a:cubicBezTo>
                    <a:pt x="0" y="277"/>
                    <a:pt x="0" y="415"/>
                    <a:pt x="0" y="415"/>
                  </a:cubicBezTo>
                  <a:cubicBezTo>
                    <a:pt x="0" y="2731"/>
                    <a:pt x="277" y="4908"/>
                    <a:pt x="277" y="7051"/>
                  </a:cubicBezTo>
                  <a:lnTo>
                    <a:pt x="277" y="7190"/>
                  </a:lnTo>
                  <a:cubicBezTo>
                    <a:pt x="277" y="7328"/>
                    <a:pt x="588" y="7639"/>
                    <a:pt x="726" y="7639"/>
                  </a:cubicBezTo>
                  <a:cubicBezTo>
                    <a:pt x="1003" y="7639"/>
                    <a:pt x="1141" y="7328"/>
                    <a:pt x="1141" y="7051"/>
                  </a:cubicBezTo>
                  <a:cubicBezTo>
                    <a:pt x="1141" y="4908"/>
                    <a:pt x="865" y="2731"/>
                    <a:pt x="865" y="415"/>
                  </a:cubicBezTo>
                  <a:cubicBezTo>
                    <a:pt x="865" y="277"/>
                    <a:pt x="726" y="0"/>
                    <a:pt x="4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0" name="Google Shape;3450;p92"/>
            <p:cNvSpPr/>
            <p:nvPr/>
          </p:nvSpPr>
          <p:spPr>
            <a:xfrm>
              <a:off x="2188146" y="3201758"/>
              <a:ext cx="21139" cy="168267"/>
            </a:xfrm>
            <a:custGeom>
              <a:rect b="b" l="l" r="r" t="t"/>
              <a:pathLst>
                <a:path extrusionOk="0" h="9369" w="1177">
                  <a:moveTo>
                    <a:pt x="450" y="1"/>
                  </a:moveTo>
                  <a:cubicBezTo>
                    <a:pt x="312" y="1"/>
                    <a:pt x="174" y="1"/>
                    <a:pt x="174" y="139"/>
                  </a:cubicBezTo>
                  <a:cubicBezTo>
                    <a:pt x="1" y="139"/>
                    <a:pt x="1" y="312"/>
                    <a:pt x="1" y="450"/>
                  </a:cubicBezTo>
                  <a:cubicBezTo>
                    <a:pt x="174" y="3319"/>
                    <a:pt x="1" y="6188"/>
                    <a:pt x="174" y="9092"/>
                  </a:cubicBezTo>
                  <a:cubicBezTo>
                    <a:pt x="174" y="9230"/>
                    <a:pt x="312" y="9230"/>
                    <a:pt x="312" y="9368"/>
                  </a:cubicBezTo>
                  <a:cubicBezTo>
                    <a:pt x="312" y="9230"/>
                    <a:pt x="450" y="9092"/>
                    <a:pt x="450" y="9092"/>
                  </a:cubicBezTo>
                  <a:cubicBezTo>
                    <a:pt x="589" y="8953"/>
                    <a:pt x="727" y="8953"/>
                    <a:pt x="727" y="8953"/>
                  </a:cubicBezTo>
                  <a:cubicBezTo>
                    <a:pt x="865" y="8953"/>
                    <a:pt x="1038" y="8953"/>
                    <a:pt x="1038" y="9092"/>
                  </a:cubicBezTo>
                  <a:lnTo>
                    <a:pt x="1176" y="9092"/>
                  </a:lnTo>
                  <a:cubicBezTo>
                    <a:pt x="865" y="6188"/>
                    <a:pt x="1038" y="3319"/>
                    <a:pt x="865" y="450"/>
                  </a:cubicBezTo>
                  <a:cubicBezTo>
                    <a:pt x="865" y="139"/>
                    <a:pt x="727" y="1"/>
                    <a:pt x="4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1" name="Google Shape;3451;p92"/>
            <p:cNvSpPr/>
            <p:nvPr/>
          </p:nvSpPr>
          <p:spPr>
            <a:xfrm>
              <a:off x="2333425" y="3465608"/>
              <a:ext cx="18" cy="2496"/>
            </a:xfrm>
            <a:custGeom>
              <a:rect b="b" l="l" r="r" t="t"/>
              <a:pathLst>
                <a:path extrusionOk="0" h="139" w="1">
                  <a:moveTo>
                    <a:pt x="0" y="138"/>
                  </a:moveTo>
                  <a:lnTo>
                    <a:pt x="0" y="0"/>
                  </a:lnTo>
                  <a:lnTo>
                    <a:pt x="0" y="138"/>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2" name="Google Shape;3452;p92"/>
            <p:cNvSpPr/>
            <p:nvPr/>
          </p:nvSpPr>
          <p:spPr>
            <a:xfrm>
              <a:off x="2424051" y="3499121"/>
              <a:ext cx="2496" cy="18"/>
            </a:xfrm>
            <a:custGeom>
              <a:rect b="b" l="l" r="r" t="t"/>
              <a:pathLst>
                <a:path extrusionOk="0" h="1" w="139">
                  <a:moveTo>
                    <a:pt x="139" y="1"/>
                  </a:moveTo>
                  <a:lnTo>
                    <a:pt x="1" y="1"/>
                  </a:lnTo>
                  <a:lnTo>
                    <a:pt x="13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3" name="Google Shape;3453;p92"/>
            <p:cNvSpPr/>
            <p:nvPr/>
          </p:nvSpPr>
          <p:spPr>
            <a:xfrm>
              <a:off x="2193750" y="3362554"/>
              <a:ext cx="364408" cy="157689"/>
            </a:xfrm>
            <a:custGeom>
              <a:rect b="b" l="l" r="r" t="t"/>
              <a:pathLst>
                <a:path extrusionOk="0" h="8780" w="20290">
                  <a:moveTo>
                    <a:pt x="415" y="0"/>
                  </a:moveTo>
                  <a:cubicBezTo>
                    <a:pt x="415" y="0"/>
                    <a:pt x="277" y="0"/>
                    <a:pt x="138" y="139"/>
                  </a:cubicBezTo>
                  <a:cubicBezTo>
                    <a:pt x="138" y="139"/>
                    <a:pt x="0" y="277"/>
                    <a:pt x="0" y="415"/>
                  </a:cubicBezTo>
                  <a:cubicBezTo>
                    <a:pt x="0" y="553"/>
                    <a:pt x="0" y="692"/>
                    <a:pt x="138" y="692"/>
                  </a:cubicBezTo>
                  <a:cubicBezTo>
                    <a:pt x="1141" y="2005"/>
                    <a:pt x="2281" y="3146"/>
                    <a:pt x="3595" y="4148"/>
                  </a:cubicBezTo>
                  <a:cubicBezTo>
                    <a:pt x="3871" y="4321"/>
                    <a:pt x="4010" y="4597"/>
                    <a:pt x="4321" y="4736"/>
                  </a:cubicBezTo>
                  <a:cubicBezTo>
                    <a:pt x="4597" y="4874"/>
                    <a:pt x="4735" y="5012"/>
                    <a:pt x="5047" y="5185"/>
                  </a:cubicBezTo>
                  <a:cubicBezTo>
                    <a:pt x="5738" y="5738"/>
                    <a:pt x="6464" y="6187"/>
                    <a:pt x="7190" y="6464"/>
                  </a:cubicBezTo>
                  <a:cubicBezTo>
                    <a:pt x="9920" y="7916"/>
                    <a:pt x="12962" y="8780"/>
                    <a:pt x="16107" y="8780"/>
                  </a:cubicBezTo>
                  <a:lnTo>
                    <a:pt x="18008" y="8780"/>
                  </a:lnTo>
                  <a:cubicBezTo>
                    <a:pt x="18562" y="8780"/>
                    <a:pt x="19287" y="8642"/>
                    <a:pt x="20013" y="8469"/>
                  </a:cubicBezTo>
                  <a:cubicBezTo>
                    <a:pt x="20151" y="8469"/>
                    <a:pt x="20290" y="8192"/>
                    <a:pt x="20290" y="7916"/>
                  </a:cubicBezTo>
                  <a:cubicBezTo>
                    <a:pt x="20290" y="7777"/>
                    <a:pt x="20013" y="7605"/>
                    <a:pt x="19737" y="7605"/>
                  </a:cubicBezTo>
                  <a:cubicBezTo>
                    <a:pt x="19149" y="7777"/>
                    <a:pt x="18423" y="7916"/>
                    <a:pt x="17697" y="7916"/>
                  </a:cubicBezTo>
                  <a:lnTo>
                    <a:pt x="15243" y="7916"/>
                  </a:lnTo>
                  <a:cubicBezTo>
                    <a:pt x="14552" y="7916"/>
                    <a:pt x="13688" y="7777"/>
                    <a:pt x="12962" y="7605"/>
                  </a:cubicBezTo>
                  <a:lnTo>
                    <a:pt x="12824" y="7605"/>
                  </a:lnTo>
                  <a:cubicBezTo>
                    <a:pt x="11095" y="7190"/>
                    <a:pt x="9367" y="6602"/>
                    <a:pt x="7777" y="5876"/>
                  </a:cubicBezTo>
                  <a:lnTo>
                    <a:pt x="7777" y="5738"/>
                  </a:lnTo>
                  <a:cubicBezTo>
                    <a:pt x="6049" y="4874"/>
                    <a:pt x="4459" y="3872"/>
                    <a:pt x="3145" y="2593"/>
                  </a:cubicBezTo>
                  <a:cubicBezTo>
                    <a:pt x="2281" y="1867"/>
                    <a:pt x="1417" y="1003"/>
                    <a:pt x="864" y="139"/>
                  </a:cubicBezTo>
                  <a:lnTo>
                    <a:pt x="726" y="139"/>
                  </a:lnTo>
                  <a:cubicBezTo>
                    <a:pt x="726" y="0"/>
                    <a:pt x="553" y="0"/>
                    <a:pt x="4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4" name="Google Shape;3454;p92"/>
            <p:cNvSpPr/>
            <p:nvPr/>
          </p:nvSpPr>
          <p:spPr>
            <a:xfrm>
              <a:off x="2307347" y="1929148"/>
              <a:ext cx="18" cy="2496"/>
            </a:xfrm>
            <a:custGeom>
              <a:rect b="b" l="l" r="r" t="t"/>
              <a:pathLst>
                <a:path extrusionOk="0" fill="none" h="139" w="1">
                  <a:moveTo>
                    <a:pt x="0" y="139"/>
                  </a:moveTo>
                  <a:lnTo>
                    <a:pt x="0" y="1"/>
                  </a:lnTo>
                </a:path>
              </a:pathLst>
            </a:custGeom>
            <a:noFill/>
            <a:ln cap="rnd" cmpd="sng" w="3450">
              <a:solidFill>
                <a:srgbClr val="0C2B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5" name="Google Shape;3455;p92"/>
            <p:cNvSpPr/>
            <p:nvPr/>
          </p:nvSpPr>
          <p:spPr>
            <a:xfrm>
              <a:off x="2444543" y="1556676"/>
              <a:ext cx="62088" cy="57131"/>
            </a:xfrm>
            <a:custGeom>
              <a:rect b="b" l="l" r="r" t="t"/>
              <a:pathLst>
                <a:path extrusionOk="0" h="3181" w="3457">
                  <a:moveTo>
                    <a:pt x="1729" y="865"/>
                  </a:moveTo>
                  <a:cubicBezTo>
                    <a:pt x="1867" y="865"/>
                    <a:pt x="1867" y="1003"/>
                    <a:pt x="2005" y="1003"/>
                  </a:cubicBezTo>
                  <a:cubicBezTo>
                    <a:pt x="2005" y="1003"/>
                    <a:pt x="2143" y="1003"/>
                    <a:pt x="2143" y="1176"/>
                  </a:cubicBezTo>
                  <a:cubicBezTo>
                    <a:pt x="2316" y="1176"/>
                    <a:pt x="2316" y="1176"/>
                    <a:pt x="2316" y="1314"/>
                  </a:cubicBezTo>
                  <a:lnTo>
                    <a:pt x="2454" y="1314"/>
                  </a:lnTo>
                  <a:lnTo>
                    <a:pt x="2454" y="1452"/>
                  </a:lnTo>
                  <a:cubicBezTo>
                    <a:pt x="2593" y="1591"/>
                    <a:pt x="2593" y="1729"/>
                    <a:pt x="2593" y="1867"/>
                  </a:cubicBezTo>
                  <a:lnTo>
                    <a:pt x="2454" y="2040"/>
                  </a:lnTo>
                  <a:lnTo>
                    <a:pt x="2454" y="2178"/>
                  </a:lnTo>
                  <a:cubicBezTo>
                    <a:pt x="2316" y="2178"/>
                    <a:pt x="2316" y="2178"/>
                    <a:pt x="2316" y="2316"/>
                  </a:cubicBezTo>
                  <a:lnTo>
                    <a:pt x="1590" y="2316"/>
                  </a:lnTo>
                  <a:cubicBezTo>
                    <a:pt x="1452" y="2178"/>
                    <a:pt x="1279" y="2178"/>
                    <a:pt x="1141" y="2040"/>
                  </a:cubicBezTo>
                  <a:cubicBezTo>
                    <a:pt x="1141" y="2040"/>
                    <a:pt x="1003" y="2040"/>
                    <a:pt x="1003" y="1867"/>
                  </a:cubicBezTo>
                  <a:lnTo>
                    <a:pt x="864" y="1867"/>
                  </a:lnTo>
                  <a:lnTo>
                    <a:pt x="864" y="1729"/>
                  </a:lnTo>
                  <a:lnTo>
                    <a:pt x="864" y="1591"/>
                  </a:lnTo>
                  <a:lnTo>
                    <a:pt x="864" y="1452"/>
                  </a:lnTo>
                  <a:lnTo>
                    <a:pt x="1003" y="1452"/>
                  </a:lnTo>
                  <a:cubicBezTo>
                    <a:pt x="1003" y="1314"/>
                    <a:pt x="1141" y="1314"/>
                    <a:pt x="1141" y="1176"/>
                  </a:cubicBezTo>
                  <a:lnTo>
                    <a:pt x="1279" y="1176"/>
                  </a:lnTo>
                  <a:lnTo>
                    <a:pt x="1279" y="1003"/>
                  </a:lnTo>
                  <a:lnTo>
                    <a:pt x="1590" y="1003"/>
                  </a:lnTo>
                  <a:cubicBezTo>
                    <a:pt x="1590" y="865"/>
                    <a:pt x="1729" y="865"/>
                    <a:pt x="1729" y="865"/>
                  </a:cubicBezTo>
                  <a:close/>
                  <a:moveTo>
                    <a:pt x="1729" y="1"/>
                  </a:moveTo>
                  <a:cubicBezTo>
                    <a:pt x="1452" y="1"/>
                    <a:pt x="1279" y="139"/>
                    <a:pt x="1141" y="139"/>
                  </a:cubicBezTo>
                  <a:cubicBezTo>
                    <a:pt x="1003" y="139"/>
                    <a:pt x="864" y="312"/>
                    <a:pt x="726" y="450"/>
                  </a:cubicBezTo>
                  <a:cubicBezTo>
                    <a:pt x="726" y="450"/>
                    <a:pt x="588" y="450"/>
                    <a:pt x="588" y="588"/>
                  </a:cubicBezTo>
                  <a:cubicBezTo>
                    <a:pt x="415" y="588"/>
                    <a:pt x="415" y="727"/>
                    <a:pt x="277" y="727"/>
                  </a:cubicBezTo>
                  <a:cubicBezTo>
                    <a:pt x="139" y="1003"/>
                    <a:pt x="0" y="1452"/>
                    <a:pt x="0" y="1729"/>
                  </a:cubicBezTo>
                  <a:cubicBezTo>
                    <a:pt x="0" y="2178"/>
                    <a:pt x="277" y="2455"/>
                    <a:pt x="588" y="2731"/>
                  </a:cubicBezTo>
                  <a:lnTo>
                    <a:pt x="1452" y="3181"/>
                  </a:lnTo>
                  <a:cubicBezTo>
                    <a:pt x="1867" y="3181"/>
                    <a:pt x="2143" y="3181"/>
                    <a:pt x="2593" y="3042"/>
                  </a:cubicBezTo>
                  <a:cubicBezTo>
                    <a:pt x="2869" y="3042"/>
                    <a:pt x="3180" y="2731"/>
                    <a:pt x="3319" y="2316"/>
                  </a:cubicBezTo>
                  <a:cubicBezTo>
                    <a:pt x="3457" y="2178"/>
                    <a:pt x="3457" y="2040"/>
                    <a:pt x="3457" y="1729"/>
                  </a:cubicBezTo>
                  <a:cubicBezTo>
                    <a:pt x="3457" y="1452"/>
                    <a:pt x="3319" y="1314"/>
                    <a:pt x="3319" y="1003"/>
                  </a:cubicBezTo>
                  <a:cubicBezTo>
                    <a:pt x="3008" y="450"/>
                    <a:pt x="2454" y="139"/>
                    <a:pt x="18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6" name="Google Shape;3456;p92"/>
            <p:cNvSpPr/>
            <p:nvPr/>
          </p:nvSpPr>
          <p:spPr>
            <a:xfrm>
              <a:off x="2014958" y="1510123"/>
              <a:ext cx="797101" cy="1999577"/>
            </a:xfrm>
            <a:custGeom>
              <a:rect b="b" l="l" r="r" t="t"/>
              <a:pathLst>
                <a:path extrusionOk="0" h="111335" w="44382">
                  <a:moveTo>
                    <a:pt x="41478" y="34012"/>
                  </a:moveTo>
                  <a:cubicBezTo>
                    <a:pt x="41617" y="34012"/>
                    <a:pt x="41790" y="34150"/>
                    <a:pt x="41790" y="34289"/>
                  </a:cubicBezTo>
                  <a:lnTo>
                    <a:pt x="41790" y="34427"/>
                  </a:lnTo>
                  <a:lnTo>
                    <a:pt x="42204" y="34427"/>
                  </a:lnTo>
                  <a:lnTo>
                    <a:pt x="42343" y="34289"/>
                  </a:lnTo>
                  <a:lnTo>
                    <a:pt x="42481" y="34289"/>
                  </a:lnTo>
                  <a:cubicBezTo>
                    <a:pt x="42654" y="34289"/>
                    <a:pt x="42792" y="34427"/>
                    <a:pt x="42792" y="34565"/>
                  </a:cubicBezTo>
                  <a:lnTo>
                    <a:pt x="42792" y="34704"/>
                  </a:lnTo>
                  <a:cubicBezTo>
                    <a:pt x="42792" y="34876"/>
                    <a:pt x="42930" y="34876"/>
                    <a:pt x="42930" y="35015"/>
                  </a:cubicBezTo>
                  <a:lnTo>
                    <a:pt x="43207" y="35291"/>
                  </a:lnTo>
                  <a:cubicBezTo>
                    <a:pt x="43345" y="35568"/>
                    <a:pt x="43345" y="35879"/>
                    <a:pt x="43345" y="36155"/>
                  </a:cubicBezTo>
                  <a:cubicBezTo>
                    <a:pt x="43518" y="37019"/>
                    <a:pt x="43345" y="37745"/>
                    <a:pt x="43345" y="38471"/>
                  </a:cubicBezTo>
                  <a:cubicBezTo>
                    <a:pt x="43207" y="39197"/>
                    <a:pt x="43068" y="39888"/>
                    <a:pt x="42792" y="40752"/>
                  </a:cubicBezTo>
                  <a:cubicBezTo>
                    <a:pt x="42792" y="40614"/>
                    <a:pt x="42654" y="40614"/>
                    <a:pt x="42654" y="40614"/>
                  </a:cubicBezTo>
                  <a:lnTo>
                    <a:pt x="42654" y="40752"/>
                  </a:lnTo>
                  <a:cubicBezTo>
                    <a:pt x="42654" y="40752"/>
                    <a:pt x="42654" y="40925"/>
                    <a:pt x="42481" y="40925"/>
                  </a:cubicBezTo>
                  <a:cubicBezTo>
                    <a:pt x="42481" y="41063"/>
                    <a:pt x="42343" y="41063"/>
                    <a:pt x="42343" y="41063"/>
                  </a:cubicBezTo>
                  <a:cubicBezTo>
                    <a:pt x="42204" y="41063"/>
                    <a:pt x="42066" y="40925"/>
                    <a:pt x="42066" y="40752"/>
                  </a:cubicBezTo>
                  <a:lnTo>
                    <a:pt x="42066" y="40338"/>
                  </a:lnTo>
                  <a:cubicBezTo>
                    <a:pt x="41790" y="40199"/>
                    <a:pt x="41617" y="40199"/>
                    <a:pt x="41478" y="40061"/>
                  </a:cubicBezTo>
                  <a:lnTo>
                    <a:pt x="41478" y="40199"/>
                  </a:lnTo>
                  <a:lnTo>
                    <a:pt x="41478" y="40338"/>
                  </a:lnTo>
                  <a:cubicBezTo>
                    <a:pt x="41340" y="40476"/>
                    <a:pt x="41340" y="40476"/>
                    <a:pt x="41202" y="40476"/>
                  </a:cubicBezTo>
                  <a:cubicBezTo>
                    <a:pt x="41064" y="40476"/>
                    <a:pt x="40925" y="40338"/>
                    <a:pt x="40925" y="40199"/>
                  </a:cubicBezTo>
                  <a:lnTo>
                    <a:pt x="40925" y="39888"/>
                  </a:lnTo>
                  <a:cubicBezTo>
                    <a:pt x="40614" y="39750"/>
                    <a:pt x="40476" y="39750"/>
                    <a:pt x="40200" y="39612"/>
                  </a:cubicBezTo>
                  <a:lnTo>
                    <a:pt x="40200" y="40061"/>
                  </a:lnTo>
                  <a:cubicBezTo>
                    <a:pt x="40200" y="40199"/>
                    <a:pt x="40061" y="40338"/>
                    <a:pt x="39888" y="40338"/>
                  </a:cubicBezTo>
                  <a:cubicBezTo>
                    <a:pt x="39750" y="40338"/>
                    <a:pt x="39612" y="40199"/>
                    <a:pt x="39612" y="40061"/>
                  </a:cubicBezTo>
                  <a:lnTo>
                    <a:pt x="39612" y="39474"/>
                  </a:lnTo>
                  <a:cubicBezTo>
                    <a:pt x="39474" y="39474"/>
                    <a:pt x="39335" y="39335"/>
                    <a:pt x="39197" y="39335"/>
                  </a:cubicBezTo>
                  <a:cubicBezTo>
                    <a:pt x="39197" y="39474"/>
                    <a:pt x="39197" y="39612"/>
                    <a:pt x="38886" y="39612"/>
                  </a:cubicBezTo>
                  <a:cubicBezTo>
                    <a:pt x="38748" y="39612"/>
                    <a:pt x="38610" y="39474"/>
                    <a:pt x="38610" y="39335"/>
                  </a:cubicBezTo>
                  <a:lnTo>
                    <a:pt x="38610" y="39197"/>
                  </a:lnTo>
                  <a:cubicBezTo>
                    <a:pt x="38471" y="39024"/>
                    <a:pt x="38160" y="39024"/>
                    <a:pt x="37884" y="38886"/>
                  </a:cubicBezTo>
                  <a:lnTo>
                    <a:pt x="38022" y="38886"/>
                  </a:lnTo>
                  <a:cubicBezTo>
                    <a:pt x="38160" y="38471"/>
                    <a:pt x="38333" y="37884"/>
                    <a:pt x="38471" y="37469"/>
                  </a:cubicBezTo>
                  <a:cubicBezTo>
                    <a:pt x="38610" y="37296"/>
                    <a:pt x="38610" y="37158"/>
                    <a:pt x="38748" y="37019"/>
                  </a:cubicBezTo>
                  <a:cubicBezTo>
                    <a:pt x="38748" y="36605"/>
                    <a:pt x="38748" y="36294"/>
                    <a:pt x="38886" y="35879"/>
                  </a:cubicBezTo>
                  <a:cubicBezTo>
                    <a:pt x="38886" y="35740"/>
                    <a:pt x="39024" y="35568"/>
                    <a:pt x="39197" y="35568"/>
                  </a:cubicBezTo>
                  <a:cubicBezTo>
                    <a:pt x="39335" y="35740"/>
                    <a:pt x="39335" y="35740"/>
                    <a:pt x="39335" y="35879"/>
                  </a:cubicBezTo>
                  <a:cubicBezTo>
                    <a:pt x="39474" y="35879"/>
                    <a:pt x="39474" y="35740"/>
                    <a:pt x="39474" y="35740"/>
                  </a:cubicBezTo>
                  <a:lnTo>
                    <a:pt x="39888" y="35291"/>
                  </a:lnTo>
                  <a:lnTo>
                    <a:pt x="39888" y="35015"/>
                  </a:lnTo>
                  <a:cubicBezTo>
                    <a:pt x="40061" y="34876"/>
                    <a:pt x="40200" y="34704"/>
                    <a:pt x="40338" y="34704"/>
                  </a:cubicBezTo>
                  <a:cubicBezTo>
                    <a:pt x="40338" y="34704"/>
                    <a:pt x="40476" y="34704"/>
                    <a:pt x="40476" y="34876"/>
                  </a:cubicBezTo>
                  <a:lnTo>
                    <a:pt x="40753" y="34565"/>
                  </a:lnTo>
                  <a:lnTo>
                    <a:pt x="41202" y="34565"/>
                  </a:lnTo>
                  <a:lnTo>
                    <a:pt x="41202" y="34289"/>
                  </a:lnTo>
                  <a:cubicBezTo>
                    <a:pt x="41202" y="34150"/>
                    <a:pt x="41340" y="34012"/>
                    <a:pt x="41478" y="34012"/>
                  </a:cubicBezTo>
                  <a:close/>
                  <a:moveTo>
                    <a:pt x="37607" y="39750"/>
                  </a:moveTo>
                  <a:cubicBezTo>
                    <a:pt x="38160" y="40061"/>
                    <a:pt x="38886" y="40199"/>
                    <a:pt x="39474" y="40338"/>
                  </a:cubicBezTo>
                  <a:cubicBezTo>
                    <a:pt x="40200" y="40614"/>
                    <a:pt x="40925" y="40925"/>
                    <a:pt x="41617" y="41063"/>
                  </a:cubicBezTo>
                  <a:lnTo>
                    <a:pt x="42481" y="41478"/>
                  </a:lnTo>
                  <a:lnTo>
                    <a:pt x="42654" y="41478"/>
                  </a:lnTo>
                  <a:cubicBezTo>
                    <a:pt x="42481" y="42066"/>
                    <a:pt x="42204" y="42481"/>
                    <a:pt x="42066" y="43068"/>
                  </a:cubicBezTo>
                  <a:lnTo>
                    <a:pt x="42066" y="43207"/>
                  </a:lnTo>
                  <a:lnTo>
                    <a:pt x="41928" y="43518"/>
                  </a:lnTo>
                  <a:cubicBezTo>
                    <a:pt x="40753" y="43207"/>
                    <a:pt x="39474" y="42792"/>
                    <a:pt x="38333" y="42204"/>
                  </a:cubicBezTo>
                  <a:cubicBezTo>
                    <a:pt x="37884" y="42066"/>
                    <a:pt x="37469" y="41928"/>
                    <a:pt x="36881" y="41789"/>
                  </a:cubicBezTo>
                  <a:lnTo>
                    <a:pt x="37296" y="40752"/>
                  </a:lnTo>
                  <a:lnTo>
                    <a:pt x="37469" y="40338"/>
                  </a:lnTo>
                  <a:cubicBezTo>
                    <a:pt x="37469" y="40199"/>
                    <a:pt x="37607" y="39888"/>
                    <a:pt x="37607" y="39750"/>
                  </a:cubicBezTo>
                  <a:close/>
                  <a:moveTo>
                    <a:pt x="19599" y="59936"/>
                  </a:moveTo>
                  <a:lnTo>
                    <a:pt x="19737" y="60213"/>
                  </a:lnTo>
                  <a:lnTo>
                    <a:pt x="19737" y="60351"/>
                  </a:lnTo>
                  <a:lnTo>
                    <a:pt x="19737" y="61077"/>
                  </a:lnTo>
                  <a:cubicBezTo>
                    <a:pt x="19737" y="61491"/>
                    <a:pt x="19875" y="61941"/>
                    <a:pt x="19875" y="62356"/>
                  </a:cubicBezTo>
                  <a:cubicBezTo>
                    <a:pt x="19460" y="61664"/>
                    <a:pt x="19149" y="60938"/>
                    <a:pt x="18735" y="60074"/>
                  </a:cubicBezTo>
                  <a:lnTo>
                    <a:pt x="19322" y="60074"/>
                  </a:lnTo>
                  <a:lnTo>
                    <a:pt x="19599" y="59936"/>
                  </a:lnTo>
                  <a:close/>
                  <a:moveTo>
                    <a:pt x="12686" y="62805"/>
                  </a:moveTo>
                  <a:cubicBezTo>
                    <a:pt x="12962" y="63531"/>
                    <a:pt x="13412" y="64257"/>
                    <a:pt x="13688" y="64948"/>
                  </a:cubicBezTo>
                  <a:cubicBezTo>
                    <a:pt x="13826" y="65259"/>
                    <a:pt x="13826" y="65397"/>
                    <a:pt x="13965" y="65674"/>
                  </a:cubicBezTo>
                  <a:cubicBezTo>
                    <a:pt x="13965" y="65674"/>
                    <a:pt x="13826" y="65674"/>
                    <a:pt x="13826" y="65812"/>
                  </a:cubicBezTo>
                  <a:lnTo>
                    <a:pt x="13826" y="65985"/>
                  </a:lnTo>
                  <a:lnTo>
                    <a:pt x="13826" y="66261"/>
                  </a:lnTo>
                  <a:cubicBezTo>
                    <a:pt x="13688" y="66400"/>
                    <a:pt x="13550" y="66400"/>
                    <a:pt x="13412" y="66400"/>
                  </a:cubicBezTo>
                  <a:cubicBezTo>
                    <a:pt x="13412" y="66400"/>
                    <a:pt x="13273" y="66400"/>
                    <a:pt x="13100" y="66261"/>
                  </a:cubicBezTo>
                  <a:cubicBezTo>
                    <a:pt x="12962" y="66400"/>
                    <a:pt x="12686" y="66538"/>
                    <a:pt x="12547" y="66849"/>
                  </a:cubicBezTo>
                  <a:cubicBezTo>
                    <a:pt x="12686" y="66849"/>
                    <a:pt x="12686" y="66849"/>
                    <a:pt x="12686" y="66987"/>
                  </a:cubicBezTo>
                  <a:cubicBezTo>
                    <a:pt x="12824" y="67126"/>
                    <a:pt x="12686" y="67402"/>
                    <a:pt x="12547" y="67540"/>
                  </a:cubicBezTo>
                  <a:cubicBezTo>
                    <a:pt x="12454" y="67592"/>
                    <a:pt x="12364" y="67613"/>
                    <a:pt x="12284" y="67613"/>
                  </a:cubicBezTo>
                  <a:cubicBezTo>
                    <a:pt x="12096" y="67613"/>
                    <a:pt x="11960" y="67499"/>
                    <a:pt x="11960" y="67402"/>
                  </a:cubicBezTo>
                  <a:cubicBezTo>
                    <a:pt x="11822" y="67126"/>
                    <a:pt x="11683" y="66849"/>
                    <a:pt x="11545" y="66538"/>
                  </a:cubicBezTo>
                  <a:cubicBezTo>
                    <a:pt x="11545" y="66538"/>
                    <a:pt x="11372" y="66538"/>
                    <a:pt x="11372" y="66400"/>
                  </a:cubicBezTo>
                  <a:cubicBezTo>
                    <a:pt x="11096" y="66261"/>
                    <a:pt x="10819" y="65985"/>
                    <a:pt x="10681" y="65674"/>
                  </a:cubicBezTo>
                  <a:lnTo>
                    <a:pt x="10508" y="65674"/>
                  </a:lnTo>
                  <a:lnTo>
                    <a:pt x="10681" y="65536"/>
                  </a:lnTo>
                  <a:cubicBezTo>
                    <a:pt x="10681" y="65397"/>
                    <a:pt x="10819" y="65259"/>
                    <a:pt x="10819" y="65259"/>
                  </a:cubicBezTo>
                  <a:cubicBezTo>
                    <a:pt x="10819" y="65121"/>
                    <a:pt x="10681" y="64948"/>
                    <a:pt x="10681" y="64810"/>
                  </a:cubicBezTo>
                  <a:cubicBezTo>
                    <a:pt x="10508" y="64671"/>
                    <a:pt x="10681" y="64395"/>
                    <a:pt x="10819" y="64257"/>
                  </a:cubicBezTo>
                  <a:lnTo>
                    <a:pt x="10957" y="64084"/>
                  </a:lnTo>
                  <a:cubicBezTo>
                    <a:pt x="11096" y="64084"/>
                    <a:pt x="11234" y="64257"/>
                    <a:pt x="11372" y="64395"/>
                  </a:cubicBezTo>
                  <a:cubicBezTo>
                    <a:pt x="11545" y="64257"/>
                    <a:pt x="11683" y="64084"/>
                    <a:pt x="11683" y="63946"/>
                  </a:cubicBezTo>
                  <a:cubicBezTo>
                    <a:pt x="11683" y="63807"/>
                    <a:pt x="11683" y="63669"/>
                    <a:pt x="11545" y="63531"/>
                  </a:cubicBezTo>
                  <a:cubicBezTo>
                    <a:pt x="11545" y="63392"/>
                    <a:pt x="11545" y="63220"/>
                    <a:pt x="11683" y="63220"/>
                  </a:cubicBezTo>
                  <a:cubicBezTo>
                    <a:pt x="11683" y="63081"/>
                    <a:pt x="11822" y="63081"/>
                    <a:pt x="11822" y="62943"/>
                  </a:cubicBezTo>
                  <a:lnTo>
                    <a:pt x="11960" y="62943"/>
                  </a:lnTo>
                  <a:cubicBezTo>
                    <a:pt x="12098" y="62943"/>
                    <a:pt x="12098" y="62943"/>
                    <a:pt x="12236" y="63081"/>
                  </a:cubicBezTo>
                  <a:cubicBezTo>
                    <a:pt x="12236" y="63081"/>
                    <a:pt x="12409" y="63081"/>
                    <a:pt x="12409" y="63220"/>
                  </a:cubicBezTo>
                  <a:cubicBezTo>
                    <a:pt x="12547" y="63081"/>
                    <a:pt x="12686" y="62943"/>
                    <a:pt x="12686" y="62805"/>
                  </a:cubicBezTo>
                  <a:close/>
                  <a:moveTo>
                    <a:pt x="37607" y="60351"/>
                  </a:moveTo>
                  <a:cubicBezTo>
                    <a:pt x="37745" y="60351"/>
                    <a:pt x="37884" y="60351"/>
                    <a:pt x="37884" y="60489"/>
                  </a:cubicBezTo>
                  <a:cubicBezTo>
                    <a:pt x="38022" y="60489"/>
                    <a:pt x="38022" y="60627"/>
                    <a:pt x="38022" y="60800"/>
                  </a:cubicBezTo>
                  <a:cubicBezTo>
                    <a:pt x="38022" y="60800"/>
                    <a:pt x="38022" y="60938"/>
                    <a:pt x="38160" y="61077"/>
                  </a:cubicBezTo>
                  <a:cubicBezTo>
                    <a:pt x="38333" y="61215"/>
                    <a:pt x="38471" y="61215"/>
                    <a:pt x="38610" y="61353"/>
                  </a:cubicBezTo>
                  <a:cubicBezTo>
                    <a:pt x="38610" y="61353"/>
                    <a:pt x="38610" y="61215"/>
                    <a:pt x="38748" y="61215"/>
                  </a:cubicBezTo>
                  <a:cubicBezTo>
                    <a:pt x="38748" y="61215"/>
                    <a:pt x="38886" y="61077"/>
                    <a:pt x="39024" y="61077"/>
                  </a:cubicBezTo>
                  <a:cubicBezTo>
                    <a:pt x="39197" y="61077"/>
                    <a:pt x="39197" y="61215"/>
                    <a:pt x="39335" y="61215"/>
                  </a:cubicBezTo>
                  <a:cubicBezTo>
                    <a:pt x="39474" y="61353"/>
                    <a:pt x="39474" y="61353"/>
                    <a:pt x="39474" y="61491"/>
                  </a:cubicBezTo>
                  <a:lnTo>
                    <a:pt x="39474" y="61664"/>
                  </a:lnTo>
                  <a:cubicBezTo>
                    <a:pt x="39474" y="61941"/>
                    <a:pt x="39612" y="62079"/>
                    <a:pt x="39612" y="62356"/>
                  </a:cubicBezTo>
                  <a:cubicBezTo>
                    <a:pt x="39750" y="62528"/>
                    <a:pt x="39888" y="62805"/>
                    <a:pt x="40061" y="62943"/>
                  </a:cubicBezTo>
                  <a:cubicBezTo>
                    <a:pt x="40200" y="63220"/>
                    <a:pt x="40338" y="63531"/>
                    <a:pt x="40338" y="63669"/>
                  </a:cubicBezTo>
                  <a:cubicBezTo>
                    <a:pt x="40476" y="63946"/>
                    <a:pt x="40476" y="64084"/>
                    <a:pt x="40476" y="64257"/>
                  </a:cubicBezTo>
                  <a:cubicBezTo>
                    <a:pt x="40476" y="64395"/>
                    <a:pt x="40338" y="64395"/>
                    <a:pt x="40338" y="64395"/>
                  </a:cubicBezTo>
                  <a:cubicBezTo>
                    <a:pt x="40338" y="64533"/>
                    <a:pt x="40200" y="64671"/>
                    <a:pt x="40061" y="64810"/>
                  </a:cubicBezTo>
                  <a:cubicBezTo>
                    <a:pt x="40200" y="64810"/>
                    <a:pt x="40200" y="64948"/>
                    <a:pt x="40200" y="65121"/>
                  </a:cubicBezTo>
                  <a:cubicBezTo>
                    <a:pt x="40338" y="65397"/>
                    <a:pt x="40200" y="65674"/>
                    <a:pt x="39888" y="65674"/>
                  </a:cubicBezTo>
                  <a:cubicBezTo>
                    <a:pt x="39848" y="65714"/>
                    <a:pt x="39796" y="65731"/>
                    <a:pt x="39742" y="65731"/>
                  </a:cubicBezTo>
                  <a:cubicBezTo>
                    <a:pt x="39612" y="65731"/>
                    <a:pt x="39474" y="65633"/>
                    <a:pt x="39474" y="65536"/>
                  </a:cubicBezTo>
                  <a:cubicBezTo>
                    <a:pt x="39335" y="65536"/>
                    <a:pt x="39197" y="65674"/>
                    <a:pt x="39024" y="65812"/>
                  </a:cubicBezTo>
                  <a:cubicBezTo>
                    <a:pt x="39024" y="65985"/>
                    <a:pt x="39024" y="65985"/>
                    <a:pt x="39197" y="66123"/>
                  </a:cubicBezTo>
                  <a:cubicBezTo>
                    <a:pt x="39197" y="66400"/>
                    <a:pt x="39024" y="66538"/>
                    <a:pt x="38748" y="66676"/>
                  </a:cubicBezTo>
                  <a:cubicBezTo>
                    <a:pt x="38610" y="66676"/>
                    <a:pt x="38333" y="66538"/>
                    <a:pt x="38333" y="66400"/>
                  </a:cubicBezTo>
                  <a:cubicBezTo>
                    <a:pt x="38160" y="66261"/>
                    <a:pt x="38160" y="66123"/>
                    <a:pt x="38160" y="65985"/>
                  </a:cubicBezTo>
                  <a:cubicBezTo>
                    <a:pt x="38022" y="65812"/>
                    <a:pt x="37884" y="65674"/>
                    <a:pt x="37745" y="65536"/>
                  </a:cubicBezTo>
                  <a:lnTo>
                    <a:pt x="37745" y="65397"/>
                  </a:lnTo>
                  <a:lnTo>
                    <a:pt x="37607" y="65397"/>
                  </a:lnTo>
                  <a:lnTo>
                    <a:pt x="37607" y="65536"/>
                  </a:lnTo>
                  <a:cubicBezTo>
                    <a:pt x="37469" y="65536"/>
                    <a:pt x="37469" y="65674"/>
                    <a:pt x="37296" y="65674"/>
                  </a:cubicBezTo>
                  <a:lnTo>
                    <a:pt x="36881" y="65674"/>
                  </a:lnTo>
                  <a:lnTo>
                    <a:pt x="36881" y="65812"/>
                  </a:lnTo>
                  <a:cubicBezTo>
                    <a:pt x="36881" y="65985"/>
                    <a:pt x="37020" y="65985"/>
                    <a:pt x="37020" y="66123"/>
                  </a:cubicBezTo>
                  <a:cubicBezTo>
                    <a:pt x="37296" y="66261"/>
                    <a:pt x="37469" y="66538"/>
                    <a:pt x="37607" y="66676"/>
                  </a:cubicBezTo>
                  <a:cubicBezTo>
                    <a:pt x="37607" y="66849"/>
                    <a:pt x="37607" y="66849"/>
                    <a:pt x="37745" y="66849"/>
                  </a:cubicBezTo>
                  <a:cubicBezTo>
                    <a:pt x="37158" y="67126"/>
                    <a:pt x="36605" y="67540"/>
                    <a:pt x="35879" y="67851"/>
                  </a:cubicBezTo>
                  <a:cubicBezTo>
                    <a:pt x="35879" y="67990"/>
                    <a:pt x="35741" y="68266"/>
                    <a:pt x="35568" y="68404"/>
                  </a:cubicBezTo>
                  <a:cubicBezTo>
                    <a:pt x="35568" y="68591"/>
                    <a:pt x="35468" y="68666"/>
                    <a:pt x="35329" y="68666"/>
                  </a:cubicBezTo>
                  <a:cubicBezTo>
                    <a:pt x="35236" y="68666"/>
                    <a:pt x="35125" y="68633"/>
                    <a:pt x="35015" y="68577"/>
                  </a:cubicBezTo>
                  <a:cubicBezTo>
                    <a:pt x="34876" y="68577"/>
                    <a:pt x="34876" y="68404"/>
                    <a:pt x="34876" y="68266"/>
                  </a:cubicBezTo>
                  <a:lnTo>
                    <a:pt x="34876" y="67990"/>
                  </a:lnTo>
                  <a:cubicBezTo>
                    <a:pt x="35015" y="67713"/>
                    <a:pt x="35153" y="67264"/>
                    <a:pt x="35291" y="66987"/>
                  </a:cubicBezTo>
                  <a:cubicBezTo>
                    <a:pt x="35430" y="66849"/>
                    <a:pt x="35430" y="66849"/>
                    <a:pt x="35430" y="66676"/>
                  </a:cubicBezTo>
                  <a:lnTo>
                    <a:pt x="35879" y="64948"/>
                  </a:lnTo>
                  <a:cubicBezTo>
                    <a:pt x="36017" y="65121"/>
                    <a:pt x="36155" y="65121"/>
                    <a:pt x="36155" y="65121"/>
                  </a:cubicBezTo>
                  <a:cubicBezTo>
                    <a:pt x="36294" y="64948"/>
                    <a:pt x="36294" y="64948"/>
                    <a:pt x="36432" y="64810"/>
                  </a:cubicBezTo>
                  <a:lnTo>
                    <a:pt x="36605" y="64810"/>
                  </a:lnTo>
                  <a:cubicBezTo>
                    <a:pt x="36432" y="64671"/>
                    <a:pt x="36432" y="64395"/>
                    <a:pt x="36432" y="64257"/>
                  </a:cubicBezTo>
                  <a:cubicBezTo>
                    <a:pt x="36294" y="64257"/>
                    <a:pt x="36155" y="64084"/>
                    <a:pt x="36017" y="64084"/>
                  </a:cubicBezTo>
                  <a:lnTo>
                    <a:pt x="36017" y="63946"/>
                  </a:lnTo>
                  <a:cubicBezTo>
                    <a:pt x="36155" y="63807"/>
                    <a:pt x="36155" y="63531"/>
                    <a:pt x="36155" y="63392"/>
                  </a:cubicBezTo>
                  <a:cubicBezTo>
                    <a:pt x="36155" y="62943"/>
                    <a:pt x="36017" y="62667"/>
                    <a:pt x="36017" y="62356"/>
                  </a:cubicBezTo>
                  <a:lnTo>
                    <a:pt x="36017" y="61941"/>
                  </a:lnTo>
                  <a:cubicBezTo>
                    <a:pt x="36155" y="61941"/>
                    <a:pt x="36155" y="61803"/>
                    <a:pt x="36294" y="61803"/>
                  </a:cubicBezTo>
                  <a:lnTo>
                    <a:pt x="36605" y="61803"/>
                  </a:lnTo>
                  <a:cubicBezTo>
                    <a:pt x="36743" y="61353"/>
                    <a:pt x="36743" y="60938"/>
                    <a:pt x="36881" y="60489"/>
                  </a:cubicBezTo>
                  <a:cubicBezTo>
                    <a:pt x="36881" y="60627"/>
                    <a:pt x="36881" y="60627"/>
                    <a:pt x="37020" y="60627"/>
                  </a:cubicBezTo>
                  <a:lnTo>
                    <a:pt x="37158" y="60627"/>
                  </a:lnTo>
                  <a:cubicBezTo>
                    <a:pt x="37296" y="60489"/>
                    <a:pt x="37469" y="60351"/>
                    <a:pt x="37607" y="60351"/>
                  </a:cubicBezTo>
                  <a:close/>
                  <a:moveTo>
                    <a:pt x="14690" y="65812"/>
                  </a:moveTo>
                  <a:lnTo>
                    <a:pt x="14690" y="65985"/>
                  </a:lnTo>
                  <a:cubicBezTo>
                    <a:pt x="15002" y="65985"/>
                    <a:pt x="15140" y="66261"/>
                    <a:pt x="15140" y="66400"/>
                  </a:cubicBezTo>
                  <a:cubicBezTo>
                    <a:pt x="15002" y="66676"/>
                    <a:pt x="14829" y="67126"/>
                    <a:pt x="14829" y="67402"/>
                  </a:cubicBezTo>
                  <a:cubicBezTo>
                    <a:pt x="15002" y="67540"/>
                    <a:pt x="15002" y="67713"/>
                    <a:pt x="15140" y="67990"/>
                  </a:cubicBezTo>
                  <a:lnTo>
                    <a:pt x="15278" y="68266"/>
                  </a:lnTo>
                  <a:lnTo>
                    <a:pt x="15693" y="69130"/>
                  </a:lnTo>
                  <a:cubicBezTo>
                    <a:pt x="15278" y="68992"/>
                    <a:pt x="15002" y="68716"/>
                    <a:pt x="14552" y="68577"/>
                  </a:cubicBezTo>
                  <a:lnTo>
                    <a:pt x="14552" y="68716"/>
                  </a:lnTo>
                  <a:cubicBezTo>
                    <a:pt x="14552" y="68992"/>
                    <a:pt x="14276" y="69130"/>
                    <a:pt x="13965" y="69130"/>
                  </a:cubicBezTo>
                  <a:cubicBezTo>
                    <a:pt x="13826" y="68992"/>
                    <a:pt x="13688" y="68716"/>
                    <a:pt x="13688" y="68577"/>
                  </a:cubicBezTo>
                  <a:cubicBezTo>
                    <a:pt x="13688" y="68404"/>
                    <a:pt x="13688" y="68266"/>
                    <a:pt x="13826" y="68128"/>
                  </a:cubicBezTo>
                  <a:cubicBezTo>
                    <a:pt x="13550" y="67990"/>
                    <a:pt x="13273" y="67851"/>
                    <a:pt x="12962" y="67713"/>
                  </a:cubicBezTo>
                  <a:cubicBezTo>
                    <a:pt x="13100" y="67540"/>
                    <a:pt x="13273" y="67402"/>
                    <a:pt x="13412" y="67264"/>
                  </a:cubicBezTo>
                  <a:cubicBezTo>
                    <a:pt x="13550" y="67126"/>
                    <a:pt x="13826" y="66849"/>
                    <a:pt x="14137" y="66676"/>
                  </a:cubicBezTo>
                  <a:cubicBezTo>
                    <a:pt x="14137" y="66538"/>
                    <a:pt x="14137" y="66400"/>
                    <a:pt x="14276" y="66261"/>
                  </a:cubicBezTo>
                  <a:cubicBezTo>
                    <a:pt x="14276" y="65985"/>
                    <a:pt x="14414" y="65812"/>
                    <a:pt x="14690" y="65812"/>
                  </a:cubicBezTo>
                  <a:close/>
                  <a:moveTo>
                    <a:pt x="12547" y="48391"/>
                  </a:moveTo>
                  <a:cubicBezTo>
                    <a:pt x="13965" y="51986"/>
                    <a:pt x="15555" y="55615"/>
                    <a:pt x="17421" y="59487"/>
                  </a:cubicBezTo>
                  <a:cubicBezTo>
                    <a:pt x="17594" y="59763"/>
                    <a:pt x="17870" y="60213"/>
                    <a:pt x="18009" y="60627"/>
                  </a:cubicBezTo>
                  <a:lnTo>
                    <a:pt x="18009" y="60800"/>
                  </a:lnTo>
                  <a:cubicBezTo>
                    <a:pt x="18458" y="61664"/>
                    <a:pt x="19011" y="62667"/>
                    <a:pt x="19599" y="63669"/>
                  </a:cubicBezTo>
                  <a:cubicBezTo>
                    <a:pt x="19599" y="63807"/>
                    <a:pt x="19737" y="63946"/>
                    <a:pt x="19737" y="63946"/>
                  </a:cubicBezTo>
                  <a:cubicBezTo>
                    <a:pt x="19875" y="64084"/>
                    <a:pt x="19875" y="64257"/>
                    <a:pt x="19875" y="64395"/>
                  </a:cubicBezTo>
                  <a:cubicBezTo>
                    <a:pt x="20013" y="64395"/>
                    <a:pt x="20013" y="64533"/>
                    <a:pt x="20013" y="64533"/>
                  </a:cubicBezTo>
                  <a:lnTo>
                    <a:pt x="20013" y="64671"/>
                  </a:lnTo>
                  <a:lnTo>
                    <a:pt x="20186" y="64810"/>
                  </a:lnTo>
                  <a:lnTo>
                    <a:pt x="20186" y="65259"/>
                  </a:lnTo>
                  <a:lnTo>
                    <a:pt x="20186" y="65674"/>
                  </a:lnTo>
                  <a:cubicBezTo>
                    <a:pt x="20325" y="66261"/>
                    <a:pt x="20325" y="66849"/>
                    <a:pt x="20463" y="67402"/>
                  </a:cubicBezTo>
                  <a:cubicBezTo>
                    <a:pt x="20463" y="68128"/>
                    <a:pt x="20601" y="68992"/>
                    <a:pt x="20739" y="69856"/>
                  </a:cubicBezTo>
                  <a:lnTo>
                    <a:pt x="20739" y="70305"/>
                  </a:lnTo>
                  <a:cubicBezTo>
                    <a:pt x="20739" y="70444"/>
                    <a:pt x="20878" y="70444"/>
                    <a:pt x="20878" y="70444"/>
                  </a:cubicBezTo>
                  <a:lnTo>
                    <a:pt x="20739" y="70444"/>
                  </a:lnTo>
                  <a:cubicBezTo>
                    <a:pt x="20463" y="70444"/>
                    <a:pt x="20013" y="70444"/>
                    <a:pt x="19737" y="70305"/>
                  </a:cubicBezTo>
                  <a:lnTo>
                    <a:pt x="19460" y="70305"/>
                  </a:lnTo>
                  <a:cubicBezTo>
                    <a:pt x="19149" y="70133"/>
                    <a:pt x="18735" y="70133"/>
                    <a:pt x="18458" y="69994"/>
                  </a:cubicBezTo>
                  <a:cubicBezTo>
                    <a:pt x="17870" y="69856"/>
                    <a:pt x="17283" y="69718"/>
                    <a:pt x="16868" y="69580"/>
                  </a:cubicBezTo>
                  <a:lnTo>
                    <a:pt x="16868" y="69269"/>
                  </a:lnTo>
                  <a:cubicBezTo>
                    <a:pt x="16557" y="68716"/>
                    <a:pt x="16280" y="68128"/>
                    <a:pt x="16004" y="67540"/>
                  </a:cubicBezTo>
                  <a:lnTo>
                    <a:pt x="15866" y="67264"/>
                  </a:lnTo>
                  <a:cubicBezTo>
                    <a:pt x="15693" y="66987"/>
                    <a:pt x="15416" y="66676"/>
                    <a:pt x="15278" y="66261"/>
                  </a:cubicBezTo>
                  <a:cubicBezTo>
                    <a:pt x="15140" y="65985"/>
                    <a:pt x="15002" y="65536"/>
                    <a:pt x="14829" y="65259"/>
                  </a:cubicBezTo>
                  <a:lnTo>
                    <a:pt x="14690" y="65121"/>
                  </a:lnTo>
                  <a:lnTo>
                    <a:pt x="14552" y="64671"/>
                  </a:lnTo>
                  <a:cubicBezTo>
                    <a:pt x="14137" y="63946"/>
                    <a:pt x="13826" y="63081"/>
                    <a:pt x="13412" y="62356"/>
                  </a:cubicBezTo>
                  <a:cubicBezTo>
                    <a:pt x="13273" y="61941"/>
                    <a:pt x="13100" y="61664"/>
                    <a:pt x="12962" y="61215"/>
                  </a:cubicBezTo>
                  <a:lnTo>
                    <a:pt x="12962" y="61077"/>
                  </a:lnTo>
                  <a:lnTo>
                    <a:pt x="12409" y="59936"/>
                  </a:lnTo>
                  <a:cubicBezTo>
                    <a:pt x="11096" y="57033"/>
                    <a:pt x="9817" y="53714"/>
                    <a:pt x="8227" y="50707"/>
                  </a:cubicBezTo>
                  <a:cubicBezTo>
                    <a:pt x="8365" y="50569"/>
                    <a:pt x="8642" y="50431"/>
                    <a:pt x="8953" y="50258"/>
                  </a:cubicBezTo>
                  <a:lnTo>
                    <a:pt x="9091" y="50258"/>
                  </a:lnTo>
                  <a:lnTo>
                    <a:pt x="9091" y="50120"/>
                  </a:lnTo>
                  <a:cubicBezTo>
                    <a:pt x="9367" y="49981"/>
                    <a:pt x="9506" y="49843"/>
                    <a:pt x="9817" y="49705"/>
                  </a:cubicBezTo>
                  <a:cubicBezTo>
                    <a:pt x="9955" y="49566"/>
                    <a:pt x="10093" y="49566"/>
                    <a:pt x="10232" y="49394"/>
                  </a:cubicBezTo>
                  <a:cubicBezTo>
                    <a:pt x="10508" y="49255"/>
                    <a:pt x="10681" y="49255"/>
                    <a:pt x="10957" y="49117"/>
                  </a:cubicBezTo>
                  <a:cubicBezTo>
                    <a:pt x="11096" y="48979"/>
                    <a:pt x="11372" y="48841"/>
                    <a:pt x="11683" y="48841"/>
                  </a:cubicBezTo>
                  <a:lnTo>
                    <a:pt x="11683" y="48702"/>
                  </a:lnTo>
                  <a:lnTo>
                    <a:pt x="11960" y="48702"/>
                  </a:lnTo>
                  <a:lnTo>
                    <a:pt x="12098" y="48530"/>
                  </a:lnTo>
                  <a:lnTo>
                    <a:pt x="12547" y="48391"/>
                  </a:lnTo>
                  <a:close/>
                  <a:moveTo>
                    <a:pt x="36605" y="42481"/>
                  </a:moveTo>
                  <a:cubicBezTo>
                    <a:pt x="37020" y="42653"/>
                    <a:pt x="37296" y="42792"/>
                    <a:pt x="37607" y="42930"/>
                  </a:cubicBezTo>
                  <a:lnTo>
                    <a:pt x="38160" y="43068"/>
                  </a:lnTo>
                  <a:cubicBezTo>
                    <a:pt x="38160" y="43207"/>
                    <a:pt x="38333" y="43207"/>
                    <a:pt x="38333" y="43207"/>
                  </a:cubicBezTo>
                  <a:cubicBezTo>
                    <a:pt x="38886" y="43345"/>
                    <a:pt x="39335" y="43656"/>
                    <a:pt x="39750" y="43794"/>
                  </a:cubicBezTo>
                  <a:cubicBezTo>
                    <a:pt x="40061" y="43794"/>
                    <a:pt x="40200" y="43932"/>
                    <a:pt x="40476" y="43932"/>
                  </a:cubicBezTo>
                  <a:cubicBezTo>
                    <a:pt x="40753" y="44071"/>
                    <a:pt x="41202" y="44209"/>
                    <a:pt x="41617" y="44382"/>
                  </a:cubicBezTo>
                  <a:cubicBezTo>
                    <a:pt x="41340" y="45073"/>
                    <a:pt x="41064" y="45799"/>
                    <a:pt x="40753" y="46525"/>
                  </a:cubicBezTo>
                  <a:lnTo>
                    <a:pt x="40614" y="46801"/>
                  </a:lnTo>
                  <a:lnTo>
                    <a:pt x="40200" y="47665"/>
                  </a:lnTo>
                  <a:cubicBezTo>
                    <a:pt x="39888" y="48253"/>
                    <a:pt x="39612" y="49117"/>
                    <a:pt x="39335" y="49843"/>
                  </a:cubicBezTo>
                  <a:cubicBezTo>
                    <a:pt x="39024" y="50569"/>
                    <a:pt x="38748" y="51433"/>
                    <a:pt x="38471" y="52159"/>
                  </a:cubicBezTo>
                  <a:lnTo>
                    <a:pt x="38471" y="52297"/>
                  </a:lnTo>
                  <a:cubicBezTo>
                    <a:pt x="37884" y="54164"/>
                    <a:pt x="37296" y="56030"/>
                    <a:pt x="36743" y="57758"/>
                  </a:cubicBezTo>
                  <a:cubicBezTo>
                    <a:pt x="36294" y="59487"/>
                    <a:pt x="35741" y="61215"/>
                    <a:pt x="35291" y="62943"/>
                  </a:cubicBezTo>
                  <a:cubicBezTo>
                    <a:pt x="35291" y="63392"/>
                    <a:pt x="35153" y="63807"/>
                    <a:pt x="35015" y="64257"/>
                  </a:cubicBezTo>
                  <a:lnTo>
                    <a:pt x="35015" y="64533"/>
                  </a:lnTo>
                  <a:cubicBezTo>
                    <a:pt x="35015" y="64810"/>
                    <a:pt x="34876" y="65259"/>
                    <a:pt x="34704" y="65536"/>
                  </a:cubicBezTo>
                  <a:cubicBezTo>
                    <a:pt x="34565" y="66538"/>
                    <a:pt x="34289" y="67264"/>
                    <a:pt x="34012" y="67990"/>
                  </a:cubicBezTo>
                  <a:cubicBezTo>
                    <a:pt x="34012" y="68266"/>
                    <a:pt x="33840" y="68404"/>
                    <a:pt x="33701" y="68716"/>
                  </a:cubicBezTo>
                  <a:lnTo>
                    <a:pt x="33701" y="68854"/>
                  </a:lnTo>
                  <a:cubicBezTo>
                    <a:pt x="33286" y="68992"/>
                    <a:pt x="32975" y="69130"/>
                    <a:pt x="32561" y="69269"/>
                  </a:cubicBezTo>
                  <a:cubicBezTo>
                    <a:pt x="32422" y="69269"/>
                    <a:pt x="32284" y="69441"/>
                    <a:pt x="32111" y="69441"/>
                  </a:cubicBezTo>
                  <a:cubicBezTo>
                    <a:pt x="31835" y="69580"/>
                    <a:pt x="31558" y="69580"/>
                    <a:pt x="31247" y="69718"/>
                  </a:cubicBezTo>
                  <a:cubicBezTo>
                    <a:pt x="30832" y="69856"/>
                    <a:pt x="30245" y="69994"/>
                    <a:pt x="29692" y="70133"/>
                  </a:cubicBezTo>
                  <a:cubicBezTo>
                    <a:pt x="29381" y="70133"/>
                    <a:pt x="29242" y="70305"/>
                    <a:pt x="28966" y="70305"/>
                  </a:cubicBezTo>
                  <a:cubicBezTo>
                    <a:pt x="28655" y="70444"/>
                    <a:pt x="28240" y="70444"/>
                    <a:pt x="27791" y="70582"/>
                  </a:cubicBezTo>
                  <a:cubicBezTo>
                    <a:pt x="29104" y="67126"/>
                    <a:pt x="30245" y="63531"/>
                    <a:pt x="31109" y="60627"/>
                  </a:cubicBezTo>
                  <a:cubicBezTo>
                    <a:pt x="31558" y="59487"/>
                    <a:pt x="31835" y="58346"/>
                    <a:pt x="32111" y="57171"/>
                  </a:cubicBezTo>
                  <a:lnTo>
                    <a:pt x="32699" y="55166"/>
                  </a:lnTo>
                  <a:cubicBezTo>
                    <a:pt x="33286" y="53438"/>
                    <a:pt x="33701" y="51710"/>
                    <a:pt x="34289" y="49981"/>
                  </a:cubicBezTo>
                  <a:cubicBezTo>
                    <a:pt x="34876" y="48253"/>
                    <a:pt x="35568" y="45799"/>
                    <a:pt x="36294" y="43518"/>
                  </a:cubicBezTo>
                  <a:cubicBezTo>
                    <a:pt x="36432" y="43207"/>
                    <a:pt x="36605" y="42930"/>
                    <a:pt x="36605" y="42481"/>
                  </a:cubicBezTo>
                  <a:close/>
                  <a:moveTo>
                    <a:pt x="26650" y="864"/>
                  </a:moveTo>
                  <a:cubicBezTo>
                    <a:pt x="26927" y="1003"/>
                    <a:pt x="27099" y="1003"/>
                    <a:pt x="27238" y="1175"/>
                  </a:cubicBezTo>
                  <a:lnTo>
                    <a:pt x="27376" y="1175"/>
                  </a:lnTo>
                  <a:lnTo>
                    <a:pt x="27514" y="1314"/>
                  </a:lnTo>
                  <a:lnTo>
                    <a:pt x="27514" y="1452"/>
                  </a:lnTo>
                  <a:cubicBezTo>
                    <a:pt x="27791" y="4632"/>
                    <a:pt x="28102" y="8227"/>
                    <a:pt x="28240" y="12686"/>
                  </a:cubicBezTo>
                  <a:cubicBezTo>
                    <a:pt x="28378" y="14137"/>
                    <a:pt x="28378" y="15555"/>
                    <a:pt x="28517" y="17145"/>
                  </a:cubicBezTo>
                  <a:lnTo>
                    <a:pt x="28517" y="17594"/>
                  </a:lnTo>
                  <a:cubicBezTo>
                    <a:pt x="28655" y="19737"/>
                    <a:pt x="28828" y="22053"/>
                    <a:pt x="28966" y="24334"/>
                  </a:cubicBezTo>
                  <a:cubicBezTo>
                    <a:pt x="29242" y="28966"/>
                    <a:pt x="29519" y="33839"/>
                    <a:pt x="29968" y="38160"/>
                  </a:cubicBezTo>
                  <a:lnTo>
                    <a:pt x="29968" y="38471"/>
                  </a:lnTo>
                  <a:cubicBezTo>
                    <a:pt x="30245" y="41478"/>
                    <a:pt x="30383" y="44520"/>
                    <a:pt x="30694" y="47527"/>
                  </a:cubicBezTo>
                  <a:cubicBezTo>
                    <a:pt x="30832" y="48979"/>
                    <a:pt x="30971" y="50707"/>
                    <a:pt x="30971" y="52574"/>
                  </a:cubicBezTo>
                  <a:cubicBezTo>
                    <a:pt x="30971" y="54302"/>
                    <a:pt x="31109" y="56030"/>
                    <a:pt x="30971" y="57482"/>
                  </a:cubicBezTo>
                  <a:cubicBezTo>
                    <a:pt x="30971" y="57620"/>
                    <a:pt x="30971" y="57620"/>
                    <a:pt x="31109" y="57758"/>
                  </a:cubicBezTo>
                  <a:lnTo>
                    <a:pt x="30971" y="58035"/>
                  </a:lnTo>
                  <a:lnTo>
                    <a:pt x="30832" y="58346"/>
                  </a:lnTo>
                  <a:lnTo>
                    <a:pt x="30832" y="58484"/>
                  </a:lnTo>
                  <a:lnTo>
                    <a:pt x="30832" y="58623"/>
                  </a:lnTo>
                  <a:lnTo>
                    <a:pt x="30694" y="58899"/>
                  </a:lnTo>
                  <a:lnTo>
                    <a:pt x="30694" y="59210"/>
                  </a:lnTo>
                  <a:cubicBezTo>
                    <a:pt x="30383" y="59936"/>
                    <a:pt x="30245" y="60627"/>
                    <a:pt x="29968" y="61353"/>
                  </a:cubicBezTo>
                  <a:cubicBezTo>
                    <a:pt x="29830" y="61941"/>
                    <a:pt x="29692" y="62356"/>
                    <a:pt x="29519" y="62943"/>
                  </a:cubicBezTo>
                  <a:cubicBezTo>
                    <a:pt x="29381" y="63081"/>
                    <a:pt x="29381" y="63220"/>
                    <a:pt x="29381" y="63392"/>
                  </a:cubicBezTo>
                  <a:lnTo>
                    <a:pt x="29381" y="63531"/>
                  </a:lnTo>
                  <a:cubicBezTo>
                    <a:pt x="29242" y="63669"/>
                    <a:pt x="29242" y="63669"/>
                    <a:pt x="29242" y="63807"/>
                  </a:cubicBezTo>
                  <a:cubicBezTo>
                    <a:pt x="28378" y="66400"/>
                    <a:pt x="27652" y="68716"/>
                    <a:pt x="26788" y="70720"/>
                  </a:cubicBezTo>
                  <a:lnTo>
                    <a:pt x="25786" y="70720"/>
                  </a:lnTo>
                  <a:cubicBezTo>
                    <a:pt x="25509" y="70720"/>
                    <a:pt x="25060" y="70859"/>
                    <a:pt x="24645" y="70859"/>
                  </a:cubicBezTo>
                  <a:cubicBezTo>
                    <a:pt x="23781" y="70859"/>
                    <a:pt x="23055" y="70720"/>
                    <a:pt x="22191" y="70720"/>
                  </a:cubicBezTo>
                  <a:cubicBezTo>
                    <a:pt x="22053" y="70720"/>
                    <a:pt x="21915" y="70582"/>
                    <a:pt x="21742" y="70582"/>
                  </a:cubicBezTo>
                  <a:lnTo>
                    <a:pt x="21603" y="69994"/>
                  </a:lnTo>
                  <a:lnTo>
                    <a:pt x="21603" y="69580"/>
                  </a:lnTo>
                  <a:lnTo>
                    <a:pt x="21603" y="69441"/>
                  </a:lnTo>
                  <a:lnTo>
                    <a:pt x="22606" y="69441"/>
                  </a:lnTo>
                  <a:cubicBezTo>
                    <a:pt x="22917" y="69441"/>
                    <a:pt x="23055" y="69269"/>
                    <a:pt x="23055" y="69130"/>
                  </a:cubicBezTo>
                  <a:lnTo>
                    <a:pt x="23055" y="68716"/>
                  </a:lnTo>
                  <a:cubicBezTo>
                    <a:pt x="22917" y="68577"/>
                    <a:pt x="22917" y="68577"/>
                    <a:pt x="22779" y="68577"/>
                  </a:cubicBezTo>
                  <a:lnTo>
                    <a:pt x="21465" y="68577"/>
                  </a:lnTo>
                  <a:lnTo>
                    <a:pt x="21465" y="67990"/>
                  </a:lnTo>
                  <a:lnTo>
                    <a:pt x="21327" y="67402"/>
                  </a:lnTo>
                  <a:cubicBezTo>
                    <a:pt x="21742" y="67402"/>
                    <a:pt x="22191" y="67264"/>
                    <a:pt x="22606" y="67264"/>
                  </a:cubicBezTo>
                  <a:cubicBezTo>
                    <a:pt x="22779" y="67264"/>
                    <a:pt x="23055" y="66987"/>
                    <a:pt x="22917" y="66849"/>
                  </a:cubicBezTo>
                  <a:cubicBezTo>
                    <a:pt x="22917" y="66538"/>
                    <a:pt x="22779" y="66400"/>
                    <a:pt x="22468" y="66400"/>
                  </a:cubicBezTo>
                  <a:lnTo>
                    <a:pt x="21189" y="66400"/>
                  </a:lnTo>
                  <a:lnTo>
                    <a:pt x="21189" y="66261"/>
                  </a:lnTo>
                  <a:lnTo>
                    <a:pt x="21189" y="65985"/>
                  </a:lnTo>
                  <a:cubicBezTo>
                    <a:pt x="21050" y="65536"/>
                    <a:pt x="21050" y="65121"/>
                    <a:pt x="21050" y="64533"/>
                  </a:cubicBezTo>
                  <a:cubicBezTo>
                    <a:pt x="22191" y="64533"/>
                    <a:pt x="23470" y="64395"/>
                    <a:pt x="24922" y="64084"/>
                  </a:cubicBezTo>
                  <a:cubicBezTo>
                    <a:pt x="25060" y="64084"/>
                    <a:pt x="25198" y="64084"/>
                    <a:pt x="25198" y="63946"/>
                  </a:cubicBezTo>
                  <a:cubicBezTo>
                    <a:pt x="25371" y="63946"/>
                    <a:pt x="25371" y="63807"/>
                    <a:pt x="25371" y="63807"/>
                  </a:cubicBezTo>
                  <a:lnTo>
                    <a:pt x="25371" y="63669"/>
                  </a:lnTo>
                  <a:lnTo>
                    <a:pt x="25371" y="63531"/>
                  </a:lnTo>
                  <a:cubicBezTo>
                    <a:pt x="25198" y="63392"/>
                    <a:pt x="25060" y="63220"/>
                    <a:pt x="24922" y="63220"/>
                  </a:cubicBezTo>
                  <a:cubicBezTo>
                    <a:pt x="23470" y="63531"/>
                    <a:pt x="22053" y="63669"/>
                    <a:pt x="20739" y="63669"/>
                  </a:cubicBezTo>
                  <a:lnTo>
                    <a:pt x="20739" y="62805"/>
                  </a:lnTo>
                  <a:cubicBezTo>
                    <a:pt x="21050" y="62805"/>
                    <a:pt x="21465" y="62805"/>
                    <a:pt x="21742" y="62667"/>
                  </a:cubicBezTo>
                  <a:cubicBezTo>
                    <a:pt x="22053" y="62667"/>
                    <a:pt x="22191" y="62528"/>
                    <a:pt x="22191" y="62217"/>
                  </a:cubicBezTo>
                  <a:cubicBezTo>
                    <a:pt x="22191" y="61941"/>
                    <a:pt x="21915" y="61803"/>
                    <a:pt x="21742" y="61803"/>
                  </a:cubicBezTo>
                  <a:cubicBezTo>
                    <a:pt x="21327" y="61803"/>
                    <a:pt x="21050" y="61941"/>
                    <a:pt x="20739" y="61941"/>
                  </a:cubicBezTo>
                  <a:lnTo>
                    <a:pt x="20739" y="61803"/>
                  </a:lnTo>
                  <a:cubicBezTo>
                    <a:pt x="20739" y="61491"/>
                    <a:pt x="20601" y="61215"/>
                    <a:pt x="20601" y="60800"/>
                  </a:cubicBezTo>
                  <a:lnTo>
                    <a:pt x="21603" y="60800"/>
                  </a:lnTo>
                  <a:cubicBezTo>
                    <a:pt x="21742" y="60627"/>
                    <a:pt x="22053" y="60489"/>
                    <a:pt x="21915" y="60213"/>
                  </a:cubicBezTo>
                  <a:cubicBezTo>
                    <a:pt x="21915" y="60074"/>
                    <a:pt x="21742" y="59763"/>
                    <a:pt x="21465" y="59763"/>
                  </a:cubicBezTo>
                  <a:lnTo>
                    <a:pt x="21327" y="59936"/>
                  </a:lnTo>
                  <a:lnTo>
                    <a:pt x="20601" y="59936"/>
                  </a:lnTo>
                  <a:lnTo>
                    <a:pt x="20601" y="59763"/>
                  </a:lnTo>
                  <a:cubicBezTo>
                    <a:pt x="20601" y="59625"/>
                    <a:pt x="20463" y="59625"/>
                    <a:pt x="20463" y="59487"/>
                  </a:cubicBezTo>
                  <a:lnTo>
                    <a:pt x="20463" y="59348"/>
                  </a:lnTo>
                  <a:lnTo>
                    <a:pt x="20463" y="59072"/>
                  </a:lnTo>
                  <a:cubicBezTo>
                    <a:pt x="20739" y="59072"/>
                    <a:pt x="21050" y="58899"/>
                    <a:pt x="21327" y="58899"/>
                  </a:cubicBezTo>
                  <a:lnTo>
                    <a:pt x="21465" y="58899"/>
                  </a:lnTo>
                  <a:cubicBezTo>
                    <a:pt x="21603" y="58899"/>
                    <a:pt x="21742" y="58899"/>
                    <a:pt x="21742" y="58761"/>
                  </a:cubicBezTo>
                  <a:cubicBezTo>
                    <a:pt x="21915" y="58623"/>
                    <a:pt x="21915" y="58623"/>
                    <a:pt x="21915" y="58484"/>
                  </a:cubicBezTo>
                  <a:cubicBezTo>
                    <a:pt x="21915" y="58208"/>
                    <a:pt x="21603" y="58035"/>
                    <a:pt x="21465" y="58035"/>
                  </a:cubicBezTo>
                  <a:lnTo>
                    <a:pt x="20325" y="58035"/>
                  </a:lnTo>
                  <a:lnTo>
                    <a:pt x="20325" y="57171"/>
                  </a:lnTo>
                  <a:cubicBezTo>
                    <a:pt x="20601" y="57033"/>
                    <a:pt x="20739" y="57033"/>
                    <a:pt x="21050" y="57033"/>
                  </a:cubicBezTo>
                  <a:cubicBezTo>
                    <a:pt x="21327" y="57033"/>
                    <a:pt x="21465" y="56756"/>
                    <a:pt x="21465" y="56618"/>
                  </a:cubicBezTo>
                  <a:cubicBezTo>
                    <a:pt x="21465" y="56307"/>
                    <a:pt x="21327" y="56168"/>
                    <a:pt x="21050" y="56168"/>
                  </a:cubicBezTo>
                  <a:lnTo>
                    <a:pt x="20186" y="56168"/>
                  </a:lnTo>
                  <a:lnTo>
                    <a:pt x="20186" y="55304"/>
                  </a:lnTo>
                  <a:lnTo>
                    <a:pt x="20186" y="55166"/>
                  </a:lnTo>
                  <a:lnTo>
                    <a:pt x="20013" y="55166"/>
                  </a:lnTo>
                  <a:lnTo>
                    <a:pt x="20186" y="55028"/>
                  </a:lnTo>
                  <a:cubicBezTo>
                    <a:pt x="20878" y="54889"/>
                    <a:pt x="21603" y="54889"/>
                    <a:pt x="22329" y="54889"/>
                  </a:cubicBezTo>
                  <a:cubicBezTo>
                    <a:pt x="22779" y="54889"/>
                    <a:pt x="23193" y="54889"/>
                    <a:pt x="23781" y="54751"/>
                  </a:cubicBezTo>
                  <a:cubicBezTo>
                    <a:pt x="24058" y="54751"/>
                    <a:pt x="24196" y="54440"/>
                    <a:pt x="24196" y="54302"/>
                  </a:cubicBezTo>
                  <a:cubicBezTo>
                    <a:pt x="24196" y="54025"/>
                    <a:pt x="23919" y="53887"/>
                    <a:pt x="23781" y="53887"/>
                  </a:cubicBezTo>
                  <a:cubicBezTo>
                    <a:pt x="23193" y="53887"/>
                    <a:pt x="22606" y="53887"/>
                    <a:pt x="22191" y="54025"/>
                  </a:cubicBezTo>
                  <a:lnTo>
                    <a:pt x="21603" y="54025"/>
                  </a:lnTo>
                  <a:cubicBezTo>
                    <a:pt x="21050" y="54025"/>
                    <a:pt x="20463" y="54164"/>
                    <a:pt x="20013" y="54164"/>
                  </a:cubicBezTo>
                  <a:cubicBezTo>
                    <a:pt x="20013" y="53887"/>
                    <a:pt x="19875" y="53438"/>
                    <a:pt x="19875" y="53023"/>
                  </a:cubicBezTo>
                  <a:cubicBezTo>
                    <a:pt x="20325" y="53023"/>
                    <a:pt x="20601" y="53023"/>
                    <a:pt x="20878" y="52850"/>
                  </a:cubicBezTo>
                  <a:cubicBezTo>
                    <a:pt x="21050" y="52850"/>
                    <a:pt x="21050" y="52850"/>
                    <a:pt x="21189" y="52712"/>
                  </a:cubicBezTo>
                  <a:cubicBezTo>
                    <a:pt x="21327" y="52712"/>
                    <a:pt x="21327" y="52574"/>
                    <a:pt x="21327" y="52435"/>
                  </a:cubicBezTo>
                  <a:cubicBezTo>
                    <a:pt x="21327" y="52159"/>
                    <a:pt x="21050" y="51986"/>
                    <a:pt x="20878" y="51986"/>
                  </a:cubicBezTo>
                  <a:cubicBezTo>
                    <a:pt x="20463" y="51986"/>
                    <a:pt x="20013" y="52159"/>
                    <a:pt x="19737" y="52159"/>
                  </a:cubicBezTo>
                  <a:lnTo>
                    <a:pt x="19737" y="51571"/>
                  </a:lnTo>
                  <a:lnTo>
                    <a:pt x="19737" y="51122"/>
                  </a:lnTo>
                  <a:cubicBezTo>
                    <a:pt x="20013" y="51122"/>
                    <a:pt x="20463" y="50984"/>
                    <a:pt x="20878" y="50845"/>
                  </a:cubicBezTo>
                  <a:cubicBezTo>
                    <a:pt x="21050" y="50845"/>
                    <a:pt x="21189" y="50707"/>
                    <a:pt x="21189" y="50707"/>
                  </a:cubicBezTo>
                  <a:cubicBezTo>
                    <a:pt x="21327" y="50569"/>
                    <a:pt x="21327" y="50431"/>
                    <a:pt x="21189" y="50258"/>
                  </a:cubicBezTo>
                  <a:cubicBezTo>
                    <a:pt x="21189" y="50120"/>
                    <a:pt x="21050" y="49981"/>
                    <a:pt x="20739" y="49981"/>
                  </a:cubicBezTo>
                  <a:lnTo>
                    <a:pt x="20601" y="49981"/>
                  </a:lnTo>
                  <a:cubicBezTo>
                    <a:pt x="20463" y="50120"/>
                    <a:pt x="20325" y="50120"/>
                    <a:pt x="20186" y="50120"/>
                  </a:cubicBezTo>
                  <a:cubicBezTo>
                    <a:pt x="20013" y="50120"/>
                    <a:pt x="19737" y="50258"/>
                    <a:pt x="19599" y="50258"/>
                  </a:cubicBezTo>
                  <a:lnTo>
                    <a:pt x="19460" y="49394"/>
                  </a:lnTo>
                  <a:cubicBezTo>
                    <a:pt x="19737" y="49394"/>
                    <a:pt x="20013" y="49255"/>
                    <a:pt x="20463" y="49255"/>
                  </a:cubicBezTo>
                  <a:cubicBezTo>
                    <a:pt x="20463" y="49255"/>
                    <a:pt x="20601" y="49117"/>
                    <a:pt x="20601" y="48979"/>
                  </a:cubicBezTo>
                  <a:cubicBezTo>
                    <a:pt x="20739" y="48841"/>
                    <a:pt x="20739" y="48841"/>
                    <a:pt x="20739" y="48702"/>
                  </a:cubicBezTo>
                  <a:cubicBezTo>
                    <a:pt x="20601" y="48530"/>
                    <a:pt x="20601" y="48391"/>
                    <a:pt x="20463" y="48391"/>
                  </a:cubicBezTo>
                  <a:lnTo>
                    <a:pt x="19875" y="48391"/>
                  </a:lnTo>
                  <a:cubicBezTo>
                    <a:pt x="19737" y="48530"/>
                    <a:pt x="19599" y="48530"/>
                    <a:pt x="19460" y="48530"/>
                  </a:cubicBezTo>
                  <a:lnTo>
                    <a:pt x="19322" y="47838"/>
                  </a:lnTo>
                  <a:cubicBezTo>
                    <a:pt x="19599" y="47665"/>
                    <a:pt x="19875" y="47665"/>
                    <a:pt x="20325" y="47527"/>
                  </a:cubicBezTo>
                  <a:lnTo>
                    <a:pt x="20463" y="47389"/>
                  </a:lnTo>
                  <a:cubicBezTo>
                    <a:pt x="20601" y="47251"/>
                    <a:pt x="20601" y="47112"/>
                    <a:pt x="20463" y="46974"/>
                  </a:cubicBezTo>
                  <a:cubicBezTo>
                    <a:pt x="20463" y="46801"/>
                    <a:pt x="20463" y="46801"/>
                    <a:pt x="20325" y="46663"/>
                  </a:cubicBezTo>
                  <a:lnTo>
                    <a:pt x="19875" y="46663"/>
                  </a:lnTo>
                  <a:cubicBezTo>
                    <a:pt x="19599" y="46801"/>
                    <a:pt x="19460" y="46801"/>
                    <a:pt x="19149" y="46974"/>
                  </a:cubicBezTo>
                  <a:lnTo>
                    <a:pt x="19149" y="46801"/>
                  </a:lnTo>
                  <a:lnTo>
                    <a:pt x="19149" y="46663"/>
                  </a:lnTo>
                  <a:cubicBezTo>
                    <a:pt x="19149" y="46248"/>
                    <a:pt x="19149" y="45799"/>
                    <a:pt x="19011" y="45522"/>
                  </a:cubicBezTo>
                  <a:cubicBezTo>
                    <a:pt x="20013" y="45384"/>
                    <a:pt x="20878" y="45246"/>
                    <a:pt x="21603" y="45246"/>
                  </a:cubicBezTo>
                  <a:cubicBezTo>
                    <a:pt x="22329" y="45073"/>
                    <a:pt x="22917" y="45073"/>
                    <a:pt x="23470" y="44935"/>
                  </a:cubicBezTo>
                  <a:cubicBezTo>
                    <a:pt x="23781" y="44935"/>
                    <a:pt x="23919" y="44797"/>
                    <a:pt x="23919" y="44520"/>
                  </a:cubicBezTo>
                  <a:cubicBezTo>
                    <a:pt x="23919" y="44209"/>
                    <a:pt x="23643" y="44071"/>
                    <a:pt x="23470" y="44071"/>
                  </a:cubicBezTo>
                  <a:cubicBezTo>
                    <a:pt x="22917" y="44071"/>
                    <a:pt x="22329" y="44209"/>
                    <a:pt x="21915" y="44209"/>
                  </a:cubicBezTo>
                  <a:lnTo>
                    <a:pt x="21603" y="44209"/>
                  </a:lnTo>
                  <a:cubicBezTo>
                    <a:pt x="20878" y="44382"/>
                    <a:pt x="19875" y="44520"/>
                    <a:pt x="19011" y="44658"/>
                  </a:cubicBezTo>
                  <a:lnTo>
                    <a:pt x="19011" y="44209"/>
                  </a:lnTo>
                  <a:lnTo>
                    <a:pt x="18873" y="43794"/>
                  </a:lnTo>
                  <a:lnTo>
                    <a:pt x="20013" y="43794"/>
                  </a:lnTo>
                  <a:cubicBezTo>
                    <a:pt x="20325" y="43656"/>
                    <a:pt x="20463" y="43518"/>
                    <a:pt x="20463" y="43207"/>
                  </a:cubicBezTo>
                  <a:cubicBezTo>
                    <a:pt x="20463" y="43068"/>
                    <a:pt x="20325" y="42792"/>
                    <a:pt x="20013" y="42792"/>
                  </a:cubicBezTo>
                  <a:cubicBezTo>
                    <a:pt x="19599" y="42930"/>
                    <a:pt x="19322" y="42930"/>
                    <a:pt x="18873" y="42930"/>
                  </a:cubicBezTo>
                  <a:lnTo>
                    <a:pt x="18873" y="42653"/>
                  </a:lnTo>
                  <a:lnTo>
                    <a:pt x="18735" y="42342"/>
                  </a:lnTo>
                  <a:lnTo>
                    <a:pt x="19011" y="42342"/>
                  </a:lnTo>
                  <a:cubicBezTo>
                    <a:pt x="19322" y="42342"/>
                    <a:pt x="19599" y="42204"/>
                    <a:pt x="19737" y="42204"/>
                  </a:cubicBezTo>
                  <a:cubicBezTo>
                    <a:pt x="19875" y="42204"/>
                    <a:pt x="20013" y="42204"/>
                    <a:pt x="20013" y="42066"/>
                  </a:cubicBezTo>
                  <a:cubicBezTo>
                    <a:pt x="20186" y="41928"/>
                    <a:pt x="20186" y="41789"/>
                    <a:pt x="20186" y="41789"/>
                  </a:cubicBezTo>
                  <a:cubicBezTo>
                    <a:pt x="20186" y="41617"/>
                    <a:pt x="20186" y="41478"/>
                    <a:pt x="20013" y="41478"/>
                  </a:cubicBezTo>
                  <a:cubicBezTo>
                    <a:pt x="20013" y="41340"/>
                    <a:pt x="19875" y="41340"/>
                    <a:pt x="19737" y="41340"/>
                  </a:cubicBezTo>
                  <a:cubicBezTo>
                    <a:pt x="19460" y="41340"/>
                    <a:pt x="19149" y="41340"/>
                    <a:pt x="18873" y="41478"/>
                  </a:cubicBezTo>
                  <a:lnTo>
                    <a:pt x="18735" y="41478"/>
                  </a:lnTo>
                  <a:lnTo>
                    <a:pt x="18735" y="41063"/>
                  </a:lnTo>
                  <a:lnTo>
                    <a:pt x="18735" y="40752"/>
                  </a:lnTo>
                  <a:cubicBezTo>
                    <a:pt x="18873" y="40752"/>
                    <a:pt x="19149" y="40752"/>
                    <a:pt x="19460" y="40614"/>
                  </a:cubicBezTo>
                  <a:cubicBezTo>
                    <a:pt x="19599" y="40614"/>
                    <a:pt x="19599" y="40476"/>
                    <a:pt x="19737" y="40476"/>
                  </a:cubicBezTo>
                  <a:lnTo>
                    <a:pt x="19737" y="40061"/>
                  </a:lnTo>
                  <a:cubicBezTo>
                    <a:pt x="19599" y="40061"/>
                    <a:pt x="19599" y="39888"/>
                    <a:pt x="19460" y="39750"/>
                  </a:cubicBezTo>
                  <a:lnTo>
                    <a:pt x="19149" y="39750"/>
                  </a:lnTo>
                  <a:cubicBezTo>
                    <a:pt x="18873" y="39888"/>
                    <a:pt x="18735" y="39888"/>
                    <a:pt x="18596" y="39888"/>
                  </a:cubicBezTo>
                  <a:lnTo>
                    <a:pt x="18596" y="39024"/>
                  </a:lnTo>
                  <a:cubicBezTo>
                    <a:pt x="18873" y="39024"/>
                    <a:pt x="19149" y="39024"/>
                    <a:pt x="19460" y="38886"/>
                  </a:cubicBezTo>
                  <a:cubicBezTo>
                    <a:pt x="19737" y="38886"/>
                    <a:pt x="19875" y="38748"/>
                    <a:pt x="19875" y="38471"/>
                  </a:cubicBezTo>
                  <a:cubicBezTo>
                    <a:pt x="19875" y="38160"/>
                    <a:pt x="19737" y="38022"/>
                    <a:pt x="19460" y="38022"/>
                  </a:cubicBezTo>
                  <a:cubicBezTo>
                    <a:pt x="19149" y="38160"/>
                    <a:pt x="18735" y="38160"/>
                    <a:pt x="18458" y="38160"/>
                  </a:cubicBezTo>
                  <a:lnTo>
                    <a:pt x="18458" y="37158"/>
                  </a:lnTo>
                  <a:lnTo>
                    <a:pt x="18458" y="37019"/>
                  </a:lnTo>
                  <a:cubicBezTo>
                    <a:pt x="18596" y="36881"/>
                    <a:pt x="18735" y="36881"/>
                    <a:pt x="18873" y="36881"/>
                  </a:cubicBezTo>
                  <a:lnTo>
                    <a:pt x="19011" y="36881"/>
                  </a:lnTo>
                  <a:cubicBezTo>
                    <a:pt x="19737" y="36743"/>
                    <a:pt x="20463" y="36605"/>
                    <a:pt x="21327" y="36605"/>
                  </a:cubicBezTo>
                  <a:cubicBezTo>
                    <a:pt x="21915" y="36605"/>
                    <a:pt x="22468" y="36432"/>
                    <a:pt x="23055" y="36432"/>
                  </a:cubicBezTo>
                  <a:cubicBezTo>
                    <a:pt x="23193" y="36432"/>
                    <a:pt x="23193" y="36432"/>
                    <a:pt x="23332" y="36294"/>
                  </a:cubicBezTo>
                  <a:cubicBezTo>
                    <a:pt x="23332" y="36294"/>
                    <a:pt x="23470" y="36155"/>
                    <a:pt x="23470" y="36017"/>
                  </a:cubicBezTo>
                  <a:cubicBezTo>
                    <a:pt x="23470" y="35740"/>
                    <a:pt x="23332" y="35568"/>
                    <a:pt x="23193" y="35568"/>
                  </a:cubicBezTo>
                  <a:lnTo>
                    <a:pt x="23055" y="35568"/>
                  </a:lnTo>
                  <a:cubicBezTo>
                    <a:pt x="22329" y="35568"/>
                    <a:pt x="21742" y="35740"/>
                    <a:pt x="21327" y="35740"/>
                  </a:cubicBezTo>
                  <a:cubicBezTo>
                    <a:pt x="20325" y="35740"/>
                    <a:pt x="19322" y="35879"/>
                    <a:pt x="18285" y="36017"/>
                  </a:cubicBezTo>
                  <a:lnTo>
                    <a:pt x="18285" y="35568"/>
                  </a:lnTo>
                  <a:lnTo>
                    <a:pt x="18285" y="35153"/>
                  </a:lnTo>
                  <a:lnTo>
                    <a:pt x="18735" y="35153"/>
                  </a:lnTo>
                  <a:cubicBezTo>
                    <a:pt x="19011" y="35015"/>
                    <a:pt x="19322" y="35015"/>
                    <a:pt x="19599" y="35015"/>
                  </a:cubicBezTo>
                  <a:lnTo>
                    <a:pt x="19875" y="34704"/>
                  </a:lnTo>
                  <a:cubicBezTo>
                    <a:pt x="19875" y="34704"/>
                    <a:pt x="20013" y="34565"/>
                    <a:pt x="19875" y="34427"/>
                  </a:cubicBezTo>
                  <a:cubicBezTo>
                    <a:pt x="19875" y="34289"/>
                    <a:pt x="19737" y="34012"/>
                    <a:pt x="19460" y="34012"/>
                  </a:cubicBezTo>
                  <a:cubicBezTo>
                    <a:pt x="19149" y="34150"/>
                    <a:pt x="18873" y="34150"/>
                    <a:pt x="18735" y="34150"/>
                  </a:cubicBezTo>
                  <a:lnTo>
                    <a:pt x="18147" y="34289"/>
                  </a:lnTo>
                  <a:lnTo>
                    <a:pt x="18147" y="33701"/>
                  </a:lnTo>
                  <a:lnTo>
                    <a:pt x="18147" y="33148"/>
                  </a:lnTo>
                  <a:cubicBezTo>
                    <a:pt x="18458" y="33148"/>
                    <a:pt x="18735" y="32975"/>
                    <a:pt x="19011" y="32975"/>
                  </a:cubicBezTo>
                  <a:cubicBezTo>
                    <a:pt x="19322" y="32975"/>
                    <a:pt x="19460" y="32699"/>
                    <a:pt x="19460" y="32561"/>
                  </a:cubicBezTo>
                  <a:cubicBezTo>
                    <a:pt x="19460" y="32284"/>
                    <a:pt x="19149" y="32111"/>
                    <a:pt x="19011" y="32111"/>
                  </a:cubicBezTo>
                  <a:cubicBezTo>
                    <a:pt x="18596" y="32111"/>
                    <a:pt x="18285" y="32111"/>
                    <a:pt x="18009" y="32284"/>
                  </a:cubicBezTo>
                  <a:lnTo>
                    <a:pt x="18009" y="31696"/>
                  </a:lnTo>
                  <a:cubicBezTo>
                    <a:pt x="18147" y="31696"/>
                    <a:pt x="18285" y="31696"/>
                    <a:pt x="18596" y="31558"/>
                  </a:cubicBezTo>
                  <a:lnTo>
                    <a:pt x="18873" y="31558"/>
                  </a:lnTo>
                  <a:cubicBezTo>
                    <a:pt x="19011" y="31558"/>
                    <a:pt x="19322" y="31247"/>
                    <a:pt x="19149" y="31109"/>
                  </a:cubicBezTo>
                  <a:cubicBezTo>
                    <a:pt x="19149" y="30832"/>
                    <a:pt x="19011" y="30694"/>
                    <a:pt x="18735" y="30694"/>
                  </a:cubicBezTo>
                  <a:cubicBezTo>
                    <a:pt x="18458" y="30694"/>
                    <a:pt x="18147" y="30694"/>
                    <a:pt x="18009" y="30832"/>
                  </a:cubicBezTo>
                  <a:lnTo>
                    <a:pt x="17870" y="29968"/>
                  </a:lnTo>
                  <a:cubicBezTo>
                    <a:pt x="18147" y="29968"/>
                    <a:pt x="18285" y="29830"/>
                    <a:pt x="18596" y="29830"/>
                  </a:cubicBezTo>
                  <a:cubicBezTo>
                    <a:pt x="18873" y="29830"/>
                    <a:pt x="19011" y="29519"/>
                    <a:pt x="19011" y="29381"/>
                  </a:cubicBezTo>
                  <a:cubicBezTo>
                    <a:pt x="19011" y="29104"/>
                    <a:pt x="18735" y="28966"/>
                    <a:pt x="18596" y="28966"/>
                  </a:cubicBezTo>
                  <a:cubicBezTo>
                    <a:pt x="18285" y="28966"/>
                    <a:pt x="18009" y="28966"/>
                    <a:pt x="17870" y="29104"/>
                  </a:cubicBezTo>
                  <a:cubicBezTo>
                    <a:pt x="17870" y="28966"/>
                    <a:pt x="17732" y="28827"/>
                    <a:pt x="17732" y="28655"/>
                  </a:cubicBezTo>
                  <a:lnTo>
                    <a:pt x="17732" y="27652"/>
                  </a:lnTo>
                  <a:lnTo>
                    <a:pt x="19149" y="27652"/>
                  </a:lnTo>
                  <a:cubicBezTo>
                    <a:pt x="19875" y="27652"/>
                    <a:pt x="20601" y="27514"/>
                    <a:pt x="21050" y="27376"/>
                  </a:cubicBezTo>
                  <a:cubicBezTo>
                    <a:pt x="21189" y="27376"/>
                    <a:pt x="21327" y="27237"/>
                    <a:pt x="21327" y="27099"/>
                  </a:cubicBezTo>
                  <a:cubicBezTo>
                    <a:pt x="21465" y="27099"/>
                    <a:pt x="21465" y="26926"/>
                    <a:pt x="21327" y="26788"/>
                  </a:cubicBezTo>
                  <a:cubicBezTo>
                    <a:pt x="21327" y="26650"/>
                    <a:pt x="21189" y="26512"/>
                    <a:pt x="20878" y="26512"/>
                  </a:cubicBezTo>
                  <a:lnTo>
                    <a:pt x="20739" y="26512"/>
                  </a:lnTo>
                  <a:cubicBezTo>
                    <a:pt x="20601" y="26512"/>
                    <a:pt x="20601" y="26512"/>
                    <a:pt x="20463" y="26650"/>
                  </a:cubicBezTo>
                  <a:cubicBezTo>
                    <a:pt x="19737" y="26650"/>
                    <a:pt x="19149" y="26788"/>
                    <a:pt x="18596" y="26788"/>
                  </a:cubicBezTo>
                  <a:lnTo>
                    <a:pt x="17594" y="26788"/>
                  </a:lnTo>
                  <a:cubicBezTo>
                    <a:pt x="17594" y="26512"/>
                    <a:pt x="17594" y="26235"/>
                    <a:pt x="17421" y="25924"/>
                  </a:cubicBezTo>
                  <a:lnTo>
                    <a:pt x="18596" y="25924"/>
                  </a:lnTo>
                  <a:cubicBezTo>
                    <a:pt x="18735" y="25786"/>
                    <a:pt x="18873" y="25786"/>
                    <a:pt x="18873" y="25786"/>
                  </a:cubicBezTo>
                  <a:cubicBezTo>
                    <a:pt x="19011" y="25647"/>
                    <a:pt x="19011" y="25509"/>
                    <a:pt x="19011" y="25371"/>
                  </a:cubicBezTo>
                  <a:cubicBezTo>
                    <a:pt x="19011" y="25060"/>
                    <a:pt x="18873" y="24922"/>
                    <a:pt x="18596" y="24922"/>
                  </a:cubicBezTo>
                  <a:cubicBezTo>
                    <a:pt x="18147" y="24922"/>
                    <a:pt x="17732" y="24922"/>
                    <a:pt x="17421" y="25060"/>
                  </a:cubicBezTo>
                  <a:cubicBezTo>
                    <a:pt x="17283" y="24783"/>
                    <a:pt x="17283" y="24507"/>
                    <a:pt x="17283" y="24196"/>
                  </a:cubicBezTo>
                  <a:cubicBezTo>
                    <a:pt x="17594" y="24196"/>
                    <a:pt x="17870" y="24196"/>
                    <a:pt x="18147" y="24058"/>
                  </a:cubicBezTo>
                  <a:cubicBezTo>
                    <a:pt x="18285" y="24058"/>
                    <a:pt x="18458" y="24058"/>
                    <a:pt x="18458" y="23919"/>
                  </a:cubicBezTo>
                  <a:cubicBezTo>
                    <a:pt x="18596" y="23919"/>
                    <a:pt x="18596" y="23781"/>
                    <a:pt x="18596" y="23643"/>
                  </a:cubicBezTo>
                  <a:cubicBezTo>
                    <a:pt x="18596" y="23470"/>
                    <a:pt x="18596" y="23332"/>
                    <a:pt x="18458" y="23332"/>
                  </a:cubicBezTo>
                  <a:cubicBezTo>
                    <a:pt x="18458" y="23193"/>
                    <a:pt x="18285" y="23193"/>
                    <a:pt x="18147" y="23193"/>
                  </a:cubicBezTo>
                  <a:cubicBezTo>
                    <a:pt x="17870" y="23193"/>
                    <a:pt x="17421" y="23332"/>
                    <a:pt x="17145" y="23332"/>
                  </a:cubicBezTo>
                  <a:lnTo>
                    <a:pt x="17145" y="23055"/>
                  </a:lnTo>
                  <a:lnTo>
                    <a:pt x="17145" y="22606"/>
                  </a:lnTo>
                  <a:lnTo>
                    <a:pt x="18009" y="22606"/>
                  </a:lnTo>
                  <a:cubicBezTo>
                    <a:pt x="18147" y="22606"/>
                    <a:pt x="18285" y="22468"/>
                    <a:pt x="18285" y="22468"/>
                  </a:cubicBezTo>
                  <a:cubicBezTo>
                    <a:pt x="18458" y="22329"/>
                    <a:pt x="18458" y="22191"/>
                    <a:pt x="18458" y="22053"/>
                  </a:cubicBezTo>
                  <a:cubicBezTo>
                    <a:pt x="18458" y="21914"/>
                    <a:pt x="18147" y="21742"/>
                    <a:pt x="18009" y="21742"/>
                  </a:cubicBezTo>
                  <a:lnTo>
                    <a:pt x="17006" y="21742"/>
                  </a:lnTo>
                  <a:cubicBezTo>
                    <a:pt x="17006" y="21603"/>
                    <a:pt x="16868" y="21327"/>
                    <a:pt x="16868" y="21189"/>
                  </a:cubicBezTo>
                  <a:lnTo>
                    <a:pt x="17732" y="21189"/>
                  </a:lnTo>
                  <a:cubicBezTo>
                    <a:pt x="17870" y="21189"/>
                    <a:pt x="18009" y="21050"/>
                    <a:pt x="18147" y="21050"/>
                  </a:cubicBezTo>
                  <a:lnTo>
                    <a:pt x="18147" y="20601"/>
                  </a:lnTo>
                  <a:cubicBezTo>
                    <a:pt x="18147" y="20463"/>
                    <a:pt x="18009" y="20324"/>
                    <a:pt x="17732" y="20324"/>
                  </a:cubicBezTo>
                  <a:lnTo>
                    <a:pt x="16730" y="20324"/>
                  </a:lnTo>
                  <a:lnTo>
                    <a:pt x="16730" y="20013"/>
                  </a:lnTo>
                  <a:lnTo>
                    <a:pt x="16557" y="19737"/>
                  </a:lnTo>
                  <a:cubicBezTo>
                    <a:pt x="17283" y="19599"/>
                    <a:pt x="18147" y="19599"/>
                    <a:pt x="18735" y="19460"/>
                  </a:cubicBezTo>
                  <a:lnTo>
                    <a:pt x="20186" y="19460"/>
                  </a:lnTo>
                  <a:cubicBezTo>
                    <a:pt x="20325" y="19322"/>
                    <a:pt x="20601" y="19149"/>
                    <a:pt x="20463" y="18873"/>
                  </a:cubicBezTo>
                  <a:cubicBezTo>
                    <a:pt x="20463" y="18734"/>
                    <a:pt x="20325" y="18458"/>
                    <a:pt x="20013" y="18458"/>
                  </a:cubicBezTo>
                  <a:cubicBezTo>
                    <a:pt x="19599" y="18596"/>
                    <a:pt x="19149" y="18596"/>
                    <a:pt x="18735" y="18596"/>
                  </a:cubicBezTo>
                  <a:cubicBezTo>
                    <a:pt x="18009" y="18596"/>
                    <a:pt x="17145" y="18734"/>
                    <a:pt x="16419" y="18873"/>
                  </a:cubicBezTo>
                  <a:lnTo>
                    <a:pt x="16419" y="18596"/>
                  </a:lnTo>
                  <a:lnTo>
                    <a:pt x="16419" y="18285"/>
                  </a:lnTo>
                  <a:cubicBezTo>
                    <a:pt x="16868" y="18285"/>
                    <a:pt x="17145" y="18285"/>
                    <a:pt x="17421" y="18147"/>
                  </a:cubicBezTo>
                  <a:cubicBezTo>
                    <a:pt x="17594" y="18147"/>
                    <a:pt x="17732" y="18147"/>
                    <a:pt x="17732" y="18009"/>
                  </a:cubicBezTo>
                  <a:cubicBezTo>
                    <a:pt x="17870" y="18009"/>
                    <a:pt x="17870" y="17870"/>
                    <a:pt x="17870" y="17732"/>
                  </a:cubicBezTo>
                  <a:cubicBezTo>
                    <a:pt x="17870" y="17421"/>
                    <a:pt x="17732" y="17283"/>
                    <a:pt x="17421" y="17283"/>
                  </a:cubicBezTo>
                  <a:cubicBezTo>
                    <a:pt x="17006" y="17283"/>
                    <a:pt x="16557" y="17421"/>
                    <a:pt x="16280" y="17421"/>
                  </a:cubicBezTo>
                  <a:lnTo>
                    <a:pt x="16142" y="17283"/>
                  </a:lnTo>
                  <a:cubicBezTo>
                    <a:pt x="16419" y="17145"/>
                    <a:pt x="16730" y="17145"/>
                    <a:pt x="17006" y="17006"/>
                  </a:cubicBezTo>
                  <a:lnTo>
                    <a:pt x="17145" y="17006"/>
                  </a:lnTo>
                  <a:cubicBezTo>
                    <a:pt x="17145" y="17006"/>
                    <a:pt x="17283" y="17006"/>
                    <a:pt x="17421" y="16868"/>
                  </a:cubicBezTo>
                  <a:lnTo>
                    <a:pt x="17421" y="16557"/>
                  </a:lnTo>
                  <a:cubicBezTo>
                    <a:pt x="17421" y="16419"/>
                    <a:pt x="17421" y="16280"/>
                    <a:pt x="17283" y="16280"/>
                  </a:cubicBezTo>
                  <a:cubicBezTo>
                    <a:pt x="17283" y="16142"/>
                    <a:pt x="17145" y="16142"/>
                    <a:pt x="17006" y="16142"/>
                  </a:cubicBezTo>
                  <a:cubicBezTo>
                    <a:pt x="16730" y="16142"/>
                    <a:pt x="16280" y="16280"/>
                    <a:pt x="16004" y="16419"/>
                  </a:cubicBezTo>
                  <a:lnTo>
                    <a:pt x="16004" y="16280"/>
                  </a:lnTo>
                  <a:lnTo>
                    <a:pt x="16004" y="16004"/>
                  </a:lnTo>
                  <a:lnTo>
                    <a:pt x="16004" y="15866"/>
                  </a:lnTo>
                  <a:lnTo>
                    <a:pt x="16004" y="15693"/>
                  </a:lnTo>
                  <a:cubicBezTo>
                    <a:pt x="16280" y="15693"/>
                    <a:pt x="16419" y="15693"/>
                    <a:pt x="16730" y="15555"/>
                  </a:cubicBezTo>
                  <a:cubicBezTo>
                    <a:pt x="16868" y="15555"/>
                    <a:pt x="16868" y="15555"/>
                    <a:pt x="17006" y="15416"/>
                  </a:cubicBezTo>
                  <a:cubicBezTo>
                    <a:pt x="17145" y="15416"/>
                    <a:pt x="17145" y="15278"/>
                    <a:pt x="17145" y="15140"/>
                  </a:cubicBezTo>
                  <a:cubicBezTo>
                    <a:pt x="17145" y="15001"/>
                    <a:pt x="17006" y="14829"/>
                    <a:pt x="17006" y="14829"/>
                  </a:cubicBezTo>
                  <a:cubicBezTo>
                    <a:pt x="16868" y="14829"/>
                    <a:pt x="16868" y="14690"/>
                    <a:pt x="16730" y="14690"/>
                  </a:cubicBezTo>
                  <a:cubicBezTo>
                    <a:pt x="16280" y="14829"/>
                    <a:pt x="16004" y="14829"/>
                    <a:pt x="15866" y="14829"/>
                  </a:cubicBezTo>
                  <a:lnTo>
                    <a:pt x="15693" y="14552"/>
                  </a:lnTo>
                  <a:lnTo>
                    <a:pt x="15693" y="14414"/>
                  </a:lnTo>
                  <a:lnTo>
                    <a:pt x="15693" y="13965"/>
                  </a:lnTo>
                  <a:lnTo>
                    <a:pt x="16142" y="13965"/>
                  </a:lnTo>
                  <a:cubicBezTo>
                    <a:pt x="16280" y="13965"/>
                    <a:pt x="16419" y="13965"/>
                    <a:pt x="16419" y="13826"/>
                  </a:cubicBezTo>
                  <a:cubicBezTo>
                    <a:pt x="16557" y="13688"/>
                    <a:pt x="16557" y="13550"/>
                    <a:pt x="16557" y="13550"/>
                  </a:cubicBezTo>
                  <a:cubicBezTo>
                    <a:pt x="16557" y="13273"/>
                    <a:pt x="16280" y="13100"/>
                    <a:pt x="16142" y="13100"/>
                  </a:cubicBezTo>
                  <a:lnTo>
                    <a:pt x="15555" y="13100"/>
                  </a:lnTo>
                  <a:cubicBezTo>
                    <a:pt x="15555" y="12686"/>
                    <a:pt x="15416" y="12236"/>
                    <a:pt x="15416" y="11683"/>
                  </a:cubicBezTo>
                  <a:lnTo>
                    <a:pt x="15693" y="11683"/>
                  </a:lnTo>
                  <a:cubicBezTo>
                    <a:pt x="16419" y="11545"/>
                    <a:pt x="17006" y="11372"/>
                    <a:pt x="17594" y="11372"/>
                  </a:cubicBezTo>
                  <a:cubicBezTo>
                    <a:pt x="18147" y="11372"/>
                    <a:pt x="18596" y="11234"/>
                    <a:pt x="19149" y="11234"/>
                  </a:cubicBezTo>
                  <a:cubicBezTo>
                    <a:pt x="19322" y="11234"/>
                    <a:pt x="19460" y="11096"/>
                    <a:pt x="19460" y="11096"/>
                  </a:cubicBezTo>
                  <a:cubicBezTo>
                    <a:pt x="19599" y="10957"/>
                    <a:pt x="19599" y="10819"/>
                    <a:pt x="19599" y="10681"/>
                  </a:cubicBezTo>
                  <a:cubicBezTo>
                    <a:pt x="19599" y="10508"/>
                    <a:pt x="19322" y="10232"/>
                    <a:pt x="19149" y="10232"/>
                  </a:cubicBezTo>
                  <a:cubicBezTo>
                    <a:pt x="18596" y="10370"/>
                    <a:pt x="18009" y="10370"/>
                    <a:pt x="17421" y="10508"/>
                  </a:cubicBezTo>
                  <a:lnTo>
                    <a:pt x="17006" y="10508"/>
                  </a:lnTo>
                  <a:cubicBezTo>
                    <a:pt x="16280" y="10681"/>
                    <a:pt x="15866" y="10681"/>
                    <a:pt x="15278" y="10819"/>
                  </a:cubicBezTo>
                  <a:lnTo>
                    <a:pt x="15278" y="10370"/>
                  </a:lnTo>
                  <a:lnTo>
                    <a:pt x="15278" y="9367"/>
                  </a:lnTo>
                  <a:cubicBezTo>
                    <a:pt x="15416" y="9367"/>
                    <a:pt x="15555" y="9367"/>
                    <a:pt x="15693" y="9229"/>
                  </a:cubicBezTo>
                  <a:lnTo>
                    <a:pt x="16142" y="9229"/>
                  </a:lnTo>
                  <a:cubicBezTo>
                    <a:pt x="16280" y="9229"/>
                    <a:pt x="16419" y="9091"/>
                    <a:pt x="16419" y="9091"/>
                  </a:cubicBezTo>
                  <a:cubicBezTo>
                    <a:pt x="16557" y="8953"/>
                    <a:pt x="16557" y="8780"/>
                    <a:pt x="16557" y="8642"/>
                  </a:cubicBezTo>
                  <a:cubicBezTo>
                    <a:pt x="16557" y="8503"/>
                    <a:pt x="16419" y="8365"/>
                    <a:pt x="16142" y="8365"/>
                  </a:cubicBezTo>
                  <a:cubicBezTo>
                    <a:pt x="15866" y="8365"/>
                    <a:pt x="15416" y="8365"/>
                    <a:pt x="15140" y="8503"/>
                  </a:cubicBezTo>
                  <a:lnTo>
                    <a:pt x="15140" y="8088"/>
                  </a:lnTo>
                  <a:lnTo>
                    <a:pt x="15140" y="7501"/>
                  </a:lnTo>
                  <a:lnTo>
                    <a:pt x="15278" y="7501"/>
                  </a:lnTo>
                  <a:cubicBezTo>
                    <a:pt x="15555" y="7501"/>
                    <a:pt x="16004" y="7363"/>
                    <a:pt x="16280" y="7363"/>
                  </a:cubicBezTo>
                  <a:cubicBezTo>
                    <a:pt x="16419" y="7363"/>
                    <a:pt x="16557" y="7363"/>
                    <a:pt x="16557" y="7224"/>
                  </a:cubicBezTo>
                  <a:cubicBezTo>
                    <a:pt x="16730" y="7052"/>
                    <a:pt x="16730" y="6913"/>
                    <a:pt x="16730" y="6913"/>
                  </a:cubicBezTo>
                  <a:cubicBezTo>
                    <a:pt x="16730" y="6775"/>
                    <a:pt x="16730" y="6637"/>
                    <a:pt x="16557" y="6498"/>
                  </a:cubicBezTo>
                  <a:lnTo>
                    <a:pt x="15140" y="6498"/>
                  </a:lnTo>
                  <a:lnTo>
                    <a:pt x="15278" y="5911"/>
                  </a:lnTo>
                  <a:cubicBezTo>
                    <a:pt x="15555" y="5911"/>
                    <a:pt x="15866" y="5773"/>
                    <a:pt x="16142" y="5773"/>
                  </a:cubicBezTo>
                  <a:cubicBezTo>
                    <a:pt x="16280" y="5773"/>
                    <a:pt x="16280" y="5773"/>
                    <a:pt x="16419" y="5634"/>
                  </a:cubicBezTo>
                  <a:cubicBezTo>
                    <a:pt x="16419" y="5496"/>
                    <a:pt x="16557" y="5323"/>
                    <a:pt x="16557" y="5323"/>
                  </a:cubicBezTo>
                  <a:cubicBezTo>
                    <a:pt x="16419" y="5185"/>
                    <a:pt x="16419" y="5047"/>
                    <a:pt x="16280" y="4908"/>
                  </a:cubicBezTo>
                  <a:lnTo>
                    <a:pt x="15555" y="4908"/>
                  </a:lnTo>
                  <a:lnTo>
                    <a:pt x="15278" y="5047"/>
                  </a:lnTo>
                  <a:lnTo>
                    <a:pt x="15278" y="4770"/>
                  </a:lnTo>
                  <a:lnTo>
                    <a:pt x="15416" y="4321"/>
                  </a:lnTo>
                  <a:lnTo>
                    <a:pt x="16142" y="4321"/>
                  </a:lnTo>
                  <a:cubicBezTo>
                    <a:pt x="16280" y="4321"/>
                    <a:pt x="16280" y="4321"/>
                    <a:pt x="16419" y="4183"/>
                  </a:cubicBezTo>
                  <a:cubicBezTo>
                    <a:pt x="16557" y="4044"/>
                    <a:pt x="16557" y="3906"/>
                    <a:pt x="16557" y="3906"/>
                  </a:cubicBezTo>
                  <a:cubicBezTo>
                    <a:pt x="16557" y="3595"/>
                    <a:pt x="16280" y="3457"/>
                    <a:pt x="16142" y="3457"/>
                  </a:cubicBezTo>
                  <a:lnTo>
                    <a:pt x="15555" y="3457"/>
                  </a:lnTo>
                  <a:lnTo>
                    <a:pt x="15555" y="3042"/>
                  </a:lnTo>
                  <a:lnTo>
                    <a:pt x="15693" y="2731"/>
                  </a:lnTo>
                  <a:cubicBezTo>
                    <a:pt x="16557" y="2731"/>
                    <a:pt x="17594" y="2731"/>
                    <a:pt x="18458" y="2593"/>
                  </a:cubicBezTo>
                  <a:lnTo>
                    <a:pt x="18873" y="2593"/>
                  </a:lnTo>
                  <a:cubicBezTo>
                    <a:pt x="19149" y="2593"/>
                    <a:pt x="19322" y="2316"/>
                    <a:pt x="19322" y="2040"/>
                  </a:cubicBezTo>
                  <a:cubicBezTo>
                    <a:pt x="19322" y="1895"/>
                    <a:pt x="19104" y="1677"/>
                    <a:pt x="18952" y="1610"/>
                  </a:cubicBezTo>
                  <a:lnTo>
                    <a:pt x="18952" y="1610"/>
                  </a:lnTo>
                  <a:cubicBezTo>
                    <a:pt x="19016" y="1598"/>
                    <a:pt x="19083" y="1590"/>
                    <a:pt x="19149" y="1590"/>
                  </a:cubicBezTo>
                  <a:lnTo>
                    <a:pt x="19460" y="1452"/>
                  </a:lnTo>
                  <a:cubicBezTo>
                    <a:pt x="19875" y="1452"/>
                    <a:pt x="20463" y="1314"/>
                    <a:pt x="20878" y="1314"/>
                  </a:cubicBezTo>
                  <a:cubicBezTo>
                    <a:pt x="21742" y="1175"/>
                    <a:pt x="22606" y="1003"/>
                    <a:pt x="23470" y="1003"/>
                  </a:cubicBezTo>
                  <a:cubicBezTo>
                    <a:pt x="24058" y="864"/>
                    <a:pt x="24645" y="864"/>
                    <a:pt x="25198" y="864"/>
                  </a:cubicBezTo>
                  <a:close/>
                  <a:moveTo>
                    <a:pt x="24196" y="0"/>
                  </a:moveTo>
                  <a:cubicBezTo>
                    <a:pt x="22468" y="139"/>
                    <a:pt x="20739" y="450"/>
                    <a:pt x="19149" y="726"/>
                  </a:cubicBezTo>
                  <a:lnTo>
                    <a:pt x="18147" y="864"/>
                  </a:lnTo>
                  <a:lnTo>
                    <a:pt x="17421" y="864"/>
                  </a:lnTo>
                  <a:cubicBezTo>
                    <a:pt x="17283" y="1003"/>
                    <a:pt x="17145" y="1003"/>
                    <a:pt x="16868" y="1003"/>
                  </a:cubicBezTo>
                  <a:lnTo>
                    <a:pt x="15866" y="1003"/>
                  </a:lnTo>
                  <a:cubicBezTo>
                    <a:pt x="15555" y="1175"/>
                    <a:pt x="15416" y="1175"/>
                    <a:pt x="15140" y="1452"/>
                  </a:cubicBezTo>
                  <a:cubicBezTo>
                    <a:pt x="15002" y="1590"/>
                    <a:pt x="14829" y="1729"/>
                    <a:pt x="14690" y="2178"/>
                  </a:cubicBezTo>
                  <a:cubicBezTo>
                    <a:pt x="14690" y="2178"/>
                    <a:pt x="14690" y="2316"/>
                    <a:pt x="14829" y="2454"/>
                  </a:cubicBezTo>
                  <a:cubicBezTo>
                    <a:pt x="13965" y="6049"/>
                    <a:pt x="14276" y="9817"/>
                    <a:pt x="14552" y="12686"/>
                  </a:cubicBezTo>
                  <a:cubicBezTo>
                    <a:pt x="14829" y="14137"/>
                    <a:pt x="15002" y="15866"/>
                    <a:pt x="15416" y="17870"/>
                  </a:cubicBezTo>
                  <a:lnTo>
                    <a:pt x="15555" y="18873"/>
                  </a:lnTo>
                  <a:lnTo>
                    <a:pt x="15555" y="19149"/>
                  </a:lnTo>
                  <a:cubicBezTo>
                    <a:pt x="15693" y="19599"/>
                    <a:pt x="15693" y="20013"/>
                    <a:pt x="15866" y="20463"/>
                  </a:cubicBezTo>
                  <a:cubicBezTo>
                    <a:pt x="16004" y="21327"/>
                    <a:pt x="16142" y="22329"/>
                    <a:pt x="16280" y="23332"/>
                  </a:cubicBezTo>
                  <a:lnTo>
                    <a:pt x="16280" y="23470"/>
                  </a:lnTo>
                  <a:cubicBezTo>
                    <a:pt x="16419" y="24334"/>
                    <a:pt x="16557" y="25198"/>
                    <a:pt x="16557" y="26062"/>
                  </a:cubicBezTo>
                  <a:cubicBezTo>
                    <a:pt x="16868" y="28378"/>
                    <a:pt x="17006" y="30556"/>
                    <a:pt x="17145" y="32561"/>
                  </a:cubicBezTo>
                  <a:cubicBezTo>
                    <a:pt x="17283" y="34012"/>
                    <a:pt x="17421" y="35291"/>
                    <a:pt x="17421" y="36605"/>
                  </a:cubicBezTo>
                  <a:cubicBezTo>
                    <a:pt x="17594" y="38333"/>
                    <a:pt x="17732" y="40061"/>
                    <a:pt x="17870" y="41928"/>
                  </a:cubicBezTo>
                  <a:lnTo>
                    <a:pt x="17870" y="42066"/>
                  </a:lnTo>
                  <a:lnTo>
                    <a:pt x="18009" y="43207"/>
                  </a:lnTo>
                  <a:cubicBezTo>
                    <a:pt x="18009" y="44382"/>
                    <a:pt x="18147" y="45522"/>
                    <a:pt x="18285" y="46525"/>
                  </a:cubicBezTo>
                  <a:cubicBezTo>
                    <a:pt x="18285" y="47251"/>
                    <a:pt x="18458" y="48115"/>
                    <a:pt x="18596" y="48841"/>
                  </a:cubicBezTo>
                  <a:lnTo>
                    <a:pt x="18596" y="49843"/>
                  </a:lnTo>
                  <a:cubicBezTo>
                    <a:pt x="19011" y="52574"/>
                    <a:pt x="19149" y="55304"/>
                    <a:pt x="19460" y="58035"/>
                  </a:cubicBezTo>
                  <a:lnTo>
                    <a:pt x="19599" y="59072"/>
                  </a:lnTo>
                  <a:cubicBezTo>
                    <a:pt x="19149" y="59072"/>
                    <a:pt x="18735" y="59210"/>
                    <a:pt x="18285" y="59348"/>
                  </a:cubicBezTo>
                  <a:cubicBezTo>
                    <a:pt x="16557" y="55615"/>
                    <a:pt x="14829" y="51848"/>
                    <a:pt x="13550" y="48391"/>
                  </a:cubicBezTo>
                  <a:lnTo>
                    <a:pt x="13412" y="48253"/>
                  </a:lnTo>
                  <a:lnTo>
                    <a:pt x="13412" y="48115"/>
                  </a:lnTo>
                  <a:cubicBezTo>
                    <a:pt x="13412" y="48115"/>
                    <a:pt x="13412" y="47976"/>
                    <a:pt x="13550" y="47976"/>
                  </a:cubicBezTo>
                  <a:lnTo>
                    <a:pt x="13688" y="47976"/>
                  </a:lnTo>
                  <a:lnTo>
                    <a:pt x="13688" y="47838"/>
                  </a:lnTo>
                  <a:lnTo>
                    <a:pt x="13965" y="47838"/>
                  </a:lnTo>
                  <a:cubicBezTo>
                    <a:pt x="13965" y="47665"/>
                    <a:pt x="14137" y="47665"/>
                    <a:pt x="14137" y="47527"/>
                  </a:cubicBezTo>
                  <a:lnTo>
                    <a:pt x="14276" y="47527"/>
                  </a:lnTo>
                  <a:cubicBezTo>
                    <a:pt x="14276" y="47389"/>
                    <a:pt x="14414" y="47389"/>
                    <a:pt x="14414" y="47251"/>
                  </a:cubicBezTo>
                  <a:lnTo>
                    <a:pt x="14414" y="46974"/>
                  </a:lnTo>
                  <a:cubicBezTo>
                    <a:pt x="14137" y="46248"/>
                    <a:pt x="13826" y="45661"/>
                    <a:pt x="13550" y="45073"/>
                  </a:cubicBezTo>
                  <a:cubicBezTo>
                    <a:pt x="13273" y="44520"/>
                    <a:pt x="12962" y="43932"/>
                    <a:pt x="12686" y="43207"/>
                  </a:cubicBezTo>
                  <a:cubicBezTo>
                    <a:pt x="11960" y="42066"/>
                    <a:pt x="11234" y="40925"/>
                    <a:pt x="10508" y="39888"/>
                  </a:cubicBezTo>
                  <a:cubicBezTo>
                    <a:pt x="8780" y="37469"/>
                    <a:pt x="6913" y="35568"/>
                    <a:pt x="5047" y="34012"/>
                  </a:cubicBezTo>
                  <a:lnTo>
                    <a:pt x="4459" y="34012"/>
                  </a:lnTo>
                  <a:cubicBezTo>
                    <a:pt x="3906" y="34150"/>
                    <a:pt x="3457" y="34289"/>
                    <a:pt x="3042" y="34565"/>
                  </a:cubicBezTo>
                  <a:lnTo>
                    <a:pt x="2731" y="34565"/>
                  </a:lnTo>
                  <a:cubicBezTo>
                    <a:pt x="2731" y="34704"/>
                    <a:pt x="2593" y="34876"/>
                    <a:pt x="2593" y="34876"/>
                  </a:cubicBezTo>
                  <a:cubicBezTo>
                    <a:pt x="2316" y="36432"/>
                    <a:pt x="2178" y="37884"/>
                    <a:pt x="2316" y="39335"/>
                  </a:cubicBezTo>
                  <a:cubicBezTo>
                    <a:pt x="2316" y="39888"/>
                    <a:pt x="2316" y="40614"/>
                    <a:pt x="2454" y="41202"/>
                  </a:cubicBezTo>
                  <a:cubicBezTo>
                    <a:pt x="1867" y="41617"/>
                    <a:pt x="1452" y="42066"/>
                    <a:pt x="1003" y="42342"/>
                  </a:cubicBezTo>
                  <a:cubicBezTo>
                    <a:pt x="726" y="42792"/>
                    <a:pt x="450" y="43345"/>
                    <a:pt x="139" y="43932"/>
                  </a:cubicBezTo>
                  <a:cubicBezTo>
                    <a:pt x="0" y="44382"/>
                    <a:pt x="0" y="44935"/>
                    <a:pt x="0" y="45522"/>
                  </a:cubicBezTo>
                  <a:cubicBezTo>
                    <a:pt x="0" y="46110"/>
                    <a:pt x="139" y="46663"/>
                    <a:pt x="450" y="47389"/>
                  </a:cubicBezTo>
                  <a:cubicBezTo>
                    <a:pt x="588" y="48253"/>
                    <a:pt x="1003" y="49255"/>
                    <a:pt x="1314" y="49843"/>
                  </a:cubicBezTo>
                  <a:cubicBezTo>
                    <a:pt x="1590" y="50707"/>
                    <a:pt x="1867" y="51571"/>
                    <a:pt x="2316" y="52435"/>
                  </a:cubicBezTo>
                  <a:cubicBezTo>
                    <a:pt x="3042" y="54025"/>
                    <a:pt x="3906" y="55615"/>
                    <a:pt x="4770" y="57033"/>
                  </a:cubicBezTo>
                  <a:lnTo>
                    <a:pt x="4909" y="57482"/>
                  </a:lnTo>
                  <a:cubicBezTo>
                    <a:pt x="5185" y="57758"/>
                    <a:pt x="5323" y="58208"/>
                    <a:pt x="5634" y="58484"/>
                  </a:cubicBezTo>
                  <a:cubicBezTo>
                    <a:pt x="5911" y="58899"/>
                    <a:pt x="6360" y="59348"/>
                    <a:pt x="6913" y="59487"/>
                  </a:cubicBezTo>
                  <a:lnTo>
                    <a:pt x="7052" y="59487"/>
                  </a:lnTo>
                  <a:cubicBezTo>
                    <a:pt x="7224" y="59487"/>
                    <a:pt x="7501" y="59348"/>
                    <a:pt x="7639" y="59210"/>
                  </a:cubicBezTo>
                  <a:cubicBezTo>
                    <a:pt x="7777" y="59072"/>
                    <a:pt x="7916" y="58899"/>
                    <a:pt x="7916" y="58623"/>
                  </a:cubicBezTo>
                  <a:lnTo>
                    <a:pt x="7916" y="58346"/>
                  </a:lnTo>
                  <a:cubicBezTo>
                    <a:pt x="7777" y="58208"/>
                    <a:pt x="7777" y="58208"/>
                    <a:pt x="7777" y="58035"/>
                  </a:cubicBezTo>
                  <a:cubicBezTo>
                    <a:pt x="7639" y="57758"/>
                    <a:pt x="7639" y="57482"/>
                    <a:pt x="7501" y="57344"/>
                  </a:cubicBezTo>
                  <a:cubicBezTo>
                    <a:pt x="7224" y="56894"/>
                    <a:pt x="6913" y="56479"/>
                    <a:pt x="6775" y="56030"/>
                  </a:cubicBezTo>
                  <a:cubicBezTo>
                    <a:pt x="6499" y="55754"/>
                    <a:pt x="6360" y="55304"/>
                    <a:pt x="6049" y="55028"/>
                  </a:cubicBezTo>
                  <a:lnTo>
                    <a:pt x="6049" y="54889"/>
                  </a:lnTo>
                  <a:lnTo>
                    <a:pt x="5911" y="54751"/>
                  </a:lnTo>
                  <a:cubicBezTo>
                    <a:pt x="5185" y="53438"/>
                    <a:pt x="4321" y="51986"/>
                    <a:pt x="3595" y="50569"/>
                  </a:cubicBezTo>
                  <a:cubicBezTo>
                    <a:pt x="3319" y="50120"/>
                    <a:pt x="3180" y="49566"/>
                    <a:pt x="2904" y="49117"/>
                  </a:cubicBezTo>
                  <a:cubicBezTo>
                    <a:pt x="2593" y="48391"/>
                    <a:pt x="2316" y="47527"/>
                    <a:pt x="2178" y="46525"/>
                  </a:cubicBezTo>
                  <a:lnTo>
                    <a:pt x="2178" y="45522"/>
                  </a:lnTo>
                  <a:cubicBezTo>
                    <a:pt x="2316" y="45246"/>
                    <a:pt x="2316" y="44935"/>
                    <a:pt x="2454" y="44658"/>
                  </a:cubicBezTo>
                  <a:cubicBezTo>
                    <a:pt x="2454" y="44520"/>
                    <a:pt x="2593" y="44382"/>
                    <a:pt x="2731" y="44209"/>
                  </a:cubicBezTo>
                  <a:lnTo>
                    <a:pt x="2904" y="44071"/>
                  </a:lnTo>
                  <a:lnTo>
                    <a:pt x="3042" y="43932"/>
                  </a:lnTo>
                  <a:cubicBezTo>
                    <a:pt x="3595" y="46663"/>
                    <a:pt x="4632" y="49394"/>
                    <a:pt x="5634" y="51571"/>
                  </a:cubicBezTo>
                  <a:cubicBezTo>
                    <a:pt x="5634" y="51710"/>
                    <a:pt x="5773" y="51848"/>
                    <a:pt x="5911" y="51848"/>
                  </a:cubicBezTo>
                  <a:lnTo>
                    <a:pt x="6360" y="51848"/>
                  </a:lnTo>
                  <a:cubicBezTo>
                    <a:pt x="6637" y="51710"/>
                    <a:pt x="7052" y="51433"/>
                    <a:pt x="7363" y="51295"/>
                  </a:cubicBezTo>
                  <a:cubicBezTo>
                    <a:pt x="8953" y="54025"/>
                    <a:pt x="10093" y="56894"/>
                    <a:pt x="11545" y="60213"/>
                  </a:cubicBezTo>
                  <a:cubicBezTo>
                    <a:pt x="11822" y="60800"/>
                    <a:pt x="12098" y="61353"/>
                    <a:pt x="12236" y="61941"/>
                  </a:cubicBezTo>
                  <a:cubicBezTo>
                    <a:pt x="12409" y="61941"/>
                    <a:pt x="12409" y="61941"/>
                    <a:pt x="12409" y="62079"/>
                  </a:cubicBezTo>
                  <a:cubicBezTo>
                    <a:pt x="12236" y="62079"/>
                    <a:pt x="12236" y="62079"/>
                    <a:pt x="12098" y="62217"/>
                  </a:cubicBezTo>
                  <a:cubicBezTo>
                    <a:pt x="11683" y="62667"/>
                    <a:pt x="11096" y="63081"/>
                    <a:pt x="10681" y="63669"/>
                  </a:cubicBezTo>
                  <a:cubicBezTo>
                    <a:pt x="10370" y="64257"/>
                    <a:pt x="10093" y="64810"/>
                    <a:pt x="9817" y="65397"/>
                  </a:cubicBezTo>
                  <a:cubicBezTo>
                    <a:pt x="9644" y="65536"/>
                    <a:pt x="9644" y="65536"/>
                    <a:pt x="9644" y="65674"/>
                  </a:cubicBezTo>
                  <a:lnTo>
                    <a:pt x="9644" y="65812"/>
                  </a:lnTo>
                  <a:cubicBezTo>
                    <a:pt x="9506" y="66123"/>
                    <a:pt x="9367" y="66400"/>
                    <a:pt x="9367" y="66538"/>
                  </a:cubicBezTo>
                  <a:cubicBezTo>
                    <a:pt x="9229" y="66849"/>
                    <a:pt x="9229" y="67126"/>
                    <a:pt x="9091" y="67540"/>
                  </a:cubicBezTo>
                  <a:cubicBezTo>
                    <a:pt x="8953" y="68266"/>
                    <a:pt x="8953" y="68854"/>
                    <a:pt x="8953" y="69718"/>
                  </a:cubicBezTo>
                  <a:cubicBezTo>
                    <a:pt x="8953" y="70720"/>
                    <a:pt x="9091" y="71723"/>
                    <a:pt x="9091" y="72725"/>
                  </a:cubicBezTo>
                  <a:cubicBezTo>
                    <a:pt x="9091" y="73036"/>
                    <a:pt x="9229" y="73451"/>
                    <a:pt x="9229" y="73900"/>
                  </a:cubicBezTo>
                  <a:lnTo>
                    <a:pt x="9229" y="76043"/>
                  </a:lnTo>
                  <a:lnTo>
                    <a:pt x="9229" y="77357"/>
                  </a:lnTo>
                  <a:lnTo>
                    <a:pt x="9229" y="78636"/>
                  </a:lnTo>
                  <a:cubicBezTo>
                    <a:pt x="9229" y="80226"/>
                    <a:pt x="9229" y="82092"/>
                    <a:pt x="9367" y="84131"/>
                  </a:cubicBezTo>
                  <a:lnTo>
                    <a:pt x="9367" y="84408"/>
                  </a:lnTo>
                  <a:cubicBezTo>
                    <a:pt x="9506" y="84546"/>
                    <a:pt x="9644" y="84685"/>
                    <a:pt x="9817" y="84685"/>
                  </a:cubicBezTo>
                  <a:cubicBezTo>
                    <a:pt x="9955" y="84685"/>
                    <a:pt x="9955" y="84546"/>
                    <a:pt x="10093" y="84546"/>
                  </a:cubicBezTo>
                  <a:cubicBezTo>
                    <a:pt x="10232" y="84408"/>
                    <a:pt x="10232" y="84270"/>
                    <a:pt x="10232" y="84131"/>
                  </a:cubicBezTo>
                  <a:cubicBezTo>
                    <a:pt x="10093" y="82542"/>
                    <a:pt x="10093" y="80813"/>
                    <a:pt x="10093" y="79500"/>
                  </a:cubicBezTo>
                  <a:lnTo>
                    <a:pt x="10093" y="77910"/>
                  </a:lnTo>
                  <a:lnTo>
                    <a:pt x="10093" y="77218"/>
                  </a:lnTo>
                  <a:lnTo>
                    <a:pt x="10093" y="76631"/>
                  </a:lnTo>
                  <a:lnTo>
                    <a:pt x="10093" y="76354"/>
                  </a:lnTo>
                  <a:lnTo>
                    <a:pt x="10093" y="75041"/>
                  </a:lnTo>
                  <a:cubicBezTo>
                    <a:pt x="10093" y="74177"/>
                    <a:pt x="10093" y="73313"/>
                    <a:pt x="9955" y="72587"/>
                  </a:cubicBezTo>
                  <a:lnTo>
                    <a:pt x="9955" y="71446"/>
                  </a:lnTo>
                  <a:cubicBezTo>
                    <a:pt x="9817" y="70444"/>
                    <a:pt x="9817" y="69130"/>
                    <a:pt x="9955" y="67851"/>
                  </a:cubicBezTo>
                  <a:cubicBezTo>
                    <a:pt x="10093" y="67402"/>
                    <a:pt x="10093" y="67126"/>
                    <a:pt x="10232" y="66849"/>
                  </a:cubicBezTo>
                  <a:lnTo>
                    <a:pt x="10232" y="66538"/>
                  </a:lnTo>
                  <a:cubicBezTo>
                    <a:pt x="10232" y="66676"/>
                    <a:pt x="10370" y="66676"/>
                    <a:pt x="10370" y="66676"/>
                  </a:cubicBezTo>
                  <a:cubicBezTo>
                    <a:pt x="11960" y="68266"/>
                    <a:pt x="13965" y="69580"/>
                    <a:pt x="16557" y="70444"/>
                  </a:cubicBezTo>
                  <a:cubicBezTo>
                    <a:pt x="17870" y="70859"/>
                    <a:pt x="19322" y="71170"/>
                    <a:pt x="20739" y="71446"/>
                  </a:cubicBezTo>
                  <a:cubicBezTo>
                    <a:pt x="22053" y="71584"/>
                    <a:pt x="23332" y="71723"/>
                    <a:pt x="24645" y="71723"/>
                  </a:cubicBezTo>
                  <a:lnTo>
                    <a:pt x="24783" y="71723"/>
                  </a:lnTo>
                  <a:cubicBezTo>
                    <a:pt x="26235" y="71723"/>
                    <a:pt x="27514" y="71584"/>
                    <a:pt x="28655" y="71308"/>
                  </a:cubicBezTo>
                  <a:cubicBezTo>
                    <a:pt x="29381" y="71170"/>
                    <a:pt x="29968" y="70997"/>
                    <a:pt x="30556" y="70859"/>
                  </a:cubicBezTo>
                  <a:cubicBezTo>
                    <a:pt x="31109" y="70720"/>
                    <a:pt x="31696" y="70444"/>
                    <a:pt x="32422" y="70305"/>
                  </a:cubicBezTo>
                  <a:cubicBezTo>
                    <a:pt x="33840" y="69718"/>
                    <a:pt x="35153" y="69269"/>
                    <a:pt x="36432" y="68577"/>
                  </a:cubicBezTo>
                  <a:cubicBezTo>
                    <a:pt x="37884" y="67851"/>
                    <a:pt x="39024" y="67126"/>
                    <a:pt x="39888" y="66261"/>
                  </a:cubicBezTo>
                  <a:cubicBezTo>
                    <a:pt x="40200" y="65985"/>
                    <a:pt x="40476" y="65674"/>
                    <a:pt x="40753" y="65397"/>
                  </a:cubicBezTo>
                  <a:cubicBezTo>
                    <a:pt x="40925" y="68128"/>
                    <a:pt x="41064" y="70720"/>
                    <a:pt x="41064" y="73313"/>
                  </a:cubicBezTo>
                  <a:lnTo>
                    <a:pt x="41064" y="73451"/>
                  </a:lnTo>
                  <a:lnTo>
                    <a:pt x="41064" y="76182"/>
                  </a:lnTo>
                  <a:cubicBezTo>
                    <a:pt x="41064" y="77218"/>
                    <a:pt x="41064" y="78083"/>
                    <a:pt x="41202" y="79085"/>
                  </a:cubicBezTo>
                  <a:lnTo>
                    <a:pt x="41202" y="80364"/>
                  </a:lnTo>
                  <a:cubicBezTo>
                    <a:pt x="41202" y="80813"/>
                    <a:pt x="41340" y="81366"/>
                    <a:pt x="41340" y="81816"/>
                  </a:cubicBezTo>
                  <a:cubicBezTo>
                    <a:pt x="41478" y="83682"/>
                    <a:pt x="41478" y="85549"/>
                    <a:pt x="41617" y="87588"/>
                  </a:cubicBezTo>
                  <a:lnTo>
                    <a:pt x="41617" y="95054"/>
                  </a:lnTo>
                  <a:lnTo>
                    <a:pt x="41617" y="97646"/>
                  </a:lnTo>
                  <a:cubicBezTo>
                    <a:pt x="41617" y="99098"/>
                    <a:pt x="41478" y="100688"/>
                    <a:pt x="41617" y="102278"/>
                  </a:cubicBezTo>
                  <a:lnTo>
                    <a:pt x="41617" y="102416"/>
                  </a:lnTo>
                  <a:lnTo>
                    <a:pt x="41478" y="102555"/>
                  </a:lnTo>
                  <a:lnTo>
                    <a:pt x="41478" y="102693"/>
                  </a:lnTo>
                  <a:lnTo>
                    <a:pt x="41064" y="104006"/>
                  </a:lnTo>
                  <a:cubicBezTo>
                    <a:pt x="40753" y="104559"/>
                    <a:pt x="40338" y="105147"/>
                    <a:pt x="39888" y="105562"/>
                  </a:cubicBezTo>
                  <a:cubicBezTo>
                    <a:pt x="39474" y="106149"/>
                    <a:pt x="38748" y="106737"/>
                    <a:pt x="37884" y="107290"/>
                  </a:cubicBezTo>
                  <a:cubicBezTo>
                    <a:pt x="36605" y="108154"/>
                    <a:pt x="35153" y="108742"/>
                    <a:pt x="33840" y="109329"/>
                  </a:cubicBezTo>
                  <a:cubicBezTo>
                    <a:pt x="32837" y="109744"/>
                    <a:pt x="32111" y="110194"/>
                    <a:pt x="31247" y="110608"/>
                  </a:cubicBezTo>
                  <a:cubicBezTo>
                    <a:pt x="31109" y="110608"/>
                    <a:pt x="30971" y="110747"/>
                    <a:pt x="30971" y="110919"/>
                  </a:cubicBezTo>
                  <a:cubicBezTo>
                    <a:pt x="30971" y="111058"/>
                    <a:pt x="30971" y="111058"/>
                    <a:pt x="31109" y="111196"/>
                  </a:cubicBezTo>
                  <a:cubicBezTo>
                    <a:pt x="31109" y="111334"/>
                    <a:pt x="31247" y="111334"/>
                    <a:pt x="31420" y="111334"/>
                  </a:cubicBezTo>
                  <a:lnTo>
                    <a:pt x="31696" y="111334"/>
                  </a:lnTo>
                  <a:cubicBezTo>
                    <a:pt x="32561" y="110919"/>
                    <a:pt x="33286" y="110608"/>
                    <a:pt x="34151" y="110194"/>
                  </a:cubicBezTo>
                  <a:cubicBezTo>
                    <a:pt x="35430" y="109606"/>
                    <a:pt x="36743" y="109018"/>
                    <a:pt x="37884" y="108327"/>
                  </a:cubicBezTo>
                  <a:cubicBezTo>
                    <a:pt x="38471" y="108016"/>
                    <a:pt x="39024" y="107601"/>
                    <a:pt x="39474" y="107290"/>
                  </a:cubicBezTo>
                  <a:cubicBezTo>
                    <a:pt x="39888" y="107014"/>
                    <a:pt x="40338" y="106599"/>
                    <a:pt x="40753" y="106149"/>
                  </a:cubicBezTo>
                  <a:cubicBezTo>
                    <a:pt x="41064" y="105735"/>
                    <a:pt x="41478" y="105147"/>
                    <a:pt x="41617" y="104698"/>
                  </a:cubicBezTo>
                  <a:cubicBezTo>
                    <a:pt x="41928" y="104421"/>
                    <a:pt x="42066" y="104145"/>
                    <a:pt x="42066" y="103834"/>
                  </a:cubicBezTo>
                  <a:cubicBezTo>
                    <a:pt x="42204" y="103419"/>
                    <a:pt x="42343" y="103142"/>
                    <a:pt x="42481" y="102693"/>
                  </a:cubicBezTo>
                  <a:lnTo>
                    <a:pt x="42481" y="102555"/>
                  </a:lnTo>
                  <a:lnTo>
                    <a:pt x="42481" y="102278"/>
                  </a:lnTo>
                  <a:lnTo>
                    <a:pt x="42481" y="97785"/>
                  </a:lnTo>
                  <a:lnTo>
                    <a:pt x="42481" y="96644"/>
                  </a:lnTo>
                  <a:lnTo>
                    <a:pt x="42481" y="94052"/>
                  </a:lnTo>
                  <a:lnTo>
                    <a:pt x="42481" y="93775"/>
                  </a:lnTo>
                  <a:lnTo>
                    <a:pt x="42481" y="90872"/>
                  </a:lnTo>
                  <a:cubicBezTo>
                    <a:pt x="42481" y="88867"/>
                    <a:pt x="42481" y="86862"/>
                    <a:pt x="42343" y="85134"/>
                  </a:cubicBezTo>
                  <a:cubicBezTo>
                    <a:pt x="42343" y="83406"/>
                    <a:pt x="42204" y="81539"/>
                    <a:pt x="42066" y="79362"/>
                  </a:cubicBezTo>
                  <a:cubicBezTo>
                    <a:pt x="41928" y="77357"/>
                    <a:pt x="41928" y="75317"/>
                    <a:pt x="41928" y="73313"/>
                  </a:cubicBezTo>
                  <a:cubicBezTo>
                    <a:pt x="41928" y="70859"/>
                    <a:pt x="41928" y="68128"/>
                    <a:pt x="41617" y="65536"/>
                  </a:cubicBezTo>
                  <a:cubicBezTo>
                    <a:pt x="41617" y="65397"/>
                    <a:pt x="41478" y="65121"/>
                    <a:pt x="41478" y="64810"/>
                  </a:cubicBezTo>
                  <a:cubicBezTo>
                    <a:pt x="41478" y="64671"/>
                    <a:pt x="41478" y="64533"/>
                    <a:pt x="41340" y="64395"/>
                  </a:cubicBezTo>
                  <a:cubicBezTo>
                    <a:pt x="41340" y="63946"/>
                    <a:pt x="41340" y="63531"/>
                    <a:pt x="41064" y="62943"/>
                  </a:cubicBezTo>
                  <a:cubicBezTo>
                    <a:pt x="40753" y="62356"/>
                    <a:pt x="40476" y="61941"/>
                    <a:pt x="39888" y="61353"/>
                  </a:cubicBezTo>
                  <a:cubicBezTo>
                    <a:pt x="39474" y="60938"/>
                    <a:pt x="39024" y="60627"/>
                    <a:pt x="38610" y="60213"/>
                  </a:cubicBezTo>
                  <a:cubicBezTo>
                    <a:pt x="38022" y="59936"/>
                    <a:pt x="37607" y="59763"/>
                    <a:pt x="37158" y="59625"/>
                  </a:cubicBezTo>
                  <a:lnTo>
                    <a:pt x="37296" y="59072"/>
                  </a:lnTo>
                  <a:lnTo>
                    <a:pt x="37469" y="58484"/>
                  </a:lnTo>
                  <a:cubicBezTo>
                    <a:pt x="38022" y="56756"/>
                    <a:pt x="38471" y="55028"/>
                    <a:pt x="39197" y="53161"/>
                  </a:cubicBezTo>
                  <a:cubicBezTo>
                    <a:pt x="39474" y="52297"/>
                    <a:pt x="39750" y="51295"/>
                    <a:pt x="40061" y="50431"/>
                  </a:cubicBezTo>
                  <a:cubicBezTo>
                    <a:pt x="40338" y="49705"/>
                    <a:pt x="40614" y="48979"/>
                    <a:pt x="40925" y="48391"/>
                  </a:cubicBezTo>
                  <a:cubicBezTo>
                    <a:pt x="41064" y="47838"/>
                    <a:pt x="41340" y="47389"/>
                    <a:pt x="41478" y="46974"/>
                  </a:cubicBezTo>
                  <a:cubicBezTo>
                    <a:pt x="41928" y="45937"/>
                    <a:pt x="42343" y="44797"/>
                    <a:pt x="42792" y="43794"/>
                  </a:cubicBezTo>
                  <a:cubicBezTo>
                    <a:pt x="43518" y="41928"/>
                    <a:pt x="43933" y="40476"/>
                    <a:pt x="44071" y="39024"/>
                  </a:cubicBezTo>
                  <a:cubicBezTo>
                    <a:pt x="44209" y="38333"/>
                    <a:pt x="44382" y="37469"/>
                    <a:pt x="44382" y="36743"/>
                  </a:cubicBezTo>
                  <a:cubicBezTo>
                    <a:pt x="44382" y="36017"/>
                    <a:pt x="44209" y="35429"/>
                    <a:pt x="43933" y="35015"/>
                  </a:cubicBezTo>
                  <a:cubicBezTo>
                    <a:pt x="43794" y="34427"/>
                    <a:pt x="43345" y="34012"/>
                    <a:pt x="42930" y="33839"/>
                  </a:cubicBezTo>
                  <a:cubicBezTo>
                    <a:pt x="42654" y="33563"/>
                    <a:pt x="42204" y="33563"/>
                    <a:pt x="41790" y="33563"/>
                  </a:cubicBezTo>
                  <a:lnTo>
                    <a:pt x="41064" y="33563"/>
                  </a:lnTo>
                  <a:cubicBezTo>
                    <a:pt x="40753" y="33701"/>
                    <a:pt x="40476" y="33839"/>
                    <a:pt x="40061" y="34012"/>
                  </a:cubicBezTo>
                  <a:cubicBezTo>
                    <a:pt x="39888" y="34150"/>
                    <a:pt x="39612" y="34289"/>
                    <a:pt x="39335" y="34565"/>
                  </a:cubicBezTo>
                  <a:cubicBezTo>
                    <a:pt x="39024" y="34876"/>
                    <a:pt x="38748" y="35153"/>
                    <a:pt x="38610" y="35429"/>
                  </a:cubicBezTo>
                  <a:cubicBezTo>
                    <a:pt x="38471" y="35568"/>
                    <a:pt x="38333" y="35879"/>
                    <a:pt x="38022" y="36294"/>
                  </a:cubicBezTo>
                  <a:cubicBezTo>
                    <a:pt x="37745" y="36881"/>
                    <a:pt x="37469" y="37469"/>
                    <a:pt x="37296" y="38022"/>
                  </a:cubicBezTo>
                  <a:lnTo>
                    <a:pt x="37158" y="38471"/>
                  </a:lnTo>
                  <a:cubicBezTo>
                    <a:pt x="36881" y="39197"/>
                    <a:pt x="36605" y="40061"/>
                    <a:pt x="36294" y="41063"/>
                  </a:cubicBezTo>
                  <a:cubicBezTo>
                    <a:pt x="35015" y="44658"/>
                    <a:pt x="33840" y="48253"/>
                    <a:pt x="32837" y="51571"/>
                  </a:cubicBezTo>
                  <a:cubicBezTo>
                    <a:pt x="32561" y="52712"/>
                    <a:pt x="32284" y="53714"/>
                    <a:pt x="31835" y="54889"/>
                  </a:cubicBezTo>
                  <a:cubicBezTo>
                    <a:pt x="31973" y="53887"/>
                    <a:pt x="31835" y="52850"/>
                    <a:pt x="31835" y="51710"/>
                  </a:cubicBezTo>
                  <a:cubicBezTo>
                    <a:pt x="31696" y="49843"/>
                    <a:pt x="31558" y="47838"/>
                    <a:pt x="31420" y="45937"/>
                  </a:cubicBezTo>
                  <a:cubicBezTo>
                    <a:pt x="31247" y="43656"/>
                    <a:pt x="31109" y="41202"/>
                    <a:pt x="30971" y="38886"/>
                  </a:cubicBezTo>
                  <a:lnTo>
                    <a:pt x="30832" y="37884"/>
                  </a:lnTo>
                  <a:lnTo>
                    <a:pt x="30556" y="34289"/>
                  </a:lnTo>
                  <a:cubicBezTo>
                    <a:pt x="30245" y="30832"/>
                    <a:pt x="29968" y="26788"/>
                    <a:pt x="29692" y="22606"/>
                  </a:cubicBezTo>
                  <a:cubicBezTo>
                    <a:pt x="29692" y="21327"/>
                    <a:pt x="29519" y="19875"/>
                    <a:pt x="29519" y="18596"/>
                  </a:cubicBezTo>
                  <a:lnTo>
                    <a:pt x="29381" y="16868"/>
                  </a:lnTo>
                  <a:cubicBezTo>
                    <a:pt x="29381" y="14829"/>
                    <a:pt x="29242" y="12962"/>
                    <a:pt x="29104" y="10957"/>
                  </a:cubicBezTo>
                  <a:cubicBezTo>
                    <a:pt x="28966" y="7052"/>
                    <a:pt x="28655" y="3906"/>
                    <a:pt x="28378" y="1003"/>
                  </a:cubicBezTo>
                  <a:cubicBezTo>
                    <a:pt x="28378" y="864"/>
                    <a:pt x="28378" y="864"/>
                    <a:pt x="28240" y="726"/>
                  </a:cubicBezTo>
                  <a:cubicBezTo>
                    <a:pt x="28240" y="726"/>
                    <a:pt x="28240" y="588"/>
                    <a:pt x="28102" y="588"/>
                  </a:cubicBezTo>
                  <a:cubicBezTo>
                    <a:pt x="27791" y="311"/>
                    <a:pt x="27514" y="139"/>
                    <a:pt x="269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7" name="Google Shape;3457;p92"/>
            <p:cNvSpPr/>
            <p:nvPr/>
          </p:nvSpPr>
          <p:spPr>
            <a:xfrm>
              <a:off x="2203682" y="2661054"/>
              <a:ext cx="41595" cy="63399"/>
            </a:xfrm>
            <a:custGeom>
              <a:rect b="b" l="l" r="r" t="t"/>
              <a:pathLst>
                <a:path extrusionOk="0" h="3530" w="2316">
                  <a:moveTo>
                    <a:pt x="449" y="1"/>
                  </a:moveTo>
                  <a:lnTo>
                    <a:pt x="311" y="174"/>
                  </a:lnTo>
                  <a:cubicBezTo>
                    <a:pt x="173" y="312"/>
                    <a:pt x="0" y="588"/>
                    <a:pt x="173" y="727"/>
                  </a:cubicBezTo>
                  <a:cubicBezTo>
                    <a:pt x="173" y="865"/>
                    <a:pt x="311" y="1038"/>
                    <a:pt x="311" y="1176"/>
                  </a:cubicBezTo>
                  <a:cubicBezTo>
                    <a:pt x="588" y="1591"/>
                    <a:pt x="726" y="2040"/>
                    <a:pt x="1037" y="2455"/>
                  </a:cubicBezTo>
                  <a:cubicBezTo>
                    <a:pt x="1175" y="2766"/>
                    <a:pt x="1314" y="3043"/>
                    <a:pt x="1452" y="3319"/>
                  </a:cubicBezTo>
                  <a:cubicBezTo>
                    <a:pt x="1452" y="3416"/>
                    <a:pt x="1588" y="3530"/>
                    <a:pt x="1776" y="3530"/>
                  </a:cubicBezTo>
                  <a:cubicBezTo>
                    <a:pt x="1856" y="3530"/>
                    <a:pt x="1946" y="3509"/>
                    <a:pt x="2039" y="3457"/>
                  </a:cubicBezTo>
                  <a:cubicBezTo>
                    <a:pt x="2178" y="3319"/>
                    <a:pt x="2316" y="3043"/>
                    <a:pt x="2178" y="2904"/>
                  </a:cubicBezTo>
                  <a:cubicBezTo>
                    <a:pt x="2178" y="2766"/>
                    <a:pt x="2178" y="2766"/>
                    <a:pt x="2039" y="2766"/>
                  </a:cubicBezTo>
                  <a:cubicBezTo>
                    <a:pt x="1728" y="1902"/>
                    <a:pt x="1452" y="1038"/>
                    <a:pt x="864" y="312"/>
                  </a:cubicBezTo>
                  <a:cubicBezTo>
                    <a:pt x="726" y="174"/>
                    <a:pt x="588" y="1"/>
                    <a:pt x="4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8" name="Google Shape;3458;p92"/>
            <p:cNvSpPr/>
            <p:nvPr/>
          </p:nvSpPr>
          <p:spPr>
            <a:xfrm>
              <a:off x="2222306" y="2640580"/>
              <a:ext cx="40985" cy="62088"/>
            </a:xfrm>
            <a:custGeom>
              <a:rect b="b" l="l" r="r" t="t"/>
              <a:pathLst>
                <a:path extrusionOk="0" h="3457" w="2282">
                  <a:moveTo>
                    <a:pt x="277" y="0"/>
                  </a:moveTo>
                  <a:cubicBezTo>
                    <a:pt x="277" y="138"/>
                    <a:pt x="138" y="138"/>
                    <a:pt x="138" y="277"/>
                  </a:cubicBezTo>
                  <a:cubicBezTo>
                    <a:pt x="0" y="277"/>
                    <a:pt x="0" y="449"/>
                    <a:pt x="0" y="588"/>
                  </a:cubicBezTo>
                  <a:cubicBezTo>
                    <a:pt x="138" y="726"/>
                    <a:pt x="138" y="864"/>
                    <a:pt x="138" y="1003"/>
                  </a:cubicBezTo>
                  <a:cubicBezTo>
                    <a:pt x="277" y="1314"/>
                    <a:pt x="553" y="1728"/>
                    <a:pt x="691" y="2005"/>
                  </a:cubicBezTo>
                  <a:lnTo>
                    <a:pt x="1555" y="3318"/>
                  </a:lnTo>
                  <a:cubicBezTo>
                    <a:pt x="1728" y="3457"/>
                    <a:pt x="1867" y="3457"/>
                    <a:pt x="1867" y="3457"/>
                  </a:cubicBezTo>
                  <a:cubicBezTo>
                    <a:pt x="2005" y="3457"/>
                    <a:pt x="2143" y="3457"/>
                    <a:pt x="2281" y="3318"/>
                  </a:cubicBezTo>
                  <a:lnTo>
                    <a:pt x="2281" y="3042"/>
                  </a:lnTo>
                  <a:lnTo>
                    <a:pt x="2281" y="2869"/>
                  </a:lnTo>
                  <a:lnTo>
                    <a:pt x="2281" y="2731"/>
                  </a:lnTo>
                  <a:cubicBezTo>
                    <a:pt x="2143" y="2731"/>
                    <a:pt x="2143" y="2593"/>
                    <a:pt x="2143" y="2593"/>
                  </a:cubicBezTo>
                  <a:cubicBezTo>
                    <a:pt x="1728" y="2005"/>
                    <a:pt x="1279" y="1314"/>
                    <a:pt x="1002" y="588"/>
                  </a:cubicBezTo>
                  <a:lnTo>
                    <a:pt x="864" y="449"/>
                  </a:lnTo>
                  <a:lnTo>
                    <a:pt x="864" y="277"/>
                  </a:lnTo>
                  <a:cubicBezTo>
                    <a:pt x="864" y="138"/>
                    <a:pt x="691" y="138"/>
                    <a:pt x="691" y="138"/>
                  </a:cubicBezTo>
                  <a:cubicBezTo>
                    <a:pt x="553" y="0"/>
                    <a:pt x="553" y="0"/>
                    <a:pt x="4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9" name="Google Shape;3459;p92"/>
            <p:cNvSpPr/>
            <p:nvPr/>
          </p:nvSpPr>
          <p:spPr>
            <a:xfrm>
              <a:off x="2661823" y="2620087"/>
              <a:ext cx="28574" cy="69541"/>
            </a:xfrm>
            <a:custGeom>
              <a:rect b="b" l="l" r="r" t="t"/>
              <a:pathLst>
                <a:path extrusionOk="0" h="3872" w="1591">
                  <a:moveTo>
                    <a:pt x="277" y="1"/>
                  </a:moveTo>
                  <a:cubicBezTo>
                    <a:pt x="138" y="1"/>
                    <a:pt x="138" y="139"/>
                    <a:pt x="0" y="139"/>
                  </a:cubicBezTo>
                  <a:lnTo>
                    <a:pt x="0" y="554"/>
                  </a:lnTo>
                  <a:cubicBezTo>
                    <a:pt x="0" y="865"/>
                    <a:pt x="138" y="1141"/>
                    <a:pt x="138" y="1590"/>
                  </a:cubicBezTo>
                  <a:cubicBezTo>
                    <a:pt x="277" y="1867"/>
                    <a:pt x="277" y="2144"/>
                    <a:pt x="415" y="2455"/>
                  </a:cubicBezTo>
                  <a:cubicBezTo>
                    <a:pt x="415" y="2593"/>
                    <a:pt x="415" y="2869"/>
                    <a:pt x="588" y="3008"/>
                  </a:cubicBezTo>
                  <a:lnTo>
                    <a:pt x="726" y="3008"/>
                  </a:lnTo>
                  <a:cubicBezTo>
                    <a:pt x="864" y="3008"/>
                    <a:pt x="864" y="3146"/>
                    <a:pt x="1003" y="3146"/>
                  </a:cubicBezTo>
                  <a:lnTo>
                    <a:pt x="1003" y="3595"/>
                  </a:lnTo>
                  <a:cubicBezTo>
                    <a:pt x="1003" y="3595"/>
                    <a:pt x="1003" y="3734"/>
                    <a:pt x="864" y="3872"/>
                  </a:cubicBezTo>
                  <a:lnTo>
                    <a:pt x="1279" y="3872"/>
                  </a:lnTo>
                  <a:cubicBezTo>
                    <a:pt x="1452" y="3872"/>
                    <a:pt x="1452" y="3734"/>
                    <a:pt x="1590" y="3734"/>
                  </a:cubicBezTo>
                  <a:lnTo>
                    <a:pt x="1590" y="3595"/>
                  </a:lnTo>
                  <a:lnTo>
                    <a:pt x="1590" y="3319"/>
                  </a:lnTo>
                  <a:cubicBezTo>
                    <a:pt x="1141" y="2455"/>
                    <a:pt x="1003" y="1279"/>
                    <a:pt x="864" y="277"/>
                  </a:cubicBezTo>
                  <a:cubicBezTo>
                    <a:pt x="864" y="139"/>
                    <a:pt x="726" y="1"/>
                    <a:pt x="5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0" name="Google Shape;3460;p92"/>
            <p:cNvSpPr/>
            <p:nvPr/>
          </p:nvSpPr>
          <p:spPr>
            <a:xfrm>
              <a:off x="2700312" y="2622566"/>
              <a:ext cx="18" cy="18"/>
            </a:xfrm>
            <a:custGeom>
              <a:rect b="b" l="l" r="r" t="t"/>
              <a:pathLst>
                <a:path extrusionOk="0" h="1" w="1">
                  <a:moveTo>
                    <a:pt x="0" y="1"/>
                  </a:move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1" name="Google Shape;3461;p92"/>
            <p:cNvSpPr/>
            <p:nvPr/>
          </p:nvSpPr>
          <p:spPr>
            <a:xfrm>
              <a:off x="2682298" y="2594009"/>
              <a:ext cx="36656" cy="113633"/>
            </a:xfrm>
            <a:custGeom>
              <a:rect b="b" l="l" r="r" t="t"/>
              <a:pathLst>
                <a:path extrusionOk="0" h="6327" w="2041">
                  <a:moveTo>
                    <a:pt x="450" y="1"/>
                  </a:moveTo>
                  <a:cubicBezTo>
                    <a:pt x="312" y="1"/>
                    <a:pt x="139" y="139"/>
                    <a:pt x="1" y="277"/>
                  </a:cubicBezTo>
                  <a:lnTo>
                    <a:pt x="1" y="450"/>
                  </a:lnTo>
                  <a:cubicBezTo>
                    <a:pt x="139" y="2178"/>
                    <a:pt x="588" y="3907"/>
                    <a:pt x="1003" y="5635"/>
                  </a:cubicBezTo>
                  <a:cubicBezTo>
                    <a:pt x="1003" y="5773"/>
                    <a:pt x="1003" y="5911"/>
                    <a:pt x="1176" y="6050"/>
                  </a:cubicBezTo>
                  <a:cubicBezTo>
                    <a:pt x="1176" y="6188"/>
                    <a:pt x="1453" y="6326"/>
                    <a:pt x="1591" y="6326"/>
                  </a:cubicBezTo>
                  <a:cubicBezTo>
                    <a:pt x="1867" y="6188"/>
                    <a:pt x="2040" y="6050"/>
                    <a:pt x="2040" y="5773"/>
                  </a:cubicBezTo>
                  <a:cubicBezTo>
                    <a:pt x="1867" y="5635"/>
                    <a:pt x="1867" y="5635"/>
                    <a:pt x="1867" y="5462"/>
                  </a:cubicBezTo>
                  <a:cubicBezTo>
                    <a:pt x="1453" y="4183"/>
                    <a:pt x="1176" y="2870"/>
                    <a:pt x="1003" y="1591"/>
                  </a:cubicBezTo>
                  <a:lnTo>
                    <a:pt x="1003" y="727"/>
                  </a:lnTo>
                  <a:cubicBezTo>
                    <a:pt x="865" y="588"/>
                    <a:pt x="865" y="450"/>
                    <a:pt x="865" y="450"/>
                  </a:cubicBezTo>
                  <a:cubicBezTo>
                    <a:pt x="865" y="277"/>
                    <a:pt x="865" y="139"/>
                    <a:pt x="727" y="139"/>
                  </a:cubicBezTo>
                  <a:cubicBezTo>
                    <a:pt x="727" y="1"/>
                    <a:pt x="588" y="1"/>
                    <a:pt x="4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2" name="Google Shape;3462;p92"/>
            <p:cNvSpPr/>
            <p:nvPr/>
          </p:nvSpPr>
          <p:spPr>
            <a:xfrm>
              <a:off x="2708376" y="2607048"/>
              <a:ext cx="31053" cy="83622"/>
            </a:xfrm>
            <a:custGeom>
              <a:rect b="b" l="l" r="r" t="t"/>
              <a:pathLst>
                <a:path extrusionOk="0" h="4656" w="1729">
                  <a:moveTo>
                    <a:pt x="415" y="1"/>
                  </a:moveTo>
                  <a:cubicBezTo>
                    <a:pt x="277" y="1"/>
                    <a:pt x="139" y="139"/>
                    <a:pt x="139" y="139"/>
                  </a:cubicBezTo>
                  <a:cubicBezTo>
                    <a:pt x="1" y="139"/>
                    <a:pt x="1" y="277"/>
                    <a:pt x="1" y="277"/>
                  </a:cubicBezTo>
                  <a:lnTo>
                    <a:pt x="1" y="415"/>
                  </a:lnTo>
                  <a:cubicBezTo>
                    <a:pt x="139" y="1729"/>
                    <a:pt x="415" y="3008"/>
                    <a:pt x="726" y="4321"/>
                  </a:cubicBezTo>
                  <a:lnTo>
                    <a:pt x="865" y="4460"/>
                  </a:lnTo>
                  <a:cubicBezTo>
                    <a:pt x="865" y="4557"/>
                    <a:pt x="1003" y="4655"/>
                    <a:pt x="1133" y="4655"/>
                  </a:cubicBezTo>
                  <a:cubicBezTo>
                    <a:pt x="1187" y="4655"/>
                    <a:pt x="1239" y="4638"/>
                    <a:pt x="1279" y="4598"/>
                  </a:cubicBezTo>
                  <a:cubicBezTo>
                    <a:pt x="1591" y="4598"/>
                    <a:pt x="1729" y="4321"/>
                    <a:pt x="1591" y="4045"/>
                  </a:cubicBezTo>
                  <a:cubicBezTo>
                    <a:pt x="1591" y="3872"/>
                    <a:pt x="1591" y="3734"/>
                    <a:pt x="1452" y="3734"/>
                  </a:cubicBezTo>
                  <a:cubicBezTo>
                    <a:pt x="1279" y="2870"/>
                    <a:pt x="1141" y="2144"/>
                    <a:pt x="1003" y="1280"/>
                  </a:cubicBezTo>
                  <a:cubicBezTo>
                    <a:pt x="1003" y="1003"/>
                    <a:pt x="865" y="865"/>
                    <a:pt x="865" y="588"/>
                  </a:cubicBezTo>
                  <a:lnTo>
                    <a:pt x="865" y="415"/>
                  </a:lnTo>
                  <a:cubicBezTo>
                    <a:pt x="865" y="277"/>
                    <a:pt x="865" y="277"/>
                    <a:pt x="726" y="139"/>
                  </a:cubicBezTo>
                  <a:cubicBezTo>
                    <a:pt x="588" y="139"/>
                    <a:pt x="588" y="1"/>
                    <a:pt x="4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3" name="Google Shape;3463;p92"/>
            <p:cNvSpPr/>
            <p:nvPr/>
          </p:nvSpPr>
          <p:spPr>
            <a:xfrm>
              <a:off x="2260795" y="2692107"/>
              <a:ext cx="26078" cy="59609"/>
            </a:xfrm>
            <a:custGeom>
              <a:rect b="b" l="l" r="r" t="t"/>
              <a:pathLst>
                <a:path extrusionOk="0" h="3319" w="1452">
                  <a:moveTo>
                    <a:pt x="1002" y="0"/>
                  </a:moveTo>
                  <a:cubicBezTo>
                    <a:pt x="726" y="0"/>
                    <a:pt x="588" y="173"/>
                    <a:pt x="588" y="449"/>
                  </a:cubicBezTo>
                  <a:cubicBezTo>
                    <a:pt x="449" y="588"/>
                    <a:pt x="449" y="726"/>
                    <a:pt x="449" y="864"/>
                  </a:cubicBezTo>
                  <a:cubicBezTo>
                    <a:pt x="277" y="1314"/>
                    <a:pt x="138" y="1901"/>
                    <a:pt x="138" y="2316"/>
                  </a:cubicBezTo>
                  <a:cubicBezTo>
                    <a:pt x="0" y="2454"/>
                    <a:pt x="0" y="2592"/>
                    <a:pt x="0" y="2765"/>
                  </a:cubicBezTo>
                  <a:cubicBezTo>
                    <a:pt x="0" y="2904"/>
                    <a:pt x="138" y="3180"/>
                    <a:pt x="277" y="3318"/>
                  </a:cubicBezTo>
                  <a:cubicBezTo>
                    <a:pt x="588" y="3318"/>
                    <a:pt x="864" y="3180"/>
                    <a:pt x="864" y="2904"/>
                  </a:cubicBezTo>
                  <a:lnTo>
                    <a:pt x="864" y="2765"/>
                  </a:lnTo>
                  <a:cubicBezTo>
                    <a:pt x="1002" y="2316"/>
                    <a:pt x="1002" y="2039"/>
                    <a:pt x="1141" y="1590"/>
                  </a:cubicBezTo>
                  <a:cubicBezTo>
                    <a:pt x="1141" y="1314"/>
                    <a:pt x="1314" y="864"/>
                    <a:pt x="1452" y="588"/>
                  </a:cubicBezTo>
                  <a:cubicBezTo>
                    <a:pt x="1452" y="449"/>
                    <a:pt x="1314" y="173"/>
                    <a:pt x="1002" y="173"/>
                  </a:cubicBezTo>
                  <a:lnTo>
                    <a:pt x="10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4" name="Google Shape;3464;p92"/>
            <p:cNvSpPr/>
            <p:nvPr/>
          </p:nvSpPr>
          <p:spPr>
            <a:xfrm>
              <a:off x="2641331" y="2674093"/>
              <a:ext cx="38506" cy="69272"/>
            </a:xfrm>
            <a:custGeom>
              <a:rect b="b" l="l" r="r" t="t"/>
              <a:pathLst>
                <a:path extrusionOk="0" h="3857" w="2144">
                  <a:moveTo>
                    <a:pt x="1556" y="1"/>
                  </a:moveTo>
                  <a:cubicBezTo>
                    <a:pt x="1418" y="139"/>
                    <a:pt x="1418" y="139"/>
                    <a:pt x="1279" y="312"/>
                  </a:cubicBezTo>
                  <a:lnTo>
                    <a:pt x="1279" y="450"/>
                  </a:lnTo>
                  <a:cubicBezTo>
                    <a:pt x="1003" y="1003"/>
                    <a:pt x="692" y="1591"/>
                    <a:pt x="415" y="2178"/>
                  </a:cubicBezTo>
                  <a:cubicBezTo>
                    <a:pt x="277" y="2455"/>
                    <a:pt x="139" y="2904"/>
                    <a:pt x="0" y="3181"/>
                  </a:cubicBezTo>
                  <a:lnTo>
                    <a:pt x="0" y="3457"/>
                  </a:lnTo>
                  <a:cubicBezTo>
                    <a:pt x="0" y="3595"/>
                    <a:pt x="0" y="3768"/>
                    <a:pt x="139" y="3768"/>
                  </a:cubicBezTo>
                  <a:cubicBezTo>
                    <a:pt x="249" y="3824"/>
                    <a:pt x="360" y="3857"/>
                    <a:pt x="453" y="3857"/>
                  </a:cubicBezTo>
                  <a:cubicBezTo>
                    <a:pt x="592" y="3857"/>
                    <a:pt x="692" y="3782"/>
                    <a:pt x="692" y="3595"/>
                  </a:cubicBezTo>
                  <a:cubicBezTo>
                    <a:pt x="865" y="3457"/>
                    <a:pt x="1003" y="3181"/>
                    <a:pt x="1003" y="3042"/>
                  </a:cubicBezTo>
                  <a:cubicBezTo>
                    <a:pt x="1418" y="2317"/>
                    <a:pt x="1729" y="1729"/>
                    <a:pt x="2005" y="1003"/>
                  </a:cubicBezTo>
                  <a:lnTo>
                    <a:pt x="2005" y="865"/>
                  </a:lnTo>
                  <a:cubicBezTo>
                    <a:pt x="2144" y="727"/>
                    <a:pt x="2144" y="588"/>
                    <a:pt x="2144" y="588"/>
                  </a:cubicBezTo>
                  <a:lnTo>
                    <a:pt x="2144" y="139"/>
                  </a:lnTo>
                  <a:cubicBezTo>
                    <a:pt x="2005" y="139"/>
                    <a:pt x="2005" y="1"/>
                    <a:pt x="18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5" name="Google Shape;3465;p92"/>
            <p:cNvSpPr/>
            <p:nvPr/>
          </p:nvSpPr>
          <p:spPr>
            <a:xfrm>
              <a:off x="2721415" y="2177463"/>
              <a:ext cx="18" cy="18"/>
            </a:xfrm>
            <a:custGeom>
              <a:rect b="b" l="l" r="r" t="t"/>
              <a:pathLst>
                <a:path extrusionOk="0" h="1" w="1">
                  <a:moveTo>
                    <a:pt x="0" y="1"/>
                  </a:moveTo>
                  <a:lnTo>
                    <a:pt x="0" y="1"/>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6" name="Google Shape;3466;p92"/>
            <p:cNvSpPr/>
            <p:nvPr/>
          </p:nvSpPr>
          <p:spPr>
            <a:xfrm>
              <a:off x="2708376" y="2148907"/>
              <a:ext cx="15535" cy="72648"/>
            </a:xfrm>
            <a:custGeom>
              <a:rect b="b" l="l" r="r" t="t"/>
              <a:pathLst>
                <a:path extrusionOk="0" h="4045" w="865">
                  <a:moveTo>
                    <a:pt x="588" y="1"/>
                  </a:moveTo>
                  <a:cubicBezTo>
                    <a:pt x="415" y="1"/>
                    <a:pt x="277" y="173"/>
                    <a:pt x="277" y="312"/>
                  </a:cubicBezTo>
                  <a:cubicBezTo>
                    <a:pt x="139" y="727"/>
                    <a:pt x="139" y="1038"/>
                    <a:pt x="139" y="1452"/>
                  </a:cubicBezTo>
                  <a:cubicBezTo>
                    <a:pt x="1" y="2178"/>
                    <a:pt x="1" y="2904"/>
                    <a:pt x="1" y="3630"/>
                  </a:cubicBezTo>
                  <a:lnTo>
                    <a:pt x="1" y="3768"/>
                  </a:lnTo>
                  <a:cubicBezTo>
                    <a:pt x="1" y="3907"/>
                    <a:pt x="139" y="4045"/>
                    <a:pt x="277" y="4045"/>
                  </a:cubicBezTo>
                  <a:cubicBezTo>
                    <a:pt x="588" y="4045"/>
                    <a:pt x="588" y="3907"/>
                    <a:pt x="588" y="3768"/>
                  </a:cubicBezTo>
                  <a:cubicBezTo>
                    <a:pt x="588" y="3042"/>
                    <a:pt x="588" y="2317"/>
                    <a:pt x="726" y="1591"/>
                  </a:cubicBezTo>
                  <a:cubicBezTo>
                    <a:pt x="726" y="1176"/>
                    <a:pt x="726" y="865"/>
                    <a:pt x="865" y="450"/>
                  </a:cubicBezTo>
                  <a:cubicBezTo>
                    <a:pt x="865" y="312"/>
                    <a:pt x="865" y="312"/>
                    <a:pt x="726" y="312"/>
                  </a:cubicBezTo>
                  <a:cubicBezTo>
                    <a:pt x="726" y="173"/>
                    <a:pt x="726" y="173"/>
                    <a:pt x="5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7" name="Google Shape;3467;p92"/>
            <p:cNvSpPr/>
            <p:nvPr/>
          </p:nvSpPr>
          <p:spPr>
            <a:xfrm>
              <a:off x="2726372" y="2133389"/>
              <a:ext cx="18032" cy="101205"/>
            </a:xfrm>
            <a:custGeom>
              <a:rect b="b" l="l" r="r" t="t"/>
              <a:pathLst>
                <a:path extrusionOk="0" h="5635" w="1004">
                  <a:moveTo>
                    <a:pt x="727" y="1"/>
                  </a:moveTo>
                  <a:cubicBezTo>
                    <a:pt x="589" y="1"/>
                    <a:pt x="450" y="173"/>
                    <a:pt x="277" y="312"/>
                  </a:cubicBezTo>
                  <a:lnTo>
                    <a:pt x="277" y="588"/>
                  </a:lnTo>
                  <a:cubicBezTo>
                    <a:pt x="139" y="1902"/>
                    <a:pt x="1" y="3319"/>
                    <a:pt x="1" y="4771"/>
                  </a:cubicBezTo>
                  <a:lnTo>
                    <a:pt x="1" y="5358"/>
                  </a:lnTo>
                  <a:cubicBezTo>
                    <a:pt x="1" y="5496"/>
                    <a:pt x="139" y="5635"/>
                    <a:pt x="277" y="5635"/>
                  </a:cubicBezTo>
                  <a:cubicBezTo>
                    <a:pt x="450" y="5635"/>
                    <a:pt x="589" y="5496"/>
                    <a:pt x="589" y="5358"/>
                  </a:cubicBezTo>
                  <a:lnTo>
                    <a:pt x="589" y="4909"/>
                  </a:lnTo>
                  <a:lnTo>
                    <a:pt x="589" y="3768"/>
                  </a:lnTo>
                  <a:cubicBezTo>
                    <a:pt x="727" y="2593"/>
                    <a:pt x="865" y="1452"/>
                    <a:pt x="865" y="450"/>
                  </a:cubicBezTo>
                  <a:cubicBezTo>
                    <a:pt x="1003" y="312"/>
                    <a:pt x="1003" y="173"/>
                    <a:pt x="865" y="173"/>
                  </a:cubicBezTo>
                  <a:cubicBezTo>
                    <a:pt x="865" y="1"/>
                    <a:pt x="727" y="1"/>
                    <a:pt x="7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8" name="Google Shape;3468;p92"/>
            <p:cNvSpPr/>
            <p:nvPr/>
          </p:nvSpPr>
          <p:spPr>
            <a:xfrm>
              <a:off x="2759903" y="2206019"/>
              <a:ext cx="18" cy="18"/>
            </a:xfrm>
            <a:custGeom>
              <a:rect b="b" l="l" r="r" t="t"/>
              <a:pathLst>
                <a:path extrusionOk="0" h="1" w="1">
                  <a:moveTo>
                    <a:pt x="0" y="1"/>
                  </a:moveTo>
                  <a:lnTo>
                    <a:pt x="0" y="1"/>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9" name="Google Shape;3469;p92"/>
            <p:cNvSpPr/>
            <p:nvPr/>
          </p:nvSpPr>
          <p:spPr>
            <a:xfrm>
              <a:off x="2749971" y="2120979"/>
              <a:ext cx="15535" cy="116093"/>
            </a:xfrm>
            <a:custGeom>
              <a:rect b="b" l="l" r="r" t="t"/>
              <a:pathLst>
                <a:path extrusionOk="0" h="6464" w="865">
                  <a:moveTo>
                    <a:pt x="553" y="0"/>
                  </a:moveTo>
                  <a:cubicBezTo>
                    <a:pt x="415" y="0"/>
                    <a:pt x="277" y="138"/>
                    <a:pt x="277" y="277"/>
                  </a:cubicBezTo>
                  <a:lnTo>
                    <a:pt x="277" y="553"/>
                  </a:lnTo>
                  <a:lnTo>
                    <a:pt x="277" y="2282"/>
                  </a:lnTo>
                  <a:lnTo>
                    <a:pt x="277" y="2420"/>
                  </a:lnTo>
                  <a:cubicBezTo>
                    <a:pt x="139" y="3595"/>
                    <a:pt x="0" y="4736"/>
                    <a:pt x="0" y="5876"/>
                  </a:cubicBezTo>
                  <a:lnTo>
                    <a:pt x="0" y="6187"/>
                  </a:lnTo>
                  <a:cubicBezTo>
                    <a:pt x="0" y="6326"/>
                    <a:pt x="139" y="6464"/>
                    <a:pt x="277" y="6464"/>
                  </a:cubicBezTo>
                  <a:cubicBezTo>
                    <a:pt x="415" y="6464"/>
                    <a:pt x="415" y="6464"/>
                    <a:pt x="553" y="6326"/>
                  </a:cubicBezTo>
                  <a:lnTo>
                    <a:pt x="553" y="6187"/>
                  </a:lnTo>
                  <a:lnTo>
                    <a:pt x="553" y="6049"/>
                  </a:lnTo>
                  <a:lnTo>
                    <a:pt x="553" y="4736"/>
                  </a:lnTo>
                  <a:cubicBezTo>
                    <a:pt x="692" y="3284"/>
                    <a:pt x="865" y="1867"/>
                    <a:pt x="865" y="415"/>
                  </a:cubicBezTo>
                  <a:lnTo>
                    <a:pt x="865" y="277"/>
                  </a:lnTo>
                  <a:cubicBezTo>
                    <a:pt x="865" y="138"/>
                    <a:pt x="692" y="0"/>
                    <a:pt x="5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0" name="Google Shape;3470;p92"/>
            <p:cNvSpPr/>
            <p:nvPr/>
          </p:nvSpPr>
          <p:spPr>
            <a:xfrm>
              <a:off x="2754928" y="2161946"/>
              <a:ext cx="18" cy="2496"/>
            </a:xfrm>
            <a:custGeom>
              <a:rect b="b" l="l" r="r" t="t"/>
              <a:pathLst>
                <a:path extrusionOk="0" h="139" w="1">
                  <a:moveTo>
                    <a:pt x="1" y="1"/>
                  </a:moveTo>
                  <a:lnTo>
                    <a:pt x="1" y="139"/>
                  </a:lnTo>
                  <a:lnTo>
                    <a:pt x="1" y="139"/>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1" name="Google Shape;3471;p92"/>
            <p:cNvSpPr/>
            <p:nvPr/>
          </p:nvSpPr>
          <p:spPr>
            <a:xfrm>
              <a:off x="2770463" y="2125936"/>
              <a:ext cx="13039" cy="121697"/>
            </a:xfrm>
            <a:custGeom>
              <a:rect b="b" l="l" r="r" t="t"/>
              <a:pathLst>
                <a:path extrusionOk="0" h="6776" w="726">
                  <a:moveTo>
                    <a:pt x="277" y="1"/>
                  </a:moveTo>
                  <a:lnTo>
                    <a:pt x="138" y="139"/>
                  </a:lnTo>
                  <a:lnTo>
                    <a:pt x="138" y="416"/>
                  </a:lnTo>
                  <a:cubicBezTo>
                    <a:pt x="138" y="2317"/>
                    <a:pt x="0" y="4183"/>
                    <a:pt x="0" y="6050"/>
                  </a:cubicBezTo>
                  <a:lnTo>
                    <a:pt x="0" y="6464"/>
                  </a:lnTo>
                  <a:cubicBezTo>
                    <a:pt x="0" y="6637"/>
                    <a:pt x="138" y="6775"/>
                    <a:pt x="277" y="6775"/>
                  </a:cubicBezTo>
                  <a:cubicBezTo>
                    <a:pt x="277" y="6775"/>
                    <a:pt x="415" y="6775"/>
                    <a:pt x="415" y="6637"/>
                  </a:cubicBezTo>
                  <a:cubicBezTo>
                    <a:pt x="588" y="6637"/>
                    <a:pt x="588" y="6464"/>
                    <a:pt x="588" y="6464"/>
                  </a:cubicBezTo>
                  <a:lnTo>
                    <a:pt x="588" y="6326"/>
                  </a:lnTo>
                  <a:cubicBezTo>
                    <a:pt x="588" y="4321"/>
                    <a:pt x="726" y="2455"/>
                    <a:pt x="726" y="416"/>
                  </a:cubicBezTo>
                  <a:lnTo>
                    <a:pt x="726" y="277"/>
                  </a:lnTo>
                  <a:cubicBezTo>
                    <a:pt x="726" y="139"/>
                    <a:pt x="588" y="1"/>
                    <a:pt x="4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72" name="Google Shape;3472;p92"/>
          <p:cNvSpPr/>
          <p:nvPr/>
        </p:nvSpPr>
        <p:spPr>
          <a:xfrm rot="7742116">
            <a:off x="-1068688" y="-809093"/>
            <a:ext cx="3985717" cy="2134183"/>
          </a:xfrm>
          <a:custGeom>
            <a:rect b="b" l="l" r="r" t="t"/>
            <a:pathLst>
              <a:path extrusionOk="0" h="6410" w="11971">
                <a:moveTo>
                  <a:pt x="6067" y="1"/>
                </a:moveTo>
                <a:cubicBezTo>
                  <a:pt x="5760" y="1"/>
                  <a:pt x="5454" y="90"/>
                  <a:pt x="5203" y="264"/>
                </a:cubicBezTo>
                <a:cubicBezTo>
                  <a:pt x="4864" y="509"/>
                  <a:pt x="4638" y="884"/>
                  <a:pt x="4335" y="1169"/>
                </a:cubicBezTo>
                <a:cubicBezTo>
                  <a:pt x="4122" y="1366"/>
                  <a:pt x="3826" y="1528"/>
                  <a:pt x="3539" y="1528"/>
                </a:cubicBezTo>
                <a:cubicBezTo>
                  <a:pt x="3417" y="1528"/>
                  <a:pt x="3297" y="1499"/>
                  <a:pt x="3185" y="1431"/>
                </a:cubicBezTo>
                <a:cubicBezTo>
                  <a:pt x="2882" y="1264"/>
                  <a:pt x="2769" y="884"/>
                  <a:pt x="2525" y="640"/>
                </a:cubicBezTo>
                <a:cubicBezTo>
                  <a:pt x="2356" y="489"/>
                  <a:pt x="2148" y="424"/>
                  <a:pt x="1928" y="424"/>
                </a:cubicBezTo>
                <a:cubicBezTo>
                  <a:pt x="1488" y="424"/>
                  <a:pt x="1005" y="685"/>
                  <a:pt x="715" y="1038"/>
                </a:cubicBezTo>
                <a:cubicBezTo>
                  <a:pt x="114" y="1789"/>
                  <a:pt x="1" y="2938"/>
                  <a:pt x="471" y="3788"/>
                </a:cubicBezTo>
                <a:cubicBezTo>
                  <a:pt x="1172" y="5025"/>
                  <a:pt x="6163" y="6409"/>
                  <a:pt x="7926" y="6409"/>
                </a:cubicBezTo>
                <a:cubicBezTo>
                  <a:pt x="7962" y="6409"/>
                  <a:pt x="7997" y="6409"/>
                  <a:pt x="8030" y="6408"/>
                </a:cubicBezTo>
                <a:cubicBezTo>
                  <a:pt x="9763" y="6353"/>
                  <a:pt x="11591" y="5259"/>
                  <a:pt x="11876" y="3544"/>
                </a:cubicBezTo>
                <a:cubicBezTo>
                  <a:pt x="11971" y="3033"/>
                  <a:pt x="11894" y="2467"/>
                  <a:pt x="11591" y="2056"/>
                </a:cubicBezTo>
                <a:cubicBezTo>
                  <a:pt x="11357" y="1715"/>
                  <a:pt x="10944" y="1491"/>
                  <a:pt x="10542" y="1491"/>
                </a:cubicBezTo>
                <a:cubicBezTo>
                  <a:pt x="10431" y="1491"/>
                  <a:pt x="10321" y="1508"/>
                  <a:pt x="10215" y="1545"/>
                </a:cubicBezTo>
                <a:cubicBezTo>
                  <a:pt x="9840" y="1658"/>
                  <a:pt x="9555" y="1997"/>
                  <a:pt x="9311" y="2318"/>
                </a:cubicBezTo>
                <a:cubicBezTo>
                  <a:pt x="9066" y="2639"/>
                  <a:pt x="8822" y="2979"/>
                  <a:pt x="8465" y="3146"/>
                </a:cubicBezTo>
                <a:cubicBezTo>
                  <a:pt x="8338" y="3203"/>
                  <a:pt x="8197" y="3233"/>
                  <a:pt x="8058" y="3233"/>
                </a:cubicBezTo>
                <a:cubicBezTo>
                  <a:pt x="7783" y="3233"/>
                  <a:pt x="7521" y="3115"/>
                  <a:pt x="7406" y="2866"/>
                </a:cubicBezTo>
                <a:cubicBezTo>
                  <a:pt x="7257" y="2526"/>
                  <a:pt x="7465" y="2146"/>
                  <a:pt x="7537" y="1789"/>
                </a:cubicBezTo>
                <a:cubicBezTo>
                  <a:pt x="7650" y="1205"/>
                  <a:pt x="7388" y="563"/>
                  <a:pt x="6900" y="246"/>
                </a:cubicBezTo>
                <a:cubicBezTo>
                  <a:pt x="6651" y="81"/>
                  <a:pt x="6358" y="1"/>
                  <a:pt x="606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3" name="Google Shape;3473;p92"/>
          <p:cNvSpPr/>
          <p:nvPr/>
        </p:nvSpPr>
        <p:spPr>
          <a:xfrm rot="5400000">
            <a:off x="4064996" y="1559256"/>
            <a:ext cx="86319" cy="66594"/>
          </a:xfrm>
          <a:custGeom>
            <a:rect b="b" l="l" r="r" t="t"/>
            <a:pathLst>
              <a:path extrusionOk="0" h="395" w="512">
                <a:moveTo>
                  <a:pt x="250" y="1"/>
                </a:moveTo>
                <a:cubicBezTo>
                  <a:pt x="1" y="1"/>
                  <a:pt x="1" y="394"/>
                  <a:pt x="250" y="394"/>
                </a:cubicBezTo>
                <a:cubicBezTo>
                  <a:pt x="512" y="394"/>
                  <a:pt x="512" y="1"/>
                  <a:pt x="2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4" name="Google Shape;3474;p92"/>
          <p:cNvSpPr/>
          <p:nvPr/>
        </p:nvSpPr>
        <p:spPr>
          <a:xfrm rot="5400000">
            <a:off x="3802578" y="1696483"/>
            <a:ext cx="177865" cy="171459"/>
          </a:xfrm>
          <a:custGeom>
            <a:rect b="b" l="l" r="r" t="t"/>
            <a:pathLst>
              <a:path extrusionOk="0" h="1017" w="1055">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5" name="Google Shape;3475;p92"/>
          <p:cNvSpPr/>
          <p:nvPr/>
        </p:nvSpPr>
        <p:spPr>
          <a:xfrm rot="5400000">
            <a:off x="3339475" y="420410"/>
            <a:ext cx="174830" cy="177528"/>
          </a:xfrm>
          <a:custGeom>
            <a:rect b="b" l="l" r="r" t="t"/>
            <a:pathLst>
              <a:path extrusionOk="0" h="1053" w="1037">
                <a:moveTo>
                  <a:pt x="750" y="0"/>
                </a:moveTo>
                <a:cubicBezTo>
                  <a:pt x="739" y="0"/>
                  <a:pt x="729" y="2"/>
                  <a:pt x="720" y="5"/>
                </a:cubicBezTo>
                <a:cubicBezTo>
                  <a:pt x="625" y="64"/>
                  <a:pt x="530" y="118"/>
                  <a:pt x="435" y="177"/>
                </a:cubicBezTo>
                <a:cubicBezTo>
                  <a:pt x="398" y="154"/>
                  <a:pt x="358" y="136"/>
                  <a:pt x="303" y="118"/>
                </a:cubicBezTo>
                <a:cubicBezTo>
                  <a:pt x="292" y="113"/>
                  <a:pt x="280" y="110"/>
                  <a:pt x="269" y="110"/>
                </a:cubicBezTo>
                <a:cubicBezTo>
                  <a:pt x="207" y="110"/>
                  <a:pt x="157" y="188"/>
                  <a:pt x="172" y="249"/>
                </a:cubicBezTo>
                <a:cubicBezTo>
                  <a:pt x="190" y="290"/>
                  <a:pt x="208" y="326"/>
                  <a:pt x="227" y="362"/>
                </a:cubicBezTo>
                <a:cubicBezTo>
                  <a:pt x="154" y="421"/>
                  <a:pt x="95" y="494"/>
                  <a:pt x="41" y="552"/>
                </a:cubicBezTo>
                <a:cubicBezTo>
                  <a:pt x="0" y="589"/>
                  <a:pt x="18" y="666"/>
                  <a:pt x="59" y="702"/>
                </a:cubicBezTo>
                <a:cubicBezTo>
                  <a:pt x="77" y="720"/>
                  <a:pt x="113" y="742"/>
                  <a:pt x="154" y="742"/>
                </a:cubicBezTo>
                <a:cubicBezTo>
                  <a:pt x="227" y="720"/>
                  <a:pt x="303" y="720"/>
                  <a:pt x="358" y="702"/>
                </a:cubicBezTo>
                <a:cubicBezTo>
                  <a:pt x="417" y="815"/>
                  <a:pt x="471" y="910"/>
                  <a:pt x="548" y="1005"/>
                </a:cubicBezTo>
                <a:cubicBezTo>
                  <a:pt x="563" y="1038"/>
                  <a:pt x="594" y="1053"/>
                  <a:pt x="625" y="1053"/>
                </a:cubicBezTo>
                <a:cubicBezTo>
                  <a:pt x="665" y="1053"/>
                  <a:pt x="707" y="1028"/>
                  <a:pt x="720" y="987"/>
                </a:cubicBezTo>
                <a:cubicBezTo>
                  <a:pt x="738" y="874"/>
                  <a:pt x="774" y="761"/>
                  <a:pt x="810" y="629"/>
                </a:cubicBezTo>
                <a:cubicBezTo>
                  <a:pt x="851" y="629"/>
                  <a:pt x="887" y="629"/>
                  <a:pt x="923" y="607"/>
                </a:cubicBezTo>
                <a:cubicBezTo>
                  <a:pt x="1036" y="589"/>
                  <a:pt x="1036" y="457"/>
                  <a:pt x="946" y="421"/>
                </a:cubicBezTo>
                <a:cubicBezTo>
                  <a:pt x="923" y="403"/>
                  <a:pt x="887" y="403"/>
                  <a:pt x="869" y="381"/>
                </a:cubicBezTo>
                <a:cubicBezTo>
                  <a:pt x="869" y="290"/>
                  <a:pt x="869" y="195"/>
                  <a:pt x="851" y="82"/>
                </a:cubicBezTo>
                <a:cubicBezTo>
                  <a:pt x="851" y="33"/>
                  <a:pt x="799" y="0"/>
                  <a:pt x="75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6" name="Google Shape;3476;p92"/>
          <p:cNvSpPr/>
          <p:nvPr/>
        </p:nvSpPr>
        <p:spPr>
          <a:xfrm flipH="1" rot="5400000">
            <a:off x="2309078" y="977114"/>
            <a:ext cx="177865" cy="171459"/>
          </a:xfrm>
          <a:custGeom>
            <a:rect b="b" l="l" r="r" t="t"/>
            <a:pathLst>
              <a:path extrusionOk="0" h="1017" w="1055">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7" name="Google Shape;3477;p92"/>
          <p:cNvSpPr/>
          <p:nvPr/>
        </p:nvSpPr>
        <p:spPr>
          <a:xfrm rot="5400000">
            <a:off x="2597471" y="1319931"/>
            <a:ext cx="86319" cy="66594"/>
          </a:xfrm>
          <a:custGeom>
            <a:rect b="b" l="l" r="r" t="t"/>
            <a:pathLst>
              <a:path extrusionOk="0" h="395" w="512">
                <a:moveTo>
                  <a:pt x="250" y="1"/>
                </a:moveTo>
                <a:cubicBezTo>
                  <a:pt x="1" y="1"/>
                  <a:pt x="1" y="394"/>
                  <a:pt x="250" y="394"/>
                </a:cubicBezTo>
                <a:cubicBezTo>
                  <a:pt x="512" y="394"/>
                  <a:pt x="512" y="1"/>
                  <a:pt x="2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78" name="Google Shape;3478;p92"/>
          <p:cNvGrpSpPr/>
          <p:nvPr/>
        </p:nvGrpSpPr>
        <p:grpSpPr>
          <a:xfrm>
            <a:off x="1583002" y="199073"/>
            <a:ext cx="446304" cy="481146"/>
            <a:chOff x="7769968" y="3326773"/>
            <a:chExt cx="1079332" cy="1163594"/>
          </a:xfrm>
        </p:grpSpPr>
        <p:sp>
          <p:nvSpPr>
            <p:cNvPr id="3479" name="Google Shape;3479;p92"/>
            <p:cNvSpPr/>
            <p:nvPr/>
          </p:nvSpPr>
          <p:spPr>
            <a:xfrm>
              <a:off x="7769968" y="3842816"/>
              <a:ext cx="177694" cy="133976"/>
            </a:xfrm>
            <a:custGeom>
              <a:rect b="b" l="l" r="r" t="t"/>
              <a:pathLst>
                <a:path extrusionOk="0" h="1140" w="1512">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0" name="Google Shape;3480;p92"/>
            <p:cNvSpPr/>
            <p:nvPr/>
          </p:nvSpPr>
          <p:spPr>
            <a:xfrm>
              <a:off x="7946723" y="4115117"/>
              <a:ext cx="195440" cy="156422"/>
            </a:xfrm>
            <a:custGeom>
              <a:rect b="b" l="l" r="r" t="t"/>
              <a:pathLst>
                <a:path extrusionOk="0" h="1331" w="1663">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1" name="Google Shape;3481;p92"/>
            <p:cNvSpPr/>
            <p:nvPr/>
          </p:nvSpPr>
          <p:spPr>
            <a:xfrm>
              <a:off x="8179889" y="4303624"/>
              <a:ext cx="217534" cy="186743"/>
            </a:xfrm>
            <a:custGeom>
              <a:rect b="b" l="l" r="r" t="t"/>
              <a:pathLst>
                <a:path extrusionOk="0" h="1589" w="1851">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2" name="Google Shape;3482;p92"/>
            <p:cNvSpPr/>
            <p:nvPr/>
          </p:nvSpPr>
          <p:spPr>
            <a:xfrm>
              <a:off x="8461475" y="3897347"/>
              <a:ext cx="241626" cy="178282"/>
            </a:xfrm>
            <a:custGeom>
              <a:rect b="b" l="l" r="r" t="t"/>
              <a:pathLst>
                <a:path extrusionOk="0" h="1517" w="2056">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3" name="Google Shape;3483;p92"/>
            <p:cNvSpPr/>
            <p:nvPr/>
          </p:nvSpPr>
          <p:spPr>
            <a:xfrm>
              <a:off x="8175541" y="3783115"/>
              <a:ext cx="223998" cy="199906"/>
            </a:xfrm>
            <a:custGeom>
              <a:rect b="b" l="l" r="r" t="t"/>
              <a:pathLst>
                <a:path extrusionOk="0" h="1701" w="1906">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4" name="Google Shape;3484;p92"/>
            <p:cNvSpPr/>
            <p:nvPr/>
          </p:nvSpPr>
          <p:spPr>
            <a:xfrm>
              <a:off x="8630003" y="4213131"/>
              <a:ext cx="219297" cy="208132"/>
            </a:xfrm>
            <a:custGeom>
              <a:rect b="b" l="l" r="r" t="t"/>
              <a:pathLst>
                <a:path extrusionOk="0" h="1771" w="1866">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5" name="Google Shape;3485;p92"/>
            <p:cNvSpPr/>
            <p:nvPr/>
          </p:nvSpPr>
          <p:spPr>
            <a:xfrm>
              <a:off x="7996436" y="3540900"/>
              <a:ext cx="130332" cy="111059"/>
            </a:xfrm>
            <a:custGeom>
              <a:rect b="b" l="l" r="r" t="t"/>
              <a:pathLst>
                <a:path extrusionOk="0" h="945" w="1109">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6" name="Google Shape;3486;p92"/>
            <p:cNvSpPr/>
            <p:nvPr/>
          </p:nvSpPr>
          <p:spPr>
            <a:xfrm>
              <a:off x="8188939" y="3326773"/>
              <a:ext cx="265836" cy="194382"/>
            </a:xfrm>
            <a:custGeom>
              <a:rect b="b" l="l" r="r" t="t"/>
              <a:pathLst>
                <a:path extrusionOk="0" h="1654" w="2262">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7" name="Google Shape;3487;p92"/>
            <p:cNvSpPr/>
            <p:nvPr/>
          </p:nvSpPr>
          <p:spPr>
            <a:xfrm>
              <a:off x="8428098" y="4228409"/>
              <a:ext cx="97426" cy="79915"/>
            </a:xfrm>
            <a:custGeom>
              <a:rect b="b" l="l" r="r" t="t"/>
              <a:pathLst>
                <a:path extrusionOk="0" h="680" w="829">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8" name="Google Shape;3488;p92"/>
            <p:cNvSpPr/>
            <p:nvPr/>
          </p:nvSpPr>
          <p:spPr>
            <a:xfrm>
              <a:off x="8536572" y="3552887"/>
              <a:ext cx="153249" cy="104830"/>
            </a:xfrm>
            <a:custGeom>
              <a:rect b="b" l="l" r="r" t="t"/>
              <a:pathLst>
                <a:path extrusionOk="0" h="892" w="1304">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89" name="Google Shape;3489;p92"/>
          <p:cNvSpPr/>
          <p:nvPr/>
        </p:nvSpPr>
        <p:spPr>
          <a:xfrm>
            <a:off x="1360743" y="1230762"/>
            <a:ext cx="252704" cy="244945"/>
          </a:xfrm>
          <a:custGeom>
            <a:rect b="b" l="l" r="r" t="t"/>
            <a:pathLst>
              <a:path extrusionOk="0" h="4173" w="4305">
                <a:moveTo>
                  <a:pt x="2288" y="549"/>
                </a:moveTo>
                <a:lnTo>
                  <a:pt x="2288" y="549"/>
                </a:lnTo>
                <a:cubicBezTo>
                  <a:pt x="2342" y="840"/>
                  <a:pt x="2397" y="1133"/>
                  <a:pt x="2451" y="1427"/>
                </a:cubicBezTo>
                <a:lnTo>
                  <a:pt x="2451" y="1427"/>
                </a:lnTo>
                <a:cubicBezTo>
                  <a:pt x="2261" y="1411"/>
                  <a:pt x="2071" y="1395"/>
                  <a:pt x="1881" y="1378"/>
                </a:cubicBezTo>
                <a:lnTo>
                  <a:pt x="1881" y="1378"/>
                </a:lnTo>
                <a:cubicBezTo>
                  <a:pt x="2018" y="1101"/>
                  <a:pt x="2154" y="824"/>
                  <a:pt x="2288" y="549"/>
                </a:cubicBezTo>
                <a:close/>
                <a:moveTo>
                  <a:pt x="540" y="1521"/>
                </a:moveTo>
                <a:cubicBezTo>
                  <a:pt x="849" y="1552"/>
                  <a:pt x="1158" y="1581"/>
                  <a:pt x="1468" y="1609"/>
                </a:cubicBezTo>
                <a:lnTo>
                  <a:pt x="1468" y="1609"/>
                </a:lnTo>
                <a:cubicBezTo>
                  <a:pt x="1382" y="1786"/>
                  <a:pt x="1295" y="1962"/>
                  <a:pt x="1208" y="2139"/>
                </a:cubicBezTo>
                <a:lnTo>
                  <a:pt x="1208" y="2139"/>
                </a:lnTo>
                <a:cubicBezTo>
                  <a:pt x="985" y="1932"/>
                  <a:pt x="762" y="1726"/>
                  <a:pt x="540" y="1521"/>
                </a:cubicBezTo>
                <a:close/>
                <a:moveTo>
                  <a:pt x="2767" y="1721"/>
                </a:moveTo>
                <a:lnTo>
                  <a:pt x="2767" y="1721"/>
                </a:lnTo>
                <a:cubicBezTo>
                  <a:pt x="3075" y="1746"/>
                  <a:pt x="3383" y="1771"/>
                  <a:pt x="3691" y="1797"/>
                </a:cubicBezTo>
                <a:lnTo>
                  <a:pt x="3691" y="1797"/>
                </a:lnTo>
                <a:cubicBezTo>
                  <a:pt x="3420" y="1956"/>
                  <a:pt x="3147" y="2115"/>
                  <a:pt x="2874" y="2274"/>
                </a:cubicBezTo>
                <a:lnTo>
                  <a:pt x="2874" y="2274"/>
                </a:lnTo>
                <a:cubicBezTo>
                  <a:pt x="2839" y="2090"/>
                  <a:pt x="2803" y="1905"/>
                  <a:pt x="2767" y="1721"/>
                </a:cubicBezTo>
                <a:close/>
                <a:moveTo>
                  <a:pt x="1754" y="1634"/>
                </a:moveTo>
                <a:cubicBezTo>
                  <a:pt x="2003" y="1656"/>
                  <a:pt x="2252" y="1677"/>
                  <a:pt x="2501" y="1698"/>
                </a:cubicBezTo>
                <a:lnTo>
                  <a:pt x="2501" y="1698"/>
                </a:lnTo>
                <a:cubicBezTo>
                  <a:pt x="2545" y="1936"/>
                  <a:pt x="2589" y="2175"/>
                  <a:pt x="2633" y="2414"/>
                </a:cubicBezTo>
                <a:lnTo>
                  <a:pt x="2633" y="2414"/>
                </a:lnTo>
                <a:cubicBezTo>
                  <a:pt x="2401" y="2548"/>
                  <a:pt x="2169" y="2682"/>
                  <a:pt x="1936" y="2816"/>
                </a:cubicBezTo>
                <a:lnTo>
                  <a:pt x="1936" y="2816"/>
                </a:lnTo>
                <a:cubicBezTo>
                  <a:pt x="1761" y="2653"/>
                  <a:pt x="1587" y="2491"/>
                  <a:pt x="1412" y="2328"/>
                </a:cubicBezTo>
                <a:lnTo>
                  <a:pt x="1412" y="2328"/>
                </a:lnTo>
                <a:cubicBezTo>
                  <a:pt x="1526" y="2097"/>
                  <a:pt x="1640" y="1865"/>
                  <a:pt x="1754" y="1634"/>
                </a:cubicBezTo>
                <a:close/>
                <a:moveTo>
                  <a:pt x="1288" y="2578"/>
                </a:moveTo>
                <a:cubicBezTo>
                  <a:pt x="1423" y="2704"/>
                  <a:pt x="1558" y="2830"/>
                  <a:pt x="1694" y="2955"/>
                </a:cubicBezTo>
                <a:lnTo>
                  <a:pt x="1694" y="2955"/>
                </a:lnTo>
                <a:cubicBezTo>
                  <a:pt x="1418" y="3113"/>
                  <a:pt x="1144" y="3270"/>
                  <a:pt x="870" y="3426"/>
                </a:cubicBezTo>
                <a:lnTo>
                  <a:pt x="870" y="3426"/>
                </a:lnTo>
                <a:cubicBezTo>
                  <a:pt x="1009" y="3144"/>
                  <a:pt x="1148" y="2861"/>
                  <a:pt x="1288" y="2578"/>
                </a:cubicBezTo>
                <a:close/>
                <a:moveTo>
                  <a:pt x="2683" y="2684"/>
                </a:moveTo>
                <a:lnTo>
                  <a:pt x="2683" y="2684"/>
                </a:lnTo>
                <a:cubicBezTo>
                  <a:pt x="2744" y="3014"/>
                  <a:pt x="2805" y="3345"/>
                  <a:pt x="2865" y="3676"/>
                </a:cubicBezTo>
                <a:lnTo>
                  <a:pt x="2865" y="3676"/>
                </a:lnTo>
                <a:cubicBezTo>
                  <a:pt x="2622" y="3452"/>
                  <a:pt x="2379" y="3227"/>
                  <a:pt x="2136" y="3001"/>
                </a:cubicBezTo>
                <a:lnTo>
                  <a:pt x="2136" y="3001"/>
                </a:lnTo>
                <a:cubicBezTo>
                  <a:pt x="2318" y="2895"/>
                  <a:pt x="2501" y="2789"/>
                  <a:pt x="2683" y="2684"/>
                </a:cubicBezTo>
                <a:close/>
                <a:moveTo>
                  <a:pt x="2336" y="0"/>
                </a:moveTo>
                <a:cubicBezTo>
                  <a:pt x="2289" y="0"/>
                  <a:pt x="2242" y="21"/>
                  <a:pt x="2220" y="68"/>
                </a:cubicBezTo>
                <a:cubicBezTo>
                  <a:pt x="2011" y="494"/>
                  <a:pt x="1802" y="923"/>
                  <a:pt x="1593" y="1352"/>
                </a:cubicBezTo>
                <a:lnTo>
                  <a:pt x="1593" y="1352"/>
                </a:lnTo>
                <a:cubicBezTo>
                  <a:pt x="1124" y="1310"/>
                  <a:pt x="655" y="1265"/>
                  <a:pt x="186" y="1216"/>
                </a:cubicBezTo>
                <a:cubicBezTo>
                  <a:pt x="52" y="1216"/>
                  <a:pt x="0" y="1377"/>
                  <a:pt x="77" y="1460"/>
                </a:cubicBezTo>
                <a:cubicBezTo>
                  <a:pt x="413" y="1767"/>
                  <a:pt x="749" y="2078"/>
                  <a:pt x="1085" y="2390"/>
                </a:cubicBezTo>
                <a:lnTo>
                  <a:pt x="1085" y="2390"/>
                </a:lnTo>
                <a:cubicBezTo>
                  <a:pt x="872" y="2823"/>
                  <a:pt x="656" y="3257"/>
                  <a:pt x="439" y="3687"/>
                </a:cubicBezTo>
                <a:lnTo>
                  <a:pt x="439" y="3687"/>
                </a:lnTo>
                <a:cubicBezTo>
                  <a:pt x="425" y="3707"/>
                  <a:pt x="417" y="3727"/>
                  <a:pt x="415" y="3748"/>
                </a:cubicBezTo>
                <a:lnTo>
                  <a:pt x="415" y="3748"/>
                </a:lnTo>
                <a:cubicBezTo>
                  <a:pt x="399" y="3839"/>
                  <a:pt x="481" y="3912"/>
                  <a:pt x="559" y="3912"/>
                </a:cubicBezTo>
                <a:cubicBezTo>
                  <a:pt x="590" y="3912"/>
                  <a:pt x="621" y="3900"/>
                  <a:pt x="645" y="3874"/>
                </a:cubicBezTo>
                <a:lnTo>
                  <a:pt x="645" y="3874"/>
                </a:lnTo>
                <a:cubicBezTo>
                  <a:pt x="1058" y="3630"/>
                  <a:pt x="1476" y="3385"/>
                  <a:pt x="1894" y="3142"/>
                </a:cubicBezTo>
                <a:lnTo>
                  <a:pt x="1894" y="3142"/>
                </a:lnTo>
                <a:cubicBezTo>
                  <a:pt x="2251" y="3473"/>
                  <a:pt x="2607" y="3803"/>
                  <a:pt x="2964" y="4128"/>
                </a:cubicBezTo>
                <a:cubicBezTo>
                  <a:pt x="2995" y="4160"/>
                  <a:pt x="3031" y="4173"/>
                  <a:pt x="3065" y="4173"/>
                </a:cubicBezTo>
                <a:cubicBezTo>
                  <a:pt x="3149" y="4173"/>
                  <a:pt x="3226" y="4091"/>
                  <a:pt x="3207" y="4000"/>
                </a:cubicBezTo>
                <a:cubicBezTo>
                  <a:pt x="3116" y="3518"/>
                  <a:pt x="3022" y="3032"/>
                  <a:pt x="2927" y="2543"/>
                </a:cubicBezTo>
                <a:lnTo>
                  <a:pt x="2927" y="2543"/>
                </a:lnTo>
                <a:cubicBezTo>
                  <a:pt x="3343" y="2303"/>
                  <a:pt x="3758" y="2066"/>
                  <a:pt x="4169" y="1832"/>
                </a:cubicBezTo>
                <a:cubicBezTo>
                  <a:pt x="4304" y="1755"/>
                  <a:pt x="4221" y="1595"/>
                  <a:pt x="4118" y="1563"/>
                </a:cubicBezTo>
                <a:cubicBezTo>
                  <a:pt x="3650" y="1526"/>
                  <a:pt x="3182" y="1489"/>
                  <a:pt x="2715" y="1450"/>
                </a:cubicBezTo>
                <a:lnTo>
                  <a:pt x="2715" y="1450"/>
                </a:lnTo>
                <a:cubicBezTo>
                  <a:pt x="2627" y="998"/>
                  <a:pt x="2541" y="546"/>
                  <a:pt x="2457" y="94"/>
                </a:cubicBezTo>
                <a:cubicBezTo>
                  <a:pt x="2457" y="36"/>
                  <a:pt x="2397" y="0"/>
                  <a:pt x="23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0" name="Google Shape;3490;p92"/>
          <p:cNvSpPr/>
          <p:nvPr/>
        </p:nvSpPr>
        <p:spPr>
          <a:xfrm>
            <a:off x="4572788" y="487800"/>
            <a:ext cx="4167900" cy="41679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3" name="Shape 83"/>
        <p:cNvGrpSpPr/>
        <p:nvPr/>
      </p:nvGrpSpPr>
      <p:grpSpPr>
        <a:xfrm>
          <a:off x="0" y="0"/>
          <a:ext cx="0" cy="0"/>
          <a:chOff x="0" y="0"/>
          <a:chExt cx="0" cy="0"/>
        </a:xfrm>
      </p:grpSpPr>
      <p:sp>
        <p:nvSpPr>
          <p:cNvPr id="84" name="Google Shape;84;p10"/>
          <p:cNvSpPr txBox="1"/>
          <p:nvPr>
            <p:ph type="title"/>
          </p:nvPr>
        </p:nvSpPr>
        <p:spPr>
          <a:xfrm>
            <a:off x="4738675" y="431022"/>
            <a:ext cx="3692100" cy="16305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3491" name="Shape 3491"/>
        <p:cNvGrpSpPr/>
        <p:nvPr/>
      </p:nvGrpSpPr>
      <p:grpSpPr>
        <a:xfrm>
          <a:off x="0" y="0"/>
          <a:ext cx="0" cy="0"/>
          <a:chOff x="0" y="0"/>
          <a:chExt cx="0" cy="0"/>
        </a:xfrm>
      </p:grpSpPr>
      <p:sp>
        <p:nvSpPr>
          <p:cNvPr id="3492" name="Google Shape;3492;p93"/>
          <p:cNvSpPr/>
          <p:nvPr/>
        </p:nvSpPr>
        <p:spPr>
          <a:xfrm>
            <a:off x="1007125" y="1714825"/>
            <a:ext cx="6983699" cy="2440690"/>
          </a:xfrm>
          <a:custGeom>
            <a:rect b="b" l="l" r="r" t="t"/>
            <a:pathLst>
              <a:path extrusionOk="0" h="13947" w="8089">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3" name="Google Shape;3493;p93"/>
          <p:cNvSpPr/>
          <p:nvPr/>
        </p:nvSpPr>
        <p:spPr>
          <a:xfrm>
            <a:off x="1007125" y="1830175"/>
            <a:ext cx="7129847" cy="2388215"/>
          </a:xfrm>
          <a:custGeom>
            <a:rect b="b" l="l" r="r" t="t"/>
            <a:pathLst>
              <a:path extrusionOk="0" h="13947" w="8089">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4" name="Google Shape;3494;p93"/>
          <p:cNvSpPr/>
          <p:nvPr/>
        </p:nvSpPr>
        <p:spPr>
          <a:xfrm rot="8999984">
            <a:off x="-1118260" y="-190209"/>
            <a:ext cx="3132992" cy="1289619"/>
          </a:xfrm>
          <a:custGeom>
            <a:rect b="b" l="l" r="r" t="t"/>
            <a:pathLst>
              <a:path extrusionOk="0" h="6961" w="16911">
                <a:moveTo>
                  <a:pt x="9306" y="0"/>
                </a:moveTo>
                <a:cubicBezTo>
                  <a:pt x="9111" y="0"/>
                  <a:pt x="8916" y="29"/>
                  <a:pt x="8727" y="88"/>
                </a:cubicBezTo>
                <a:cubicBezTo>
                  <a:pt x="7506" y="468"/>
                  <a:pt x="6524" y="1843"/>
                  <a:pt x="5881" y="3462"/>
                </a:cubicBezTo>
                <a:cubicBezTo>
                  <a:pt x="5359" y="2585"/>
                  <a:pt x="4588" y="2102"/>
                  <a:pt x="3816" y="2102"/>
                </a:cubicBezTo>
                <a:cubicBezTo>
                  <a:pt x="3446" y="2102"/>
                  <a:pt x="3076" y="2213"/>
                  <a:pt x="2733" y="2445"/>
                </a:cubicBezTo>
                <a:cubicBezTo>
                  <a:pt x="1679" y="3164"/>
                  <a:pt x="1" y="6498"/>
                  <a:pt x="1150" y="6688"/>
                </a:cubicBezTo>
                <a:cubicBezTo>
                  <a:pt x="2175" y="6870"/>
                  <a:pt x="4434" y="6960"/>
                  <a:pt x="6935" y="6960"/>
                </a:cubicBezTo>
                <a:cubicBezTo>
                  <a:pt x="10646" y="6960"/>
                  <a:pt x="14888" y="6761"/>
                  <a:pt x="16417" y="6367"/>
                </a:cubicBezTo>
                <a:cubicBezTo>
                  <a:pt x="16911" y="6236"/>
                  <a:pt x="15929" y="3105"/>
                  <a:pt x="15327" y="2445"/>
                </a:cubicBezTo>
                <a:cubicBezTo>
                  <a:pt x="14799" y="1857"/>
                  <a:pt x="14145" y="1559"/>
                  <a:pt x="13493" y="1559"/>
                </a:cubicBezTo>
                <a:cubicBezTo>
                  <a:pt x="12910" y="1559"/>
                  <a:pt x="12328" y="1797"/>
                  <a:pt x="11839" y="2277"/>
                </a:cubicBezTo>
                <a:cubicBezTo>
                  <a:pt x="11427" y="831"/>
                  <a:pt x="10356" y="0"/>
                  <a:pt x="930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5" name="Google Shape;3495;p93"/>
          <p:cNvSpPr/>
          <p:nvPr/>
        </p:nvSpPr>
        <p:spPr>
          <a:xfrm rot="-2077004">
            <a:off x="7782942" y="-492799"/>
            <a:ext cx="1762863" cy="1624426"/>
          </a:xfrm>
          <a:custGeom>
            <a:rect b="b" l="l" r="r" t="t"/>
            <a:pathLst>
              <a:path extrusionOk="0" h="10455" w="11346">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6" name="Google Shape;3496;p93"/>
          <p:cNvSpPr/>
          <p:nvPr/>
        </p:nvSpPr>
        <p:spPr>
          <a:xfrm>
            <a:off x="197452" y="1488575"/>
            <a:ext cx="377803" cy="348159"/>
          </a:xfrm>
          <a:custGeom>
            <a:rect b="b" l="l" r="r" t="t"/>
            <a:pathLst>
              <a:path extrusionOk="0" h="6671" w="7239">
                <a:moveTo>
                  <a:pt x="3430" y="0"/>
                </a:moveTo>
                <a:cubicBezTo>
                  <a:pt x="3072" y="0"/>
                  <a:pt x="2691" y="149"/>
                  <a:pt x="2394" y="301"/>
                </a:cubicBezTo>
                <a:cubicBezTo>
                  <a:pt x="1851" y="582"/>
                  <a:pt x="1340" y="980"/>
                  <a:pt x="946" y="1450"/>
                </a:cubicBezTo>
                <a:cubicBezTo>
                  <a:pt x="548" y="1939"/>
                  <a:pt x="227" y="2504"/>
                  <a:pt x="114" y="3129"/>
                </a:cubicBezTo>
                <a:cubicBezTo>
                  <a:pt x="1" y="3712"/>
                  <a:pt x="42" y="4314"/>
                  <a:pt x="268" y="4879"/>
                </a:cubicBezTo>
                <a:cubicBezTo>
                  <a:pt x="494" y="5445"/>
                  <a:pt x="869" y="5938"/>
                  <a:pt x="1399" y="6236"/>
                </a:cubicBezTo>
                <a:cubicBezTo>
                  <a:pt x="1964" y="6576"/>
                  <a:pt x="2661" y="6671"/>
                  <a:pt x="3299" y="6671"/>
                </a:cubicBezTo>
                <a:cubicBezTo>
                  <a:pt x="3661" y="6653"/>
                  <a:pt x="4000" y="6616"/>
                  <a:pt x="4317" y="6558"/>
                </a:cubicBezTo>
                <a:cubicBezTo>
                  <a:pt x="4678" y="6503"/>
                  <a:pt x="5036" y="6426"/>
                  <a:pt x="5357" y="6295"/>
                </a:cubicBezTo>
                <a:cubicBezTo>
                  <a:pt x="5995" y="6051"/>
                  <a:pt x="6524" y="5617"/>
                  <a:pt x="6845" y="5015"/>
                </a:cubicBezTo>
                <a:cubicBezTo>
                  <a:pt x="7144" y="4427"/>
                  <a:pt x="7239" y="3771"/>
                  <a:pt x="7090" y="3147"/>
                </a:cubicBezTo>
                <a:cubicBezTo>
                  <a:pt x="6940" y="2486"/>
                  <a:pt x="6542" y="1903"/>
                  <a:pt x="5995" y="1527"/>
                </a:cubicBezTo>
                <a:cubicBezTo>
                  <a:pt x="5714" y="1319"/>
                  <a:pt x="5393" y="1170"/>
                  <a:pt x="5072" y="1057"/>
                </a:cubicBezTo>
                <a:cubicBezTo>
                  <a:pt x="4697" y="903"/>
                  <a:pt x="4317" y="808"/>
                  <a:pt x="3941" y="808"/>
                </a:cubicBezTo>
                <a:cubicBezTo>
                  <a:pt x="3922" y="807"/>
                  <a:pt x="3903" y="807"/>
                  <a:pt x="3884" y="807"/>
                </a:cubicBezTo>
                <a:cubicBezTo>
                  <a:pt x="3303" y="807"/>
                  <a:pt x="2761" y="1071"/>
                  <a:pt x="2376" y="1509"/>
                </a:cubicBezTo>
                <a:cubicBezTo>
                  <a:pt x="1643" y="2373"/>
                  <a:pt x="1489" y="3771"/>
                  <a:pt x="2190" y="4712"/>
                </a:cubicBezTo>
                <a:cubicBezTo>
                  <a:pt x="2376" y="4956"/>
                  <a:pt x="2584" y="5146"/>
                  <a:pt x="2869" y="5259"/>
                </a:cubicBezTo>
                <a:cubicBezTo>
                  <a:pt x="3030" y="5330"/>
                  <a:pt x="3203" y="5363"/>
                  <a:pt x="3379" y="5363"/>
                </a:cubicBezTo>
                <a:cubicBezTo>
                  <a:pt x="3529" y="5363"/>
                  <a:pt x="3680" y="5339"/>
                  <a:pt x="3828" y="5295"/>
                </a:cubicBezTo>
                <a:cubicBezTo>
                  <a:pt x="4452" y="5087"/>
                  <a:pt x="4995" y="4563"/>
                  <a:pt x="5203" y="3938"/>
                </a:cubicBezTo>
                <a:cubicBezTo>
                  <a:pt x="5411" y="3355"/>
                  <a:pt x="5244" y="2676"/>
                  <a:pt x="4769" y="2260"/>
                </a:cubicBezTo>
                <a:cubicBezTo>
                  <a:pt x="4543" y="2075"/>
                  <a:pt x="4262" y="1939"/>
                  <a:pt x="3959" y="1939"/>
                </a:cubicBezTo>
                <a:cubicBezTo>
                  <a:pt x="3661" y="1961"/>
                  <a:pt x="3358" y="2093"/>
                  <a:pt x="3149" y="2301"/>
                </a:cubicBezTo>
                <a:cubicBezTo>
                  <a:pt x="2941" y="2486"/>
                  <a:pt x="2792" y="2789"/>
                  <a:pt x="2810" y="3070"/>
                </a:cubicBezTo>
                <a:cubicBezTo>
                  <a:pt x="2810" y="3409"/>
                  <a:pt x="3000" y="3730"/>
                  <a:pt x="3321" y="3825"/>
                </a:cubicBezTo>
                <a:cubicBezTo>
                  <a:pt x="3396" y="3852"/>
                  <a:pt x="3478" y="3865"/>
                  <a:pt x="3560" y="3865"/>
                </a:cubicBezTo>
                <a:cubicBezTo>
                  <a:pt x="3766" y="3865"/>
                  <a:pt x="3977" y="3784"/>
                  <a:pt x="4113" y="3635"/>
                </a:cubicBezTo>
                <a:cubicBezTo>
                  <a:pt x="4317" y="3409"/>
                  <a:pt x="4357" y="2979"/>
                  <a:pt x="4054" y="2807"/>
                </a:cubicBezTo>
                <a:cubicBezTo>
                  <a:pt x="3997" y="2774"/>
                  <a:pt x="3933" y="2759"/>
                  <a:pt x="3869" y="2759"/>
                </a:cubicBezTo>
                <a:cubicBezTo>
                  <a:pt x="3785" y="2759"/>
                  <a:pt x="3702" y="2784"/>
                  <a:pt x="3638" y="2825"/>
                </a:cubicBezTo>
                <a:cubicBezTo>
                  <a:pt x="3489" y="2902"/>
                  <a:pt x="3434" y="3052"/>
                  <a:pt x="3453" y="3205"/>
                </a:cubicBezTo>
                <a:cubicBezTo>
                  <a:pt x="3467" y="3295"/>
                  <a:pt x="3552" y="3348"/>
                  <a:pt x="3634" y="3348"/>
                </a:cubicBezTo>
                <a:cubicBezTo>
                  <a:pt x="3656" y="3348"/>
                  <a:pt x="3677" y="3344"/>
                  <a:pt x="3697" y="3337"/>
                </a:cubicBezTo>
                <a:cubicBezTo>
                  <a:pt x="3797" y="3321"/>
                  <a:pt x="3837" y="3229"/>
                  <a:pt x="3832" y="3143"/>
                </a:cubicBezTo>
                <a:lnTo>
                  <a:pt x="3832" y="3143"/>
                </a:lnTo>
                <a:lnTo>
                  <a:pt x="3846" y="3129"/>
                </a:lnTo>
                <a:lnTo>
                  <a:pt x="3864" y="3129"/>
                </a:lnTo>
                <a:cubicBezTo>
                  <a:pt x="3846" y="3129"/>
                  <a:pt x="3887" y="3147"/>
                  <a:pt x="3887" y="3147"/>
                </a:cubicBezTo>
                <a:lnTo>
                  <a:pt x="3905" y="3183"/>
                </a:lnTo>
                <a:cubicBezTo>
                  <a:pt x="3905" y="3224"/>
                  <a:pt x="3905" y="3278"/>
                  <a:pt x="3887" y="3319"/>
                </a:cubicBezTo>
                <a:cubicBezTo>
                  <a:pt x="3819" y="3439"/>
                  <a:pt x="3683" y="3491"/>
                  <a:pt x="3555" y="3491"/>
                </a:cubicBezTo>
                <a:cubicBezTo>
                  <a:pt x="3504" y="3491"/>
                  <a:pt x="3455" y="3483"/>
                  <a:pt x="3412" y="3468"/>
                </a:cubicBezTo>
                <a:cubicBezTo>
                  <a:pt x="3226" y="3391"/>
                  <a:pt x="3149" y="3129"/>
                  <a:pt x="3186" y="2939"/>
                </a:cubicBezTo>
                <a:cubicBezTo>
                  <a:pt x="3244" y="2730"/>
                  <a:pt x="3394" y="2545"/>
                  <a:pt x="3566" y="2450"/>
                </a:cubicBezTo>
                <a:cubicBezTo>
                  <a:pt x="3703" y="2363"/>
                  <a:pt x="3838" y="2316"/>
                  <a:pt x="3979" y="2316"/>
                </a:cubicBezTo>
                <a:cubicBezTo>
                  <a:pt x="4052" y="2316"/>
                  <a:pt x="4127" y="2329"/>
                  <a:pt x="4203" y="2355"/>
                </a:cubicBezTo>
                <a:cubicBezTo>
                  <a:pt x="4412" y="2432"/>
                  <a:pt x="4602" y="2581"/>
                  <a:pt x="4715" y="2771"/>
                </a:cubicBezTo>
                <a:cubicBezTo>
                  <a:pt x="4995" y="3183"/>
                  <a:pt x="4959" y="3712"/>
                  <a:pt x="4697" y="4146"/>
                </a:cubicBezTo>
                <a:cubicBezTo>
                  <a:pt x="4418" y="4571"/>
                  <a:pt x="3909" y="4975"/>
                  <a:pt x="3374" y="4975"/>
                </a:cubicBezTo>
                <a:cubicBezTo>
                  <a:pt x="3363" y="4975"/>
                  <a:pt x="3351" y="4975"/>
                  <a:pt x="3339" y="4974"/>
                </a:cubicBezTo>
                <a:cubicBezTo>
                  <a:pt x="2869" y="4974"/>
                  <a:pt x="2507" y="4581"/>
                  <a:pt x="2322" y="4183"/>
                </a:cubicBezTo>
                <a:cubicBezTo>
                  <a:pt x="1905" y="3355"/>
                  <a:pt x="2132" y="2260"/>
                  <a:pt x="2792" y="1640"/>
                </a:cubicBezTo>
                <a:cubicBezTo>
                  <a:pt x="3111" y="1336"/>
                  <a:pt x="3516" y="1193"/>
                  <a:pt x="3941" y="1193"/>
                </a:cubicBezTo>
                <a:cubicBezTo>
                  <a:pt x="4016" y="1193"/>
                  <a:pt x="4091" y="1197"/>
                  <a:pt x="4167" y="1206"/>
                </a:cubicBezTo>
                <a:cubicBezTo>
                  <a:pt x="4488" y="1242"/>
                  <a:pt x="4810" y="1337"/>
                  <a:pt x="5090" y="1468"/>
                </a:cubicBezTo>
                <a:cubicBezTo>
                  <a:pt x="5375" y="1563"/>
                  <a:pt x="5638" y="1713"/>
                  <a:pt x="5864" y="1885"/>
                </a:cubicBezTo>
                <a:cubicBezTo>
                  <a:pt x="6750" y="2563"/>
                  <a:pt x="7031" y="3807"/>
                  <a:pt x="6524" y="4789"/>
                </a:cubicBezTo>
                <a:cubicBezTo>
                  <a:pt x="6280" y="5277"/>
                  <a:pt x="5864" y="5671"/>
                  <a:pt x="5357" y="5897"/>
                </a:cubicBezTo>
                <a:cubicBezTo>
                  <a:pt x="4810" y="6123"/>
                  <a:pt x="4185" y="6218"/>
                  <a:pt x="3602" y="6277"/>
                </a:cubicBezTo>
                <a:cubicBezTo>
                  <a:pt x="3479" y="6285"/>
                  <a:pt x="3356" y="6289"/>
                  <a:pt x="3233" y="6289"/>
                </a:cubicBezTo>
                <a:cubicBezTo>
                  <a:pt x="2791" y="6289"/>
                  <a:pt x="2352" y="6232"/>
                  <a:pt x="1923" y="6069"/>
                </a:cubicBezTo>
                <a:cubicBezTo>
                  <a:pt x="1453" y="5897"/>
                  <a:pt x="1059" y="5558"/>
                  <a:pt x="793" y="5128"/>
                </a:cubicBezTo>
                <a:cubicBezTo>
                  <a:pt x="286" y="4241"/>
                  <a:pt x="340" y="3147"/>
                  <a:pt x="833" y="2278"/>
                </a:cubicBezTo>
                <a:cubicBezTo>
                  <a:pt x="1096" y="1808"/>
                  <a:pt x="1453" y="1414"/>
                  <a:pt x="1887" y="1075"/>
                </a:cubicBezTo>
                <a:cubicBezTo>
                  <a:pt x="2095" y="921"/>
                  <a:pt x="2322" y="772"/>
                  <a:pt x="2566" y="640"/>
                </a:cubicBezTo>
                <a:cubicBezTo>
                  <a:pt x="2792" y="527"/>
                  <a:pt x="3018" y="414"/>
                  <a:pt x="3281" y="396"/>
                </a:cubicBezTo>
                <a:cubicBezTo>
                  <a:pt x="3331" y="386"/>
                  <a:pt x="3381" y="381"/>
                  <a:pt x="3430" y="381"/>
                </a:cubicBezTo>
                <a:cubicBezTo>
                  <a:pt x="3585" y="381"/>
                  <a:pt x="3733" y="432"/>
                  <a:pt x="3846" y="545"/>
                </a:cubicBezTo>
                <a:cubicBezTo>
                  <a:pt x="3886" y="590"/>
                  <a:pt x="3933" y="608"/>
                  <a:pt x="3978" y="608"/>
                </a:cubicBezTo>
                <a:cubicBezTo>
                  <a:pt x="4125" y="608"/>
                  <a:pt x="4259" y="411"/>
                  <a:pt x="4131" y="283"/>
                </a:cubicBezTo>
                <a:cubicBezTo>
                  <a:pt x="3934" y="77"/>
                  <a:pt x="3688" y="0"/>
                  <a:pt x="343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7" name="Google Shape;3497;p93"/>
          <p:cNvSpPr/>
          <p:nvPr/>
        </p:nvSpPr>
        <p:spPr>
          <a:xfrm>
            <a:off x="8409400" y="1533231"/>
            <a:ext cx="509948" cy="504469"/>
          </a:xfrm>
          <a:custGeom>
            <a:rect b="b" l="l" r="r" t="t"/>
            <a:pathLst>
              <a:path extrusionOk="0" h="9666" w="9771">
                <a:moveTo>
                  <a:pt x="3905" y="1070"/>
                </a:moveTo>
                <a:cubicBezTo>
                  <a:pt x="3948" y="1070"/>
                  <a:pt x="3990" y="1074"/>
                  <a:pt x="4032" y="1085"/>
                </a:cubicBezTo>
                <a:cubicBezTo>
                  <a:pt x="4203" y="1126"/>
                  <a:pt x="4317" y="1294"/>
                  <a:pt x="4298" y="1484"/>
                </a:cubicBezTo>
                <a:cubicBezTo>
                  <a:pt x="4280" y="1669"/>
                  <a:pt x="4167" y="1859"/>
                  <a:pt x="4013" y="2008"/>
                </a:cubicBezTo>
                <a:cubicBezTo>
                  <a:pt x="3674" y="2348"/>
                  <a:pt x="3149" y="2519"/>
                  <a:pt x="2656" y="2556"/>
                </a:cubicBezTo>
                <a:cubicBezTo>
                  <a:pt x="2635" y="2556"/>
                  <a:pt x="2613" y="2557"/>
                  <a:pt x="2592" y="2557"/>
                </a:cubicBezTo>
                <a:lnTo>
                  <a:pt x="2592" y="2557"/>
                </a:lnTo>
                <a:cubicBezTo>
                  <a:pt x="2651" y="2274"/>
                  <a:pt x="2762" y="1997"/>
                  <a:pt x="2923" y="1746"/>
                </a:cubicBezTo>
                <a:cubicBezTo>
                  <a:pt x="3054" y="1538"/>
                  <a:pt x="3222" y="1352"/>
                  <a:pt x="3430" y="1217"/>
                </a:cubicBezTo>
                <a:cubicBezTo>
                  <a:pt x="3567" y="1145"/>
                  <a:pt x="3738" y="1070"/>
                  <a:pt x="3905" y="1070"/>
                </a:cubicBezTo>
                <a:close/>
                <a:moveTo>
                  <a:pt x="6560" y="3931"/>
                </a:moveTo>
                <a:cubicBezTo>
                  <a:pt x="6728" y="3931"/>
                  <a:pt x="6882" y="4044"/>
                  <a:pt x="6900" y="4216"/>
                </a:cubicBezTo>
                <a:cubicBezTo>
                  <a:pt x="6918" y="4406"/>
                  <a:pt x="6823" y="4609"/>
                  <a:pt x="6710" y="4763"/>
                </a:cubicBezTo>
                <a:cubicBezTo>
                  <a:pt x="6432" y="5117"/>
                  <a:pt x="5964" y="5342"/>
                  <a:pt x="5538" y="5439"/>
                </a:cubicBezTo>
                <a:lnTo>
                  <a:pt x="5538" y="5439"/>
                </a:lnTo>
                <a:cubicBezTo>
                  <a:pt x="5553" y="5221"/>
                  <a:pt x="5598" y="5005"/>
                  <a:pt x="5674" y="4799"/>
                </a:cubicBezTo>
                <a:cubicBezTo>
                  <a:pt x="5751" y="4573"/>
                  <a:pt x="5864" y="4347"/>
                  <a:pt x="6031" y="4198"/>
                </a:cubicBezTo>
                <a:cubicBezTo>
                  <a:pt x="6162" y="4067"/>
                  <a:pt x="6370" y="3931"/>
                  <a:pt x="6560" y="3931"/>
                </a:cubicBezTo>
                <a:close/>
                <a:moveTo>
                  <a:pt x="8983" y="6480"/>
                </a:moveTo>
                <a:cubicBezTo>
                  <a:pt x="9076" y="6480"/>
                  <a:pt x="9165" y="6511"/>
                  <a:pt x="9234" y="6591"/>
                </a:cubicBezTo>
                <a:cubicBezTo>
                  <a:pt x="9406" y="6758"/>
                  <a:pt x="9388" y="7043"/>
                  <a:pt x="9275" y="7233"/>
                </a:cubicBezTo>
                <a:cubicBezTo>
                  <a:pt x="9103" y="7478"/>
                  <a:pt x="8840" y="7627"/>
                  <a:pt x="8555" y="7740"/>
                </a:cubicBezTo>
                <a:cubicBezTo>
                  <a:pt x="8438" y="7780"/>
                  <a:pt x="8316" y="7809"/>
                  <a:pt x="8192" y="7827"/>
                </a:cubicBezTo>
                <a:lnTo>
                  <a:pt x="8192" y="7827"/>
                </a:lnTo>
                <a:cubicBezTo>
                  <a:pt x="8177" y="7717"/>
                  <a:pt x="8173" y="7606"/>
                  <a:pt x="8180" y="7496"/>
                </a:cubicBezTo>
                <a:cubicBezTo>
                  <a:pt x="8198" y="7079"/>
                  <a:pt x="8406" y="6686"/>
                  <a:pt x="8804" y="6514"/>
                </a:cubicBezTo>
                <a:cubicBezTo>
                  <a:pt x="8863" y="6493"/>
                  <a:pt x="8924" y="6480"/>
                  <a:pt x="8983" y="6480"/>
                </a:cubicBezTo>
                <a:close/>
                <a:moveTo>
                  <a:pt x="175" y="1"/>
                </a:moveTo>
                <a:cubicBezTo>
                  <a:pt x="108" y="1"/>
                  <a:pt x="45" y="40"/>
                  <a:pt x="37" y="126"/>
                </a:cubicBezTo>
                <a:cubicBezTo>
                  <a:pt x="1" y="728"/>
                  <a:pt x="168" y="1330"/>
                  <a:pt x="526" y="1823"/>
                </a:cubicBezTo>
                <a:cubicBezTo>
                  <a:pt x="865" y="2311"/>
                  <a:pt x="1376" y="2651"/>
                  <a:pt x="1960" y="2782"/>
                </a:cubicBezTo>
                <a:cubicBezTo>
                  <a:pt x="2059" y="2805"/>
                  <a:pt x="2161" y="2822"/>
                  <a:pt x="2263" y="2832"/>
                </a:cubicBezTo>
                <a:lnTo>
                  <a:pt x="2263" y="2832"/>
                </a:lnTo>
                <a:cubicBezTo>
                  <a:pt x="2176" y="3789"/>
                  <a:pt x="2547" y="4786"/>
                  <a:pt x="3376" y="5329"/>
                </a:cubicBezTo>
                <a:cubicBezTo>
                  <a:pt x="3837" y="5639"/>
                  <a:pt x="4397" y="5798"/>
                  <a:pt x="4957" y="5798"/>
                </a:cubicBezTo>
                <a:cubicBezTo>
                  <a:pt x="5054" y="5798"/>
                  <a:pt x="5151" y="5793"/>
                  <a:pt x="5247" y="5784"/>
                </a:cubicBezTo>
                <a:lnTo>
                  <a:pt x="5247" y="5784"/>
                </a:lnTo>
                <a:cubicBezTo>
                  <a:pt x="5284" y="6292"/>
                  <a:pt x="5454" y="6779"/>
                  <a:pt x="5769" y="7193"/>
                </a:cubicBezTo>
                <a:cubicBezTo>
                  <a:pt x="6254" y="7807"/>
                  <a:pt x="7035" y="8152"/>
                  <a:pt x="7816" y="8152"/>
                </a:cubicBezTo>
                <a:cubicBezTo>
                  <a:pt x="7864" y="8152"/>
                  <a:pt x="7911" y="8151"/>
                  <a:pt x="7958" y="8148"/>
                </a:cubicBezTo>
                <a:lnTo>
                  <a:pt x="7958" y="8148"/>
                </a:lnTo>
                <a:cubicBezTo>
                  <a:pt x="7963" y="8163"/>
                  <a:pt x="7967" y="8178"/>
                  <a:pt x="7972" y="8192"/>
                </a:cubicBezTo>
                <a:cubicBezTo>
                  <a:pt x="8126" y="8681"/>
                  <a:pt x="8442" y="9115"/>
                  <a:pt x="8876" y="9400"/>
                </a:cubicBezTo>
                <a:cubicBezTo>
                  <a:pt x="9085" y="9531"/>
                  <a:pt x="9311" y="9626"/>
                  <a:pt x="9555" y="9663"/>
                </a:cubicBezTo>
                <a:cubicBezTo>
                  <a:pt x="9566" y="9665"/>
                  <a:pt x="9576" y="9666"/>
                  <a:pt x="9586" y="9666"/>
                </a:cubicBezTo>
                <a:cubicBezTo>
                  <a:pt x="9748" y="9666"/>
                  <a:pt x="9771" y="9399"/>
                  <a:pt x="9596" y="9382"/>
                </a:cubicBezTo>
                <a:cubicBezTo>
                  <a:pt x="8954" y="9266"/>
                  <a:pt x="8444" y="8733"/>
                  <a:pt x="8255" y="8115"/>
                </a:cubicBezTo>
                <a:lnTo>
                  <a:pt x="8255" y="8115"/>
                </a:lnTo>
                <a:cubicBezTo>
                  <a:pt x="8475" y="8077"/>
                  <a:pt x="8691" y="8010"/>
                  <a:pt x="8895" y="7912"/>
                </a:cubicBezTo>
                <a:cubicBezTo>
                  <a:pt x="9198" y="7758"/>
                  <a:pt x="9519" y="7514"/>
                  <a:pt x="9614" y="7174"/>
                </a:cubicBezTo>
                <a:cubicBezTo>
                  <a:pt x="9709" y="6871"/>
                  <a:pt x="9632" y="6532"/>
                  <a:pt x="9406" y="6329"/>
                </a:cubicBezTo>
                <a:cubicBezTo>
                  <a:pt x="9280" y="6230"/>
                  <a:pt x="9142" y="6189"/>
                  <a:pt x="9002" y="6189"/>
                </a:cubicBezTo>
                <a:cubicBezTo>
                  <a:pt x="8660" y="6189"/>
                  <a:pt x="8312" y="6437"/>
                  <a:pt x="8126" y="6704"/>
                </a:cubicBezTo>
                <a:cubicBezTo>
                  <a:pt x="7906" y="7038"/>
                  <a:pt x="7845" y="7461"/>
                  <a:pt x="7896" y="7852"/>
                </a:cubicBezTo>
                <a:lnTo>
                  <a:pt x="7896" y="7852"/>
                </a:lnTo>
                <a:cubicBezTo>
                  <a:pt x="7878" y="7853"/>
                  <a:pt x="7859" y="7853"/>
                  <a:pt x="7841" y="7853"/>
                </a:cubicBezTo>
                <a:cubicBezTo>
                  <a:pt x="7814" y="7854"/>
                  <a:pt x="7787" y="7854"/>
                  <a:pt x="7761" y="7854"/>
                </a:cubicBezTo>
                <a:cubicBezTo>
                  <a:pt x="7297" y="7854"/>
                  <a:pt x="6819" y="7706"/>
                  <a:pt x="6447" y="7437"/>
                </a:cubicBezTo>
                <a:cubicBezTo>
                  <a:pt x="5886" y="7043"/>
                  <a:pt x="5575" y="6400"/>
                  <a:pt x="5537" y="5740"/>
                </a:cubicBezTo>
                <a:lnTo>
                  <a:pt x="5537" y="5740"/>
                </a:lnTo>
                <a:cubicBezTo>
                  <a:pt x="5895" y="5667"/>
                  <a:pt x="6240" y="5525"/>
                  <a:pt x="6542" y="5311"/>
                </a:cubicBezTo>
                <a:cubicBezTo>
                  <a:pt x="6768" y="5157"/>
                  <a:pt x="6954" y="4949"/>
                  <a:pt x="7085" y="4704"/>
                </a:cubicBezTo>
                <a:cubicBezTo>
                  <a:pt x="7180" y="4496"/>
                  <a:pt x="7239" y="4216"/>
                  <a:pt x="7126" y="3990"/>
                </a:cubicBezTo>
                <a:cubicBezTo>
                  <a:pt x="7025" y="3772"/>
                  <a:pt x="6821" y="3644"/>
                  <a:pt x="6576" y="3644"/>
                </a:cubicBezTo>
                <a:cubicBezTo>
                  <a:pt x="6546" y="3644"/>
                  <a:pt x="6515" y="3646"/>
                  <a:pt x="6483" y="3650"/>
                </a:cubicBezTo>
                <a:cubicBezTo>
                  <a:pt x="6221" y="3669"/>
                  <a:pt x="5977" y="3840"/>
                  <a:pt x="5787" y="4026"/>
                </a:cubicBezTo>
                <a:cubicBezTo>
                  <a:pt x="5597" y="4216"/>
                  <a:pt x="5466" y="4460"/>
                  <a:pt x="5389" y="4723"/>
                </a:cubicBezTo>
                <a:cubicBezTo>
                  <a:pt x="5307" y="4964"/>
                  <a:pt x="5251" y="5231"/>
                  <a:pt x="5241" y="5491"/>
                </a:cubicBezTo>
                <a:lnTo>
                  <a:pt x="5241" y="5491"/>
                </a:lnTo>
                <a:cubicBezTo>
                  <a:pt x="5147" y="5502"/>
                  <a:pt x="5053" y="5507"/>
                  <a:pt x="4959" y="5507"/>
                </a:cubicBezTo>
                <a:cubicBezTo>
                  <a:pt x="4662" y="5507"/>
                  <a:pt x="4366" y="5456"/>
                  <a:pt x="4090" y="5365"/>
                </a:cubicBezTo>
                <a:cubicBezTo>
                  <a:pt x="3620" y="5198"/>
                  <a:pt x="3222" y="4913"/>
                  <a:pt x="2941" y="4496"/>
                </a:cubicBezTo>
                <a:cubicBezTo>
                  <a:pt x="2674" y="4103"/>
                  <a:pt x="2543" y="3614"/>
                  <a:pt x="2543" y="3121"/>
                </a:cubicBezTo>
                <a:cubicBezTo>
                  <a:pt x="2540" y="3030"/>
                  <a:pt x="2542" y="2938"/>
                  <a:pt x="2549" y="2846"/>
                </a:cubicBezTo>
                <a:lnTo>
                  <a:pt x="2549" y="2846"/>
                </a:lnTo>
                <a:cubicBezTo>
                  <a:pt x="2936" y="2844"/>
                  <a:pt x="3321" y="2758"/>
                  <a:pt x="3656" y="2596"/>
                </a:cubicBezTo>
                <a:cubicBezTo>
                  <a:pt x="3918" y="2461"/>
                  <a:pt x="4145" y="2311"/>
                  <a:pt x="4335" y="2085"/>
                </a:cubicBezTo>
                <a:cubicBezTo>
                  <a:pt x="4507" y="1895"/>
                  <a:pt x="4620" y="1633"/>
                  <a:pt x="4597" y="1352"/>
                </a:cubicBezTo>
                <a:cubicBezTo>
                  <a:pt x="4561" y="1085"/>
                  <a:pt x="4353" y="859"/>
                  <a:pt x="4090" y="805"/>
                </a:cubicBezTo>
                <a:cubicBezTo>
                  <a:pt x="4021" y="786"/>
                  <a:pt x="3951" y="778"/>
                  <a:pt x="3883" y="778"/>
                </a:cubicBezTo>
                <a:cubicBezTo>
                  <a:pt x="3671" y="778"/>
                  <a:pt x="3465" y="860"/>
                  <a:pt x="3281" y="972"/>
                </a:cubicBezTo>
                <a:cubicBezTo>
                  <a:pt x="2810" y="1257"/>
                  <a:pt x="2489" y="1805"/>
                  <a:pt x="2358" y="2311"/>
                </a:cubicBezTo>
                <a:cubicBezTo>
                  <a:pt x="2337" y="2388"/>
                  <a:pt x="2319" y="2465"/>
                  <a:pt x="2304" y="2543"/>
                </a:cubicBezTo>
                <a:lnTo>
                  <a:pt x="2304" y="2543"/>
                </a:lnTo>
                <a:cubicBezTo>
                  <a:pt x="1929" y="2501"/>
                  <a:pt x="1558" y="2371"/>
                  <a:pt x="1245" y="2144"/>
                </a:cubicBezTo>
                <a:cubicBezTo>
                  <a:pt x="829" y="1841"/>
                  <a:pt x="526" y="1389"/>
                  <a:pt x="394" y="900"/>
                </a:cubicBezTo>
                <a:cubicBezTo>
                  <a:pt x="340" y="651"/>
                  <a:pt x="299" y="407"/>
                  <a:pt x="340" y="163"/>
                </a:cubicBezTo>
                <a:cubicBezTo>
                  <a:pt x="340" y="59"/>
                  <a:pt x="255" y="1"/>
                  <a:pt x="1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8" name="Google Shape;3498;p93"/>
          <p:cNvSpPr/>
          <p:nvPr/>
        </p:nvSpPr>
        <p:spPr>
          <a:xfrm>
            <a:off x="-493793" y="4438263"/>
            <a:ext cx="1650951" cy="884019"/>
          </a:xfrm>
          <a:custGeom>
            <a:rect b="b" l="l" r="r" t="t"/>
            <a:pathLst>
              <a:path extrusionOk="0" h="6410" w="11971">
                <a:moveTo>
                  <a:pt x="6067" y="1"/>
                </a:moveTo>
                <a:cubicBezTo>
                  <a:pt x="5760" y="1"/>
                  <a:pt x="5454" y="90"/>
                  <a:pt x="5203" y="264"/>
                </a:cubicBezTo>
                <a:cubicBezTo>
                  <a:pt x="4864" y="509"/>
                  <a:pt x="4638" y="884"/>
                  <a:pt x="4335" y="1169"/>
                </a:cubicBezTo>
                <a:cubicBezTo>
                  <a:pt x="4122" y="1366"/>
                  <a:pt x="3826" y="1528"/>
                  <a:pt x="3539" y="1528"/>
                </a:cubicBezTo>
                <a:cubicBezTo>
                  <a:pt x="3417" y="1528"/>
                  <a:pt x="3297" y="1499"/>
                  <a:pt x="3185" y="1431"/>
                </a:cubicBezTo>
                <a:cubicBezTo>
                  <a:pt x="2882" y="1264"/>
                  <a:pt x="2769" y="884"/>
                  <a:pt x="2525" y="640"/>
                </a:cubicBezTo>
                <a:cubicBezTo>
                  <a:pt x="2356" y="489"/>
                  <a:pt x="2148" y="424"/>
                  <a:pt x="1928" y="424"/>
                </a:cubicBezTo>
                <a:cubicBezTo>
                  <a:pt x="1488" y="424"/>
                  <a:pt x="1005" y="685"/>
                  <a:pt x="715" y="1038"/>
                </a:cubicBezTo>
                <a:cubicBezTo>
                  <a:pt x="114" y="1789"/>
                  <a:pt x="1" y="2938"/>
                  <a:pt x="471" y="3788"/>
                </a:cubicBezTo>
                <a:cubicBezTo>
                  <a:pt x="1172" y="5025"/>
                  <a:pt x="6163" y="6409"/>
                  <a:pt x="7926" y="6409"/>
                </a:cubicBezTo>
                <a:cubicBezTo>
                  <a:pt x="7962" y="6409"/>
                  <a:pt x="7997" y="6409"/>
                  <a:pt x="8030" y="6408"/>
                </a:cubicBezTo>
                <a:cubicBezTo>
                  <a:pt x="9763" y="6353"/>
                  <a:pt x="11591" y="5259"/>
                  <a:pt x="11876" y="3544"/>
                </a:cubicBezTo>
                <a:cubicBezTo>
                  <a:pt x="11971" y="3033"/>
                  <a:pt x="11894" y="2467"/>
                  <a:pt x="11591" y="2056"/>
                </a:cubicBezTo>
                <a:cubicBezTo>
                  <a:pt x="11357" y="1715"/>
                  <a:pt x="10944" y="1491"/>
                  <a:pt x="10542" y="1491"/>
                </a:cubicBezTo>
                <a:cubicBezTo>
                  <a:pt x="10431" y="1491"/>
                  <a:pt x="10321" y="1508"/>
                  <a:pt x="10215" y="1545"/>
                </a:cubicBezTo>
                <a:cubicBezTo>
                  <a:pt x="9840" y="1658"/>
                  <a:pt x="9555" y="1997"/>
                  <a:pt x="9311" y="2318"/>
                </a:cubicBezTo>
                <a:cubicBezTo>
                  <a:pt x="9066" y="2639"/>
                  <a:pt x="8822" y="2979"/>
                  <a:pt x="8465" y="3146"/>
                </a:cubicBezTo>
                <a:cubicBezTo>
                  <a:pt x="8338" y="3203"/>
                  <a:pt x="8197" y="3233"/>
                  <a:pt x="8058" y="3233"/>
                </a:cubicBezTo>
                <a:cubicBezTo>
                  <a:pt x="7783" y="3233"/>
                  <a:pt x="7521" y="3115"/>
                  <a:pt x="7406" y="2866"/>
                </a:cubicBezTo>
                <a:cubicBezTo>
                  <a:pt x="7257" y="2526"/>
                  <a:pt x="7465" y="2146"/>
                  <a:pt x="7537" y="1789"/>
                </a:cubicBezTo>
                <a:cubicBezTo>
                  <a:pt x="7650" y="1205"/>
                  <a:pt x="7388" y="563"/>
                  <a:pt x="6900" y="246"/>
                </a:cubicBezTo>
                <a:cubicBezTo>
                  <a:pt x="6651" y="81"/>
                  <a:pt x="6358" y="1"/>
                  <a:pt x="606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9" name="Google Shape;3499;p93"/>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p:txBody>
      </p:sp>
      <p:sp>
        <p:nvSpPr>
          <p:cNvPr id="3500" name="Google Shape;3500;p93"/>
          <p:cNvSpPr txBox="1"/>
          <p:nvPr>
            <p:ph idx="1" type="subTitle"/>
          </p:nvPr>
        </p:nvSpPr>
        <p:spPr>
          <a:xfrm>
            <a:off x="1202425" y="2917148"/>
            <a:ext cx="19365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501" name="Google Shape;3501;p93"/>
          <p:cNvSpPr txBox="1"/>
          <p:nvPr>
            <p:ph idx="2" type="title"/>
          </p:nvPr>
        </p:nvSpPr>
        <p:spPr>
          <a:xfrm>
            <a:off x="1202425" y="2690300"/>
            <a:ext cx="1936500" cy="243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3502" name="Google Shape;3502;p93"/>
          <p:cNvSpPr txBox="1"/>
          <p:nvPr>
            <p:ph idx="3" type="subTitle"/>
          </p:nvPr>
        </p:nvSpPr>
        <p:spPr>
          <a:xfrm>
            <a:off x="3603804" y="2917148"/>
            <a:ext cx="19365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503" name="Google Shape;3503;p93"/>
          <p:cNvSpPr txBox="1"/>
          <p:nvPr>
            <p:ph idx="4" type="title"/>
          </p:nvPr>
        </p:nvSpPr>
        <p:spPr>
          <a:xfrm>
            <a:off x="3603807" y="2690300"/>
            <a:ext cx="1936500" cy="243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3504" name="Google Shape;3504;p93"/>
          <p:cNvSpPr txBox="1"/>
          <p:nvPr>
            <p:ph idx="5" type="subTitle"/>
          </p:nvPr>
        </p:nvSpPr>
        <p:spPr>
          <a:xfrm>
            <a:off x="6005184" y="2917148"/>
            <a:ext cx="1936500" cy="698700"/>
          </a:xfrm>
          <a:prstGeom prst="rect">
            <a:avLst/>
          </a:prstGeom>
        </p:spPr>
        <p:txBody>
          <a:bodyPr anchorCtr="0" anchor="t" bIns="91425" lIns="91425" spcFirstLastPara="1" rIns="91425" wrap="square" tIns="91425">
            <a:noAutofit/>
          </a:bodyPr>
          <a:lstStyle>
            <a:lvl1pPr lvl="0" marR="123031" rtl="0" algn="ctr">
              <a:lnSpc>
                <a:spcPct val="100000"/>
              </a:lnSpc>
              <a:spcBef>
                <a:spcPts val="0"/>
              </a:spcBef>
              <a:spcAft>
                <a:spcPts val="0"/>
              </a:spcAft>
              <a:buSzPts val="1400"/>
              <a:buNone/>
              <a:defRPr/>
            </a:lvl1pPr>
            <a:lvl2pPr lvl="1" rtl="0" algn="ctr">
              <a:lnSpc>
                <a:spcPct val="100000"/>
              </a:lnSpc>
              <a:spcBef>
                <a:spcPts val="160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505" name="Google Shape;3505;p93"/>
          <p:cNvSpPr txBox="1"/>
          <p:nvPr>
            <p:ph idx="6" type="title"/>
          </p:nvPr>
        </p:nvSpPr>
        <p:spPr>
          <a:xfrm>
            <a:off x="6005189" y="2690300"/>
            <a:ext cx="1936500" cy="243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grpSp>
        <p:nvGrpSpPr>
          <p:cNvPr id="3506" name="Google Shape;3506;p93"/>
          <p:cNvGrpSpPr/>
          <p:nvPr/>
        </p:nvGrpSpPr>
        <p:grpSpPr>
          <a:xfrm>
            <a:off x="197450" y="649200"/>
            <a:ext cx="9740697" cy="5545451"/>
            <a:chOff x="197450" y="649200"/>
            <a:chExt cx="9740697" cy="5545451"/>
          </a:xfrm>
        </p:grpSpPr>
        <p:sp>
          <p:nvSpPr>
            <p:cNvPr id="3507" name="Google Shape;3507;p93"/>
            <p:cNvSpPr/>
            <p:nvPr/>
          </p:nvSpPr>
          <p:spPr>
            <a:xfrm>
              <a:off x="457200" y="1041257"/>
              <a:ext cx="134999" cy="101788"/>
            </a:xfrm>
            <a:custGeom>
              <a:rect b="b" l="l" r="r" t="t"/>
              <a:pathLst>
                <a:path extrusionOk="0" h="1140" w="1512">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8" name="Google Shape;3508;p93"/>
            <p:cNvSpPr/>
            <p:nvPr/>
          </p:nvSpPr>
          <p:spPr>
            <a:xfrm>
              <a:off x="591486" y="1248133"/>
              <a:ext cx="148481" cy="118842"/>
            </a:xfrm>
            <a:custGeom>
              <a:rect b="b" l="l" r="r" t="t"/>
              <a:pathLst>
                <a:path extrusionOk="0" h="1331" w="1663">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9" name="Google Shape;3509;p93"/>
            <p:cNvSpPr/>
            <p:nvPr/>
          </p:nvSpPr>
          <p:spPr>
            <a:xfrm>
              <a:off x="768629" y="1391349"/>
              <a:ext cx="165267" cy="141878"/>
            </a:xfrm>
            <a:custGeom>
              <a:rect b="b" l="l" r="r" t="t"/>
              <a:pathLst>
                <a:path extrusionOk="0" h="1589" w="1851">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0" name="Google Shape;3510;p93"/>
            <p:cNvSpPr/>
            <p:nvPr/>
          </p:nvSpPr>
          <p:spPr>
            <a:xfrm>
              <a:off x="982557" y="1082686"/>
              <a:ext cx="183570" cy="135449"/>
            </a:xfrm>
            <a:custGeom>
              <a:rect b="b" l="l" r="r" t="t"/>
              <a:pathLst>
                <a:path extrusionOk="0" h="1517" w="2056">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1" name="Google Shape;3511;p93"/>
            <p:cNvSpPr/>
            <p:nvPr/>
          </p:nvSpPr>
          <p:spPr>
            <a:xfrm>
              <a:off x="765325" y="995899"/>
              <a:ext cx="170177" cy="151878"/>
            </a:xfrm>
            <a:custGeom>
              <a:rect b="b" l="l" r="r" t="t"/>
              <a:pathLst>
                <a:path extrusionOk="0" h="1701" w="1906">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2" name="Google Shape;3512;p93"/>
            <p:cNvSpPr/>
            <p:nvPr/>
          </p:nvSpPr>
          <p:spPr>
            <a:xfrm>
              <a:off x="1110593" y="1322598"/>
              <a:ext cx="166606" cy="158128"/>
            </a:xfrm>
            <a:custGeom>
              <a:rect b="b" l="l" r="r" t="t"/>
              <a:pathLst>
                <a:path extrusionOk="0" h="1771" w="1866">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3" name="Google Shape;3513;p93"/>
            <p:cNvSpPr/>
            <p:nvPr/>
          </p:nvSpPr>
          <p:spPr>
            <a:xfrm>
              <a:off x="629254" y="811880"/>
              <a:ext cx="99017" cy="84377"/>
            </a:xfrm>
            <a:custGeom>
              <a:rect b="b" l="l" r="r" t="t"/>
              <a:pathLst>
                <a:path extrusionOk="0" h="945" w="1109">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4" name="Google Shape;3514;p93"/>
            <p:cNvSpPr/>
            <p:nvPr/>
          </p:nvSpPr>
          <p:spPr>
            <a:xfrm>
              <a:off x="775504" y="649200"/>
              <a:ext cx="201963" cy="147682"/>
            </a:xfrm>
            <a:custGeom>
              <a:rect b="b" l="l" r="r" t="t"/>
              <a:pathLst>
                <a:path extrusionOk="0" h="1654" w="2262">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5" name="Google Shape;3515;p93"/>
            <p:cNvSpPr/>
            <p:nvPr/>
          </p:nvSpPr>
          <p:spPr>
            <a:xfrm>
              <a:off x="957200" y="1334206"/>
              <a:ext cx="74017" cy="60716"/>
            </a:xfrm>
            <a:custGeom>
              <a:rect b="b" l="l" r="r" t="t"/>
              <a:pathLst>
                <a:path extrusionOk="0" h="680" w="829">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6" name="Google Shape;3516;p93"/>
            <p:cNvSpPr/>
            <p:nvPr/>
          </p:nvSpPr>
          <p:spPr>
            <a:xfrm>
              <a:off x="1039611" y="820987"/>
              <a:ext cx="116428" cy="79644"/>
            </a:xfrm>
            <a:custGeom>
              <a:rect b="b" l="l" r="r" t="t"/>
              <a:pathLst>
                <a:path extrusionOk="0" h="892" w="1304">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7" name="Google Shape;3517;p93"/>
            <p:cNvSpPr/>
            <p:nvPr/>
          </p:nvSpPr>
          <p:spPr>
            <a:xfrm rot="-7617272">
              <a:off x="7951637" y="4352681"/>
              <a:ext cx="1775213" cy="1414796"/>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8" name="Google Shape;3518;p93"/>
            <p:cNvSpPr/>
            <p:nvPr/>
          </p:nvSpPr>
          <p:spPr>
            <a:xfrm rot="-7617272">
              <a:off x="8569907" y="4596201"/>
              <a:ext cx="212219" cy="57442"/>
            </a:xfrm>
            <a:custGeom>
              <a:rect b="b" l="l" r="r" t="t"/>
              <a:pathLst>
                <a:path extrusionOk="0" h="419" w="1548">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9" name="Google Shape;3519;p93"/>
            <p:cNvSpPr/>
            <p:nvPr/>
          </p:nvSpPr>
          <p:spPr>
            <a:xfrm rot="-7617272">
              <a:off x="8424767" y="4455423"/>
              <a:ext cx="175753" cy="54700"/>
            </a:xfrm>
            <a:custGeom>
              <a:rect b="b" l="l" r="r" t="t"/>
              <a:pathLst>
                <a:path extrusionOk="0" h="399" w="1282">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0" name="Google Shape;3520;p93"/>
            <p:cNvSpPr/>
            <p:nvPr/>
          </p:nvSpPr>
          <p:spPr>
            <a:xfrm rot="-7617272">
              <a:off x="8582980" y="4366644"/>
              <a:ext cx="160261" cy="51684"/>
            </a:xfrm>
            <a:custGeom>
              <a:rect b="b" l="l" r="r" t="t"/>
              <a:pathLst>
                <a:path extrusionOk="0" h="377" w="1169">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1" name="Google Shape;3521;p93"/>
            <p:cNvSpPr/>
            <p:nvPr/>
          </p:nvSpPr>
          <p:spPr>
            <a:xfrm rot="-7617272">
              <a:off x="8440250" y="4279987"/>
              <a:ext cx="160261" cy="51684"/>
            </a:xfrm>
            <a:custGeom>
              <a:rect b="b" l="l" r="r" t="t"/>
              <a:pathLst>
                <a:path extrusionOk="0" h="377" w="1169">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2" name="Google Shape;3522;p93"/>
            <p:cNvSpPr/>
            <p:nvPr/>
          </p:nvSpPr>
          <p:spPr>
            <a:xfrm rot="-7617272">
              <a:off x="8283637" y="4424819"/>
              <a:ext cx="199196" cy="68546"/>
            </a:xfrm>
            <a:custGeom>
              <a:rect b="b" l="l" r="r" t="t"/>
              <a:pathLst>
                <a:path extrusionOk="0" h="500" w="1453">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3" name="Google Shape;3523;p93"/>
            <p:cNvSpPr/>
            <p:nvPr/>
          </p:nvSpPr>
          <p:spPr>
            <a:xfrm rot="-7617272">
              <a:off x="8210866" y="4101533"/>
              <a:ext cx="144633" cy="66216"/>
            </a:xfrm>
            <a:custGeom>
              <a:rect b="b" l="l" r="r" t="t"/>
              <a:pathLst>
                <a:path extrusionOk="0" h="483" w="1055">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4" name="Google Shape;3524;p93"/>
            <p:cNvSpPr/>
            <p:nvPr/>
          </p:nvSpPr>
          <p:spPr>
            <a:xfrm rot="-7617272">
              <a:off x="8485610" y="4058069"/>
              <a:ext cx="134762" cy="51547"/>
            </a:xfrm>
            <a:custGeom>
              <a:rect b="b" l="l" r="r" t="t"/>
              <a:pathLst>
                <a:path extrusionOk="0" h="376" w="983">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5" name="Google Shape;3525;p93"/>
            <p:cNvSpPr/>
            <p:nvPr/>
          </p:nvSpPr>
          <p:spPr>
            <a:xfrm rot="-7617272">
              <a:off x="8255710" y="3944564"/>
              <a:ext cx="126674" cy="58401"/>
            </a:xfrm>
            <a:custGeom>
              <a:rect b="b" l="l" r="r" t="t"/>
              <a:pathLst>
                <a:path extrusionOk="0" h="426" w="924">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93"/>
            <p:cNvSpPr/>
            <p:nvPr/>
          </p:nvSpPr>
          <p:spPr>
            <a:xfrm rot="-7617272">
              <a:off x="8808025" y="4301835"/>
              <a:ext cx="152721" cy="57853"/>
            </a:xfrm>
            <a:custGeom>
              <a:rect b="b" l="l" r="r" t="t"/>
              <a:pathLst>
                <a:path extrusionOk="0" h="422" w="1114">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7" name="Google Shape;3527;p93"/>
            <p:cNvSpPr/>
            <p:nvPr/>
          </p:nvSpPr>
          <p:spPr>
            <a:xfrm rot="-7617272">
              <a:off x="8854309" y="4586749"/>
              <a:ext cx="165060" cy="59635"/>
            </a:xfrm>
            <a:custGeom>
              <a:rect b="b" l="l" r="r" t="t"/>
              <a:pathLst>
                <a:path extrusionOk="0" h="435" w="1204">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8" name="Google Shape;3528;p93"/>
            <p:cNvSpPr/>
            <p:nvPr/>
          </p:nvSpPr>
          <p:spPr>
            <a:xfrm rot="-7617272">
              <a:off x="8656569" y="4127802"/>
              <a:ext cx="162592" cy="70877"/>
            </a:xfrm>
            <a:custGeom>
              <a:rect b="b" l="l" r="r" t="t"/>
              <a:pathLst>
                <a:path extrusionOk="0" h="517" w="1186">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9" name="Google Shape;3529;p93"/>
            <p:cNvSpPr/>
            <p:nvPr/>
          </p:nvSpPr>
          <p:spPr>
            <a:xfrm rot="-7617272">
              <a:off x="8478683" y="3853648"/>
              <a:ext cx="131609" cy="56482"/>
            </a:xfrm>
            <a:custGeom>
              <a:rect b="b" l="l" r="r" t="t"/>
              <a:pathLst>
                <a:path extrusionOk="0" h="412" w="96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0" name="Google Shape;3530;p93"/>
            <p:cNvSpPr/>
            <p:nvPr/>
          </p:nvSpPr>
          <p:spPr>
            <a:xfrm rot="-7617272">
              <a:off x="8477290" y="4743107"/>
              <a:ext cx="173148" cy="71151"/>
            </a:xfrm>
            <a:custGeom>
              <a:rect b="b" l="l" r="r" t="t"/>
              <a:pathLst>
                <a:path extrusionOk="0" h="519" w="1263">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1" name="Google Shape;3531;p93"/>
            <p:cNvSpPr/>
            <p:nvPr/>
          </p:nvSpPr>
          <p:spPr>
            <a:xfrm rot="-7617272">
              <a:off x="8705790" y="3887816"/>
              <a:ext cx="127222" cy="63200"/>
            </a:xfrm>
            <a:custGeom>
              <a:rect b="b" l="l" r="r" t="t"/>
              <a:pathLst>
                <a:path extrusionOk="0" h="461" w="928">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2" name="Google Shape;3532;p93"/>
            <p:cNvSpPr/>
            <p:nvPr/>
          </p:nvSpPr>
          <p:spPr>
            <a:xfrm rot="-7617272">
              <a:off x="8812929" y="4769773"/>
              <a:ext cx="165197" cy="66079"/>
            </a:xfrm>
            <a:custGeom>
              <a:rect b="b" l="l" r="r" t="t"/>
              <a:pathLst>
                <a:path extrusionOk="0" h="482" w="1205">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3" name="Google Shape;3533;p93"/>
            <p:cNvSpPr/>
            <p:nvPr/>
          </p:nvSpPr>
          <p:spPr>
            <a:xfrm rot="-7617272">
              <a:off x="8935557" y="4155571"/>
              <a:ext cx="144633" cy="58401"/>
            </a:xfrm>
            <a:custGeom>
              <a:rect b="b" l="l" r="r" t="t"/>
              <a:pathLst>
                <a:path extrusionOk="0" h="426" w="1055">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4" name="Google Shape;3534;p93"/>
            <p:cNvSpPr/>
            <p:nvPr/>
          </p:nvSpPr>
          <p:spPr>
            <a:xfrm rot="-7617272">
              <a:off x="8982770" y="4496769"/>
              <a:ext cx="162592" cy="57442"/>
            </a:xfrm>
            <a:custGeom>
              <a:rect b="b" l="l" r="r" t="t"/>
              <a:pathLst>
                <a:path extrusionOk="0" h="419" w="1186">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5" name="Google Shape;3535;p93"/>
            <p:cNvSpPr/>
            <p:nvPr/>
          </p:nvSpPr>
          <p:spPr>
            <a:xfrm>
              <a:off x="406238" y="4308311"/>
              <a:ext cx="64825" cy="64825"/>
            </a:xfrm>
            <a:custGeom>
              <a:rect b="b" l="l" r="r" t="t"/>
              <a:pathLst>
                <a:path extrusionOk="0" h="625" w="625">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6" name="Google Shape;3536;p93"/>
            <p:cNvSpPr/>
            <p:nvPr/>
          </p:nvSpPr>
          <p:spPr>
            <a:xfrm>
              <a:off x="484546" y="4152108"/>
              <a:ext cx="56942" cy="56839"/>
            </a:xfrm>
            <a:custGeom>
              <a:rect b="b" l="l" r="r" t="t"/>
              <a:pathLst>
                <a:path extrusionOk="0" h="548" w="549">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7" name="Google Shape;3537;p93"/>
            <p:cNvSpPr/>
            <p:nvPr/>
          </p:nvSpPr>
          <p:spPr>
            <a:xfrm>
              <a:off x="701839" y="4218178"/>
              <a:ext cx="50719" cy="51238"/>
            </a:xfrm>
            <a:custGeom>
              <a:rect b="b" l="l" r="r" t="t"/>
              <a:pathLst>
                <a:path extrusionOk="0" h="494" w="489">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8" name="Google Shape;3538;p93"/>
            <p:cNvSpPr/>
            <p:nvPr/>
          </p:nvSpPr>
          <p:spPr>
            <a:xfrm>
              <a:off x="740734" y="4034800"/>
              <a:ext cx="40969" cy="40866"/>
            </a:xfrm>
            <a:custGeom>
              <a:rect b="b" l="l" r="r" t="t"/>
              <a:pathLst>
                <a:path extrusionOk="0" h="394" w="395">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9" name="Google Shape;3539;p93"/>
            <p:cNvSpPr/>
            <p:nvPr/>
          </p:nvSpPr>
          <p:spPr>
            <a:xfrm>
              <a:off x="586399" y="4405083"/>
              <a:ext cx="29145" cy="29353"/>
            </a:xfrm>
            <a:custGeom>
              <a:rect b="b" l="l" r="r" t="t"/>
              <a:pathLst>
                <a:path extrusionOk="0" h="283" w="281">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0" name="Google Shape;3540;p93"/>
            <p:cNvSpPr/>
            <p:nvPr/>
          </p:nvSpPr>
          <p:spPr>
            <a:xfrm>
              <a:off x="623427" y="4177416"/>
              <a:ext cx="39102" cy="39828"/>
            </a:xfrm>
            <a:custGeom>
              <a:rect b="b" l="l" r="r" t="t"/>
              <a:pathLst>
                <a:path extrusionOk="0" h="384" w="377">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1" name="Google Shape;3541;p93"/>
            <p:cNvSpPr/>
            <p:nvPr/>
          </p:nvSpPr>
          <p:spPr>
            <a:xfrm>
              <a:off x="363505" y="4105123"/>
              <a:ext cx="40969" cy="42318"/>
            </a:xfrm>
            <a:custGeom>
              <a:rect b="b" l="l" r="r" t="t"/>
              <a:pathLst>
                <a:path extrusionOk="0" h="408" w="395">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2" name="Google Shape;3542;p93"/>
            <p:cNvSpPr/>
            <p:nvPr/>
          </p:nvSpPr>
          <p:spPr>
            <a:xfrm>
              <a:off x="197450" y="4275017"/>
              <a:ext cx="31012" cy="29664"/>
            </a:xfrm>
            <a:custGeom>
              <a:rect b="b" l="l" r="r" t="t"/>
              <a:pathLst>
                <a:path extrusionOk="0" h="286" w="299">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3" name="Google Shape;3543;p93"/>
            <p:cNvSpPr/>
            <p:nvPr/>
          </p:nvSpPr>
          <p:spPr>
            <a:xfrm>
              <a:off x="433931" y="4001402"/>
              <a:ext cx="66173" cy="66796"/>
            </a:xfrm>
            <a:custGeom>
              <a:rect b="b" l="l" r="r" t="t"/>
              <a:pathLst>
                <a:path extrusionOk="0" h="644" w="638">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4" name="Google Shape;3544;p93"/>
            <p:cNvSpPr/>
            <p:nvPr/>
          </p:nvSpPr>
          <p:spPr>
            <a:xfrm>
              <a:off x="844454" y="4237781"/>
              <a:ext cx="40866" cy="36717"/>
            </a:xfrm>
            <a:custGeom>
              <a:rect b="b" l="l" r="r" t="t"/>
              <a:pathLst>
                <a:path extrusionOk="0" h="354" w="394">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5" name="Google Shape;3545;p93"/>
            <p:cNvSpPr/>
            <p:nvPr/>
          </p:nvSpPr>
          <p:spPr>
            <a:xfrm>
              <a:off x="791453" y="4425619"/>
              <a:ext cx="80279" cy="77168"/>
            </a:xfrm>
            <a:custGeom>
              <a:rect b="b" l="l" r="r" t="t"/>
              <a:pathLst>
                <a:path extrusionOk="0" h="744" w="774">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6" name="Google Shape;3546;p93"/>
            <p:cNvSpPr/>
            <p:nvPr/>
          </p:nvSpPr>
          <p:spPr>
            <a:xfrm>
              <a:off x="969228" y="4192870"/>
              <a:ext cx="35265" cy="39517"/>
            </a:xfrm>
            <a:custGeom>
              <a:rect b="b" l="l" r="r" t="t"/>
              <a:pathLst>
                <a:path extrusionOk="0" h="381" w="34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7" name="Google Shape;3547;p93"/>
            <p:cNvSpPr/>
            <p:nvPr/>
          </p:nvSpPr>
          <p:spPr>
            <a:xfrm>
              <a:off x="980949" y="4345340"/>
              <a:ext cx="61091" cy="47089"/>
            </a:xfrm>
            <a:custGeom>
              <a:rect b="b" l="l" r="r" t="t"/>
              <a:pathLst>
                <a:path extrusionOk="0" h="454" w="589">
                  <a:moveTo>
                    <a:pt x="304" y="1"/>
                  </a:moveTo>
                  <a:cubicBezTo>
                    <a:pt x="1" y="1"/>
                    <a:pt x="1" y="453"/>
                    <a:pt x="304" y="453"/>
                  </a:cubicBezTo>
                  <a:cubicBezTo>
                    <a:pt x="589" y="453"/>
                    <a:pt x="589" y="1"/>
                    <a:pt x="30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8" name="Google Shape;3548;p93"/>
            <p:cNvSpPr/>
            <p:nvPr/>
          </p:nvSpPr>
          <p:spPr>
            <a:xfrm>
              <a:off x="427811" y="4527473"/>
              <a:ext cx="51238" cy="48852"/>
            </a:xfrm>
            <a:custGeom>
              <a:rect b="b" l="l" r="r" t="t"/>
              <a:pathLst>
                <a:path extrusionOk="0" h="471" w="494">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9" name="Google Shape;3549;p93"/>
            <p:cNvSpPr/>
            <p:nvPr/>
          </p:nvSpPr>
          <p:spPr>
            <a:xfrm>
              <a:off x="646867" y="4572488"/>
              <a:ext cx="33502" cy="31012"/>
            </a:xfrm>
            <a:custGeom>
              <a:rect b="b" l="l" r="r" t="t"/>
              <a:pathLst>
                <a:path extrusionOk="0" h="299" w="323">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0" name="Google Shape;3550;p93"/>
            <p:cNvSpPr/>
            <p:nvPr/>
          </p:nvSpPr>
          <p:spPr>
            <a:xfrm>
              <a:off x="924629" y="4466900"/>
              <a:ext cx="89718" cy="89718"/>
            </a:xfrm>
            <a:custGeom>
              <a:rect b="b" l="l" r="r" t="t"/>
              <a:pathLst>
                <a:path extrusionOk="0" h="865" w="865">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1" name="Google Shape;3551;p93"/>
            <p:cNvSpPr/>
            <p:nvPr/>
          </p:nvSpPr>
          <p:spPr>
            <a:xfrm>
              <a:off x="238212" y="4417633"/>
              <a:ext cx="54972" cy="54972"/>
            </a:xfrm>
            <a:custGeom>
              <a:rect b="b" l="l" r="r" t="t"/>
              <a:pathLst>
                <a:path extrusionOk="0" h="530" w="53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2" name="Google Shape;3552;p93"/>
            <p:cNvSpPr/>
            <p:nvPr/>
          </p:nvSpPr>
          <p:spPr>
            <a:xfrm>
              <a:off x="572812" y="3942800"/>
              <a:ext cx="50719" cy="50719"/>
            </a:xfrm>
            <a:custGeom>
              <a:rect b="b" l="l" r="r" t="t"/>
              <a:pathLst>
                <a:path extrusionOk="0" h="489" w="489">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3" name="Google Shape;3553;p93"/>
            <p:cNvSpPr/>
            <p:nvPr/>
          </p:nvSpPr>
          <p:spPr>
            <a:xfrm>
              <a:off x="914775" y="4053988"/>
              <a:ext cx="64410" cy="66692"/>
            </a:xfrm>
            <a:custGeom>
              <a:rect b="b" l="l" r="r" t="t"/>
              <a:pathLst>
                <a:path extrusionOk="0" h="643" w="621">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4" name="Google Shape;3554;p93"/>
            <p:cNvSpPr/>
            <p:nvPr/>
          </p:nvSpPr>
          <p:spPr>
            <a:xfrm>
              <a:off x="1086535" y="4261430"/>
              <a:ext cx="35265" cy="31531"/>
            </a:xfrm>
            <a:custGeom>
              <a:rect b="b" l="l" r="r" t="t"/>
              <a:pathLst>
                <a:path extrusionOk="0" h="304" w="34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5" name="Google Shape;3555;p93"/>
            <p:cNvSpPr/>
            <p:nvPr/>
          </p:nvSpPr>
          <p:spPr>
            <a:xfrm>
              <a:off x="543251" y="4292857"/>
              <a:ext cx="37132" cy="37132"/>
            </a:xfrm>
            <a:custGeom>
              <a:rect b="b" l="l" r="r" t="t"/>
              <a:pathLst>
                <a:path extrusionOk="0" h="358" w="358">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9">
    <p:spTree>
      <p:nvGrpSpPr>
        <p:cNvPr id="3556" name="Shape 3556"/>
        <p:cNvGrpSpPr/>
        <p:nvPr/>
      </p:nvGrpSpPr>
      <p:grpSpPr>
        <a:xfrm>
          <a:off x="0" y="0"/>
          <a:ext cx="0" cy="0"/>
          <a:chOff x="0" y="0"/>
          <a:chExt cx="0" cy="0"/>
        </a:xfrm>
      </p:grpSpPr>
      <p:sp>
        <p:nvSpPr>
          <p:cNvPr id="3557" name="Google Shape;3557;p94"/>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p:txBody>
      </p:sp>
      <p:grpSp>
        <p:nvGrpSpPr>
          <p:cNvPr id="3558" name="Google Shape;3558;p94"/>
          <p:cNvGrpSpPr/>
          <p:nvPr/>
        </p:nvGrpSpPr>
        <p:grpSpPr>
          <a:xfrm>
            <a:off x="142975" y="118750"/>
            <a:ext cx="878525" cy="627975"/>
            <a:chOff x="142975" y="118750"/>
            <a:chExt cx="878525" cy="627975"/>
          </a:xfrm>
        </p:grpSpPr>
        <p:sp>
          <p:nvSpPr>
            <p:cNvPr id="3559" name="Google Shape;3559;p94"/>
            <p:cNvSpPr/>
            <p:nvPr/>
          </p:nvSpPr>
          <p:spPr>
            <a:xfrm>
              <a:off x="339616" y="466103"/>
              <a:ext cx="63379" cy="61703"/>
            </a:xfrm>
            <a:custGeom>
              <a:rect b="b" l="l" r="r" t="t"/>
              <a:pathLst>
                <a:path extrusionOk="0" h="626" w="643">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0" name="Google Shape;3560;p94"/>
            <p:cNvSpPr/>
            <p:nvPr/>
          </p:nvSpPr>
          <p:spPr>
            <a:xfrm>
              <a:off x="415808" y="317660"/>
              <a:ext cx="54114" cy="54015"/>
            </a:xfrm>
            <a:custGeom>
              <a:rect b="b" l="l" r="r" t="t"/>
              <a:pathLst>
                <a:path extrusionOk="0" h="548" w="549">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1" name="Google Shape;3561;p94"/>
            <p:cNvSpPr/>
            <p:nvPr/>
          </p:nvSpPr>
          <p:spPr>
            <a:xfrm>
              <a:off x="622305" y="380546"/>
              <a:ext cx="48298" cy="48692"/>
            </a:xfrm>
            <a:custGeom>
              <a:rect b="b" l="l" r="r" t="t"/>
              <a:pathLst>
                <a:path extrusionOk="0" h="494" w="49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2" name="Google Shape;3562;p94"/>
            <p:cNvSpPr/>
            <p:nvPr/>
          </p:nvSpPr>
          <p:spPr>
            <a:xfrm>
              <a:off x="659267" y="206180"/>
              <a:ext cx="37160" cy="38934"/>
            </a:xfrm>
            <a:custGeom>
              <a:rect b="b" l="l" r="r" t="t"/>
              <a:pathLst>
                <a:path extrusionOk="0" h="395" w="377">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3" name="Google Shape;3563;p94"/>
            <p:cNvSpPr/>
            <p:nvPr/>
          </p:nvSpPr>
          <p:spPr>
            <a:xfrm>
              <a:off x="512600" y="558066"/>
              <a:ext cx="27796" cy="27993"/>
            </a:xfrm>
            <a:custGeom>
              <a:rect b="b" l="l" r="r" t="t"/>
              <a:pathLst>
                <a:path extrusionOk="0" h="284" w="282">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4" name="Google Shape;3564;p94"/>
            <p:cNvSpPr/>
            <p:nvPr/>
          </p:nvSpPr>
          <p:spPr>
            <a:xfrm>
              <a:off x="547788" y="341710"/>
              <a:ext cx="37160" cy="37948"/>
            </a:xfrm>
            <a:custGeom>
              <a:rect b="b" l="l" r="r" t="t"/>
              <a:pathLst>
                <a:path extrusionOk="0" h="385" w="377">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5" name="Google Shape;3565;p94"/>
            <p:cNvSpPr/>
            <p:nvPr/>
          </p:nvSpPr>
          <p:spPr>
            <a:xfrm>
              <a:off x="299006" y="273107"/>
              <a:ext cx="40708" cy="40216"/>
            </a:xfrm>
            <a:custGeom>
              <a:rect b="b" l="l" r="r" t="t"/>
              <a:pathLst>
                <a:path extrusionOk="0" h="408" w="413">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6" name="Google Shape;3566;p94"/>
            <p:cNvSpPr/>
            <p:nvPr/>
          </p:nvSpPr>
          <p:spPr>
            <a:xfrm>
              <a:off x="142975" y="434462"/>
              <a:ext cx="29472" cy="28190"/>
            </a:xfrm>
            <a:custGeom>
              <a:rect b="b" l="l" r="r" t="t"/>
              <a:pathLst>
                <a:path extrusionOk="0" h="286" w="299">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7" name="Google Shape;3567;p94"/>
            <p:cNvSpPr/>
            <p:nvPr/>
          </p:nvSpPr>
          <p:spPr>
            <a:xfrm>
              <a:off x="367707" y="174539"/>
              <a:ext cx="62985" cy="63379"/>
            </a:xfrm>
            <a:custGeom>
              <a:rect b="b" l="l" r="r" t="t"/>
              <a:pathLst>
                <a:path extrusionOk="0" h="643" w="639">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8" name="Google Shape;3568;p94"/>
            <p:cNvSpPr/>
            <p:nvPr/>
          </p:nvSpPr>
          <p:spPr>
            <a:xfrm>
              <a:off x="757834" y="399077"/>
              <a:ext cx="38934" cy="34893"/>
            </a:xfrm>
            <a:custGeom>
              <a:rect b="b" l="l" r="r" t="t"/>
              <a:pathLst>
                <a:path extrusionOk="0" h="354" w="395">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9" name="Google Shape;3569;p94"/>
            <p:cNvSpPr/>
            <p:nvPr/>
          </p:nvSpPr>
          <p:spPr>
            <a:xfrm>
              <a:off x="707466" y="577583"/>
              <a:ext cx="76390" cy="73433"/>
            </a:xfrm>
            <a:custGeom>
              <a:rect b="b" l="l" r="r" t="t"/>
              <a:pathLst>
                <a:path extrusionOk="0" h="745" w="775">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0" name="Google Shape;3570;p94"/>
            <p:cNvSpPr/>
            <p:nvPr/>
          </p:nvSpPr>
          <p:spPr>
            <a:xfrm>
              <a:off x="876508" y="356397"/>
              <a:ext cx="33513" cy="37554"/>
            </a:xfrm>
            <a:custGeom>
              <a:rect b="b" l="l" r="r" t="t"/>
              <a:pathLst>
                <a:path extrusionOk="0" h="381" w="34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1" name="Google Shape;3571;p94"/>
            <p:cNvSpPr/>
            <p:nvPr/>
          </p:nvSpPr>
          <p:spPr>
            <a:xfrm>
              <a:off x="887646" y="501390"/>
              <a:ext cx="58056" cy="44651"/>
            </a:xfrm>
            <a:custGeom>
              <a:rect b="b" l="l" r="r" t="t"/>
              <a:pathLst>
                <a:path extrusionOk="0" h="453" w="589">
                  <a:moveTo>
                    <a:pt x="303" y="0"/>
                  </a:moveTo>
                  <a:cubicBezTo>
                    <a:pt x="0" y="0"/>
                    <a:pt x="0" y="453"/>
                    <a:pt x="303" y="453"/>
                  </a:cubicBezTo>
                  <a:cubicBezTo>
                    <a:pt x="588" y="453"/>
                    <a:pt x="588" y="0"/>
                    <a:pt x="3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2" name="Google Shape;3572;p94"/>
            <p:cNvSpPr/>
            <p:nvPr/>
          </p:nvSpPr>
          <p:spPr>
            <a:xfrm>
              <a:off x="361892" y="673588"/>
              <a:ext cx="48692" cy="47214"/>
            </a:xfrm>
            <a:custGeom>
              <a:rect b="b" l="l" r="r" t="t"/>
              <a:pathLst>
                <a:path extrusionOk="0" h="479" w="494">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3" name="Google Shape;3573;p94"/>
            <p:cNvSpPr/>
            <p:nvPr/>
          </p:nvSpPr>
          <p:spPr>
            <a:xfrm>
              <a:off x="570163" y="717155"/>
              <a:ext cx="31739" cy="29570"/>
            </a:xfrm>
            <a:custGeom>
              <a:rect b="b" l="l" r="r" t="t"/>
              <a:pathLst>
                <a:path extrusionOk="0" h="300" w="322">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4" name="Google Shape;3574;p94"/>
            <p:cNvSpPr/>
            <p:nvPr/>
          </p:nvSpPr>
          <p:spPr>
            <a:xfrm>
              <a:off x="834125" y="616813"/>
              <a:ext cx="85261" cy="85261"/>
            </a:xfrm>
            <a:custGeom>
              <a:rect b="b" l="l" r="r" t="t"/>
              <a:pathLst>
                <a:path extrusionOk="0" h="865" w="865">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5" name="Google Shape;3575;p94"/>
            <p:cNvSpPr/>
            <p:nvPr/>
          </p:nvSpPr>
          <p:spPr>
            <a:xfrm>
              <a:off x="181712" y="569993"/>
              <a:ext cx="52339" cy="52339"/>
            </a:xfrm>
            <a:custGeom>
              <a:rect b="b" l="l" r="r" t="t"/>
              <a:pathLst>
                <a:path extrusionOk="0" h="531" w="531">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6" name="Google Shape;3576;p94"/>
            <p:cNvSpPr/>
            <p:nvPr/>
          </p:nvSpPr>
          <p:spPr>
            <a:xfrm>
              <a:off x="497421" y="118750"/>
              <a:ext cx="50467" cy="48298"/>
            </a:xfrm>
            <a:custGeom>
              <a:rect b="b" l="l" r="r" t="t"/>
              <a:pathLst>
                <a:path extrusionOk="0" h="490" w="512">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7" name="Google Shape;3577;p94"/>
            <p:cNvSpPr/>
            <p:nvPr/>
          </p:nvSpPr>
          <p:spPr>
            <a:xfrm>
              <a:off x="822987" y="224415"/>
              <a:ext cx="62985" cy="63477"/>
            </a:xfrm>
            <a:custGeom>
              <a:rect b="b" l="l" r="r" t="t"/>
              <a:pathLst>
                <a:path extrusionOk="0" h="644" w="639">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8" name="Google Shape;3578;p94"/>
            <p:cNvSpPr/>
            <p:nvPr/>
          </p:nvSpPr>
          <p:spPr>
            <a:xfrm>
              <a:off x="986115" y="421550"/>
              <a:ext cx="35386" cy="29965"/>
            </a:xfrm>
            <a:custGeom>
              <a:rect b="b" l="l" r="r" t="t"/>
              <a:pathLst>
                <a:path extrusionOk="0" h="304" w="359">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9" name="Google Shape;3579;p94"/>
            <p:cNvSpPr/>
            <p:nvPr/>
          </p:nvSpPr>
          <p:spPr>
            <a:xfrm>
              <a:off x="469822" y="451416"/>
              <a:ext cx="37061" cy="35287"/>
            </a:xfrm>
            <a:custGeom>
              <a:rect b="b" l="l" r="r" t="t"/>
              <a:pathLst>
                <a:path extrusionOk="0" h="358" w="376">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80" name="Google Shape;3580;p94"/>
          <p:cNvGrpSpPr/>
          <p:nvPr/>
        </p:nvGrpSpPr>
        <p:grpSpPr>
          <a:xfrm>
            <a:off x="8043068" y="66315"/>
            <a:ext cx="1006274" cy="876685"/>
            <a:chOff x="8043068" y="66315"/>
            <a:chExt cx="1006274" cy="876685"/>
          </a:xfrm>
        </p:grpSpPr>
        <p:sp>
          <p:nvSpPr>
            <p:cNvPr id="3581" name="Google Shape;3581;p94"/>
            <p:cNvSpPr/>
            <p:nvPr/>
          </p:nvSpPr>
          <p:spPr>
            <a:xfrm rot="-3439216">
              <a:off x="8199825" y="438753"/>
              <a:ext cx="186964" cy="111391"/>
            </a:xfrm>
            <a:custGeom>
              <a:rect b="b" l="l" r="r" t="t"/>
              <a:pathLst>
                <a:path extrusionOk="0" h="877" w="1472">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2" name="Google Shape;3582;p94"/>
            <p:cNvSpPr/>
            <p:nvPr/>
          </p:nvSpPr>
          <p:spPr>
            <a:xfrm rot="-3439216">
              <a:off x="8350564" y="297962"/>
              <a:ext cx="155846" cy="96657"/>
            </a:xfrm>
            <a:custGeom>
              <a:rect b="b" l="l" r="r" t="t"/>
              <a:pathLst>
                <a:path extrusionOk="0" h="761" w="1227">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3" name="Google Shape;3583;p94"/>
            <p:cNvSpPr/>
            <p:nvPr/>
          </p:nvSpPr>
          <p:spPr>
            <a:xfrm rot="-3439216">
              <a:off x="8438759" y="443508"/>
              <a:ext cx="140858" cy="85353"/>
            </a:xfrm>
            <a:custGeom>
              <a:rect b="b" l="l" r="r" t="t"/>
              <a:pathLst>
                <a:path extrusionOk="0" h="672" w="1109">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4" name="Google Shape;3584;p94"/>
            <p:cNvSpPr/>
            <p:nvPr/>
          </p:nvSpPr>
          <p:spPr>
            <a:xfrm rot="-3439216">
              <a:off x="8522236" y="315416"/>
              <a:ext cx="141493" cy="85226"/>
            </a:xfrm>
            <a:custGeom>
              <a:rect b="b" l="l" r="r" t="t"/>
              <a:pathLst>
                <a:path extrusionOk="0" h="671" w="1114">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5" name="Google Shape;3585;p94"/>
            <p:cNvSpPr/>
            <p:nvPr/>
          </p:nvSpPr>
          <p:spPr>
            <a:xfrm rot="-3439216">
              <a:off x="8369635" y="170263"/>
              <a:ext cx="167404" cy="113677"/>
            </a:xfrm>
            <a:custGeom>
              <a:rect b="b" l="l" r="r" t="t"/>
              <a:pathLst>
                <a:path extrusionOk="0" h="895" w="1318">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6" name="Google Shape;3586;p94"/>
            <p:cNvSpPr/>
            <p:nvPr/>
          </p:nvSpPr>
          <p:spPr>
            <a:xfrm rot="-3439216">
              <a:off x="8695895" y="94902"/>
              <a:ext cx="119647" cy="94625"/>
            </a:xfrm>
            <a:custGeom>
              <a:rect b="b" l="l" r="r" t="t"/>
              <a:pathLst>
                <a:path extrusionOk="0" h="745" w="942">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7" name="Google Shape;3587;p94"/>
            <p:cNvSpPr/>
            <p:nvPr/>
          </p:nvSpPr>
          <p:spPr>
            <a:xfrm rot="-3439216">
              <a:off x="8738948" y="353955"/>
              <a:ext cx="117233" cy="76716"/>
            </a:xfrm>
            <a:custGeom>
              <a:rect b="b" l="l" r="r" t="t"/>
              <a:pathLst>
                <a:path extrusionOk="0" h="604" w="923">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8" name="Google Shape;3588;p94"/>
            <p:cNvSpPr/>
            <p:nvPr/>
          </p:nvSpPr>
          <p:spPr>
            <a:xfrm rot="-3439216">
              <a:off x="8852924" y="138209"/>
              <a:ext cx="105294" cy="80908"/>
            </a:xfrm>
            <a:custGeom>
              <a:rect b="b" l="l" r="r" t="t"/>
              <a:pathLst>
                <a:path extrusionOk="0" h="637" w="829">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9" name="Google Shape;3589;p94"/>
            <p:cNvSpPr/>
            <p:nvPr/>
          </p:nvSpPr>
          <p:spPr>
            <a:xfrm rot="-3439216">
              <a:off x="8496075" y="648999"/>
              <a:ext cx="129427" cy="90053"/>
            </a:xfrm>
            <a:custGeom>
              <a:rect b="b" l="l" r="r" t="t"/>
              <a:pathLst>
                <a:path extrusionOk="0" h="709" w="1019">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0" name="Google Shape;3590;p94"/>
            <p:cNvSpPr/>
            <p:nvPr/>
          </p:nvSpPr>
          <p:spPr>
            <a:xfrm rot="-3439216">
              <a:off x="8225122" y="689079"/>
              <a:ext cx="139207" cy="95133"/>
            </a:xfrm>
            <a:custGeom>
              <a:rect b="b" l="l" r="r" t="t"/>
              <a:pathLst>
                <a:path extrusionOk="0" h="749" w="1096">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1" name="Google Shape;3591;p94"/>
            <p:cNvSpPr/>
            <p:nvPr/>
          </p:nvSpPr>
          <p:spPr>
            <a:xfrm rot="-3439216">
              <a:off x="8653687" y="509329"/>
              <a:ext cx="132221" cy="104405"/>
            </a:xfrm>
            <a:custGeom>
              <a:rect b="b" l="l" r="r" t="t"/>
              <a:pathLst>
                <a:path extrusionOk="0" h="822" w="1041">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2" name="Google Shape;3592;p94"/>
            <p:cNvSpPr/>
            <p:nvPr/>
          </p:nvSpPr>
          <p:spPr>
            <a:xfrm rot="-3439216">
              <a:off x="8930200" y="348632"/>
              <a:ext cx="110375" cy="81162"/>
            </a:xfrm>
            <a:custGeom>
              <a:rect b="b" l="l" r="r" t="t"/>
              <a:pathLst>
                <a:path extrusionOk="0" h="639" w="869">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3" name="Google Shape;3593;p94"/>
            <p:cNvSpPr/>
            <p:nvPr/>
          </p:nvSpPr>
          <p:spPr>
            <a:xfrm rot="-3439216">
              <a:off x="8892801" y="554689"/>
              <a:ext cx="105294" cy="84083"/>
            </a:xfrm>
            <a:custGeom>
              <a:rect b="b" l="l" r="r" t="t"/>
              <a:pathLst>
                <a:path extrusionOk="0" h="662" w="829">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4" name="Google Shape;3594;p94"/>
            <p:cNvSpPr/>
            <p:nvPr/>
          </p:nvSpPr>
          <p:spPr>
            <a:xfrm rot="-3439216">
              <a:off x="8053999" y="644117"/>
              <a:ext cx="139080" cy="101992"/>
            </a:xfrm>
            <a:custGeom>
              <a:rect b="b" l="l" r="r" t="t"/>
              <a:pathLst>
                <a:path extrusionOk="0" h="803" w="1095">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5" name="Google Shape;3595;p94"/>
            <p:cNvSpPr/>
            <p:nvPr/>
          </p:nvSpPr>
          <p:spPr>
            <a:xfrm rot="-3439216">
              <a:off x="8632796" y="768265"/>
              <a:ext cx="122568" cy="88020"/>
            </a:xfrm>
            <a:custGeom>
              <a:rect b="b" l="l" r="r" t="t"/>
              <a:pathLst>
                <a:path extrusionOk="0" h="693" w="965">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6" name="Google Shape;3596;p94"/>
            <p:cNvSpPr/>
            <p:nvPr/>
          </p:nvSpPr>
          <p:spPr>
            <a:xfrm rot="-3439216">
              <a:off x="8304129" y="810219"/>
              <a:ext cx="143779" cy="93863"/>
            </a:xfrm>
            <a:custGeom>
              <a:rect b="b" l="l" r="r" t="t"/>
              <a:pathLst>
                <a:path extrusionOk="0" h="739" w="1132">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97" name="Google Shape;3597;p94"/>
          <p:cNvGrpSpPr/>
          <p:nvPr/>
        </p:nvGrpSpPr>
        <p:grpSpPr>
          <a:xfrm>
            <a:off x="67029" y="4188513"/>
            <a:ext cx="769875" cy="829975"/>
            <a:chOff x="67029" y="4188513"/>
            <a:chExt cx="769875" cy="829975"/>
          </a:xfrm>
        </p:grpSpPr>
        <p:sp>
          <p:nvSpPr>
            <p:cNvPr id="3598" name="Google Shape;3598;p94"/>
            <p:cNvSpPr/>
            <p:nvPr/>
          </p:nvSpPr>
          <p:spPr>
            <a:xfrm>
              <a:off x="67029" y="4556599"/>
              <a:ext cx="126747" cy="95563"/>
            </a:xfrm>
            <a:custGeom>
              <a:rect b="b" l="l" r="r" t="t"/>
              <a:pathLst>
                <a:path extrusionOk="0" h="1140" w="1512">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9" name="Google Shape;3599;p94"/>
            <p:cNvSpPr/>
            <p:nvPr/>
          </p:nvSpPr>
          <p:spPr>
            <a:xfrm>
              <a:off x="193106" y="4750827"/>
              <a:ext cx="139405" cy="111574"/>
            </a:xfrm>
            <a:custGeom>
              <a:rect b="b" l="l" r="r" t="t"/>
              <a:pathLst>
                <a:path extrusionOk="0" h="1331" w="1663">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0" name="Google Shape;3600;p94"/>
            <p:cNvSpPr/>
            <p:nvPr/>
          </p:nvSpPr>
          <p:spPr>
            <a:xfrm>
              <a:off x="359421" y="4885286"/>
              <a:ext cx="155165" cy="133202"/>
            </a:xfrm>
            <a:custGeom>
              <a:rect b="b" l="l" r="r" t="t"/>
              <a:pathLst>
                <a:path extrusionOk="0" h="1589" w="1851">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1" name="Google Shape;3601;p94"/>
            <p:cNvSpPr/>
            <p:nvPr/>
          </p:nvSpPr>
          <p:spPr>
            <a:xfrm>
              <a:off x="560272" y="4595494"/>
              <a:ext cx="172349" cy="127166"/>
            </a:xfrm>
            <a:custGeom>
              <a:rect b="b" l="l" r="r" t="t"/>
              <a:pathLst>
                <a:path extrusionOk="0" h="1517" w="2056">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2" name="Google Shape;3602;p94"/>
            <p:cNvSpPr/>
            <p:nvPr/>
          </p:nvSpPr>
          <p:spPr>
            <a:xfrm>
              <a:off x="356319" y="4514014"/>
              <a:ext cx="159775" cy="142591"/>
            </a:xfrm>
            <a:custGeom>
              <a:rect b="b" l="l" r="r" t="t"/>
              <a:pathLst>
                <a:path extrusionOk="0" h="1701" w="1906">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3" name="Google Shape;3603;p94"/>
            <p:cNvSpPr/>
            <p:nvPr/>
          </p:nvSpPr>
          <p:spPr>
            <a:xfrm>
              <a:off x="680482" y="4820739"/>
              <a:ext cx="156422" cy="148459"/>
            </a:xfrm>
            <a:custGeom>
              <a:rect b="b" l="l" r="r" t="t"/>
              <a:pathLst>
                <a:path extrusionOk="0" h="1771" w="1866">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4" name="Google Shape;3604;p94"/>
            <p:cNvSpPr/>
            <p:nvPr/>
          </p:nvSpPr>
          <p:spPr>
            <a:xfrm>
              <a:off x="228565" y="4341246"/>
              <a:ext cx="92965" cy="79217"/>
            </a:xfrm>
            <a:custGeom>
              <a:rect b="b" l="l" r="r" t="t"/>
              <a:pathLst>
                <a:path extrusionOk="0" h="945" w="1109">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5" name="Google Shape;3605;p94"/>
            <p:cNvSpPr/>
            <p:nvPr/>
          </p:nvSpPr>
          <p:spPr>
            <a:xfrm>
              <a:off x="365875" y="4188513"/>
              <a:ext cx="189618" cy="138651"/>
            </a:xfrm>
            <a:custGeom>
              <a:rect b="b" l="l" r="r" t="t"/>
              <a:pathLst>
                <a:path extrusionOk="0" h="1654" w="2262">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6" name="Google Shape;3606;p94"/>
            <p:cNvSpPr/>
            <p:nvPr/>
          </p:nvSpPr>
          <p:spPr>
            <a:xfrm>
              <a:off x="536465" y="4831636"/>
              <a:ext cx="69493" cy="57003"/>
            </a:xfrm>
            <a:custGeom>
              <a:rect b="b" l="l" r="r" t="t"/>
              <a:pathLst>
                <a:path extrusionOk="0" h="680" w="829">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7" name="Google Shape;3607;p94"/>
            <p:cNvSpPr/>
            <p:nvPr/>
          </p:nvSpPr>
          <p:spPr>
            <a:xfrm>
              <a:off x="613838" y="4349796"/>
              <a:ext cx="109311" cy="74774"/>
            </a:xfrm>
            <a:custGeom>
              <a:rect b="b" l="l" r="r" t="t"/>
              <a:pathLst>
                <a:path extrusionOk="0" h="892" w="1304">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9_1">
    <p:spTree>
      <p:nvGrpSpPr>
        <p:cNvPr id="3608" name="Shape 3608"/>
        <p:cNvGrpSpPr/>
        <p:nvPr/>
      </p:nvGrpSpPr>
      <p:grpSpPr>
        <a:xfrm>
          <a:off x="0" y="0"/>
          <a:ext cx="0" cy="0"/>
          <a:chOff x="0" y="0"/>
          <a:chExt cx="0" cy="0"/>
        </a:xfrm>
      </p:grpSpPr>
      <p:sp>
        <p:nvSpPr>
          <p:cNvPr id="3609" name="Google Shape;3609;p95"/>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p:txBody>
      </p:sp>
      <p:sp>
        <p:nvSpPr>
          <p:cNvPr id="3610" name="Google Shape;3610;p95"/>
          <p:cNvSpPr/>
          <p:nvPr/>
        </p:nvSpPr>
        <p:spPr>
          <a:xfrm flipH="1" rot="-3607199">
            <a:off x="7214291" y="4377734"/>
            <a:ext cx="3071675" cy="1264403"/>
          </a:xfrm>
          <a:custGeom>
            <a:rect b="b" l="l" r="r" t="t"/>
            <a:pathLst>
              <a:path extrusionOk="0" h="9186" w="22316">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1" name="Google Shape;3611;p95"/>
          <p:cNvSpPr/>
          <p:nvPr/>
        </p:nvSpPr>
        <p:spPr>
          <a:xfrm flipH="1" rot="900074">
            <a:off x="-1374672" y="4122947"/>
            <a:ext cx="3819562" cy="1572302"/>
          </a:xfrm>
          <a:custGeom>
            <a:rect b="b" l="l" r="r" t="t"/>
            <a:pathLst>
              <a:path extrusionOk="0" h="9186" w="22316">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2" name="Google Shape;3612;p95"/>
          <p:cNvSpPr/>
          <p:nvPr/>
        </p:nvSpPr>
        <p:spPr>
          <a:xfrm flipH="1" rot="10800000">
            <a:off x="955212" y="4648675"/>
            <a:ext cx="38195" cy="38504"/>
          </a:xfrm>
          <a:custGeom>
            <a:rect b="b" l="l" r="r" t="t"/>
            <a:pathLst>
              <a:path extrusionOk="0" h="374" w="371">
                <a:moveTo>
                  <a:pt x="197" y="1"/>
                </a:moveTo>
                <a:cubicBezTo>
                  <a:pt x="181" y="1"/>
                  <a:pt x="165" y="11"/>
                  <a:pt x="149" y="11"/>
                </a:cubicBezTo>
                <a:cubicBezTo>
                  <a:pt x="96" y="11"/>
                  <a:pt x="48" y="65"/>
                  <a:pt x="24" y="89"/>
                </a:cubicBezTo>
                <a:cubicBezTo>
                  <a:pt x="24" y="113"/>
                  <a:pt x="0" y="137"/>
                  <a:pt x="0" y="161"/>
                </a:cubicBezTo>
                <a:cubicBezTo>
                  <a:pt x="0" y="191"/>
                  <a:pt x="0" y="214"/>
                  <a:pt x="24" y="238"/>
                </a:cubicBezTo>
                <a:cubicBezTo>
                  <a:pt x="24" y="286"/>
                  <a:pt x="48" y="310"/>
                  <a:pt x="96" y="340"/>
                </a:cubicBezTo>
                <a:cubicBezTo>
                  <a:pt x="134" y="357"/>
                  <a:pt x="169" y="374"/>
                  <a:pt x="203" y="374"/>
                </a:cubicBezTo>
                <a:cubicBezTo>
                  <a:pt x="217" y="374"/>
                  <a:pt x="231" y="371"/>
                  <a:pt x="245" y="364"/>
                </a:cubicBezTo>
                <a:cubicBezTo>
                  <a:pt x="275" y="364"/>
                  <a:pt x="322" y="310"/>
                  <a:pt x="346" y="286"/>
                </a:cubicBezTo>
                <a:cubicBezTo>
                  <a:pt x="370" y="262"/>
                  <a:pt x="370" y="214"/>
                  <a:pt x="370" y="191"/>
                </a:cubicBezTo>
                <a:cubicBezTo>
                  <a:pt x="370" y="161"/>
                  <a:pt x="370" y="137"/>
                  <a:pt x="346" y="113"/>
                </a:cubicBezTo>
                <a:cubicBezTo>
                  <a:pt x="346" y="89"/>
                  <a:pt x="346" y="65"/>
                  <a:pt x="322" y="65"/>
                </a:cubicBezTo>
                <a:cubicBezTo>
                  <a:pt x="299" y="41"/>
                  <a:pt x="275" y="11"/>
                  <a:pt x="245" y="11"/>
                </a:cubicBezTo>
                <a:lnTo>
                  <a:pt x="221" y="11"/>
                </a:lnTo>
                <a:cubicBezTo>
                  <a:pt x="213" y="3"/>
                  <a:pt x="205" y="1"/>
                  <a:pt x="1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3" name="Google Shape;3613;p95"/>
          <p:cNvSpPr/>
          <p:nvPr/>
        </p:nvSpPr>
        <p:spPr>
          <a:xfrm flipH="1" rot="10800000">
            <a:off x="1223712" y="4559106"/>
            <a:ext cx="105217" cy="101099"/>
          </a:xfrm>
          <a:custGeom>
            <a:rect b="b" l="l" r="r" t="t"/>
            <a:pathLst>
              <a:path extrusionOk="0" h="982" w="1022">
                <a:moveTo>
                  <a:pt x="473" y="0"/>
                </a:moveTo>
                <a:cubicBezTo>
                  <a:pt x="401" y="0"/>
                  <a:pt x="323" y="24"/>
                  <a:pt x="252" y="78"/>
                </a:cubicBezTo>
                <a:cubicBezTo>
                  <a:pt x="150" y="126"/>
                  <a:pt x="79" y="197"/>
                  <a:pt x="55" y="299"/>
                </a:cubicBezTo>
                <a:cubicBezTo>
                  <a:pt x="1" y="376"/>
                  <a:pt x="1" y="448"/>
                  <a:pt x="1" y="549"/>
                </a:cubicBezTo>
                <a:cubicBezTo>
                  <a:pt x="25" y="645"/>
                  <a:pt x="79" y="746"/>
                  <a:pt x="150" y="824"/>
                </a:cubicBezTo>
                <a:lnTo>
                  <a:pt x="150" y="848"/>
                </a:lnTo>
                <a:cubicBezTo>
                  <a:pt x="248" y="945"/>
                  <a:pt x="389" y="982"/>
                  <a:pt x="517" y="982"/>
                </a:cubicBezTo>
                <a:cubicBezTo>
                  <a:pt x="553" y="982"/>
                  <a:pt x="589" y="979"/>
                  <a:pt x="622" y="973"/>
                </a:cubicBezTo>
                <a:cubicBezTo>
                  <a:pt x="801" y="920"/>
                  <a:pt x="920" y="794"/>
                  <a:pt x="974" y="621"/>
                </a:cubicBezTo>
                <a:cubicBezTo>
                  <a:pt x="1022" y="448"/>
                  <a:pt x="974" y="275"/>
                  <a:pt x="849" y="149"/>
                </a:cubicBezTo>
                <a:cubicBezTo>
                  <a:pt x="801" y="78"/>
                  <a:pt x="723" y="48"/>
                  <a:pt x="622" y="24"/>
                </a:cubicBezTo>
                <a:cubicBezTo>
                  <a:pt x="586" y="12"/>
                  <a:pt x="543" y="6"/>
                  <a:pt x="499" y="6"/>
                </a:cubicBezTo>
                <a:cubicBezTo>
                  <a:pt x="456" y="6"/>
                  <a:pt x="413" y="12"/>
                  <a:pt x="377" y="24"/>
                </a:cubicBezTo>
                <a:cubicBezTo>
                  <a:pt x="401" y="0"/>
                  <a:pt x="449" y="0"/>
                  <a:pt x="50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4" name="Google Shape;3614;p95"/>
          <p:cNvSpPr/>
          <p:nvPr/>
        </p:nvSpPr>
        <p:spPr>
          <a:xfrm flipH="1" rot="10800000">
            <a:off x="747454" y="4462845"/>
            <a:ext cx="67022" cy="65066"/>
          </a:xfrm>
          <a:custGeom>
            <a:rect b="b" l="l" r="r" t="t"/>
            <a:pathLst>
              <a:path extrusionOk="0" h="632" w="651">
                <a:moveTo>
                  <a:pt x="281" y="1"/>
                </a:moveTo>
                <a:cubicBezTo>
                  <a:pt x="249" y="1"/>
                  <a:pt x="220" y="18"/>
                  <a:pt x="203" y="35"/>
                </a:cubicBezTo>
                <a:cubicBezTo>
                  <a:pt x="149" y="35"/>
                  <a:pt x="126" y="58"/>
                  <a:pt x="102" y="82"/>
                </a:cubicBezTo>
                <a:cubicBezTo>
                  <a:pt x="54" y="106"/>
                  <a:pt x="54" y="160"/>
                  <a:pt x="24" y="184"/>
                </a:cubicBezTo>
                <a:cubicBezTo>
                  <a:pt x="0" y="232"/>
                  <a:pt x="0" y="285"/>
                  <a:pt x="0" y="309"/>
                </a:cubicBezTo>
                <a:lnTo>
                  <a:pt x="0" y="405"/>
                </a:lnTo>
                <a:cubicBezTo>
                  <a:pt x="24" y="458"/>
                  <a:pt x="54" y="506"/>
                  <a:pt x="102" y="530"/>
                </a:cubicBezTo>
                <a:cubicBezTo>
                  <a:pt x="126" y="554"/>
                  <a:pt x="126" y="584"/>
                  <a:pt x="149" y="584"/>
                </a:cubicBezTo>
                <a:cubicBezTo>
                  <a:pt x="203" y="632"/>
                  <a:pt x="251" y="632"/>
                  <a:pt x="323" y="632"/>
                </a:cubicBezTo>
                <a:cubicBezTo>
                  <a:pt x="352" y="632"/>
                  <a:pt x="400" y="632"/>
                  <a:pt x="448" y="608"/>
                </a:cubicBezTo>
                <a:cubicBezTo>
                  <a:pt x="472" y="608"/>
                  <a:pt x="526" y="584"/>
                  <a:pt x="549" y="530"/>
                </a:cubicBezTo>
                <a:cubicBezTo>
                  <a:pt x="573" y="506"/>
                  <a:pt x="597" y="482"/>
                  <a:pt x="597" y="435"/>
                </a:cubicBezTo>
                <a:cubicBezTo>
                  <a:pt x="621" y="405"/>
                  <a:pt x="651" y="357"/>
                  <a:pt x="621" y="309"/>
                </a:cubicBezTo>
                <a:lnTo>
                  <a:pt x="621" y="232"/>
                </a:lnTo>
                <a:cubicBezTo>
                  <a:pt x="597" y="184"/>
                  <a:pt x="573" y="136"/>
                  <a:pt x="549" y="82"/>
                </a:cubicBezTo>
                <a:cubicBezTo>
                  <a:pt x="526" y="82"/>
                  <a:pt x="502" y="58"/>
                  <a:pt x="472" y="35"/>
                </a:cubicBezTo>
                <a:cubicBezTo>
                  <a:pt x="424" y="11"/>
                  <a:pt x="376" y="11"/>
                  <a:pt x="323" y="11"/>
                </a:cubicBezTo>
                <a:cubicBezTo>
                  <a:pt x="309" y="4"/>
                  <a:pt x="295" y="1"/>
                  <a:pt x="28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5" name="Google Shape;3615;p95"/>
          <p:cNvSpPr/>
          <p:nvPr/>
        </p:nvSpPr>
        <p:spPr>
          <a:xfrm flipH="1" rot="10800000">
            <a:off x="1034486" y="4427224"/>
            <a:ext cx="43755" cy="40666"/>
          </a:xfrm>
          <a:custGeom>
            <a:rect b="b" l="l" r="r" t="t"/>
            <a:pathLst>
              <a:path extrusionOk="0" h="395" w="425">
                <a:moveTo>
                  <a:pt x="221" y="1"/>
                </a:moveTo>
                <a:cubicBezTo>
                  <a:pt x="173" y="1"/>
                  <a:pt x="149" y="1"/>
                  <a:pt x="126" y="25"/>
                </a:cubicBezTo>
                <a:cubicBezTo>
                  <a:pt x="102" y="25"/>
                  <a:pt x="102" y="25"/>
                  <a:pt x="72" y="49"/>
                </a:cubicBezTo>
                <a:cubicBezTo>
                  <a:pt x="48" y="49"/>
                  <a:pt x="24" y="72"/>
                  <a:pt x="24" y="96"/>
                </a:cubicBezTo>
                <a:cubicBezTo>
                  <a:pt x="0" y="120"/>
                  <a:pt x="0" y="150"/>
                  <a:pt x="0" y="198"/>
                </a:cubicBezTo>
                <a:cubicBezTo>
                  <a:pt x="0" y="222"/>
                  <a:pt x="0" y="246"/>
                  <a:pt x="24" y="269"/>
                </a:cubicBezTo>
                <a:cubicBezTo>
                  <a:pt x="24" y="299"/>
                  <a:pt x="48" y="323"/>
                  <a:pt x="72" y="347"/>
                </a:cubicBezTo>
                <a:cubicBezTo>
                  <a:pt x="102" y="347"/>
                  <a:pt x="102" y="347"/>
                  <a:pt x="126" y="371"/>
                </a:cubicBezTo>
                <a:cubicBezTo>
                  <a:pt x="149" y="371"/>
                  <a:pt x="173" y="395"/>
                  <a:pt x="221" y="395"/>
                </a:cubicBezTo>
                <a:cubicBezTo>
                  <a:pt x="251" y="395"/>
                  <a:pt x="299" y="371"/>
                  <a:pt x="323" y="371"/>
                </a:cubicBezTo>
                <a:cubicBezTo>
                  <a:pt x="370" y="323"/>
                  <a:pt x="424" y="246"/>
                  <a:pt x="424" y="198"/>
                </a:cubicBezTo>
                <a:cubicBezTo>
                  <a:pt x="424" y="120"/>
                  <a:pt x="370" y="49"/>
                  <a:pt x="323" y="25"/>
                </a:cubicBezTo>
                <a:cubicBezTo>
                  <a:pt x="299" y="1"/>
                  <a:pt x="251" y="1"/>
                  <a:pt x="2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6" name="Google Shape;3616;p95"/>
          <p:cNvSpPr/>
          <p:nvPr/>
        </p:nvSpPr>
        <p:spPr>
          <a:xfrm flipH="1" rot="10800000">
            <a:off x="1398320" y="4488687"/>
            <a:ext cx="117469" cy="117469"/>
          </a:xfrm>
          <a:custGeom>
            <a:rect b="b" l="l" r="r" t="t"/>
            <a:pathLst>
              <a:path extrusionOk="0" h="1141" w="1141">
                <a:moveTo>
                  <a:pt x="568" y="1"/>
                </a:moveTo>
                <a:cubicBezTo>
                  <a:pt x="496" y="1"/>
                  <a:pt x="418" y="24"/>
                  <a:pt x="347" y="48"/>
                </a:cubicBezTo>
                <a:cubicBezTo>
                  <a:pt x="299" y="72"/>
                  <a:pt x="221" y="120"/>
                  <a:pt x="174" y="174"/>
                </a:cubicBezTo>
                <a:cubicBezTo>
                  <a:pt x="120" y="221"/>
                  <a:pt x="72" y="299"/>
                  <a:pt x="48" y="347"/>
                </a:cubicBezTo>
                <a:cubicBezTo>
                  <a:pt x="24" y="418"/>
                  <a:pt x="0" y="496"/>
                  <a:pt x="0" y="568"/>
                </a:cubicBezTo>
                <a:cubicBezTo>
                  <a:pt x="24" y="621"/>
                  <a:pt x="24" y="669"/>
                  <a:pt x="24" y="717"/>
                </a:cubicBezTo>
                <a:cubicBezTo>
                  <a:pt x="48" y="818"/>
                  <a:pt x="96" y="896"/>
                  <a:pt x="174" y="968"/>
                </a:cubicBezTo>
                <a:cubicBezTo>
                  <a:pt x="221" y="992"/>
                  <a:pt x="245" y="1045"/>
                  <a:pt x="299" y="1069"/>
                </a:cubicBezTo>
                <a:cubicBezTo>
                  <a:pt x="371" y="1117"/>
                  <a:pt x="472" y="1141"/>
                  <a:pt x="568" y="1141"/>
                </a:cubicBezTo>
                <a:cubicBezTo>
                  <a:pt x="645" y="1141"/>
                  <a:pt x="717" y="1117"/>
                  <a:pt x="794" y="1093"/>
                </a:cubicBezTo>
                <a:cubicBezTo>
                  <a:pt x="866" y="1069"/>
                  <a:pt x="920" y="1015"/>
                  <a:pt x="968" y="968"/>
                </a:cubicBezTo>
                <a:cubicBezTo>
                  <a:pt x="1015" y="920"/>
                  <a:pt x="1069" y="866"/>
                  <a:pt x="1093" y="795"/>
                </a:cubicBezTo>
                <a:cubicBezTo>
                  <a:pt x="1117" y="717"/>
                  <a:pt x="1141" y="645"/>
                  <a:pt x="1141" y="568"/>
                </a:cubicBezTo>
                <a:cubicBezTo>
                  <a:pt x="1141" y="520"/>
                  <a:pt x="1117" y="472"/>
                  <a:pt x="1117" y="418"/>
                </a:cubicBezTo>
                <a:cubicBezTo>
                  <a:pt x="1093" y="323"/>
                  <a:pt x="1045" y="245"/>
                  <a:pt x="968" y="174"/>
                </a:cubicBezTo>
                <a:cubicBezTo>
                  <a:pt x="944" y="150"/>
                  <a:pt x="896" y="120"/>
                  <a:pt x="866" y="96"/>
                </a:cubicBezTo>
                <a:cubicBezTo>
                  <a:pt x="771" y="24"/>
                  <a:pt x="669" y="1"/>
                  <a:pt x="5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7" name="Google Shape;3617;p95"/>
          <p:cNvSpPr/>
          <p:nvPr/>
        </p:nvSpPr>
        <p:spPr>
          <a:xfrm flipH="1" rot="10800000">
            <a:off x="499132" y="4598640"/>
            <a:ext cx="71964" cy="72067"/>
          </a:xfrm>
          <a:custGeom>
            <a:rect b="b" l="l" r="r" t="t"/>
            <a:pathLst>
              <a:path extrusionOk="0" h="700" w="699">
                <a:moveTo>
                  <a:pt x="347" y="1"/>
                </a:moveTo>
                <a:cubicBezTo>
                  <a:pt x="299" y="1"/>
                  <a:pt x="275" y="1"/>
                  <a:pt x="227" y="31"/>
                </a:cubicBezTo>
                <a:cubicBezTo>
                  <a:pt x="174" y="54"/>
                  <a:pt x="150" y="78"/>
                  <a:pt x="102" y="102"/>
                </a:cubicBezTo>
                <a:cubicBezTo>
                  <a:pt x="78" y="126"/>
                  <a:pt x="48" y="180"/>
                  <a:pt x="48" y="204"/>
                </a:cubicBezTo>
                <a:cubicBezTo>
                  <a:pt x="24" y="251"/>
                  <a:pt x="0" y="299"/>
                  <a:pt x="0" y="353"/>
                </a:cubicBezTo>
                <a:cubicBezTo>
                  <a:pt x="24" y="377"/>
                  <a:pt x="24" y="401"/>
                  <a:pt x="24" y="448"/>
                </a:cubicBezTo>
                <a:cubicBezTo>
                  <a:pt x="48" y="502"/>
                  <a:pt x="78" y="550"/>
                  <a:pt x="102" y="598"/>
                </a:cubicBezTo>
                <a:cubicBezTo>
                  <a:pt x="126" y="598"/>
                  <a:pt x="150" y="628"/>
                  <a:pt x="174" y="651"/>
                </a:cubicBezTo>
                <a:cubicBezTo>
                  <a:pt x="227" y="675"/>
                  <a:pt x="299" y="699"/>
                  <a:pt x="347" y="699"/>
                </a:cubicBezTo>
                <a:cubicBezTo>
                  <a:pt x="400" y="699"/>
                  <a:pt x="448" y="675"/>
                  <a:pt x="496" y="675"/>
                </a:cubicBezTo>
                <a:cubicBezTo>
                  <a:pt x="526" y="651"/>
                  <a:pt x="574" y="628"/>
                  <a:pt x="597" y="598"/>
                </a:cubicBezTo>
                <a:cubicBezTo>
                  <a:pt x="621" y="550"/>
                  <a:pt x="645" y="526"/>
                  <a:pt x="675" y="478"/>
                </a:cubicBezTo>
                <a:cubicBezTo>
                  <a:pt x="699" y="448"/>
                  <a:pt x="699" y="401"/>
                  <a:pt x="699" y="353"/>
                </a:cubicBezTo>
                <a:lnTo>
                  <a:pt x="699" y="251"/>
                </a:lnTo>
                <a:cubicBezTo>
                  <a:pt x="675" y="204"/>
                  <a:pt x="645" y="150"/>
                  <a:pt x="597" y="102"/>
                </a:cubicBezTo>
                <a:cubicBezTo>
                  <a:pt x="574" y="78"/>
                  <a:pt x="550" y="78"/>
                  <a:pt x="526" y="54"/>
                </a:cubicBezTo>
                <a:cubicBezTo>
                  <a:pt x="472" y="31"/>
                  <a:pt x="424" y="1"/>
                  <a:pt x="34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18" name="Google Shape;3618;p95"/>
          <p:cNvGrpSpPr/>
          <p:nvPr/>
        </p:nvGrpSpPr>
        <p:grpSpPr>
          <a:xfrm>
            <a:off x="8327532" y="4391743"/>
            <a:ext cx="941532" cy="898272"/>
            <a:chOff x="8327532" y="4391743"/>
            <a:chExt cx="941532" cy="898272"/>
          </a:xfrm>
        </p:grpSpPr>
        <p:sp>
          <p:nvSpPr>
            <p:cNvPr id="3619" name="Google Shape;3619;p95"/>
            <p:cNvSpPr/>
            <p:nvPr/>
          </p:nvSpPr>
          <p:spPr>
            <a:xfrm rot="1096618">
              <a:off x="8647763" y="4520801"/>
              <a:ext cx="186963" cy="111390"/>
            </a:xfrm>
            <a:custGeom>
              <a:rect b="b" l="l" r="r" t="t"/>
              <a:pathLst>
                <a:path extrusionOk="0" h="877" w="1472">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0" name="Google Shape;3620;p95"/>
            <p:cNvSpPr/>
            <p:nvPr/>
          </p:nvSpPr>
          <p:spPr>
            <a:xfrm rot="1096618">
              <a:off x="8840446" y="4622250"/>
              <a:ext cx="155844" cy="96657"/>
            </a:xfrm>
            <a:custGeom>
              <a:rect b="b" l="l" r="r" t="t"/>
              <a:pathLst>
                <a:path extrusionOk="0" h="761" w="1227">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1" name="Google Shape;3621;p95"/>
            <p:cNvSpPr/>
            <p:nvPr/>
          </p:nvSpPr>
          <p:spPr>
            <a:xfrm rot="1096618">
              <a:off x="8732515" y="4740862"/>
              <a:ext cx="140857" cy="85352"/>
            </a:xfrm>
            <a:custGeom>
              <a:rect b="b" l="l" r="r" t="t"/>
              <a:pathLst>
                <a:path extrusionOk="0" h="672" w="1109">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2" name="Google Shape;3622;p95"/>
            <p:cNvSpPr/>
            <p:nvPr/>
          </p:nvSpPr>
          <p:spPr>
            <a:xfrm rot="1096618">
              <a:off x="8877167" y="4790211"/>
              <a:ext cx="141492" cy="85225"/>
            </a:xfrm>
            <a:custGeom>
              <a:rect b="b" l="l" r="r" t="t"/>
              <a:pathLst>
                <a:path extrusionOk="0" h="671" w="1114">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3" name="Google Shape;3623;p95"/>
            <p:cNvSpPr/>
            <p:nvPr/>
          </p:nvSpPr>
          <p:spPr>
            <a:xfrm rot="1096618">
              <a:off x="8956291" y="4608164"/>
              <a:ext cx="167403" cy="113676"/>
            </a:xfrm>
            <a:custGeom>
              <a:rect b="b" l="l" r="r" t="t"/>
              <a:pathLst>
                <a:path extrusionOk="0" h="895" w="1318">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4" name="Google Shape;3624;p95"/>
            <p:cNvSpPr/>
            <p:nvPr/>
          </p:nvSpPr>
          <p:spPr>
            <a:xfrm rot="1096618">
              <a:off x="9137599" y="4889456"/>
              <a:ext cx="119646" cy="94624"/>
            </a:xfrm>
            <a:custGeom>
              <a:rect b="b" l="l" r="r" t="t"/>
              <a:pathLst>
                <a:path extrusionOk="0" h="745" w="942">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5" name="Google Shape;3625;p95"/>
            <p:cNvSpPr/>
            <p:nvPr/>
          </p:nvSpPr>
          <p:spPr>
            <a:xfrm rot="1096618">
              <a:off x="8906975" y="5001147"/>
              <a:ext cx="117233" cy="76716"/>
            </a:xfrm>
            <a:custGeom>
              <a:rect b="b" l="l" r="r" t="t"/>
              <a:pathLst>
                <a:path extrusionOk="0" h="604" w="923">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6" name="Google Shape;3626;p95"/>
            <p:cNvSpPr/>
            <p:nvPr/>
          </p:nvSpPr>
          <p:spPr>
            <a:xfrm rot="1096618">
              <a:off x="9146744" y="5050523"/>
              <a:ext cx="105293" cy="80907"/>
            </a:xfrm>
            <a:custGeom>
              <a:rect b="b" l="l" r="r" t="t"/>
              <a:pathLst>
                <a:path extrusionOk="0" h="637" w="829">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7" name="Google Shape;3627;p95"/>
            <p:cNvSpPr/>
            <p:nvPr/>
          </p:nvSpPr>
          <p:spPr>
            <a:xfrm rot="1096618">
              <a:off x="8549755" y="4840186"/>
              <a:ext cx="129426" cy="90052"/>
            </a:xfrm>
            <a:custGeom>
              <a:rect b="b" l="l" r="r" t="t"/>
              <a:pathLst>
                <a:path extrusionOk="0" h="709" w="1019">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8" name="Google Shape;3628;p95"/>
            <p:cNvSpPr/>
            <p:nvPr/>
          </p:nvSpPr>
          <p:spPr>
            <a:xfrm rot="1096618">
              <a:off x="8437409" y="4590545"/>
              <a:ext cx="139206" cy="95132"/>
            </a:xfrm>
            <a:custGeom>
              <a:rect b="b" l="l" r="r" t="t"/>
              <a:pathLst>
                <a:path extrusionOk="0" h="749" w="1096">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9" name="Google Shape;3629;p95"/>
            <p:cNvSpPr/>
            <p:nvPr/>
          </p:nvSpPr>
          <p:spPr>
            <a:xfrm rot="1096618">
              <a:off x="8716238" y="4954068"/>
              <a:ext cx="132220" cy="104404"/>
            </a:xfrm>
            <a:custGeom>
              <a:rect b="b" l="l" r="r" t="t"/>
              <a:pathLst>
                <a:path extrusionOk="0" h="822" w="1041">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0" name="Google Shape;3630;p95"/>
            <p:cNvSpPr/>
            <p:nvPr/>
          </p:nvSpPr>
          <p:spPr>
            <a:xfrm rot="1096618">
              <a:off x="8960123" y="5180073"/>
              <a:ext cx="110374" cy="81161"/>
            </a:xfrm>
            <a:custGeom>
              <a:rect b="b" l="l" r="r" t="t"/>
              <a:pathLst>
                <a:path extrusionOk="0" h="639" w="869">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1" name="Google Shape;3631;p95"/>
            <p:cNvSpPr/>
            <p:nvPr/>
          </p:nvSpPr>
          <p:spPr>
            <a:xfrm rot="1096618">
              <a:off x="8751733" y="5191543"/>
              <a:ext cx="105293" cy="84082"/>
            </a:xfrm>
            <a:custGeom>
              <a:rect b="b" l="l" r="r" t="t"/>
              <a:pathLst>
                <a:path extrusionOk="0" h="662" w="829">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2" name="Google Shape;3632;p95"/>
            <p:cNvSpPr/>
            <p:nvPr/>
          </p:nvSpPr>
          <p:spPr>
            <a:xfrm rot="1096618">
              <a:off x="8435121" y="4410978"/>
              <a:ext cx="139079" cy="101991"/>
            </a:xfrm>
            <a:custGeom>
              <a:rect b="b" l="l" r="r" t="t"/>
              <a:pathLst>
                <a:path extrusionOk="0" h="803" w="1095">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3" name="Google Shape;3633;p95"/>
            <p:cNvSpPr/>
            <p:nvPr/>
          </p:nvSpPr>
          <p:spPr>
            <a:xfrm rot="1096618">
              <a:off x="8471804" y="4999717"/>
              <a:ext cx="122567" cy="88020"/>
            </a:xfrm>
            <a:custGeom>
              <a:rect b="b" l="l" r="r" t="t"/>
              <a:pathLst>
                <a:path extrusionOk="0" h="693" w="965">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4" name="Google Shape;3634;p95"/>
            <p:cNvSpPr/>
            <p:nvPr/>
          </p:nvSpPr>
          <p:spPr>
            <a:xfrm rot="1096618">
              <a:off x="8338624" y="4699891"/>
              <a:ext cx="143778" cy="93862"/>
            </a:xfrm>
            <a:custGeom>
              <a:rect b="b" l="l" r="r" t="t"/>
              <a:pathLst>
                <a:path extrusionOk="0" h="739" w="1132">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35" name="Google Shape;3635;p95"/>
          <p:cNvSpPr/>
          <p:nvPr/>
        </p:nvSpPr>
        <p:spPr>
          <a:xfrm rot="-7192801">
            <a:off x="7214291" y="-513966"/>
            <a:ext cx="3071675" cy="1264403"/>
          </a:xfrm>
          <a:custGeom>
            <a:rect b="b" l="l" r="r" t="t"/>
            <a:pathLst>
              <a:path extrusionOk="0" h="9186" w="22316">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6" name="Google Shape;3636;p95"/>
          <p:cNvSpPr/>
          <p:nvPr/>
        </p:nvSpPr>
        <p:spPr>
          <a:xfrm rot="9899926">
            <a:off x="-1374672" y="-567080"/>
            <a:ext cx="3819562" cy="1572302"/>
          </a:xfrm>
          <a:custGeom>
            <a:rect b="b" l="l" r="r" t="t"/>
            <a:pathLst>
              <a:path extrusionOk="0" h="9186" w="22316">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1_1">
    <p:spTree>
      <p:nvGrpSpPr>
        <p:cNvPr id="3637" name="Shape 3637"/>
        <p:cNvGrpSpPr/>
        <p:nvPr/>
      </p:nvGrpSpPr>
      <p:grpSpPr>
        <a:xfrm>
          <a:off x="0" y="0"/>
          <a:ext cx="0" cy="0"/>
          <a:chOff x="0" y="0"/>
          <a:chExt cx="0" cy="0"/>
        </a:xfrm>
      </p:grpSpPr>
      <p:sp>
        <p:nvSpPr>
          <p:cNvPr id="3638" name="Google Shape;3638;p96"/>
          <p:cNvSpPr/>
          <p:nvPr/>
        </p:nvSpPr>
        <p:spPr>
          <a:xfrm rot="3785861">
            <a:off x="8142422" y="-897857"/>
            <a:ext cx="2683335" cy="2138545"/>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9" name="Google Shape;3639;p96"/>
          <p:cNvSpPr/>
          <p:nvPr/>
        </p:nvSpPr>
        <p:spPr>
          <a:xfrm rot="-4452864">
            <a:off x="7890656" y="4190515"/>
            <a:ext cx="2683326" cy="2138537"/>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0" name="Google Shape;3640;p96"/>
          <p:cNvSpPr/>
          <p:nvPr/>
        </p:nvSpPr>
        <p:spPr>
          <a:xfrm rot="-4452864">
            <a:off x="-1829069" y="4433515"/>
            <a:ext cx="2683326" cy="2138537"/>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1" name="Google Shape;3641;p96"/>
          <p:cNvSpPr/>
          <p:nvPr/>
        </p:nvSpPr>
        <p:spPr>
          <a:xfrm rot="5595821">
            <a:off x="-1361465" y="-897865"/>
            <a:ext cx="2683338" cy="2138548"/>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2" name="Google Shape;3642;p96"/>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p:txBody>
      </p:sp>
      <p:sp>
        <p:nvSpPr>
          <p:cNvPr id="3643" name="Google Shape;3643;p96"/>
          <p:cNvSpPr txBox="1"/>
          <p:nvPr>
            <p:ph idx="1" type="subTitle"/>
          </p:nvPr>
        </p:nvSpPr>
        <p:spPr>
          <a:xfrm>
            <a:off x="724125" y="2343367"/>
            <a:ext cx="23160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644" name="Google Shape;3644;p96"/>
          <p:cNvSpPr txBox="1"/>
          <p:nvPr>
            <p:ph idx="2" type="title"/>
          </p:nvPr>
        </p:nvSpPr>
        <p:spPr>
          <a:xfrm>
            <a:off x="724125" y="2116520"/>
            <a:ext cx="2316000" cy="243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3645" name="Google Shape;3645;p96"/>
          <p:cNvSpPr txBox="1"/>
          <p:nvPr>
            <p:ph hasCustomPrompt="1" idx="3" type="title"/>
          </p:nvPr>
        </p:nvSpPr>
        <p:spPr>
          <a:xfrm>
            <a:off x="724137" y="1540773"/>
            <a:ext cx="2316000" cy="439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4800">
                <a:solidFill>
                  <a:schemeClr val="accent5"/>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646" name="Google Shape;3646;p96"/>
          <p:cNvSpPr txBox="1"/>
          <p:nvPr>
            <p:ph idx="4" type="subTitle"/>
          </p:nvPr>
        </p:nvSpPr>
        <p:spPr>
          <a:xfrm>
            <a:off x="3413996" y="2343367"/>
            <a:ext cx="23160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647" name="Google Shape;3647;p96"/>
          <p:cNvSpPr txBox="1"/>
          <p:nvPr>
            <p:ph idx="5" type="title"/>
          </p:nvPr>
        </p:nvSpPr>
        <p:spPr>
          <a:xfrm>
            <a:off x="3413999" y="2116520"/>
            <a:ext cx="2316000" cy="243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3648" name="Google Shape;3648;p96"/>
          <p:cNvSpPr txBox="1"/>
          <p:nvPr>
            <p:ph hasCustomPrompt="1" idx="6" type="title"/>
          </p:nvPr>
        </p:nvSpPr>
        <p:spPr>
          <a:xfrm>
            <a:off x="3414008" y="1540773"/>
            <a:ext cx="2316000" cy="439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4800">
                <a:solidFill>
                  <a:schemeClr val="lt2"/>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649" name="Google Shape;3649;p96"/>
          <p:cNvSpPr txBox="1"/>
          <p:nvPr>
            <p:ph idx="7" type="subTitle"/>
          </p:nvPr>
        </p:nvSpPr>
        <p:spPr>
          <a:xfrm>
            <a:off x="6103866" y="2343367"/>
            <a:ext cx="23160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650" name="Google Shape;3650;p96"/>
          <p:cNvSpPr txBox="1"/>
          <p:nvPr>
            <p:ph idx="8" type="title"/>
          </p:nvPr>
        </p:nvSpPr>
        <p:spPr>
          <a:xfrm>
            <a:off x="6103872" y="2116520"/>
            <a:ext cx="2316000" cy="243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3651" name="Google Shape;3651;p96"/>
          <p:cNvSpPr txBox="1"/>
          <p:nvPr>
            <p:ph hasCustomPrompt="1" idx="9" type="title"/>
          </p:nvPr>
        </p:nvSpPr>
        <p:spPr>
          <a:xfrm>
            <a:off x="6103879" y="1540773"/>
            <a:ext cx="2316000" cy="439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4800">
                <a:solidFill>
                  <a:schemeClr val="accent3"/>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652" name="Google Shape;3652;p96"/>
          <p:cNvSpPr txBox="1"/>
          <p:nvPr>
            <p:ph idx="13" type="subTitle"/>
          </p:nvPr>
        </p:nvSpPr>
        <p:spPr>
          <a:xfrm>
            <a:off x="724125" y="3904708"/>
            <a:ext cx="23160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653" name="Google Shape;3653;p96"/>
          <p:cNvSpPr txBox="1"/>
          <p:nvPr>
            <p:ph idx="14" type="title"/>
          </p:nvPr>
        </p:nvSpPr>
        <p:spPr>
          <a:xfrm>
            <a:off x="724125" y="3677861"/>
            <a:ext cx="2316000" cy="243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3654" name="Google Shape;3654;p96"/>
          <p:cNvSpPr txBox="1"/>
          <p:nvPr>
            <p:ph hasCustomPrompt="1" idx="15" type="title"/>
          </p:nvPr>
        </p:nvSpPr>
        <p:spPr>
          <a:xfrm>
            <a:off x="724137" y="3102114"/>
            <a:ext cx="2316000" cy="439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4800">
                <a:solidFill>
                  <a:schemeClr val="accent2"/>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655" name="Google Shape;3655;p96"/>
          <p:cNvSpPr txBox="1"/>
          <p:nvPr>
            <p:ph idx="16" type="subTitle"/>
          </p:nvPr>
        </p:nvSpPr>
        <p:spPr>
          <a:xfrm>
            <a:off x="3413996" y="3904708"/>
            <a:ext cx="23160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656" name="Google Shape;3656;p96"/>
          <p:cNvSpPr txBox="1"/>
          <p:nvPr>
            <p:ph idx="17" type="title"/>
          </p:nvPr>
        </p:nvSpPr>
        <p:spPr>
          <a:xfrm>
            <a:off x="3413999" y="3677861"/>
            <a:ext cx="2316000" cy="243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3657" name="Google Shape;3657;p96"/>
          <p:cNvSpPr txBox="1"/>
          <p:nvPr>
            <p:ph hasCustomPrompt="1" idx="18" type="title"/>
          </p:nvPr>
        </p:nvSpPr>
        <p:spPr>
          <a:xfrm>
            <a:off x="3414008" y="3102114"/>
            <a:ext cx="2316000" cy="439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4800">
                <a:solidFill>
                  <a:schemeClr val="accent4"/>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658" name="Google Shape;3658;p96"/>
          <p:cNvSpPr txBox="1"/>
          <p:nvPr>
            <p:ph idx="19" type="subTitle"/>
          </p:nvPr>
        </p:nvSpPr>
        <p:spPr>
          <a:xfrm>
            <a:off x="6103866" y="3904708"/>
            <a:ext cx="23160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659" name="Google Shape;3659;p96"/>
          <p:cNvSpPr txBox="1"/>
          <p:nvPr>
            <p:ph idx="20" type="title"/>
          </p:nvPr>
        </p:nvSpPr>
        <p:spPr>
          <a:xfrm>
            <a:off x="6103872" y="3677861"/>
            <a:ext cx="2316000" cy="243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3660" name="Google Shape;3660;p96"/>
          <p:cNvSpPr txBox="1"/>
          <p:nvPr>
            <p:ph hasCustomPrompt="1" idx="21" type="title"/>
          </p:nvPr>
        </p:nvSpPr>
        <p:spPr>
          <a:xfrm>
            <a:off x="6103879" y="3102114"/>
            <a:ext cx="2316000" cy="439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4800">
                <a:solidFill>
                  <a:schemeClr val="accent5"/>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grpSp>
        <p:nvGrpSpPr>
          <p:cNvPr id="3661" name="Google Shape;3661;p96"/>
          <p:cNvGrpSpPr/>
          <p:nvPr/>
        </p:nvGrpSpPr>
        <p:grpSpPr>
          <a:xfrm rot="9401011">
            <a:off x="123746" y="91426"/>
            <a:ext cx="973981" cy="753848"/>
            <a:chOff x="1642400" y="1129775"/>
            <a:chExt cx="193200" cy="144025"/>
          </a:xfrm>
        </p:grpSpPr>
        <p:sp>
          <p:nvSpPr>
            <p:cNvPr id="3662" name="Google Shape;3662;p96"/>
            <p:cNvSpPr/>
            <p:nvPr/>
          </p:nvSpPr>
          <p:spPr>
            <a:xfrm>
              <a:off x="1689450" y="1135650"/>
              <a:ext cx="36800" cy="21925"/>
            </a:xfrm>
            <a:custGeom>
              <a:rect b="b" l="l" r="r" t="t"/>
              <a:pathLst>
                <a:path extrusionOk="0" h="877" w="1472">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3" name="Google Shape;3663;p96"/>
            <p:cNvSpPr/>
            <p:nvPr/>
          </p:nvSpPr>
          <p:spPr>
            <a:xfrm>
              <a:off x="1731425" y="1143750"/>
              <a:ext cx="30675" cy="19025"/>
            </a:xfrm>
            <a:custGeom>
              <a:rect b="b" l="l" r="r" t="t"/>
              <a:pathLst>
                <a:path extrusionOk="0" h="761" w="1227">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4" name="Google Shape;3664;p96"/>
            <p:cNvSpPr/>
            <p:nvPr/>
          </p:nvSpPr>
          <p:spPr>
            <a:xfrm>
              <a:off x="1718300" y="1173100"/>
              <a:ext cx="27725" cy="16800"/>
            </a:xfrm>
            <a:custGeom>
              <a:rect b="b" l="l" r="r" t="t"/>
              <a:pathLst>
                <a:path extrusionOk="0" h="672" w="1109">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5" name="Google Shape;3665;p96"/>
            <p:cNvSpPr/>
            <p:nvPr/>
          </p:nvSpPr>
          <p:spPr>
            <a:xfrm>
              <a:off x="1748375" y="1173375"/>
              <a:ext cx="27850" cy="16775"/>
            </a:xfrm>
            <a:custGeom>
              <a:rect b="b" l="l" r="r" t="t"/>
              <a:pathLst>
                <a:path extrusionOk="0" h="671" w="1114">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6" name="Google Shape;3666;p96"/>
            <p:cNvSpPr/>
            <p:nvPr/>
          </p:nvSpPr>
          <p:spPr>
            <a:xfrm>
              <a:off x="1752675" y="1133525"/>
              <a:ext cx="32950" cy="22375"/>
            </a:xfrm>
            <a:custGeom>
              <a:rect b="b" l="l" r="r" t="t"/>
              <a:pathLst>
                <a:path extrusionOk="0" h="895" w="1318">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7" name="Google Shape;3667;p96"/>
            <p:cNvSpPr/>
            <p:nvPr/>
          </p:nvSpPr>
          <p:spPr>
            <a:xfrm>
              <a:off x="1803575" y="1176475"/>
              <a:ext cx="23550" cy="18625"/>
            </a:xfrm>
            <a:custGeom>
              <a:rect b="b" l="l" r="r" t="t"/>
              <a:pathLst>
                <a:path extrusionOk="0" h="745" w="942">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8" name="Google Shape;3668;p96"/>
            <p:cNvSpPr/>
            <p:nvPr/>
          </p:nvSpPr>
          <p:spPr>
            <a:xfrm>
              <a:off x="1766825" y="1211750"/>
              <a:ext cx="23075" cy="15100"/>
            </a:xfrm>
            <a:custGeom>
              <a:rect b="b" l="l" r="r" t="t"/>
              <a:pathLst>
                <a:path extrusionOk="0" h="604" w="923">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9" name="Google Shape;3669;p96"/>
            <p:cNvSpPr/>
            <p:nvPr/>
          </p:nvSpPr>
          <p:spPr>
            <a:xfrm>
              <a:off x="1814875" y="1206525"/>
              <a:ext cx="20725" cy="15925"/>
            </a:xfrm>
            <a:custGeom>
              <a:rect b="b" l="l" r="r" t="t"/>
              <a:pathLst>
                <a:path extrusionOk="0" h="637" w="829">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0" name="Google Shape;3670;p96"/>
            <p:cNvSpPr/>
            <p:nvPr/>
          </p:nvSpPr>
          <p:spPr>
            <a:xfrm>
              <a:off x="1690475" y="1203275"/>
              <a:ext cx="25475" cy="17725"/>
            </a:xfrm>
            <a:custGeom>
              <a:rect b="b" l="l" r="r" t="t"/>
              <a:pathLst>
                <a:path extrusionOk="0" h="709" w="1019">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1" name="Google Shape;3671;p96"/>
            <p:cNvSpPr/>
            <p:nvPr/>
          </p:nvSpPr>
          <p:spPr>
            <a:xfrm>
              <a:off x="1654175" y="1163225"/>
              <a:ext cx="27400" cy="18725"/>
            </a:xfrm>
            <a:custGeom>
              <a:rect b="b" l="l" r="r" t="t"/>
              <a:pathLst>
                <a:path extrusionOk="0" h="749" w="1096">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2" name="Google Shape;3672;p96"/>
            <p:cNvSpPr/>
            <p:nvPr/>
          </p:nvSpPr>
          <p:spPr>
            <a:xfrm>
              <a:off x="1729050" y="1214125"/>
              <a:ext cx="26025" cy="20550"/>
            </a:xfrm>
            <a:custGeom>
              <a:rect b="b" l="l" r="r" t="t"/>
              <a:pathLst>
                <a:path extrusionOk="0" h="822" w="1041">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3" name="Google Shape;3673;p96"/>
            <p:cNvSpPr/>
            <p:nvPr/>
          </p:nvSpPr>
          <p:spPr>
            <a:xfrm>
              <a:off x="1787975" y="1242100"/>
              <a:ext cx="21725" cy="15975"/>
            </a:xfrm>
            <a:custGeom>
              <a:rect b="b" l="l" r="r" t="t"/>
              <a:pathLst>
                <a:path extrusionOk="0" h="639" w="869">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4" name="Google Shape;3674;p96"/>
            <p:cNvSpPr/>
            <p:nvPr/>
          </p:nvSpPr>
          <p:spPr>
            <a:xfrm>
              <a:off x="1749850" y="1257250"/>
              <a:ext cx="20725" cy="16550"/>
            </a:xfrm>
            <a:custGeom>
              <a:rect b="b" l="l" r="r" t="t"/>
              <a:pathLst>
                <a:path extrusionOk="0" h="662" w="829">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5" name="Google Shape;3675;p96"/>
            <p:cNvSpPr/>
            <p:nvPr/>
          </p:nvSpPr>
          <p:spPr>
            <a:xfrm>
              <a:off x="1642875" y="1129775"/>
              <a:ext cx="27375" cy="20075"/>
            </a:xfrm>
            <a:custGeom>
              <a:rect b="b" l="l" r="r" t="t"/>
              <a:pathLst>
                <a:path extrusionOk="0" h="803" w="1095">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6" name="Google Shape;3676;p96"/>
            <p:cNvSpPr/>
            <p:nvPr/>
          </p:nvSpPr>
          <p:spPr>
            <a:xfrm>
              <a:off x="1685725" y="1238125"/>
              <a:ext cx="24125" cy="17325"/>
            </a:xfrm>
            <a:custGeom>
              <a:rect b="b" l="l" r="r" t="t"/>
              <a:pathLst>
                <a:path extrusionOk="0" h="693" w="965">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7" name="Google Shape;3677;p96"/>
            <p:cNvSpPr/>
            <p:nvPr/>
          </p:nvSpPr>
          <p:spPr>
            <a:xfrm>
              <a:off x="1642400" y="1189625"/>
              <a:ext cx="28300" cy="18475"/>
            </a:xfrm>
            <a:custGeom>
              <a:rect b="b" l="l" r="r" t="t"/>
              <a:pathLst>
                <a:path extrusionOk="0" h="739" w="1132">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78" name="Google Shape;3678;p96"/>
          <p:cNvGrpSpPr/>
          <p:nvPr/>
        </p:nvGrpSpPr>
        <p:grpSpPr>
          <a:xfrm rot="1024943">
            <a:off x="7935185" y="51235"/>
            <a:ext cx="1167069" cy="834182"/>
            <a:chOff x="3287500" y="1126625"/>
            <a:chExt cx="222800" cy="159250"/>
          </a:xfrm>
        </p:grpSpPr>
        <p:sp>
          <p:nvSpPr>
            <p:cNvPr id="3679" name="Google Shape;3679;p96"/>
            <p:cNvSpPr/>
            <p:nvPr/>
          </p:nvSpPr>
          <p:spPr>
            <a:xfrm>
              <a:off x="3337825" y="1214725"/>
              <a:ext cx="15625" cy="15625"/>
            </a:xfrm>
            <a:custGeom>
              <a:rect b="b" l="l" r="r" t="t"/>
              <a:pathLst>
                <a:path extrusionOk="0" h="625" w="625">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0" name="Google Shape;3680;p96"/>
            <p:cNvSpPr/>
            <p:nvPr/>
          </p:nvSpPr>
          <p:spPr>
            <a:xfrm>
              <a:off x="3356700" y="1177075"/>
              <a:ext cx="13725" cy="13700"/>
            </a:xfrm>
            <a:custGeom>
              <a:rect b="b" l="l" r="r" t="t"/>
              <a:pathLst>
                <a:path extrusionOk="0" h="548" w="549">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1" name="Google Shape;3681;p96"/>
            <p:cNvSpPr/>
            <p:nvPr/>
          </p:nvSpPr>
          <p:spPr>
            <a:xfrm>
              <a:off x="3409075" y="1193000"/>
              <a:ext cx="12225" cy="12350"/>
            </a:xfrm>
            <a:custGeom>
              <a:rect b="b" l="l" r="r" t="t"/>
              <a:pathLst>
                <a:path extrusionOk="0" h="494" w="489">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2" name="Google Shape;3682;p96"/>
            <p:cNvSpPr/>
            <p:nvPr/>
          </p:nvSpPr>
          <p:spPr>
            <a:xfrm>
              <a:off x="3418450" y="1148800"/>
              <a:ext cx="9875" cy="9850"/>
            </a:xfrm>
            <a:custGeom>
              <a:rect b="b" l="l" r="r" t="t"/>
              <a:pathLst>
                <a:path extrusionOk="0" h="394" w="395">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3" name="Google Shape;3683;p96"/>
            <p:cNvSpPr/>
            <p:nvPr/>
          </p:nvSpPr>
          <p:spPr>
            <a:xfrm>
              <a:off x="3381250" y="1238050"/>
              <a:ext cx="7025" cy="7075"/>
            </a:xfrm>
            <a:custGeom>
              <a:rect b="b" l="l" r="r" t="t"/>
              <a:pathLst>
                <a:path extrusionOk="0" h="283" w="281">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4" name="Google Shape;3684;p96"/>
            <p:cNvSpPr/>
            <p:nvPr/>
          </p:nvSpPr>
          <p:spPr>
            <a:xfrm>
              <a:off x="3390175" y="1183175"/>
              <a:ext cx="9425" cy="9600"/>
            </a:xfrm>
            <a:custGeom>
              <a:rect b="b" l="l" r="r" t="t"/>
              <a:pathLst>
                <a:path extrusionOk="0" h="384" w="377">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5" name="Google Shape;3685;p96"/>
            <p:cNvSpPr/>
            <p:nvPr/>
          </p:nvSpPr>
          <p:spPr>
            <a:xfrm>
              <a:off x="3327525" y="1165750"/>
              <a:ext cx="9875" cy="10200"/>
            </a:xfrm>
            <a:custGeom>
              <a:rect b="b" l="l" r="r" t="t"/>
              <a:pathLst>
                <a:path extrusionOk="0" h="408" w="395">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6" name="Google Shape;3686;p96"/>
            <p:cNvSpPr/>
            <p:nvPr/>
          </p:nvSpPr>
          <p:spPr>
            <a:xfrm>
              <a:off x="3287500" y="1206700"/>
              <a:ext cx="7475" cy="7150"/>
            </a:xfrm>
            <a:custGeom>
              <a:rect b="b" l="l" r="r" t="t"/>
              <a:pathLst>
                <a:path extrusionOk="0" h="286" w="299">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7" name="Google Shape;3687;p96"/>
            <p:cNvSpPr/>
            <p:nvPr/>
          </p:nvSpPr>
          <p:spPr>
            <a:xfrm>
              <a:off x="3344500" y="1140750"/>
              <a:ext cx="15950" cy="16100"/>
            </a:xfrm>
            <a:custGeom>
              <a:rect b="b" l="l" r="r" t="t"/>
              <a:pathLst>
                <a:path extrusionOk="0" h="644" w="638">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8" name="Google Shape;3688;p96"/>
            <p:cNvSpPr/>
            <p:nvPr/>
          </p:nvSpPr>
          <p:spPr>
            <a:xfrm>
              <a:off x="3443450" y="1197725"/>
              <a:ext cx="9850" cy="8850"/>
            </a:xfrm>
            <a:custGeom>
              <a:rect b="b" l="l" r="r" t="t"/>
              <a:pathLst>
                <a:path extrusionOk="0" h="354" w="394">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9" name="Google Shape;3689;p96"/>
            <p:cNvSpPr/>
            <p:nvPr/>
          </p:nvSpPr>
          <p:spPr>
            <a:xfrm>
              <a:off x="3430675" y="1243000"/>
              <a:ext cx="19350" cy="18600"/>
            </a:xfrm>
            <a:custGeom>
              <a:rect b="b" l="l" r="r" t="t"/>
              <a:pathLst>
                <a:path extrusionOk="0" h="744" w="774">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0" name="Google Shape;3690;p96"/>
            <p:cNvSpPr/>
            <p:nvPr/>
          </p:nvSpPr>
          <p:spPr>
            <a:xfrm>
              <a:off x="3473525" y="1186900"/>
              <a:ext cx="8500" cy="9525"/>
            </a:xfrm>
            <a:custGeom>
              <a:rect b="b" l="l" r="r" t="t"/>
              <a:pathLst>
                <a:path extrusionOk="0" h="381" w="34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1" name="Google Shape;3691;p96"/>
            <p:cNvSpPr/>
            <p:nvPr/>
          </p:nvSpPr>
          <p:spPr>
            <a:xfrm>
              <a:off x="3476350" y="1223650"/>
              <a:ext cx="14725" cy="11350"/>
            </a:xfrm>
            <a:custGeom>
              <a:rect b="b" l="l" r="r" t="t"/>
              <a:pathLst>
                <a:path extrusionOk="0" h="454" w="589">
                  <a:moveTo>
                    <a:pt x="304" y="1"/>
                  </a:moveTo>
                  <a:cubicBezTo>
                    <a:pt x="1" y="1"/>
                    <a:pt x="1" y="453"/>
                    <a:pt x="304" y="453"/>
                  </a:cubicBezTo>
                  <a:cubicBezTo>
                    <a:pt x="589" y="453"/>
                    <a:pt x="589" y="1"/>
                    <a:pt x="30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2" name="Google Shape;3692;p96"/>
            <p:cNvSpPr/>
            <p:nvPr/>
          </p:nvSpPr>
          <p:spPr>
            <a:xfrm>
              <a:off x="3343025" y="1267550"/>
              <a:ext cx="12350" cy="11775"/>
            </a:xfrm>
            <a:custGeom>
              <a:rect b="b" l="l" r="r" t="t"/>
              <a:pathLst>
                <a:path extrusionOk="0" h="471" w="494">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3" name="Google Shape;3693;p96"/>
            <p:cNvSpPr/>
            <p:nvPr/>
          </p:nvSpPr>
          <p:spPr>
            <a:xfrm>
              <a:off x="3395825" y="1278400"/>
              <a:ext cx="8075" cy="7475"/>
            </a:xfrm>
            <a:custGeom>
              <a:rect b="b" l="l" r="r" t="t"/>
              <a:pathLst>
                <a:path extrusionOk="0" h="299" w="323">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4" name="Google Shape;3694;p96"/>
            <p:cNvSpPr/>
            <p:nvPr/>
          </p:nvSpPr>
          <p:spPr>
            <a:xfrm>
              <a:off x="3462775" y="1252950"/>
              <a:ext cx="21625" cy="21625"/>
            </a:xfrm>
            <a:custGeom>
              <a:rect b="b" l="l" r="r" t="t"/>
              <a:pathLst>
                <a:path extrusionOk="0" h="865" w="865">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5" name="Google Shape;3695;p96"/>
            <p:cNvSpPr/>
            <p:nvPr/>
          </p:nvSpPr>
          <p:spPr>
            <a:xfrm>
              <a:off x="3297325" y="1241075"/>
              <a:ext cx="13250" cy="13250"/>
            </a:xfrm>
            <a:custGeom>
              <a:rect b="b" l="l" r="r" t="t"/>
              <a:pathLst>
                <a:path extrusionOk="0" h="530" w="53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6" name="Google Shape;3696;p96"/>
            <p:cNvSpPr/>
            <p:nvPr/>
          </p:nvSpPr>
          <p:spPr>
            <a:xfrm>
              <a:off x="3377975" y="1126625"/>
              <a:ext cx="12225" cy="12225"/>
            </a:xfrm>
            <a:custGeom>
              <a:rect b="b" l="l" r="r" t="t"/>
              <a:pathLst>
                <a:path extrusionOk="0" h="489" w="489">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7" name="Google Shape;3697;p96"/>
            <p:cNvSpPr/>
            <p:nvPr/>
          </p:nvSpPr>
          <p:spPr>
            <a:xfrm>
              <a:off x="3460400" y="1153425"/>
              <a:ext cx="15525" cy="16075"/>
            </a:xfrm>
            <a:custGeom>
              <a:rect b="b" l="l" r="r" t="t"/>
              <a:pathLst>
                <a:path extrusionOk="0" h="643" w="621">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8" name="Google Shape;3698;p96"/>
            <p:cNvSpPr/>
            <p:nvPr/>
          </p:nvSpPr>
          <p:spPr>
            <a:xfrm>
              <a:off x="3501800" y="1203425"/>
              <a:ext cx="8500" cy="7600"/>
            </a:xfrm>
            <a:custGeom>
              <a:rect b="b" l="l" r="r" t="t"/>
              <a:pathLst>
                <a:path extrusionOk="0" h="304" w="34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9" name="Google Shape;3699;p96"/>
            <p:cNvSpPr/>
            <p:nvPr/>
          </p:nvSpPr>
          <p:spPr>
            <a:xfrm>
              <a:off x="3370850" y="1211000"/>
              <a:ext cx="8950" cy="8950"/>
            </a:xfrm>
            <a:custGeom>
              <a:rect b="b" l="l" r="r" t="t"/>
              <a:pathLst>
                <a:path extrusionOk="0" h="358" w="358">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00" name="Google Shape;3700;p96"/>
          <p:cNvGrpSpPr/>
          <p:nvPr/>
        </p:nvGrpSpPr>
        <p:grpSpPr>
          <a:xfrm>
            <a:off x="8185518" y="4127845"/>
            <a:ext cx="882445" cy="951313"/>
            <a:chOff x="301225" y="1363100"/>
            <a:chExt cx="229600" cy="247525"/>
          </a:xfrm>
        </p:grpSpPr>
        <p:sp>
          <p:nvSpPr>
            <p:cNvPr id="3701" name="Google Shape;3701;p96"/>
            <p:cNvSpPr/>
            <p:nvPr/>
          </p:nvSpPr>
          <p:spPr>
            <a:xfrm>
              <a:off x="301225" y="1472875"/>
              <a:ext cx="37800" cy="28500"/>
            </a:xfrm>
            <a:custGeom>
              <a:rect b="b" l="l" r="r" t="t"/>
              <a:pathLst>
                <a:path extrusionOk="0" h="1140" w="1512">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2" name="Google Shape;3702;p96"/>
            <p:cNvSpPr/>
            <p:nvPr/>
          </p:nvSpPr>
          <p:spPr>
            <a:xfrm>
              <a:off x="338825" y="1530800"/>
              <a:ext cx="41575" cy="33275"/>
            </a:xfrm>
            <a:custGeom>
              <a:rect b="b" l="l" r="r" t="t"/>
              <a:pathLst>
                <a:path extrusionOk="0" h="1331" w="1663">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3" name="Google Shape;3703;p96"/>
            <p:cNvSpPr/>
            <p:nvPr/>
          </p:nvSpPr>
          <p:spPr>
            <a:xfrm>
              <a:off x="388425" y="1570900"/>
              <a:ext cx="46275" cy="39725"/>
            </a:xfrm>
            <a:custGeom>
              <a:rect b="b" l="l" r="r" t="t"/>
              <a:pathLst>
                <a:path extrusionOk="0" h="1589" w="1851">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4" name="Google Shape;3704;p96"/>
            <p:cNvSpPr/>
            <p:nvPr/>
          </p:nvSpPr>
          <p:spPr>
            <a:xfrm>
              <a:off x="448325" y="1484475"/>
              <a:ext cx="51400" cy="37925"/>
            </a:xfrm>
            <a:custGeom>
              <a:rect b="b" l="l" r="r" t="t"/>
              <a:pathLst>
                <a:path extrusionOk="0" h="1517" w="2056">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5" name="Google Shape;3705;p96"/>
            <p:cNvSpPr/>
            <p:nvPr/>
          </p:nvSpPr>
          <p:spPr>
            <a:xfrm>
              <a:off x="387500" y="1460175"/>
              <a:ext cx="47650" cy="42525"/>
            </a:xfrm>
            <a:custGeom>
              <a:rect b="b" l="l" r="r" t="t"/>
              <a:pathLst>
                <a:path extrusionOk="0" h="1701" w="1906">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6" name="Google Shape;3706;p96"/>
            <p:cNvSpPr/>
            <p:nvPr/>
          </p:nvSpPr>
          <p:spPr>
            <a:xfrm>
              <a:off x="484175" y="1551650"/>
              <a:ext cx="46650" cy="44275"/>
            </a:xfrm>
            <a:custGeom>
              <a:rect b="b" l="l" r="r" t="t"/>
              <a:pathLst>
                <a:path extrusionOk="0" h="1771" w="1866">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7" name="Google Shape;3707;p96"/>
            <p:cNvSpPr/>
            <p:nvPr/>
          </p:nvSpPr>
          <p:spPr>
            <a:xfrm>
              <a:off x="349400" y="1408650"/>
              <a:ext cx="27725" cy="23625"/>
            </a:xfrm>
            <a:custGeom>
              <a:rect b="b" l="l" r="r" t="t"/>
              <a:pathLst>
                <a:path extrusionOk="0" h="945" w="1109">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8" name="Google Shape;3708;p96"/>
            <p:cNvSpPr/>
            <p:nvPr/>
          </p:nvSpPr>
          <p:spPr>
            <a:xfrm>
              <a:off x="390350" y="1363100"/>
              <a:ext cx="56550" cy="41350"/>
            </a:xfrm>
            <a:custGeom>
              <a:rect b="b" l="l" r="r" t="t"/>
              <a:pathLst>
                <a:path extrusionOk="0" h="1654" w="2262">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9" name="Google Shape;3709;p96"/>
            <p:cNvSpPr/>
            <p:nvPr/>
          </p:nvSpPr>
          <p:spPr>
            <a:xfrm>
              <a:off x="441225" y="1554900"/>
              <a:ext cx="20725" cy="17000"/>
            </a:xfrm>
            <a:custGeom>
              <a:rect b="b" l="l" r="r" t="t"/>
              <a:pathLst>
                <a:path extrusionOk="0" h="680" w="829">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0" name="Google Shape;3710;p96"/>
            <p:cNvSpPr/>
            <p:nvPr/>
          </p:nvSpPr>
          <p:spPr>
            <a:xfrm>
              <a:off x="464300" y="1411200"/>
              <a:ext cx="32600" cy="22300"/>
            </a:xfrm>
            <a:custGeom>
              <a:rect b="b" l="l" r="r" t="t"/>
              <a:pathLst>
                <a:path extrusionOk="0" h="892" w="1304">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11" name="Google Shape;3711;p96"/>
          <p:cNvSpPr/>
          <p:nvPr/>
        </p:nvSpPr>
        <p:spPr>
          <a:xfrm>
            <a:off x="-448425" y="4042624"/>
            <a:ext cx="1006830" cy="1191316"/>
          </a:xfrm>
          <a:custGeom>
            <a:rect b="b" l="l" r="r" t="t"/>
            <a:pathLst>
              <a:path extrusionOk="0" h="8678" w="7334">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5">
    <p:spTree>
      <p:nvGrpSpPr>
        <p:cNvPr id="3712" name="Shape 3712"/>
        <p:cNvGrpSpPr/>
        <p:nvPr/>
      </p:nvGrpSpPr>
      <p:grpSpPr>
        <a:xfrm>
          <a:off x="0" y="0"/>
          <a:ext cx="0" cy="0"/>
          <a:chOff x="0" y="0"/>
          <a:chExt cx="0" cy="0"/>
        </a:xfrm>
      </p:grpSpPr>
      <p:sp>
        <p:nvSpPr>
          <p:cNvPr id="3713" name="Google Shape;3713;p97"/>
          <p:cNvSpPr/>
          <p:nvPr/>
        </p:nvSpPr>
        <p:spPr>
          <a:xfrm rot="9899926">
            <a:off x="-1604872" y="-338503"/>
            <a:ext cx="3819562" cy="1572302"/>
          </a:xfrm>
          <a:custGeom>
            <a:rect b="b" l="l" r="r" t="t"/>
            <a:pathLst>
              <a:path extrusionOk="0" h="9186" w="22316">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4" name="Google Shape;3714;p97"/>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715" name="Google Shape;3715;p97"/>
          <p:cNvGrpSpPr/>
          <p:nvPr/>
        </p:nvGrpSpPr>
        <p:grpSpPr>
          <a:xfrm>
            <a:off x="8070946" y="-380874"/>
            <a:ext cx="1606980" cy="2271789"/>
            <a:chOff x="581498" y="-176424"/>
            <a:chExt cx="494516" cy="699098"/>
          </a:xfrm>
        </p:grpSpPr>
        <p:sp>
          <p:nvSpPr>
            <p:cNvPr id="3716" name="Google Shape;3716;p97"/>
            <p:cNvSpPr/>
            <p:nvPr/>
          </p:nvSpPr>
          <p:spPr>
            <a:xfrm flipH="1" rot="10800000">
              <a:off x="581498" y="-176424"/>
              <a:ext cx="494516" cy="455646"/>
            </a:xfrm>
            <a:custGeom>
              <a:rect b="b" l="l" r="r" t="t"/>
              <a:pathLst>
                <a:path extrusionOk="0" h="13797" w="14974">
                  <a:moveTo>
                    <a:pt x="8230" y="1"/>
                  </a:moveTo>
                  <a:cubicBezTo>
                    <a:pt x="6711" y="1"/>
                    <a:pt x="5230" y="620"/>
                    <a:pt x="4526" y="1934"/>
                  </a:cubicBezTo>
                  <a:cubicBezTo>
                    <a:pt x="3559" y="3725"/>
                    <a:pt x="4156" y="6262"/>
                    <a:pt x="2663" y="7605"/>
                  </a:cubicBezTo>
                  <a:cubicBezTo>
                    <a:pt x="2114" y="8053"/>
                    <a:pt x="1416" y="8298"/>
                    <a:pt x="944" y="8823"/>
                  </a:cubicBezTo>
                  <a:cubicBezTo>
                    <a:pt x="1" y="9868"/>
                    <a:pt x="496" y="11635"/>
                    <a:pt x="1589" y="12506"/>
                  </a:cubicBezTo>
                  <a:cubicBezTo>
                    <a:pt x="2657" y="13378"/>
                    <a:pt x="4048" y="13797"/>
                    <a:pt x="5410" y="13797"/>
                  </a:cubicBezTo>
                  <a:cubicBezTo>
                    <a:pt x="5447" y="13797"/>
                    <a:pt x="5485" y="13797"/>
                    <a:pt x="5523" y="13796"/>
                  </a:cubicBezTo>
                  <a:cubicBezTo>
                    <a:pt x="8508" y="13796"/>
                    <a:pt x="12908" y="11581"/>
                    <a:pt x="13952" y="8548"/>
                  </a:cubicBezTo>
                  <a:cubicBezTo>
                    <a:pt x="14973" y="5516"/>
                    <a:pt x="13409" y="1832"/>
                    <a:pt x="10520" y="489"/>
                  </a:cubicBezTo>
                  <a:cubicBezTo>
                    <a:pt x="9815" y="167"/>
                    <a:pt x="9017" y="1"/>
                    <a:pt x="823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7" name="Google Shape;3717;p97"/>
            <p:cNvSpPr/>
            <p:nvPr/>
          </p:nvSpPr>
          <p:spPr>
            <a:xfrm flipH="1" rot="10800000">
              <a:off x="614525" y="340224"/>
              <a:ext cx="49875" cy="37575"/>
            </a:xfrm>
            <a:custGeom>
              <a:rect b="b" l="l" r="r" t="t"/>
              <a:pathLst>
                <a:path extrusionOk="0" h="1503" w="1995">
                  <a:moveTo>
                    <a:pt x="1101" y="0"/>
                  </a:moveTo>
                  <a:cubicBezTo>
                    <a:pt x="889" y="0"/>
                    <a:pt x="671" y="112"/>
                    <a:pt x="424" y="277"/>
                  </a:cubicBezTo>
                  <a:cubicBezTo>
                    <a:pt x="251" y="378"/>
                    <a:pt x="102" y="528"/>
                    <a:pt x="54" y="725"/>
                  </a:cubicBezTo>
                  <a:cubicBezTo>
                    <a:pt x="0" y="952"/>
                    <a:pt x="102" y="1196"/>
                    <a:pt x="275" y="1346"/>
                  </a:cubicBezTo>
                  <a:cubicBezTo>
                    <a:pt x="441" y="1448"/>
                    <a:pt x="619" y="1503"/>
                    <a:pt x="803" y="1503"/>
                  </a:cubicBezTo>
                  <a:cubicBezTo>
                    <a:pt x="844" y="1503"/>
                    <a:pt x="885" y="1500"/>
                    <a:pt x="926" y="1495"/>
                  </a:cubicBezTo>
                  <a:cubicBezTo>
                    <a:pt x="1170" y="1471"/>
                    <a:pt x="1373" y="1375"/>
                    <a:pt x="1570" y="1274"/>
                  </a:cubicBezTo>
                  <a:cubicBezTo>
                    <a:pt x="1720" y="1196"/>
                    <a:pt x="1869" y="1101"/>
                    <a:pt x="1917" y="952"/>
                  </a:cubicBezTo>
                  <a:cubicBezTo>
                    <a:pt x="1994" y="701"/>
                    <a:pt x="1821" y="450"/>
                    <a:pt x="1618" y="253"/>
                  </a:cubicBezTo>
                  <a:cubicBezTo>
                    <a:pt x="1442" y="74"/>
                    <a:pt x="1273" y="0"/>
                    <a:pt x="110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8" name="Google Shape;3718;p97"/>
            <p:cNvSpPr/>
            <p:nvPr/>
          </p:nvSpPr>
          <p:spPr>
            <a:xfrm flipH="1" rot="10800000">
              <a:off x="664125" y="257449"/>
              <a:ext cx="54900" cy="43925"/>
            </a:xfrm>
            <a:custGeom>
              <a:rect b="b" l="l" r="r" t="t"/>
              <a:pathLst>
                <a:path extrusionOk="0" h="1757" w="2196">
                  <a:moveTo>
                    <a:pt x="1120" y="0"/>
                  </a:moveTo>
                  <a:cubicBezTo>
                    <a:pt x="570" y="0"/>
                    <a:pt x="1" y="313"/>
                    <a:pt x="34" y="903"/>
                  </a:cubicBezTo>
                  <a:cubicBezTo>
                    <a:pt x="58" y="1303"/>
                    <a:pt x="380" y="1650"/>
                    <a:pt x="780" y="1721"/>
                  </a:cubicBezTo>
                  <a:cubicBezTo>
                    <a:pt x="867" y="1745"/>
                    <a:pt x="956" y="1756"/>
                    <a:pt x="1045" y="1756"/>
                  </a:cubicBezTo>
                  <a:cubicBezTo>
                    <a:pt x="1340" y="1756"/>
                    <a:pt x="1638" y="1633"/>
                    <a:pt x="1849" y="1423"/>
                  </a:cubicBezTo>
                  <a:cubicBezTo>
                    <a:pt x="2046" y="1226"/>
                    <a:pt x="2195" y="951"/>
                    <a:pt x="2147" y="706"/>
                  </a:cubicBezTo>
                  <a:cubicBezTo>
                    <a:pt x="2100" y="480"/>
                    <a:pt x="1950" y="306"/>
                    <a:pt x="1777" y="181"/>
                  </a:cubicBezTo>
                  <a:cubicBezTo>
                    <a:pt x="1596" y="60"/>
                    <a:pt x="1360" y="0"/>
                    <a:pt x="112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9" name="Google Shape;3719;p97"/>
            <p:cNvSpPr/>
            <p:nvPr/>
          </p:nvSpPr>
          <p:spPr>
            <a:xfrm flipH="1" rot="10800000">
              <a:off x="729600" y="196024"/>
              <a:ext cx="61050" cy="52400"/>
            </a:xfrm>
            <a:custGeom>
              <a:rect b="b" l="l" r="r" t="t"/>
              <a:pathLst>
                <a:path extrusionOk="0" h="2096" w="2442">
                  <a:moveTo>
                    <a:pt x="1313" y="0"/>
                  </a:moveTo>
                  <a:cubicBezTo>
                    <a:pt x="721" y="0"/>
                    <a:pt x="122" y="435"/>
                    <a:pt x="54" y="1072"/>
                  </a:cubicBezTo>
                  <a:cubicBezTo>
                    <a:pt x="0" y="1543"/>
                    <a:pt x="376" y="2045"/>
                    <a:pt x="824" y="2093"/>
                  </a:cubicBezTo>
                  <a:cubicBezTo>
                    <a:pt x="849" y="2095"/>
                    <a:pt x="874" y="2096"/>
                    <a:pt x="898" y="2096"/>
                  </a:cubicBezTo>
                  <a:cubicBezTo>
                    <a:pt x="1168" y="2096"/>
                    <a:pt x="1417" y="1981"/>
                    <a:pt x="1642" y="1872"/>
                  </a:cubicBezTo>
                  <a:cubicBezTo>
                    <a:pt x="1940" y="1693"/>
                    <a:pt x="2239" y="1472"/>
                    <a:pt x="2340" y="1149"/>
                  </a:cubicBezTo>
                  <a:cubicBezTo>
                    <a:pt x="2442" y="797"/>
                    <a:pt x="2263" y="427"/>
                    <a:pt x="1994" y="230"/>
                  </a:cubicBezTo>
                  <a:cubicBezTo>
                    <a:pt x="1792" y="72"/>
                    <a:pt x="1554" y="0"/>
                    <a:pt x="131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0" name="Google Shape;3720;p97"/>
            <p:cNvSpPr/>
            <p:nvPr/>
          </p:nvSpPr>
          <p:spPr>
            <a:xfrm flipH="1" rot="10800000">
              <a:off x="808625" y="312449"/>
              <a:ext cx="67850" cy="50050"/>
            </a:xfrm>
            <a:custGeom>
              <a:rect b="b" l="l" r="r" t="t"/>
              <a:pathLst>
                <a:path extrusionOk="0" h="2002" w="2714">
                  <a:moveTo>
                    <a:pt x="1579" y="0"/>
                  </a:moveTo>
                  <a:cubicBezTo>
                    <a:pt x="885" y="0"/>
                    <a:pt x="1" y="530"/>
                    <a:pt x="176" y="1283"/>
                  </a:cubicBezTo>
                  <a:cubicBezTo>
                    <a:pt x="272" y="1659"/>
                    <a:pt x="624" y="1928"/>
                    <a:pt x="994" y="1981"/>
                  </a:cubicBezTo>
                  <a:cubicBezTo>
                    <a:pt x="1067" y="1995"/>
                    <a:pt x="1140" y="2002"/>
                    <a:pt x="1212" y="2002"/>
                  </a:cubicBezTo>
                  <a:cubicBezTo>
                    <a:pt x="1512" y="2002"/>
                    <a:pt x="1803" y="1889"/>
                    <a:pt x="2063" y="1731"/>
                  </a:cubicBezTo>
                  <a:cubicBezTo>
                    <a:pt x="2290" y="1581"/>
                    <a:pt x="2510" y="1384"/>
                    <a:pt x="2588" y="1110"/>
                  </a:cubicBezTo>
                  <a:cubicBezTo>
                    <a:pt x="2713" y="662"/>
                    <a:pt x="2337" y="166"/>
                    <a:pt x="1890" y="41"/>
                  </a:cubicBezTo>
                  <a:cubicBezTo>
                    <a:pt x="1794" y="13"/>
                    <a:pt x="1689" y="0"/>
                    <a:pt x="157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1" name="Google Shape;3721;p97"/>
            <p:cNvSpPr/>
            <p:nvPr/>
          </p:nvSpPr>
          <p:spPr>
            <a:xfrm flipH="1" rot="10800000">
              <a:off x="728400" y="338449"/>
              <a:ext cx="62850" cy="56125"/>
            </a:xfrm>
            <a:custGeom>
              <a:rect b="b" l="l" r="r" t="t"/>
              <a:pathLst>
                <a:path extrusionOk="0" h="2245" w="2514">
                  <a:moveTo>
                    <a:pt x="1471" y="1"/>
                  </a:moveTo>
                  <a:cubicBezTo>
                    <a:pt x="990" y="1"/>
                    <a:pt x="538" y="380"/>
                    <a:pt x="251" y="727"/>
                  </a:cubicBezTo>
                  <a:cubicBezTo>
                    <a:pt x="102" y="924"/>
                    <a:pt x="0" y="1151"/>
                    <a:pt x="24" y="1372"/>
                  </a:cubicBezTo>
                  <a:cubicBezTo>
                    <a:pt x="48" y="1646"/>
                    <a:pt x="251" y="1897"/>
                    <a:pt x="472" y="2017"/>
                  </a:cubicBezTo>
                  <a:cubicBezTo>
                    <a:pt x="698" y="2167"/>
                    <a:pt x="959" y="2245"/>
                    <a:pt x="1217" y="2245"/>
                  </a:cubicBezTo>
                  <a:cubicBezTo>
                    <a:pt x="1387" y="2245"/>
                    <a:pt x="1557" y="2211"/>
                    <a:pt x="1714" y="2142"/>
                  </a:cubicBezTo>
                  <a:cubicBezTo>
                    <a:pt x="2114" y="1993"/>
                    <a:pt x="2412" y="1599"/>
                    <a:pt x="2460" y="1175"/>
                  </a:cubicBezTo>
                  <a:cubicBezTo>
                    <a:pt x="2514" y="751"/>
                    <a:pt x="2263" y="303"/>
                    <a:pt x="1893" y="106"/>
                  </a:cubicBezTo>
                  <a:cubicBezTo>
                    <a:pt x="1752" y="32"/>
                    <a:pt x="1610" y="1"/>
                    <a:pt x="147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2" name="Google Shape;3722;p97"/>
            <p:cNvSpPr/>
            <p:nvPr/>
          </p:nvSpPr>
          <p:spPr>
            <a:xfrm flipH="1" rot="10800000">
              <a:off x="855950" y="215424"/>
              <a:ext cx="61575" cy="58450"/>
            </a:xfrm>
            <a:custGeom>
              <a:rect b="b" l="l" r="r" t="t"/>
              <a:pathLst>
                <a:path extrusionOk="0" h="2338" w="2463">
                  <a:moveTo>
                    <a:pt x="1398" y="1"/>
                  </a:moveTo>
                  <a:cubicBezTo>
                    <a:pt x="693" y="1"/>
                    <a:pt x="0" y="806"/>
                    <a:pt x="20" y="1469"/>
                  </a:cubicBezTo>
                  <a:cubicBezTo>
                    <a:pt x="20" y="1845"/>
                    <a:pt x="271" y="2215"/>
                    <a:pt x="641" y="2317"/>
                  </a:cubicBezTo>
                  <a:cubicBezTo>
                    <a:pt x="701" y="2331"/>
                    <a:pt x="760" y="2337"/>
                    <a:pt x="820" y="2337"/>
                  </a:cubicBezTo>
                  <a:cubicBezTo>
                    <a:pt x="1058" y="2337"/>
                    <a:pt x="1293" y="2233"/>
                    <a:pt x="1513" y="2114"/>
                  </a:cubicBezTo>
                  <a:cubicBezTo>
                    <a:pt x="1835" y="1941"/>
                    <a:pt x="2164" y="1696"/>
                    <a:pt x="2283" y="1344"/>
                  </a:cubicBezTo>
                  <a:cubicBezTo>
                    <a:pt x="2462" y="872"/>
                    <a:pt x="2235" y="323"/>
                    <a:pt x="1811" y="102"/>
                  </a:cubicBezTo>
                  <a:cubicBezTo>
                    <a:pt x="1677" y="32"/>
                    <a:pt x="1537" y="1"/>
                    <a:pt x="139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3" name="Google Shape;3723;p97"/>
            <p:cNvSpPr/>
            <p:nvPr/>
          </p:nvSpPr>
          <p:spPr>
            <a:xfrm flipH="1" rot="10800000">
              <a:off x="678100" y="431399"/>
              <a:ext cx="36600" cy="31150"/>
            </a:xfrm>
            <a:custGeom>
              <a:rect b="b" l="l" r="r" t="t"/>
              <a:pathLst>
                <a:path extrusionOk="0" h="1246" w="1464">
                  <a:moveTo>
                    <a:pt x="597" y="0"/>
                  </a:moveTo>
                  <a:cubicBezTo>
                    <a:pt x="290" y="0"/>
                    <a:pt x="1" y="254"/>
                    <a:pt x="48" y="586"/>
                  </a:cubicBezTo>
                  <a:cubicBezTo>
                    <a:pt x="72" y="783"/>
                    <a:pt x="221" y="957"/>
                    <a:pt x="371" y="1058"/>
                  </a:cubicBezTo>
                  <a:cubicBezTo>
                    <a:pt x="508" y="1176"/>
                    <a:pt x="694" y="1246"/>
                    <a:pt x="887" y="1246"/>
                  </a:cubicBezTo>
                  <a:cubicBezTo>
                    <a:pt x="937" y="1246"/>
                    <a:pt x="988" y="1241"/>
                    <a:pt x="1039" y="1231"/>
                  </a:cubicBezTo>
                  <a:cubicBezTo>
                    <a:pt x="1266" y="1154"/>
                    <a:pt x="1463" y="957"/>
                    <a:pt x="1439" y="706"/>
                  </a:cubicBezTo>
                  <a:cubicBezTo>
                    <a:pt x="1439" y="509"/>
                    <a:pt x="1266" y="336"/>
                    <a:pt x="1093" y="210"/>
                  </a:cubicBezTo>
                  <a:cubicBezTo>
                    <a:pt x="991" y="109"/>
                    <a:pt x="866" y="37"/>
                    <a:pt x="717" y="13"/>
                  </a:cubicBezTo>
                  <a:cubicBezTo>
                    <a:pt x="677" y="4"/>
                    <a:pt x="637" y="0"/>
                    <a:pt x="59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4" name="Google Shape;3724;p97"/>
            <p:cNvSpPr/>
            <p:nvPr/>
          </p:nvSpPr>
          <p:spPr>
            <a:xfrm flipH="1" rot="10800000">
              <a:off x="732125" y="468124"/>
              <a:ext cx="74650" cy="54550"/>
            </a:xfrm>
            <a:custGeom>
              <a:rect b="b" l="l" r="r" t="t"/>
              <a:pathLst>
                <a:path extrusionOk="0" h="2182" w="2986">
                  <a:moveTo>
                    <a:pt x="1944" y="1"/>
                  </a:moveTo>
                  <a:cubicBezTo>
                    <a:pt x="1909" y="1"/>
                    <a:pt x="1874" y="3"/>
                    <a:pt x="1839" y="6"/>
                  </a:cubicBezTo>
                  <a:cubicBezTo>
                    <a:pt x="1021" y="102"/>
                    <a:pt x="1" y="1123"/>
                    <a:pt x="795" y="1893"/>
                  </a:cubicBezTo>
                  <a:cubicBezTo>
                    <a:pt x="978" y="2096"/>
                    <a:pt x="1255" y="2181"/>
                    <a:pt x="1541" y="2181"/>
                  </a:cubicBezTo>
                  <a:cubicBezTo>
                    <a:pt x="1609" y="2181"/>
                    <a:pt x="1676" y="2177"/>
                    <a:pt x="1744" y="2168"/>
                  </a:cubicBezTo>
                  <a:cubicBezTo>
                    <a:pt x="2066" y="2096"/>
                    <a:pt x="2388" y="1893"/>
                    <a:pt x="2609" y="1648"/>
                  </a:cubicBezTo>
                  <a:cubicBezTo>
                    <a:pt x="2812" y="1397"/>
                    <a:pt x="2985" y="1075"/>
                    <a:pt x="2938" y="753"/>
                  </a:cubicBezTo>
                  <a:cubicBezTo>
                    <a:pt x="2888" y="310"/>
                    <a:pt x="2392" y="1"/>
                    <a:pt x="194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5" name="Google Shape;3725;p97"/>
            <p:cNvSpPr/>
            <p:nvPr/>
          </p:nvSpPr>
          <p:spPr>
            <a:xfrm flipH="1" rot="10800000">
              <a:off x="799275" y="247149"/>
              <a:ext cx="27350" cy="22400"/>
            </a:xfrm>
            <a:custGeom>
              <a:rect b="b" l="l" r="r" t="t"/>
              <a:pathLst>
                <a:path extrusionOk="0" h="896" w="1094">
                  <a:moveTo>
                    <a:pt x="550" y="1"/>
                  </a:moveTo>
                  <a:cubicBezTo>
                    <a:pt x="473" y="1"/>
                    <a:pt x="401" y="1"/>
                    <a:pt x="299" y="54"/>
                  </a:cubicBezTo>
                  <a:cubicBezTo>
                    <a:pt x="102" y="150"/>
                    <a:pt x="1" y="478"/>
                    <a:pt x="126" y="675"/>
                  </a:cubicBezTo>
                  <a:cubicBezTo>
                    <a:pt x="198" y="800"/>
                    <a:pt x="347" y="872"/>
                    <a:pt x="496" y="896"/>
                  </a:cubicBezTo>
                  <a:cubicBezTo>
                    <a:pt x="646" y="896"/>
                    <a:pt x="795" y="824"/>
                    <a:pt x="896" y="723"/>
                  </a:cubicBezTo>
                  <a:cubicBezTo>
                    <a:pt x="1022" y="597"/>
                    <a:pt x="1093" y="448"/>
                    <a:pt x="1046" y="275"/>
                  </a:cubicBezTo>
                  <a:cubicBezTo>
                    <a:pt x="998" y="78"/>
                    <a:pt x="771" y="1"/>
                    <a:pt x="55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6" name="Google Shape;3726;p97"/>
            <p:cNvSpPr/>
            <p:nvPr/>
          </p:nvSpPr>
          <p:spPr>
            <a:xfrm flipH="1" rot="10800000">
              <a:off x="829725" y="429774"/>
              <a:ext cx="43025" cy="29425"/>
            </a:xfrm>
            <a:custGeom>
              <a:rect b="b" l="l" r="r" t="t"/>
              <a:pathLst>
                <a:path extrusionOk="0" h="1177" w="1721">
                  <a:moveTo>
                    <a:pt x="1025" y="0"/>
                  </a:moveTo>
                  <a:cubicBezTo>
                    <a:pt x="998" y="0"/>
                    <a:pt x="971" y="2"/>
                    <a:pt x="944" y="5"/>
                  </a:cubicBezTo>
                  <a:cubicBezTo>
                    <a:pt x="747" y="29"/>
                    <a:pt x="550" y="100"/>
                    <a:pt x="401" y="249"/>
                  </a:cubicBezTo>
                  <a:cubicBezTo>
                    <a:pt x="1" y="673"/>
                    <a:pt x="347" y="1097"/>
                    <a:pt x="849" y="1169"/>
                  </a:cubicBezTo>
                  <a:cubicBezTo>
                    <a:pt x="887" y="1174"/>
                    <a:pt x="926" y="1177"/>
                    <a:pt x="965" y="1177"/>
                  </a:cubicBezTo>
                  <a:cubicBezTo>
                    <a:pt x="1153" y="1177"/>
                    <a:pt x="1350" y="1115"/>
                    <a:pt x="1493" y="972"/>
                  </a:cubicBezTo>
                  <a:cubicBezTo>
                    <a:pt x="1643" y="823"/>
                    <a:pt x="1720" y="548"/>
                    <a:pt x="1619" y="327"/>
                  </a:cubicBezTo>
                  <a:cubicBezTo>
                    <a:pt x="1506" y="122"/>
                    <a:pt x="1271" y="0"/>
                    <a:pt x="102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27" name="Google Shape;3727;p97"/>
          <p:cNvGrpSpPr/>
          <p:nvPr/>
        </p:nvGrpSpPr>
        <p:grpSpPr>
          <a:xfrm>
            <a:off x="-158051" y="-380887"/>
            <a:ext cx="1499664" cy="1946517"/>
            <a:chOff x="6458086" y="2333245"/>
            <a:chExt cx="290250" cy="376750"/>
          </a:xfrm>
        </p:grpSpPr>
        <p:sp>
          <p:nvSpPr>
            <p:cNvPr id="3728" name="Google Shape;3728;p97"/>
            <p:cNvSpPr/>
            <p:nvPr/>
          </p:nvSpPr>
          <p:spPr>
            <a:xfrm flipH="1" rot="10800000">
              <a:off x="6462936" y="2346820"/>
              <a:ext cx="285400" cy="363175"/>
            </a:xfrm>
            <a:custGeom>
              <a:rect b="b" l="l" r="r" t="t"/>
              <a:pathLst>
                <a:path extrusionOk="0" h="14527" w="11416">
                  <a:moveTo>
                    <a:pt x="9521" y="0"/>
                  </a:moveTo>
                  <a:cubicBezTo>
                    <a:pt x="8299" y="0"/>
                    <a:pt x="6841" y="2471"/>
                    <a:pt x="6269" y="3309"/>
                  </a:cubicBezTo>
                  <a:cubicBezTo>
                    <a:pt x="5954" y="2090"/>
                    <a:pt x="5624" y="1624"/>
                    <a:pt x="5303" y="1624"/>
                  </a:cubicBezTo>
                  <a:cubicBezTo>
                    <a:pt x="4503" y="1624"/>
                    <a:pt x="3760" y="4519"/>
                    <a:pt x="3457" y="5870"/>
                  </a:cubicBezTo>
                  <a:cubicBezTo>
                    <a:pt x="3105" y="5446"/>
                    <a:pt x="2806" y="3458"/>
                    <a:pt x="2209" y="3458"/>
                  </a:cubicBezTo>
                  <a:cubicBezTo>
                    <a:pt x="1517" y="3458"/>
                    <a:pt x="1093" y="4825"/>
                    <a:pt x="920" y="5249"/>
                  </a:cubicBezTo>
                  <a:cubicBezTo>
                    <a:pt x="598" y="6515"/>
                    <a:pt x="496" y="7959"/>
                    <a:pt x="418" y="9255"/>
                  </a:cubicBezTo>
                  <a:cubicBezTo>
                    <a:pt x="245" y="10944"/>
                    <a:pt x="323" y="12837"/>
                    <a:pt x="1" y="14526"/>
                  </a:cubicBezTo>
                  <a:lnTo>
                    <a:pt x="245" y="14526"/>
                  </a:lnTo>
                  <a:cubicBezTo>
                    <a:pt x="1642" y="13010"/>
                    <a:pt x="3583" y="11368"/>
                    <a:pt x="5099" y="10276"/>
                  </a:cubicBezTo>
                  <a:cubicBezTo>
                    <a:pt x="5618" y="9923"/>
                    <a:pt x="7761" y="8831"/>
                    <a:pt x="7761" y="8234"/>
                  </a:cubicBezTo>
                  <a:cubicBezTo>
                    <a:pt x="7805" y="7510"/>
                    <a:pt x="7228" y="7390"/>
                    <a:pt x="6633" y="7390"/>
                  </a:cubicBezTo>
                  <a:cubicBezTo>
                    <a:pt x="6336" y="7390"/>
                    <a:pt x="6035" y="7420"/>
                    <a:pt x="5804" y="7420"/>
                  </a:cubicBezTo>
                  <a:cubicBezTo>
                    <a:pt x="5735" y="7420"/>
                    <a:pt x="5673" y="7417"/>
                    <a:pt x="5618" y="7410"/>
                  </a:cubicBezTo>
                  <a:cubicBezTo>
                    <a:pt x="6961" y="6813"/>
                    <a:pt x="8006" y="6515"/>
                    <a:pt x="9105" y="5918"/>
                  </a:cubicBezTo>
                  <a:cubicBezTo>
                    <a:pt x="9797" y="5571"/>
                    <a:pt x="10896" y="4974"/>
                    <a:pt x="9875" y="4228"/>
                  </a:cubicBezTo>
                  <a:cubicBezTo>
                    <a:pt x="9702" y="4128"/>
                    <a:pt x="9486" y="4092"/>
                    <a:pt x="9253" y="4092"/>
                  </a:cubicBezTo>
                  <a:cubicBezTo>
                    <a:pt x="8683" y="4092"/>
                    <a:pt x="8006" y="4306"/>
                    <a:pt x="7582" y="4306"/>
                  </a:cubicBezTo>
                  <a:cubicBezTo>
                    <a:pt x="7833" y="3356"/>
                    <a:pt x="11415" y="968"/>
                    <a:pt x="9970" y="127"/>
                  </a:cubicBezTo>
                  <a:cubicBezTo>
                    <a:pt x="9826" y="40"/>
                    <a:pt x="9675" y="0"/>
                    <a:pt x="95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9" name="Google Shape;3729;p97"/>
            <p:cNvSpPr/>
            <p:nvPr/>
          </p:nvSpPr>
          <p:spPr>
            <a:xfrm flipH="1" rot="10800000">
              <a:off x="6458086" y="2333245"/>
              <a:ext cx="238175" cy="352050"/>
            </a:xfrm>
            <a:custGeom>
              <a:rect b="b" l="l" r="r" t="t"/>
              <a:pathLst>
                <a:path extrusionOk="0" h="14082" w="9527">
                  <a:moveTo>
                    <a:pt x="9382" y="0"/>
                  </a:moveTo>
                  <a:cubicBezTo>
                    <a:pt x="9361" y="0"/>
                    <a:pt x="9339" y="10"/>
                    <a:pt x="9323" y="34"/>
                  </a:cubicBezTo>
                  <a:cubicBezTo>
                    <a:pt x="7532" y="2243"/>
                    <a:pt x="5717" y="4458"/>
                    <a:pt x="3974" y="6721"/>
                  </a:cubicBezTo>
                  <a:cubicBezTo>
                    <a:pt x="3126" y="7819"/>
                    <a:pt x="2356" y="8959"/>
                    <a:pt x="1759" y="10207"/>
                  </a:cubicBezTo>
                  <a:cubicBezTo>
                    <a:pt x="1186" y="11425"/>
                    <a:pt x="344" y="12643"/>
                    <a:pt x="15" y="13938"/>
                  </a:cubicBezTo>
                  <a:cubicBezTo>
                    <a:pt x="1" y="14029"/>
                    <a:pt x="70" y="14082"/>
                    <a:pt x="137" y="14082"/>
                  </a:cubicBezTo>
                  <a:cubicBezTo>
                    <a:pt x="181" y="14082"/>
                    <a:pt x="223" y="14059"/>
                    <a:pt x="242" y="14010"/>
                  </a:cubicBezTo>
                  <a:cubicBezTo>
                    <a:pt x="541" y="12720"/>
                    <a:pt x="1389" y="11496"/>
                    <a:pt x="1932" y="10332"/>
                  </a:cubicBezTo>
                  <a:cubicBezTo>
                    <a:pt x="2481" y="9162"/>
                    <a:pt x="3203" y="8094"/>
                    <a:pt x="3997" y="7073"/>
                  </a:cubicBezTo>
                  <a:cubicBezTo>
                    <a:pt x="5764" y="4733"/>
                    <a:pt x="7627" y="2470"/>
                    <a:pt x="9472" y="183"/>
                  </a:cubicBezTo>
                  <a:cubicBezTo>
                    <a:pt x="9527" y="106"/>
                    <a:pt x="9452" y="0"/>
                    <a:pt x="938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0" name="Google Shape;3730;p97"/>
            <p:cNvSpPr/>
            <p:nvPr/>
          </p:nvSpPr>
          <p:spPr>
            <a:xfrm flipH="1" rot="10800000">
              <a:off x="6587861" y="2552645"/>
              <a:ext cx="75250" cy="63725"/>
            </a:xfrm>
            <a:custGeom>
              <a:rect b="b" l="l" r="r" t="t"/>
              <a:pathLst>
                <a:path extrusionOk="0" h="2549" w="3010">
                  <a:moveTo>
                    <a:pt x="138" y="1"/>
                  </a:moveTo>
                  <a:cubicBezTo>
                    <a:pt x="81" y="1"/>
                    <a:pt x="24" y="38"/>
                    <a:pt x="24" y="113"/>
                  </a:cubicBezTo>
                  <a:cubicBezTo>
                    <a:pt x="0" y="883"/>
                    <a:pt x="24" y="1653"/>
                    <a:pt x="24" y="2423"/>
                  </a:cubicBezTo>
                  <a:cubicBezTo>
                    <a:pt x="24" y="2471"/>
                    <a:pt x="78" y="2549"/>
                    <a:pt x="126" y="2549"/>
                  </a:cubicBezTo>
                  <a:cubicBezTo>
                    <a:pt x="1045" y="2423"/>
                    <a:pt x="1964" y="2298"/>
                    <a:pt x="2860" y="2173"/>
                  </a:cubicBezTo>
                  <a:cubicBezTo>
                    <a:pt x="3009" y="2149"/>
                    <a:pt x="2938" y="1952"/>
                    <a:pt x="2812" y="1952"/>
                  </a:cubicBezTo>
                  <a:cubicBezTo>
                    <a:pt x="1988" y="2077"/>
                    <a:pt x="1170" y="2202"/>
                    <a:pt x="347" y="2298"/>
                  </a:cubicBezTo>
                  <a:cubicBezTo>
                    <a:pt x="344" y="2298"/>
                    <a:pt x="342" y="2298"/>
                    <a:pt x="340" y="2298"/>
                  </a:cubicBezTo>
                  <a:cubicBezTo>
                    <a:pt x="175" y="2298"/>
                    <a:pt x="227" y="1401"/>
                    <a:pt x="227" y="1277"/>
                  </a:cubicBezTo>
                  <a:cubicBezTo>
                    <a:pt x="227" y="883"/>
                    <a:pt x="227" y="483"/>
                    <a:pt x="251" y="113"/>
                  </a:cubicBezTo>
                  <a:cubicBezTo>
                    <a:pt x="251" y="38"/>
                    <a:pt x="194" y="1"/>
                    <a:pt x="13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1" name="Google Shape;3731;p97"/>
            <p:cNvSpPr/>
            <p:nvPr/>
          </p:nvSpPr>
          <p:spPr>
            <a:xfrm flipH="1" rot="10800000">
              <a:off x="6510111" y="2454270"/>
              <a:ext cx="87600" cy="113775"/>
            </a:xfrm>
            <a:custGeom>
              <a:rect b="b" l="l" r="r" t="t"/>
              <a:pathLst>
                <a:path extrusionOk="0" h="4551" w="3504">
                  <a:moveTo>
                    <a:pt x="152" y="1"/>
                  </a:moveTo>
                  <a:cubicBezTo>
                    <a:pt x="103" y="1"/>
                    <a:pt x="54" y="31"/>
                    <a:pt x="54" y="90"/>
                  </a:cubicBezTo>
                  <a:cubicBezTo>
                    <a:pt x="0" y="1559"/>
                    <a:pt x="275" y="3004"/>
                    <a:pt x="299" y="4448"/>
                  </a:cubicBezTo>
                  <a:cubicBezTo>
                    <a:pt x="299" y="4507"/>
                    <a:pt x="351" y="4550"/>
                    <a:pt x="396" y="4550"/>
                  </a:cubicBezTo>
                  <a:cubicBezTo>
                    <a:pt x="406" y="4550"/>
                    <a:pt x="415" y="4548"/>
                    <a:pt x="424" y="4544"/>
                  </a:cubicBezTo>
                  <a:cubicBezTo>
                    <a:pt x="1421" y="4269"/>
                    <a:pt x="2412" y="4120"/>
                    <a:pt x="3385" y="3821"/>
                  </a:cubicBezTo>
                  <a:cubicBezTo>
                    <a:pt x="3503" y="3776"/>
                    <a:pt x="3462" y="3599"/>
                    <a:pt x="3357" y="3599"/>
                  </a:cubicBezTo>
                  <a:cubicBezTo>
                    <a:pt x="3351" y="3599"/>
                    <a:pt x="3344" y="3599"/>
                    <a:pt x="3337" y="3601"/>
                  </a:cubicBezTo>
                  <a:cubicBezTo>
                    <a:pt x="2836" y="3750"/>
                    <a:pt x="2364" y="3875"/>
                    <a:pt x="1869" y="4001"/>
                  </a:cubicBezTo>
                  <a:cubicBezTo>
                    <a:pt x="1566" y="4056"/>
                    <a:pt x="1166" y="4235"/>
                    <a:pt x="877" y="4235"/>
                  </a:cubicBezTo>
                  <a:cubicBezTo>
                    <a:pt x="665" y="4235"/>
                    <a:pt x="512" y="4138"/>
                    <a:pt x="502" y="3821"/>
                  </a:cubicBezTo>
                  <a:cubicBezTo>
                    <a:pt x="448" y="2580"/>
                    <a:pt x="227" y="1362"/>
                    <a:pt x="251" y="90"/>
                  </a:cubicBezTo>
                  <a:cubicBezTo>
                    <a:pt x="251" y="31"/>
                    <a:pt x="202" y="1"/>
                    <a:pt x="15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2" name="Google Shape;3732;p97"/>
            <p:cNvSpPr/>
            <p:nvPr/>
          </p:nvSpPr>
          <p:spPr>
            <a:xfrm flipH="1" rot="10800000">
              <a:off x="6582936" y="2634120"/>
              <a:ext cx="8075" cy="6300"/>
            </a:xfrm>
            <a:custGeom>
              <a:rect b="b" l="l" r="r" t="t"/>
              <a:pathLst>
                <a:path extrusionOk="0" h="252" w="323">
                  <a:moveTo>
                    <a:pt x="173" y="0"/>
                  </a:moveTo>
                  <a:cubicBezTo>
                    <a:pt x="0" y="0"/>
                    <a:pt x="0" y="251"/>
                    <a:pt x="173" y="251"/>
                  </a:cubicBezTo>
                  <a:cubicBezTo>
                    <a:pt x="323" y="251"/>
                    <a:pt x="323" y="0"/>
                    <a:pt x="1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3" name="Google Shape;3733;p97"/>
            <p:cNvSpPr/>
            <p:nvPr/>
          </p:nvSpPr>
          <p:spPr>
            <a:xfrm flipH="1" rot="10800000">
              <a:off x="6592786" y="2642795"/>
              <a:ext cx="8225" cy="6275"/>
            </a:xfrm>
            <a:custGeom>
              <a:rect b="b" l="l" r="r" t="t"/>
              <a:pathLst>
                <a:path extrusionOk="0" h="251" w="329">
                  <a:moveTo>
                    <a:pt x="179" y="0"/>
                  </a:moveTo>
                  <a:cubicBezTo>
                    <a:pt x="0" y="0"/>
                    <a:pt x="0" y="251"/>
                    <a:pt x="179" y="251"/>
                  </a:cubicBezTo>
                  <a:cubicBezTo>
                    <a:pt x="329" y="251"/>
                    <a:pt x="329" y="0"/>
                    <a:pt x="17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4" name="Google Shape;3734;p97"/>
            <p:cNvSpPr/>
            <p:nvPr/>
          </p:nvSpPr>
          <p:spPr>
            <a:xfrm flipH="1" rot="10800000">
              <a:off x="6594711" y="2630395"/>
              <a:ext cx="8700" cy="6300"/>
            </a:xfrm>
            <a:custGeom>
              <a:rect b="b" l="l" r="r" t="t"/>
              <a:pathLst>
                <a:path extrusionOk="0" h="252" w="348">
                  <a:moveTo>
                    <a:pt x="174" y="1"/>
                  </a:moveTo>
                  <a:cubicBezTo>
                    <a:pt x="1" y="1"/>
                    <a:pt x="1" y="251"/>
                    <a:pt x="174" y="251"/>
                  </a:cubicBezTo>
                  <a:cubicBezTo>
                    <a:pt x="347" y="251"/>
                    <a:pt x="347" y="1"/>
                    <a:pt x="17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5" name="Google Shape;3735;p97"/>
            <p:cNvSpPr/>
            <p:nvPr/>
          </p:nvSpPr>
          <p:spPr>
            <a:xfrm flipH="1" rot="10800000">
              <a:off x="6669336" y="2576970"/>
              <a:ext cx="8700" cy="6750"/>
            </a:xfrm>
            <a:custGeom>
              <a:rect b="b" l="l" r="r" t="t"/>
              <a:pathLst>
                <a:path extrusionOk="0" h="270" w="348">
                  <a:moveTo>
                    <a:pt x="174" y="1"/>
                  </a:moveTo>
                  <a:cubicBezTo>
                    <a:pt x="1" y="1"/>
                    <a:pt x="1" y="270"/>
                    <a:pt x="174" y="270"/>
                  </a:cubicBezTo>
                  <a:cubicBezTo>
                    <a:pt x="347" y="270"/>
                    <a:pt x="347" y="1"/>
                    <a:pt x="17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6" name="Google Shape;3736;p97"/>
            <p:cNvSpPr/>
            <p:nvPr/>
          </p:nvSpPr>
          <p:spPr>
            <a:xfrm flipH="1" rot="10800000">
              <a:off x="6678611" y="2588770"/>
              <a:ext cx="8225" cy="6125"/>
            </a:xfrm>
            <a:custGeom>
              <a:rect b="b" l="l" r="r" t="t"/>
              <a:pathLst>
                <a:path extrusionOk="0" h="245" w="329">
                  <a:moveTo>
                    <a:pt x="179" y="0"/>
                  </a:moveTo>
                  <a:cubicBezTo>
                    <a:pt x="0" y="0"/>
                    <a:pt x="0" y="245"/>
                    <a:pt x="179" y="245"/>
                  </a:cubicBezTo>
                  <a:cubicBezTo>
                    <a:pt x="328" y="245"/>
                    <a:pt x="328" y="0"/>
                    <a:pt x="17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7" name="Google Shape;3737;p97"/>
            <p:cNvSpPr/>
            <p:nvPr/>
          </p:nvSpPr>
          <p:spPr>
            <a:xfrm flipH="1" rot="10800000">
              <a:off x="6683086" y="2575020"/>
              <a:ext cx="8075" cy="6300"/>
            </a:xfrm>
            <a:custGeom>
              <a:rect b="b" l="l" r="r" t="t"/>
              <a:pathLst>
                <a:path extrusionOk="0" h="252" w="323">
                  <a:moveTo>
                    <a:pt x="173" y="0"/>
                  </a:moveTo>
                  <a:cubicBezTo>
                    <a:pt x="0" y="0"/>
                    <a:pt x="0" y="251"/>
                    <a:pt x="173" y="251"/>
                  </a:cubicBezTo>
                  <a:cubicBezTo>
                    <a:pt x="323" y="251"/>
                    <a:pt x="323" y="0"/>
                    <a:pt x="1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8" name="Google Shape;3738;p97"/>
            <p:cNvSpPr/>
            <p:nvPr/>
          </p:nvSpPr>
          <p:spPr>
            <a:xfrm flipH="1" rot="10800000">
              <a:off x="6539961" y="2524745"/>
              <a:ext cx="8825" cy="6125"/>
            </a:xfrm>
            <a:custGeom>
              <a:rect b="b" l="l" r="r" t="t"/>
              <a:pathLst>
                <a:path extrusionOk="0" h="245" w="353">
                  <a:moveTo>
                    <a:pt x="173" y="0"/>
                  </a:moveTo>
                  <a:cubicBezTo>
                    <a:pt x="0" y="0"/>
                    <a:pt x="0" y="245"/>
                    <a:pt x="173" y="245"/>
                  </a:cubicBezTo>
                  <a:cubicBezTo>
                    <a:pt x="352" y="245"/>
                    <a:pt x="352" y="0"/>
                    <a:pt x="1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9" name="Google Shape;3739;p97"/>
            <p:cNvSpPr/>
            <p:nvPr/>
          </p:nvSpPr>
          <p:spPr>
            <a:xfrm flipH="1" rot="10800000">
              <a:off x="6547411" y="2535920"/>
              <a:ext cx="8075" cy="6150"/>
            </a:xfrm>
            <a:custGeom>
              <a:rect b="b" l="l" r="r" t="t"/>
              <a:pathLst>
                <a:path extrusionOk="0" h="246" w="323">
                  <a:moveTo>
                    <a:pt x="174" y="0"/>
                  </a:moveTo>
                  <a:cubicBezTo>
                    <a:pt x="1" y="0"/>
                    <a:pt x="1" y="245"/>
                    <a:pt x="174" y="245"/>
                  </a:cubicBezTo>
                  <a:cubicBezTo>
                    <a:pt x="323" y="245"/>
                    <a:pt x="323" y="0"/>
                    <a:pt x="17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0" name="Google Shape;3740;p97"/>
            <p:cNvSpPr/>
            <p:nvPr/>
          </p:nvSpPr>
          <p:spPr>
            <a:xfrm flipH="1" rot="10800000">
              <a:off x="6599061" y="2500995"/>
              <a:ext cx="8675" cy="6300"/>
            </a:xfrm>
            <a:custGeom>
              <a:rect b="b" l="l" r="r" t="t"/>
              <a:pathLst>
                <a:path extrusionOk="0" h="252" w="347">
                  <a:moveTo>
                    <a:pt x="173" y="0"/>
                  </a:moveTo>
                  <a:cubicBezTo>
                    <a:pt x="0" y="0"/>
                    <a:pt x="0" y="251"/>
                    <a:pt x="173" y="251"/>
                  </a:cubicBezTo>
                  <a:cubicBezTo>
                    <a:pt x="346" y="251"/>
                    <a:pt x="346" y="0"/>
                    <a:pt x="1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1" name="Google Shape;3741;p97"/>
            <p:cNvSpPr/>
            <p:nvPr/>
          </p:nvSpPr>
          <p:spPr>
            <a:xfrm flipH="1" rot="10800000">
              <a:off x="6603986" y="2488620"/>
              <a:ext cx="8825" cy="6300"/>
            </a:xfrm>
            <a:custGeom>
              <a:rect b="b" l="l" r="r" t="t"/>
              <a:pathLst>
                <a:path extrusionOk="0" h="252" w="353">
                  <a:moveTo>
                    <a:pt x="179" y="1"/>
                  </a:moveTo>
                  <a:cubicBezTo>
                    <a:pt x="0" y="1"/>
                    <a:pt x="0" y="252"/>
                    <a:pt x="179" y="252"/>
                  </a:cubicBezTo>
                  <a:cubicBezTo>
                    <a:pt x="352" y="252"/>
                    <a:pt x="352" y="1"/>
                    <a:pt x="1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2" name="Google Shape;3742;p97"/>
            <p:cNvSpPr/>
            <p:nvPr/>
          </p:nvSpPr>
          <p:spPr>
            <a:xfrm flipH="1" rot="10800000">
              <a:off x="6612786" y="2499220"/>
              <a:ext cx="8075" cy="6125"/>
            </a:xfrm>
            <a:custGeom>
              <a:rect b="b" l="l" r="r" t="t"/>
              <a:pathLst>
                <a:path extrusionOk="0" h="245" w="323">
                  <a:moveTo>
                    <a:pt x="173" y="0"/>
                  </a:moveTo>
                  <a:cubicBezTo>
                    <a:pt x="0" y="0"/>
                    <a:pt x="0" y="245"/>
                    <a:pt x="173" y="245"/>
                  </a:cubicBezTo>
                  <a:cubicBezTo>
                    <a:pt x="323" y="245"/>
                    <a:pt x="323" y="0"/>
                    <a:pt x="1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3" name="Google Shape;3743;p97"/>
            <p:cNvSpPr/>
            <p:nvPr/>
          </p:nvSpPr>
          <p:spPr>
            <a:xfrm flipH="1" rot="10800000">
              <a:off x="6487111" y="2474895"/>
              <a:ext cx="8100" cy="6275"/>
            </a:xfrm>
            <a:custGeom>
              <a:rect b="b" l="l" r="r" t="t"/>
              <a:pathLst>
                <a:path extrusionOk="0" h="251" w="324">
                  <a:moveTo>
                    <a:pt x="150" y="0"/>
                  </a:moveTo>
                  <a:cubicBezTo>
                    <a:pt x="1" y="0"/>
                    <a:pt x="1" y="251"/>
                    <a:pt x="150" y="251"/>
                  </a:cubicBezTo>
                  <a:cubicBezTo>
                    <a:pt x="323" y="251"/>
                    <a:pt x="323" y="0"/>
                    <a:pt x="15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4" name="Google Shape;3744;p97"/>
            <p:cNvSpPr/>
            <p:nvPr/>
          </p:nvSpPr>
          <p:spPr>
            <a:xfrm flipH="1" rot="10800000">
              <a:off x="6489661" y="2463095"/>
              <a:ext cx="8675" cy="6300"/>
            </a:xfrm>
            <a:custGeom>
              <a:rect b="b" l="l" r="r" t="t"/>
              <a:pathLst>
                <a:path extrusionOk="0" h="252" w="347">
                  <a:moveTo>
                    <a:pt x="173" y="1"/>
                  </a:moveTo>
                  <a:cubicBezTo>
                    <a:pt x="0" y="1"/>
                    <a:pt x="0" y="252"/>
                    <a:pt x="173" y="252"/>
                  </a:cubicBezTo>
                  <a:cubicBezTo>
                    <a:pt x="346" y="252"/>
                    <a:pt x="346" y="1"/>
                    <a:pt x="17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5" name="Google Shape;3745;p97"/>
            <p:cNvSpPr/>
            <p:nvPr/>
          </p:nvSpPr>
          <p:spPr>
            <a:xfrm flipH="1" rot="10800000">
              <a:off x="6696661" y="2693820"/>
              <a:ext cx="8075" cy="6300"/>
            </a:xfrm>
            <a:custGeom>
              <a:rect b="b" l="l" r="r" t="t"/>
              <a:pathLst>
                <a:path extrusionOk="0" h="252" w="323">
                  <a:moveTo>
                    <a:pt x="150" y="0"/>
                  </a:moveTo>
                  <a:cubicBezTo>
                    <a:pt x="0" y="0"/>
                    <a:pt x="0" y="251"/>
                    <a:pt x="150" y="251"/>
                  </a:cubicBezTo>
                  <a:cubicBezTo>
                    <a:pt x="323" y="251"/>
                    <a:pt x="323" y="0"/>
                    <a:pt x="15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6" name="Google Shape;3746;p97"/>
            <p:cNvSpPr/>
            <p:nvPr/>
          </p:nvSpPr>
          <p:spPr>
            <a:xfrm flipH="1" rot="10800000">
              <a:off x="6705461" y="2685770"/>
              <a:ext cx="8100" cy="6900"/>
            </a:xfrm>
            <a:custGeom>
              <a:rect b="b" l="l" r="r" t="t"/>
              <a:pathLst>
                <a:path extrusionOk="0" h="276" w="324">
                  <a:moveTo>
                    <a:pt x="150" y="1"/>
                  </a:moveTo>
                  <a:cubicBezTo>
                    <a:pt x="1" y="1"/>
                    <a:pt x="1" y="275"/>
                    <a:pt x="150" y="275"/>
                  </a:cubicBezTo>
                  <a:cubicBezTo>
                    <a:pt x="323" y="275"/>
                    <a:pt x="323" y="1"/>
                    <a:pt x="15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47" name="Google Shape;3747;p97"/>
          <p:cNvGrpSpPr/>
          <p:nvPr/>
        </p:nvGrpSpPr>
        <p:grpSpPr>
          <a:xfrm>
            <a:off x="8106339" y="-482820"/>
            <a:ext cx="1210840" cy="1568321"/>
            <a:chOff x="5879975" y="2355513"/>
            <a:chExt cx="234350" cy="303550"/>
          </a:xfrm>
        </p:grpSpPr>
        <p:sp>
          <p:nvSpPr>
            <p:cNvPr id="3748" name="Google Shape;3748;p97"/>
            <p:cNvSpPr/>
            <p:nvPr/>
          </p:nvSpPr>
          <p:spPr>
            <a:xfrm flipH="1" rot="10800000">
              <a:off x="5879975" y="2360538"/>
              <a:ext cx="234350" cy="298525"/>
            </a:xfrm>
            <a:custGeom>
              <a:rect b="b" l="l" r="r" t="t"/>
              <a:pathLst>
                <a:path extrusionOk="0" h="11941" w="9374">
                  <a:moveTo>
                    <a:pt x="1" y="0"/>
                  </a:moveTo>
                  <a:lnTo>
                    <a:pt x="1" y="0"/>
                  </a:lnTo>
                  <a:cubicBezTo>
                    <a:pt x="299" y="1248"/>
                    <a:pt x="795" y="2562"/>
                    <a:pt x="1195" y="3809"/>
                  </a:cubicBezTo>
                  <a:cubicBezTo>
                    <a:pt x="1911" y="6221"/>
                    <a:pt x="3953" y="7117"/>
                    <a:pt x="5744" y="8609"/>
                  </a:cubicBezTo>
                  <a:cubicBezTo>
                    <a:pt x="6568" y="9254"/>
                    <a:pt x="7338" y="9851"/>
                    <a:pt x="8084" y="10573"/>
                  </a:cubicBezTo>
                  <a:cubicBezTo>
                    <a:pt x="8486" y="10953"/>
                    <a:pt x="8786" y="11473"/>
                    <a:pt x="9219" y="11792"/>
                  </a:cubicBezTo>
                  <a:lnTo>
                    <a:pt x="9219" y="11792"/>
                  </a:lnTo>
                  <a:cubicBezTo>
                    <a:pt x="9125" y="11628"/>
                    <a:pt x="9004" y="11372"/>
                    <a:pt x="8956" y="11218"/>
                  </a:cubicBezTo>
                  <a:cubicBezTo>
                    <a:pt x="8257" y="9254"/>
                    <a:pt x="8179" y="7218"/>
                    <a:pt x="7338" y="5248"/>
                  </a:cubicBezTo>
                  <a:cubicBezTo>
                    <a:pt x="5971" y="2066"/>
                    <a:pt x="2807" y="1368"/>
                    <a:pt x="1" y="0"/>
                  </a:cubicBezTo>
                  <a:close/>
                  <a:moveTo>
                    <a:pt x="9219" y="11792"/>
                  </a:moveTo>
                  <a:cubicBezTo>
                    <a:pt x="9264" y="11869"/>
                    <a:pt x="9303" y="11925"/>
                    <a:pt x="9326" y="11940"/>
                  </a:cubicBezTo>
                  <a:lnTo>
                    <a:pt x="9373" y="11893"/>
                  </a:lnTo>
                  <a:cubicBezTo>
                    <a:pt x="9320" y="11862"/>
                    <a:pt x="9269" y="11828"/>
                    <a:pt x="9219" y="1179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9" name="Google Shape;3749;p97"/>
            <p:cNvSpPr/>
            <p:nvPr/>
          </p:nvSpPr>
          <p:spPr>
            <a:xfrm flipH="1" rot="10800000">
              <a:off x="5909075" y="2355513"/>
              <a:ext cx="204300" cy="265750"/>
            </a:xfrm>
            <a:custGeom>
              <a:rect b="b" l="l" r="r" t="t"/>
              <a:pathLst>
                <a:path extrusionOk="0" h="10630" w="8172">
                  <a:moveTo>
                    <a:pt x="152" y="1"/>
                  </a:moveTo>
                  <a:cubicBezTo>
                    <a:pt x="70" y="1"/>
                    <a:pt x="1" y="106"/>
                    <a:pt x="78" y="184"/>
                  </a:cubicBezTo>
                  <a:cubicBezTo>
                    <a:pt x="1523" y="1772"/>
                    <a:pt x="3111" y="3240"/>
                    <a:pt x="4580" y="4834"/>
                  </a:cubicBezTo>
                  <a:cubicBezTo>
                    <a:pt x="6048" y="6452"/>
                    <a:pt x="6968" y="8637"/>
                    <a:pt x="7941" y="10578"/>
                  </a:cubicBezTo>
                  <a:cubicBezTo>
                    <a:pt x="7962" y="10614"/>
                    <a:pt x="7991" y="10629"/>
                    <a:pt x="8022" y="10629"/>
                  </a:cubicBezTo>
                  <a:cubicBezTo>
                    <a:pt x="8095" y="10629"/>
                    <a:pt x="8172" y="10541"/>
                    <a:pt x="8138" y="10452"/>
                  </a:cubicBezTo>
                  <a:cubicBezTo>
                    <a:pt x="7195" y="8590"/>
                    <a:pt x="6269" y="6524"/>
                    <a:pt x="4926" y="4906"/>
                  </a:cubicBezTo>
                  <a:cubicBezTo>
                    <a:pt x="3463" y="3169"/>
                    <a:pt x="1744" y="1700"/>
                    <a:pt x="228" y="35"/>
                  </a:cubicBezTo>
                  <a:cubicBezTo>
                    <a:pt x="204" y="11"/>
                    <a:pt x="177" y="1"/>
                    <a:pt x="15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0" name="Google Shape;3750;p97"/>
            <p:cNvSpPr/>
            <p:nvPr/>
          </p:nvSpPr>
          <p:spPr>
            <a:xfrm flipH="1" rot="10800000">
              <a:off x="5914450" y="2552738"/>
              <a:ext cx="63175" cy="51225"/>
            </a:xfrm>
            <a:custGeom>
              <a:rect b="b" l="l" r="r" t="t"/>
              <a:pathLst>
                <a:path extrusionOk="0" h="2049" w="2527">
                  <a:moveTo>
                    <a:pt x="2413" y="1"/>
                  </a:moveTo>
                  <a:cubicBezTo>
                    <a:pt x="2356" y="1"/>
                    <a:pt x="2299" y="38"/>
                    <a:pt x="2299" y="113"/>
                  </a:cubicBezTo>
                  <a:lnTo>
                    <a:pt x="2299" y="1775"/>
                  </a:lnTo>
                  <a:lnTo>
                    <a:pt x="2299" y="1775"/>
                  </a:lnTo>
                  <a:cubicBezTo>
                    <a:pt x="1623" y="1446"/>
                    <a:pt x="925" y="1219"/>
                    <a:pt x="186" y="1080"/>
                  </a:cubicBezTo>
                  <a:cubicBezTo>
                    <a:pt x="171" y="1075"/>
                    <a:pt x="158" y="1073"/>
                    <a:pt x="145" y="1073"/>
                  </a:cubicBezTo>
                  <a:cubicBezTo>
                    <a:pt x="29" y="1073"/>
                    <a:pt x="1" y="1256"/>
                    <a:pt x="114" y="1283"/>
                  </a:cubicBezTo>
                  <a:cubicBezTo>
                    <a:pt x="908" y="1456"/>
                    <a:pt x="1631" y="1677"/>
                    <a:pt x="2353" y="2029"/>
                  </a:cubicBezTo>
                  <a:cubicBezTo>
                    <a:pt x="2373" y="2042"/>
                    <a:pt x="2395" y="2048"/>
                    <a:pt x="2416" y="2048"/>
                  </a:cubicBezTo>
                  <a:cubicBezTo>
                    <a:pt x="2473" y="2048"/>
                    <a:pt x="2526" y="2008"/>
                    <a:pt x="2526" y="1952"/>
                  </a:cubicBezTo>
                  <a:lnTo>
                    <a:pt x="2526" y="113"/>
                  </a:lnTo>
                  <a:cubicBezTo>
                    <a:pt x="2526" y="38"/>
                    <a:pt x="2469" y="1"/>
                    <a:pt x="24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1" name="Google Shape;3751;p97"/>
            <p:cNvSpPr/>
            <p:nvPr/>
          </p:nvSpPr>
          <p:spPr>
            <a:xfrm flipH="1" rot="10800000">
              <a:off x="5942675" y="2502763"/>
              <a:ext cx="84625" cy="57200"/>
            </a:xfrm>
            <a:custGeom>
              <a:rect b="b" l="l" r="r" t="t"/>
              <a:pathLst>
                <a:path extrusionOk="0" h="2288" w="3385">
                  <a:moveTo>
                    <a:pt x="3286" y="0"/>
                  </a:moveTo>
                  <a:cubicBezTo>
                    <a:pt x="3237" y="0"/>
                    <a:pt x="3188" y="30"/>
                    <a:pt x="3188" y="90"/>
                  </a:cubicBezTo>
                  <a:cubicBezTo>
                    <a:pt x="3166" y="728"/>
                    <a:pt x="3080" y="1366"/>
                    <a:pt x="3047" y="1999"/>
                  </a:cubicBezTo>
                  <a:lnTo>
                    <a:pt x="3047" y="1999"/>
                  </a:lnTo>
                  <a:cubicBezTo>
                    <a:pt x="2144" y="1555"/>
                    <a:pt x="1132" y="1332"/>
                    <a:pt x="125" y="1236"/>
                  </a:cubicBezTo>
                  <a:cubicBezTo>
                    <a:pt x="119" y="1235"/>
                    <a:pt x="113" y="1234"/>
                    <a:pt x="107" y="1234"/>
                  </a:cubicBezTo>
                  <a:cubicBezTo>
                    <a:pt x="0" y="1234"/>
                    <a:pt x="6" y="1433"/>
                    <a:pt x="125" y="1433"/>
                  </a:cubicBezTo>
                  <a:cubicBezTo>
                    <a:pt x="1146" y="1535"/>
                    <a:pt x="2191" y="1785"/>
                    <a:pt x="3110" y="2281"/>
                  </a:cubicBezTo>
                  <a:cubicBezTo>
                    <a:pt x="3120" y="2285"/>
                    <a:pt x="3131" y="2287"/>
                    <a:pt x="3142" y="2287"/>
                  </a:cubicBezTo>
                  <a:cubicBezTo>
                    <a:pt x="3195" y="2287"/>
                    <a:pt x="3260" y="2243"/>
                    <a:pt x="3260" y="2179"/>
                  </a:cubicBezTo>
                  <a:cubicBezTo>
                    <a:pt x="3284" y="1487"/>
                    <a:pt x="3385" y="788"/>
                    <a:pt x="3385" y="90"/>
                  </a:cubicBezTo>
                  <a:cubicBezTo>
                    <a:pt x="3385" y="30"/>
                    <a:pt x="3336" y="0"/>
                    <a:pt x="328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2" name="Google Shape;3752;p97"/>
            <p:cNvSpPr/>
            <p:nvPr/>
          </p:nvSpPr>
          <p:spPr>
            <a:xfrm flipH="1" rot="10800000">
              <a:off x="5999550" y="2459188"/>
              <a:ext cx="62300" cy="52075"/>
            </a:xfrm>
            <a:custGeom>
              <a:rect b="b" l="l" r="r" t="t"/>
              <a:pathLst>
                <a:path extrusionOk="0" h="2083" w="2492">
                  <a:moveTo>
                    <a:pt x="2363" y="1"/>
                  </a:moveTo>
                  <a:cubicBezTo>
                    <a:pt x="2325" y="1"/>
                    <a:pt x="2289" y="24"/>
                    <a:pt x="2280" y="82"/>
                  </a:cubicBezTo>
                  <a:cubicBezTo>
                    <a:pt x="2164" y="665"/>
                    <a:pt x="2176" y="1263"/>
                    <a:pt x="2178" y="1842"/>
                  </a:cubicBezTo>
                  <a:lnTo>
                    <a:pt x="2178" y="1842"/>
                  </a:lnTo>
                  <a:cubicBezTo>
                    <a:pt x="1501" y="1672"/>
                    <a:pt x="849" y="1442"/>
                    <a:pt x="191" y="1228"/>
                  </a:cubicBezTo>
                  <a:cubicBezTo>
                    <a:pt x="182" y="1227"/>
                    <a:pt x="174" y="1226"/>
                    <a:pt x="166" y="1226"/>
                  </a:cubicBezTo>
                  <a:cubicBezTo>
                    <a:pt x="37" y="1226"/>
                    <a:pt x="0" y="1405"/>
                    <a:pt x="113" y="1455"/>
                  </a:cubicBezTo>
                  <a:cubicBezTo>
                    <a:pt x="835" y="1652"/>
                    <a:pt x="1534" y="1903"/>
                    <a:pt x="2256" y="2076"/>
                  </a:cubicBezTo>
                  <a:cubicBezTo>
                    <a:pt x="2269" y="2080"/>
                    <a:pt x="2282" y="2082"/>
                    <a:pt x="2294" y="2082"/>
                  </a:cubicBezTo>
                  <a:cubicBezTo>
                    <a:pt x="2353" y="2082"/>
                    <a:pt x="2405" y="2039"/>
                    <a:pt x="2405" y="1975"/>
                  </a:cubicBezTo>
                  <a:cubicBezTo>
                    <a:pt x="2382" y="1354"/>
                    <a:pt x="2352" y="757"/>
                    <a:pt x="2477" y="136"/>
                  </a:cubicBezTo>
                  <a:cubicBezTo>
                    <a:pt x="2492" y="59"/>
                    <a:pt x="2424" y="1"/>
                    <a:pt x="23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3" name="Google Shape;3753;p97"/>
            <p:cNvSpPr/>
            <p:nvPr/>
          </p:nvSpPr>
          <p:spPr>
            <a:xfrm flipH="1" rot="10800000">
              <a:off x="5999375" y="2555763"/>
              <a:ext cx="8675" cy="6875"/>
            </a:xfrm>
            <a:custGeom>
              <a:rect b="b" l="l" r="r" t="t"/>
              <a:pathLst>
                <a:path extrusionOk="0" h="275" w="347">
                  <a:moveTo>
                    <a:pt x="174" y="0"/>
                  </a:moveTo>
                  <a:cubicBezTo>
                    <a:pt x="1" y="0"/>
                    <a:pt x="1" y="275"/>
                    <a:pt x="174" y="275"/>
                  </a:cubicBezTo>
                  <a:cubicBezTo>
                    <a:pt x="347" y="275"/>
                    <a:pt x="347" y="0"/>
                    <a:pt x="1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4" name="Google Shape;3754;p97"/>
            <p:cNvSpPr/>
            <p:nvPr/>
          </p:nvSpPr>
          <p:spPr>
            <a:xfrm flipH="1" rot="10800000">
              <a:off x="6003700" y="2574413"/>
              <a:ext cx="8100" cy="6300"/>
            </a:xfrm>
            <a:custGeom>
              <a:rect b="b" l="l" r="r" t="t"/>
              <a:pathLst>
                <a:path extrusionOk="0" h="252" w="324">
                  <a:moveTo>
                    <a:pt x="174" y="1"/>
                  </a:moveTo>
                  <a:cubicBezTo>
                    <a:pt x="1" y="1"/>
                    <a:pt x="1" y="251"/>
                    <a:pt x="174" y="251"/>
                  </a:cubicBezTo>
                  <a:cubicBezTo>
                    <a:pt x="323" y="251"/>
                    <a:pt x="323" y="1"/>
                    <a:pt x="1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5" name="Google Shape;3755;p97"/>
            <p:cNvSpPr/>
            <p:nvPr/>
          </p:nvSpPr>
          <p:spPr>
            <a:xfrm flipH="1" rot="10800000">
              <a:off x="5907300" y="2586213"/>
              <a:ext cx="8075" cy="6875"/>
            </a:xfrm>
            <a:custGeom>
              <a:rect b="b" l="l" r="r" t="t"/>
              <a:pathLst>
                <a:path extrusionOk="0" h="275" w="323">
                  <a:moveTo>
                    <a:pt x="173" y="0"/>
                  </a:moveTo>
                  <a:cubicBezTo>
                    <a:pt x="0" y="0"/>
                    <a:pt x="0" y="275"/>
                    <a:pt x="173" y="275"/>
                  </a:cubicBezTo>
                  <a:cubicBezTo>
                    <a:pt x="323" y="275"/>
                    <a:pt x="323" y="0"/>
                    <a:pt x="1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6" name="Google Shape;3756;p97"/>
            <p:cNvSpPr/>
            <p:nvPr/>
          </p:nvSpPr>
          <p:spPr>
            <a:xfrm flipH="1" rot="10800000">
              <a:off x="5942675" y="2540238"/>
              <a:ext cx="8825" cy="6300"/>
            </a:xfrm>
            <a:custGeom>
              <a:rect b="b" l="l" r="r" t="t"/>
              <a:pathLst>
                <a:path extrusionOk="0" h="252" w="353">
                  <a:moveTo>
                    <a:pt x="179" y="1"/>
                  </a:moveTo>
                  <a:cubicBezTo>
                    <a:pt x="0" y="1"/>
                    <a:pt x="0" y="251"/>
                    <a:pt x="179" y="251"/>
                  </a:cubicBezTo>
                  <a:cubicBezTo>
                    <a:pt x="352" y="251"/>
                    <a:pt x="352" y="1"/>
                    <a:pt x="1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7" name="Google Shape;3757;p97"/>
            <p:cNvSpPr/>
            <p:nvPr/>
          </p:nvSpPr>
          <p:spPr>
            <a:xfrm flipH="1" rot="10800000">
              <a:off x="5957000" y="2534563"/>
              <a:ext cx="8825" cy="6900"/>
            </a:xfrm>
            <a:custGeom>
              <a:rect b="b" l="l" r="r" t="t"/>
              <a:pathLst>
                <a:path extrusionOk="0" h="276" w="353">
                  <a:moveTo>
                    <a:pt x="173" y="1"/>
                  </a:moveTo>
                  <a:cubicBezTo>
                    <a:pt x="0" y="1"/>
                    <a:pt x="0" y="275"/>
                    <a:pt x="173" y="275"/>
                  </a:cubicBezTo>
                  <a:cubicBezTo>
                    <a:pt x="352" y="275"/>
                    <a:pt x="352" y="1"/>
                    <a:pt x="1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8" name="Google Shape;3758;p97"/>
            <p:cNvSpPr/>
            <p:nvPr/>
          </p:nvSpPr>
          <p:spPr>
            <a:xfrm flipH="1" rot="10800000">
              <a:off x="6069525" y="2461888"/>
              <a:ext cx="8825" cy="6875"/>
            </a:xfrm>
            <a:custGeom>
              <a:rect b="b" l="l" r="r" t="t"/>
              <a:pathLst>
                <a:path extrusionOk="0" h="275" w="353">
                  <a:moveTo>
                    <a:pt x="180" y="0"/>
                  </a:moveTo>
                  <a:cubicBezTo>
                    <a:pt x="0" y="0"/>
                    <a:pt x="0" y="275"/>
                    <a:pt x="180" y="275"/>
                  </a:cubicBezTo>
                  <a:cubicBezTo>
                    <a:pt x="353" y="275"/>
                    <a:pt x="353" y="0"/>
                    <a:pt x="1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9" name="Google Shape;3759;p97"/>
            <p:cNvSpPr/>
            <p:nvPr/>
          </p:nvSpPr>
          <p:spPr>
            <a:xfrm flipH="1" rot="10800000">
              <a:off x="6040425" y="2445013"/>
              <a:ext cx="8675" cy="6300"/>
            </a:xfrm>
            <a:custGeom>
              <a:rect b="b" l="l" r="r" t="t"/>
              <a:pathLst>
                <a:path extrusionOk="0" h="252" w="347">
                  <a:moveTo>
                    <a:pt x="173" y="1"/>
                  </a:moveTo>
                  <a:cubicBezTo>
                    <a:pt x="0" y="1"/>
                    <a:pt x="0" y="251"/>
                    <a:pt x="173" y="251"/>
                  </a:cubicBezTo>
                  <a:cubicBezTo>
                    <a:pt x="347" y="251"/>
                    <a:pt x="347" y="1"/>
                    <a:pt x="1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60" name="Google Shape;3760;p97"/>
          <p:cNvGrpSpPr/>
          <p:nvPr/>
        </p:nvGrpSpPr>
        <p:grpSpPr>
          <a:xfrm>
            <a:off x="1166641" y="69918"/>
            <a:ext cx="1259736" cy="847039"/>
            <a:chOff x="1229612" y="-123520"/>
            <a:chExt cx="1417663" cy="953229"/>
          </a:xfrm>
        </p:grpSpPr>
        <p:sp>
          <p:nvSpPr>
            <p:cNvPr id="3761" name="Google Shape;3761;p97"/>
            <p:cNvSpPr/>
            <p:nvPr/>
          </p:nvSpPr>
          <p:spPr>
            <a:xfrm flipH="1" rot="10800000">
              <a:off x="1537196" y="527353"/>
              <a:ext cx="260528" cy="70520"/>
            </a:xfrm>
            <a:custGeom>
              <a:rect b="b" l="l" r="r" t="t"/>
              <a:pathLst>
                <a:path extrusionOk="0" h="553" w="2043">
                  <a:moveTo>
                    <a:pt x="167" y="0"/>
                  </a:moveTo>
                  <a:cubicBezTo>
                    <a:pt x="61" y="0"/>
                    <a:pt x="0" y="113"/>
                    <a:pt x="0" y="200"/>
                  </a:cubicBezTo>
                  <a:cubicBezTo>
                    <a:pt x="0" y="326"/>
                    <a:pt x="72" y="403"/>
                    <a:pt x="197" y="403"/>
                  </a:cubicBezTo>
                  <a:cubicBezTo>
                    <a:pt x="747" y="451"/>
                    <a:pt x="1296" y="499"/>
                    <a:pt x="1839" y="553"/>
                  </a:cubicBezTo>
                  <a:cubicBezTo>
                    <a:pt x="1941" y="553"/>
                    <a:pt x="2042" y="451"/>
                    <a:pt x="2042" y="350"/>
                  </a:cubicBezTo>
                  <a:cubicBezTo>
                    <a:pt x="2042" y="230"/>
                    <a:pt x="1941" y="153"/>
                    <a:pt x="1839" y="153"/>
                  </a:cubicBezTo>
                  <a:cubicBezTo>
                    <a:pt x="1296" y="105"/>
                    <a:pt x="747" y="51"/>
                    <a:pt x="197" y="3"/>
                  </a:cubicBezTo>
                  <a:cubicBezTo>
                    <a:pt x="187" y="1"/>
                    <a:pt x="177" y="0"/>
                    <a:pt x="16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2" name="Google Shape;3762;p97"/>
            <p:cNvSpPr/>
            <p:nvPr/>
          </p:nvSpPr>
          <p:spPr>
            <a:xfrm flipH="1" rot="10800000">
              <a:off x="1819657" y="584483"/>
              <a:ext cx="215513" cy="67077"/>
            </a:xfrm>
            <a:custGeom>
              <a:rect b="b" l="l" r="r" t="t"/>
              <a:pathLst>
                <a:path extrusionOk="0" h="526" w="1690">
                  <a:moveTo>
                    <a:pt x="197" y="0"/>
                  </a:moveTo>
                  <a:cubicBezTo>
                    <a:pt x="96" y="0"/>
                    <a:pt x="0" y="102"/>
                    <a:pt x="0" y="203"/>
                  </a:cubicBezTo>
                  <a:cubicBezTo>
                    <a:pt x="0" y="323"/>
                    <a:pt x="96" y="400"/>
                    <a:pt x="197" y="400"/>
                  </a:cubicBezTo>
                  <a:cubicBezTo>
                    <a:pt x="621" y="448"/>
                    <a:pt x="1069" y="472"/>
                    <a:pt x="1493" y="526"/>
                  </a:cubicBezTo>
                  <a:cubicBezTo>
                    <a:pt x="1588" y="526"/>
                    <a:pt x="1690" y="424"/>
                    <a:pt x="1690" y="323"/>
                  </a:cubicBezTo>
                  <a:cubicBezTo>
                    <a:pt x="1690" y="203"/>
                    <a:pt x="1588" y="126"/>
                    <a:pt x="1493" y="126"/>
                  </a:cubicBezTo>
                  <a:cubicBezTo>
                    <a:pt x="1069" y="78"/>
                    <a:pt x="621" y="54"/>
                    <a:pt x="19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3" name="Google Shape;3763;p97"/>
            <p:cNvSpPr/>
            <p:nvPr/>
          </p:nvSpPr>
          <p:spPr>
            <a:xfrm flipH="1" rot="10800000">
              <a:off x="1806650" y="372031"/>
              <a:ext cx="196640" cy="63379"/>
            </a:xfrm>
            <a:custGeom>
              <a:rect b="b" l="l" r="r" t="t"/>
              <a:pathLst>
                <a:path extrusionOk="0" h="497" w="1542">
                  <a:moveTo>
                    <a:pt x="275" y="1"/>
                  </a:moveTo>
                  <a:cubicBezTo>
                    <a:pt x="174" y="1"/>
                    <a:pt x="49" y="49"/>
                    <a:pt x="25" y="150"/>
                  </a:cubicBezTo>
                  <a:cubicBezTo>
                    <a:pt x="1" y="246"/>
                    <a:pt x="49" y="371"/>
                    <a:pt x="174" y="395"/>
                  </a:cubicBezTo>
                  <a:cubicBezTo>
                    <a:pt x="426" y="463"/>
                    <a:pt x="687" y="496"/>
                    <a:pt x="952" y="496"/>
                  </a:cubicBezTo>
                  <a:cubicBezTo>
                    <a:pt x="1082" y="496"/>
                    <a:pt x="1213" y="488"/>
                    <a:pt x="1344" y="473"/>
                  </a:cubicBezTo>
                  <a:cubicBezTo>
                    <a:pt x="1446" y="473"/>
                    <a:pt x="1541" y="395"/>
                    <a:pt x="1541" y="270"/>
                  </a:cubicBezTo>
                  <a:cubicBezTo>
                    <a:pt x="1541" y="182"/>
                    <a:pt x="1461" y="70"/>
                    <a:pt x="1370" y="70"/>
                  </a:cubicBezTo>
                  <a:cubicBezTo>
                    <a:pt x="1361" y="70"/>
                    <a:pt x="1353" y="71"/>
                    <a:pt x="1344" y="73"/>
                  </a:cubicBezTo>
                  <a:cubicBezTo>
                    <a:pt x="1246" y="85"/>
                    <a:pt x="1153" y="90"/>
                    <a:pt x="1063" y="90"/>
                  </a:cubicBezTo>
                  <a:cubicBezTo>
                    <a:pt x="972" y="90"/>
                    <a:pt x="884" y="85"/>
                    <a:pt x="795" y="73"/>
                  </a:cubicBezTo>
                  <a:lnTo>
                    <a:pt x="550" y="73"/>
                  </a:lnTo>
                  <a:cubicBezTo>
                    <a:pt x="449" y="49"/>
                    <a:pt x="377" y="25"/>
                    <a:pt x="2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4" name="Google Shape;3764;p97"/>
            <p:cNvSpPr/>
            <p:nvPr/>
          </p:nvSpPr>
          <p:spPr>
            <a:xfrm flipH="1" rot="10800000">
              <a:off x="1997040" y="448162"/>
              <a:ext cx="196512" cy="63379"/>
            </a:xfrm>
            <a:custGeom>
              <a:rect b="b" l="l" r="r" t="t"/>
              <a:pathLst>
                <a:path extrusionOk="0" h="497" w="1541">
                  <a:moveTo>
                    <a:pt x="227" y="1"/>
                  </a:moveTo>
                  <a:cubicBezTo>
                    <a:pt x="102" y="1"/>
                    <a:pt x="0" y="96"/>
                    <a:pt x="24" y="222"/>
                  </a:cubicBezTo>
                  <a:cubicBezTo>
                    <a:pt x="24" y="323"/>
                    <a:pt x="102" y="395"/>
                    <a:pt x="227" y="419"/>
                  </a:cubicBezTo>
                  <a:cubicBezTo>
                    <a:pt x="597" y="449"/>
                    <a:pt x="973" y="473"/>
                    <a:pt x="1320" y="496"/>
                  </a:cubicBezTo>
                  <a:cubicBezTo>
                    <a:pt x="1445" y="496"/>
                    <a:pt x="1541" y="395"/>
                    <a:pt x="1541" y="299"/>
                  </a:cubicBezTo>
                  <a:cubicBezTo>
                    <a:pt x="1517" y="174"/>
                    <a:pt x="1445" y="96"/>
                    <a:pt x="1320" y="96"/>
                  </a:cubicBezTo>
                  <a:cubicBezTo>
                    <a:pt x="973" y="73"/>
                    <a:pt x="597" y="49"/>
                    <a:pt x="2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5" name="Google Shape;3765;p97"/>
            <p:cNvSpPr/>
            <p:nvPr/>
          </p:nvSpPr>
          <p:spPr>
            <a:xfrm flipH="1" rot="10800000">
              <a:off x="1923970" y="685481"/>
              <a:ext cx="244461" cy="84037"/>
            </a:xfrm>
            <a:custGeom>
              <a:rect b="b" l="l" r="r" t="t"/>
              <a:pathLst>
                <a:path extrusionOk="0" h="659" w="1917">
                  <a:moveTo>
                    <a:pt x="215" y="0"/>
                  </a:moveTo>
                  <a:cubicBezTo>
                    <a:pt x="120" y="0"/>
                    <a:pt x="49" y="51"/>
                    <a:pt x="24" y="155"/>
                  </a:cubicBezTo>
                  <a:cubicBezTo>
                    <a:pt x="0" y="257"/>
                    <a:pt x="54" y="382"/>
                    <a:pt x="149" y="406"/>
                  </a:cubicBezTo>
                  <a:cubicBezTo>
                    <a:pt x="651" y="478"/>
                    <a:pt x="1146" y="555"/>
                    <a:pt x="1642" y="651"/>
                  </a:cubicBezTo>
                  <a:cubicBezTo>
                    <a:pt x="1660" y="656"/>
                    <a:pt x="1679" y="659"/>
                    <a:pt x="1699" y="659"/>
                  </a:cubicBezTo>
                  <a:cubicBezTo>
                    <a:pt x="1785" y="659"/>
                    <a:pt x="1873" y="604"/>
                    <a:pt x="1893" y="502"/>
                  </a:cubicBezTo>
                  <a:cubicBezTo>
                    <a:pt x="1917" y="406"/>
                    <a:pt x="1869" y="281"/>
                    <a:pt x="1743" y="257"/>
                  </a:cubicBezTo>
                  <a:cubicBezTo>
                    <a:pt x="1248" y="179"/>
                    <a:pt x="770" y="84"/>
                    <a:pt x="275" y="6"/>
                  </a:cubicBezTo>
                  <a:cubicBezTo>
                    <a:pt x="254" y="2"/>
                    <a:pt x="234" y="0"/>
                    <a:pt x="21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6" name="Google Shape;3766;p97"/>
            <p:cNvSpPr/>
            <p:nvPr/>
          </p:nvSpPr>
          <p:spPr>
            <a:xfrm flipH="1" rot="10800000">
              <a:off x="2349511" y="545589"/>
              <a:ext cx="177511" cy="81104"/>
            </a:xfrm>
            <a:custGeom>
              <a:rect b="b" l="l" r="r" t="t"/>
              <a:pathLst>
                <a:path extrusionOk="0" h="636" w="1392">
                  <a:moveTo>
                    <a:pt x="206" y="0"/>
                  </a:moveTo>
                  <a:cubicBezTo>
                    <a:pt x="115" y="0"/>
                    <a:pt x="44" y="55"/>
                    <a:pt x="24" y="158"/>
                  </a:cubicBezTo>
                  <a:cubicBezTo>
                    <a:pt x="0" y="253"/>
                    <a:pt x="48" y="379"/>
                    <a:pt x="150" y="402"/>
                  </a:cubicBezTo>
                  <a:lnTo>
                    <a:pt x="1117" y="629"/>
                  </a:lnTo>
                  <a:cubicBezTo>
                    <a:pt x="1134" y="633"/>
                    <a:pt x="1152" y="635"/>
                    <a:pt x="1170" y="635"/>
                  </a:cubicBezTo>
                  <a:cubicBezTo>
                    <a:pt x="1258" y="635"/>
                    <a:pt x="1348" y="588"/>
                    <a:pt x="1367" y="504"/>
                  </a:cubicBezTo>
                  <a:cubicBezTo>
                    <a:pt x="1391" y="379"/>
                    <a:pt x="1344" y="277"/>
                    <a:pt x="1218" y="253"/>
                  </a:cubicBezTo>
                  <a:cubicBezTo>
                    <a:pt x="896" y="158"/>
                    <a:pt x="568" y="80"/>
                    <a:pt x="269" y="8"/>
                  </a:cubicBezTo>
                  <a:cubicBezTo>
                    <a:pt x="247" y="3"/>
                    <a:pt x="226" y="0"/>
                    <a:pt x="2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7" name="Google Shape;3767;p97"/>
            <p:cNvSpPr/>
            <p:nvPr/>
          </p:nvSpPr>
          <p:spPr>
            <a:xfrm flipH="1" rot="10800000">
              <a:off x="2206431" y="252288"/>
              <a:ext cx="165269" cy="63379"/>
            </a:xfrm>
            <a:custGeom>
              <a:rect b="b" l="l" r="r" t="t"/>
              <a:pathLst>
                <a:path extrusionOk="0" h="497" w="1296">
                  <a:moveTo>
                    <a:pt x="234" y="1"/>
                  </a:moveTo>
                  <a:cubicBezTo>
                    <a:pt x="142" y="1"/>
                    <a:pt x="45" y="66"/>
                    <a:pt x="24" y="154"/>
                  </a:cubicBezTo>
                  <a:cubicBezTo>
                    <a:pt x="0" y="256"/>
                    <a:pt x="48" y="351"/>
                    <a:pt x="173" y="405"/>
                  </a:cubicBezTo>
                  <a:cubicBezTo>
                    <a:pt x="388" y="457"/>
                    <a:pt x="603" y="496"/>
                    <a:pt x="828" y="496"/>
                  </a:cubicBezTo>
                  <a:cubicBezTo>
                    <a:pt x="914" y="496"/>
                    <a:pt x="1003" y="490"/>
                    <a:pt x="1093" y="477"/>
                  </a:cubicBezTo>
                  <a:cubicBezTo>
                    <a:pt x="1146" y="477"/>
                    <a:pt x="1194" y="477"/>
                    <a:pt x="1242" y="429"/>
                  </a:cubicBezTo>
                  <a:cubicBezTo>
                    <a:pt x="1272" y="405"/>
                    <a:pt x="1296" y="328"/>
                    <a:pt x="1296" y="280"/>
                  </a:cubicBezTo>
                  <a:cubicBezTo>
                    <a:pt x="1296" y="178"/>
                    <a:pt x="1194" y="77"/>
                    <a:pt x="1093" y="77"/>
                  </a:cubicBezTo>
                  <a:cubicBezTo>
                    <a:pt x="1018" y="92"/>
                    <a:pt x="943" y="99"/>
                    <a:pt x="872" y="99"/>
                  </a:cubicBezTo>
                  <a:cubicBezTo>
                    <a:pt x="801" y="99"/>
                    <a:pt x="734" y="92"/>
                    <a:pt x="675" y="77"/>
                  </a:cubicBezTo>
                  <a:lnTo>
                    <a:pt x="597" y="77"/>
                  </a:lnTo>
                  <a:cubicBezTo>
                    <a:pt x="549" y="77"/>
                    <a:pt x="525" y="77"/>
                    <a:pt x="496" y="53"/>
                  </a:cubicBezTo>
                  <a:cubicBezTo>
                    <a:pt x="424" y="53"/>
                    <a:pt x="346" y="29"/>
                    <a:pt x="275" y="5"/>
                  </a:cubicBezTo>
                  <a:cubicBezTo>
                    <a:pt x="261" y="2"/>
                    <a:pt x="248" y="1"/>
                    <a:pt x="23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8" name="Google Shape;3768;p97"/>
            <p:cNvSpPr/>
            <p:nvPr/>
          </p:nvSpPr>
          <p:spPr>
            <a:xfrm flipH="1" rot="10800000">
              <a:off x="2491826" y="396388"/>
              <a:ext cx="155450" cy="71668"/>
            </a:xfrm>
            <a:custGeom>
              <a:rect b="b" l="l" r="r" t="t"/>
              <a:pathLst>
                <a:path extrusionOk="0" h="562" w="1219">
                  <a:moveTo>
                    <a:pt x="224" y="0"/>
                  </a:moveTo>
                  <a:cubicBezTo>
                    <a:pt x="135" y="0"/>
                    <a:pt x="45" y="51"/>
                    <a:pt x="25" y="155"/>
                  </a:cubicBezTo>
                  <a:cubicBezTo>
                    <a:pt x="1" y="257"/>
                    <a:pt x="49" y="376"/>
                    <a:pt x="150" y="406"/>
                  </a:cubicBezTo>
                  <a:cubicBezTo>
                    <a:pt x="425" y="454"/>
                    <a:pt x="675" y="502"/>
                    <a:pt x="944" y="555"/>
                  </a:cubicBezTo>
                  <a:cubicBezTo>
                    <a:pt x="960" y="559"/>
                    <a:pt x="977" y="561"/>
                    <a:pt x="994" y="561"/>
                  </a:cubicBezTo>
                  <a:cubicBezTo>
                    <a:pt x="1083" y="561"/>
                    <a:pt x="1175" y="510"/>
                    <a:pt x="1195" y="430"/>
                  </a:cubicBezTo>
                  <a:cubicBezTo>
                    <a:pt x="1219" y="329"/>
                    <a:pt x="1171" y="203"/>
                    <a:pt x="1045" y="179"/>
                  </a:cubicBezTo>
                  <a:cubicBezTo>
                    <a:pt x="795" y="132"/>
                    <a:pt x="526" y="54"/>
                    <a:pt x="275" y="6"/>
                  </a:cubicBezTo>
                  <a:cubicBezTo>
                    <a:pt x="259" y="2"/>
                    <a:pt x="241" y="0"/>
                    <a:pt x="22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9" name="Google Shape;3769;p97"/>
            <p:cNvSpPr/>
            <p:nvPr/>
          </p:nvSpPr>
          <p:spPr>
            <a:xfrm flipH="1" rot="10800000">
              <a:off x="1708458" y="105637"/>
              <a:ext cx="187458" cy="70903"/>
            </a:xfrm>
            <a:custGeom>
              <a:rect b="b" l="l" r="r" t="t"/>
              <a:pathLst>
                <a:path extrusionOk="0" h="556" w="1470">
                  <a:moveTo>
                    <a:pt x="214" y="1"/>
                  </a:moveTo>
                  <a:cubicBezTo>
                    <a:pt x="118" y="1"/>
                    <a:pt x="44" y="48"/>
                    <a:pt x="25" y="132"/>
                  </a:cubicBezTo>
                  <a:cubicBezTo>
                    <a:pt x="1" y="234"/>
                    <a:pt x="48" y="383"/>
                    <a:pt x="150" y="383"/>
                  </a:cubicBezTo>
                  <a:cubicBezTo>
                    <a:pt x="496" y="454"/>
                    <a:pt x="848" y="508"/>
                    <a:pt x="1195" y="556"/>
                  </a:cubicBezTo>
                  <a:cubicBezTo>
                    <a:pt x="1296" y="556"/>
                    <a:pt x="1416" y="532"/>
                    <a:pt x="1445" y="407"/>
                  </a:cubicBezTo>
                  <a:cubicBezTo>
                    <a:pt x="1469" y="305"/>
                    <a:pt x="1416" y="180"/>
                    <a:pt x="1296" y="156"/>
                  </a:cubicBezTo>
                  <a:cubicBezTo>
                    <a:pt x="944" y="108"/>
                    <a:pt x="598" y="60"/>
                    <a:pt x="275" y="7"/>
                  </a:cubicBezTo>
                  <a:cubicBezTo>
                    <a:pt x="254" y="3"/>
                    <a:pt x="233" y="1"/>
                    <a:pt x="21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0" name="Google Shape;3770;p97"/>
            <p:cNvSpPr/>
            <p:nvPr/>
          </p:nvSpPr>
          <p:spPr>
            <a:xfrm flipH="1" rot="10800000">
              <a:off x="1381874" y="263892"/>
              <a:ext cx="202633" cy="73198"/>
            </a:xfrm>
            <a:custGeom>
              <a:rect b="b" l="l" r="r" t="t"/>
              <a:pathLst>
                <a:path extrusionOk="0" h="574" w="1589">
                  <a:moveTo>
                    <a:pt x="275" y="0"/>
                  </a:moveTo>
                  <a:cubicBezTo>
                    <a:pt x="174" y="0"/>
                    <a:pt x="48" y="24"/>
                    <a:pt x="25" y="149"/>
                  </a:cubicBezTo>
                  <a:cubicBezTo>
                    <a:pt x="1" y="245"/>
                    <a:pt x="48" y="370"/>
                    <a:pt x="174" y="394"/>
                  </a:cubicBezTo>
                  <a:cubicBezTo>
                    <a:pt x="544" y="448"/>
                    <a:pt x="920" y="496"/>
                    <a:pt x="1320" y="573"/>
                  </a:cubicBezTo>
                  <a:cubicBezTo>
                    <a:pt x="1415" y="573"/>
                    <a:pt x="1541" y="543"/>
                    <a:pt x="1565" y="424"/>
                  </a:cubicBezTo>
                  <a:cubicBezTo>
                    <a:pt x="1589" y="322"/>
                    <a:pt x="1541" y="197"/>
                    <a:pt x="1415" y="173"/>
                  </a:cubicBezTo>
                  <a:cubicBezTo>
                    <a:pt x="1045" y="125"/>
                    <a:pt x="645" y="72"/>
                    <a:pt x="27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1" name="Google Shape;3771;p97"/>
            <p:cNvSpPr/>
            <p:nvPr/>
          </p:nvSpPr>
          <p:spPr>
            <a:xfrm flipH="1" rot="10800000">
              <a:off x="1974979" y="117752"/>
              <a:ext cx="199573" cy="86970"/>
            </a:xfrm>
            <a:custGeom>
              <a:rect b="b" l="l" r="r" t="t"/>
              <a:pathLst>
                <a:path extrusionOk="0" h="682" w="1565">
                  <a:moveTo>
                    <a:pt x="221" y="1"/>
                  </a:moveTo>
                  <a:cubicBezTo>
                    <a:pt x="134" y="1"/>
                    <a:pt x="44" y="48"/>
                    <a:pt x="24" y="132"/>
                  </a:cubicBezTo>
                  <a:cubicBezTo>
                    <a:pt x="0" y="252"/>
                    <a:pt x="72" y="353"/>
                    <a:pt x="173" y="377"/>
                  </a:cubicBezTo>
                  <a:cubicBezTo>
                    <a:pt x="549" y="478"/>
                    <a:pt x="920" y="580"/>
                    <a:pt x="1296" y="675"/>
                  </a:cubicBezTo>
                  <a:cubicBezTo>
                    <a:pt x="1311" y="679"/>
                    <a:pt x="1328" y="681"/>
                    <a:pt x="1345" y="681"/>
                  </a:cubicBezTo>
                  <a:cubicBezTo>
                    <a:pt x="1430" y="681"/>
                    <a:pt x="1520" y="631"/>
                    <a:pt x="1540" y="526"/>
                  </a:cubicBezTo>
                  <a:cubicBezTo>
                    <a:pt x="1564" y="431"/>
                    <a:pt x="1493" y="329"/>
                    <a:pt x="1391" y="281"/>
                  </a:cubicBezTo>
                  <a:cubicBezTo>
                    <a:pt x="1021" y="180"/>
                    <a:pt x="645" y="102"/>
                    <a:pt x="275" y="7"/>
                  </a:cubicBezTo>
                  <a:cubicBezTo>
                    <a:pt x="258" y="3"/>
                    <a:pt x="240" y="1"/>
                    <a:pt x="22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2" name="Google Shape;3772;p97"/>
            <p:cNvSpPr/>
            <p:nvPr/>
          </p:nvSpPr>
          <p:spPr>
            <a:xfrm flipH="1" rot="10800000">
              <a:off x="2412634" y="108570"/>
              <a:ext cx="161571" cy="69500"/>
            </a:xfrm>
            <a:custGeom>
              <a:rect b="b" l="l" r="r" t="t"/>
              <a:pathLst>
                <a:path extrusionOk="0" h="545" w="1267">
                  <a:moveTo>
                    <a:pt x="199" y="1"/>
                  </a:moveTo>
                  <a:cubicBezTo>
                    <a:pt x="174" y="1"/>
                    <a:pt x="150" y="7"/>
                    <a:pt x="126" y="19"/>
                  </a:cubicBezTo>
                  <a:cubicBezTo>
                    <a:pt x="73" y="43"/>
                    <a:pt x="25" y="96"/>
                    <a:pt x="25" y="144"/>
                  </a:cubicBezTo>
                  <a:cubicBezTo>
                    <a:pt x="1" y="246"/>
                    <a:pt x="49" y="371"/>
                    <a:pt x="150" y="395"/>
                  </a:cubicBezTo>
                  <a:cubicBezTo>
                    <a:pt x="449" y="443"/>
                    <a:pt x="723" y="490"/>
                    <a:pt x="998" y="544"/>
                  </a:cubicBezTo>
                  <a:cubicBezTo>
                    <a:pt x="1046" y="544"/>
                    <a:pt x="1093" y="544"/>
                    <a:pt x="1147" y="520"/>
                  </a:cubicBezTo>
                  <a:cubicBezTo>
                    <a:pt x="1195" y="490"/>
                    <a:pt x="1219" y="443"/>
                    <a:pt x="1243" y="395"/>
                  </a:cubicBezTo>
                  <a:cubicBezTo>
                    <a:pt x="1267" y="293"/>
                    <a:pt x="1219" y="168"/>
                    <a:pt x="1093" y="144"/>
                  </a:cubicBezTo>
                  <a:cubicBezTo>
                    <a:pt x="819" y="96"/>
                    <a:pt x="550" y="43"/>
                    <a:pt x="275" y="19"/>
                  </a:cubicBezTo>
                  <a:cubicBezTo>
                    <a:pt x="249" y="7"/>
                    <a:pt x="223" y="1"/>
                    <a:pt x="19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3" name="Google Shape;3773;p97"/>
            <p:cNvSpPr/>
            <p:nvPr/>
          </p:nvSpPr>
          <p:spPr>
            <a:xfrm flipH="1" rot="10800000">
              <a:off x="1493073" y="742483"/>
              <a:ext cx="212452" cy="87225"/>
            </a:xfrm>
            <a:custGeom>
              <a:rect b="b" l="l" r="r" t="t"/>
              <a:pathLst>
                <a:path extrusionOk="0" h="684" w="1666">
                  <a:moveTo>
                    <a:pt x="210" y="0"/>
                  </a:moveTo>
                  <a:cubicBezTo>
                    <a:pt x="117" y="0"/>
                    <a:pt x="44" y="48"/>
                    <a:pt x="24" y="132"/>
                  </a:cubicBezTo>
                  <a:cubicBezTo>
                    <a:pt x="0" y="257"/>
                    <a:pt x="48" y="353"/>
                    <a:pt x="149" y="377"/>
                  </a:cubicBezTo>
                  <a:cubicBezTo>
                    <a:pt x="567" y="478"/>
                    <a:pt x="991" y="580"/>
                    <a:pt x="1391" y="675"/>
                  </a:cubicBezTo>
                  <a:cubicBezTo>
                    <a:pt x="1410" y="681"/>
                    <a:pt x="1430" y="683"/>
                    <a:pt x="1449" y="683"/>
                  </a:cubicBezTo>
                  <a:cubicBezTo>
                    <a:pt x="1534" y="683"/>
                    <a:pt x="1618" y="633"/>
                    <a:pt x="1642" y="556"/>
                  </a:cubicBezTo>
                  <a:cubicBezTo>
                    <a:pt x="1666" y="430"/>
                    <a:pt x="1612" y="329"/>
                    <a:pt x="1517" y="305"/>
                  </a:cubicBezTo>
                  <a:cubicBezTo>
                    <a:pt x="1093" y="203"/>
                    <a:pt x="669" y="108"/>
                    <a:pt x="269" y="6"/>
                  </a:cubicBezTo>
                  <a:cubicBezTo>
                    <a:pt x="249" y="2"/>
                    <a:pt x="229" y="0"/>
                    <a:pt x="21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4" name="Google Shape;3774;p97"/>
            <p:cNvSpPr/>
            <p:nvPr/>
          </p:nvSpPr>
          <p:spPr>
            <a:xfrm flipH="1" rot="10800000">
              <a:off x="2212425" y="-88324"/>
              <a:ext cx="156215" cy="77406"/>
            </a:xfrm>
            <a:custGeom>
              <a:rect b="b" l="l" r="r" t="t"/>
              <a:pathLst>
                <a:path extrusionOk="0" h="607" w="1225">
                  <a:moveTo>
                    <a:pt x="237" y="1"/>
                  </a:moveTo>
                  <a:cubicBezTo>
                    <a:pt x="149" y="1"/>
                    <a:pt x="51" y="66"/>
                    <a:pt x="31" y="155"/>
                  </a:cubicBezTo>
                  <a:cubicBezTo>
                    <a:pt x="1" y="256"/>
                    <a:pt x="55" y="381"/>
                    <a:pt x="150" y="405"/>
                  </a:cubicBezTo>
                  <a:cubicBezTo>
                    <a:pt x="425" y="477"/>
                    <a:pt x="675" y="531"/>
                    <a:pt x="950" y="602"/>
                  </a:cubicBezTo>
                  <a:cubicBezTo>
                    <a:pt x="963" y="605"/>
                    <a:pt x="976" y="607"/>
                    <a:pt x="989" y="607"/>
                  </a:cubicBezTo>
                  <a:cubicBezTo>
                    <a:pt x="1077" y="607"/>
                    <a:pt x="1174" y="541"/>
                    <a:pt x="1195" y="453"/>
                  </a:cubicBezTo>
                  <a:cubicBezTo>
                    <a:pt x="1225" y="352"/>
                    <a:pt x="1171" y="232"/>
                    <a:pt x="1046" y="202"/>
                  </a:cubicBezTo>
                  <a:cubicBezTo>
                    <a:pt x="801" y="155"/>
                    <a:pt x="526" y="83"/>
                    <a:pt x="275" y="5"/>
                  </a:cubicBezTo>
                  <a:cubicBezTo>
                    <a:pt x="263" y="2"/>
                    <a:pt x="250" y="1"/>
                    <a:pt x="23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5" name="Google Shape;3775;p97"/>
            <p:cNvSpPr/>
            <p:nvPr/>
          </p:nvSpPr>
          <p:spPr>
            <a:xfrm flipH="1" rot="10800000">
              <a:off x="1229612" y="437960"/>
              <a:ext cx="202633" cy="81104"/>
            </a:xfrm>
            <a:custGeom>
              <a:rect b="b" l="l" r="r" t="t"/>
              <a:pathLst>
                <a:path extrusionOk="0" h="636" w="1589">
                  <a:moveTo>
                    <a:pt x="215" y="0"/>
                  </a:moveTo>
                  <a:cubicBezTo>
                    <a:pt x="118" y="0"/>
                    <a:pt x="44" y="51"/>
                    <a:pt x="25" y="155"/>
                  </a:cubicBezTo>
                  <a:cubicBezTo>
                    <a:pt x="1" y="257"/>
                    <a:pt x="48" y="382"/>
                    <a:pt x="150" y="406"/>
                  </a:cubicBezTo>
                  <a:cubicBezTo>
                    <a:pt x="544" y="478"/>
                    <a:pt x="920" y="555"/>
                    <a:pt x="1320" y="627"/>
                  </a:cubicBezTo>
                  <a:cubicBezTo>
                    <a:pt x="1338" y="633"/>
                    <a:pt x="1357" y="635"/>
                    <a:pt x="1376" y="635"/>
                  </a:cubicBezTo>
                  <a:cubicBezTo>
                    <a:pt x="1459" y="635"/>
                    <a:pt x="1545" y="585"/>
                    <a:pt x="1565" y="508"/>
                  </a:cubicBezTo>
                  <a:cubicBezTo>
                    <a:pt x="1589" y="406"/>
                    <a:pt x="1541" y="281"/>
                    <a:pt x="1416" y="257"/>
                  </a:cubicBezTo>
                  <a:cubicBezTo>
                    <a:pt x="1045" y="179"/>
                    <a:pt x="645" y="84"/>
                    <a:pt x="275" y="6"/>
                  </a:cubicBezTo>
                  <a:cubicBezTo>
                    <a:pt x="255" y="2"/>
                    <a:pt x="234" y="0"/>
                    <a:pt x="21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6" name="Google Shape;3776;p97"/>
            <p:cNvSpPr/>
            <p:nvPr/>
          </p:nvSpPr>
          <p:spPr>
            <a:xfrm flipH="1" rot="10800000">
              <a:off x="1765588" y="-123520"/>
              <a:ext cx="177511" cy="71668"/>
            </a:xfrm>
            <a:custGeom>
              <a:rect b="b" l="l" r="r" t="t"/>
              <a:pathLst>
                <a:path extrusionOk="0" h="562" w="1392">
                  <a:moveTo>
                    <a:pt x="223" y="1"/>
                  </a:moveTo>
                  <a:cubicBezTo>
                    <a:pt x="135" y="1"/>
                    <a:pt x="44" y="51"/>
                    <a:pt x="24" y="156"/>
                  </a:cubicBezTo>
                  <a:cubicBezTo>
                    <a:pt x="0" y="257"/>
                    <a:pt x="48" y="383"/>
                    <a:pt x="174" y="407"/>
                  </a:cubicBezTo>
                  <a:cubicBezTo>
                    <a:pt x="472" y="454"/>
                    <a:pt x="794" y="508"/>
                    <a:pt x="1117" y="556"/>
                  </a:cubicBezTo>
                  <a:cubicBezTo>
                    <a:pt x="1134" y="560"/>
                    <a:pt x="1151" y="562"/>
                    <a:pt x="1169" y="562"/>
                  </a:cubicBezTo>
                  <a:cubicBezTo>
                    <a:pt x="1257" y="562"/>
                    <a:pt x="1348" y="511"/>
                    <a:pt x="1368" y="407"/>
                  </a:cubicBezTo>
                  <a:cubicBezTo>
                    <a:pt x="1391" y="305"/>
                    <a:pt x="1344" y="180"/>
                    <a:pt x="1218" y="156"/>
                  </a:cubicBezTo>
                  <a:cubicBezTo>
                    <a:pt x="896" y="108"/>
                    <a:pt x="597" y="60"/>
                    <a:pt x="275" y="7"/>
                  </a:cubicBezTo>
                  <a:cubicBezTo>
                    <a:pt x="258" y="3"/>
                    <a:pt x="241" y="1"/>
                    <a:pt x="22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7" name="Google Shape;3777;p97"/>
            <p:cNvSpPr/>
            <p:nvPr/>
          </p:nvSpPr>
          <p:spPr>
            <a:xfrm flipH="1" rot="10800000">
              <a:off x="1378813" y="73246"/>
              <a:ext cx="199573" cy="70520"/>
            </a:xfrm>
            <a:custGeom>
              <a:rect b="b" l="l" r="r" t="t"/>
              <a:pathLst>
                <a:path extrusionOk="0" h="553" w="1565">
                  <a:moveTo>
                    <a:pt x="198" y="0"/>
                  </a:moveTo>
                  <a:cubicBezTo>
                    <a:pt x="96" y="0"/>
                    <a:pt x="1" y="102"/>
                    <a:pt x="1" y="197"/>
                  </a:cubicBezTo>
                  <a:cubicBezTo>
                    <a:pt x="1" y="323"/>
                    <a:pt x="72" y="400"/>
                    <a:pt x="198" y="400"/>
                  </a:cubicBezTo>
                  <a:cubicBezTo>
                    <a:pt x="598" y="448"/>
                    <a:pt x="968" y="496"/>
                    <a:pt x="1368" y="550"/>
                  </a:cubicBezTo>
                  <a:cubicBezTo>
                    <a:pt x="1376" y="552"/>
                    <a:pt x="1384" y="553"/>
                    <a:pt x="1392" y="553"/>
                  </a:cubicBezTo>
                  <a:cubicBezTo>
                    <a:pt x="1480" y="553"/>
                    <a:pt x="1565" y="440"/>
                    <a:pt x="1565" y="347"/>
                  </a:cubicBezTo>
                  <a:cubicBezTo>
                    <a:pt x="1541" y="221"/>
                    <a:pt x="1463" y="174"/>
                    <a:pt x="1368" y="150"/>
                  </a:cubicBezTo>
                  <a:cubicBezTo>
                    <a:pt x="968" y="102"/>
                    <a:pt x="598" y="48"/>
                    <a:pt x="19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78" name="Google Shape;3778;p97"/>
          <p:cNvSpPr/>
          <p:nvPr/>
        </p:nvSpPr>
        <p:spPr>
          <a:xfrm>
            <a:off x="-493793" y="4438263"/>
            <a:ext cx="1650951" cy="884019"/>
          </a:xfrm>
          <a:custGeom>
            <a:rect b="b" l="l" r="r" t="t"/>
            <a:pathLst>
              <a:path extrusionOk="0" h="6410" w="11971">
                <a:moveTo>
                  <a:pt x="6067" y="1"/>
                </a:moveTo>
                <a:cubicBezTo>
                  <a:pt x="5760" y="1"/>
                  <a:pt x="5454" y="90"/>
                  <a:pt x="5203" y="264"/>
                </a:cubicBezTo>
                <a:cubicBezTo>
                  <a:pt x="4864" y="509"/>
                  <a:pt x="4638" y="884"/>
                  <a:pt x="4335" y="1169"/>
                </a:cubicBezTo>
                <a:cubicBezTo>
                  <a:pt x="4122" y="1366"/>
                  <a:pt x="3826" y="1528"/>
                  <a:pt x="3539" y="1528"/>
                </a:cubicBezTo>
                <a:cubicBezTo>
                  <a:pt x="3417" y="1528"/>
                  <a:pt x="3297" y="1499"/>
                  <a:pt x="3185" y="1431"/>
                </a:cubicBezTo>
                <a:cubicBezTo>
                  <a:pt x="2882" y="1264"/>
                  <a:pt x="2769" y="884"/>
                  <a:pt x="2525" y="640"/>
                </a:cubicBezTo>
                <a:cubicBezTo>
                  <a:pt x="2356" y="489"/>
                  <a:pt x="2148" y="424"/>
                  <a:pt x="1928" y="424"/>
                </a:cubicBezTo>
                <a:cubicBezTo>
                  <a:pt x="1488" y="424"/>
                  <a:pt x="1005" y="685"/>
                  <a:pt x="715" y="1038"/>
                </a:cubicBezTo>
                <a:cubicBezTo>
                  <a:pt x="114" y="1789"/>
                  <a:pt x="1" y="2938"/>
                  <a:pt x="471" y="3788"/>
                </a:cubicBezTo>
                <a:cubicBezTo>
                  <a:pt x="1172" y="5025"/>
                  <a:pt x="6163" y="6409"/>
                  <a:pt x="7926" y="6409"/>
                </a:cubicBezTo>
                <a:cubicBezTo>
                  <a:pt x="7962" y="6409"/>
                  <a:pt x="7997" y="6409"/>
                  <a:pt x="8030" y="6408"/>
                </a:cubicBezTo>
                <a:cubicBezTo>
                  <a:pt x="9763" y="6353"/>
                  <a:pt x="11591" y="5259"/>
                  <a:pt x="11876" y="3544"/>
                </a:cubicBezTo>
                <a:cubicBezTo>
                  <a:pt x="11971" y="3033"/>
                  <a:pt x="11894" y="2467"/>
                  <a:pt x="11591" y="2056"/>
                </a:cubicBezTo>
                <a:cubicBezTo>
                  <a:pt x="11357" y="1715"/>
                  <a:pt x="10944" y="1491"/>
                  <a:pt x="10542" y="1491"/>
                </a:cubicBezTo>
                <a:cubicBezTo>
                  <a:pt x="10431" y="1491"/>
                  <a:pt x="10321" y="1508"/>
                  <a:pt x="10215" y="1545"/>
                </a:cubicBezTo>
                <a:cubicBezTo>
                  <a:pt x="9840" y="1658"/>
                  <a:pt x="9555" y="1997"/>
                  <a:pt x="9311" y="2318"/>
                </a:cubicBezTo>
                <a:cubicBezTo>
                  <a:pt x="9066" y="2639"/>
                  <a:pt x="8822" y="2979"/>
                  <a:pt x="8465" y="3146"/>
                </a:cubicBezTo>
                <a:cubicBezTo>
                  <a:pt x="8338" y="3203"/>
                  <a:pt x="8197" y="3233"/>
                  <a:pt x="8058" y="3233"/>
                </a:cubicBezTo>
                <a:cubicBezTo>
                  <a:pt x="7783" y="3233"/>
                  <a:pt x="7521" y="3115"/>
                  <a:pt x="7406" y="2866"/>
                </a:cubicBezTo>
                <a:cubicBezTo>
                  <a:pt x="7257" y="2526"/>
                  <a:pt x="7465" y="2146"/>
                  <a:pt x="7537" y="1789"/>
                </a:cubicBezTo>
                <a:cubicBezTo>
                  <a:pt x="7650" y="1205"/>
                  <a:pt x="7388" y="563"/>
                  <a:pt x="6900" y="246"/>
                </a:cubicBezTo>
                <a:cubicBezTo>
                  <a:pt x="6651" y="81"/>
                  <a:pt x="6358" y="1"/>
                  <a:pt x="606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9" name="Google Shape;3779;p97"/>
          <p:cNvSpPr/>
          <p:nvPr/>
        </p:nvSpPr>
        <p:spPr>
          <a:xfrm rot="1416211">
            <a:off x="8056292" y="4139952"/>
            <a:ext cx="1762872" cy="1624434"/>
          </a:xfrm>
          <a:custGeom>
            <a:rect b="b" l="l" r="r" t="t"/>
            <a:pathLst>
              <a:path extrusionOk="0" h="10455" w="11346">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5_1">
    <p:spTree>
      <p:nvGrpSpPr>
        <p:cNvPr id="3780" name="Shape 3780"/>
        <p:cNvGrpSpPr/>
        <p:nvPr/>
      </p:nvGrpSpPr>
      <p:grpSpPr>
        <a:xfrm>
          <a:off x="0" y="0"/>
          <a:ext cx="0" cy="0"/>
          <a:chOff x="0" y="0"/>
          <a:chExt cx="0" cy="0"/>
        </a:xfrm>
      </p:grpSpPr>
      <p:sp>
        <p:nvSpPr>
          <p:cNvPr id="3781" name="Google Shape;3781;p98"/>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82" name="Google Shape;3782;p98"/>
          <p:cNvSpPr/>
          <p:nvPr/>
        </p:nvSpPr>
        <p:spPr>
          <a:xfrm rot="10800000">
            <a:off x="8895368" y="4774235"/>
            <a:ext cx="71631" cy="54010"/>
          </a:xfrm>
          <a:custGeom>
            <a:rect b="b" l="l" r="r" t="t"/>
            <a:pathLst>
              <a:path extrusionOk="0" h="1140" w="1512">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3" name="Google Shape;3783;p98"/>
          <p:cNvSpPr/>
          <p:nvPr/>
        </p:nvSpPr>
        <p:spPr>
          <a:xfrm rot="10800000">
            <a:off x="8816961" y="4655415"/>
            <a:ext cx="78785" cy="63059"/>
          </a:xfrm>
          <a:custGeom>
            <a:rect b="b" l="l" r="r" t="t"/>
            <a:pathLst>
              <a:path extrusionOk="0" h="1331" w="1663">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4" name="Google Shape;3784;p98"/>
          <p:cNvSpPr/>
          <p:nvPr/>
        </p:nvSpPr>
        <p:spPr>
          <a:xfrm rot="10800000">
            <a:off x="8714060" y="4567200"/>
            <a:ext cx="87691" cy="75283"/>
          </a:xfrm>
          <a:custGeom>
            <a:rect b="b" l="l" r="r" t="t"/>
            <a:pathLst>
              <a:path extrusionOk="0" h="1589" w="1851">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5" name="Google Shape;3785;p98"/>
          <p:cNvSpPr/>
          <p:nvPr/>
        </p:nvSpPr>
        <p:spPr>
          <a:xfrm rot="10800000">
            <a:off x="8590836" y="4734391"/>
            <a:ext cx="97403" cy="71872"/>
          </a:xfrm>
          <a:custGeom>
            <a:rect b="b" l="l" r="r" t="t"/>
            <a:pathLst>
              <a:path extrusionOk="0" h="1517" w="2056">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6" name="Google Shape;3786;p98"/>
          <p:cNvSpPr/>
          <p:nvPr/>
        </p:nvSpPr>
        <p:spPr>
          <a:xfrm rot="10800000">
            <a:off x="8713207" y="4771723"/>
            <a:ext cx="90297" cy="80589"/>
          </a:xfrm>
          <a:custGeom>
            <a:rect b="b" l="l" r="r" t="t"/>
            <a:pathLst>
              <a:path extrusionOk="0" h="1701" w="1906">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7" name="Google Shape;3787;p98"/>
          <p:cNvSpPr/>
          <p:nvPr/>
        </p:nvSpPr>
        <p:spPr>
          <a:xfrm rot="10800000">
            <a:off x="8531900" y="4595057"/>
            <a:ext cx="88402" cy="83906"/>
          </a:xfrm>
          <a:custGeom>
            <a:rect b="b" l="l" r="r" t="t"/>
            <a:pathLst>
              <a:path extrusionOk="0" h="1771" w="1866">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8" name="Google Shape;3788;p98"/>
          <p:cNvSpPr/>
          <p:nvPr/>
        </p:nvSpPr>
        <p:spPr>
          <a:xfrm rot="10800000">
            <a:off x="8823166" y="4905183"/>
            <a:ext cx="52539" cy="44772"/>
          </a:xfrm>
          <a:custGeom>
            <a:rect b="b" l="l" r="r" t="t"/>
            <a:pathLst>
              <a:path extrusionOk="0" h="945" w="1109">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9" name="Google Shape;3789;p98"/>
          <p:cNvSpPr/>
          <p:nvPr/>
        </p:nvSpPr>
        <p:spPr>
          <a:xfrm rot="10800000">
            <a:off x="8690941" y="4957911"/>
            <a:ext cx="107162" cy="78362"/>
          </a:xfrm>
          <a:custGeom>
            <a:rect b="b" l="l" r="r" t="t"/>
            <a:pathLst>
              <a:path extrusionOk="0" h="1654" w="2262">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0" name="Google Shape;3790;p98"/>
          <p:cNvSpPr/>
          <p:nvPr/>
        </p:nvSpPr>
        <p:spPr>
          <a:xfrm rot="10800000">
            <a:off x="8662419" y="4640587"/>
            <a:ext cx="39274" cy="32217"/>
          </a:xfrm>
          <a:custGeom>
            <a:rect b="b" l="l" r="r" t="t"/>
            <a:pathLst>
              <a:path extrusionOk="0" h="680" w="829">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1" name="Google Shape;3791;p98"/>
          <p:cNvSpPr/>
          <p:nvPr/>
        </p:nvSpPr>
        <p:spPr>
          <a:xfrm rot="10800000">
            <a:off x="8596188" y="4902861"/>
            <a:ext cx="61777" cy="42261"/>
          </a:xfrm>
          <a:custGeom>
            <a:rect b="b" l="l" r="r" t="t"/>
            <a:pathLst>
              <a:path extrusionOk="0" h="892" w="1304">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2" name="Google Shape;3792;p98"/>
          <p:cNvSpPr/>
          <p:nvPr/>
        </p:nvSpPr>
        <p:spPr>
          <a:xfrm rot="3182689">
            <a:off x="356132" y="283205"/>
            <a:ext cx="157564" cy="42648"/>
          </a:xfrm>
          <a:custGeom>
            <a:rect b="b" l="l" r="r" t="t"/>
            <a:pathLst>
              <a:path extrusionOk="0" h="419" w="1548">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3" name="Google Shape;3793;p98"/>
          <p:cNvSpPr/>
          <p:nvPr/>
        </p:nvSpPr>
        <p:spPr>
          <a:xfrm rot="3182689">
            <a:off x="490967" y="389763"/>
            <a:ext cx="130489" cy="40612"/>
          </a:xfrm>
          <a:custGeom>
            <a:rect b="b" l="l" r="r" t="t"/>
            <a:pathLst>
              <a:path extrusionOk="0" h="399" w="1282">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4" name="Google Shape;3794;p98"/>
          <p:cNvSpPr/>
          <p:nvPr/>
        </p:nvSpPr>
        <p:spPr>
          <a:xfrm rot="3182689">
            <a:off x="385002" y="457918"/>
            <a:ext cx="118987" cy="38373"/>
          </a:xfrm>
          <a:custGeom>
            <a:rect b="b" l="l" r="r" t="t"/>
            <a:pathLst>
              <a:path extrusionOk="0" h="377" w="1169">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5" name="Google Shape;3795;p98"/>
          <p:cNvSpPr/>
          <p:nvPr/>
        </p:nvSpPr>
        <p:spPr>
          <a:xfrm rot="3182689">
            <a:off x="490973" y="522256"/>
            <a:ext cx="118987" cy="38373"/>
          </a:xfrm>
          <a:custGeom>
            <a:rect b="b" l="l" r="r" t="t"/>
            <a:pathLst>
              <a:path extrusionOk="0" h="377" w="1169">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6" name="Google Shape;3796;p98"/>
          <p:cNvSpPr/>
          <p:nvPr/>
        </p:nvSpPr>
        <p:spPr>
          <a:xfrm rot="3182689">
            <a:off x="578346" y="402205"/>
            <a:ext cx="147894" cy="50893"/>
          </a:xfrm>
          <a:custGeom>
            <a:rect b="b" l="l" r="r" t="t"/>
            <a:pathLst>
              <a:path extrusionOk="0" h="500" w="1453">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7" name="Google Shape;3797;p98"/>
          <p:cNvSpPr/>
          <p:nvPr/>
        </p:nvSpPr>
        <p:spPr>
          <a:xfrm rot="3182689">
            <a:off x="672886" y="643963"/>
            <a:ext cx="107384" cy="49162"/>
          </a:xfrm>
          <a:custGeom>
            <a:rect b="b" l="l" r="r" t="t"/>
            <a:pathLst>
              <a:path extrusionOk="0" h="483" w="1055">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8" name="Google Shape;3798;p98"/>
          <p:cNvSpPr/>
          <p:nvPr/>
        </p:nvSpPr>
        <p:spPr>
          <a:xfrm rot="3182689">
            <a:off x="476228" y="687124"/>
            <a:ext cx="100055" cy="38271"/>
          </a:xfrm>
          <a:custGeom>
            <a:rect b="b" l="l" r="r" t="t"/>
            <a:pathLst>
              <a:path extrusionOk="0" h="376" w="983">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9" name="Google Shape;3799;p98"/>
          <p:cNvSpPr/>
          <p:nvPr/>
        </p:nvSpPr>
        <p:spPr>
          <a:xfrm rot="3182689">
            <a:off x="652925" y="766307"/>
            <a:ext cx="94050" cy="43361"/>
          </a:xfrm>
          <a:custGeom>
            <a:rect b="b" l="l" r="r" t="t"/>
            <a:pathLst>
              <a:path extrusionOk="0" h="426" w="924">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0" name="Google Shape;3800;p98"/>
          <p:cNvSpPr/>
          <p:nvPr/>
        </p:nvSpPr>
        <p:spPr>
          <a:xfrm rot="3182689">
            <a:off x="223513" y="501455"/>
            <a:ext cx="113389" cy="42954"/>
          </a:xfrm>
          <a:custGeom>
            <a:rect b="b" l="l" r="r" t="t"/>
            <a:pathLst>
              <a:path extrusionOk="0" h="422" w="1114">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1" name="Google Shape;3801;p98"/>
          <p:cNvSpPr/>
          <p:nvPr/>
        </p:nvSpPr>
        <p:spPr>
          <a:xfrm rot="3182689">
            <a:off x="179989" y="288595"/>
            <a:ext cx="122550" cy="44277"/>
          </a:xfrm>
          <a:custGeom>
            <a:rect b="b" l="l" r="r" t="t"/>
            <a:pathLst>
              <a:path extrusionOk="0" h="435" w="1204">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2" name="Google Shape;3802;p98"/>
          <p:cNvSpPr/>
          <p:nvPr/>
        </p:nvSpPr>
        <p:spPr>
          <a:xfrm rot="3182689">
            <a:off x="328635" y="620998"/>
            <a:ext cx="120718" cy="52623"/>
          </a:xfrm>
          <a:custGeom>
            <a:rect b="b" l="l" r="r" t="t"/>
            <a:pathLst>
              <a:path extrusionOk="0" h="517" w="1186">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3" name="Google Shape;3803;p98"/>
          <p:cNvSpPr/>
          <p:nvPr/>
        </p:nvSpPr>
        <p:spPr>
          <a:xfrm rot="3182689">
            <a:off x="483712" y="835234"/>
            <a:ext cx="97714" cy="41936"/>
          </a:xfrm>
          <a:custGeom>
            <a:rect b="b" l="l" r="r" t="t"/>
            <a:pathLst>
              <a:path extrusionOk="0" h="412" w="96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4" name="Google Shape;3804;p98"/>
          <p:cNvSpPr/>
          <p:nvPr/>
        </p:nvSpPr>
        <p:spPr>
          <a:xfrm rot="3182689">
            <a:off x="453905" y="163955"/>
            <a:ext cx="128555" cy="52827"/>
          </a:xfrm>
          <a:custGeom>
            <a:rect b="b" l="l" r="r" t="t"/>
            <a:pathLst>
              <a:path extrusionOk="0" h="519" w="1263">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5" name="Google Shape;3805;p98"/>
          <p:cNvSpPr/>
          <p:nvPr/>
        </p:nvSpPr>
        <p:spPr>
          <a:xfrm rot="3182689">
            <a:off x="318350" y="804878"/>
            <a:ext cx="94457" cy="46923"/>
          </a:xfrm>
          <a:custGeom>
            <a:rect b="b" l="l" r="r" t="t"/>
            <a:pathLst>
              <a:path extrusionOk="0" h="461" w="928">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6" name="Google Shape;3806;p98"/>
          <p:cNvSpPr/>
          <p:nvPr/>
        </p:nvSpPr>
        <p:spPr>
          <a:xfrm rot="3182689">
            <a:off x="210610" y="147923"/>
            <a:ext cx="122652" cy="49061"/>
          </a:xfrm>
          <a:custGeom>
            <a:rect b="b" l="l" r="r" t="t"/>
            <a:pathLst>
              <a:path extrusionOk="0" h="482" w="1205">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7" name="Google Shape;3807;p98"/>
          <p:cNvSpPr/>
          <p:nvPr/>
        </p:nvSpPr>
        <p:spPr>
          <a:xfrm rot="3182689">
            <a:off x="134831" y="609643"/>
            <a:ext cx="107384" cy="43361"/>
          </a:xfrm>
          <a:custGeom>
            <a:rect b="b" l="l" r="r" t="t"/>
            <a:pathLst>
              <a:path extrusionOk="0" h="426" w="1055">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8" name="Google Shape;3808;p98"/>
          <p:cNvSpPr/>
          <p:nvPr/>
        </p:nvSpPr>
        <p:spPr>
          <a:xfrm rot="3182689">
            <a:off x="86443" y="357030"/>
            <a:ext cx="120718" cy="42648"/>
          </a:xfrm>
          <a:custGeom>
            <a:rect b="b" l="l" r="r" t="t"/>
            <a:pathLst>
              <a:path extrusionOk="0" h="419" w="1186">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09" name="Google Shape;3809;p98"/>
          <p:cNvGrpSpPr/>
          <p:nvPr/>
        </p:nvGrpSpPr>
        <p:grpSpPr>
          <a:xfrm>
            <a:off x="8127197" y="108689"/>
            <a:ext cx="924350" cy="660700"/>
            <a:chOff x="8127197" y="108689"/>
            <a:chExt cx="924350" cy="660700"/>
          </a:xfrm>
        </p:grpSpPr>
        <p:sp>
          <p:nvSpPr>
            <p:cNvPr id="3810" name="Google Shape;3810;p98"/>
            <p:cNvSpPr/>
            <p:nvPr/>
          </p:nvSpPr>
          <p:spPr>
            <a:xfrm rot="10800000">
              <a:off x="8777934" y="339052"/>
              <a:ext cx="64825" cy="64825"/>
            </a:xfrm>
            <a:custGeom>
              <a:rect b="b" l="l" r="r" t="t"/>
              <a:pathLst>
                <a:path extrusionOk="0" h="625" w="625">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1" name="Google Shape;3811;p98"/>
            <p:cNvSpPr/>
            <p:nvPr/>
          </p:nvSpPr>
          <p:spPr>
            <a:xfrm rot="10800000">
              <a:off x="8707508" y="503242"/>
              <a:ext cx="56942" cy="56839"/>
            </a:xfrm>
            <a:custGeom>
              <a:rect b="b" l="l" r="r" t="t"/>
              <a:pathLst>
                <a:path extrusionOk="0" h="548" w="549">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2" name="Google Shape;3812;p98"/>
            <p:cNvSpPr/>
            <p:nvPr/>
          </p:nvSpPr>
          <p:spPr>
            <a:xfrm rot="10800000">
              <a:off x="8496439" y="442773"/>
              <a:ext cx="50719" cy="51238"/>
            </a:xfrm>
            <a:custGeom>
              <a:rect b="b" l="l" r="r" t="t"/>
              <a:pathLst>
                <a:path extrusionOk="0" h="494" w="489">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3" name="Google Shape;3813;p98"/>
            <p:cNvSpPr/>
            <p:nvPr/>
          </p:nvSpPr>
          <p:spPr>
            <a:xfrm rot="10800000">
              <a:off x="8467293" y="636523"/>
              <a:ext cx="40969" cy="40866"/>
            </a:xfrm>
            <a:custGeom>
              <a:rect b="b" l="l" r="r" t="t"/>
              <a:pathLst>
                <a:path extrusionOk="0" h="394" w="395">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4" name="Google Shape;3814;p98"/>
            <p:cNvSpPr/>
            <p:nvPr/>
          </p:nvSpPr>
          <p:spPr>
            <a:xfrm rot="10800000">
              <a:off x="8633452" y="277753"/>
              <a:ext cx="29145" cy="29353"/>
            </a:xfrm>
            <a:custGeom>
              <a:rect b="b" l="l" r="r" t="t"/>
              <a:pathLst>
                <a:path extrusionOk="0" h="283" w="281">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5" name="Google Shape;3815;p98"/>
            <p:cNvSpPr/>
            <p:nvPr/>
          </p:nvSpPr>
          <p:spPr>
            <a:xfrm rot="10800000">
              <a:off x="8586467" y="494944"/>
              <a:ext cx="39102" cy="39828"/>
            </a:xfrm>
            <a:custGeom>
              <a:rect b="b" l="l" r="r" t="t"/>
              <a:pathLst>
                <a:path extrusionOk="0" h="384" w="377">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6" name="Google Shape;3816;p98"/>
            <p:cNvSpPr/>
            <p:nvPr/>
          </p:nvSpPr>
          <p:spPr>
            <a:xfrm rot="10800000">
              <a:off x="8844522" y="564748"/>
              <a:ext cx="40969" cy="42318"/>
            </a:xfrm>
            <a:custGeom>
              <a:rect b="b" l="l" r="r" t="t"/>
              <a:pathLst>
                <a:path extrusionOk="0" h="408" w="395">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7" name="Google Shape;3817;p98"/>
            <p:cNvSpPr/>
            <p:nvPr/>
          </p:nvSpPr>
          <p:spPr>
            <a:xfrm rot="10800000">
              <a:off x="9020534" y="407508"/>
              <a:ext cx="31012" cy="29664"/>
            </a:xfrm>
            <a:custGeom>
              <a:rect b="b" l="l" r="r" t="t"/>
              <a:pathLst>
                <a:path extrusionOk="0" h="286" w="299">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8" name="Google Shape;3818;p98"/>
            <p:cNvSpPr/>
            <p:nvPr/>
          </p:nvSpPr>
          <p:spPr>
            <a:xfrm rot="10800000">
              <a:off x="8748892" y="643991"/>
              <a:ext cx="66173" cy="66796"/>
            </a:xfrm>
            <a:custGeom>
              <a:rect b="b" l="l" r="r" t="t"/>
              <a:pathLst>
                <a:path extrusionOk="0" h="644" w="638">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9" name="Google Shape;3819;p98"/>
            <p:cNvSpPr/>
            <p:nvPr/>
          </p:nvSpPr>
          <p:spPr>
            <a:xfrm rot="10800000">
              <a:off x="8363678" y="437691"/>
              <a:ext cx="40866" cy="36717"/>
            </a:xfrm>
            <a:custGeom>
              <a:rect b="b" l="l" r="r" t="t"/>
              <a:pathLst>
                <a:path extrusionOk="0" h="354" w="394">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0" name="Google Shape;3820;p98"/>
            <p:cNvSpPr/>
            <p:nvPr/>
          </p:nvSpPr>
          <p:spPr>
            <a:xfrm rot="10800000">
              <a:off x="8377265" y="209402"/>
              <a:ext cx="80279" cy="77168"/>
            </a:xfrm>
            <a:custGeom>
              <a:rect b="b" l="l" r="r" t="t"/>
              <a:pathLst>
                <a:path extrusionOk="0" h="744" w="774">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1" name="Google Shape;3821;p98"/>
            <p:cNvSpPr/>
            <p:nvPr/>
          </p:nvSpPr>
          <p:spPr>
            <a:xfrm rot="10800000">
              <a:off x="8244504" y="479801"/>
              <a:ext cx="35265" cy="39517"/>
            </a:xfrm>
            <a:custGeom>
              <a:rect b="b" l="l" r="r" t="t"/>
              <a:pathLst>
                <a:path extrusionOk="0" h="381" w="34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2" name="Google Shape;3822;p98"/>
            <p:cNvSpPr/>
            <p:nvPr/>
          </p:nvSpPr>
          <p:spPr>
            <a:xfrm rot="10800000">
              <a:off x="8206957" y="319760"/>
              <a:ext cx="61091" cy="47089"/>
            </a:xfrm>
            <a:custGeom>
              <a:rect b="b" l="l" r="r" t="t"/>
              <a:pathLst>
                <a:path extrusionOk="0" h="454" w="589">
                  <a:moveTo>
                    <a:pt x="304" y="1"/>
                  </a:moveTo>
                  <a:cubicBezTo>
                    <a:pt x="1" y="1"/>
                    <a:pt x="1" y="453"/>
                    <a:pt x="304" y="453"/>
                  </a:cubicBezTo>
                  <a:cubicBezTo>
                    <a:pt x="589" y="453"/>
                    <a:pt x="589" y="1"/>
                    <a:pt x="30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3" name="Google Shape;3823;p98"/>
            <p:cNvSpPr/>
            <p:nvPr/>
          </p:nvSpPr>
          <p:spPr>
            <a:xfrm rot="10800000">
              <a:off x="8769948" y="135864"/>
              <a:ext cx="51238" cy="48852"/>
            </a:xfrm>
            <a:custGeom>
              <a:rect b="b" l="l" r="r" t="t"/>
              <a:pathLst>
                <a:path extrusionOk="0" h="471" w="494">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4" name="Google Shape;3824;p98"/>
            <p:cNvSpPr/>
            <p:nvPr/>
          </p:nvSpPr>
          <p:spPr>
            <a:xfrm rot="10800000">
              <a:off x="8568628" y="108689"/>
              <a:ext cx="33502" cy="31012"/>
            </a:xfrm>
            <a:custGeom>
              <a:rect b="b" l="l" r="r" t="t"/>
              <a:pathLst>
                <a:path extrusionOk="0" h="299" w="323">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5" name="Google Shape;3825;p98"/>
            <p:cNvSpPr/>
            <p:nvPr/>
          </p:nvSpPr>
          <p:spPr>
            <a:xfrm rot="10800000">
              <a:off x="8234650" y="155571"/>
              <a:ext cx="89718" cy="89718"/>
            </a:xfrm>
            <a:custGeom>
              <a:rect b="b" l="l" r="r" t="t"/>
              <a:pathLst>
                <a:path extrusionOk="0" h="865" w="865">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6" name="Google Shape;3826;p98"/>
            <p:cNvSpPr/>
            <p:nvPr/>
          </p:nvSpPr>
          <p:spPr>
            <a:xfrm rot="10800000">
              <a:off x="8955813" y="239584"/>
              <a:ext cx="54972" cy="54972"/>
            </a:xfrm>
            <a:custGeom>
              <a:rect b="b" l="l" r="r" t="t"/>
              <a:pathLst>
                <a:path extrusionOk="0" h="530" w="53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7" name="Google Shape;3827;p98"/>
            <p:cNvSpPr/>
            <p:nvPr/>
          </p:nvSpPr>
          <p:spPr>
            <a:xfrm rot="10800000">
              <a:off x="8625466" y="718670"/>
              <a:ext cx="50719" cy="50719"/>
            </a:xfrm>
            <a:custGeom>
              <a:rect b="b" l="l" r="r" t="t"/>
              <a:pathLst>
                <a:path extrusionOk="0" h="489" w="489">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8" name="Google Shape;3828;p98"/>
            <p:cNvSpPr/>
            <p:nvPr/>
          </p:nvSpPr>
          <p:spPr>
            <a:xfrm rot="10800000">
              <a:off x="8269811" y="591508"/>
              <a:ext cx="64410" cy="66692"/>
            </a:xfrm>
            <a:custGeom>
              <a:rect b="b" l="l" r="r" t="t"/>
              <a:pathLst>
                <a:path extrusionOk="0" h="643" w="621">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9" name="Google Shape;3829;p98"/>
            <p:cNvSpPr/>
            <p:nvPr/>
          </p:nvSpPr>
          <p:spPr>
            <a:xfrm rot="10800000">
              <a:off x="8127197" y="419228"/>
              <a:ext cx="35265" cy="31531"/>
            </a:xfrm>
            <a:custGeom>
              <a:rect b="b" l="l" r="r" t="t"/>
              <a:pathLst>
                <a:path extrusionOk="0" h="304" w="34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0" name="Google Shape;3830;p98"/>
            <p:cNvSpPr/>
            <p:nvPr/>
          </p:nvSpPr>
          <p:spPr>
            <a:xfrm rot="10800000">
              <a:off x="8668613" y="382200"/>
              <a:ext cx="37132" cy="37132"/>
            </a:xfrm>
            <a:custGeom>
              <a:rect b="b" l="l" r="r" t="t"/>
              <a:pathLst>
                <a:path extrusionOk="0" h="358" w="358">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31" name="Google Shape;3831;p98"/>
          <p:cNvGrpSpPr/>
          <p:nvPr/>
        </p:nvGrpSpPr>
        <p:grpSpPr>
          <a:xfrm>
            <a:off x="108203" y="4255182"/>
            <a:ext cx="819952" cy="803011"/>
            <a:chOff x="108203" y="1706482"/>
            <a:chExt cx="819952" cy="803011"/>
          </a:xfrm>
        </p:grpSpPr>
        <p:sp>
          <p:nvSpPr>
            <p:cNvPr id="3832" name="Google Shape;3832;p98"/>
            <p:cNvSpPr/>
            <p:nvPr/>
          </p:nvSpPr>
          <p:spPr>
            <a:xfrm rot="2700000">
              <a:off x="310775" y="1917343"/>
              <a:ext cx="64824" cy="64824"/>
            </a:xfrm>
            <a:custGeom>
              <a:rect b="b" l="l" r="r" t="t"/>
              <a:pathLst>
                <a:path extrusionOk="0" h="625" w="625">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3" name="Google Shape;3833;p98"/>
            <p:cNvSpPr/>
            <p:nvPr/>
          </p:nvSpPr>
          <p:spPr>
            <a:xfrm rot="2700000">
              <a:off x="480578" y="1860646"/>
              <a:ext cx="56941" cy="56838"/>
            </a:xfrm>
            <a:custGeom>
              <a:rect b="b" l="l" r="r" t="t"/>
              <a:pathLst>
                <a:path extrusionOk="0" h="548" w="549">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4" name="Google Shape;3834;p98"/>
            <p:cNvSpPr/>
            <p:nvPr/>
          </p:nvSpPr>
          <p:spPr>
            <a:xfrm rot="2700000">
              <a:off x="590400" y="2059633"/>
              <a:ext cx="50718" cy="51237"/>
            </a:xfrm>
            <a:custGeom>
              <a:rect b="b" l="l" r="r" t="t"/>
              <a:pathLst>
                <a:path extrusionOk="0" h="494" w="489">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5" name="Google Shape;3835;p98"/>
            <p:cNvSpPr/>
            <p:nvPr/>
          </p:nvSpPr>
          <p:spPr>
            <a:xfrm rot="2700000">
              <a:off x="752665" y="1955540"/>
              <a:ext cx="40969" cy="40865"/>
            </a:xfrm>
            <a:custGeom>
              <a:rect b="b" l="l" r="r" t="t"/>
              <a:pathLst>
                <a:path extrusionOk="0" h="394" w="395">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6" name="Google Shape;3836;p98"/>
            <p:cNvSpPr/>
            <p:nvPr/>
          </p:nvSpPr>
          <p:spPr>
            <a:xfrm rot="2700000">
              <a:off x="387507" y="2105744"/>
              <a:ext cx="29145" cy="29352"/>
            </a:xfrm>
            <a:custGeom>
              <a:rect b="b" l="l" r="r" t="t"/>
              <a:pathLst>
                <a:path extrusionOk="0" h="283" w="281">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7" name="Google Shape;3837;p98"/>
            <p:cNvSpPr/>
            <p:nvPr/>
          </p:nvSpPr>
          <p:spPr>
            <a:xfrm rot="2700000">
              <a:off x="569512" y="1972928"/>
              <a:ext cx="39102" cy="39828"/>
            </a:xfrm>
            <a:custGeom>
              <a:rect b="b" l="l" r="r" t="t"/>
              <a:pathLst>
                <a:path extrusionOk="0" h="384" w="377">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8" name="Google Shape;3838;p98"/>
            <p:cNvSpPr/>
            <p:nvPr/>
          </p:nvSpPr>
          <p:spPr>
            <a:xfrm rot="2700000">
              <a:off x="435685" y="1738312"/>
              <a:ext cx="40969" cy="42317"/>
            </a:xfrm>
            <a:custGeom>
              <a:rect b="b" l="l" r="r" t="t"/>
              <a:pathLst>
                <a:path extrusionOk="0" h="408" w="395">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9" name="Google Shape;3839;p98"/>
            <p:cNvSpPr/>
            <p:nvPr/>
          </p:nvSpPr>
          <p:spPr>
            <a:xfrm rot="2700000">
              <a:off x="204065" y="1739360"/>
              <a:ext cx="31012" cy="29663"/>
            </a:xfrm>
            <a:custGeom>
              <a:rect b="b" l="l" r="r" t="t"/>
              <a:pathLst>
                <a:path extrusionOk="0" h="286" w="299">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0" name="Google Shape;3840;p98"/>
            <p:cNvSpPr/>
            <p:nvPr/>
          </p:nvSpPr>
          <p:spPr>
            <a:xfrm rot="2700000">
              <a:off x="546480" y="1720095"/>
              <a:ext cx="66172" cy="66795"/>
            </a:xfrm>
            <a:custGeom>
              <a:rect b="b" l="l" r="r" t="t"/>
              <a:pathLst>
                <a:path extrusionOk="0" h="644" w="638">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1" name="Google Shape;3841;p98"/>
            <p:cNvSpPr/>
            <p:nvPr/>
          </p:nvSpPr>
          <p:spPr>
            <a:xfrm rot="2700000">
              <a:off x="683959" y="2172981"/>
              <a:ext cx="40865" cy="36716"/>
            </a:xfrm>
            <a:custGeom>
              <a:rect b="b" l="l" r="r" t="t"/>
              <a:pathLst>
                <a:path extrusionOk="0" h="354" w="394">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2" name="Google Shape;3842;p98"/>
            <p:cNvSpPr/>
            <p:nvPr/>
          </p:nvSpPr>
          <p:spPr>
            <a:xfrm rot="2700000">
              <a:off x="493587" y="2276336"/>
              <a:ext cx="80278" cy="77167"/>
            </a:xfrm>
            <a:custGeom>
              <a:rect b="b" l="l" r="r" t="t"/>
              <a:pathLst>
                <a:path extrusionOk="0" h="744" w="774">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3" name="Google Shape;3843;p98"/>
            <p:cNvSpPr/>
            <p:nvPr/>
          </p:nvSpPr>
          <p:spPr>
            <a:xfrm rot="2700000">
              <a:off x="803775" y="2227063"/>
              <a:ext cx="35264" cy="39517"/>
            </a:xfrm>
            <a:custGeom>
              <a:rect b="b" l="l" r="r" t="t"/>
              <a:pathLst>
                <a:path extrusionOk="0" h="381" w="34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4" name="Google Shape;3844;p98"/>
            <p:cNvSpPr/>
            <p:nvPr/>
          </p:nvSpPr>
          <p:spPr>
            <a:xfrm rot="2700000">
              <a:off x="697791" y="2351185"/>
              <a:ext cx="61090" cy="47088"/>
            </a:xfrm>
            <a:custGeom>
              <a:rect b="b" l="l" r="r" t="t"/>
              <a:pathLst>
                <a:path extrusionOk="0" h="454" w="589">
                  <a:moveTo>
                    <a:pt x="304" y="1"/>
                  </a:moveTo>
                  <a:cubicBezTo>
                    <a:pt x="1" y="1"/>
                    <a:pt x="1" y="453"/>
                    <a:pt x="304" y="453"/>
                  </a:cubicBezTo>
                  <a:cubicBezTo>
                    <a:pt x="589" y="453"/>
                    <a:pt x="589" y="1"/>
                    <a:pt x="30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5" name="Google Shape;3845;p98"/>
            <p:cNvSpPr/>
            <p:nvPr/>
          </p:nvSpPr>
          <p:spPr>
            <a:xfrm rot="2700000">
              <a:off x="178696" y="2085104"/>
              <a:ext cx="51237" cy="48851"/>
            </a:xfrm>
            <a:custGeom>
              <a:rect b="b" l="l" r="r" t="t"/>
              <a:pathLst>
                <a:path extrusionOk="0" h="471" w="494">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6" name="Google Shape;3846;p98"/>
            <p:cNvSpPr/>
            <p:nvPr/>
          </p:nvSpPr>
          <p:spPr>
            <a:xfrm rot="2700000">
              <a:off x="310667" y="2268172"/>
              <a:ext cx="33501" cy="31012"/>
            </a:xfrm>
            <a:custGeom>
              <a:rect b="b" l="l" r="r" t="t"/>
              <a:pathLst>
                <a:path extrusionOk="0" h="299" w="323">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7" name="Google Shape;3847;p98"/>
            <p:cNvSpPr/>
            <p:nvPr/>
          </p:nvSpPr>
          <p:spPr>
            <a:xfrm rot="2700000">
              <a:off x="552747" y="2401195"/>
              <a:ext cx="89716" cy="89716"/>
            </a:xfrm>
            <a:custGeom>
              <a:rect b="b" l="l" r="r" t="t"/>
              <a:pathLst>
                <a:path extrusionOk="0" h="865" w="865">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8" name="Google Shape;3848;p98"/>
            <p:cNvSpPr/>
            <p:nvPr/>
          </p:nvSpPr>
          <p:spPr>
            <a:xfrm rot="2700000">
              <a:off x="119587" y="1873792"/>
              <a:ext cx="54971" cy="54971"/>
            </a:xfrm>
            <a:custGeom>
              <a:rect b="b" l="l" r="r" t="t"/>
              <a:pathLst>
                <a:path extrusionOk="0" h="530" w="53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9" name="Google Shape;3849;p98"/>
            <p:cNvSpPr/>
            <p:nvPr/>
          </p:nvSpPr>
          <p:spPr>
            <a:xfrm rot="2700000">
              <a:off x="694069" y="1773751"/>
              <a:ext cx="50718" cy="50718"/>
            </a:xfrm>
            <a:custGeom>
              <a:rect b="b" l="l" r="r" t="t"/>
              <a:pathLst>
                <a:path extrusionOk="0" h="489" w="489">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0" name="Google Shape;3850;p98"/>
            <p:cNvSpPr/>
            <p:nvPr/>
          </p:nvSpPr>
          <p:spPr>
            <a:xfrm rot="2700000">
              <a:off x="849599" y="2096680"/>
              <a:ext cx="64409" cy="66691"/>
            </a:xfrm>
            <a:custGeom>
              <a:rect b="b" l="l" r="r" t="t"/>
              <a:pathLst>
                <a:path extrusionOk="0" h="643" w="621">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1" name="Google Shape;3851;p98"/>
            <p:cNvSpPr/>
            <p:nvPr/>
          </p:nvSpPr>
          <p:spPr>
            <a:xfrm rot="2700000">
              <a:off x="841068" y="2359660"/>
              <a:ext cx="35264" cy="31530"/>
            </a:xfrm>
            <a:custGeom>
              <a:rect b="b" l="l" r="r" t="t"/>
              <a:pathLst>
                <a:path extrusionOk="0" h="304" w="34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2" name="Google Shape;3852;p98"/>
            <p:cNvSpPr/>
            <p:nvPr/>
          </p:nvSpPr>
          <p:spPr>
            <a:xfrm rot="2700000">
              <a:off x="432433" y="1997563"/>
              <a:ext cx="37131" cy="37131"/>
            </a:xfrm>
            <a:custGeom>
              <a:rect b="b" l="l" r="r" t="t"/>
              <a:pathLst>
                <a:path extrusionOk="0" h="358" w="358">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6_1_1">
    <p:spTree>
      <p:nvGrpSpPr>
        <p:cNvPr id="3853" name="Shape 3853"/>
        <p:cNvGrpSpPr/>
        <p:nvPr/>
      </p:nvGrpSpPr>
      <p:grpSpPr>
        <a:xfrm>
          <a:off x="0" y="0"/>
          <a:ext cx="0" cy="0"/>
          <a:chOff x="0" y="0"/>
          <a:chExt cx="0" cy="0"/>
        </a:xfrm>
      </p:grpSpPr>
      <p:sp>
        <p:nvSpPr>
          <p:cNvPr id="3854" name="Google Shape;3854;p99"/>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p:txBody>
      </p:sp>
      <p:sp>
        <p:nvSpPr>
          <p:cNvPr id="3855" name="Google Shape;3855;p99"/>
          <p:cNvSpPr txBox="1"/>
          <p:nvPr>
            <p:ph idx="1" type="subTitle"/>
          </p:nvPr>
        </p:nvSpPr>
        <p:spPr>
          <a:xfrm>
            <a:off x="1758200" y="2832900"/>
            <a:ext cx="2316000" cy="1214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856" name="Google Shape;3856;p99"/>
          <p:cNvSpPr txBox="1"/>
          <p:nvPr>
            <p:ph idx="2" type="title"/>
          </p:nvPr>
        </p:nvSpPr>
        <p:spPr>
          <a:xfrm>
            <a:off x="1758200" y="2606045"/>
            <a:ext cx="2316000" cy="243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3857" name="Google Shape;3857;p99"/>
          <p:cNvSpPr txBox="1"/>
          <p:nvPr>
            <p:ph hasCustomPrompt="1" idx="3" type="title"/>
          </p:nvPr>
        </p:nvSpPr>
        <p:spPr>
          <a:xfrm>
            <a:off x="1758212" y="2074048"/>
            <a:ext cx="2316000" cy="439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4800">
                <a:solidFill>
                  <a:schemeClr val="accent5"/>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858" name="Google Shape;3858;p99"/>
          <p:cNvSpPr txBox="1"/>
          <p:nvPr>
            <p:ph idx="4" type="subTitle"/>
          </p:nvPr>
        </p:nvSpPr>
        <p:spPr>
          <a:xfrm>
            <a:off x="5069425" y="2832900"/>
            <a:ext cx="2316000" cy="1214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859" name="Google Shape;3859;p99"/>
          <p:cNvSpPr txBox="1"/>
          <p:nvPr>
            <p:ph idx="5" type="title"/>
          </p:nvPr>
        </p:nvSpPr>
        <p:spPr>
          <a:xfrm>
            <a:off x="5069422" y="2606045"/>
            <a:ext cx="2316000" cy="243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3860" name="Google Shape;3860;p99"/>
          <p:cNvSpPr txBox="1"/>
          <p:nvPr>
            <p:ph hasCustomPrompt="1" idx="6" type="title"/>
          </p:nvPr>
        </p:nvSpPr>
        <p:spPr>
          <a:xfrm>
            <a:off x="5069429" y="2074048"/>
            <a:ext cx="2316000" cy="439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4800">
                <a:solidFill>
                  <a:schemeClr val="accent2"/>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grpSp>
        <p:nvGrpSpPr>
          <p:cNvPr id="3861" name="Google Shape;3861;p99"/>
          <p:cNvGrpSpPr/>
          <p:nvPr/>
        </p:nvGrpSpPr>
        <p:grpSpPr>
          <a:xfrm>
            <a:off x="-462800" y="3147505"/>
            <a:ext cx="1606980" cy="2271789"/>
            <a:chOff x="-2044593" y="909364"/>
            <a:chExt cx="494516" cy="699098"/>
          </a:xfrm>
        </p:grpSpPr>
        <p:sp>
          <p:nvSpPr>
            <p:cNvPr id="3862" name="Google Shape;3862;p99"/>
            <p:cNvSpPr/>
            <p:nvPr/>
          </p:nvSpPr>
          <p:spPr>
            <a:xfrm flipH="1">
              <a:off x="-2044593" y="1152817"/>
              <a:ext cx="494516" cy="455646"/>
            </a:xfrm>
            <a:custGeom>
              <a:rect b="b" l="l" r="r" t="t"/>
              <a:pathLst>
                <a:path extrusionOk="0" h="13797" w="14974">
                  <a:moveTo>
                    <a:pt x="8230" y="1"/>
                  </a:moveTo>
                  <a:cubicBezTo>
                    <a:pt x="6711" y="1"/>
                    <a:pt x="5230" y="620"/>
                    <a:pt x="4526" y="1934"/>
                  </a:cubicBezTo>
                  <a:cubicBezTo>
                    <a:pt x="3559" y="3725"/>
                    <a:pt x="4156" y="6262"/>
                    <a:pt x="2663" y="7605"/>
                  </a:cubicBezTo>
                  <a:cubicBezTo>
                    <a:pt x="2114" y="8053"/>
                    <a:pt x="1416" y="8298"/>
                    <a:pt x="944" y="8823"/>
                  </a:cubicBezTo>
                  <a:cubicBezTo>
                    <a:pt x="1" y="9868"/>
                    <a:pt x="496" y="11635"/>
                    <a:pt x="1589" y="12506"/>
                  </a:cubicBezTo>
                  <a:cubicBezTo>
                    <a:pt x="2657" y="13378"/>
                    <a:pt x="4048" y="13797"/>
                    <a:pt x="5410" y="13797"/>
                  </a:cubicBezTo>
                  <a:cubicBezTo>
                    <a:pt x="5447" y="13797"/>
                    <a:pt x="5485" y="13797"/>
                    <a:pt x="5523" y="13796"/>
                  </a:cubicBezTo>
                  <a:cubicBezTo>
                    <a:pt x="8508" y="13796"/>
                    <a:pt x="12908" y="11581"/>
                    <a:pt x="13952" y="8548"/>
                  </a:cubicBezTo>
                  <a:cubicBezTo>
                    <a:pt x="14973" y="5516"/>
                    <a:pt x="13409" y="1832"/>
                    <a:pt x="10520" y="489"/>
                  </a:cubicBezTo>
                  <a:cubicBezTo>
                    <a:pt x="9815" y="167"/>
                    <a:pt x="9017" y="1"/>
                    <a:pt x="823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3" name="Google Shape;3863;p99"/>
            <p:cNvSpPr/>
            <p:nvPr/>
          </p:nvSpPr>
          <p:spPr>
            <a:xfrm flipH="1">
              <a:off x="-1632979" y="1054239"/>
              <a:ext cx="49875" cy="37575"/>
            </a:xfrm>
            <a:custGeom>
              <a:rect b="b" l="l" r="r" t="t"/>
              <a:pathLst>
                <a:path extrusionOk="0" h="1503" w="1995">
                  <a:moveTo>
                    <a:pt x="1101" y="0"/>
                  </a:moveTo>
                  <a:cubicBezTo>
                    <a:pt x="889" y="0"/>
                    <a:pt x="671" y="112"/>
                    <a:pt x="424" y="277"/>
                  </a:cubicBezTo>
                  <a:cubicBezTo>
                    <a:pt x="251" y="378"/>
                    <a:pt x="102" y="528"/>
                    <a:pt x="54" y="725"/>
                  </a:cubicBezTo>
                  <a:cubicBezTo>
                    <a:pt x="0" y="952"/>
                    <a:pt x="102" y="1196"/>
                    <a:pt x="275" y="1346"/>
                  </a:cubicBezTo>
                  <a:cubicBezTo>
                    <a:pt x="441" y="1448"/>
                    <a:pt x="619" y="1503"/>
                    <a:pt x="803" y="1503"/>
                  </a:cubicBezTo>
                  <a:cubicBezTo>
                    <a:pt x="844" y="1503"/>
                    <a:pt x="885" y="1500"/>
                    <a:pt x="926" y="1495"/>
                  </a:cubicBezTo>
                  <a:cubicBezTo>
                    <a:pt x="1170" y="1471"/>
                    <a:pt x="1373" y="1375"/>
                    <a:pt x="1570" y="1274"/>
                  </a:cubicBezTo>
                  <a:cubicBezTo>
                    <a:pt x="1720" y="1196"/>
                    <a:pt x="1869" y="1101"/>
                    <a:pt x="1917" y="952"/>
                  </a:cubicBezTo>
                  <a:cubicBezTo>
                    <a:pt x="1994" y="701"/>
                    <a:pt x="1821" y="450"/>
                    <a:pt x="1618" y="253"/>
                  </a:cubicBezTo>
                  <a:cubicBezTo>
                    <a:pt x="1442" y="74"/>
                    <a:pt x="1273" y="0"/>
                    <a:pt x="110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4" name="Google Shape;3864;p99"/>
            <p:cNvSpPr/>
            <p:nvPr/>
          </p:nvSpPr>
          <p:spPr>
            <a:xfrm flipH="1">
              <a:off x="-1687604" y="1130664"/>
              <a:ext cx="54900" cy="43925"/>
            </a:xfrm>
            <a:custGeom>
              <a:rect b="b" l="l" r="r" t="t"/>
              <a:pathLst>
                <a:path extrusionOk="0" h="1757" w="2196">
                  <a:moveTo>
                    <a:pt x="1120" y="0"/>
                  </a:moveTo>
                  <a:cubicBezTo>
                    <a:pt x="570" y="0"/>
                    <a:pt x="1" y="313"/>
                    <a:pt x="34" y="903"/>
                  </a:cubicBezTo>
                  <a:cubicBezTo>
                    <a:pt x="58" y="1303"/>
                    <a:pt x="380" y="1650"/>
                    <a:pt x="780" y="1721"/>
                  </a:cubicBezTo>
                  <a:cubicBezTo>
                    <a:pt x="867" y="1745"/>
                    <a:pt x="956" y="1756"/>
                    <a:pt x="1045" y="1756"/>
                  </a:cubicBezTo>
                  <a:cubicBezTo>
                    <a:pt x="1340" y="1756"/>
                    <a:pt x="1638" y="1633"/>
                    <a:pt x="1849" y="1423"/>
                  </a:cubicBezTo>
                  <a:cubicBezTo>
                    <a:pt x="2046" y="1226"/>
                    <a:pt x="2195" y="951"/>
                    <a:pt x="2147" y="706"/>
                  </a:cubicBezTo>
                  <a:cubicBezTo>
                    <a:pt x="2100" y="480"/>
                    <a:pt x="1950" y="306"/>
                    <a:pt x="1777" y="181"/>
                  </a:cubicBezTo>
                  <a:cubicBezTo>
                    <a:pt x="1596" y="60"/>
                    <a:pt x="1360" y="0"/>
                    <a:pt x="112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5" name="Google Shape;3865;p99"/>
            <p:cNvSpPr/>
            <p:nvPr/>
          </p:nvSpPr>
          <p:spPr>
            <a:xfrm flipH="1">
              <a:off x="-1759229" y="1183614"/>
              <a:ext cx="61050" cy="52400"/>
            </a:xfrm>
            <a:custGeom>
              <a:rect b="b" l="l" r="r" t="t"/>
              <a:pathLst>
                <a:path extrusionOk="0" h="2096" w="2442">
                  <a:moveTo>
                    <a:pt x="1313" y="0"/>
                  </a:moveTo>
                  <a:cubicBezTo>
                    <a:pt x="721" y="0"/>
                    <a:pt x="122" y="435"/>
                    <a:pt x="54" y="1072"/>
                  </a:cubicBezTo>
                  <a:cubicBezTo>
                    <a:pt x="0" y="1543"/>
                    <a:pt x="376" y="2045"/>
                    <a:pt x="824" y="2093"/>
                  </a:cubicBezTo>
                  <a:cubicBezTo>
                    <a:pt x="849" y="2095"/>
                    <a:pt x="874" y="2096"/>
                    <a:pt x="898" y="2096"/>
                  </a:cubicBezTo>
                  <a:cubicBezTo>
                    <a:pt x="1168" y="2096"/>
                    <a:pt x="1417" y="1981"/>
                    <a:pt x="1642" y="1872"/>
                  </a:cubicBezTo>
                  <a:cubicBezTo>
                    <a:pt x="1940" y="1693"/>
                    <a:pt x="2239" y="1472"/>
                    <a:pt x="2340" y="1149"/>
                  </a:cubicBezTo>
                  <a:cubicBezTo>
                    <a:pt x="2442" y="797"/>
                    <a:pt x="2263" y="427"/>
                    <a:pt x="1994" y="230"/>
                  </a:cubicBezTo>
                  <a:cubicBezTo>
                    <a:pt x="1792" y="72"/>
                    <a:pt x="1554" y="0"/>
                    <a:pt x="131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6" name="Google Shape;3866;p99"/>
            <p:cNvSpPr/>
            <p:nvPr/>
          </p:nvSpPr>
          <p:spPr>
            <a:xfrm flipH="1">
              <a:off x="-1845054" y="1069539"/>
              <a:ext cx="67850" cy="50050"/>
            </a:xfrm>
            <a:custGeom>
              <a:rect b="b" l="l" r="r" t="t"/>
              <a:pathLst>
                <a:path extrusionOk="0" h="2002" w="2714">
                  <a:moveTo>
                    <a:pt x="1579" y="0"/>
                  </a:moveTo>
                  <a:cubicBezTo>
                    <a:pt x="885" y="0"/>
                    <a:pt x="1" y="530"/>
                    <a:pt x="176" y="1283"/>
                  </a:cubicBezTo>
                  <a:cubicBezTo>
                    <a:pt x="272" y="1659"/>
                    <a:pt x="624" y="1928"/>
                    <a:pt x="994" y="1981"/>
                  </a:cubicBezTo>
                  <a:cubicBezTo>
                    <a:pt x="1067" y="1995"/>
                    <a:pt x="1140" y="2002"/>
                    <a:pt x="1212" y="2002"/>
                  </a:cubicBezTo>
                  <a:cubicBezTo>
                    <a:pt x="1512" y="2002"/>
                    <a:pt x="1803" y="1889"/>
                    <a:pt x="2063" y="1731"/>
                  </a:cubicBezTo>
                  <a:cubicBezTo>
                    <a:pt x="2290" y="1581"/>
                    <a:pt x="2510" y="1384"/>
                    <a:pt x="2588" y="1110"/>
                  </a:cubicBezTo>
                  <a:cubicBezTo>
                    <a:pt x="2713" y="662"/>
                    <a:pt x="2337" y="166"/>
                    <a:pt x="1890" y="41"/>
                  </a:cubicBezTo>
                  <a:cubicBezTo>
                    <a:pt x="1794" y="13"/>
                    <a:pt x="1689" y="0"/>
                    <a:pt x="157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7" name="Google Shape;3867;p99"/>
            <p:cNvSpPr/>
            <p:nvPr/>
          </p:nvSpPr>
          <p:spPr>
            <a:xfrm flipH="1">
              <a:off x="-1759829" y="1037464"/>
              <a:ext cx="62850" cy="56125"/>
            </a:xfrm>
            <a:custGeom>
              <a:rect b="b" l="l" r="r" t="t"/>
              <a:pathLst>
                <a:path extrusionOk="0" h="2245" w="2514">
                  <a:moveTo>
                    <a:pt x="1471" y="1"/>
                  </a:moveTo>
                  <a:cubicBezTo>
                    <a:pt x="990" y="1"/>
                    <a:pt x="538" y="380"/>
                    <a:pt x="251" y="727"/>
                  </a:cubicBezTo>
                  <a:cubicBezTo>
                    <a:pt x="102" y="924"/>
                    <a:pt x="0" y="1151"/>
                    <a:pt x="24" y="1372"/>
                  </a:cubicBezTo>
                  <a:cubicBezTo>
                    <a:pt x="48" y="1646"/>
                    <a:pt x="251" y="1897"/>
                    <a:pt x="472" y="2017"/>
                  </a:cubicBezTo>
                  <a:cubicBezTo>
                    <a:pt x="698" y="2167"/>
                    <a:pt x="959" y="2245"/>
                    <a:pt x="1217" y="2245"/>
                  </a:cubicBezTo>
                  <a:cubicBezTo>
                    <a:pt x="1387" y="2245"/>
                    <a:pt x="1557" y="2211"/>
                    <a:pt x="1714" y="2142"/>
                  </a:cubicBezTo>
                  <a:cubicBezTo>
                    <a:pt x="2114" y="1993"/>
                    <a:pt x="2412" y="1599"/>
                    <a:pt x="2460" y="1175"/>
                  </a:cubicBezTo>
                  <a:cubicBezTo>
                    <a:pt x="2514" y="751"/>
                    <a:pt x="2263" y="303"/>
                    <a:pt x="1893" y="106"/>
                  </a:cubicBezTo>
                  <a:cubicBezTo>
                    <a:pt x="1752" y="32"/>
                    <a:pt x="1610" y="1"/>
                    <a:pt x="147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8" name="Google Shape;3868;p99"/>
            <p:cNvSpPr/>
            <p:nvPr/>
          </p:nvSpPr>
          <p:spPr>
            <a:xfrm flipH="1">
              <a:off x="-1886104" y="1158164"/>
              <a:ext cx="61575" cy="58450"/>
            </a:xfrm>
            <a:custGeom>
              <a:rect b="b" l="l" r="r" t="t"/>
              <a:pathLst>
                <a:path extrusionOk="0" h="2338" w="2463">
                  <a:moveTo>
                    <a:pt x="1398" y="1"/>
                  </a:moveTo>
                  <a:cubicBezTo>
                    <a:pt x="693" y="1"/>
                    <a:pt x="0" y="806"/>
                    <a:pt x="20" y="1469"/>
                  </a:cubicBezTo>
                  <a:cubicBezTo>
                    <a:pt x="20" y="1845"/>
                    <a:pt x="271" y="2215"/>
                    <a:pt x="641" y="2317"/>
                  </a:cubicBezTo>
                  <a:cubicBezTo>
                    <a:pt x="701" y="2331"/>
                    <a:pt x="760" y="2337"/>
                    <a:pt x="820" y="2337"/>
                  </a:cubicBezTo>
                  <a:cubicBezTo>
                    <a:pt x="1058" y="2337"/>
                    <a:pt x="1293" y="2233"/>
                    <a:pt x="1513" y="2114"/>
                  </a:cubicBezTo>
                  <a:cubicBezTo>
                    <a:pt x="1835" y="1941"/>
                    <a:pt x="2164" y="1696"/>
                    <a:pt x="2283" y="1344"/>
                  </a:cubicBezTo>
                  <a:cubicBezTo>
                    <a:pt x="2462" y="872"/>
                    <a:pt x="2235" y="323"/>
                    <a:pt x="1811" y="102"/>
                  </a:cubicBezTo>
                  <a:cubicBezTo>
                    <a:pt x="1677" y="32"/>
                    <a:pt x="1537" y="1"/>
                    <a:pt x="139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9" name="Google Shape;3869;p99"/>
            <p:cNvSpPr/>
            <p:nvPr/>
          </p:nvSpPr>
          <p:spPr>
            <a:xfrm flipH="1">
              <a:off x="-1683279" y="969489"/>
              <a:ext cx="36600" cy="31150"/>
            </a:xfrm>
            <a:custGeom>
              <a:rect b="b" l="l" r="r" t="t"/>
              <a:pathLst>
                <a:path extrusionOk="0" h="1246" w="1464">
                  <a:moveTo>
                    <a:pt x="597" y="0"/>
                  </a:moveTo>
                  <a:cubicBezTo>
                    <a:pt x="290" y="0"/>
                    <a:pt x="1" y="254"/>
                    <a:pt x="48" y="586"/>
                  </a:cubicBezTo>
                  <a:cubicBezTo>
                    <a:pt x="72" y="783"/>
                    <a:pt x="221" y="957"/>
                    <a:pt x="371" y="1058"/>
                  </a:cubicBezTo>
                  <a:cubicBezTo>
                    <a:pt x="508" y="1176"/>
                    <a:pt x="694" y="1246"/>
                    <a:pt x="887" y="1246"/>
                  </a:cubicBezTo>
                  <a:cubicBezTo>
                    <a:pt x="937" y="1246"/>
                    <a:pt x="988" y="1241"/>
                    <a:pt x="1039" y="1231"/>
                  </a:cubicBezTo>
                  <a:cubicBezTo>
                    <a:pt x="1266" y="1154"/>
                    <a:pt x="1463" y="957"/>
                    <a:pt x="1439" y="706"/>
                  </a:cubicBezTo>
                  <a:cubicBezTo>
                    <a:pt x="1439" y="509"/>
                    <a:pt x="1266" y="336"/>
                    <a:pt x="1093" y="210"/>
                  </a:cubicBezTo>
                  <a:cubicBezTo>
                    <a:pt x="991" y="109"/>
                    <a:pt x="866" y="37"/>
                    <a:pt x="717" y="13"/>
                  </a:cubicBezTo>
                  <a:cubicBezTo>
                    <a:pt x="677" y="4"/>
                    <a:pt x="637" y="0"/>
                    <a:pt x="59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0" name="Google Shape;3870;p99"/>
            <p:cNvSpPr/>
            <p:nvPr/>
          </p:nvSpPr>
          <p:spPr>
            <a:xfrm flipH="1">
              <a:off x="-1775354" y="909364"/>
              <a:ext cx="74650" cy="54550"/>
            </a:xfrm>
            <a:custGeom>
              <a:rect b="b" l="l" r="r" t="t"/>
              <a:pathLst>
                <a:path extrusionOk="0" h="2182" w="2986">
                  <a:moveTo>
                    <a:pt x="1944" y="1"/>
                  </a:moveTo>
                  <a:cubicBezTo>
                    <a:pt x="1909" y="1"/>
                    <a:pt x="1874" y="3"/>
                    <a:pt x="1839" y="6"/>
                  </a:cubicBezTo>
                  <a:cubicBezTo>
                    <a:pt x="1021" y="102"/>
                    <a:pt x="1" y="1123"/>
                    <a:pt x="795" y="1893"/>
                  </a:cubicBezTo>
                  <a:cubicBezTo>
                    <a:pt x="978" y="2096"/>
                    <a:pt x="1255" y="2181"/>
                    <a:pt x="1541" y="2181"/>
                  </a:cubicBezTo>
                  <a:cubicBezTo>
                    <a:pt x="1609" y="2181"/>
                    <a:pt x="1676" y="2177"/>
                    <a:pt x="1744" y="2168"/>
                  </a:cubicBezTo>
                  <a:cubicBezTo>
                    <a:pt x="2066" y="2096"/>
                    <a:pt x="2388" y="1893"/>
                    <a:pt x="2609" y="1648"/>
                  </a:cubicBezTo>
                  <a:cubicBezTo>
                    <a:pt x="2812" y="1397"/>
                    <a:pt x="2985" y="1075"/>
                    <a:pt x="2938" y="753"/>
                  </a:cubicBezTo>
                  <a:cubicBezTo>
                    <a:pt x="2888" y="310"/>
                    <a:pt x="2392" y="1"/>
                    <a:pt x="194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1" name="Google Shape;3871;p99"/>
            <p:cNvSpPr/>
            <p:nvPr/>
          </p:nvSpPr>
          <p:spPr>
            <a:xfrm flipH="1">
              <a:off x="-1795204" y="1162489"/>
              <a:ext cx="27350" cy="22400"/>
            </a:xfrm>
            <a:custGeom>
              <a:rect b="b" l="l" r="r" t="t"/>
              <a:pathLst>
                <a:path extrusionOk="0" h="896" w="1094">
                  <a:moveTo>
                    <a:pt x="550" y="1"/>
                  </a:moveTo>
                  <a:cubicBezTo>
                    <a:pt x="473" y="1"/>
                    <a:pt x="401" y="1"/>
                    <a:pt x="299" y="54"/>
                  </a:cubicBezTo>
                  <a:cubicBezTo>
                    <a:pt x="102" y="150"/>
                    <a:pt x="1" y="478"/>
                    <a:pt x="126" y="675"/>
                  </a:cubicBezTo>
                  <a:cubicBezTo>
                    <a:pt x="198" y="800"/>
                    <a:pt x="347" y="872"/>
                    <a:pt x="496" y="896"/>
                  </a:cubicBezTo>
                  <a:cubicBezTo>
                    <a:pt x="646" y="896"/>
                    <a:pt x="795" y="824"/>
                    <a:pt x="896" y="723"/>
                  </a:cubicBezTo>
                  <a:cubicBezTo>
                    <a:pt x="1022" y="597"/>
                    <a:pt x="1093" y="448"/>
                    <a:pt x="1046" y="275"/>
                  </a:cubicBezTo>
                  <a:cubicBezTo>
                    <a:pt x="998" y="78"/>
                    <a:pt x="771" y="1"/>
                    <a:pt x="55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2" name="Google Shape;3872;p99"/>
            <p:cNvSpPr/>
            <p:nvPr/>
          </p:nvSpPr>
          <p:spPr>
            <a:xfrm flipH="1">
              <a:off x="-1841329" y="972839"/>
              <a:ext cx="43025" cy="29425"/>
            </a:xfrm>
            <a:custGeom>
              <a:rect b="b" l="l" r="r" t="t"/>
              <a:pathLst>
                <a:path extrusionOk="0" h="1177" w="1721">
                  <a:moveTo>
                    <a:pt x="1025" y="0"/>
                  </a:moveTo>
                  <a:cubicBezTo>
                    <a:pt x="998" y="0"/>
                    <a:pt x="971" y="2"/>
                    <a:pt x="944" y="5"/>
                  </a:cubicBezTo>
                  <a:cubicBezTo>
                    <a:pt x="747" y="29"/>
                    <a:pt x="550" y="100"/>
                    <a:pt x="401" y="249"/>
                  </a:cubicBezTo>
                  <a:cubicBezTo>
                    <a:pt x="1" y="673"/>
                    <a:pt x="347" y="1097"/>
                    <a:pt x="849" y="1169"/>
                  </a:cubicBezTo>
                  <a:cubicBezTo>
                    <a:pt x="887" y="1174"/>
                    <a:pt x="926" y="1177"/>
                    <a:pt x="965" y="1177"/>
                  </a:cubicBezTo>
                  <a:cubicBezTo>
                    <a:pt x="1153" y="1177"/>
                    <a:pt x="1350" y="1115"/>
                    <a:pt x="1493" y="972"/>
                  </a:cubicBezTo>
                  <a:cubicBezTo>
                    <a:pt x="1643" y="823"/>
                    <a:pt x="1720" y="548"/>
                    <a:pt x="1619" y="327"/>
                  </a:cubicBezTo>
                  <a:cubicBezTo>
                    <a:pt x="1506" y="122"/>
                    <a:pt x="1271" y="0"/>
                    <a:pt x="102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73" name="Google Shape;3873;p99"/>
          <p:cNvGrpSpPr/>
          <p:nvPr/>
        </p:nvGrpSpPr>
        <p:grpSpPr>
          <a:xfrm>
            <a:off x="-102051" y="4099744"/>
            <a:ext cx="1210840" cy="1568321"/>
            <a:chOff x="4291295" y="3242473"/>
            <a:chExt cx="234350" cy="303550"/>
          </a:xfrm>
        </p:grpSpPr>
        <p:sp>
          <p:nvSpPr>
            <p:cNvPr id="3874" name="Google Shape;3874;p99"/>
            <p:cNvSpPr/>
            <p:nvPr/>
          </p:nvSpPr>
          <p:spPr>
            <a:xfrm flipH="1">
              <a:off x="4291295" y="3242473"/>
              <a:ext cx="234350" cy="298525"/>
            </a:xfrm>
            <a:custGeom>
              <a:rect b="b" l="l" r="r" t="t"/>
              <a:pathLst>
                <a:path extrusionOk="0" h="11941" w="9374">
                  <a:moveTo>
                    <a:pt x="1" y="0"/>
                  </a:moveTo>
                  <a:lnTo>
                    <a:pt x="1" y="0"/>
                  </a:lnTo>
                  <a:cubicBezTo>
                    <a:pt x="299" y="1248"/>
                    <a:pt x="795" y="2562"/>
                    <a:pt x="1195" y="3809"/>
                  </a:cubicBezTo>
                  <a:cubicBezTo>
                    <a:pt x="1911" y="6221"/>
                    <a:pt x="3953" y="7117"/>
                    <a:pt x="5744" y="8609"/>
                  </a:cubicBezTo>
                  <a:cubicBezTo>
                    <a:pt x="6568" y="9254"/>
                    <a:pt x="7338" y="9851"/>
                    <a:pt x="8084" y="10573"/>
                  </a:cubicBezTo>
                  <a:cubicBezTo>
                    <a:pt x="8486" y="10953"/>
                    <a:pt x="8786" y="11473"/>
                    <a:pt x="9219" y="11792"/>
                  </a:cubicBezTo>
                  <a:lnTo>
                    <a:pt x="9219" y="11792"/>
                  </a:lnTo>
                  <a:cubicBezTo>
                    <a:pt x="9125" y="11628"/>
                    <a:pt x="9004" y="11372"/>
                    <a:pt x="8956" y="11218"/>
                  </a:cubicBezTo>
                  <a:cubicBezTo>
                    <a:pt x="8257" y="9254"/>
                    <a:pt x="8179" y="7218"/>
                    <a:pt x="7338" y="5248"/>
                  </a:cubicBezTo>
                  <a:cubicBezTo>
                    <a:pt x="5971" y="2066"/>
                    <a:pt x="2807" y="1368"/>
                    <a:pt x="1" y="0"/>
                  </a:cubicBezTo>
                  <a:close/>
                  <a:moveTo>
                    <a:pt x="9219" y="11792"/>
                  </a:moveTo>
                  <a:cubicBezTo>
                    <a:pt x="9264" y="11869"/>
                    <a:pt x="9303" y="11925"/>
                    <a:pt x="9326" y="11940"/>
                  </a:cubicBezTo>
                  <a:lnTo>
                    <a:pt x="9373" y="11893"/>
                  </a:lnTo>
                  <a:cubicBezTo>
                    <a:pt x="9320" y="11862"/>
                    <a:pt x="9269" y="11828"/>
                    <a:pt x="9219" y="1179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5" name="Google Shape;3875;p99"/>
            <p:cNvSpPr/>
            <p:nvPr/>
          </p:nvSpPr>
          <p:spPr>
            <a:xfrm flipH="1">
              <a:off x="4292245" y="3280273"/>
              <a:ext cx="204300" cy="265750"/>
            </a:xfrm>
            <a:custGeom>
              <a:rect b="b" l="l" r="r" t="t"/>
              <a:pathLst>
                <a:path extrusionOk="0" h="10630" w="8172">
                  <a:moveTo>
                    <a:pt x="152" y="1"/>
                  </a:moveTo>
                  <a:cubicBezTo>
                    <a:pt x="70" y="1"/>
                    <a:pt x="1" y="106"/>
                    <a:pt x="78" y="184"/>
                  </a:cubicBezTo>
                  <a:cubicBezTo>
                    <a:pt x="1523" y="1772"/>
                    <a:pt x="3111" y="3240"/>
                    <a:pt x="4580" y="4834"/>
                  </a:cubicBezTo>
                  <a:cubicBezTo>
                    <a:pt x="6048" y="6452"/>
                    <a:pt x="6968" y="8637"/>
                    <a:pt x="7941" y="10578"/>
                  </a:cubicBezTo>
                  <a:cubicBezTo>
                    <a:pt x="7962" y="10614"/>
                    <a:pt x="7991" y="10629"/>
                    <a:pt x="8022" y="10629"/>
                  </a:cubicBezTo>
                  <a:cubicBezTo>
                    <a:pt x="8095" y="10629"/>
                    <a:pt x="8172" y="10541"/>
                    <a:pt x="8138" y="10452"/>
                  </a:cubicBezTo>
                  <a:cubicBezTo>
                    <a:pt x="7195" y="8590"/>
                    <a:pt x="6269" y="6524"/>
                    <a:pt x="4926" y="4906"/>
                  </a:cubicBezTo>
                  <a:cubicBezTo>
                    <a:pt x="3463" y="3169"/>
                    <a:pt x="1744" y="1700"/>
                    <a:pt x="228" y="35"/>
                  </a:cubicBezTo>
                  <a:cubicBezTo>
                    <a:pt x="204" y="11"/>
                    <a:pt x="177" y="1"/>
                    <a:pt x="15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6" name="Google Shape;3876;p99"/>
            <p:cNvSpPr/>
            <p:nvPr/>
          </p:nvSpPr>
          <p:spPr>
            <a:xfrm flipH="1">
              <a:off x="4427995" y="3297573"/>
              <a:ext cx="63175" cy="51225"/>
            </a:xfrm>
            <a:custGeom>
              <a:rect b="b" l="l" r="r" t="t"/>
              <a:pathLst>
                <a:path extrusionOk="0" h="2049" w="2527">
                  <a:moveTo>
                    <a:pt x="2413" y="1"/>
                  </a:moveTo>
                  <a:cubicBezTo>
                    <a:pt x="2356" y="1"/>
                    <a:pt x="2299" y="38"/>
                    <a:pt x="2299" y="113"/>
                  </a:cubicBezTo>
                  <a:lnTo>
                    <a:pt x="2299" y="1775"/>
                  </a:lnTo>
                  <a:lnTo>
                    <a:pt x="2299" y="1775"/>
                  </a:lnTo>
                  <a:cubicBezTo>
                    <a:pt x="1623" y="1446"/>
                    <a:pt x="925" y="1219"/>
                    <a:pt x="186" y="1080"/>
                  </a:cubicBezTo>
                  <a:cubicBezTo>
                    <a:pt x="171" y="1075"/>
                    <a:pt x="158" y="1073"/>
                    <a:pt x="145" y="1073"/>
                  </a:cubicBezTo>
                  <a:cubicBezTo>
                    <a:pt x="29" y="1073"/>
                    <a:pt x="1" y="1256"/>
                    <a:pt x="114" y="1283"/>
                  </a:cubicBezTo>
                  <a:cubicBezTo>
                    <a:pt x="908" y="1456"/>
                    <a:pt x="1631" y="1677"/>
                    <a:pt x="2353" y="2029"/>
                  </a:cubicBezTo>
                  <a:cubicBezTo>
                    <a:pt x="2373" y="2042"/>
                    <a:pt x="2395" y="2048"/>
                    <a:pt x="2416" y="2048"/>
                  </a:cubicBezTo>
                  <a:cubicBezTo>
                    <a:pt x="2473" y="2048"/>
                    <a:pt x="2526" y="2008"/>
                    <a:pt x="2526" y="1952"/>
                  </a:cubicBezTo>
                  <a:lnTo>
                    <a:pt x="2526" y="113"/>
                  </a:lnTo>
                  <a:cubicBezTo>
                    <a:pt x="2526" y="38"/>
                    <a:pt x="2469" y="1"/>
                    <a:pt x="24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7" name="Google Shape;3877;p99"/>
            <p:cNvSpPr/>
            <p:nvPr/>
          </p:nvSpPr>
          <p:spPr>
            <a:xfrm flipH="1">
              <a:off x="4378320" y="3341573"/>
              <a:ext cx="84625" cy="57200"/>
            </a:xfrm>
            <a:custGeom>
              <a:rect b="b" l="l" r="r" t="t"/>
              <a:pathLst>
                <a:path extrusionOk="0" h="2288" w="3385">
                  <a:moveTo>
                    <a:pt x="3286" y="0"/>
                  </a:moveTo>
                  <a:cubicBezTo>
                    <a:pt x="3237" y="0"/>
                    <a:pt x="3188" y="30"/>
                    <a:pt x="3188" y="90"/>
                  </a:cubicBezTo>
                  <a:cubicBezTo>
                    <a:pt x="3166" y="728"/>
                    <a:pt x="3080" y="1366"/>
                    <a:pt x="3047" y="1999"/>
                  </a:cubicBezTo>
                  <a:lnTo>
                    <a:pt x="3047" y="1999"/>
                  </a:lnTo>
                  <a:cubicBezTo>
                    <a:pt x="2144" y="1555"/>
                    <a:pt x="1132" y="1332"/>
                    <a:pt x="125" y="1236"/>
                  </a:cubicBezTo>
                  <a:cubicBezTo>
                    <a:pt x="119" y="1235"/>
                    <a:pt x="113" y="1234"/>
                    <a:pt x="107" y="1234"/>
                  </a:cubicBezTo>
                  <a:cubicBezTo>
                    <a:pt x="0" y="1234"/>
                    <a:pt x="6" y="1433"/>
                    <a:pt x="125" y="1433"/>
                  </a:cubicBezTo>
                  <a:cubicBezTo>
                    <a:pt x="1146" y="1535"/>
                    <a:pt x="2191" y="1785"/>
                    <a:pt x="3110" y="2281"/>
                  </a:cubicBezTo>
                  <a:cubicBezTo>
                    <a:pt x="3120" y="2285"/>
                    <a:pt x="3131" y="2287"/>
                    <a:pt x="3142" y="2287"/>
                  </a:cubicBezTo>
                  <a:cubicBezTo>
                    <a:pt x="3195" y="2287"/>
                    <a:pt x="3260" y="2243"/>
                    <a:pt x="3260" y="2179"/>
                  </a:cubicBezTo>
                  <a:cubicBezTo>
                    <a:pt x="3284" y="1487"/>
                    <a:pt x="3385" y="788"/>
                    <a:pt x="3385" y="90"/>
                  </a:cubicBezTo>
                  <a:cubicBezTo>
                    <a:pt x="3385" y="30"/>
                    <a:pt x="3336" y="0"/>
                    <a:pt x="328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8" name="Google Shape;3878;p99"/>
            <p:cNvSpPr/>
            <p:nvPr/>
          </p:nvSpPr>
          <p:spPr>
            <a:xfrm flipH="1">
              <a:off x="4343770" y="3390273"/>
              <a:ext cx="62300" cy="52075"/>
            </a:xfrm>
            <a:custGeom>
              <a:rect b="b" l="l" r="r" t="t"/>
              <a:pathLst>
                <a:path extrusionOk="0" h="2083" w="2492">
                  <a:moveTo>
                    <a:pt x="2363" y="1"/>
                  </a:moveTo>
                  <a:cubicBezTo>
                    <a:pt x="2325" y="1"/>
                    <a:pt x="2289" y="24"/>
                    <a:pt x="2280" y="82"/>
                  </a:cubicBezTo>
                  <a:cubicBezTo>
                    <a:pt x="2164" y="665"/>
                    <a:pt x="2176" y="1263"/>
                    <a:pt x="2178" y="1842"/>
                  </a:cubicBezTo>
                  <a:lnTo>
                    <a:pt x="2178" y="1842"/>
                  </a:lnTo>
                  <a:cubicBezTo>
                    <a:pt x="1501" y="1672"/>
                    <a:pt x="849" y="1442"/>
                    <a:pt x="191" y="1228"/>
                  </a:cubicBezTo>
                  <a:cubicBezTo>
                    <a:pt x="182" y="1227"/>
                    <a:pt x="174" y="1226"/>
                    <a:pt x="166" y="1226"/>
                  </a:cubicBezTo>
                  <a:cubicBezTo>
                    <a:pt x="37" y="1226"/>
                    <a:pt x="0" y="1405"/>
                    <a:pt x="113" y="1455"/>
                  </a:cubicBezTo>
                  <a:cubicBezTo>
                    <a:pt x="835" y="1652"/>
                    <a:pt x="1534" y="1903"/>
                    <a:pt x="2256" y="2076"/>
                  </a:cubicBezTo>
                  <a:cubicBezTo>
                    <a:pt x="2269" y="2080"/>
                    <a:pt x="2282" y="2082"/>
                    <a:pt x="2294" y="2082"/>
                  </a:cubicBezTo>
                  <a:cubicBezTo>
                    <a:pt x="2353" y="2082"/>
                    <a:pt x="2405" y="2039"/>
                    <a:pt x="2405" y="1975"/>
                  </a:cubicBezTo>
                  <a:cubicBezTo>
                    <a:pt x="2382" y="1354"/>
                    <a:pt x="2352" y="757"/>
                    <a:pt x="2477" y="136"/>
                  </a:cubicBezTo>
                  <a:cubicBezTo>
                    <a:pt x="2492" y="59"/>
                    <a:pt x="2424" y="1"/>
                    <a:pt x="23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9" name="Google Shape;3879;p99"/>
            <p:cNvSpPr/>
            <p:nvPr/>
          </p:nvSpPr>
          <p:spPr>
            <a:xfrm flipH="1">
              <a:off x="4397570" y="3338898"/>
              <a:ext cx="8675" cy="6875"/>
            </a:xfrm>
            <a:custGeom>
              <a:rect b="b" l="l" r="r" t="t"/>
              <a:pathLst>
                <a:path extrusionOk="0" h="275" w="347">
                  <a:moveTo>
                    <a:pt x="174" y="0"/>
                  </a:moveTo>
                  <a:cubicBezTo>
                    <a:pt x="1" y="0"/>
                    <a:pt x="1" y="275"/>
                    <a:pt x="174" y="275"/>
                  </a:cubicBezTo>
                  <a:cubicBezTo>
                    <a:pt x="347" y="275"/>
                    <a:pt x="347" y="0"/>
                    <a:pt x="1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0" name="Google Shape;3880;p99"/>
            <p:cNvSpPr/>
            <p:nvPr/>
          </p:nvSpPr>
          <p:spPr>
            <a:xfrm flipH="1">
              <a:off x="4393820" y="3320823"/>
              <a:ext cx="8100" cy="6300"/>
            </a:xfrm>
            <a:custGeom>
              <a:rect b="b" l="l" r="r" t="t"/>
              <a:pathLst>
                <a:path extrusionOk="0" h="252" w="324">
                  <a:moveTo>
                    <a:pt x="174" y="1"/>
                  </a:moveTo>
                  <a:cubicBezTo>
                    <a:pt x="1" y="1"/>
                    <a:pt x="1" y="251"/>
                    <a:pt x="174" y="251"/>
                  </a:cubicBezTo>
                  <a:cubicBezTo>
                    <a:pt x="323" y="251"/>
                    <a:pt x="323" y="1"/>
                    <a:pt x="1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1" name="Google Shape;3881;p99"/>
            <p:cNvSpPr/>
            <p:nvPr/>
          </p:nvSpPr>
          <p:spPr>
            <a:xfrm flipH="1">
              <a:off x="4490245" y="3308448"/>
              <a:ext cx="8075" cy="6875"/>
            </a:xfrm>
            <a:custGeom>
              <a:rect b="b" l="l" r="r" t="t"/>
              <a:pathLst>
                <a:path extrusionOk="0" h="275" w="323">
                  <a:moveTo>
                    <a:pt x="173" y="0"/>
                  </a:moveTo>
                  <a:cubicBezTo>
                    <a:pt x="0" y="0"/>
                    <a:pt x="0" y="275"/>
                    <a:pt x="173" y="275"/>
                  </a:cubicBezTo>
                  <a:cubicBezTo>
                    <a:pt x="323" y="275"/>
                    <a:pt x="323" y="0"/>
                    <a:pt x="1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2" name="Google Shape;3882;p99"/>
            <p:cNvSpPr/>
            <p:nvPr/>
          </p:nvSpPr>
          <p:spPr>
            <a:xfrm flipH="1">
              <a:off x="4454120" y="3354998"/>
              <a:ext cx="8825" cy="6300"/>
            </a:xfrm>
            <a:custGeom>
              <a:rect b="b" l="l" r="r" t="t"/>
              <a:pathLst>
                <a:path extrusionOk="0" h="252" w="353">
                  <a:moveTo>
                    <a:pt x="179" y="1"/>
                  </a:moveTo>
                  <a:cubicBezTo>
                    <a:pt x="0" y="1"/>
                    <a:pt x="0" y="251"/>
                    <a:pt x="179" y="251"/>
                  </a:cubicBezTo>
                  <a:cubicBezTo>
                    <a:pt x="352" y="251"/>
                    <a:pt x="352" y="1"/>
                    <a:pt x="1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3" name="Google Shape;3883;p99"/>
            <p:cNvSpPr/>
            <p:nvPr/>
          </p:nvSpPr>
          <p:spPr>
            <a:xfrm flipH="1">
              <a:off x="4439795" y="3360073"/>
              <a:ext cx="8825" cy="6900"/>
            </a:xfrm>
            <a:custGeom>
              <a:rect b="b" l="l" r="r" t="t"/>
              <a:pathLst>
                <a:path extrusionOk="0" h="276" w="353">
                  <a:moveTo>
                    <a:pt x="173" y="1"/>
                  </a:moveTo>
                  <a:cubicBezTo>
                    <a:pt x="0" y="1"/>
                    <a:pt x="0" y="275"/>
                    <a:pt x="173" y="275"/>
                  </a:cubicBezTo>
                  <a:cubicBezTo>
                    <a:pt x="352" y="275"/>
                    <a:pt x="352" y="1"/>
                    <a:pt x="1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4" name="Google Shape;3884;p99"/>
            <p:cNvSpPr/>
            <p:nvPr/>
          </p:nvSpPr>
          <p:spPr>
            <a:xfrm flipH="1">
              <a:off x="4327270" y="3432773"/>
              <a:ext cx="8825" cy="6875"/>
            </a:xfrm>
            <a:custGeom>
              <a:rect b="b" l="l" r="r" t="t"/>
              <a:pathLst>
                <a:path extrusionOk="0" h="275" w="353">
                  <a:moveTo>
                    <a:pt x="180" y="0"/>
                  </a:moveTo>
                  <a:cubicBezTo>
                    <a:pt x="0" y="0"/>
                    <a:pt x="0" y="275"/>
                    <a:pt x="180" y="275"/>
                  </a:cubicBezTo>
                  <a:cubicBezTo>
                    <a:pt x="353" y="275"/>
                    <a:pt x="353" y="0"/>
                    <a:pt x="1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5" name="Google Shape;3885;p99"/>
            <p:cNvSpPr/>
            <p:nvPr/>
          </p:nvSpPr>
          <p:spPr>
            <a:xfrm flipH="1">
              <a:off x="4356520" y="3450223"/>
              <a:ext cx="8675" cy="6300"/>
            </a:xfrm>
            <a:custGeom>
              <a:rect b="b" l="l" r="r" t="t"/>
              <a:pathLst>
                <a:path extrusionOk="0" h="252" w="347">
                  <a:moveTo>
                    <a:pt x="173" y="1"/>
                  </a:moveTo>
                  <a:cubicBezTo>
                    <a:pt x="0" y="1"/>
                    <a:pt x="0" y="251"/>
                    <a:pt x="173" y="251"/>
                  </a:cubicBezTo>
                  <a:cubicBezTo>
                    <a:pt x="347" y="251"/>
                    <a:pt x="347" y="1"/>
                    <a:pt x="1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86" name="Google Shape;3886;p99"/>
          <p:cNvGrpSpPr/>
          <p:nvPr/>
        </p:nvGrpSpPr>
        <p:grpSpPr>
          <a:xfrm>
            <a:off x="7864278" y="4137775"/>
            <a:ext cx="1813649" cy="1203647"/>
            <a:chOff x="7864278" y="4137775"/>
            <a:chExt cx="1813649" cy="1203647"/>
          </a:xfrm>
        </p:grpSpPr>
        <p:sp>
          <p:nvSpPr>
            <p:cNvPr id="3887" name="Google Shape;3887;p99"/>
            <p:cNvSpPr/>
            <p:nvPr/>
          </p:nvSpPr>
          <p:spPr>
            <a:xfrm flipH="1">
              <a:off x="8167653" y="4137775"/>
              <a:ext cx="1510274" cy="1203647"/>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8" name="Google Shape;3888;p99"/>
            <p:cNvSpPr/>
            <p:nvPr/>
          </p:nvSpPr>
          <p:spPr>
            <a:xfrm flipH="1">
              <a:off x="8453161" y="4826725"/>
              <a:ext cx="180547" cy="48869"/>
            </a:xfrm>
            <a:custGeom>
              <a:rect b="b" l="l" r="r" t="t"/>
              <a:pathLst>
                <a:path extrusionOk="0" h="419" w="1548">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9" name="Google Shape;3889;p99"/>
            <p:cNvSpPr/>
            <p:nvPr/>
          </p:nvSpPr>
          <p:spPr>
            <a:xfrm flipH="1">
              <a:off x="8288474" y="4789519"/>
              <a:ext cx="149523" cy="46536"/>
            </a:xfrm>
            <a:custGeom>
              <a:rect b="b" l="l" r="r" t="t"/>
              <a:pathLst>
                <a:path extrusionOk="0" h="399" w="1282">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0" name="Google Shape;3890;p99"/>
            <p:cNvSpPr/>
            <p:nvPr/>
          </p:nvSpPr>
          <p:spPr>
            <a:xfrm flipH="1">
              <a:off x="8310634" y="4939275"/>
              <a:ext cx="136343" cy="43970"/>
            </a:xfrm>
            <a:custGeom>
              <a:rect b="b" l="l" r="r" t="t"/>
              <a:pathLst>
                <a:path extrusionOk="0" h="377" w="1169">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1" name="Google Shape;3891;p99"/>
            <p:cNvSpPr/>
            <p:nvPr/>
          </p:nvSpPr>
          <p:spPr>
            <a:xfrm flipH="1">
              <a:off x="8178722" y="4886557"/>
              <a:ext cx="136343" cy="43970"/>
            </a:xfrm>
            <a:custGeom>
              <a:rect b="b" l="l" r="r" t="t"/>
              <a:pathLst>
                <a:path extrusionOk="0" h="377" w="1169">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2" name="Google Shape;3892;p99"/>
            <p:cNvSpPr/>
            <p:nvPr/>
          </p:nvSpPr>
          <p:spPr>
            <a:xfrm flipH="1">
              <a:off x="8196217" y="4707759"/>
              <a:ext cx="169467" cy="58316"/>
            </a:xfrm>
            <a:custGeom>
              <a:rect b="b" l="l" r="r" t="t"/>
              <a:pathLst>
                <a:path extrusionOk="0" h="500" w="1453">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3" name="Google Shape;3893;p99"/>
            <p:cNvSpPr/>
            <p:nvPr/>
          </p:nvSpPr>
          <p:spPr>
            <a:xfrm flipH="1">
              <a:off x="7947671" y="4806664"/>
              <a:ext cx="123047" cy="56333"/>
            </a:xfrm>
            <a:custGeom>
              <a:rect b="b" l="l" r="r" t="t"/>
              <a:pathLst>
                <a:path extrusionOk="0" h="483" w="1055">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4" name="Google Shape;3894;p99"/>
            <p:cNvSpPr/>
            <p:nvPr/>
          </p:nvSpPr>
          <p:spPr>
            <a:xfrm flipH="1">
              <a:off x="8055323" y="5022318"/>
              <a:ext cx="114650" cy="43854"/>
            </a:xfrm>
            <a:custGeom>
              <a:rect b="b" l="l" r="r" t="t"/>
              <a:pathLst>
                <a:path extrusionOk="0" h="376" w="983">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5" name="Google Shape;3895;p99"/>
            <p:cNvSpPr/>
            <p:nvPr/>
          </p:nvSpPr>
          <p:spPr>
            <a:xfrm flipH="1">
              <a:off x="7864278" y="4916649"/>
              <a:ext cx="107768" cy="49685"/>
            </a:xfrm>
            <a:custGeom>
              <a:rect b="b" l="l" r="r" t="t"/>
              <a:pathLst>
                <a:path extrusionOk="0" h="426" w="924">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6" name="Google Shape;3896;p99"/>
            <p:cNvSpPr/>
            <p:nvPr/>
          </p:nvSpPr>
          <p:spPr>
            <a:xfrm flipH="1">
              <a:off x="8385046" y="5118656"/>
              <a:ext cx="129929" cy="49219"/>
            </a:xfrm>
            <a:custGeom>
              <a:rect b="b" l="l" r="r" t="t"/>
              <a:pathLst>
                <a:path extrusionOk="0" h="422" w="1114">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7" name="Google Shape;3897;p99"/>
            <p:cNvSpPr/>
            <p:nvPr/>
          </p:nvSpPr>
          <p:spPr>
            <a:xfrm flipH="1">
              <a:off x="8600935" y="5007389"/>
              <a:ext cx="140426" cy="50735"/>
            </a:xfrm>
            <a:custGeom>
              <a:rect b="b" l="l" r="r" t="t"/>
              <a:pathLst>
                <a:path extrusionOk="0" h="435" w="1204">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8" name="Google Shape;3898;p99"/>
            <p:cNvSpPr/>
            <p:nvPr/>
          </p:nvSpPr>
          <p:spPr>
            <a:xfrm flipH="1">
              <a:off x="8192018" y="5099179"/>
              <a:ext cx="138326" cy="60299"/>
            </a:xfrm>
            <a:custGeom>
              <a:rect b="b" l="l" r="r" t="t"/>
              <a:pathLst>
                <a:path extrusionOk="0" h="517" w="1186">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9" name="Google Shape;3899;p99"/>
            <p:cNvSpPr/>
            <p:nvPr/>
          </p:nvSpPr>
          <p:spPr>
            <a:xfrm flipH="1">
              <a:off x="7915013" y="5117723"/>
              <a:ext cx="111967" cy="48053"/>
            </a:xfrm>
            <a:custGeom>
              <a:rect b="b" l="l" r="r" t="t"/>
              <a:pathLst>
                <a:path extrusionOk="0" h="412" w="96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0" name="Google Shape;3900;p99"/>
            <p:cNvSpPr/>
            <p:nvPr/>
          </p:nvSpPr>
          <p:spPr>
            <a:xfrm flipH="1">
              <a:off x="8516959" y="4666005"/>
              <a:ext cx="147307" cy="60532"/>
            </a:xfrm>
            <a:custGeom>
              <a:rect b="b" l="l" r="r" t="t"/>
              <a:pathLst>
                <a:path extrusionOk="0" h="519" w="1263">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1" name="Google Shape;3901;p99"/>
            <p:cNvSpPr/>
            <p:nvPr/>
          </p:nvSpPr>
          <p:spPr>
            <a:xfrm flipH="1">
              <a:off x="8057423" y="5248585"/>
              <a:ext cx="108235" cy="53768"/>
            </a:xfrm>
            <a:custGeom>
              <a:rect b="b" l="l" r="r" t="t"/>
              <a:pathLst>
                <a:path extrusionOk="0" h="461" w="928">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2" name="Google Shape;3902;p99"/>
            <p:cNvSpPr/>
            <p:nvPr/>
          </p:nvSpPr>
          <p:spPr>
            <a:xfrm flipH="1">
              <a:off x="8706371" y="4881309"/>
              <a:ext cx="140542" cy="56217"/>
            </a:xfrm>
            <a:custGeom>
              <a:rect b="b" l="l" r="r" t="t"/>
              <a:pathLst>
                <a:path extrusionOk="0" h="482" w="1205">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3" name="Google Shape;3903;p99"/>
            <p:cNvSpPr/>
            <p:nvPr/>
          </p:nvSpPr>
          <p:spPr>
            <a:xfrm flipH="1">
              <a:off x="8352389" y="5277044"/>
              <a:ext cx="123047" cy="49685"/>
            </a:xfrm>
            <a:custGeom>
              <a:rect b="b" l="l" r="r" t="t"/>
              <a:pathLst>
                <a:path extrusionOk="0" h="426" w="1055">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4" name="Google Shape;3904;p99"/>
            <p:cNvSpPr/>
            <p:nvPr/>
          </p:nvSpPr>
          <p:spPr>
            <a:xfrm flipH="1">
              <a:off x="8605134" y="5141400"/>
              <a:ext cx="138326" cy="48869"/>
            </a:xfrm>
            <a:custGeom>
              <a:rect b="b" l="l" r="r" t="t"/>
              <a:pathLst>
                <a:path extrusionOk="0" h="419" w="1186">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05" name="Google Shape;3905;p99"/>
          <p:cNvGrpSpPr/>
          <p:nvPr/>
        </p:nvGrpSpPr>
        <p:grpSpPr>
          <a:xfrm>
            <a:off x="8067739" y="3527340"/>
            <a:ext cx="1499664" cy="1946517"/>
            <a:chOff x="8050134" y="3089685"/>
            <a:chExt cx="290250" cy="376750"/>
          </a:xfrm>
        </p:grpSpPr>
        <p:sp>
          <p:nvSpPr>
            <p:cNvPr id="3906" name="Google Shape;3906;p99"/>
            <p:cNvSpPr/>
            <p:nvPr/>
          </p:nvSpPr>
          <p:spPr>
            <a:xfrm flipH="1">
              <a:off x="8050134" y="3089685"/>
              <a:ext cx="285400" cy="363175"/>
            </a:xfrm>
            <a:custGeom>
              <a:rect b="b" l="l" r="r" t="t"/>
              <a:pathLst>
                <a:path extrusionOk="0" h="14527" w="11416">
                  <a:moveTo>
                    <a:pt x="9521" y="0"/>
                  </a:moveTo>
                  <a:cubicBezTo>
                    <a:pt x="8299" y="0"/>
                    <a:pt x="6841" y="2471"/>
                    <a:pt x="6269" y="3309"/>
                  </a:cubicBezTo>
                  <a:cubicBezTo>
                    <a:pt x="5954" y="2090"/>
                    <a:pt x="5624" y="1624"/>
                    <a:pt x="5303" y="1624"/>
                  </a:cubicBezTo>
                  <a:cubicBezTo>
                    <a:pt x="4503" y="1624"/>
                    <a:pt x="3760" y="4519"/>
                    <a:pt x="3457" y="5870"/>
                  </a:cubicBezTo>
                  <a:cubicBezTo>
                    <a:pt x="3105" y="5446"/>
                    <a:pt x="2806" y="3458"/>
                    <a:pt x="2209" y="3458"/>
                  </a:cubicBezTo>
                  <a:cubicBezTo>
                    <a:pt x="1517" y="3458"/>
                    <a:pt x="1093" y="4825"/>
                    <a:pt x="920" y="5249"/>
                  </a:cubicBezTo>
                  <a:cubicBezTo>
                    <a:pt x="598" y="6515"/>
                    <a:pt x="496" y="7959"/>
                    <a:pt x="418" y="9255"/>
                  </a:cubicBezTo>
                  <a:cubicBezTo>
                    <a:pt x="245" y="10944"/>
                    <a:pt x="323" y="12837"/>
                    <a:pt x="1" y="14526"/>
                  </a:cubicBezTo>
                  <a:lnTo>
                    <a:pt x="245" y="14526"/>
                  </a:lnTo>
                  <a:cubicBezTo>
                    <a:pt x="1642" y="13010"/>
                    <a:pt x="3583" y="11368"/>
                    <a:pt x="5099" y="10276"/>
                  </a:cubicBezTo>
                  <a:cubicBezTo>
                    <a:pt x="5618" y="9923"/>
                    <a:pt x="7761" y="8831"/>
                    <a:pt x="7761" y="8234"/>
                  </a:cubicBezTo>
                  <a:cubicBezTo>
                    <a:pt x="7805" y="7510"/>
                    <a:pt x="7228" y="7390"/>
                    <a:pt x="6633" y="7390"/>
                  </a:cubicBezTo>
                  <a:cubicBezTo>
                    <a:pt x="6336" y="7390"/>
                    <a:pt x="6035" y="7420"/>
                    <a:pt x="5804" y="7420"/>
                  </a:cubicBezTo>
                  <a:cubicBezTo>
                    <a:pt x="5735" y="7420"/>
                    <a:pt x="5673" y="7417"/>
                    <a:pt x="5618" y="7410"/>
                  </a:cubicBezTo>
                  <a:cubicBezTo>
                    <a:pt x="6961" y="6813"/>
                    <a:pt x="8006" y="6515"/>
                    <a:pt x="9105" y="5918"/>
                  </a:cubicBezTo>
                  <a:cubicBezTo>
                    <a:pt x="9797" y="5571"/>
                    <a:pt x="10896" y="4974"/>
                    <a:pt x="9875" y="4228"/>
                  </a:cubicBezTo>
                  <a:cubicBezTo>
                    <a:pt x="9702" y="4128"/>
                    <a:pt x="9486" y="4092"/>
                    <a:pt x="9253" y="4092"/>
                  </a:cubicBezTo>
                  <a:cubicBezTo>
                    <a:pt x="8683" y="4092"/>
                    <a:pt x="8006" y="4306"/>
                    <a:pt x="7582" y="4306"/>
                  </a:cubicBezTo>
                  <a:cubicBezTo>
                    <a:pt x="7833" y="3356"/>
                    <a:pt x="11415" y="968"/>
                    <a:pt x="9970" y="127"/>
                  </a:cubicBezTo>
                  <a:cubicBezTo>
                    <a:pt x="9826" y="40"/>
                    <a:pt x="9675" y="0"/>
                    <a:pt x="95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7" name="Google Shape;3907;p99"/>
            <p:cNvSpPr/>
            <p:nvPr/>
          </p:nvSpPr>
          <p:spPr>
            <a:xfrm flipH="1">
              <a:off x="8102209" y="3114385"/>
              <a:ext cx="238175" cy="352050"/>
            </a:xfrm>
            <a:custGeom>
              <a:rect b="b" l="l" r="r" t="t"/>
              <a:pathLst>
                <a:path extrusionOk="0" h="14082" w="9527">
                  <a:moveTo>
                    <a:pt x="9382" y="0"/>
                  </a:moveTo>
                  <a:cubicBezTo>
                    <a:pt x="9361" y="0"/>
                    <a:pt x="9339" y="10"/>
                    <a:pt x="9323" y="34"/>
                  </a:cubicBezTo>
                  <a:cubicBezTo>
                    <a:pt x="7532" y="2243"/>
                    <a:pt x="5717" y="4458"/>
                    <a:pt x="3974" y="6721"/>
                  </a:cubicBezTo>
                  <a:cubicBezTo>
                    <a:pt x="3126" y="7819"/>
                    <a:pt x="2356" y="8959"/>
                    <a:pt x="1759" y="10207"/>
                  </a:cubicBezTo>
                  <a:cubicBezTo>
                    <a:pt x="1186" y="11425"/>
                    <a:pt x="344" y="12643"/>
                    <a:pt x="15" y="13938"/>
                  </a:cubicBezTo>
                  <a:cubicBezTo>
                    <a:pt x="1" y="14029"/>
                    <a:pt x="70" y="14082"/>
                    <a:pt x="137" y="14082"/>
                  </a:cubicBezTo>
                  <a:cubicBezTo>
                    <a:pt x="181" y="14082"/>
                    <a:pt x="223" y="14059"/>
                    <a:pt x="242" y="14010"/>
                  </a:cubicBezTo>
                  <a:cubicBezTo>
                    <a:pt x="541" y="12720"/>
                    <a:pt x="1389" y="11496"/>
                    <a:pt x="1932" y="10332"/>
                  </a:cubicBezTo>
                  <a:cubicBezTo>
                    <a:pt x="2481" y="9162"/>
                    <a:pt x="3203" y="8094"/>
                    <a:pt x="3997" y="7073"/>
                  </a:cubicBezTo>
                  <a:cubicBezTo>
                    <a:pt x="5764" y="4733"/>
                    <a:pt x="7627" y="2470"/>
                    <a:pt x="9472" y="183"/>
                  </a:cubicBezTo>
                  <a:cubicBezTo>
                    <a:pt x="9527" y="106"/>
                    <a:pt x="9452" y="0"/>
                    <a:pt x="938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8" name="Google Shape;3908;p99"/>
            <p:cNvSpPr/>
            <p:nvPr/>
          </p:nvSpPr>
          <p:spPr>
            <a:xfrm flipH="1">
              <a:off x="8135359" y="3183310"/>
              <a:ext cx="75250" cy="63725"/>
            </a:xfrm>
            <a:custGeom>
              <a:rect b="b" l="l" r="r" t="t"/>
              <a:pathLst>
                <a:path extrusionOk="0" h="2549" w="3010">
                  <a:moveTo>
                    <a:pt x="138" y="1"/>
                  </a:moveTo>
                  <a:cubicBezTo>
                    <a:pt x="81" y="1"/>
                    <a:pt x="24" y="38"/>
                    <a:pt x="24" y="113"/>
                  </a:cubicBezTo>
                  <a:cubicBezTo>
                    <a:pt x="0" y="883"/>
                    <a:pt x="24" y="1653"/>
                    <a:pt x="24" y="2423"/>
                  </a:cubicBezTo>
                  <a:cubicBezTo>
                    <a:pt x="24" y="2471"/>
                    <a:pt x="78" y="2549"/>
                    <a:pt x="126" y="2549"/>
                  </a:cubicBezTo>
                  <a:cubicBezTo>
                    <a:pt x="1045" y="2423"/>
                    <a:pt x="1964" y="2298"/>
                    <a:pt x="2860" y="2173"/>
                  </a:cubicBezTo>
                  <a:cubicBezTo>
                    <a:pt x="3009" y="2149"/>
                    <a:pt x="2938" y="1952"/>
                    <a:pt x="2812" y="1952"/>
                  </a:cubicBezTo>
                  <a:cubicBezTo>
                    <a:pt x="1988" y="2077"/>
                    <a:pt x="1170" y="2202"/>
                    <a:pt x="347" y="2298"/>
                  </a:cubicBezTo>
                  <a:cubicBezTo>
                    <a:pt x="344" y="2298"/>
                    <a:pt x="342" y="2298"/>
                    <a:pt x="340" y="2298"/>
                  </a:cubicBezTo>
                  <a:cubicBezTo>
                    <a:pt x="175" y="2298"/>
                    <a:pt x="227" y="1401"/>
                    <a:pt x="227" y="1277"/>
                  </a:cubicBezTo>
                  <a:cubicBezTo>
                    <a:pt x="227" y="883"/>
                    <a:pt x="227" y="483"/>
                    <a:pt x="251" y="113"/>
                  </a:cubicBezTo>
                  <a:cubicBezTo>
                    <a:pt x="251" y="38"/>
                    <a:pt x="194" y="1"/>
                    <a:pt x="13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9" name="Google Shape;3909;p99"/>
            <p:cNvSpPr/>
            <p:nvPr/>
          </p:nvSpPr>
          <p:spPr>
            <a:xfrm flipH="1">
              <a:off x="8200759" y="3231635"/>
              <a:ext cx="87600" cy="113775"/>
            </a:xfrm>
            <a:custGeom>
              <a:rect b="b" l="l" r="r" t="t"/>
              <a:pathLst>
                <a:path extrusionOk="0" h="4551" w="3504">
                  <a:moveTo>
                    <a:pt x="152" y="1"/>
                  </a:moveTo>
                  <a:cubicBezTo>
                    <a:pt x="103" y="1"/>
                    <a:pt x="54" y="31"/>
                    <a:pt x="54" y="90"/>
                  </a:cubicBezTo>
                  <a:cubicBezTo>
                    <a:pt x="0" y="1559"/>
                    <a:pt x="275" y="3004"/>
                    <a:pt x="299" y="4448"/>
                  </a:cubicBezTo>
                  <a:cubicBezTo>
                    <a:pt x="299" y="4507"/>
                    <a:pt x="351" y="4550"/>
                    <a:pt x="396" y="4550"/>
                  </a:cubicBezTo>
                  <a:cubicBezTo>
                    <a:pt x="406" y="4550"/>
                    <a:pt x="415" y="4548"/>
                    <a:pt x="424" y="4544"/>
                  </a:cubicBezTo>
                  <a:cubicBezTo>
                    <a:pt x="1421" y="4269"/>
                    <a:pt x="2412" y="4120"/>
                    <a:pt x="3385" y="3821"/>
                  </a:cubicBezTo>
                  <a:cubicBezTo>
                    <a:pt x="3503" y="3776"/>
                    <a:pt x="3462" y="3599"/>
                    <a:pt x="3357" y="3599"/>
                  </a:cubicBezTo>
                  <a:cubicBezTo>
                    <a:pt x="3351" y="3599"/>
                    <a:pt x="3344" y="3599"/>
                    <a:pt x="3337" y="3601"/>
                  </a:cubicBezTo>
                  <a:cubicBezTo>
                    <a:pt x="2836" y="3750"/>
                    <a:pt x="2364" y="3875"/>
                    <a:pt x="1869" y="4001"/>
                  </a:cubicBezTo>
                  <a:cubicBezTo>
                    <a:pt x="1566" y="4056"/>
                    <a:pt x="1166" y="4235"/>
                    <a:pt x="877" y="4235"/>
                  </a:cubicBezTo>
                  <a:cubicBezTo>
                    <a:pt x="665" y="4235"/>
                    <a:pt x="512" y="4138"/>
                    <a:pt x="502" y="3821"/>
                  </a:cubicBezTo>
                  <a:cubicBezTo>
                    <a:pt x="448" y="2580"/>
                    <a:pt x="227" y="1362"/>
                    <a:pt x="251" y="90"/>
                  </a:cubicBezTo>
                  <a:cubicBezTo>
                    <a:pt x="251" y="31"/>
                    <a:pt x="202" y="1"/>
                    <a:pt x="15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0" name="Google Shape;3910;p99"/>
            <p:cNvSpPr/>
            <p:nvPr/>
          </p:nvSpPr>
          <p:spPr>
            <a:xfrm flipH="1">
              <a:off x="8207459" y="3159260"/>
              <a:ext cx="8075" cy="6300"/>
            </a:xfrm>
            <a:custGeom>
              <a:rect b="b" l="l" r="r" t="t"/>
              <a:pathLst>
                <a:path extrusionOk="0" h="252" w="323">
                  <a:moveTo>
                    <a:pt x="173" y="0"/>
                  </a:moveTo>
                  <a:cubicBezTo>
                    <a:pt x="0" y="0"/>
                    <a:pt x="0" y="251"/>
                    <a:pt x="173" y="251"/>
                  </a:cubicBezTo>
                  <a:cubicBezTo>
                    <a:pt x="323" y="251"/>
                    <a:pt x="323" y="0"/>
                    <a:pt x="1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1" name="Google Shape;3911;p99"/>
            <p:cNvSpPr/>
            <p:nvPr/>
          </p:nvSpPr>
          <p:spPr>
            <a:xfrm flipH="1">
              <a:off x="8197459" y="3150610"/>
              <a:ext cx="8225" cy="6275"/>
            </a:xfrm>
            <a:custGeom>
              <a:rect b="b" l="l" r="r" t="t"/>
              <a:pathLst>
                <a:path extrusionOk="0" h="251" w="329">
                  <a:moveTo>
                    <a:pt x="179" y="0"/>
                  </a:moveTo>
                  <a:cubicBezTo>
                    <a:pt x="0" y="0"/>
                    <a:pt x="0" y="251"/>
                    <a:pt x="179" y="251"/>
                  </a:cubicBezTo>
                  <a:cubicBezTo>
                    <a:pt x="329" y="251"/>
                    <a:pt x="329" y="0"/>
                    <a:pt x="17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2" name="Google Shape;3912;p99"/>
            <p:cNvSpPr/>
            <p:nvPr/>
          </p:nvSpPr>
          <p:spPr>
            <a:xfrm flipH="1">
              <a:off x="8195059" y="3162985"/>
              <a:ext cx="8700" cy="6300"/>
            </a:xfrm>
            <a:custGeom>
              <a:rect b="b" l="l" r="r" t="t"/>
              <a:pathLst>
                <a:path extrusionOk="0" h="252" w="348">
                  <a:moveTo>
                    <a:pt x="174" y="1"/>
                  </a:moveTo>
                  <a:cubicBezTo>
                    <a:pt x="1" y="1"/>
                    <a:pt x="1" y="251"/>
                    <a:pt x="174" y="251"/>
                  </a:cubicBezTo>
                  <a:cubicBezTo>
                    <a:pt x="347" y="251"/>
                    <a:pt x="347" y="1"/>
                    <a:pt x="17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3" name="Google Shape;3913;p99"/>
            <p:cNvSpPr/>
            <p:nvPr/>
          </p:nvSpPr>
          <p:spPr>
            <a:xfrm flipH="1">
              <a:off x="8120434" y="3215960"/>
              <a:ext cx="8700" cy="6750"/>
            </a:xfrm>
            <a:custGeom>
              <a:rect b="b" l="l" r="r" t="t"/>
              <a:pathLst>
                <a:path extrusionOk="0" h="270" w="348">
                  <a:moveTo>
                    <a:pt x="174" y="1"/>
                  </a:moveTo>
                  <a:cubicBezTo>
                    <a:pt x="1" y="1"/>
                    <a:pt x="1" y="270"/>
                    <a:pt x="174" y="270"/>
                  </a:cubicBezTo>
                  <a:cubicBezTo>
                    <a:pt x="347" y="270"/>
                    <a:pt x="347" y="1"/>
                    <a:pt x="17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4" name="Google Shape;3914;p99"/>
            <p:cNvSpPr/>
            <p:nvPr/>
          </p:nvSpPr>
          <p:spPr>
            <a:xfrm flipH="1">
              <a:off x="8111634" y="3204785"/>
              <a:ext cx="8225" cy="6125"/>
            </a:xfrm>
            <a:custGeom>
              <a:rect b="b" l="l" r="r" t="t"/>
              <a:pathLst>
                <a:path extrusionOk="0" h="245" w="329">
                  <a:moveTo>
                    <a:pt x="179" y="0"/>
                  </a:moveTo>
                  <a:cubicBezTo>
                    <a:pt x="0" y="0"/>
                    <a:pt x="0" y="245"/>
                    <a:pt x="179" y="245"/>
                  </a:cubicBezTo>
                  <a:cubicBezTo>
                    <a:pt x="328" y="245"/>
                    <a:pt x="328" y="0"/>
                    <a:pt x="17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5" name="Google Shape;3915;p99"/>
            <p:cNvSpPr/>
            <p:nvPr/>
          </p:nvSpPr>
          <p:spPr>
            <a:xfrm flipH="1">
              <a:off x="8107309" y="3218360"/>
              <a:ext cx="8075" cy="6300"/>
            </a:xfrm>
            <a:custGeom>
              <a:rect b="b" l="l" r="r" t="t"/>
              <a:pathLst>
                <a:path extrusionOk="0" h="252" w="323">
                  <a:moveTo>
                    <a:pt x="173" y="0"/>
                  </a:moveTo>
                  <a:cubicBezTo>
                    <a:pt x="0" y="0"/>
                    <a:pt x="0" y="251"/>
                    <a:pt x="173" y="251"/>
                  </a:cubicBezTo>
                  <a:cubicBezTo>
                    <a:pt x="323" y="251"/>
                    <a:pt x="323" y="0"/>
                    <a:pt x="1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6" name="Google Shape;3916;p99"/>
            <p:cNvSpPr/>
            <p:nvPr/>
          </p:nvSpPr>
          <p:spPr>
            <a:xfrm flipH="1">
              <a:off x="8249684" y="3268810"/>
              <a:ext cx="8825" cy="6125"/>
            </a:xfrm>
            <a:custGeom>
              <a:rect b="b" l="l" r="r" t="t"/>
              <a:pathLst>
                <a:path extrusionOk="0" h="245" w="353">
                  <a:moveTo>
                    <a:pt x="173" y="0"/>
                  </a:moveTo>
                  <a:cubicBezTo>
                    <a:pt x="0" y="0"/>
                    <a:pt x="0" y="245"/>
                    <a:pt x="173" y="245"/>
                  </a:cubicBezTo>
                  <a:cubicBezTo>
                    <a:pt x="352" y="245"/>
                    <a:pt x="352" y="0"/>
                    <a:pt x="1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7" name="Google Shape;3917;p99"/>
            <p:cNvSpPr/>
            <p:nvPr/>
          </p:nvSpPr>
          <p:spPr>
            <a:xfrm flipH="1">
              <a:off x="8242984" y="3257610"/>
              <a:ext cx="8075" cy="6150"/>
            </a:xfrm>
            <a:custGeom>
              <a:rect b="b" l="l" r="r" t="t"/>
              <a:pathLst>
                <a:path extrusionOk="0" h="246" w="323">
                  <a:moveTo>
                    <a:pt x="174" y="0"/>
                  </a:moveTo>
                  <a:cubicBezTo>
                    <a:pt x="1" y="0"/>
                    <a:pt x="1" y="245"/>
                    <a:pt x="174" y="245"/>
                  </a:cubicBezTo>
                  <a:cubicBezTo>
                    <a:pt x="323" y="245"/>
                    <a:pt x="323" y="0"/>
                    <a:pt x="17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8" name="Google Shape;3918;p99"/>
            <p:cNvSpPr/>
            <p:nvPr/>
          </p:nvSpPr>
          <p:spPr>
            <a:xfrm flipH="1">
              <a:off x="8190734" y="3292385"/>
              <a:ext cx="8675" cy="6300"/>
            </a:xfrm>
            <a:custGeom>
              <a:rect b="b" l="l" r="r" t="t"/>
              <a:pathLst>
                <a:path extrusionOk="0" h="252" w="347">
                  <a:moveTo>
                    <a:pt x="173" y="0"/>
                  </a:moveTo>
                  <a:cubicBezTo>
                    <a:pt x="0" y="0"/>
                    <a:pt x="0" y="251"/>
                    <a:pt x="173" y="251"/>
                  </a:cubicBezTo>
                  <a:cubicBezTo>
                    <a:pt x="346" y="251"/>
                    <a:pt x="346" y="0"/>
                    <a:pt x="1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9" name="Google Shape;3919;p99"/>
            <p:cNvSpPr/>
            <p:nvPr/>
          </p:nvSpPr>
          <p:spPr>
            <a:xfrm flipH="1">
              <a:off x="8185659" y="3304760"/>
              <a:ext cx="8825" cy="6300"/>
            </a:xfrm>
            <a:custGeom>
              <a:rect b="b" l="l" r="r" t="t"/>
              <a:pathLst>
                <a:path extrusionOk="0" h="252" w="353">
                  <a:moveTo>
                    <a:pt x="179" y="1"/>
                  </a:moveTo>
                  <a:cubicBezTo>
                    <a:pt x="0" y="1"/>
                    <a:pt x="0" y="252"/>
                    <a:pt x="179" y="252"/>
                  </a:cubicBezTo>
                  <a:cubicBezTo>
                    <a:pt x="352" y="252"/>
                    <a:pt x="352" y="1"/>
                    <a:pt x="1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0" name="Google Shape;3920;p99"/>
            <p:cNvSpPr/>
            <p:nvPr/>
          </p:nvSpPr>
          <p:spPr>
            <a:xfrm flipH="1">
              <a:off x="8177609" y="3294335"/>
              <a:ext cx="8075" cy="6125"/>
            </a:xfrm>
            <a:custGeom>
              <a:rect b="b" l="l" r="r" t="t"/>
              <a:pathLst>
                <a:path extrusionOk="0" h="245" w="323">
                  <a:moveTo>
                    <a:pt x="173" y="0"/>
                  </a:moveTo>
                  <a:cubicBezTo>
                    <a:pt x="0" y="0"/>
                    <a:pt x="0" y="245"/>
                    <a:pt x="173" y="245"/>
                  </a:cubicBezTo>
                  <a:cubicBezTo>
                    <a:pt x="323" y="245"/>
                    <a:pt x="323" y="0"/>
                    <a:pt x="1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1" name="Google Shape;3921;p99"/>
            <p:cNvSpPr/>
            <p:nvPr/>
          </p:nvSpPr>
          <p:spPr>
            <a:xfrm flipH="1">
              <a:off x="8303259" y="3318510"/>
              <a:ext cx="8100" cy="6275"/>
            </a:xfrm>
            <a:custGeom>
              <a:rect b="b" l="l" r="r" t="t"/>
              <a:pathLst>
                <a:path extrusionOk="0" h="251" w="324">
                  <a:moveTo>
                    <a:pt x="150" y="0"/>
                  </a:moveTo>
                  <a:cubicBezTo>
                    <a:pt x="1" y="0"/>
                    <a:pt x="1" y="251"/>
                    <a:pt x="150" y="251"/>
                  </a:cubicBezTo>
                  <a:cubicBezTo>
                    <a:pt x="323" y="251"/>
                    <a:pt x="323" y="0"/>
                    <a:pt x="15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2" name="Google Shape;3922;p99"/>
            <p:cNvSpPr/>
            <p:nvPr/>
          </p:nvSpPr>
          <p:spPr>
            <a:xfrm flipH="1">
              <a:off x="8300134" y="3330285"/>
              <a:ext cx="8675" cy="6300"/>
            </a:xfrm>
            <a:custGeom>
              <a:rect b="b" l="l" r="r" t="t"/>
              <a:pathLst>
                <a:path extrusionOk="0" h="252" w="347">
                  <a:moveTo>
                    <a:pt x="173" y="1"/>
                  </a:moveTo>
                  <a:cubicBezTo>
                    <a:pt x="0" y="1"/>
                    <a:pt x="0" y="252"/>
                    <a:pt x="173" y="252"/>
                  </a:cubicBezTo>
                  <a:cubicBezTo>
                    <a:pt x="346" y="252"/>
                    <a:pt x="346" y="1"/>
                    <a:pt x="17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3" name="Google Shape;3923;p99"/>
            <p:cNvSpPr/>
            <p:nvPr/>
          </p:nvSpPr>
          <p:spPr>
            <a:xfrm flipH="1">
              <a:off x="8093734" y="3099560"/>
              <a:ext cx="8075" cy="6300"/>
            </a:xfrm>
            <a:custGeom>
              <a:rect b="b" l="l" r="r" t="t"/>
              <a:pathLst>
                <a:path extrusionOk="0" h="252" w="323">
                  <a:moveTo>
                    <a:pt x="150" y="0"/>
                  </a:moveTo>
                  <a:cubicBezTo>
                    <a:pt x="0" y="0"/>
                    <a:pt x="0" y="251"/>
                    <a:pt x="150" y="251"/>
                  </a:cubicBezTo>
                  <a:cubicBezTo>
                    <a:pt x="323" y="251"/>
                    <a:pt x="323" y="0"/>
                    <a:pt x="15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4" name="Google Shape;3924;p99"/>
            <p:cNvSpPr/>
            <p:nvPr/>
          </p:nvSpPr>
          <p:spPr>
            <a:xfrm flipH="1">
              <a:off x="8084909" y="3107010"/>
              <a:ext cx="8100" cy="6900"/>
            </a:xfrm>
            <a:custGeom>
              <a:rect b="b" l="l" r="r" t="t"/>
              <a:pathLst>
                <a:path extrusionOk="0" h="276" w="324">
                  <a:moveTo>
                    <a:pt x="150" y="1"/>
                  </a:moveTo>
                  <a:cubicBezTo>
                    <a:pt x="1" y="1"/>
                    <a:pt x="1" y="275"/>
                    <a:pt x="150" y="275"/>
                  </a:cubicBezTo>
                  <a:cubicBezTo>
                    <a:pt x="323" y="275"/>
                    <a:pt x="323" y="1"/>
                    <a:pt x="15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25" name="Google Shape;3925;p99"/>
          <p:cNvGrpSpPr/>
          <p:nvPr/>
        </p:nvGrpSpPr>
        <p:grpSpPr>
          <a:xfrm>
            <a:off x="-102039" y="-203622"/>
            <a:ext cx="1872975" cy="1829015"/>
            <a:chOff x="3081970" y="3217891"/>
            <a:chExt cx="525187" cy="512861"/>
          </a:xfrm>
        </p:grpSpPr>
        <p:sp>
          <p:nvSpPr>
            <p:cNvPr id="3926" name="Google Shape;3926;p99"/>
            <p:cNvSpPr/>
            <p:nvPr/>
          </p:nvSpPr>
          <p:spPr>
            <a:xfrm>
              <a:off x="3259011" y="3219116"/>
              <a:ext cx="324755" cy="188949"/>
            </a:xfrm>
            <a:custGeom>
              <a:rect b="b" l="l" r="r" t="t"/>
              <a:pathLst>
                <a:path extrusionOk="0" h="4935" w="8482">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7" name="Google Shape;3927;p99"/>
            <p:cNvSpPr/>
            <p:nvPr/>
          </p:nvSpPr>
          <p:spPr>
            <a:xfrm>
              <a:off x="3490841" y="3289717"/>
              <a:ext cx="75273" cy="140285"/>
            </a:xfrm>
            <a:custGeom>
              <a:rect b="b" l="l" r="r" t="t"/>
              <a:pathLst>
                <a:path extrusionOk="0" h="3664" w="1966">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8" name="Google Shape;3928;p99"/>
            <p:cNvSpPr/>
            <p:nvPr/>
          </p:nvSpPr>
          <p:spPr>
            <a:xfrm>
              <a:off x="3496048" y="3338380"/>
              <a:ext cx="101270" cy="20943"/>
            </a:xfrm>
            <a:custGeom>
              <a:rect b="b" l="l" r="r" t="t"/>
              <a:pathLst>
                <a:path extrusionOk="0" h="547" w="2645">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9" name="Google Shape;3929;p99"/>
            <p:cNvSpPr/>
            <p:nvPr/>
          </p:nvSpPr>
          <p:spPr>
            <a:xfrm>
              <a:off x="3549842" y="3279265"/>
              <a:ext cx="26189" cy="20714"/>
            </a:xfrm>
            <a:custGeom>
              <a:rect b="b" l="l" r="r" t="t"/>
              <a:pathLst>
                <a:path extrusionOk="0" h="541" w="684">
                  <a:moveTo>
                    <a:pt x="326" y="1"/>
                  </a:moveTo>
                  <a:cubicBezTo>
                    <a:pt x="1" y="1"/>
                    <a:pt x="1" y="541"/>
                    <a:pt x="326" y="541"/>
                  </a:cubicBezTo>
                  <a:cubicBezTo>
                    <a:pt x="683" y="541"/>
                    <a:pt x="683"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0" name="Google Shape;3930;p99"/>
            <p:cNvSpPr/>
            <p:nvPr/>
          </p:nvSpPr>
          <p:spPr>
            <a:xfrm>
              <a:off x="3580969" y="3333326"/>
              <a:ext cx="26189" cy="20675"/>
            </a:xfrm>
            <a:custGeom>
              <a:rect b="b" l="l" r="r" t="t"/>
              <a:pathLst>
                <a:path extrusionOk="0" h="540" w="684">
                  <a:moveTo>
                    <a:pt x="326" y="0"/>
                  </a:moveTo>
                  <a:cubicBezTo>
                    <a:pt x="0" y="0"/>
                    <a:pt x="0" y="540"/>
                    <a:pt x="326" y="540"/>
                  </a:cubicBezTo>
                  <a:cubicBezTo>
                    <a:pt x="683" y="540"/>
                    <a:pt x="683" y="0"/>
                    <a:pt x="3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1" name="Google Shape;3931;p99"/>
            <p:cNvSpPr/>
            <p:nvPr/>
          </p:nvSpPr>
          <p:spPr>
            <a:xfrm>
              <a:off x="3570746" y="3392327"/>
              <a:ext cx="25959" cy="20943"/>
            </a:xfrm>
            <a:custGeom>
              <a:rect b="b" l="l" r="r" t="t"/>
              <a:pathLst>
                <a:path extrusionOk="0" h="547" w="678">
                  <a:moveTo>
                    <a:pt x="326" y="1"/>
                  </a:moveTo>
                  <a:cubicBezTo>
                    <a:pt x="1" y="1"/>
                    <a:pt x="1" y="547"/>
                    <a:pt x="326" y="547"/>
                  </a:cubicBezTo>
                  <a:cubicBezTo>
                    <a:pt x="677" y="547"/>
                    <a:pt x="677"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2" name="Google Shape;3932;p99"/>
            <p:cNvSpPr/>
            <p:nvPr/>
          </p:nvSpPr>
          <p:spPr>
            <a:xfrm>
              <a:off x="3510482" y="3418209"/>
              <a:ext cx="25959" cy="20982"/>
            </a:xfrm>
            <a:custGeom>
              <a:rect b="b" l="l" r="r" t="t"/>
              <a:pathLst>
                <a:path extrusionOk="0" h="548" w="678">
                  <a:moveTo>
                    <a:pt x="326" y="1"/>
                  </a:moveTo>
                  <a:cubicBezTo>
                    <a:pt x="1" y="1"/>
                    <a:pt x="1" y="547"/>
                    <a:pt x="326" y="547"/>
                  </a:cubicBezTo>
                  <a:cubicBezTo>
                    <a:pt x="677" y="547"/>
                    <a:pt x="677"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3" name="Google Shape;3933;p99"/>
            <p:cNvSpPr/>
            <p:nvPr/>
          </p:nvSpPr>
          <p:spPr>
            <a:xfrm>
              <a:off x="3081970" y="3259547"/>
              <a:ext cx="203460" cy="471204"/>
            </a:xfrm>
            <a:custGeom>
              <a:rect b="b" l="l" r="r" t="t"/>
              <a:pathLst>
                <a:path extrusionOk="0" h="12307" w="5314">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4" name="Google Shape;3934;p99"/>
            <p:cNvSpPr/>
            <p:nvPr/>
          </p:nvSpPr>
          <p:spPr>
            <a:xfrm>
              <a:off x="3135994" y="3265826"/>
              <a:ext cx="116739" cy="462858"/>
            </a:xfrm>
            <a:custGeom>
              <a:rect b="b" l="l" r="r" t="t"/>
              <a:pathLst>
                <a:path extrusionOk="0" h="12089" w="3049">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5" name="Google Shape;3935;p99"/>
            <p:cNvSpPr/>
            <p:nvPr/>
          </p:nvSpPr>
          <p:spPr>
            <a:xfrm>
              <a:off x="3147212" y="3520053"/>
              <a:ext cx="120223" cy="98782"/>
            </a:xfrm>
            <a:custGeom>
              <a:rect b="b" l="l" r="r" t="t"/>
              <a:pathLst>
                <a:path extrusionOk="0" h="2580" w="314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6" name="Google Shape;3936;p99"/>
            <p:cNvSpPr/>
            <p:nvPr/>
          </p:nvSpPr>
          <p:spPr>
            <a:xfrm>
              <a:off x="3116314" y="3427704"/>
              <a:ext cx="140477" cy="79064"/>
            </a:xfrm>
            <a:custGeom>
              <a:rect b="b" l="l" r="r" t="t"/>
              <a:pathLst>
                <a:path extrusionOk="0" h="2065" w="3669">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7" name="Google Shape;3937;p99"/>
            <p:cNvSpPr/>
            <p:nvPr/>
          </p:nvSpPr>
          <p:spPr>
            <a:xfrm>
              <a:off x="3099391" y="3356758"/>
              <a:ext cx="123477" cy="42001"/>
            </a:xfrm>
            <a:custGeom>
              <a:rect b="b" l="l" r="r" t="t"/>
              <a:pathLst>
                <a:path extrusionOk="0" h="1097" w="3225">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8" name="Google Shape;3938;p99"/>
            <p:cNvSpPr/>
            <p:nvPr/>
          </p:nvSpPr>
          <p:spPr>
            <a:xfrm>
              <a:off x="3129753" y="3227501"/>
              <a:ext cx="352896" cy="364229"/>
            </a:xfrm>
            <a:custGeom>
              <a:rect b="b" l="l" r="r" t="t"/>
              <a:pathLst>
                <a:path extrusionOk="0" h="9513" w="9217">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9" name="Google Shape;3939;p99"/>
            <p:cNvSpPr/>
            <p:nvPr/>
          </p:nvSpPr>
          <p:spPr>
            <a:xfrm>
              <a:off x="3110418" y="3217891"/>
              <a:ext cx="295694" cy="330459"/>
            </a:xfrm>
            <a:custGeom>
              <a:rect b="b" l="l" r="r" t="t"/>
              <a:pathLst>
                <a:path extrusionOk="0" h="8631" w="7723">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0" name="Google Shape;3940;p99"/>
            <p:cNvSpPr/>
            <p:nvPr/>
          </p:nvSpPr>
          <p:spPr>
            <a:xfrm>
              <a:off x="3290407" y="3402779"/>
              <a:ext cx="145110" cy="120070"/>
            </a:xfrm>
            <a:custGeom>
              <a:rect b="b" l="l" r="r" t="t"/>
              <a:pathLst>
                <a:path extrusionOk="0" h="3136" w="379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1" name="Google Shape;3941;p99"/>
            <p:cNvSpPr/>
            <p:nvPr/>
          </p:nvSpPr>
          <p:spPr>
            <a:xfrm>
              <a:off x="3215517" y="3327966"/>
              <a:ext cx="178458" cy="85419"/>
            </a:xfrm>
            <a:custGeom>
              <a:rect b="b" l="l" r="r" t="t"/>
              <a:pathLst>
                <a:path extrusionOk="0" h="2231" w="4661">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2" name="Google Shape;3942;p99"/>
            <p:cNvSpPr/>
            <p:nvPr/>
          </p:nvSpPr>
          <p:spPr>
            <a:xfrm>
              <a:off x="3194918" y="3274058"/>
              <a:ext cx="98743" cy="82892"/>
            </a:xfrm>
            <a:custGeom>
              <a:rect b="b" l="l" r="r" t="t"/>
              <a:pathLst>
                <a:path extrusionOk="0" h="2165" w="2579">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3" name="Google Shape;3943;p99"/>
            <p:cNvSpPr/>
            <p:nvPr/>
          </p:nvSpPr>
          <p:spPr>
            <a:xfrm>
              <a:off x="3347646" y="3373643"/>
              <a:ext cx="13477" cy="10491"/>
            </a:xfrm>
            <a:custGeom>
              <a:rect b="b" l="l" r="r" t="t"/>
              <a:pathLst>
                <a:path extrusionOk="0" h="274" w="352">
                  <a:moveTo>
                    <a:pt x="163" y="1"/>
                  </a:moveTo>
                  <a:cubicBezTo>
                    <a:pt x="1" y="1"/>
                    <a:pt x="1"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4" name="Google Shape;3944;p99"/>
            <p:cNvSpPr/>
            <p:nvPr/>
          </p:nvSpPr>
          <p:spPr>
            <a:xfrm>
              <a:off x="3333212" y="3350977"/>
              <a:ext cx="13477" cy="10261"/>
            </a:xfrm>
            <a:custGeom>
              <a:rect b="b" l="l" r="r" t="t"/>
              <a:pathLst>
                <a:path extrusionOk="0" h="268" w="352">
                  <a:moveTo>
                    <a:pt x="163" y="1"/>
                  </a:moveTo>
                  <a:cubicBezTo>
                    <a:pt x="0" y="1"/>
                    <a:pt x="0" y="268"/>
                    <a:pt x="163" y="268"/>
                  </a:cubicBezTo>
                  <a:cubicBezTo>
                    <a:pt x="352" y="268"/>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5" name="Google Shape;3945;p99"/>
            <p:cNvSpPr/>
            <p:nvPr/>
          </p:nvSpPr>
          <p:spPr>
            <a:xfrm>
              <a:off x="3324750" y="3369661"/>
              <a:ext cx="13477" cy="10261"/>
            </a:xfrm>
            <a:custGeom>
              <a:rect b="b" l="l" r="r" t="t"/>
              <a:pathLst>
                <a:path extrusionOk="0" h="268" w="352">
                  <a:moveTo>
                    <a:pt x="163" y="1"/>
                  </a:moveTo>
                  <a:cubicBezTo>
                    <a:pt x="0" y="1"/>
                    <a:pt x="0" y="267"/>
                    <a:pt x="163" y="267"/>
                  </a:cubicBezTo>
                  <a:cubicBezTo>
                    <a:pt x="351" y="267"/>
                    <a:pt x="351"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6" name="Google Shape;3946;p99"/>
            <p:cNvSpPr/>
            <p:nvPr/>
          </p:nvSpPr>
          <p:spPr>
            <a:xfrm>
              <a:off x="3196258" y="3442138"/>
              <a:ext cx="13477" cy="10491"/>
            </a:xfrm>
            <a:custGeom>
              <a:rect b="b" l="l" r="r" t="t"/>
              <a:pathLst>
                <a:path extrusionOk="0" h="274" w="352">
                  <a:moveTo>
                    <a:pt x="163" y="0"/>
                  </a:moveTo>
                  <a:cubicBezTo>
                    <a:pt x="0" y="0"/>
                    <a:pt x="0" y="273"/>
                    <a:pt x="163" y="273"/>
                  </a:cubicBezTo>
                  <a:cubicBezTo>
                    <a:pt x="352" y="273"/>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7" name="Google Shape;3947;p99"/>
            <p:cNvSpPr/>
            <p:nvPr/>
          </p:nvSpPr>
          <p:spPr>
            <a:xfrm>
              <a:off x="3192008" y="3419472"/>
              <a:ext cx="13477" cy="10261"/>
            </a:xfrm>
            <a:custGeom>
              <a:rect b="b" l="l" r="r" t="t"/>
              <a:pathLst>
                <a:path extrusionOk="0" h="268" w="352">
                  <a:moveTo>
                    <a:pt x="163" y="0"/>
                  </a:moveTo>
                  <a:cubicBezTo>
                    <a:pt x="1" y="0"/>
                    <a:pt x="1" y="267"/>
                    <a:pt x="163" y="267"/>
                  </a:cubicBezTo>
                  <a:cubicBezTo>
                    <a:pt x="352" y="267"/>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8" name="Google Shape;3948;p99"/>
            <p:cNvSpPr/>
            <p:nvPr/>
          </p:nvSpPr>
          <p:spPr>
            <a:xfrm>
              <a:off x="3175353" y="3435898"/>
              <a:ext cx="13477" cy="10491"/>
            </a:xfrm>
            <a:custGeom>
              <a:rect b="b" l="l" r="r" t="t"/>
              <a:pathLst>
                <a:path extrusionOk="0" h="274" w="352">
                  <a:moveTo>
                    <a:pt x="163" y="1"/>
                  </a:moveTo>
                  <a:cubicBezTo>
                    <a:pt x="0" y="1"/>
                    <a:pt x="0" y="274"/>
                    <a:pt x="163" y="274"/>
                  </a:cubicBezTo>
                  <a:cubicBezTo>
                    <a:pt x="351" y="274"/>
                    <a:pt x="351"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9" name="Google Shape;3949;p99"/>
            <p:cNvSpPr/>
            <p:nvPr/>
          </p:nvSpPr>
          <p:spPr>
            <a:xfrm>
              <a:off x="3281179" y="3556426"/>
              <a:ext cx="13477" cy="10261"/>
            </a:xfrm>
            <a:custGeom>
              <a:rect b="b" l="l" r="r" t="t"/>
              <a:pathLst>
                <a:path extrusionOk="0" h="268" w="352">
                  <a:moveTo>
                    <a:pt x="163" y="0"/>
                  </a:moveTo>
                  <a:cubicBezTo>
                    <a:pt x="0" y="0"/>
                    <a:pt x="0" y="267"/>
                    <a:pt x="163" y="267"/>
                  </a:cubicBezTo>
                  <a:cubicBezTo>
                    <a:pt x="351" y="267"/>
                    <a:pt x="351"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0" name="Google Shape;3950;p99"/>
            <p:cNvSpPr/>
            <p:nvPr/>
          </p:nvSpPr>
          <p:spPr>
            <a:xfrm>
              <a:off x="3270957" y="3539732"/>
              <a:ext cx="13477" cy="10491"/>
            </a:xfrm>
            <a:custGeom>
              <a:rect b="b" l="l" r="r" t="t"/>
              <a:pathLst>
                <a:path extrusionOk="0" h="274" w="352">
                  <a:moveTo>
                    <a:pt x="163" y="1"/>
                  </a:moveTo>
                  <a:cubicBezTo>
                    <a:pt x="0" y="1"/>
                    <a:pt x="0"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1" name="Google Shape;3951;p99"/>
            <p:cNvSpPr/>
            <p:nvPr/>
          </p:nvSpPr>
          <p:spPr>
            <a:xfrm>
              <a:off x="3345655" y="3496162"/>
              <a:ext cx="13477" cy="10491"/>
            </a:xfrm>
            <a:custGeom>
              <a:rect b="b" l="l" r="r" t="t"/>
              <a:pathLst>
                <a:path extrusionOk="0" h="274" w="352">
                  <a:moveTo>
                    <a:pt x="163" y="1"/>
                  </a:moveTo>
                  <a:cubicBezTo>
                    <a:pt x="1" y="1"/>
                    <a:pt x="1"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2" name="Google Shape;3952;p99"/>
            <p:cNvSpPr/>
            <p:nvPr/>
          </p:nvSpPr>
          <p:spPr>
            <a:xfrm>
              <a:off x="3420354" y="3543982"/>
              <a:ext cx="13477" cy="10223"/>
            </a:xfrm>
            <a:custGeom>
              <a:rect b="b" l="l" r="r" t="t"/>
              <a:pathLst>
                <a:path extrusionOk="0" h="267" w="352">
                  <a:moveTo>
                    <a:pt x="163" y="0"/>
                  </a:moveTo>
                  <a:cubicBezTo>
                    <a:pt x="1" y="0"/>
                    <a:pt x="1" y="267"/>
                    <a:pt x="163" y="267"/>
                  </a:cubicBezTo>
                  <a:cubicBezTo>
                    <a:pt x="352" y="267"/>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3" name="Google Shape;3953;p99"/>
            <p:cNvSpPr/>
            <p:nvPr/>
          </p:nvSpPr>
          <p:spPr>
            <a:xfrm>
              <a:off x="3218924" y="3336313"/>
              <a:ext cx="13477" cy="10491"/>
            </a:xfrm>
            <a:custGeom>
              <a:rect b="b" l="l" r="r" t="t"/>
              <a:pathLst>
                <a:path extrusionOk="0" h="274" w="352">
                  <a:moveTo>
                    <a:pt x="163" y="0"/>
                  </a:moveTo>
                  <a:cubicBezTo>
                    <a:pt x="0" y="0"/>
                    <a:pt x="0" y="273"/>
                    <a:pt x="163" y="273"/>
                  </a:cubicBezTo>
                  <a:cubicBezTo>
                    <a:pt x="351" y="273"/>
                    <a:pt x="351"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4" name="Google Shape;3954;p99"/>
            <p:cNvSpPr/>
            <p:nvPr/>
          </p:nvSpPr>
          <p:spPr>
            <a:xfrm>
              <a:off x="3262495" y="3298944"/>
              <a:ext cx="13477" cy="10491"/>
            </a:xfrm>
            <a:custGeom>
              <a:rect b="b" l="l" r="r" t="t"/>
              <a:pathLst>
                <a:path extrusionOk="0" h="274" w="352">
                  <a:moveTo>
                    <a:pt x="163" y="1"/>
                  </a:moveTo>
                  <a:cubicBezTo>
                    <a:pt x="0" y="1"/>
                    <a:pt x="0"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5" name="Google Shape;3955;p99"/>
            <p:cNvSpPr/>
            <p:nvPr/>
          </p:nvSpPr>
          <p:spPr>
            <a:xfrm>
              <a:off x="3165131" y="3290751"/>
              <a:ext cx="13477" cy="10491"/>
            </a:xfrm>
            <a:custGeom>
              <a:rect b="b" l="l" r="r" t="t"/>
              <a:pathLst>
                <a:path extrusionOk="0" h="274" w="352">
                  <a:moveTo>
                    <a:pt x="163" y="0"/>
                  </a:moveTo>
                  <a:cubicBezTo>
                    <a:pt x="0" y="0"/>
                    <a:pt x="0" y="273"/>
                    <a:pt x="163" y="273"/>
                  </a:cubicBezTo>
                  <a:cubicBezTo>
                    <a:pt x="352" y="273"/>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56" name="Google Shape;3956;p99"/>
          <p:cNvGrpSpPr/>
          <p:nvPr/>
        </p:nvGrpSpPr>
        <p:grpSpPr>
          <a:xfrm>
            <a:off x="7350636" y="-203622"/>
            <a:ext cx="1872975" cy="1829015"/>
            <a:chOff x="3814193" y="3217891"/>
            <a:chExt cx="525187" cy="512861"/>
          </a:xfrm>
        </p:grpSpPr>
        <p:sp>
          <p:nvSpPr>
            <p:cNvPr id="3957" name="Google Shape;3957;p99"/>
            <p:cNvSpPr/>
            <p:nvPr/>
          </p:nvSpPr>
          <p:spPr>
            <a:xfrm flipH="1">
              <a:off x="3837585" y="3219116"/>
              <a:ext cx="324755" cy="188949"/>
            </a:xfrm>
            <a:custGeom>
              <a:rect b="b" l="l" r="r" t="t"/>
              <a:pathLst>
                <a:path extrusionOk="0" h="4935" w="8482">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8" name="Google Shape;3958;p99"/>
            <p:cNvSpPr/>
            <p:nvPr/>
          </p:nvSpPr>
          <p:spPr>
            <a:xfrm flipH="1">
              <a:off x="3855237" y="3289717"/>
              <a:ext cx="75273" cy="140285"/>
            </a:xfrm>
            <a:custGeom>
              <a:rect b="b" l="l" r="r" t="t"/>
              <a:pathLst>
                <a:path extrusionOk="0" h="3664" w="1966">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9" name="Google Shape;3959;p99"/>
            <p:cNvSpPr/>
            <p:nvPr/>
          </p:nvSpPr>
          <p:spPr>
            <a:xfrm flipH="1">
              <a:off x="3824032" y="3338380"/>
              <a:ext cx="101270" cy="20943"/>
            </a:xfrm>
            <a:custGeom>
              <a:rect b="b" l="l" r="r" t="t"/>
              <a:pathLst>
                <a:path extrusionOk="0" h="547" w="2645">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0" name="Google Shape;3960;p99"/>
            <p:cNvSpPr/>
            <p:nvPr/>
          </p:nvSpPr>
          <p:spPr>
            <a:xfrm flipH="1">
              <a:off x="3845321" y="3279265"/>
              <a:ext cx="26189" cy="20714"/>
            </a:xfrm>
            <a:custGeom>
              <a:rect b="b" l="l" r="r" t="t"/>
              <a:pathLst>
                <a:path extrusionOk="0" h="541" w="684">
                  <a:moveTo>
                    <a:pt x="326" y="1"/>
                  </a:moveTo>
                  <a:cubicBezTo>
                    <a:pt x="1" y="1"/>
                    <a:pt x="1" y="541"/>
                    <a:pt x="326" y="541"/>
                  </a:cubicBezTo>
                  <a:cubicBezTo>
                    <a:pt x="683" y="541"/>
                    <a:pt x="683"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1" name="Google Shape;3961;p99"/>
            <p:cNvSpPr/>
            <p:nvPr/>
          </p:nvSpPr>
          <p:spPr>
            <a:xfrm flipH="1">
              <a:off x="3814193" y="3333326"/>
              <a:ext cx="26189" cy="20675"/>
            </a:xfrm>
            <a:custGeom>
              <a:rect b="b" l="l" r="r" t="t"/>
              <a:pathLst>
                <a:path extrusionOk="0" h="540" w="684">
                  <a:moveTo>
                    <a:pt x="326" y="0"/>
                  </a:moveTo>
                  <a:cubicBezTo>
                    <a:pt x="0" y="0"/>
                    <a:pt x="0" y="540"/>
                    <a:pt x="326" y="540"/>
                  </a:cubicBezTo>
                  <a:cubicBezTo>
                    <a:pt x="683" y="540"/>
                    <a:pt x="683" y="0"/>
                    <a:pt x="3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2" name="Google Shape;3962;p99"/>
            <p:cNvSpPr/>
            <p:nvPr/>
          </p:nvSpPr>
          <p:spPr>
            <a:xfrm flipH="1">
              <a:off x="3824645" y="3392327"/>
              <a:ext cx="25959" cy="20943"/>
            </a:xfrm>
            <a:custGeom>
              <a:rect b="b" l="l" r="r" t="t"/>
              <a:pathLst>
                <a:path extrusionOk="0" h="547" w="678">
                  <a:moveTo>
                    <a:pt x="326" y="1"/>
                  </a:moveTo>
                  <a:cubicBezTo>
                    <a:pt x="1" y="1"/>
                    <a:pt x="1" y="547"/>
                    <a:pt x="326" y="547"/>
                  </a:cubicBezTo>
                  <a:cubicBezTo>
                    <a:pt x="677" y="547"/>
                    <a:pt x="677"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3" name="Google Shape;3963;p99"/>
            <p:cNvSpPr/>
            <p:nvPr/>
          </p:nvSpPr>
          <p:spPr>
            <a:xfrm flipH="1">
              <a:off x="3884910" y="3418209"/>
              <a:ext cx="25959" cy="20982"/>
            </a:xfrm>
            <a:custGeom>
              <a:rect b="b" l="l" r="r" t="t"/>
              <a:pathLst>
                <a:path extrusionOk="0" h="548" w="678">
                  <a:moveTo>
                    <a:pt x="326" y="1"/>
                  </a:moveTo>
                  <a:cubicBezTo>
                    <a:pt x="1" y="1"/>
                    <a:pt x="1" y="547"/>
                    <a:pt x="326" y="547"/>
                  </a:cubicBezTo>
                  <a:cubicBezTo>
                    <a:pt x="677" y="547"/>
                    <a:pt x="677" y="1"/>
                    <a:pt x="3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4" name="Google Shape;3964;p99"/>
            <p:cNvSpPr/>
            <p:nvPr/>
          </p:nvSpPr>
          <p:spPr>
            <a:xfrm flipH="1">
              <a:off x="4135920" y="3259547"/>
              <a:ext cx="203460" cy="471204"/>
            </a:xfrm>
            <a:custGeom>
              <a:rect b="b" l="l" r="r" t="t"/>
              <a:pathLst>
                <a:path extrusionOk="0" h="12307" w="5314">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5" name="Google Shape;3965;p99"/>
            <p:cNvSpPr/>
            <p:nvPr/>
          </p:nvSpPr>
          <p:spPr>
            <a:xfrm flipH="1">
              <a:off x="4168618" y="3265826"/>
              <a:ext cx="116739" cy="462858"/>
            </a:xfrm>
            <a:custGeom>
              <a:rect b="b" l="l" r="r" t="t"/>
              <a:pathLst>
                <a:path extrusionOk="0" h="12089" w="3049">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6" name="Google Shape;3966;p99"/>
            <p:cNvSpPr/>
            <p:nvPr/>
          </p:nvSpPr>
          <p:spPr>
            <a:xfrm flipH="1">
              <a:off x="4153916" y="3520053"/>
              <a:ext cx="120223" cy="98782"/>
            </a:xfrm>
            <a:custGeom>
              <a:rect b="b" l="l" r="r" t="t"/>
              <a:pathLst>
                <a:path extrusionOk="0" h="2580" w="314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7" name="Google Shape;3967;p99"/>
            <p:cNvSpPr/>
            <p:nvPr/>
          </p:nvSpPr>
          <p:spPr>
            <a:xfrm flipH="1">
              <a:off x="4164560" y="3427704"/>
              <a:ext cx="140477" cy="79064"/>
            </a:xfrm>
            <a:custGeom>
              <a:rect b="b" l="l" r="r" t="t"/>
              <a:pathLst>
                <a:path extrusionOk="0" h="2065" w="3669">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8" name="Google Shape;3968;p99"/>
            <p:cNvSpPr/>
            <p:nvPr/>
          </p:nvSpPr>
          <p:spPr>
            <a:xfrm flipH="1">
              <a:off x="4198482" y="3356758"/>
              <a:ext cx="123477" cy="42001"/>
            </a:xfrm>
            <a:custGeom>
              <a:rect b="b" l="l" r="r" t="t"/>
              <a:pathLst>
                <a:path extrusionOk="0" h="1097" w="3225">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9" name="Google Shape;3969;p99"/>
            <p:cNvSpPr/>
            <p:nvPr/>
          </p:nvSpPr>
          <p:spPr>
            <a:xfrm flipH="1">
              <a:off x="3938702" y="3227501"/>
              <a:ext cx="352896" cy="364229"/>
            </a:xfrm>
            <a:custGeom>
              <a:rect b="b" l="l" r="r" t="t"/>
              <a:pathLst>
                <a:path extrusionOk="0" h="9513" w="9217">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0" name="Google Shape;3970;p99"/>
            <p:cNvSpPr/>
            <p:nvPr/>
          </p:nvSpPr>
          <p:spPr>
            <a:xfrm flipH="1">
              <a:off x="4015238" y="3217891"/>
              <a:ext cx="295694" cy="330459"/>
            </a:xfrm>
            <a:custGeom>
              <a:rect b="b" l="l" r="r" t="t"/>
              <a:pathLst>
                <a:path extrusionOk="0" h="8631" w="7723">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1" name="Google Shape;3971;p99"/>
            <p:cNvSpPr/>
            <p:nvPr/>
          </p:nvSpPr>
          <p:spPr>
            <a:xfrm flipH="1">
              <a:off x="3985834" y="3402779"/>
              <a:ext cx="145110" cy="120070"/>
            </a:xfrm>
            <a:custGeom>
              <a:rect b="b" l="l" r="r" t="t"/>
              <a:pathLst>
                <a:path extrusionOk="0" h="3136" w="379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2" name="Google Shape;3972;p99"/>
            <p:cNvSpPr/>
            <p:nvPr/>
          </p:nvSpPr>
          <p:spPr>
            <a:xfrm flipH="1">
              <a:off x="4027376" y="3327966"/>
              <a:ext cx="178458" cy="85419"/>
            </a:xfrm>
            <a:custGeom>
              <a:rect b="b" l="l" r="r" t="t"/>
              <a:pathLst>
                <a:path extrusionOk="0" h="2231" w="4661">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3" name="Google Shape;3973;p99"/>
            <p:cNvSpPr/>
            <p:nvPr/>
          </p:nvSpPr>
          <p:spPr>
            <a:xfrm flipH="1">
              <a:off x="4127689" y="3274058"/>
              <a:ext cx="98743" cy="82892"/>
            </a:xfrm>
            <a:custGeom>
              <a:rect b="b" l="l" r="r" t="t"/>
              <a:pathLst>
                <a:path extrusionOk="0" h="2165" w="2579">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4" name="Google Shape;3974;p99"/>
            <p:cNvSpPr/>
            <p:nvPr/>
          </p:nvSpPr>
          <p:spPr>
            <a:xfrm flipH="1">
              <a:off x="4060227" y="3373643"/>
              <a:ext cx="13477" cy="10491"/>
            </a:xfrm>
            <a:custGeom>
              <a:rect b="b" l="l" r="r" t="t"/>
              <a:pathLst>
                <a:path extrusionOk="0" h="274" w="352">
                  <a:moveTo>
                    <a:pt x="163" y="1"/>
                  </a:moveTo>
                  <a:cubicBezTo>
                    <a:pt x="1" y="1"/>
                    <a:pt x="1"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5" name="Google Shape;3975;p99"/>
            <p:cNvSpPr/>
            <p:nvPr/>
          </p:nvSpPr>
          <p:spPr>
            <a:xfrm flipH="1">
              <a:off x="4074662" y="3350977"/>
              <a:ext cx="13477" cy="10261"/>
            </a:xfrm>
            <a:custGeom>
              <a:rect b="b" l="l" r="r" t="t"/>
              <a:pathLst>
                <a:path extrusionOk="0" h="268" w="352">
                  <a:moveTo>
                    <a:pt x="163" y="1"/>
                  </a:moveTo>
                  <a:cubicBezTo>
                    <a:pt x="0" y="1"/>
                    <a:pt x="0" y="268"/>
                    <a:pt x="163" y="268"/>
                  </a:cubicBezTo>
                  <a:cubicBezTo>
                    <a:pt x="352" y="268"/>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6" name="Google Shape;3976;p99"/>
            <p:cNvSpPr/>
            <p:nvPr/>
          </p:nvSpPr>
          <p:spPr>
            <a:xfrm flipH="1">
              <a:off x="4083123" y="3369661"/>
              <a:ext cx="13477" cy="10261"/>
            </a:xfrm>
            <a:custGeom>
              <a:rect b="b" l="l" r="r" t="t"/>
              <a:pathLst>
                <a:path extrusionOk="0" h="268" w="352">
                  <a:moveTo>
                    <a:pt x="163" y="1"/>
                  </a:moveTo>
                  <a:cubicBezTo>
                    <a:pt x="0" y="1"/>
                    <a:pt x="0" y="267"/>
                    <a:pt x="163" y="267"/>
                  </a:cubicBezTo>
                  <a:cubicBezTo>
                    <a:pt x="351" y="267"/>
                    <a:pt x="351"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7" name="Google Shape;3977;p99"/>
            <p:cNvSpPr/>
            <p:nvPr/>
          </p:nvSpPr>
          <p:spPr>
            <a:xfrm flipH="1">
              <a:off x="4211615" y="3442138"/>
              <a:ext cx="13477" cy="10491"/>
            </a:xfrm>
            <a:custGeom>
              <a:rect b="b" l="l" r="r" t="t"/>
              <a:pathLst>
                <a:path extrusionOk="0" h="274" w="352">
                  <a:moveTo>
                    <a:pt x="163" y="0"/>
                  </a:moveTo>
                  <a:cubicBezTo>
                    <a:pt x="0" y="0"/>
                    <a:pt x="0" y="273"/>
                    <a:pt x="163" y="273"/>
                  </a:cubicBezTo>
                  <a:cubicBezTo>
                    <a:pt x="352" y="273"/>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8" name="Google Shape;3978;p99"/>
            <p:cNvSpPr/>
            <p:nvPr/>
          </p:nvSpPr>
          <p:spPr>
            <a:xfrm flipH="1">
              <a:off x="4215865" y="3419472"/>
              <a:ext cx="13477" cy="10261"/>
            </a:xfrm>
            <a:custGeom>
              <a:rect b="b" l="l" r="r" t="t"/>
              <a:pathLst>
                <a:path extrusionOk="0" h="268" w="352">
                  <a:moveTo>
                    <a:pt x="163" y="0"/>
                  </a:moveTo>
                  <a:cubicBezTo>
                    <a:pt x="1" y="0"/>
                    <a:pt x="1" y="267"/>
                    <a:pt x="163" y="267"/>
                  </a:cubicBezTo>
                  <a:cubicBezTo>
                    <a:pt x="352" y="267"/>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9" name="Google Shape;3979;p99"/>
            <p:cNvSpPr/>
            <p:nvPr/>
          </p:nvSpPr>
          <p:spPr>
            <a:xfrm flipH="1">
              <a:off x="4232520" y="3435898"/>
              <a:ext cx="13477" cy="10491"/>
            </a:xfrm>
            <a:custGeom>
              <a:rect b="b" l="l" r="r" t="t"/>
              <a:pathLst>
                <a:path extrusionOk="0" h="274" w="352">
                  <a:moveTo>
                    <a:pt x="163" y="1"/>
                  </a:moveTo>
                  <a:cubicBezTo>
                    <a:pt x="0" y="1"/>
                    <a:pt x="0" y="274"/>
                    <a:pt x="163" y="274"/>
                  </a:cubicBezTo>
                  <a:cubicBezTo>
                    <a:pt x="351" y="274"/>
                    <a:pt x="351"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0" name="Google Shape;3980;p99"/>
            <p:cNvSpPr/>
            <p:nvPr/>
          </p:nvSpPr>
          <p:spPr>
            <a:xfrm flipH="1">
              <a:off x="4126694" y="3556426"/>
              <a:ext cx="13477" cy="10261"/>
            </a:xfrm>
            <a:custGeom>
              <a:rect b="b" l="l" r="r" t="t"/>
              <a:pathLst>
                <a:path extrusionOk="0" h="268" w="352">
                  <a:moveTo>
                    <a:pt x="163" y="0"/>
                  </a:moveTo>
                  <a:cubicBezTo>
                    <a:pt x="0" y="0"/>
                    <a:pt x="0" y="267"/>
                    <a:pt x="163" y="267"/>
                  </a:cubicBezTo>
                  <a:cubicBezTo>
                    <a:pt x="351" y="267"/>
                    <a:pt x="351"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1" name="Google Shape;3981;p99"/>
            <p:cNvSpPr/>
            <p:nvPr/>
          </p:nvSpPr>
          <p:spPr>
            <a:xfrm flipH="1">
              <a:off x="4136917" y="3539732"/>
              <a:ext cx="13477" cy="10491"/>
            </a:xfrm>
            <a:custGeom>
              <a:rect b="b" l="l" r="r" t="t"/>
              <a:pathLst>
                <a:path extrusionOk="0" h="274" w="352">
                  <a:moveTo>
                    <a:pt x="163" y="1"/>
                  </a:moveTo>
                  <a:cubicBezTo>
                    <a:pt x="0" y="1"/>
                    <a:pt x="0"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2" name="Google Shape;3982;p99"/>
            <p:cNvSpPr/>
            <p:nvPr/>
          </p:nvSpPr>
          <p:spPr>
            <a:xfrm flipH="1">
              <a:off x="4062218" y="3496162"/>
              <a:ext cx="13477" cy="10491"/>
            </a:xfrm>
            <a:custGeom>
              <a:rect b="b" l="l" r="r" t="t"/>
              <a:pathLst>
                <a:path extrusionOk="0" h="274" w="352">
                  <a:moveTo>
                    <a:pt x="163" y="1"/>
                  </a:moveTo>
                  <a:cubicBezTo>
                    <a:pt x="1" y="1"/>
                    <a:pt x="1"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3" name="Google Shape;3983;p99"/>
            <p:cNvSpPr/>
            <p:nvPr/>
          </p:nvSpPr>
          <p:spPr>
            <a:xfrm flipH="1">
              <a:off x="3987520" y="3543982"/>
              <a:ext cx="13477" cy="10223"/>
            </a:xfrm>
            <a:custGeom>
              <a:rect b="b" l="l" r="r" t="t"/>
              <a:pathLst>
                <a:path extrusionOk="0" h="267" w="352">
                  <a:moveTo>
                    <a:pt x="163" y="0"/>
                  </a:moveTo>
                  <a:cubicBezTo>
                    <a:pt x="1" y="0"/>
                    <a:pt x="1" y="267"/>
                    <a:pt x="163" y="267"/>
                  </a:cubicBezTo>
                  <a:cubicBezTo>
                    <a:pt x="352" y="267"/>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4" name="Google Shape;3984;p99"/>
            <p:cNvSpPr/>
            <p:nvPr/>
          </p:nvSpPr>
          <p:spPr>
            <a:xfrm flipH="1">
              <a:off x="4188949" y="3336313"/>
              <a:ext cx="13477" cy="10491"/>
            </a:xfrm>
            <a:custGeom>
              <a:rect b="b" l="l" r="r" t="t"/>
              <a:pathLst>
                <a:path extrusionOk="0" h="274" w="352">
                  <a:moveTo>
                    <a:pt x="163" y="0"/>
                  </a:moveTo>
                  <a:cubicBezTo>
                    <a:pt x="0" y="0"/>
                    <a:pt x="0" y="273"/>
                    <a:pt x="163" y="273"/>
                  </a:cubicBezTo>
                  <a:cubicBezTo>
                    <a:pt x="351" y="273"/>
                    <a:pt x="351"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5" name="Google Shape;3985;p99"/>
            <p:cNvSpPr/>
            <p:nvPr/>
          </p:nvSpPr>
          <p:spPr>
            <a:xfrm flipH="1">
              <a:off x="4145378" y="3298944"/>
              <a:ext cx="13477" cy="10491"/>
            </a:xfrm>
            <a:custGeom>
              <a:rect b="b" l="l" r="r" t="t"/>
              <a:pathLst>
                <a:path extrusionOk="0" h="274" w="352">
                  <a:moveTo>
                    <a:pt x="163" y="1"/>
                  </a:moveTo>
                  <a:cubicBezTo>
                    <a:pt x="0" y="1"/>
                    <a:pt x="0" y="274"/>
                    <a:pt x="163" y="274"/>
                  </a:cubicBezTo>
                  <a:cubicBezTo>
                    <a:pt x="352" y="274"/>
                    <a:pt x="352" y="1"/>
                    <a:pt x="1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6" name="Google Shape;3986;p99"/>
            <p:cNvSpPr/>
            <p:nvPr/>
          </p:nvSpPr>
          <p:spPr>
            <a:xfrm flipH="1">
              <a:off x="4242743" y="3290751"/>
              <a:ext cx="13477" cy="10491"/>
            </a:xfrm>
            <a:custGeom>
              <a:rect b="b" l="l" r="r" t="t"/>
              <a:pathLst>
                <a:path extrusionOk="0" h="274" w="352">
                  <a:moveTo>
                    <a:pt x="163" y="0"/>
                  </a:moveTo>
                  <a:cubicBezTo>
                    <a:pt x="0" y="0"/>
                    <a:pt x="0" y="273"/>
                    <a:pt x="163" y="273"/>
                  </a:cubicBezTo>
                  <a:cubicBezTo>
                    <a:pt x="352" y="273"/>
                    <a:pt x="352" y="0"/>
                    <a:pt x="1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6_1_1_1">
    <p:spTree>
      <p:nvGrpSpPr>
        <p:cNvPr id="3987" name="Shape 3987"/>
        <p:cNvGrpSpPr/>
        <p:nvPr/>
      </p:nvGrpSpPr>
      <p:grpSpPr>
        <a:xfrm>
          <a:off x="0" y="0"/>
          <a:ext cx="0" cy="0"/>
          <a:chOff x="0" y="0"/>
          <a:chExt cx="0" cy="0"/>
        </a:xfrm>
      </p:grpSpPr>
      <p:sp>
        <p:nvSpPr>
          <p:cNvPr id="3988" name="Google Shape;3988;p100"/>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p:txBody>
      </p:sp>
      <p:sp>
        <p:nvSpPr>
          <p:cNvPr id="3989" name="Google Shape;3989;p100"/>
          <p:cNvSpPr txBox="1"/>
          <p:nvPr>
            <p:ph idx="1" type="subTitle"/>
          </p:nvPr>
        </p:nvSpPr>
        <p:spPr>
          <a:xfrm>
            <a:off x="2335125" y="3677850"/>
            <a:ext cx="1920900" cy="79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90" name="Google Shape;3990;p100"/>
          <p:cNvSpPr txBox="1"/>
          <p:nvPr>
            <p:ph idx="2" type="title"/>
          </p:nvPr>
        </p:nvSpPr>
        <p:spPr>
          <a:xfrm>
            <a:off x="2471625" y="3451000"/>
            <a:ext cx="1647900" cy="243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3991" name="Google Shape;3991;p100"/>
          <p:cNvSpPr txBox="1"/>
          <p:nvPr>
            <p:ph idx="3" type="subTitle"/>
          </p:nvPr>
        </p:nvSpPr>
        <p:spPr>
          <a:xfrm>
            <a:off x="4734876" y="3677850"/>
            <a:ext cx="1920900" cy="79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92" name="Google Shape;3992;p100"/>
          <p:cNvSpPr txBox="1"/>
          <p:nvPr>
            <p:ph idx="4" type="title"/>
          </p:nvPr>
        </p:nvSpPr>
        <p:spPr>
          <a:xfrm>
            <a:off x="4871376" y="3451000"/>
            <a:ext cx="1647900" cy="243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3993" name="Google Shape;3993;p100"/>
          <p:cNvSpPr/>
          <p:nvPr/>
        </p:nvSpPr>
        <p:spPr>
          <a:xfrm rot="9234458">
            <a:off x="-367420" y="-314294"/>
            <a:ext cx="2065233" cy="1105851"/>
          </a:xfrm>
          <a:custGeom>
            <a:rect b="b" l="l" r="r" t="t"/>
            <a:pathLst>
              <a:path extrusionOk="0" h="6410" w="11971">
                <a:moveTo>
                  <a:pt x="6067" y="1"/>
                </a:moveTo>
                <a:cubicBezTo>
                  <a:pt x="5760" y="1"/>
                  <a:pt x="5454" y="90"/>
                  <a:pt x="5203" y="264"/>
                </a:cubicBezTo>
                <a:cubicBezTo>
                  <a:pt x="4864" y="509"/>
                  <a:pt x="4638" y="884"/>
                  <a:pt x="4335" y="1169"/>
                </a:cubicBezTo>
                <a:cubicBezTo>
                  <a:pt x="4122" y="1366"/>
                  <a:pt x="3826" y="1528"/>
                  <a:pt x="3539" y="1528"/>
                </a:cubicBezTo>
                <a:cubicBezTo>
                  <a:pt x="3417" y="1528"/>
                  <a:pt x="3297" y="1499"/>
                  <a:pt x="3185" y="1431"/>
                </a:cubicBezTo>
                <a:cubicBezTo>
                  <a:pt x="2882" y="1264"/>
                  <a:pt x="2769" y="884"/>
                  <a:pt x="2525" y="640"/>
                </a:cubicBezTo>
                <a:cubicBezTo>
                  <a:pt x="2356" y="489"/>
                  <a:pt x="2148" y="424"/>
                  <a:pt x="1928" y="424"/>
                </a:cubicBezTo>
                <a:cubicBezTo>
                  <a:pt x="1488" y="424"/>
                  <a:pt x="1005" y="685"/>
                  <a:pt x="715" y="1038"/>
                </a:cubicBezTo>
                <a:cubicBezTo>
                  <a:pt x="114" y="1789"/>
                  <a:pt x="1" y="2938"/>
                  <a:pt x="471" y="3788"/>
                </a:cubicBezTo>
                <a:cubicBezTo>
                  <a:pt x="1172" y="5025"/>
                  <a:pt x="6163" y="6409"/>
                  <a:pt x="7926" y="6409"/>
                </a:cubicBezTo>
                <a:cubicBezTo>
                  <a:pt x="7962" y="6409"/>
                  <a:pt x="7997" y="6409"/>
                  <a:pt x="8030" y="6408"/>
                </a:cubicBezTo>
                <a:cubicBezTo>
                  <a:pt x="9763" y="6353"/>
                  <a:pt x="11591" y="5259"/>
                  <a:pt x="11876" y="3544"/>
                </a:cubicBezTo>
                <a:cubicBezTo>
                  <a:pt x="11971" y="3033"/>
                  <a:pt x="11894" y="2467"/>
                  <a:pt x="11591" y="2056"/>
                </a:cubicBezTo>
                <a:cubicBezTo>
                  <a:pt x="11357" y="1715"/>
                  <a:pt x="10944" y="1491"/>
                  <a:pt x="10542" y="1491"/>
                </a:cubicBezTo>
                <a:cubicBezTo>
                  <a:pt x="10431" y="1491"/>
                  <a:pt x="10321" y="1508"/>
                  <a:pt x="10215" y="1545"/>
                </a:cubicBezTo>
                <a:cubicBezTo>
                  <a:pt x="9840" y="1658"/>
                  <a:pt x="9555" y="1997"/>
                  <a:pt x="9311" y="2318"/>
                </a:cubicBezTo>
                <a:cubicBezTo>
                  <a:pt x="9066" y="2639"/>
                  <a:pt x="8822" y="2979"/>
                  <a:pt x="8465" y="3146"/>
                </a:cubicBezTo>
                <a:cubicBezTo>
                  <a:pt x="8338" y="3203"/>
                  <a:pt x="8197" y="3233"/>
                  <a:pt x="8058" y="3233"/>
                </a:cubicBezTo>
                <a:cubicBezTo>
                  <a:pt x="7783" y="3233"/>
                  <a:pt x="7521" y="3115"/>
                  <a:pt x="7406" y="2866"/>
                </a:cubicBezTo>
                <a:cubicBezTo>
                  <a:pt x="7257" y="2526"/>
                  <a:pt x="7465" y="2146"/>
                  <a:pt x="7537" y="1789"/>
                </a:cubicBezTo>
                <a:cubicBezTo>
                  <a:pt x="7650" y="1205"/>
                  <a:pt x="7388" y="563"/>
                  <a:pt x="6900" y="246"/>
                </a:cubicBezTo>
                <a:cubicBezTo>
                  <a:pt x="6651" y="81"/>
                  <a:pt x="6358" y="1"/>
                  <a:pt x="606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94" name="Google Shape;3994;p100"/>
          <p:cNvGrpSpPr/>
          <p:nvPr/>
        </p:nvGrpSpPr>
        <p:grpSpPr>
          <a:xfrm flipH="1" rot="10800000">
            <a:off x="-9" y="-336968"/>
            <a:ext cx="1136990" cy="1476006"/>
            <a:chOff x="4468500" y="3085500"/>
            <a:chExt cx="219925" cy="285500"/>
          </a:xfrm>
        </p:grpSpPr>
        <p:sp>
          <p:nvSpPr>
            <p:cNvPr id="3995" name="Google Shape;3995;p100"/>
            <p:cNvSpPr/>
            <p:nvPr/>
          </p:nvSpPr>
          <p:spPr>
            <a:xfrm>
              <a:off x="4472150" y="3085500"/>
              <a:ext cx="216275" cy="275225"/>
            </a:xfrm>
            <a:custGeom>
              <a:rect b="b" l="l" r="r" t="t"/>
              <a:pathLst>
                <a:path extrusionOk="0" h="11009" w="8651">
                  <a:moveTo>
                    <a:pt x="7215" y="1"/>
                  </a:moveTo>
                  <a:cubicBezTo>
                    <a:pt x="6289" y="1"/>
                    <a:pt x="5185" y="1873"/>
                    <a:pt x="4751" y="2508"/>
                  </a:cubicBezTo>
                  <a:cubicBezTo>
                    <a:pt x="4512" y="1584"/>
                    <a:pt x="4262" y="1231"/>
                    <a:pt x="4019" y="1231"/>
                  </a:cubicBezTo>
                  <a:cubicBezTo>
                    <a:pt x="3413" y="1231"/>
                    <a:pt x="2849" y="3425"/>
                    <a:pt x="2620" y="4449"/>
                  </a:cubicBezTo>
                  <a:cubicBezTo>
                    <a:pt x="2353" y="4127"/>
                    <a:pt x="2127" y="2621"/>
                    <a:pt x="1675" y="2621"/>
                  </a:cubicBezTo>
                  <a:cubicBezTo>
                    <a:pt x="1150" y="2621"/>
                    <a:pt x="829" y="3657"/>
                    <a:pt x="697" y="3978"/>
                  </a:cubicBezTo>
                  <a:cubicBezTo>
                    <a:pt x="453" y="4937"/>
                    <a:pt x="376" y="6032"/>
                    <a:pt x="317" y="7014"/>
                  </a:cubicBezTo>
                  <a:cubicBezTo>
                    <a:pt x="186" y="8294"/>
                    <a:pt x="245" y="9728"/>
                    <a:pt x="1" y="11008"/>
                  </a:cubicBezTo>
                  <a:lnTo>
                    <a:pt x="186" y="11008"/>
                  </a:lnTo>
                  <a:cubicBezTo>
                    <a:pt x="1245" y="9859"/>
                    <a:pt x="2715" y="8615"/>
                    <a:pt x="3864" y="7787"/>
                  </a:cubicBezTo>
                  <a:cubicBezTo>
                    <a:pt x="4258" y="7520"/>
                    <a:pt x="5882" y="6692"/>
                    <a:pt x="5882" y="6240"/>
                  </a:cubicBezTo>
                  <a:cubicBezTo>
                    <a:pt x="5915" y="5692"/>
                    <a:pt x="5477" y="5600"/>
                    <a:pt x="5027" y="5600"/>
                  </a:cubicBezTo>
                  <a:cubicBezTo>
                    <a:pt x="4802" y="5600"/>
                    <a:pt x="4573" y="5623"/>
                    <a:pt x="4399" y="5623"/>
                  </a:cubicBezTo>
                  <a:cubicBezTo>
                    <a:pt x="4346" y="5623"/>
                    <a:pt x="4299" y="5621"/>
                    <a:pt x="4258" y="5616"/>
                  </a:cubicBezTo>
                  <a:cubicBezTo>
                    <a:pt x="5276" y="5163"/>
                    <a:pt x="6067" y="4937"/>
                    <a:pt x="6900" y="4485"/>
                  </a:cubicBezTo>
                  <a:cubicBezTo>
                    <a:pt x="7424" y="4222"/>
                    <a:pt x="8257" y="3770"/>
                    <a:pt x="7483" y="3205"/>
                  </a:cubicBezTo>
                  <a:cubicBezTo>
                    <a:pt x="7352" y="3128"/>
                    <a:pt x="7189" y="3101"/>
                    <a:pt x="7012" y="3101"/>
                  </a:cubicBezTo>
                  <a:cubicBezTo>
                    <a:pt x="6580" y="3101"/>
                    <a:pt x="6067" y="3263"/>
                    <a:pt x="5746" y="3263"/>
                  </a:cubicBezTo>
                  <a:cubicBezTo>
                    <a:pt x="5936" y="2544"/>
                    <a:pt x="8650" y="735"/>
                    <a:pt x="7556" y="97"/>
                  </a:cubicBezTo>
                  <a:cubicBezTo>
                    <a:pt x="7446" y="31"/>
                    <a:pt x="7332" y="1"/>
                    <a:pt x="72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6" name="Google Shape;3996;p100"/>
            <p:cNvSpPr/>
            <p:nvPr/>
          </p:nvSpPr>
          <p:spPr>
            <a:xfrm>
              <a:off x="4468500" y="3104225"/>
              <a:ext cx="180475" cy="266775"/>
            </a:xfrm>
            <a:custGeom>
              <a:rect b="b" l="l" r="r" t="t"/>
              <a:pathLst>
                <a:path extrusionOk="0" h="10671" w="7219">
                  <a:moveTo>
                    <a:pt x="7109" y="1"/>
                  </a:moveTo>
                  <a:cubicBezTo>
                    <a:pt x="7093" y="1"/>
                    <a:pt x="7076" y="8"/>
                    <a:pt x="7064" y="26"/>
                  </a:cubicBezTo>
                  <a:cubicBezTo>
                    <a:pt x="5707" y="1700"/>
                    <a:pt x="4331" y="3378"/>
                    <a:pt x="3010" y="5093"/>
                  </a:cubicBezTo>
                  <a:cubicBezTo>
                    <a:pt x="2368" y="5925"/>
                    <a:pt x="1784" y="6789"/>
                    <a:pt x="1332" y="7735"/>
                  </a:cubicBezTo>
                  <a:cubicBezTo>
                    <a:pt x="898" y="8658"/>
                    <a:pt x="260" y="9580"/>
                    <a:pt x="11" y="10562"/>
                  </a:cubicBezTo>
                  <a:cubicBezTo>
                    <a:pt x="0" y="10631"/>
                    <a:pt x="52" y="10671"/>
                    <a:pt x="103" y="10671"/>
                  </a:cubicBezTo>
                  <a:cubicBezTo>
                    <a:pt x="136" y="10671"/>
                    <a:pt x="169" y="10654"/>
                    <a:pt x="183" y="10616"/>
                  </a:cubicBezTo>
                  <a:cubicBezTo>
                    <a:pt x="409" y="9639"/>
                    <a:pt x="1052" y="8712"/>
                    <a:pt x="1463" y="7830"/>
                  </a:cubicBezTo>
                  <a:cubicBezTo>
                    <a:pt x="1879" y="6943"/>
                    <a:pt x="2427" y="6133"/>
                    <a:pt x="3028" y="5360"/>
                  </a:cubicBezTo>
                  <a:cubicBezTo>
                    <a:pt x="4368" y="3586"/>
                    <a:pt x="5779" y="1872"/>
                    <a:pt x="7177" y="139"/>
                  </a:cubicBezTo>
                  <a:cubicBezTo>
                    <a:pt x="7218" y="81"/>
                    <a:pt x="7162" y="1"/>
                    <a:pt x="710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7" name="Google Shape;3997;p100"/>
            <p:cNvSpPr/>
            <p:nvPr/>
          </p:nvSpPr>
          <p:spPr>
            <a:xfrm>
              <a:off x="4566825" y="3156475"/>
              <a:ext cx="57025" cy="48275"/>
            </a:xfrm>
            <a:custGeom>
              <a:rect b="b" l="l" r="r" t="t"/>
              <a:pathLst>
                <a:path extrusionOk="0" h="1931" w="2281">
                  <a:moveTo>
                    <a:pt x="104" y="0"/>
                  </a:moveTo>
                  <a:cubicBezTo>
                    <a:pt x="61" y="0"/>
                    <a:pt x="18" y="29"/>
                    <a:pt x="18" y="85"/>
                  </a:cubicBezTo>
                  <a:cubicBezTo>
                    <a:pt x="0" y="669"/>
                    <a:pt x="18" y="1252"/>
                    <a:pt x="18" y="1836"/>
                  </a:cubicBezTo>
                  <a:cubicBezTo>
                    <a:pt x="18" y="1872"/>
                    <a:pt x="59" y="1931"/>
                    <a:pt x="95" y="1931"/>
                  </a:cubicBezTo>
                  <a:cubicBezTo>
                    <a:pt x="792" y="1836"/>
                    <a:pt x="1489" y="1741"/>
                    <a:pt x="2167" y="1646"/>
                  </a:cubicBezTo>
                  <a:cubicBezTo>
                    <a:pt x="2280" y="1628"/>
                    <a:pt x="2226" y="1478"/>
                    <a:pt x="2131" y="1478"/>
                  </a:cubicBezTo>
                  <a:cubicBezTo>
                    <a:pt x="1507" y="1573"/>
                    <a:pt x="887" y="1668"/>
                    <a:pt x="263" y="1741"/>
                  </a:cubicBezTo>
                  <a:cubicBezTo>
                    <a:pt x="261" y="1741"/>
                    <a:pt x="259" y="1741"/>
                    <a:pt x="258" y="1741"/>
                  </a:cubicBezTo>
                  <a:cubicBezTo>
                    <a:pt x="132" y="1741"/>
                    <a:pt x="172" y="1061"/>
                    <a:pt x="172" y="967"/>
                  </a:cubicBezTo>
                  <a:cubicBezTo>
                    <a:pt x="172" y="669"/>
                    <a:pt x="172" y="366"/>
                    <a:pt x="190" y="85"/>
                  </a:cubicBezTo>
                  <a:cubicBezTo>
                    <a:pt x="190" y="29"/>
                    <a:pt x="147" y="0"/>
                    <a:pt x="10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8" name="Google Shape;3998;p100"/>
            <p:cNvSpPr/>
            <p:nvPr/>
          </p:nvSpPr>
          <p:spPr>
            <a:xfrm>
              <a:off x="4505816" y="3194499"/>
              <a:ext cx="66375" cy="86225"/>
            </a:xfrm>
            <a:custGeom>
              <a:rect b="b" l="l" r="r" t="t"/>
              <a:pathLst>
                <a:path extrusionOk="0" h="3449" w="2655">
                  <a:moveTo>
                    <a:pt x="116" y="1"/>
                  </a:moveTo>
                  <a:cubicBezTo>
                    <a:pt x="78" y="1"/>
                    <a:pt x="41" y="23"/>
                    <a:pt x="41" y="69"/>
                  </a:cubicBezTo>
                  <a:cubicBezTo>
                    <a:pt x="0" y="1182"/>
                    <a:pt x="208" y="2276"/>
                    <a:pt x="227" y="3371"/>
                  </a:cubicBezTo>
                  <a:cubicBezTo>
                    <a:pt x="227" y="3416"/>
                    <a:pt x="266" y="3448"/>
                    <a:pt x="301" y="3448"/>
                  </a:cubicBezTo>
                  <a:cubicBezTo>
                    <a:pt x="308" y="3448"/>
                    <a:pt x="315" y="3447"/>
                    <a:pt x="322" y="3443"/>
                  </a:cubicBezTo>
                  <a:cubicBezTo>
                    <a:pt x="1077" y="3235"/>
                    <a:pt x="1828" y="3122"/>
                    <a:pt x="2565" y="2896"/>
                  </a:cubicBezTo>
                  <a:cubicBezTo>
                    <a:pt x="2655" y="2862"/>
                    <a:pt x="2624" y="2727"/>
                    <a:pt x="2544" y="2727"/>
                  </a:cubicBezTo>
                  <a:cubicBezTo>
                    <a:pt x="2539" y="2727"/>
                    <a:pt x="2534" y="2728"/>
                    <a:pt x="2529" y="2729"/>
                  </a:cubicBezTo>
                  <a:cubicBezTo>
                    <a:pt x="2149" y="2842"/>
                    <a:pt x="1792" y="2937"/>
                    <a:pt x="1416" y="3032"/>
                  </a:cubicBezTo>
                  <a:cubicBezTo>
                    <a:pt x="1187" y="3073"/>
                    <a:pt x="884" y="3210"/>
                    <a:pt x="665" y="3210"/>
                  </a:cubicBezTo>
                  <a:cubicBezTo>
                    <a:pt x="504" y="3210"/>
                    <a:pt x="388" y="3136"/>
                    <a:pt x="380" y="2896"/>
                  </a:cubicBezTo>
                  <a:cubicBezTo>
                    <a:pt x="340" y="1955"/>
                    <a:pt x="172" y="1032"/>
                    <a:pt x="190" y="69"/>
                  </a:cubicBezTo>
                  <a:cubicBezTo>
                    <a:pt x="190" y="23"/>
                    <a:pt x="153" y="1"/>
                    <a:pt x="11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9" name="Google Shape;3999;p100"/>
            <p:cNvSpPr/>
            <p:nvPr/>
          </p:nvSpPr>
          <p:spPr>
            <a:xfrm>
              <a:off x="4563075" y="3138225"/>
              <a:ext cx="6150" cy="4775"/>
            </a:xfrm>
            <a:custGeom>
              <a:rect b="b" l="l" r="r" t="t"/>
              <a:pathLst>
                <a:path extrusionOk="0" h="191" w="246">
                  <a:moveTo>
                    <a:pt x="132" y="1"/>
                  </a:moveTo>
                  <a:cubicBezTo>
                    <a:pt x="1" y="1"/>
                    <a:pt x="1" y="191"/>
                    <a:pt x="132" y="191"/>
                  </a:cubicBezTo>
                  <a:cubicBezTo>
                    <a:pt x="245" y="191"/>
                    <a:pt x="245" y="1"/>
                    <a:pt x="1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0" name="Google Shape;4000;p100"/>
            <p:cNvSpPr/>
            <p:nvPr/>
          </p:nvSpPr>
          <p:spPr>
            <a:xfrm>
              <a:off x="4570550" y="3131675"/>
              <a:ext cx="6250" cy="4775"/>
            </a:xfrm>
            <a:custGeom>
              <a:rect b="b" l="l" r="r" t="t"/>
              <a:pathLst>
                <a:path extrusionOk="0" h="191" w="250">
                  <a:moveTo>
                    <a:pt x="136" y="0"/>
                  </a:moveTo>
                  <a:cubicBezTo>
                    <a:pt x="1" y="0"/>
                    <a:pt x="1" y="190"/>
                    <a:pt x="136" y="190"/>
                  </a:cubicBezTo>
                  <a:cubicBezTo>
                    <a:pt x="249" y="190"/>
                    <a:pt x="249" y="0"/>
                    <a:pt x="1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1" name="Google Shape;4001;p100"/>
            <p:cNvSpPr/>
            <p:nvPr/>
          </p:nvSpPr>
          <p:spPr>
            <a:xfrm>
              <a:off x="4572025" y="3141050"/>
              <a:ext cx="6575" cy="4775"/>
            </a:xfrm>
            <a:custGeom>
              <a:rect b="b" l="l" r="r" t="t"/>
              <a:pathLst>
                <a:path extrusionOk="0" h="191" w="263">
                  <a:moveTo>
                    <a:pt x="132" y="1"/>
                  </a:moveTo>
                  <a:cubicBezTo>
                    <a:pt x="0" y="1"/>
                    <a:pt x="0" y="191"/>
                    <a:pt x="132" y="191"/>
                  </a:cubicBezTo>
                  <a:cubicBezTo>
                    <a:pt x="263" y="191"/>
                    <a:pt x="263" y="1"/>
                    <a:pt x="1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2" name="Google Shape;4002;p100"/>
            <p:cNvSpPr/>
            <p:nvPr/>
          </p:nvSpPr>
          <p:spPr>
            <a:xfrm>
              <a:off x="4628575" y="3181200"/>
              <a:ext cx="6575" cy="5125"/>
            </a:xfrm>
            <a:custGeom>
              <a:rect b="b" l="l" r="r" t="t"/>
              <a:pathLst>
                <a:path extrusionOk="0" h="205" w="263">
                  <a:moveTo>
                    <a:pt x="131" y="1"/>
                  </a:moveTo>
                  <a:cubicBezTo>
                    <a:pt x="0" y="1"/>
                    <a:pt x="0" y="204"/>
                    <a:pt x="131" y="204"/>
                  </a:cubicBezTo>
                  <a:cubicBezTo>
                    <a:pt x="263" y="204"/>
                    <a:pt x="263" y="1"/>
                    <a:pt x="13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3" name="Google Shape;4003;p100"/>
            <p:cNvSpPr/>
            <p:nvPr/>
          </p:nvSpPr>
          <p:spPr>
            <a:xfrm>
              <a:off x="4635575" y="3172725"/>
              <a:ext cx="6250" cy="4650"/>
            </a:xfrm>
            <a:custGeom>
              <a:rect b="b" l="l" r="r" t="t"/>
              <a:pathLst>
                <a:path extrusionOk="0" h="186" w="250">
                  <a:moveTo>
                    <a:pt x="136" y="1"/>
                  </a:moveTo>
                  <a:cubicBezTo>
                    <a:pt x="1" y="1"/>
                    <a:pt x="1" y="186"/>
                    <a:pt x="136" y="186"/>
                  </a:cubicBezTo>
                  <a:cubicBezTo>
                    <a:pt x="250" y="186"/>
                    <a:pt x="250" y="1"/>
                    <a:pt x="13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4" name="Google Shape;4004;p100"/>
            <p:cNvSpPr/>
            <p:nvPr/>
          </p:nvSpPr>
          <p:spPr>
            <a:xfrm>
              <a:off x="4638975" y="3183025"/>
              <a:ext cx="6125" cy="4775"/>
            </a:xfrm>
            <a:custGeom>
              <a:rect b="b" l="l" r="r" t="t"/>
              <a:pathLst>
                <a:path extrusionOk="0" h="191" w="245">
                  <a:moveTo>
                    <a:pt x="132" y="0"/>
                  </a:moveTo>
                  <a:cubicBezTo>
                    <a:pt x="0" y="0"/>
                    <a:pt x="0" y="190"/>
                    <a:pt x="132" y="190"/>
                  </a:cubicBezTo>
                  <a:cubicBezTo>
                    <a:pt x="245" y="190"/>
                    <a:pt x="245" y="0"/>
                    <a:pt x="13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5" name="Google Shape;4005;p100"/>
            <p:cNvSpPr/>
            <p:nvPr/>
          </p:nvSpPr>
          <p:spPr>
            <a:xfrm>
              <a:off x="4530525" y="3221250"/>
              <a:ext cx="6675" cy="4650"/>
            </a:xfrm>
            <a:custGeom>
              <a:rect b="b" l="l" r="r" t="t"/>
              <a:pathLst>
                <a:path extrusionOk="0" h="186" w="267">
                  <a:moveTo>
                    <a:pt x="131" y="0"/>
                  </a:moveTo>
                  <a:cubicBezTo>
                    <a:pt x="0" y="0"/>
                    <a:pt x="0" y="186"/>
                    <a:pt x="131" y="186"/>
                  </a:cubicBezTo>
                  <a:cubicBezTo>
                    <a:pt x="267" y="186"/>
                    <a:pt x="267" y="0"/>
                    <a:pt x="13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6" name="Google Shape;4006;p100"/>
            <p:cNvSpPr/>
            <p:nvPr/>
          </p:nvSpPr>
          <p:spPr>
            <a:xfrm>
              <a:off x="4536175" y="3212750"/>
              <a:ext cx="6125" cy="4675"/>
            </a:xfrm>
            <a:custGeom>
              <a:rect b="b" l="l" r="r" t="t"/>
              <a:pathLst>
                <a:path extrusionOk="0" h="187" w="245">
                  <a:moveTo>
                    <a:pt x="131" y="1"/>
                  </a:moveTo>
                  <a:cubicBezTo>
                    <a:pt x="0" y="1"/>
                    <a:pt x="0" y="186"/>
                    <a:pt x="131" y="186"/>
                  </a:cubicBezTo>
                  <a:cubicBezTo>
                    <a:pt x="245" y="186"/>
                    <a:pt x="245" y="1"/>
                    <a:pt x="13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7" name="Google Shape;4007;p100"/>
            <p:cNvSpPr/>
            <p:nvPr/>
          </p:nvSpPr>
          <p:spPr>
            <a:xfrm>
              <a:off x="4575300" y="3239100"/>
              <a:ext cx="6575" cy="4775"/>
            </a:xfrm>
            <a:custGeom>
              <a:rect b="b" l="l" r="r" t="t"/>
              <a:pathLst>
                <a:path extrusionOk="0" h="191" w="263">
                  <a:moveTo>
                    <a:pt x="132" y="1"/>
                  </a:moveTo>
                  <a:cubicBezTo>
                    <a:pt x="1" y="1"/>
                    <a:pt x="1" y="191"/>
                    <a:pt x="132" y="191"/>
                  </a:cubicBezTo>
                  <a:cubicBezTo>
                    <a:pt x="263" y="191"/>
                    <a:pt x="263" y="1"/>
                    <a:pt x="1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8" name="Google Shape;4008;p100"/>
            <p:cNvSpPr/>
            <p:nvPr/>
          </p:nvSpPr>
          <p:spPr>
            <a:xfrm>
              <a:off x="4579025" y="3248500"/>
              <a:ext cx="6700" cy="4775"/>
            </a:xfrm>
            <a:custGeom>
              <a:rect b="b" l="l" r="r" t="t"/>
              <a:pathLst>
                <a:path extrusionOk="0" h="191" w="268">
                  <a:moveTo>
                    <a:pt x="137" y="0"/>
                  </a:moveTo>
                  <a:cubicBezTo>
                    <a:pt x="1" y="0"/>
                    <a:pt x="1" y="190"/>
                    <a:pt x="137" y="190"/>
                  </a:cubicBezTo>
                  <a:cubicBezTo>
                    <a:pt x="268" y="190"/>
                    <a:pt x="268" y="0"/>
                    <a:pt x="13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9" name="Google Shape;4009;p100"/>
            <p:cNvSpPr/>
            <p:nvPr/>
          </p:nvSpPr>
          <p:spPr>
            <a:xfrm>
              <a:off x="4585700" y="3240575"/>
              <a:ext cx="6125" cy="4675"/>
            </a:xfrm>
            <a:custGeom>
              <a:rect b="b" l="l" r="r" t="t"/>
              <a:pathLst>
                <a:path extrusionOk="0" h="187" w="245">
                  <a:moveTo>
                    <a:pt x="132" y="1"/>
                  </a:moveTo>
                  <a:cubicBezTo>
                    <a:pt x="1" y="1"/>
                    <a:pt x="1" y="186"/>
                    <a:pt x="132" y="186"/>
                  </a:cubicBezTo>
                  <a:cubicBezTo>
                    <a:pt x="245" y="186"/>
                    <a:pt x="245" y="1"/>
                    <a:pt x="1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0" name="Google Shape;4010;p100"/>
            <p:cNvSpPr/>
            <p:nvPr/>
          </p:nvSpPr>
          <p:spPr>
            <a:xfrm>
              <a:off x="4490475" y="3258900"/>
              <a:ext cx="6125" cy="4775"/>
            </a:xfrm>
            <a:custGeom>
              <a:rect b="b" l="l" r="r" t="t"/>
              <a:pathLst>
                <a:path extrusionOk="0" h="191" w="245">
                  <a:moveTo>
                    <a:pt x="114" y="1"/>
                  </a:moveTo>
                  <a:cubicBezTo>
                    <a:pt x="1" y="1"/>
                    <a:pt x="1" y="191"/>
                    <a:pt x="114" y="191"/>
                  </a:cubicBezTo>
                  <a:cubicBezTo>
                    <a:pt x="245" y="191"/>
                    <a:pt x="245" y="1"/>
                    <a:pt x="11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1" name="Google Shape;4011;p100"/>
            <p:cNvSpPr/>
            <p:nvPr/>
          </p:nvSpPr>
          <p:spPr>
            <a:xfrm>
              <a:off x="4492400" y="3267850"/>
              <a:ext cx="6575" cy="4775"/>
            </a:xfrm>
            <a:custGeom>
              <a:rect b="b" l="l" r="r" t="t"/>
              <a:pathLst>
                <a:path extrusionOk="0" h="191" w="263">
                  <a:moveTo>
                    <a:pt x="132" y="0"/>
                  </a:moveTo>
                  <a:cubicBezTo>
                    <a:pt x="1" y="0"/>
                    <a:pt x="1" y="190"/>
                    <a:pt x="132" y="190"/>
                  </a:cubicBezTo>
                  <a:cubicBezTo>
                    <a:pt x="263" y="190"/>
                    <a:pt x="263" y="0"/>
                    <a:pt x="13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12" name="Google Shape;4012;p100"/>
          <p:cNvGrpSpPr/>
          <p:nvPr/>
        </p:nvGrpSpPr>
        <p:grpSpPr>
          <a:xfrm flipH="1" rot="10800000">
            <a:off x="7217662" y="-1755381"/>
            <a:ext cx="3196958" cy="3284371"/>
            <a:chOff x="7217662" y="3775244"/>
            <a:chExt cx="3196958" cy="3284371"/>
          </a:xfrm>
        </p:grpSpPr>
        <p:sp>
          <p:nvSpPr>
            <p:cNvPr id="4013" name="Google Shape;4013;p100"/>
            <p:cNvSpPr/>
            <p:nvPr/>
          </p:nvSpPr>
          <p:spPr>
            <a:xfrm flipH="1" rot="-7003625">
              <a:off x="7560236" y="4260144"/>
              <a:ext cx="2511809" cy="2314569"/>
            </a:xfrm>
            <a:custGeom>
              <a:rect b="b" l="l" r="r" t="t"/>
              <a:pathLst>
                <a:path extrusionOk="0" h="10455" w="11346">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14" name="Google Shape;4014;p100"/>
            <p:cNvGrpSpPr/>
            <p:nvPr/>
          </p:nvGrpSpPr>
          <p:grpSpPr>
            <a:xfrm flipH="1" rot="10800000">
              <a:off x="7967975" y="3899233"/>
              <a:ext cx="1404941" cy="1004250"/>
              <a:chOff x="8090250" y="1355275"/>
              <a:chExt cx="1404941" cy="1004250"/>
            </a:xfrm>
          </p:grpSpPr>
          <p:sp>
            <p:nvSpPr>
              <p:cNvPr id="4015" name="Google Shape;4015;p100"/>
              <p:cNvSpPr/>
              <p:nvPr/>
            </p:nvSpPr>
            <p:spPr>
              <a:xfrm>
                <a:off x="8404718" y="1910757"/>
                <a:ext cx="101354" cy="98675"/>
              </a:xfrm>
              <a:custGeom>
                <a:rect b="b" l="l" r="r" t="t"/>
                <a:pathLst>
                  <a:path extrusionOk="0" h="626" w="643">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6" name="Google Shape;4016;p100"/>
              <p:cNvSpPr/>
              <p:nvPr/>
            </p:nvSpPr>
            <p:spPr>
              <a:xfrm>
                <a:off x="8526565" y="1673369"/>
                <a:ext cx="86537" cy="86380"/>
              </a:xfrm>
              <a:custGeom>
                <a:rect b="b" l="l" r="r" t="t"/>
                <a:pathLst>
                  <a:path extrusionOk="0" h="548" w="549">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7" name="Google Shape;4017;p100"/>
              <p:cNvSpPr/>
              <p:nvPr/>
            </p:nvSpPr>
            <p:spPr>
              <a:xfrm>
                <a:off x="8856797" y="1773936"/>
                <a:ext cx="77237" cy="77868"/>
              </a:xfrm>
              <a:custGeom>
                <a:rect b="b" l="l" r="r" t="t"/>
                <a:pathLst>
                  <a:path extrusionOk="0" h="494" w="49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8" name="Google Shape;4018;p100"/>
              <p:cNvSpPr/>
              <p:nvPr/>
            </p:nvSpPr>
            <p:spPr>
              <a:xfrm>
                <a:off x="8915907" y="1495091"/>
                <a:ext cx="59426" cy="62263"/>
              </a:xfrm>
              <a:custGeom>
                <a:rect b="b" l="l" r="r" t="t"/>
                <a:pathLst>
                  <a:path extrusionOk="0" h="395" w="377">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9" name="Google Shape;4019;p100"/>
              <p:cNvSpPr/>
              <p:nvPr/>
            </p:nvSpPr>
            <p:spPr>
              <a:xfrm>
                <a:off x="8681356" y="2057824"/>
                <a:ext cx="44451" cy="44766"/>
              </a:xfrm>
              <a:custGeom>
                <a:rect b="b" l="l" r="r" t="t"/>
                <a:pathLst>
                  <a:path extrusionOk="0" h="284" w="282">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0" name="Google Shape;4020;p100"/>
              <p:cNvSpPr/>
              <p:nvPr/>
            </p:nvSpPr>
            <p:spPr>
              <a:xfrm>
                <a:off x="8737629" y="1711830"/>
                <a:ext cx="59426" cy="60687"/>
              </a:xfrm>
              <a:custGeom>
                <a:rect b="b" l="l" r="r" t="t"/>
                <a:pathLst>
                  <a:path extrusionOk="0" h="385" w="377">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1" name="Google Shape;4021;p100"/>
              <p:cNvSpPr/>
              <p:nvPr/>
            </p:nvSpPr>
            <p:spPr>
              <a:xfrm>
                <a:off x="8339776" y="1602121"/>
                <a:ext cx="65100" cy="64312"/>
              </a:xfrm>
              <a:custGeom>
                <a:rect b="b" l="l" r="r" t="t"/>
                <a:pathLst>
                  <a:path extrusionOk="0" h="408" w="413">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2" name="Google Shape;4022;p100"/>
              <p:cNvSpPr/>
              <p:nvPr/>
            </p:nvSpPr>
            <p:spPr>
              <a:xfrm>
                <a:off x="8090250" y="1860158"/>
                <a:ext cx="47131" cy="45081"/>
              </a:xfrm>
              <a:custGeom>
                <a:rect b="b" l="l" r="r" t="t"/>
                <a:pathLst>
                  <a:path extrusionOk="0" h="286" w="299">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3" name="Google Shape;4023;p100"/>
              <p:cNvSpPr/>
              <p:nvPr/>
            </p:nvSpPr>
            <p:spPr>
              <a:xfrm>
                <a:off x="8449643" y="1444493"/>
                <a:ext cx="100724" cy="101354"/>
              </a:xfrm>
              <a:custGeom>
                <a:rect b="b" l="l" r="r" t="t"/>
                <a:pathLst>
                  <a:path extrusionOk="0" h="643" w="639">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4" name="Google Shape;4024;p100"/>
              <p:cNvSpPr/>
              <p:nvPr/>
            </p:nvSpPr>
            <p:spPr>
              <a:xfrm>
                <a:off x="9073535" y="1803570"/>
                <a:ext cx="62263" cy="55800"/>
              </a:xfrm>
              <a:custGeom>
                <a:rect b="b" l="l" r="r" t="t"/>
                <a:pathLst>
                  <a:path extrusionOk="0" h="354" w="395">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5" name="Google Shape;4025;p100"/>
              <p:cNvSpPr/>
              <p:nvPr/>
            </p:nvSpPr>
            <p:spPr>
              <a:xfrm>
                <a:off x="8992987" y="2089035"/>
                <a:ext cx="122161" cy="117432"/>
              </a:xfrm>
              <a:custGeom>
                <a:rect b="b" l="l" r="r" t="t"/>
                <a:pathLst>
                  <a:path extrusionOk="0" h="745" w="775">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6" name="Google Shape;4026;p100"/>
              <p:cNvSpPr/>
              <p:nvPr/>
            </p:nvSpPr>
            <p:spPr>
              <a:xfrm>
                <a:off x="9263320" y="1735317"/>
                <a:ext cx="53593" cy="60056"/>
              </a:xfrm>
              <a:custGeom>
                <a:rect b="b" l="l" r="r" t="t"/>
                <a:pathLst>
                  <a:path extrusionOk="0" h="381" w="34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7" name="Google Shape;4027;p100"/>
              <p:cNvSpPr/>
              <p:nvPr/>
            </p:nvSpPr>
            <p:spPr>
              <a:xfrm>
                <a:off x="9281132" y="1967188"/>
                <a:ext cx="92843" cy="71405"/>
              </a:xfrm>
              <a:custGeom>
                <a:rect b="b" l="l" r="r" t="t"/>
                <a:pathLst>
                  <a:path extrusionOk="0" h="453" w="589">
                    <a:moveTo>
                      <a:pt x="303" y="0"/>
                    </a:moveTo>
                    <a:cubicBezTo>
                      <a:pt x="0" y="0"/>
                      <a:pt x="0" y="453"/>
                      <a:pt x="303" y="453"/>
                    </a:cubicBezTo>
                    <a:cubicBezTo>
                      <a:pt x="588" y="453"/>
                      <a:pt x="588" y="0"/>
                      <a:pt x="3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8" name="Google Shape;4028;p100"/>
              <p:cNvSpPr/>
              <p:nvPr/>
            </p:nvSpPr>
            <p:spPr>
              <a:xfrm>
                <a:off x="8440342" y="2242565"/>
                <a:ext cx="77868" cy="75504"/>
              </a:xfrm>
              <a:custGeom>
                <a:rect b="b" l="l" r="r" t="t"/>
                <a:pathLst>
                  <a:path extrusionOk="0" h="479" w="494">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9" name="Google Shape;4029;p100"/>
              <p:cNvSpPr/>
              <p:nvPr/>
            </p:nvSpPr>
            <p:spPr>
              <a:xfrm>
                <a:off x="8773411" y="2312237"/>
                <a:ext cx="50756" cy="47288"/>
              </a:xfrm>
              <a:custGeom>
                <a:rect b="b" l="l" r="r" t="t"/>
                <a:pathLst>
                  <a:path extrusionOk="0" h="300" w="322">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0" name="Google Shape;4030;p100"/>
              <p:cNvSpPr/>
              <p:nvPr/>
            </p:nvSpPr>
            <p:spPr>
              <a:xfrm>
                <a:off x="9195540" y="2151771"/>
                <a:ext cx="136348" cy="136348"/>
              </a:xfrm>
              <a:custGeom>
                <a:rect b="b" l="l" r="r" t="t"/>
                <a:pathLst>
                  <a:path extrusionOk="0" h="865" w="865">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1" name="Google Shape;4031;p100"/>
              <p:cNvSpPr/>
              <p:nvPr/>
            </p:nvSpPr>
            <p:spPr>
              <a:xfrm>
                <a:off x="8152198" y="2076897"/>
                <a:ext cx="83700" cy="83700"/>
              </a:xfrm>
              <a:custGeom>
                <a:rect b="b" l="l" r="r" t="t"/>
                <a:pathLst>
                  <a:path extrusionOk="0" h="531" w="531">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2" name="Google Shape;4032;p100"/>
              <p:cNvSpPr/>
              <p:nvPr/>
            </p:nvSpPr>
            <p:spPr>
              <a:xfrm>
                <a:off x="8657081" y="1355275"/>
                <a:ext cx="80705" cy="77237"/>
              </a:xfrm>
              <a:custGeom>
                <a:rect b="b" l="l" r="r" t="t"/>
                <a:pathLst>
                  <a:path extrusionOk="0" h="490" w="512">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3" name="Google Shape;4033;p100"/>
              <p:cNvSpPr/>
              <p:nvPr/>
            </p:nvSpPr>
            <p:spPr>
              <a:xfrm>
                <a:off x="9177728" y="1524253"/>
                <a:ext cx="100724" cy="101512"/>
              </a:xfrm>
              <a:custGeom>
                <a:rect b="b" l="l" r="r" t="t"/>
                <a:pathLst>
                  <a:path extrusionOk="0" h="644" w="639">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4" name="Google Shape;4034;p100"/>
              <p:cNvSpPr/>
              <p:nvPr/>
            </p:nvSpPr>
            <p:spPr>
              <a:xfrm>
                <a:off x="9438603" y="1839509"/>
                <a:ext cx="56588" cy="47919"/>
              </a:xfrm>
              <a:custGeom>
                <a:rect b="b" l="l" r="r" t="t"/>
                <a:pathLst>
                  <a:path extrusionOk="0" h="304" w="359">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5" name="Google Shape;4035;p100"/>
              <p:cNvSpPr/>
              <p:nvPr/>
            </p:nvSpPr>
            <p:spPr>
              <a:xfrm>
                <a:off x="8612945" y="1887271"/>
                <a:ext cx="59268" cy="56431"/>
              </a:xfrm>
              <a:custGeom>
                <a:rect b="b" l="l" r="r" t="t"/>
                <a:pathLst>
                  <a:path extrusionOk="0" h="358" w="376">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036" name="Google Shape;4036;p100"/>
          <p:cNvGrpSpPr/>
          <p:nvPr/>
        </p:nvGrpSpPr>
        <p:grpSpPr>
          <a:xfrm flipH="1" rot="10800000">
            <a:off x="8056638" y="-240025"/>
            <a:ext cx="1365815" cy="1769007"/>
            <a:chOff x="4291200" y="3137775"/>
            <a:chExt cx="177600" cy="230025"/>
          </a:xfrm>
        </p:grpSpPr>
        <p:sp>
          <p:nvSpPr>
            <p:cNvPr id="4037" name="Google Shape;4037;p100"/>
            <p:cNvSpPr/>
            <p:nvPr/>
          </p:nvSpPr>
          <p:spPr>
            <a:xfrm>
              <a:off x="4291200" y="3137775"/>
              <a:ext cx="177600" cy="226225"/>
            </a:xfrm>
            <a:custGeom>
              <a:rect b="b" l="l" r="r" t="t"/>
              <a:pathLst>
                <a:path extrusionOk="0" h="9049" w="7104">
                  <a:moveTo>
                    <a:pt x="1" y="1"/>
                  </a:moveTo>
                  <a:cubicBezTo>
                    <a:pt x="227" y="946"/>
                    <a:pt x="602" y="1941"/>
                    <a:pt x="906" y="2887"/>
                  </a:cubicBezTo>
                  <a:cubicBezTo>
                    <a:pt x="1448" y="4714"/>
                    <a:pt x="2996" y="5393"/>
                    <a:pt x="4353" y="6524"/>
                  </a:cubicBezTo>
                  <a:cubicBezTo>
                    <a:pt x="4977" y="7013"/>
                    <a:pt x="5560" y="7465"/>
                    <a:pt x="6126" y="8012"/>
                  </a:cubicBezTo>
                  <a:cubicBezTo>
                    <a:pt x="6430" y="8300"/>
                    <a:pt x="6658" y="8694"/>
                    <a:pt x="6986" y="8936"/>
                  </a:cubicBezTo>
                  <a:lnTo>
                    <a:pt x="6986" y="8936"/>
                  </a:lnTo>
                  <a:cubicBezTo>
                    <a:pt x="6915" y="8812"/>
                    <a:pt x="6823" y="8618"/>
                    <a:pt x="6786" y="8501"/>
                  </a:cubicBezTo>
                  <a:cubicBezTo>
                    <a:pt x="6257" y="7013"/>
                    <a:pt x="6198" y="5470"/>
                    <a:pt x="5560" y="3977"/>
                  </a:cubicBezTo>
                  <a:cubicBezTo>
                    <a:pt x="4525" y="1566"/>
                    <a:pt x="2127" y="1037"/>
                    <a:pt x="1" y="1"/>
                  </a:cubicBezTo>
                  <a:close/>
                  <a:moveTo>
                    <a:pt x="6986" y="8936"/>
                  </a:moveTo>
                  <a:cubicBezTo>
                    <a:pt x="7020" y="8994"/>
                    <a:pt x="7050" y="9037"/>
                    <a:pt x="7067" y="9048"/>
                  </a:cubicBezTo>
                  <a:lnTo>
                    <a:pt x="7103" y="9012"/>
                  </a:lnTo>
                  <a:cubicBezTo>
                    <a:pt x="7063" y="8989"/>
                    <a:pt x="7024" y="8963"/>
                    <a:pt x="6986" y="893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8" name="Google Shape;4038;p100"/>
            <p:cNvSpPr/>
            <p:nvPr/>
          </p:nvSpPr>
          <p:spPr>
            <a:xfrm>
              <a:off x="4313250" y="3166425"/>
              <a:ext cx="154825" cy="201375"/>
            </a:xfrm>
            <a:custGeom>
              <a:rect b="b" l="l" r="r" t="t"/>
              <a:pathLst>
                <a:path extrusionOk="0" h="8055" w="6193">
                  <a:moveTo>
                    <a:pt x="115" y="1"/>
                  </a:moveTo>
                  <a:cubicBezTo>
                    <a:pt x="53" y="1"/>
                    <a:pt x="1" y="81"/>
                    <a:pt x="60" y="139"/>
                  </a:cubicBezTo>
                  <a:cubicBezTo>
                    <a:pt x="1154" y="1343"/>
                    <a:pt x="2358" y="2456"/>
                    <a:pt x="3471" y="3663"/>
                  </a:cubicBezTo>
                  <a:cubicBezTo>
                    <a:pt x="4583" y="4889"/>
                    <a:pt x="5280" y="6545"/>
                    <a:pt x="6018" y="8015"/>
                  </a:cubicBezTo>
                  <a:cubicBezTo>
                    <a:pt x="6033" y="8043"/>
                    <a:pt x="6056" y="8055"/>
                    <a:pt x="6079" y="8055"/>
                  </a:cubicBezTo>
                  <a:cubicBezTo>
                    <a:pt x="6134" y="8055"/>
                    <a:pt x="6192" y="7988"/>
                    <a:pt x="6167" y="7920"/>
                  </a:cubicBezTo>
                  <a:cubicBezTo>
                    <a:pt x="5452" y="6509"/>
                    <a:pt x="4751" y="4944"/>
                    <a:pt x="3733" y="3718"/>
                  </a:cubicBezTo>
                  <a:cubicBezTo>
                    <a:pt x="2625" y="2401"/>
                    <a:pt x="1322" y="1288"/>
                    <a:pt x="173" y="26"/>
                  </a:cubicBezTo>
                  <a:cubicBezTo>
                    <a:pt x="155" y="8"/>
                    <a:pt x="135" y="1"/>
                    <a:pt x="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9" name="Google Shape;4039;p100"/>
            <p:cNvSpPr/>
            <p:nvPr/>
          </p:nvSpPr>
          <p:spPr>
            <a:xfrm>
              <a:off x="4317325" y="3179550"/>
              <a:ext cx="47875" cy="38800"/>
            </a:xfrm>
            <a:custGeom>
              <a:rect b="b" l="l" r="r" t="t"/>
              <a:pathLst>
                <a:path extrusionOk="0" h="1552" w="1915">
                  <a:moveTo>
                    <a:pt x="1828" y="0"/>
                  </a:moveTo>
                  <a:cubicBezTo>
                    <a:pt x="1785" y="0"/>
                    <a:pt x="1742" y="28"/>
                    <a:pt x="1742" y="85"/>
                  </a:cubicBezTo>
                  <a:lnTo>
                    <a:pt x="1742" y="1345"/>
                  </a:lnTo>
                  <a:lnTo>
                    <a:pt x="1742" y="1345"/>
                  </a:lnTo>
                  <a:cubicBezTo>
                    <a:pt x="1230" y="1095"/>
                    <a:pt x="701" y="923"/>
                    <a:pt x="141" y="818"/>
                  </a:cubicBezTo>
                  <a:cubicBezTo>
                    <a:pt x="130" y="814"/>
                    <a:pt x="120" y="813"/>
                    <a:pt x="110" y="813"/>
                  </a:cubicBezTo>
                  <a:cubicBezTo>
                    <a:pt x="22" y="813"/>
                    <a:pt x="1" y="951"/>
                    <a:pt x="87" y="972"/>
                  </a:cubicBezTo>
                  <a:cubicBezTo>
                    <a:pt x="688" y="1103"/>
                    <a:pt x="1236" y="1270"/>
                    <a:pt x="1783" y="1537"/>
                  </a:cubicBezTo>
                  <a:cubicBezTo>
                    <a:pt x="1798" y="1547"/>
                    <a:pt x="1815" y="1552"/>
                    <a:pt x="1831" y="1552"/>
                  </a:cubicBezTo>
                  <a:cubicBezTo>
                    <a:pt x="1874" y="1552"/>
                    <a:pt x="1914" y="1521"/>
                    <a:pt x="1914" y="1478"/>
                  </a:cubicBezTo>
                  <a:lnTo>
                    <a:pt x="1914" y="85"/>
                  </a:lnTo>
                  <a:cubicBezTo>
                    <a:pt x="1914" y="28"/>
                    <a:pt x="1871" y="0"/>
                    <a:pt x="18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0" name="Google Shape;4040;p100"/>
            <p:cNvSpPr/>
            <p:nvPr/>
          </p:nvSpPr>
          <p:spPr>
            <a:xfrm>
              <a:off x="4338700" y="3212875"/>
              <a:ext cx="64150" cy="43350"/>
            </a:xfrm>
            <a:custGeom>
              <a:rect b="b" l="l" r="r" t="t"/>
              <a:pathLst>
                <a:path extrusionOk="0" h="1734" w="2566">
                  <a:moveTo>
                    <a:pt x="2491" y="0"/>
                  </a:moveTo>
                  <a:cubicBezTo>
                    <a:pt x="2454" y="0"/>
                    <a:pt x="2416" y="23"/>
                    <a:pt x="2416" y="68"/>
                  </a:cubicBezTo>
                  <a:cubicBezTo>
                    <a:pt x="2400" y="552"/>
                    <a:pt x="2334" y="1035"/>
                    <a:pt x="2309" y="1515"/>
                  </a:cubicBezTo>
                  <a:lnTo>
                    <a:pt x="2309" y="1515"/>
                  </a:lnTo>
                  <a:cubicBezTo>
                    <a:pt x="1625" y="1178"/>
                    <a:pt x="859" y="1009"/>
                    <a:pt x="96" y="937"/>
                  </a:cubicBezTo>
                  <a:cubicBezTo>
                    <a:pt x="91" y="936"/>
                    <a:pt x="86" y="936"/>
                    <a:pt x="82" y="936"/>
                  </a:cubicBezTo>
                  <a:cubicBezTo>
                    <a:pt x="1" y="936"/>
                    <a:pt x="6" y="1086"/>
                    <a:pt x="96" y="1086"/>
                  </a:cubicBezTo>
                  <a:cubicBezTo>
                    <a:pt x="869" y="1163"/>
                    <a:pt x="1661" y="1353"/>
                    <a:pt x="2358" y="1729"/>
                  </a:cubicBezTo>
                  <a:cubicBezTo>
                    <a:pt x="2365" y="1732"/>
                    <a:pt x="2373" y="1733"/>
                    <a:pt x="2381" y="1733"/>
                  </a:cubicBezTo>
                  <a:cubicBezTo>
                    <a:pt x="2422" y="1733"/>
                    <a:pt x="2471" y="1700"/>
                    <a:pt x="2471" y="1652"/>
                  </a:cubicBezTo>
                  <a:cubicBezTo>
                    <a:pt x="2489" y="1127"/>
                    <a:pt x="2566" y="598"/>
                    <a:pt x="2566" y="68"/>
                  </a:cubicBezTo>
                  <a:cubicBezTo>
                    <a:pt x="2566" y="23"/>
                    <a:pt x="2528" y="0"/>
                    <a:pt x="249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1" name="Google Shape;4041;p100"/>
            <p:cNvSpPr/>
            <p:nvPr/>
          </p:nvSpPr>
          <p:spPr>
            <a:xfrm>
              <a:off x="4381800" y="3249775"/>
              <a:ext cx="47225" cy="39475"/>
            </a:xfrm>
            <a:custGeom>
              <a:rect b="b" l="l" r="r" t="t"/>
              <a:pathLst>
                <a:path extrusionOk="0" h="1579" w="1889">
                  <a:moveTo>
                    <a:pt x="1791" y="1"/>
                  </a:moveTo>
                  <a:cubicBezTo>
                    <a:pt x="1762" y="1"/>
                    <a:pt x="1735" y="19"/>
                    <a:pt x="1728" y="63"/>
                  </a:cubicBezTo>
                  <a:cubicBezTo>
                    <a:pt x="1640" y="504"/>
                    <a:pt x="1650" y="957"/>
                    <a:pt x="1651" y="1396"/>
                  </a:cubicBezTo>
                  <a:lnTo>
                    <a:pt x="1651" y="1396"/>
                  </a:lnTo>
                  <a:cubicBezTo>
                    <a:pt x="1138" y="1267"/>
                    <a:pt x="644" y="1093"/>
                    <a:pt x="145" y="931"/>
                  </a:cubicBezTo>
                  <a:cubicBezTo>
                    <a:pt x="139" y="930"/>
                    <a:pt x="132" y="930"/>
                    <a:pt x="127" y="930"/>
                  </a:cubicBezTo>
                  <a:cubicBezTo>
                    <a:pt x="28" y="930"/>
                    <a:pt x="1" y="1065"/>
                    <a:pt x="86" y="1103"/>
                  </a:cubicBezTo>
                  <a:cubicBezTo>
                    <a:pt x="634" y="1252"/>
                    <a:pt x="1163" y="1442"/>
                    <a:pt x="1710" y="1573"/>
                  </a:cubicBezTo>
                  <a:cubicBezTo>
                    <a:pt x="1720" y="1577"/>
                    <a:pt x="1730" y="1578"/>
                    <a:pt x="1739" y="1578"/>
                  </a:cubicBezTo>
                  <a:cubicBezTo>
                    <a:pt x="1783" y="1578"/>
                    <a:pt x="1823" y="1545"/>
                    <a:pt x="1823" y="1497"/>
                  </a:cubicBezTo>
                  <a:cubicBezTo>
                    <a:pt x="1805" y="1026"/>
                    <a:pt x="1783" y="574"/>
                    <a:pt x="1878" y="103"/>
                  </a:cubicBezTo>
                  <a:cubicBezTo>
                    <a:pt x="1889" y="45"/>
                    <a:pt x="1837" y="1"/>
                    <a:pt x="17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2" name="Google Shape;4042;p100"/>
            <p:cNvSpPr/>
            <p:nvPr/>
          </p:nvSpPr>
          <p:spPr>
            <a:xfrm>
              <a:off x="4381675" y="3210850"/>
              <a:ext cx="6600" cy="5225"/>
            </a:xfrm>
            <a:custGeom>
              <a:rect b="b" l="l" r="r" t="t"/>
              <a:pathLst>
                <a:path extrusionOk="0" h="209" w="264">
                  <a:moveTo>
                    <a:pt x="132" y="0"/>
                  </a:moveTo>
                  <a:cubicBezTo>
                    <a:pt x="1" y="0"/>
                    <a:pt x="1" y="208"/>
                    <a:pt x="132" y="208"/>
                  </a:cubicBezTo>
                  <a:cubicBezTo>
                    <a:pt x="263" y="208"/>
                    <a:pt x="263"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3" name="Google Shape;4043;p100"/>
            <p:cNvSpPr/>
            <p:nvPr/>
          </p:nvSpPr>
          <p:spPr>
            <a:xfrm>
              <a:off x="4384950" y="3197150"/>
              <a:ext cx="6150" cy="4775"/>
            </a:xfrm>
            <a:custGeom>
              <a:rect b="b" l="l" r="r" t="t"/>
              <a:pathLst>
                <a:path extrusionOk="0" h="191" w="246">
                  <a:moveTo>
                    <a:pt x="132" y="1"/>
                  </a:moveTo>
                  <a:cubicBezTo>
                    <a:pt x="1" y="1"/>
                    <a:pt x="1" y="191"/>
                    <a:pt x="132" y="191"/>
                  </a:cubicBezTo>
                  <a:cubicBezTo>
                    <a:pt x="245" y="191"/>
                    <a:pt x="245"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4" name="Google Shape;4044;p100"/>
            <p:cNvSpPr/>
            <p:nvPr/>
          </p:nvSpPr>
          <p:spPr>
            <a:xfrm>
              <a:off x="4311900" y="3187775"/>
              <a:ext cx="6125" cy="5225"/>
            </a:xfrm>
            <a:custGeom>
              <a:rect b="b" l="l" r="r" t="t"/>
              <a:pathLst>
                <a:path extrusionOk="0" h="209" w="245">
                  <a:moveTo>
                    <a:pt x="132" y="0"/>
                  </a:moveTo>
                  <a:cubicBezTo>
                    <a:pt x="1" y="0"/>
                    <a:pt x="1" y="208"/>
                    <a:pt x="132" y="208"/>
                  </a:cubicBezTo>
                  <a:cubicBezTo>
                    <a:pt x="245" y="208"/>
                    <a:pt x="245"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5" name="Google Shape;4045;p100"/>
            <p:cNvSpPr/>
            <p:nvPr/>
          </p:nvSpPr>
          <p:spPr>
            <a:xfrm>
              <a:off x="4338700" y="3223050"/>
              <a:ext cx="6700" cy="4775"/>
            </a:xfrm>
            <a:custGeom>
              <a:rect b="b" l="l" r="r" t="t"/>
              <a:pathLst>
                <a:path extrusionOk="0" h="191" w="268">
                  <a:moveTo>
                    <a:pt x="136" y="1"/>
                  </a:moveTo>
                  <a:cubicBezTo>
                    <a:pt x="1" y="1"/>
                    <a:pt x="1" y="191"/>
                    <a:pt x="136" y="191"/>
                  </a:cubicBezTo>
                  <a:cubicBezTo>
                    <a:pt x="268" y="191"/>
                    <a:pt x="268" y="1"/>
                    <a:pt x="1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6" name="Google Shape;4046;p100"/>
            <p:cNvSpPr/>
            <p:nvPr/>
          </p:nvSpPr>
          <p:spPr>
            <a:xfrm>
              <a:off x="4349575" y="3226900"/>
              <a:ext cx="6675" cy="5225"/>
            </a:xfrm>
            <a:custGeom>
              <a:rect b="b" l="l" r="r" t="t"/>
              <a:pathLst>
                <a:path extrusionOk="0" h="209" w="267">
                  <a:moveTo>
                    <a:pt x="131" y="0"/>
                  </a:moveTo>
                  <a:cubicBezTo>
                    <a:pt x="0" y="0"/>
                    <a:pt x="0" y="209"/>
                    <a:pt x="131" y="209"/>
                  </a:cubicBezTo>
                  <a:cubicBezTo>
                    <a:pt x="267" y="209"/>
                    <a:pt x="267" y="0"/>
                    <a:pt x="1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7" name="Google Shape;4047;p100"/>
            <p:cNvSpPr/>
            <p:nvPr/>
          </p:nvSpPr>
          <p:spPr>
            <a:xfrm>
              <a:off x="4434825" y="3281975"/>
              <a:ext cx="6700" cy="5225"/>
            </a:xfrm>
            <a:custGeom>
              <a:rect b="b" l="l" r="r" t="t"/>
              <a:pathLst>
                <a:path extrusionOk="0" h="209" w="268">
                  <a:moveTo>
                    <a:pt x="137" y="0"/>
                  </a:moveTo>
                  <a:cubicBezTo>
                    <a:pt x="1" y="0"/>
                    <a:pt x="1" y="209"/>
                    <a:pt x="137" y="209"/>
                  </a:cubicBezTo>
                  <a:cubicBezTo>
                    <a:pt x="268" y="209"/>
                    <a:pt x="268" y="0"/>
                    <a:pt x="1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8" name="Google Shape;4048;p100"/>
            <p:cNvSpPr/>
            <p:nvPr/>
          </p:nvSpPr>
          <p:spPr>
            <a:xfrm>
              <a:off x="4412775" y="3295200"/>
              <a:ext cx="6600" cy="4775"/>
            </a:xfrm>
            <a:custGeom>
              <a:rect b="b" l="l" r="r" t="t"/>
              <a:pathLst>
                <a:path extrusionOk="0" h="191" w="264">
                  <a:moveTo>
                    <a:pt x="132" y="1"/>
                  </a:moveTo>
                  <a:cubicBezTo>
                    <a:pt x="1" y="1"/>
                    <a:pt x="1" y="191"/>
                    <a:pt x="132" y="191"/>
                  </a:cubicBezTo>
                  <a:cubicBezTo>
                    <a:pt x="263" y="191"/>
                    <a:pt x="263"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49" name="Google Shape;4049;p100"/>
          <p:cNvSpPr/>
          <p:nvPr/>
        </p:nvSpPr>
        <p:spPr>
          <a:xfrm rot="-4452864">
            <a:off x="7890656" y="4190515"/>
            <a:ext cx="2683326" cy="2138537"/>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0" name="Google Shape;4050;p100"/>
          <p:cNvSpPr/>
          <p:nvPr/>
        </p:nvSpPr>
        <p:spPr>
          <a:xfrm rot="-4452864">
            <a:off x="-1829069" y="4433515"/>
            <a:ext cx="2683326" cy="2138537"/>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
  <p:cSld name="CUSTOM_11">
    <p:spTree>
      <p:nvGrpSpPr>
        <p:cNvPr id="4051" name="Shape 4051"/>
        <p:cNvGrpSpPr/>
        <p:nvPr/>
      </p:nvGrpSpPr>
      <p:grpSpPr>
        <a:xfrm>
          <a:off x="0" y="0"/>
          <a:ext cx="0" cy="0"/>
          <a:chOff x="0" y="0"/>
          <a:chExt cx="0" cy="0"/>
        </a:xfrm>
      </p:grpSpPr>
      <p:sp>
        <p:nvSpPr>
          <p:cNvPr id="4052" name="Google Shape;4052;p101"/>
          <p:cNvSpPr txBox="1"/>
          <p:nvPr>
            <p:ph hasCustomPrompt="1" type="title"/>
          </p:nvPr>
        </p:nvSpPr>
        <p:spPr>
          <a:xfrm>
            <a:off x="2043800" y="3397375"/>
            <a:ext cx="5056500" cy="76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90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053" name="Google Shape;4053;p101"/>
          <p:cNvSpPr txBox="1"/>
          <p:nvPr>
            <p:ph idx="1" type="subTitle"/>
          </p:nvPr>
        </p:nvSpPr>
        <p:spPr>
          <a:xfrm>
            <a:off x="2043800" y="4228975"/>
            <a:ext cx="5056500" cy="369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vl1pPr>
            <a:lvl2pPr lvl="1" rtl="0" algn="ctr">
              <a:spcBef>
                <a:spcPts val="0"/>
              </a:spcBef>
              <a:spcAft>
                <a:spcPts val="0"/>
              </a:spcAft>
              <a:buNone/>
              <a:defRPr sz="1400"/>
            </a:lvl2pPr>
            <a:lvl3pPr lvl="2" rtl="0" algn="ctr">
              <a:spcBef>
                <a:spcPts val="0"/>
              </a:spcBef>
              <a:spcAft>
                <a:spcPts val="0"/>
              </a:spcAft>
              <a:buNone/>
              <a:defRPr sz="1400"/>
            </a:lvl3pPr>
            <a:lvl4pPr lvl="3" rtl="0" algn="ctr">
              <a:spcBef>
                <a:spcPts val="0"/>
              </a:spcBef>
              <a:spcAft>
                <a:spcPts val="0"/>
              </a:spcAft>
              <a:buNone/>
              <a:defRPr sz="1400"/>
            </a:lvl4pPr>
            <a:lvl5pPr lvl="4" rtl="0" algn="ctr">
              <a:spcBef>
                <a:spcPts val="0"/>
              </a:spcBef>
              <a:spcAft>
                <a:spcPts val="0"/>
              </a:spcAft>
              <a:buNone/>
              <a:defRPr sz="1400"/>
            </a:lvl5pPr>
            <a:lvl6pPr lvl="5" rtl="0" algn="ctr">
              <a:spcBef>
                <a:spcPts val="0"/>
              </a:spcBef>
              <a:spcAft>
                <a:spcPts val="0"/>
              </a:spcAft>
              <a:buNone/>
              <a:defRPr sz="1400"/>
            </a:lvl6pPr>
            <a:lvl7pPr lvl="6" rtl="0" algn="ctr">
              <a:spcBef>
                <a:spcPts val="0"/>
              </a:spcBef>
              <a:spcAft>
                <a:spcPts val="0"/>
              </a:spcAft>
              <a:buNone/>
              <a:defRPr sz="1400"/>
            </a:lvl7pPr>
            <a:lvl8pPr lvl="7" rtl="0" algn="ctr">
              <a:spcBef>
                <a:spcPts val="0"/>
              </a:spcBef>
              <a:spcAft>
                <a:spcPts val="0"/>
              </a:spcAft>
              <a:buNone/>
              <a:defRPr sz="1400"/>
            </a:lvl8pPr>
            <a:lvl9pPr lvl="8" rtl="0" algn="ctr">
              <a:spcBef>
                <a:spcPts val="0"/>
              </a:spcBef>
              <a:spcAft>
                <a:spcPts val="0"/>
              </a:spcAft>
              <a:buNone/>
              <a:defRPr sz="1400"/>
            </a:lvl9pPr>
          </a:lstStyle>
          <a:p/>
        </p:txBody>
      </p:sp>
      <p:sp>
        <p:nvSpPr>
          <p:cNvPr id="4054" name="Google Shape;4054;p101"/>
          <p:cNvSpPr txBox="1"/>
          <p:nvPr>
            <p:ph hasCustomPrompt="1" idx="2" type="title"/>
          </p:nvPr>
        </p:nvSpPr>
        <p:spPr>
          <a:xfrm>
            <a:off x="2043800" y="2015025"/>
            <a:ext cx="5056500" cy="76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90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055" name="Google Shape;4055;p101"/>
          <p:cNvSpPr txBox="1"/>
          <p:nvPr>
            <p:ph idx="3" type="subTitle"/>
          </p:nvPr>
        </p:nvSpPr>
        <p:spPr>
          <a:xfrm>
            <a:off x="2043800" y="2862450"/>
            <a:ext cx="5056500" cy="369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vl1pPr>
            <a:lvl2pPr lvl="1" rtl="0" algn="ctr">
              <a:spcBef>
                <a:spcPts val="0"/>
              </a:spcBef>
              <a:spcAft>
                <a:spcPts val="0"/>
              </a:spcAft>
              <a:buNone/>
              <a:defRPr sz="1400"/>
            </a:lvl2pPr>
            <a:lvl3pPr lvl="2" rtl="0" algn="ctr">
              <a:spcBef>
                <a:spcPts val="0"/>
              </a:spcBef>
              <a:spcAft>
                <a:spcPts val="0"/>
              </a:spcAft>
              <a:buNone/>
              <a:defRPr sz="1400"/>
            </a:lvl3pPr>
            <a:lvl4pPr lvl="3" rtl="0" algn="ctr">
              <a:spcBef>
                <a:spcPts val="0"/>
              </a:spcBef>
              <a:spcAft>
                <a:spcPts val="0"/>
              </a:spcAft>
              <a:buNone/>
              <a:defRPr sz="1400"/>
            </a:lvl4pPr>
            <a:lvl5pPr lvl="4" rtl="0" algn="ctr">
              <a:spcBef>
                <a:spcPts val="0"/>
              </a:spcBef>
              <a:spcAft>
                <a:spcPts val="0"/>
              </a:spcAft>
              <a:buNone/>
              <a:defRPr sz="1400"/>
            </a:lvl5pPr>
            <a:lvl6pPr lvl="5" rtl="0" algn="ctr">
              <a:spcBef>
                <a:spcPts val="0"/>
              </a:spcBef>
              <a:spcAft>
                <a:spcPts val="0"/>
              </a:spcAft>
              <a:buNone/>
              <a:defRPr sz="1400"/>
            </a:lvl6pPr>
            <a:lvl7pPr lvl="6" rtl="0" algn="ctr">
              <a:spcBef>
                <a:spcPts val="0"/>
              </a:spcBef>
              <a:spcAft>
                <a:spcPts val="0"/>
              </a:spcAft>
              <a:buNone/>
              <a:defRPr sz="1400"/>
            </a:lvl7pPr>
            <a:lvl8pPr lvl="7" rtl="0" algn="ctr">
              <a:spcBef>
                <a:spcPts val="0"/>
              </a:spcBef>
              <a:spcAft>
                <a:spcPts val="0"/>
              </a:spcAft>
              <a:buNone/>
              <a:defRPr sz="1400"/>
            </a:lvl8pPr>
            <a:lvl9pPr lvl="8" rtl="0" algn="ctr">
              <a:spcBef>
                <a:spcPts val="0"/>
              </a:spcBef>
              <a:spcAft>
                <a:spcPts val="0"/>
              </a:spcAft>
              <a:buNone/>
              <a:defRPr sz="1400"/>
            </a:lvl9pPr>
          </a:lstStyle>
          <a:p/>
        </p:txBody>
      </p:sp>
      <p:sp>
        <p:nvSpPr>
          <p:cNvPr id="4056" name="Google Shape;4056;p101"/>
          <p:cNvSpPr txBox="1"/>
          <p:nvPr>
            <p:ph hasCustomPrompt="1" idx="4" type="title"/>
          </p:nvPr>
        </p:nvSpPr>
        <p:spPr>
          <a:xfrm>
            <a:off x="2043800" y="632675"/>
            <a:ext cx="5056500" cy="76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90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057" name="Google Shape;4057;p101"/>
          <p:cNvSpPr txBox="1"/>
          <p:nvPr>
            <p:ph idx="5" type="subTitle"/>
          </p:nvPr>
        </p:nvSpPr>
        <p:spPr>
          <a:xfrm>
            <a:off x="2043800" y="1495925"/>
            <a:ext cx="5056500" cy="369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vl1pPr>
            <a:lvl2pPr lvl="1" rtl="0" algn="ctr">
              <a:spcBef>
                <a:spcPts val="0"/>
              </a:spcBef>
              <a:spcAft>
                <a:spcPts val="0"/>
              </a:spcAft>
              <a:buNone/>
              <a:defRPr sz="1400"/>
            </a:lvl2pPr>
            <a:lvl3pPr lvl="2" rtl="0" algn="ctr">
              <a:spcBef>
                <a:spcPts val="0"/>
              </a:spcBef>
              <a:spcAft>
                <a:spcPts val="0"/>
              </a:spcAft>
              <a:buNone/>
              <a:defRPr sz="1400"/>
            </a:lvl3pPr>
            <a:lvl4pPr lvl="3" rtl="0" algn="ctr">
              <a:spcBef>
                <a:spcPts val="0"/>
              </a:spcBef>
              <a:spcAft>
                <a:spcPts val="0"/>
              </a:spcAft>
              <a:buNone/>
              <a:defRPr sz="1400"/>
            </a:lvl4pPr>
            <a:lvl5pPr lvl="4" rtl="0" algn="ctr">
              <a:spcBef>
                <a:spcPts val="0"/>
              </a:spcBef>
              <a:spcAft>
                <a:spcPts val="0"/>
              </a:spcAft>
              <a:buNone/>
              <a:defRPr sz="1400"/>
            </a:lvl5pPr>
            <a:lvl6pPr lvl="5" rtl="0" algn="ctr">
              <a:spcBef>
                <a:spcPts val="0"/>
              </a:spcBef>
              <a:spcAft>
                <a:spcPts val="0"/>
              </a:spcAft>
              <a:buNone/>
              <a:defRPr sz="1400"/>
            </a:lvl6pPr>
            <a:lvl7pPr lvl="6" rtl="0" algn="ctr">
              <a:spcBef>
                <a:spcPts val="0"/>
              </a:spcBef>
              <a:spcAft>
                <a:spcPts val="0"/>
              </a:spcAft>
              <a:buNone/>
              <a:defRPr sz="1400"/>
            </a:lvl7pPr>
            <a:lvl8pPr lvl="7" rtl="0" algn="ctr">
              <a:spcBef>
                <a:spcPts val="0"/>
              </a:spcBef>
              <a:spcAft>
                <a:spcPts val="0"/>
              </a:spcAft>
              <a:buNone/>
              <a:defRPr sz="1400"/>
            </a:lvl8pPr>
            <a:lvl9pPr lvl="8" rtl="0" algn="ctr">
              <a:spcBef>
                <a:spcPts val="0"/>
              </a:spcBef>
              <a:spcAft>
                <a:spcPts val="0"/>
              </a:spcAft>
              <a:buNone/>
              <a:defRPr sz="1400"/>
            </a:lvl9pPr>
          </a:lstStyle>
          <a:p/>
        </p:txBody>
      </p:sp>
      <p:sp>
        <p:nvSpPr>
          <p:cNvPr id="4058" name="Google Shape;4058;p101"/>
          <p:cNvSpPr/>
          <p:nvPr/>
        </p:nvSpPr>
        <p:spPr>
          <a:xfrm rot="2700000">
            <a:off x="-1522545" y="3450534"/>
            <a:ext cx="3287761" cy="1760467"/>
          </a:xfrm>
          <a:custGeom>
            <a:rect b="b" l="l" r="r" t="t"/>
            <a:pathLst>
              <a:path extrusionOk="0" h="6410" w="11971">
                <a:moveTo>
                  <a:pt x="6067" y="1"/>
                </a:moveTo>
                <a:cubicBezTo>
                  <a:pt x="5760" y="1"/>
                  <a:pt x="5454" y="90"/>
                  <a:pt x="5203" y="264"/>
                </a:cubicBezTo>
                <a:cubicBezTo>
                  <a:pt x="4864" y="509"/>
                  <a:pt x="4638" y="884"/>
                  <a:pt x="4335" y="1169"/>
                </a:cubicBezTo>
                <a:cubicBezTo>
                  <a:pt x="4122" y="1366"/>
                  <a:pt x="3826" y="1528"/>
                  <a:pt x="3539" y="1528"/>
                </a:cubicBezTo>
                <a:cubicBezTo>
                  <a:pt x="3417" y="1528"/>
                  <a:pt x="3297" y="1499"/>
                  <a:pt x="3185" y="1431"/>
                </a:cubicBezTo>
                <a:cubicBezTo>
                  <a:pt x="2882" y="1264"/>
                  <a:pt x="2769" y="884"/>
                  <a:pt x="2525" y="640"/>
                </a:cubicBezTo>
                <a:cubicBezTo>
                  <a:pt x="2356" y="489"/>
                  <a:pt x="2148" y="424"/>
                  <a:pt x="1928" y="424"/>
                </a:cubicBezTo>
                <a:cubicBezTo>
                  <a:pt x="1488" y="424"/>
                  <a:pt x="1005" y="685"/>
                  <a:pt x="715" y="1038"/>
                </a:cubicBezTo>
                <a:cubicBezTo>
                  <a:pt x="114" y="1789"/>
                  <a:pt x="1" y="2938"/>
                  <a:pt x="471" y="3788"/>
                </a:cubicBezTo>
                <a:cubicBezTo>
                  <a:pt x="1172" y="5025"/>
                  <a:pt x="6163" y="6409"/>
                  <a:pt x="7926" y="6409"/>
                </a:cubicBezTo>
                <a:cubicBezTo>
                  <a:pt x="7962" y="6409"/>
                  <a:pt x="7997" y="6409"/>
                  <a:pt x="8030" y="6408"/>
                </a:cubicBezTo>
                <a:cubicBezTo>
                  <a:pt x="9763" y="6353"/>
                  <a:pt x="11591" y="5259"/>
                  <a:pt x="11876" y="3544"/>
                </a:cubicBezTo>
                <a:cubicBezTo>
                  <a:pt x="11971" y="3033"/>
                  <a:pt x="11894" y="2467"/>
                  <a:pt x="11591" y="2056"/>
                </a:cubicBezTo>
                <a:cubicBezTo>
                  <a:pt x="11357" y="1715"/>
                  <a:pt x="10944" y="1491"/>
                  <a:pt x="10542" y="1491"/>
                </a:cubicBezTo>
                <a:cubicBezTo>
                  <a:pt x="10431" y="1491"/>
                  <a:pt x="10321" y="1508"/>
                  <a:pt x="10215" y="1545"/>
                </a:cubicBezTo>
                <a:cubicBezTo>
                  <a:pt x="9840" y="1658"/>
                  <a:pt x="9555" y="1997"/>
                  <a:pt x="9311" y="2318"/>
                </a:cubicBezTo>
                <a:cubicBezTo>
                  <a:pt x="9066" y="2639"/>
                  <a:pt x="8822" y="2979"/>
                  <a:pt x="8465" y="3146"/>
                </a:cubicBezTo>
                <a:cubicBezTo>
                  <a:pt x="8338" y="3203"/>
                  <a:pt x="8197" y="3233"/>
                  <a:pt x="8058" y="3233"/>
                </a:cubicBezTo>
                <a:cubicBezTo>
                  <a:pt x="7783" y="3233"/>
                  <a:pt x="7521" y="3115"/>
                  <a:pt x="7406" y="2866"/>
                </a:cubicBezTo>
                <a:cubicBezTo>
                  <a:pt x="7257" y="2526"/>
                  <a:pt x="7465" y="2146"/>
                  <a:pt x="7537" y="1789"/>
                </a:cubicBezTo>
                <a:cubicBezTo>
                  <a:pt x="7650" y="1205"/>
                  <a:pt x="7388" y="563"/>
                  <a:pt x="6900" y="246"/>
                </a:cubicBezTo>
                <a:cubicBezTo>
                  <a:pt x="6651" y="81"/>
                  <a:pt x="6358" y="1"/>
                  <a:pt x="606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59" name="Google Shape;4059;p101"/>
          <p:cNvGrpSpPr/>
          <p:nvPr/>
        </p:nvGrpSpPr>
        <p:grpSpPr>
          <a:xfrm>
            <a:off x="7384009" y="-1260974"/>
            <a:ext cx="2627412" cy="2814729"/>
            <a:chOff x="7135951" y="-1661517"/>
            <a:chExt cx="3753445" cy="4021041"/>
          </a:xfrm>
        </p:grpSpPr>
        <p:sp>
          <p:nvSpPr>
            <p:cNvPr id="4060" name="Google Shape;4060;p101"/>
            <p:cNvSpPr/>
            <p:nvPr/>
          </p:nvSpPr>
          <p:spPr>
            <a:xfrm rot="-3796382">
              <a:off x="7538163" y="-1092223"/>
              <a:ext cx="2949020" cy="2717468"/>
            </a:xfrm>
            <a:custGeom>
              <a:rect b="b" l="l" r="r" t="t"/>
              <a:pathLst>
                <a:path extrusionOk="0" h="10455" w="11346">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61" name="Google Shape;4061;p101"/>
            <p:cNvGrpSpPr/>
            <p:nvPr/>
          </p:nvGrpSpPr>
          <p:grpSpPr>
            <a:xfrm>
              <a:off x="8090250" y="1355275"/>
              <a:ext cx="1404941" cy="1004250"/>
              <a:chOff x="8090250" y="1355275"/>
              <a:chExt cx="1404941" cy="1004250"/>
            </a:xfrm>
          </p:grpSpPr>
          <p:sp>
            <p:nvSpPr>
              <p:cNvPr id="4062" name="Google Shape;4062;p101"/>
              <p:cNvSpPr/>
              <p:nvPr/>
            </p:nvSpPr>
            <p:spPr>
              <a:xfrm>
                <a:off x="8404718" y="1910757"/>
                <a:ext cx="101354" cy="98675"/>
              </a:xfrm>
              <a:custGeom>
                <a:rect b="b" l="l" r="r" t="t"/>
                <a:pathLst>
                  <a:path extrusionOk="0" h="626" w="643">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3" name="Google Shape;4063;p101"/>
              <p:cNvSpPr/>
              <p:nvPr/>
            </p:nvSpPr>
            <p:spPr>
              <a:xfrm>
                <a:off x="8526565" y="1673369"/>
                <a:ext cx="86537" cy="86380"/>
              </a:xfrm>
              <a:custGeom>
                <a:rect b="b" l="l" r="r" t="t"/>
                <a:pathLst>
                  <a:path extrusionOk="0" h="548" w="549">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4" name="Google Shape;4064;p101"/>
              <p:cNvSpPr/>
              <p:nvPr/>
            </p:nvSpPr>
            <p:spPr>
              <a:xfrm>
                <a:off x="8856797" y="1773936"/>
                <a:ext cx="77237" cy="77868"/>
              </a:xfrm>
              <a:custGeom>
                <a:rect b="b" l="l" r="r" t="t"/>
                <a:pathLst>
                  <a:path extrusionOk="0" h="494" w="49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5" name="Google Shape;4065;p101"/>
              <p:cNvSpPr/>
              <p:nvPr/>
            </p:nvSpPr>
            <p:spPr>
              <a:xfrm>
                <a:off x="8915907" y="1495091"/>
                <a:ext cx="59426" cy="62263"/>
              </a:xfrm>
              <a:custGeom>
                <a:rect b="b" l="l" r="r" t="t"/>
                <a:pathLst>
                  <a:path extrusionOk="0" h="395" w="377">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6" name="Google Shape;4066;p101"/>
              <p:cNvSpPr/>
              <p:nvPr/>
            </p:nvSpPr>
            <p:spPr>
              <a:xfrm>
                <a:off x="8681356" y="2057824"/>
                <a:ext cx="44451" cy="44766"/>
              </a:xfrm>
              <a:custGeom>
                <a:rect b="b" l="l" r="r" t="t"/>
                <a:pathLst>
                  <a:path extrusionOk="0" h="284" w="282">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7" name="Google Shape;4067;p101"/>
              <p:cNvSpPr/>
              <p:nvPr/>
            </p:nvSpPr>
            <p:spPr>
              <a:xfrm>
                <a:off x="8737629" y="1711830"/>
                <a:ext cx="59426" cy="60687"/>
              </a:xfrm>
              <a:custGeom>
                <a:rect b="b" l="l" r="r" t="t"/>
                <a:pathLst>
                  <a:path extrusionOk="0" h="385" w="377">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8" name="Google Shape;4068;p101"/>
              <p:cNvSpPr/>
              <p:nvPr/>
            </p:nvSpPr>
            <p:spPr>
              <a:xfrm>
                <a:off x="8339776" y="1602121"/>
                <a:ext cx="65100" cy="64312"/>
              </a:xfrm>
              <a:custGeom>
                <a:rect b="b" l="l" r="r" t="t"/>
                <a:pathLst>
                  <a:path extrusionOk="0" h="408" w="413">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9" name="Google Shape;4069;p101"/>
              <p:cNvSpPr/>
              <p:nvPr/>
            </p:nvSpPr>
            <p:spPr>
              <a:xfrm>
                <a:off x="8090250" y="1860158"/>
                <a:ext cx="47131" cy="45081"/>
              </a:xfrm>
              <a:custGeom>
                <a:rect b="b" l="l" r="r" t="t"/>
                <a:pathLst>
                  <a:path extrusionOk="0" h="286" w="299">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0" name="Google Shape;4070;p101"/>
              <p:cNvSpPr/>
              <p:nvPr/>
            </p:nvSpPr>
            <p:spPr>
              <a:xfrm>
                <a:off x="8449643" y="1444493"/>
                <a:ext cx="100724" cy="101354"/>
              </a:xfrm>
              <a:custGeom>
                <a:rect b="b" l="l" r="r" t="t"/>
                <a:pathLst>
                  <a:path extrusionOk="0" h="643" w="639">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1" name="Google Shape;4071;p101"/>
              <p:cNvSpPr/>
              <p:nvPr/>
            </p:nvSpPr>
            <p:spPr>
              <a:xfrm>
                <a:off x="9073535" y="1803570"/>
                <a:ext cx="62263" cy="55800"/>
              </a:xfrm>
              <a:custGeom>
                <a:rect b="b" l="l" r="r" t="t"/>
                <a:pathLst>
                  <a:path extrusionOk="0" h="354" w="395">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2" name="Google Shape;4072;p101"/>
              <p:cNvSpPr/>
              <p:nvPr/>
            </p:nvSpPr>
            <p:spPr>
              <a:xfrm>
                <a:off x="8992987" y="2089035"/>
                <a:ext cx="122161" cy="117432"/>
              </a:xfrm>
              <a:custGeom>
                <a:rect b="b" l="l" r="r" t="t"/>
                <a:pathLst>
                  <a:path extrusionOk="0" h="745" w="775">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3" name="Google Shape;4073;p101"/>
              <p:cNvSpPr/>
              <p:nvPr/>
            </p:nvSpPr>
            <p:spPr>
              <a:xfrm>
                <a:off x="9263320" y="1735317"/>
                <a:ext cx="53593" cy="60056"/>
              </a:xfrm>
              <a:custGeom>
                <a:rect b="b" l="l" r="r" t="t"/>
                <a:pathLst>
                  <a:path extrusionOk="0" h="381" w="34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4" name="Google Shape;4074;p101"/>
              <p:cNvSpPr/>
              <p:nvPr/>
            </p:nvSpPr>
            <p:spPr>
              <a:xfrm>
                <a:off x="9281132" y="1967188"/>
                <a:ext cx="92843" cy="71405"/>
              </a:xfrm>
              <a:custGeom>
                <a:rect b="b" l="l" r="r" t="t"/>
                <a:pathLst>
                  <a:path extrusionOk="0" h="453" w="589">
                    <a:moveTo>
                      <a:pt x="303" y="0"/>
                    </a:moveTo>
                    <a:cubicBezTo>
                      <a:pt x="0" y="0"/>
                      <a:pt x="0" y="453"/>
                      <a:pt x="303" y="453"/>
                    </a:cubicBezTo>
                    <a:cubicBezTo>
                      <a:pt x="588" y="453"/>
                      <a:pt x="588" y="0"/>
                      <a:pt x="3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5" name="Google Shape;4075;p101"/>
              <p:cNvSpPr/>
              <p:nvPr/>
            </p:nvSpPr>
            <p:spPr>
              <a:xfrm>
                <a:off x="8440342" y="2242565"/>
                <a:ext cx="77868" cy="75504"/>
              </a:xfrm>
              <a:custGeom>
                <a:rect b="b" l="l" r="r" t="t"/>
                <a:pathLst>
                  <a:path extrusionOk="0" h="479" w="494">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6" name="Google Shape;4076;p101"/>
              <p:cNvSpPr/>
              <p:nvPr/>
            </p:nvSpPr>
            <p:spPr>
              <a:xfrm>
                <a:off x="8773411" y="2312237"/>
                <a:ext cx="50756" cy="47288"/>
              </a:xfrm>
              <a:custGeom>
                <a:rect b="b" l="l" r="r" t="t"/>
                <a:pathLst>
                  <a:path extrusionOk="0" h="300" w="322">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7" name="Google Shape;4077;p101"/>
              <p:cNvSpPr/>
              <p:nvPr/>
            </p:nvSpPr>
            <p:spPr>
              <a:xfrm>
                <a:off x="9195540" y="2151771"/>
                <a:ext cx="136348" cy="136348"/>
              </a:xfrm>
              <a:custGeom>
                <a:rect b="b" l="l" r="r" t="t"/>
                <a:pathLst>
                  <a:path extrusionOk="0" h="865" w="865">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8" name="Google Shape;4078;p101"/>
              <p:cNvSpPr/>
              <p:nvPr/>
            </p:nvSpPr>
            <p:spPr>
              <a:xfrm>
                <a:off x="8152198" y="2076897"/>
                <a:ext cx="83700" cy="83700"/>
              </a:xfrm>
              <a:custGeom>
                <a:rect b="b" l="l" r="r" t="t"/>
                <a:pathLst>
                  <a:path extrusionOk="0" h="531" w="531">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9" name="Google Shape;4079;p101"/>
              <p:cNvSpPr/>
              <p:nvPr/>
            </p:nvSpPr>
            <p:spPr>
              <a:xfrm>
                <a:off x="8657081" y="1355275"/>
                <a:ext cx="80705" cy="77237"/>
              </a:xfrm>
              <a:custGeom>
                <a:rect b="b" l="l" r="r" t="t"/>
                <a:pathLst>
                  <a:path extrusionOk="0" h="490" w="512">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0" name="Google Shape;4080;p101"/>
              <p:cNvSpPr/>
              <p:nvPr/>
            </p:nvSpPr>
            <p:spPr>
              <a:xfrm>
                <a:off x="9177728" y="1524253"/>
                <a:ext cx="100724" cy="101512"/>
              </a:xfrm>
              <a:custGeom>
                <a:rect b="b" l="l" r="r" t="t"/>
                <a:pathLst>
                  <a:path extrusionOk="0" h="644" w="639">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1" name="Google Shape;4081;p101"/>
              <p:cNvSpPr/>
              <p:nvPr/>
            </p:nvSpPr>
            <p:spPr>
              <a:xfrm>
                <a:off x="9438603" y="1839509"/>
                <a:ext cx="56588" cy="47919"/>
              </a:xfrm>
              <a:custGeom>
                <a:rect b="b" l="l" r="r" t="t"/>
                <a:pathLst>
                  <a:path extrusionOk="0" h="304" w="359">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2" name="Google Shape;4082;p101"/>
              <p:cNvSpPr/>
              <p:nvPr/>
            </p:nvSpPr>
            <p:spPr>
              <a:xfrm>
                <a:off x="8612945" y="1887271"/>
                <a:ext cx="59268" cy="56431"/>
              </a:xfrm>
              <a:custGeom>
                <a:rect b="b" l="l" r="r" t="t"/>
                <a:pathLst>
                  <a:path extrusionOk="0" h="358" w="376">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083" name="Google Shape;4083;p101"/>
          <p:cNvGrpSpPr/>
          <p:nvPr/>
        </p:nvGrpSpPr>
        <p:grpSpPr>
          <a:xfrm>
            <a:off x="409204" y="3992616"/>
            <a:ext cx="701393" cy="522868"/>
            <a:chOff x="2634075" y="475000"/>
            <a:chExt cx="193200" cy="144025"/>
          </a:xfrm>
        </p:grpSpPr>
        <p:sp>
          <p:nvSpPr>
            <p:cNvPr id="4084" name="Google Shape;4084;p101"/>
            <p:cNvSpPr/>
            <p:nvPr/>
          </p:nvSpPr>
          <p:spPr>
            <a:xfrm>
              <a:off x="2681125" y="480875"/>
              <a:ext cx="36800" cy="21925"/>
            </a:xfrm>
            <a:custGeom>
              <a:rect b="b" l="l" r="r" t="t"/>
              <a:pathLst>
                <a:path extrusionOk="0" h="877" w="1472">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5" name="Google Shape;4085;p101"/>
            <p:cNvSpPr/>
            <p:nvPr/>
          </p:nvSpPr>
          <p:spPr>
            <a:xfrm>
              <a:off x="2723100" y="488975"/>
              <a:ext cx="30675" cy="19025"/>
            </a:xfrm>
            <a:custGeom>
              <a:rect b="b" l="l" r="r" t="t"/>
              <a:pathLst>
                <a:path extrusionOk="0" h="761" w="1227">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6" name="Google Shape;4086;p101"/>
            <p:cNvSpPr/>
            <p:nvPr/>
          </p:nvSpPr>
          <p:spPr>
            <a:xfrm>
              <a:off x="2709975" y="518325"/>
              <a:ext cx="27725" cy="16800"/>
            </a:xfrm>
            <a:custGeom>
              <a:rect b="b" l="l" r="r" t="t"/>
              <a:pathLst>
                <a:path extrusionOk="0" h="672" w="1109">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7" name="Google Shape;4087;p101"/>
            <p:cNvSpPr/>
            <p:nvPr/>
          </p:nvSpPr>
          <p:spPr>
            <a:xfrm>
              <a:off x="2740050" y="518600"/>
              <a:ext cx="27850" cy="16775"/>
            </a:xfrm>
            <a:custGeom>
              <a:rect b="b" l="l" r="r" t="t"/>
              <a:pathLst>
                <a:path extrusionOk="0" h="671" w="1114">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8" name="Google Shape;4088;p101"/>
            <p:cNvSpPr/>
            <p:nvPr/>
          </p:nvSpPr>
          <p:spPr>
            <a:xfrm>
              <a:off x="2744350" y="478750"/>
              <a:ext cx="32950" cy="22375"/>
            </a:xfrm>
            <a:custGeom>
              <a:rect b="b" l="l" r="r" t="t"/>
              <a:pathLst>
                <a:path extrusionOk="0" h="895" w="1318">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9" name="Google Shape;4089;p101"/>
            <p:cNvSpPr/>
            <p:nvPr/>
          </p:nvSpPr>
          <p:spPr>
            <a:xfrm>
              <a:off x="2795250" y="521700"/>
              <a:ext cx="23550" cy="18625"/>
            </a:xfrm>
            <a:custGeom>
              <a:rect b="b" l="l" r="r" t="t"/>
              <a:pathLst>
                <a:path extrusionOk="0" h="745" w="942">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0" name="Google Shape;4090;p101"/>
            <p:cNvSpPr/>
            <p:nvPr/>
          </p:nvSpPr>
          <p:spPr>
            <a:xfrm>
              <a:off x="2758500" y="556975"/>
              <a:ext cx="23075" cy="15100"/>
            </a:xfrm>
            <a:custGeom>
              <a:rect b="b" l="l" r="r" t="t"/>
              <a:pathLst>
                <a:path extrusionOk="0" h="604" w="923">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1" name="Google Shape;4091;p101"/>
            <p:cNvSpPr/>
            <p:nvPr/>
          </p:nvSpPr>
          <p:spPr>
            <a:xfrm>
              <a:off x="2806550" y="551750"/>
              <a:ext cx="20725" cy="15925"/>
            </a:xfrm>
            <a:custGeom>
              <a:rect b="b" l="l" r="r" t="t"/>
              <a:pathLst>
                <a:path extrusionOk="0" h="637" w="829">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2" name="Google Shape;4092;p101"/>
            <p:cNvSpPr/>
            <p:nvPr/>
          </p:nvSpPr>
          <p:spPr>
            <a:xfrm>
              <a:off x="2682150" y="548500"/>
              <a:ext cx="25475" cy="17725"/>
            </a:xfrm>
            <a:custGeom>
              <a:rect b="b" l="l" r="r" t="t"/>
              <a:pathLst>
                <a:path extrusionOk="0" h="709" w="1019">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3" name="Google Shape;4093;p101"/>
            <p:cNvSpPr/>
            <p:nvPr/>
          </p:nvSpPr>
          <p:spPr>
            <a:xfrm>
              <a:off x="2645850" y="508450"/>
              <a:ext cx="27400" cy="18725"/>
            </a:xfrm>
            <a:custGeom>
              <a:rect b="b" l="l" r="r" t="t"/>
              <a:pathLst>
                <a:path extrusionOk="0" h="749" w="1096">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4" name="Google Shape;4094;p101"/>
            <p:cNvSpPr/>
            <p:nvPr/>
          </p:nvSpPr>
          <p:spPr>
            <a:xfrm>
              <a:off x="2720725" y="559350"/>
              <a:ext cx="26025" cy="20550"/>
            </a:xfrm>
            <a:custGeom>
              <a:rect b="b" l="l" r="r" t="t"/>
              <a:pathLst>
                <a:path extrusionOk="0" h="822" w="1041">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5" name="Google Shape;4095;p101"/>
            <p:cNvSpPr/>
            <p:nvPr/>
          </p:nvSpPr>
          <p:spPr>
            <a:xfrm>
              <a:off x="2779650" y="587325"/>
              <a:ext cx="21725" cy="15975"/>
            </a:xfrm>
            <a:custGeom>
              <a:rect b="b" l="l" r="r" t="t"/>
              <a:pathLst>
                <a:path extrusionOk="0" h="639" w="869">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6" name="Google Shape;4096;p101"/>
            <p:cNvSpPr/>
            <p:nvPr/>
          </p:nvSpPr>
          <p:spPr>
            <a:xfrm>
              <a:off x="2741525" y="602475"/>
              <a:ext cx="20725" cy="16550"/>
            </a:xfrm>
            <a:custGeom>
              <a:rect b="b" l="l" r="r" t="t"/>
              <a:pathLst>
                <a:path extrusionOk="0" h="662" w="829">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7" name="Google Shape;4097;p101"/>
            <p:cNvSpPr/>
            <p:nvPr/>
          </p:nvSpPr>
          <p:spPr>
            <a:xfrm>
              <a:off x="2634550" y="475000"/>
              <a:ext cx="27375" cy="20075"/>
            </a:xfrm>
            <a:custGeom>
              <a:rect b="b" l="l" r="r" t="t"/>
              <a:pathLst>
                <a:path extrusionOk="0" h="803" w="1095">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8" name="Google Shape;4098;p101"/>
            <p:cNvSpPr/>
            <p:nvPr/>
          </p:nvSpPr>
          <p:spPr>
            <a:xfrm>
              <a:off x="2677400" y="583350"/>
              <a:ext cx="24125" cy="17325"/>
            </a:xfrm>
            <a:custGeom>
              <a:rect b="b" l="l" r="r" t="t"/>
              <a:pathLst>
                <a:path extrusionOk="0" h="693" w="965">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9" name="Google Shape;4099;p101"/>
            <p:cNvSpPr/>
            <p:nvPr/>
          </p:nvSpPr>
          <p:spPr>
            <a:xfrm>
              <a:off x="2634075" y="534850"/>
              <a:ext cx="28300" cy="18475"/>
            </a:xfrm>
            <a:custGeom>
              <a:rect b="b" l="l" r="r" t="t"/>
              <a:pathLst>
                <a:path extrusionOk="0" h="739" w="1132">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00" name="Google Shape;4100;p101"/>
          <p:cNvSpPr/>
          <p:nvPr/>
        </p:nvSpPr>
        <p:spPr>
          <a:xfrm rot="8999984">
            <a:off x="-1118260" y="-190209"/>
            <a:ext cx="3132992" cy="1289619"/>
          </a:xfrm>
          <a:custGeom>
            <a:rect b="b" l="l" r="r" t="t"/>
            <a:pathLst>
              <a:path extrusionOk="0" h="6961" w="16911">
                <a:moveTo>
                  <a:pt x="9306" y="0"/>
                </a:moveTo>
                <a:cubicBezTo>
                  <a:pt x="9111" y="0"/>
                  <a:pt x="8916" y="29"/>
                  <a:pt x="8727" y="88"/>
                </a:cubicBezTo>
                <a:cubicBezTo>
                  <a:pt x="7506" y="468"/>
                  <a:pt x="6524" y="1843"/>
                  <a:pt x="5881" y="3462"/>
                </a:cubicBezTo>
                <a:cubicBezTo>
                  <a:pt x="5359" y="2585"/>
                  <a:pt x="4588" y="2102"/>
                  <a:pt x="3816" y="2102"/>
                </a:cubicBezTo>
                <a:cubicBezTo>
                  <a:pt x="3446" y="2102"/>
                  <a:pt x="3076" y="2213"/>
                  <a:pt x="2733" y="2445"/>
                </a:cubicBezTo>
                <a:cubicBezTo>
                  <a:pt x="1679" y="3164"/>
                  <a:pt x="1" y="6498"/>
                  <a:pt x="1150" y="6688"/>
                </a:cubicBezTo>
                <a:cubicBezTo>
                  <a:pt x="2175" y="6870"/>
                  <a:pt x="4434" y="6960"/>
                  <a:pt x="6935" y="6960"/>
                </a:cubicBezTo>
                <a:cubicBezTo>
                  <a:pt x="10646" y="6960"/>
                  <a:pt x="14888" y="6761"/>
                  <a:pt x="16417" y="6367"/>
                </a:cubicBezTo>
                <a:cubicBezTo>
                  <a:pt x="16911" y="6236"/>
                  <a:pt x="15929" y="3105"/>
                  <a:pt x="15327" y="2445"/>
                </a:cubicBezTo>
                <a:cubicBezTo>
                  <a:pt x="14799" y="1857"/>
                  <a:pt x="14145" y="1559"/>
                  <a:pt x="13493" y="1559"/>
                </a:cubicBezTo>
                <a:cubicBezTo>
                  <a:pt x="12910" y="1559"/>
                  <a:pt x="12328" y="1797"/>
                  <a:pt x="11839" y="2277"/>
                </a:cubicBezTo>
                <a:cubicBezTo>
                  <a:pt x="11427" y="831"/>
                  <a:pt x="10356" y="0"/>
                  <a:pt x="930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1" name="Google Shape;4101;p101"/>
          <p:cNvSpPr/>
          <p:nvPr/>
        </p:nvSpPr>
        <p:spPr>
          <a:xfrm>
            <a:off x="457200" y="1041257"/>
            <a:ext cx="134999" cy="101788"/>
          </a:xfrm>
          <a:custGeom>
            <a:rect b="b" l="l" r="r" t="t"/>
            <a:pathLst>
              <a:path extrusionOk="0" h="1140" w="1512">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2" name="Google Shape;4102;p101"/>
          <p:cNvSpPr/>
          <p:nvPr/>
        </p:nvSpPr>
        <p:spPr>
          <a:xfrm>
            <a:off x="591486" y="1248133"/>
            <a:ext cx="148481" cy="118842"/>
          </a:xfrm>
          <a:custGeom>
            <a:rect b="b" l="l" r="r" t="t"/>
            <a:pathLst>
              <a:path extrusionOk="0" h="1331" w="1663">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3" name="Google Shape;4103;p101"/>
          <p:cNvSpPr/>
          <p:nvPr/>
        </p:nvSpPr>
        <p:spPr>
          <a:xfrm>
            <a:off x="768629" y="1391349"/>
            <a:ext cx="165267" cy="141878"/>
          </a:xfrm>
          <a:custGeom>
            <a:rect b="b" l="l" r="r" t="t"/>
            <a:pathLst>
              <a:path extrusionOk="0" h="1589" w="1851">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4" name="Google Shape;4104;p101"/>
          <p:cNvSpPr/>
          <p:nvPr/>
        </p:nvSpPr>
        <p:spPr>
          <a:xfrm>
            <a:off x="982557" y="1082686"/>
            <a:ext cx="183570" cy="135449"/>
          </a:xfrm>
          <a:custGeom>
            <a:rect b="b" l="l" r="r" t="t"/>
            <a:pathLst>
              <a:path extrusionOk="0" h="1517" w="2056">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5" name="Google Shape;4105;p101"/>
          <p:cNvSpPr/>
          <p:nvPr/>
        </p:nvSpPr>
        <p:spPr>
          <a:xfrm>
            <a:off x="765325" y="995899"/>
            <a:ext cx="170177" cy="151878"/>
          </a:xfrm>
          <a:custGeom>
            <a:rect b="b" l="l" r="r" t="t"/>
            <a:pathLst>
              <a:path extrusionOk="0" h="1701" w="1906">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6" name="Google Shape;4106;p101"/>
          <p:cNvSpPr/>
          <p:nvPr/>
        </p:nvSpPr>
        <p:spPr>
          <a:xfrm>
            <a:off x="1110593" y="1322598"/>
            <a:ext cx="166606" cy="158128"/>
          </a:xfrm>
          <a:custGeom>
            <a:rect b="b" l="l" r="r" t="t"/>
            <a:pathLst>
              <a:path extrusionOk="0" h="1771" w="1866">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7" name="Google Shape;4107;p101"/>
          <p:cNvSpPr/>
          <p:nvPr/>
        </p:nvSpPr>
        <p:spPr>
          <a:xfrm>
            <a:off x="629254" y="811880"/>
            <a:ext cx="99017" cy="84377"/>
          </a:xfrm>
          <a:custGeom>
            <a:rect b="b" l="l" r="r" t="t"/>
            <a:pathLst>
              <a:path extrusionOk="0" h="945" w="1109">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8" name="Google Shape;4108;p101"/>
          <p:cNvSpPr/>
          <p:nvPr/>
        </p:nvSpPr>
        <p:spPr>
          <a:xfrm>
            <a:off x="775504" y="649200"/>
            <a:ext cx="201963" cy="147682"/>
          </a:xfrm>
          <a:custGeom>
            <a:rect b="b" l="l" r="r" t="t"/>
            <a:pathLst>
              <a:path extrusionOk="0" h="1654" w="2262">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9" name="Google Shape;4109;p101"/>
          <p:cNvSpPr/>
          <p:nvPr/>
        </p:nvSpPr>
        <p:spPr>
          <a:xfrm>
            <a:off x="957200" y="1334206"/>
            <a:ext cx="74017" cy="60716"/>
          </a:xfrm>
          <a:custGeom>
            <a:rect b="b" l="l" r="r" t="t"/>
            <a:pathLst>
              <a:path extrusionOk="0" h="680" w="829">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0" name="Google Shape;4110;p101"/>
          <p:cNvSpPr/>
          <p:nvPr/>
        </p:nvSpPr>
        <p:spPr>
          <a:xfrm>
            <a:off x="1039611" y="820987"/>
            <a:ext cx="116428" cy="79644"/>
          </a:xfrm>
          <a:custGeom>
            <a:rect b="b" l="l" r="r" t="t"/>
            <a:pathLst>
              <a:path extrusionOk="0" h="892" w="1304">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1" name="Google Shape;4111;p101"/>
          <p:cNvSpPr/>
          <p:nvPr/>
        </p:nvSpPr>
        <p:spPr>
          <a:xfrm rot="-7617272">
            <a:off x="7951637" y="4352681"/>
            <a:ext cx="1775213" cy="1414796"/>
          </a:xfrm>
          <a:custGeom>
            <a:rect b="b" l="l" r="r" t="t"/>
            <a:pathLst>
              <a:path extrusionOk="0" h="10320" w="12949">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2" name="Google Shape;4112;p101"/>
          <p:cNvSpPr/>
          <p:nvPr/>
        </p:nvSpPr>
        <p:spPr>
          <a:xfrm rot="-7617272">
            <a:off x="8569907" y="4596201"/>
            <a:ext cx="212219" cy="57442"/>
          </a:xfrm>
          <a:custGeom>
            <a:rect b="b" l="l" r="r" t="t"/>
            <a:pathLst>
              <a:path extrusionOk="0" h="419" w="1548">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3" name="Google Shape;4113;p101"/>
          <p:cNvSpPr/>
          <p:nvPr/>
        </p:nvSpPr>
        <p:spPr>
          <a:xfrm rot="-7617272">
            <a:off x="8424767" y="4455423"/>
            <a:ext cx="175753" cy="54700"/>
          </a:xfrm>
          <a:custGeom>
            <a:rect b="b" l="l" r="r" t="t"/>
            <a:pathLst>
              <a:path extrusionOk="0" h="399" w="1282">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4" name="Google Shape;4114;p101"/>
          <p:cNvSpPr/>
          <p:nvPr/>
        </p:nvSpPr>
        <p:spPr>
          <a:xfrm rot="-7617272">
            <a:off x="8582980" y="4366644"/>
            <a:ext cx="160261" cy="51684"/>
          </a:xfrm>
          <a:custGeom>
            <a:rect b="b" l="l" r="r" t="t"/>
            <a:pathLst>
              <a:path extrusionOk="0" h="377" w="1169">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5" name="Google Shape;4115;p101"/>
          <p:cNvSpPr/>
          <p:nvPr/>
        </p:nvSpPr>
        <p:spPr>
          <a:xfrm rot="-7617272">
            <a:off x="8440250" y="4279987"/>
            <a:ext cx="160261" cy="51684"/>
          </a:xfrm>
          <a:custGeom>
            <a:rect b="b" l="l" r="r" t="t"/>
            <a:pathLst>
              <a:path extrusionOk="0" h="377" w="1169">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6" name="Google Shape;4116;p101"/>
          <p:cNvSpPr/>
          <p:nvPr/>
        </p:nvSpPr>
        <p:spPr>
          <a:xfrm rot="-7617272">
            <a:off x="8283637" y="4424819"/>
            <a:ext cx="199196" cy="68546"/>
          </a:xfrm>
          <a:custGeom>
            <a:rect b="b" l="l" r="r" t="t"/>
            <a:pathLst>
              <a:path extrusionOk="0" h="500" w="1453">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7" name="Google Shape;4117;p101"/>
          <p:cNvSpPr/>
          <p:nvPr/>
        </p:nvSpPr>
        <p:spPr>
          <a:xfrm rot="-7617272">
            <a:off x="8210866" y="4101533"/>
            <a:ext cx="144633" cy="66216"/>
          </a:xfrm>
          <a:custGeom>
            <a:rect b="b" l="l" r="r" t="t"/>
            <a:pathLst>
              <a:path extrusionOk="0" h="483" w="1055">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8" name="Google Shape;4118;p101"/>
          <p:cNvSpPr/>
          <p:nvPr/>
        </p:nvSpPr>
        <p:spPr>
          <a:xfrm rot="-7617272">
            <a:off x="8485610" y="4058069"/>
            <a:ext cx="134762" cy="51547"/>
          </a:xfrm>
          <a:custGeom>
            <a:rect b="b" l="l" r="r" t="t"/>
            <a:pathLst>
              <a:path extrusionOk="0" h="376" w="983">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9" name="Google Shape;4119;p101"/>
          <p:cNvSpPr/>
          <p:nvPr/>
        </p:nvSpPr>
        <p:spPr>
          <a:xfrm rot="-7617272">
            <a:off x="8255710" y="3944564"/>
            <a:ext cx="126674" cy="58401"/>
          </a:xfrm>
          <a:custGeom>
            <a:rect b="b" l="l" r="r" t="t"/>
            <a:pathLst>
              <a:path extrusionOk="0" h="426" w="924">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0" name="Google Shape;4120;p101"/>
          <p:cNvSpPr/>
          <p:nvPr/>
        </p:nvSpPr>
        <p:spPr>
          <a:xfrm rot="-7617272">
            <a:off x="8808025" y="4301835"/>
            <a:ext cx="152721" cy="57853"/>
          </a:xfrm>
          <a:custGeom>
            <a:rect b="b" l="l" r="r" t="t"/>
            <a:pathLst>
              <a:path extrusionOk="0" h="422" w="1114">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1" name="Google Shape;4121;p101"/>
          <p:cNvSpPr/>
          <p:nvPr/>
        </p:nvSpPr>
        <p:spPr>
          <a:xfrm rot="-7617272">
            <a:off x="8854309" y="4586749"/>
            <a:ext cx="165060" cy="59635"/>
          </a:xfrm>
          <a:custGeom>
            <a:rect b="b" l="l" r="r" t="t"/>
            <a:pathLst>
              <a:path extrusionOk="0" h="435" w="1204">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2" name="Google Shape;4122;p101"/>
          <p:cNvSpPr/>
          <p:nvPr/>
        </p:nvSpPr>
        <p:spPr>
          <a:xfrm rot="-7617272">
            <a:off x="8656569" y="4127802"/>
            <a:ext cx="162592" cy="70877"/>
          </a:xfrm>
          <a:custGeom>
            <a:rect b="b" l="l" r="r" t="t"/>
            <a:pathLst>
              <a:path extrusionOk="0" h="517" w="1186">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3" name="Google Shape;4123;p101"/>
          <p:cNvSpPr/>
          <p:nvPr/>
        </p:nvSpPr>
        <p:spPr>
          <a:xfrm rot="-7617272">
            <a:off x="8478683" y="3853648"/>
            <a:ext cx="131609" cy="56482"/>
          </a:xfrm>
          <a:custGeom>
            <a:rect b="b" l="l" r="r" t="t"/>
            <a:pathLst>
              <a:path extrusionOk="0" h="412" w="96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4" name="Google Shape;4124;p101"/>
          <p:cNvSpPr/>
          <p:nvPr/>
        </p:nvSpPr>
        <p:spPr>
          <a:xfrm rot="-7617272">
            <a:off x="8477290" y="4743107"/>
            <a:ext cx="173148" cy="71151"/>
          </a:xfrm>
          <a:custGeom>
            <a:rect b="b" l="l" r="r" t="t"/>
            <a:pathLst>
              <a:path extrusionOk="0" h="519" w="1263">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5" name="Google Shape;4125;p101"/>
          <p:cNvSpPr/>
          <p:nvPr/>
        </p:nvSpPr>
        <p:spPr>
          <a:xfrm rot="-7617272">
            <a:off x="8705790" y="3887816"/>
            <a:ext cx="127222" cy="63200"/>
          </a:xfrm>
          <a:custGeom>
            <a:rect b="b" l="l" r="r" t="t"/>
            <a:pathLst>
              <a:path extrusionOk="0" h="461" w="928">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6" name="Google Shape;4126;p101"/>
          <p:cNvSpPr/>
          <p:nvPr/>
        </p:nvSpPr>
        <p:spPr>
          <a:xfrm rot="-7617272">
            <a:off x="8812929" y="4769773"/>
            <a:ext cx="165197" cy="66079"/>
          </a:xfrm>
          <a:custGeom>
            <a:rect b="b" l="l" r="r" t="t"/>
            <a:pathLst>
              <a:path extrusionOk="0" h="482" w="1205">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7" name="Google Shape;4127;p101"/>
          <p:cNvSpPr/>
          <p:nvPr/>
        </p:nvSpPr>
        <p:spPr>
          <a:xfrm rot="-7617272">
            <a:off x="8935557" y="4155571"/>
            <a:ext cx="144633" cy="58401"/>
          </a:xfrm>
          <a:custGeom>
            <a:rect b="b" l="l" r="r" t="t"/>
            <a:pathLst>
              <a:path extrusionOk="0" h="426" w="1055">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8" name="Google Shape;4128;p101"/>
          <p:cNvSpPr/>
          <p:nvPr/>
        </p:nvSpPr>
        <p:spPr>
          <a:xfrm rot="-7617272">
            <a:off x="8982770" y="4496769"/>
            <a:ext cx="162592" cy="57442"/>
          </a:xfrm>
          <a:custGeom>
            <a:rect b="b" l="l" r="r" t="t"/>
            <a:pathLst>
              <a:path extrusionOk="0" h="419" w="1186">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8_1">
    <p:spTree>
      <p:nvGrpSpPr>
        <p:cNvPr id="4129" name="Shape 4129"/>
        <p:cNvGrpSpPr/>
        <p:nvPr/>
      </p:nvGrpSpPr>
      <p:grpSpPr>
        <a:xfrm>
          <a:off x="0" y="0"/>
          <a:ext cx="0" cy="0"/>
          <a:chOff x="0" y="0"/>
          <a:chExt cx="0" cy="0"/>
        </a:xfrm>
      </p:grpSpPr>
      <p:sp>
        <p:nvSpPr>
          <p:cNvPr id="4130" name="Google Shape;4130;p102"/>
          <p:cNvSpPr txBox="1"/>
          <p:nvPr>
            <p:ph idx="1" type="subTitle"/>
          </p:nvPr>
        </p:nvSpPr>
        <p:spPr>
          <a:xfrm>
            <a:off x="980975" y="3796167"/>
            <a:ext cx="1716900" cy="69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131" name="Google Shape;4131;p102"/>
          <p:cNvSpPr txBox="1"/>
          <p:nvPr>
            <p:ph type="title"/>
          </p:nvPr>
        </p:nvSpPr>
        <p:spPr>
          <a:xfrm>
            <a:off x="980975" y="3569324"/>
            <a:ext cx="1716900" cy="2430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1800"/>
              <a:buNone/>
              <a:defRPr sz="1800">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4132" name="Google Shape;4132;p102"/>
          <p:cNvSpPr txBox="1"/>
          <p:nvPr>
            <p:ph hasCustomPrompt="1" idx="2" type="title"/>
          </p:nvPr>
        </p:nvSpPr>
        <p:spPr>
          <a:xfrm>
            <a:off x="980984" y="3129813"/>
            <a:ext cx="1716900" cy="4395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4800"/>
              <a:buNone/>
              <a:defRPr sz="3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133" name="Google Shape;4133;p102"/>
          <p:cNvSpPr txBox="1"/>
          <p:nvPr>
            <p:ph idx="3" type="subTitle"/>
          </p:nvPr>
        </p:nvSpPr>
        <p:spPr>
          <a:xfrm>
            <a:off x="980975" y="2132567"/>
            <a:ext cx="1716900" cy="69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134" name="Google Shape;4134;p102"/>
          <p:cNvSpPr txBox="1"/>
          <p:nvPr>
            <p:ph idx="4" type="title"/>
          </p:nvPr>
        </p:nvSpPr>
        <p:spPr>
          <a:xfrm>
            <a:off x="980977" y="1905724"/>
            <a:ext cx="1716900" cy="2430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1800"/>
              <a:buNone/>
              <a:defRPr sz="1800">
                <a:solidFill>
                  <a:schemeClr val="accent4"/>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4135" name="Google Shape;4135;p102"/>
          <p:cNvSpPr txBox="1"/>
          <p:nvPr>
            <p:ph hasCustomPrompt="1" idx="5" type="title"/>
          </p:nvPr>
        </p:nvSpPr>
        <p:spPr>
          <a:xfrm>
            <a:off x="980984" y="1466213"/>
            <a:ext cx="1716900" cy="4395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4800"/>
              <a:buNone/>
              <a:defRPr sz="3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136" name="Google Shape;4136;p102"/>
          <p:cNvSpPr txBox="1"/>
          <p:nvPr>
            <p:ph idx="6" type="subTitle"/>
          </p:nvPr>
        </p:nvSpPr>
        <p:spPr>
          <a:xfrm>
            <a:off x="6450375" y="2132567"/>
            <a:ext cx="1716900" cy="698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137" name="Google Shape;4137;p102"/>
          <p:cNvSpPr txBox="1"/>
          <p:nvPr>
            <p:ph idx="7" type="title"/>
          </p:nvPr>
        </p:nvSpPr>
        <p:spPr>
          <a:xfrm>
            <a:off x="6450380" y="1905724"/>
            <a:ext cx="1716900" cy="2430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None/>
              <a:defRPr sz="1800">
                <a:solidFill>
                  <a:schemeClr val="accent5"/>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4138" name="Google Shape;4138;p102"/>
          <p:cNvSpPr txBox="1"/>
          <p:nvPr>
            <p:ph hasCustomPrompt="1" idx="8" type="title"/>
          </p:nvPr>
        </p:nvSpPr>
        <p:spPr>
          <a:xfrm>
            <a:off x="6450385" y="1466213"/>
            <a:ext cx="1716900" cy="4395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sz="3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139" name="Google Shape;4139;p102"/>
          <p:cNvSpPr txBox="1"/>
          <p:nvPr>
            <p:ph idx="9" type="subTitle"/>
          </p:nvPr>
        </p:nvSpPr>
        <p:spPr>
          <a:xfrm>
            <a:off x="6450359" y="3796167"/>
            <a:ext cx="1716900" cy="698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solidFill>
                  <a:srgbClr val="424242"/>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140" name="Google Shape;4140;p102"/>
          <p:cNvSpPr txBox="1"/>
          <p:nvPr>
            <p:ph idx="13" type="title"/>
          </p:nvPr>
        </p:nvSpPr>
        <p:spPr>
          <a:xfrm>
            <a:off x="6450364" y="3569324"/>
            <a:ext cx="1716900" cy="2430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None/>
              <a:defRPr sz="1800">
                <a:solidFill>
                  <a:schemeClr val="accen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4141" name="Google Shape;4141;p102"/>
          <p:cNvSpPr txBox="1"/>
          <p:nvPr>
            <p:ph hasCustomPrompt="1" idx="14" type="title"/>
          </p:nvPr>
        </p:nvSpPr>
        <p:spPr>
          <a:xfrm>
            <a:off x="6450369" y="3129813"/>
            <a:ext cx="1716900" cy="4395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sz="3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142" name="Google Shape;4142;p102"/>
          <p:cNvSpPr txBox="1"/>
          <p:nvPr>
            <p:ph idx="15"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p:txBody>
      </p:sp>
      <p:sp>
        <p:nvSpPr>
          <p:cNvPr id="4143" name="Google Shape;4143;p102"/>
          <p:cNvSpPr/>
          <p:nvPr/>
        </p:nvSpPr>
        <p:spPr>
          <a:xfrm>
            <a:off x="699345" y="2871603"/>
            <a:ext cx="41305" cy="32201"/>
          </a:xfrm>
          <a:custGeom>
            <a:rect b="b" l="l" r="r" t="t"/>
            <a:pathLst>
              <a:path extrusionOk="0" h="191" w="245">
                <a:moveTo>
                  <a:pt x="131" y="1"/>
                </a:moveTo>
                <a:cubicBezTo>
                  <a:pt x="0" y="1"/>
                  <a:pt x="0" y="191"/>
                  <a:pt x="131" y="191"/>
                </a:cubicBezTo>
                <a:cubicBezTo>
                  <a:pt x="244" y="191"/>
                  <a:pt x="244" y="1"/>
                  <a:pt x="1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4" name="Google Shape;4144;p102"/>
          <p:cNvSpPr/>
          <p:nvPr/>
        </p:nvSpPr>
        <p:spPr>
          <a:xfrm>
            <a:off x="688821" y="4074330"/>
            <a:ext cx="44508" cy="35404"/>
          </a:xfrm>
          <a:custGeom>
            <a:rect b="b" l="l" r="r" t="t"/>
            <a:pathLst>
              <a:path extrusionOk="0" h="210" w="264">
                <a:moveTo>
                  <a:pt x="132" y="1"/>
                </a:moveTo>
                <a:cubicBezTo>
                  <a:pt x="1" y="1"/>
                  <a:pt x="1" y="209"/>
                  <a:pt x="132" y="209"/>
                </a:cubicBezTo>
                <a:cubicBezTo>
                  <a:pt x="263" y="209"/>
                  <a:pt x="263"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5" name="Google Shape;4145;p102"/>
          <p:cNvSpPr/>
          <p:nvPr/>
        </p:nvSpPr>
        <p:spPr>
          <a:xfrm>
            <a:off x="373351" y="4326533"/>
            <a:ext cx="41305" cy="35236"/>
          </a:xfrm>
          <a:custGeom>
            <a:rect b="b" l="l" r="r" t="t"/>
            <a:pathLst>
              <a:path extrusionOk="0" h="209" w="245">
                <a:moveTo>
                  <a:pt x="132" y="1"/>
                </a:moveTo>
                <a:cubicBezTo>
                  <a:pt x="1" y="1"/>
                  <a:pt x="1" y="209"/>
                  <a:pt x="132" y="209"/>
                </a:cubicBezTo>
                <a:cubicBezTo>
                  <a:pt x="245" y="209"/>
                  <a:pt x="245" y="1"/>
                  <a:pt x="13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6" name="Google Shape;4146;p102"/>
          <p:cNvSpPr/>
          <p:nvPr/>
        </p:nvSpPr>
        <p:spPr>
          <a:xfrm>
            <a:off x="421400" y="4240382"/>
            <a:ext cx="41305" cy="32201"/>
          </a:xfrm>
          <a:custGeom>
            <a:rect b="b" l="l" r="r" t="t"/>
            <a:pathLst>
              <a:path extrusionOk="0" h="191" w="245">
                <a:moveTo>
                  <a:pt x="114" y="0"/>
                </a:moveTo>
                <a:cubicBezTo>
                  <a:pt x="1" y="0"/>
                  <a:pt x="1" y="190"/>
                  <a:pt x="114" y="190"/>
                </a:cubicBezTo>
                <a:cubicBezTo>
                  <a:pt x="245" y="190"/>
                  <a:pt x="245" y="0"/>
                  <a:pt x="11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7" name="Google Shape;4147;p102"/>
          <p:cNvSpPr/>
          <p:nvPr/>
        </p:nvSpPr>
        <p:spPr>
          <a:xfrm>
            <a:off x="481756" y="4326533"/>
            <a:ext cx="41305" cy="35236"/>
          </a:xfrm>
          <a:custGeom>
            <a:rect b="b" l="l" r="r" t="t"/>
            <a:pathLst>
              <a:path extrusionOk="0" h="209" w="245">
                <a:moveTo>
                  <a:pt x="131" y="1"/>
                </a:moveTo>
                <a:cubicBezTo>
                  <a:pt x="0" y="1"/>
                  <a:pt x="0" y="209"/>
                  <a:pt x="131" y="209"/>
                </a:cubicBezTo>
                <a:cubicBezTo>
                  <a:pt x="244" y="209"/>
                  <a:pt x="244" y="1"/>
                  <a:pt x="1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8" name="Google Shape;4148;p102"/>
          <p:cNvSpPr/>
          <p:nvPr/>
        </p:nvSpPr>
        <p:spPr>
          <a:xfrm>
            <a:off x="832183" y="2041053"/>
            <a:ext cx="86319" cy="66594"/>
          </a:xfrm>
          <a:custGeom>
            <a:rect b="b" l="l" r="r" t="t"/>
            <a:pathLst>
              <a:path extrusionOk="0" h="395" w="512">
                <a:moveTo>
                  <a:pt x="250" y="1"/>
                </a:moveTo>
                <a:cubicBezTo>
                  <a:pt x="1" y="1"/>
                  <a:pt x="1" y="394"/>
                  <a:pt x="250" y="394"/>
                </a:cubicBezTo>
                <a:cubicBezTo>
                  <a:pt x="512" y="394"/>
                  <a:pt x="512" y="1"/>
                  <a:pt x="2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9" name="Google Shape;4149;p102"/>
          <p:cNvSpPr/>
          <p:nvPr/>
        </p:nvSpPr>
        <p:spPr>
          <a:xfrm>
            <a:off x="481757" y="1521554"/>
            <a:ext cx="177865" cy="171459"/>
          </a:xfrm>
          <a:custGeom>
            <a:rect b="b" l="l" r="r" t="t"/>
            <a:pathLst>
              <a:path extrusionOk="0" h="1017" w="1055">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0" name="Google Shape;4150;p102"/>
          <p:cNvSpPr/>
          <p:nvPr/>
        </p:nvSpPr>
        <p:spPr>
          <a:xfrm>
            <a:off x="558499" y="403502"/>
            <a:ext cx="174830" cy="177528"/>
          </a:xfrm>
          <a:custGeom>
            <a:rect b="b" l="l" r="r" t="t"/>
            <a:pathLst>
              <a:path extrusionOk="0" h="1053" w="1037">
                <a:moveTo>
                  <a:pt x="750" y="0"/>
                </a:moveTo>
                <a:cubicBezTo>
                  <a:pt x="739" y="0"/>
                  <a:pt x="729" y="2"/>
                  <a:pt x="720" y="5"/>
                </a:cubicBezTo>
                <a:cubicBezTo>
                  <a:pt x="625" y="64"/>
                  <a:pt x="530" y="118"/>
                  <a:pt x="435" y="177"/>
                </a:cubicBezTo>
                <a:cubicBezTo>
                  <a:pt x="398" y="154"/>
                  <a:pt x="358" y="136"/>
                  <a:pt x="303" y="118"/>
                </a:cubicBezTo>
                <a:cubicBezTo>
                  <a:pt x="292" y="113"/>
                  <a:pt x="280" y="110"/>
                  <a:pt x="269" y="110"/>
                </a:cubicBezTo>
                <a:cubicBezTo>
                  <a:pt x="207" y="110"/>
                  <a:pt x="157" y="188"/>
                  <a:pt x="172" y="249"/>
                </a:cubicBezTo>
                <a:cubicBezTo>
                  <a:pt x="190" y="290"/>
                  <a:pt x="208" y="326"/>
                  <a:pt x="227" y="362"/>
                </a:cubicBezTo>
                <a:cubicBezTo>
                  <a:pt x="154" y="421"/>
                  <a:pt x="95" y="494"/>
                  <a:pt x="41" y="552"/>
                </a:cubicBezTo>
                <a:cubicBezTo>
                  <a:pt x="0" y="589"/>
                  <a:pt x="18" y="666"/>
                  <a:pt x="59" y="702"/>
                </a:cubicBezTo>
                <a:cubicBezTo>
                  <a:pt x="77" y="720"/>
                  <a:pt x="113" y="742"/>
                  <a:pt x="154" y="742"/>
                </a:cubicBezTo>
                <a:cubicBezTo>
                  <a:pt x="227" y="720"/>
                  <a:pt x="303" y="720"/>
                  <a:pt x="358" y="702"/>
                </a:cubicBezTo>
                <a:cubicBezTo>
                  <a:pt x="417" y="815"/>
                  <a:pt x="471" y="910"/>
                  <a:pt x="548" y="1005"/>
                </a:cubicBezTo>
                <a:cubicBezTo>
                  <a:pt x="563" y="1038"/>
                  <a:pt x="594" y="1053"/>
                  <a:pt x="625" y="1053"/>
                </a:cubicBezTo>
                <a:cubicBezTo>
                  <a:pt x="665" y="1053"/>
                  <a:pt x="707" y="1028"/>
                  <a:pt x="720" y="987"/>
                </a:cubicBezTo>
                <a:cubicBezTo>
                  <a:pt x="738" y="874"/>
                  <a:pt x="774" y="761"/>
                  <a:pt x="810" y="629"/>
                </a:cubicBezTo>
                <a:cubicBezTo>
                  <a:pt x="851" y="629"/>
                  <a:pt x="887" y="629"/>
                  <a:pt x="923" y="607"/>
                </a:cubicBezTo>
                <a:cubicBezTo>
                  <a:pt x="1036" y="589"/>
                  <a:pt x="1036" y="457"/>
                  <a:pt x="946" y="421"/>
                </a:cubicBezTo>
                <a:cubicBezTo>
                  <a:pt x="923" y="403"/>
                  <a:pt x="887" y="403"/>
                  <a:pt x="869" y="381"/>
                </a:cubicBezTo>
                <a:cubicBezTo>
                  <a:pt x="869" y="290"/>
                  <a:pt x="869" y="195"/>
                  <a:pt x="851" y="82"/>
                </a:cubicBezTo>
                <a:cubicBezTo>
                  <a:pt x="851" y="33"/>
                  <a:pt x="799" y="0"/>
                  <a:pt x="75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1" name="Google Shape;4151;p102"/>
          <p:cNvSpPr/>
          <p:nvPr/>
        </p:nvSpPr>
        <p:spPr>
          <a:xfrm>
            <a:off x="271005" y="2959035"/>
            <a:ext cx="89354" cy="66594"/>
          </a:xfrm>
          <a:custGeom>
            <a:rect b="b" l="l" r="r" t="t"/>
            <a:pathLst>
              <a:path extrusionOk="0" h="395" w="530">
                <a:moveTo>
                  <a:pt x="267" y="1"/>
                </a:moveTo>
                <a:cubicBezTo>
                  <a:pt x="0" y="1"/>
                  <a:pt x="0" y="394"/>
                  <a:pt x="267" y="394"/>
                </a:cubicBezTo>
                <a:cubicBezTo>
                  <a:pt x="529" y="394"/>
                  <a:pt x="529" y="1"/>
                  <a:pt x="26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2" name="Google Shape;4152;p102"/>
          <p:cNvSpPr/>
          <p:nvPr/>
        </p:nvSpPr>
        <p:spPr>
          <a:xfrm>
            <a:off x="287022" y="3146678"/>
            <a:ext cx="86319" cy="69629"/>
          </a:xfrm>
          <a:custGeom>
            <a:rect b="b" l="l" r="r" t="t"/>
            <a:pathLst>
              <a:path extrusionOk="0" h="413" w="512">
                <a:moveTo>
                  <a:pt x="244" y="1"/>
                </a:moveTo>
                <a:cubicBezTo>
                  <a:pt x="0" y="1"/>
                  <a:pt x="0" y="412"/>
                  <a:pt x="244" y="412"/>
                </a:cubicBezTo>
                <a:cubicBezTo>
                  <a:pt x="511" y="412"/>
                  <a:pt x="511" y="1"/>
                  <a:pt x="24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3" name="Google Shape;4153;p102"/>
          <p:cNvSpPr/>
          <p:nvPr/>
        </p:nvSpPr>
        <p:spPr>
          <a:xfrm flipH="1">
            <a:off x="8796567" y="2775155"/>
            <a:ext cx="44508" cy="35236"/>
          </a:xfrm>
          <a:custGeom>
            <a:rect b="b" l="l" r="r" t="t"/>
            <a:pathLst>
              <a:path extrusionOk="0" h="209" w="264">
                <a:moveTo>
                  <a:pt x="132" y="1"/>
                </a:moveTo>
                <a:cubicBezTo>
                  <a:pt x="1" y="1"/>
                  <a:pt x="1" y="209"/>
                  <a:pt x="132" y="209"/>
                </a:cubicBezTo>
                <a:cubicBezTo>
                  <a:pt x="263" y="209"/>
                  <a:pt x="263"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4" name="Google Shape;4154;p102"/>
          <p:cNvSpPr/>
          <p:nvPr/>
        </p:nvSpPr>
        <p:spPr>
          <a:xfrm flipH="1">
            <a:off x="8601209" y="3193078"/>
            <a:ext cx="41305" cy="32201"/>
          </a:xfrm>
          <a:custGeom>
            <a:rect b="b" l="l" r="r" t="t"/>
            <a:pathLst>
              <a:path extrusionOk="0" h="191" w="245">
                <a:moveTo>
                  <a:pt x="131" y="1"/>
                </a:moveTo>
                <a:cubicBezTo>
                  <a:pt x="0" y="1"/>
                  <a:pt x="0" y="191"/>
                  <a:pt x="131" y="191"/>
                </a:cubicBezTo>
                <a:cubicBezTo>
                  <a:pt x="244" y="191"/>
                  <a:pt x="244" y="1"/>
                  <a:pt x="1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5" name="Google Shape;4155;p102"/>
          <p:cNvSpPr/>
          <p:nvPr/>
        </p:nvSpPr>
        <p:spPr>
          <a:xfrm flipH="1">
            <a:off x="8750941" y="4707808"/>
            <a:ext cx="41305" cy="35236"/>
          </a:xfrm>
          <a:custGeom>
            <a:rect b="b" l="l" r="r" t="t"/>
            <a:pathLst>
              <a:path extrusionOk="0" h="209" w="245">
                <a:moveTo>
                  <a:pt x="132" y="1"/>
                </a:moveTo>
                <a:cubicBezTo>
                  <a:pt x="1" y="1"/>
                  <a:pt x="1" y="209"/>
                  <a:pt x="132" y="209"/>
                </a:cubicBezTo>
                <a:cubicBezTo>
                  <a:pt x="245" y="209"/>
                  <a:pt x="245"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6" name="Google Shape;4156;p102"/>
          <p:cNvSpPr/>
          <p:nvPr/>
        </p:nvSpPr>
        <p:spPr>
          <a:xfrm flipH="1">
            <a:off x="8702892" y="4621657"/>
            <a:ext cx="41305" cy="32201"/>
          </a:xfrm>
          <a:custGeom>
            <a:rect b="b" l="l" r="r" t="t"/>
            <a:pathLst>
              <a:path extrusionOk="0" h="191" w="245">
                <a:moveTo>
                  <a:pt x="114" y="0"/>
                </a:moveTo>
                <a:cubicBezTo>
                  <a:pt x="1" y="0"/>
                  <a:pt x="1" y="190"/>
                  <a:pt x="114" y="190"/>
                </a:cubicBezTo>
                <a:cubicBezTo>
                  <a:pt x="245" y="190"/>
                  <a:pt x="245" y="0"/>
                  <a:pt x="1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7" name="Google Shape;4157;p102"/>
          <p:cNvSpPr/>
          <p:nvPr/>
        </p:nvSpPr>
        <p:spPr>
          <a:xfrm flipH="1">
            <a:off x="8642536" y="4707808"/>
            <a:ext cx="41305" cy="35236"/>
          </a:xfrm>
          <a:custGeom>
            <a:rect b="b" l="l" r="r" t="t"/>
            <a:pathLst>
              <a:path extrusionOk="0" h="209" w="245">
                <a:moveTo>
                  <a:pt x="131" y="1"/>
                </a:moveTo>
                <a:cubicBezTo>
                  <a:pt x="0" y="1"/>
                  <a:pt x="0" y="209"/>
                  <a:pt x="131" y="209"/>
                </a:cubicBezTo>
                <a:cubicBezTo>
                  <a:pt x="244" y="209"/>
                  <a:pt x="244" y="1"/>
                  <a:pt x="1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8" name="Google Shape;4158;p102"/>
          <p:cNvSpPr/>
          <p:nvPr/>
        </p:nvSpPr>
        <p:spPr>
          <a:xfrm flipH="1">
            <a:off x="8618795" y="2437403"/>
            <a:ext cx="86319" cy="66594"/>
          </a:xfrm>
          <a:custGeom>
            <a:rect b="b" l="l" r="r" t="t"/>
            <a:pathLst>
              <a:path extrusionOk="0" h="395" w="512">
                <a:moveTo>
                  <a:pt x="250" y="1"/>
                </a:moveTo>
                <a:cubicBezTo>
                  <a:pt x="1" y="1"/>
                  <a:pt x="1" y="394"/>
                  <a:pt x="250" y="394"/>
                </a:cubicBezTo>
                <a:cubicBezTo>
                  <a:pt x="512" y="394"/>
                  <a:pt x="512" y="1"/>
                  <a:pt x="2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9" name="Google Shape;4159;p102"/>
          <p:cNvSpPr/>
          <p:nvPr/>
        </p:nvSpPr>
        <p:spPr>
          <a:xfrm flipH="1">
            <a:off x="8782126" y="368541"/>
            <a:ext cx="177865" cy="171459"/>
          </a:xfrm>
          <a:custGeom>
            <a:rect b="b" l="l" r="r" t="t"/>
            <a:pathLst>
              <a:path extrusionOk="0" h="1017" w="1055">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0" name="Google Shape;4160;p102"/>
          <p:cNvSpPr/>
          <p:nvPr/>
        </p:nvSpPr>
        <p:spPr>
          <a:xfrm flipH="1">
            <a:off x="8642519" y="1381852"/>
            <a:ext cx="174830" cy="177528"/>
          </a:xfrm>
          <a:custGeom>
            <a:rect b="b" l="l" r="r" t="t"/>
            <a:pathLst>
              <a:path extrusionOk="0" h="1053" w="1037">
                <a:moveTo>
                  <a:pt x="750" y="0"/>
                </a:moveTo>
                <a:cubicBezTo>
                  <a:pt x="739" y="0"/>
                  <a:pt x="729" y="2"/>
                  <a:pt x="720" y="5"/>
                </a:cubicBezTo>
                <a:cubicBezTo>
                  <a:pt x="625" y="64"/>
                  <a:pt x="530" y="118"/>
                  <a:pt x="435" y="177"/>
                </a:cubicBezTo>
                <a:cubicBezTo>
                  <a:pt x="398" y="154"/>
                  <a:pt x="358" y="136"/>
                  <a:pt x="303" y="118"/>
                </a:cubicBezTo>
                <a:cubicBezTo>
                  <a:pt x="292" y="113"/>
                  <a:pt x="280" y="110"/>
                  <a:pt x="269" y="110"/>
                </a:cubicBezTo>
                <a:cubicBezTo>
                  <a:pt x="207" y="110"/>
                  <a:pt x="157" y="188"/>
                  <a:pt x="172" y="249"/>
                </a:cubicBezTo>
                <a:cubicBezTo>
                  <a:pt x="190" y="290"/>
                  <a:pt x="208" y="326"/>
                  <a:pt x="227" y="362"/>
                </a:cubicBezTo>
                <a:cubicBezTo>
                  <a:pt x="154" y="421"/>
                  <a:pt x="95" y="494"/>
                  <a:pt x="41" y="552"/>
                </a:cubicBezTo>
                <a:cubicBezTo>
                  <a:pt x="0" y="589"/>
                  <a:pt x="18" y="666"/>
                  <a:pt x="59" y="702"/>
                </a:cubicBezTo>
                <a:cubicBezTo>
                  <a:pt x="77" y="720"/>
                  <a:pt x="113" y="742"/>
                  <a:pt x="154" y="742"/>
                </a:cubicBezTo>
                <a:cubicBezTo>
                  <a:pt x="227" y="720"/>
                  <a:pt x="303" y="720"/>
                  <a:pt x="358" y="702"/>
                </a:cubicBezTo>
                <a:cubicBezTo>
                  <a:pt x="417" y="815"/>
                  <a:pt x="471" y="910"/>
                  <a:pt x="548" y="1005"/>
                </a:cubicBezTo>
                <a:cubicBezTo>
                  <a:pt x="563" y="1038"/>
                  <a:pt x="594" y="1053"/>
                  <a:pt x="625" y="1053"/>
                </a:cubicBezTo>
                <a:cubicBezTo>
                  <a:pt x="665" y="1053"/>
                  <a:pt x="707" y="1028"/>
                  <a:pt x="720" y="987"/>
                </a:cubicBezTo>
                <a:cubicBezTo>
                  <a:pt x="738" y="874"/>
                  <a:pt x="774" y="761"/>
                  <a:pt x="810" y="629"/>
                </a:cubicBezTo>
                <a:cubicBezTo>
                  <a:pt x="851" y="629"/>
                  <a:pt x="887" y="629"/>
                  <a:pt x="923" y="607"/>
                </a:cubicBezTo>
                <a:cubicBezTo>
                  <a:pt x="1036" y="589"/>
                  <a:pt x="1036" y="457"/>
                  <a:pt x="946" y="421"/>
                </a:cubicBezTo>
                <a:cubicBezTo>
                  <a:pt x="923" y="403"/>
                  <a:pt x="887" y="403"/>
                  <a:pt x="869" y="381"/>
                </a:cubicBezTo>
                <a:cubicBezTo>
                  <a:pt x="869" y="290"/>
                  <a:pt x="869" y="195"/>
                  <a:pt x="851" y="82"/>
                </a:cubicBezTo>
                <a:cubicBezTo>
                  <a:pt x="851" y="33"/>
                  <a:pt x="799" y="0"/>
                  <a:pt x="75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1" name="Google Shape;4161;p102"/>
          <p:cNvSpPr/>
          <p:nvPr/>
        </p:nvSpPr>
        <p:spPr>
          <a:xfrm flipH="1">
            <a:off x="8814163" y="3923010"/>
            <a:ext cx="89354" cy="66594"/>
          </a:xfrm>
          <a:custGeom>
            <a:rect b="b" l="l" r="r" t="t"/>
            <a:pathLst>
              <a:path extrusionOk="0" h="395" w="530">
                <a:moveTo>
                  <a:pt x="267" y="1"/>
                </a:moveTo>
                <a:cubicBezTo>
                  <a:pt x="0" y="1"/>
                  <a:pt x="0" y="394"/>
                  <a:pt x="267" y="394"/>
                </a:cubicBezTo>
                <a:cubicBezTo>
                  <a:pt x="529" y="394"/>
                  <a:pt x="529" y="1"/>
                  <a:pt x="26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2" name="Google Shape;4162;p102"/>
          <p:cNvSpPr/>
          <p:nvPr/>
        </p:nvSpPr>
        <p:spPr>
          <a:xfrm flipH="1">
            <a:off x="8801182" y="4110653"/>
            <a:ext cx="86319" cy="69629"/>
          </a:xfrm>
          <a:custGeom>
            <a:rect b="b" l="l" r="r" t="t"/>
            <a:pathLst>
              <a:path extrusionOk="0" h="413" w="512">
                <a:moveTo>
                  <a:pt x="244" y="1"/>
                </a:moveTo>
                <a:cubicBezTo>
                  <a:pt x="0" y="1"/>
                  <a:pt x="0" y="412"/>
                  <a:pt x="244" y="412"/>
                </a:cubicBezTo>
                <a:cubicBezTo>
                  <a:pt x="511" y="412"/>
                  <a:pt x="511" y="1"/>
                  <a:pt x="24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3" name="Google Shape;4163;p102"/>
          <p:cNvSpPr/>
          <p:nvPr/>
        </p:nvSpPr>
        <p:spPr>
          <a:xfrm>
            <a:off x="740660" y="4620130"/>
            <a:ext cx="44508" cy="35236"/>
          </a:xfrm>
          <a:custGeom>
            <a:rect b="b" l="l" r="r" t="t"/>
            <a:pathLst>
              <a:path extrusionOk="0" h="209" w="264">
                <a:moveTo>
                  <a:pt x="132" y="1"/>
                </a:moveTo>
                <a:cubicBezTo>
                  <a:pt x="1" y="1"/>
                  <a:pt x="1" y="209"/>
                  <a:pt x="132" y="209"/>
                </a:cubicBezTo>
                <a:cubicBezTo>
                  <a:pt x="263" y="209"/>
                  <a:pt x="263"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4" name="Google Shape;4164;p102"/>
          <p:cNvSpPr/>
          <p:nvPr/>
        </p:nvSpPr>
        <p:spPr>
          <a:xfrm>
            <a:off x="690783" y="3979653"/>
            <a:ext cx="41305" cy="32201"/>
          </a:xfrm>
          <a:custGeom>
            <a:rect b="b" l="l" r="r" t="t"/>
            <a:pathLst>
              <a:path extrusionOk="0" h="191" w="245">
                <a:moveTo>
                  <a:pt x="131" y="1"/>
                </a:moveTo>
                <a:cubicBezTo>
                  <a:pt x="0" y="1"/>
                  <a:pt x="0" y="191"/>
                  <a:pt x="131" y="191"/>
                </a:cubicBezTo>
                <a:cubicBezTo>
                  <a:pt x="244" y="191"/>
                  <a:pt x="244" y="1"/>
                  <a:pt x="1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5" name="Google Shape;4165;p102"/>
          <p:cNvSpPr/>
          <p:nvPr/>
        </p:nvSpPr>
        <p:spPr>
          <a:xfrm>
            <a:off x="523058" y="3193078"/>
            <a:ext cx="86319" cy="66594"/>
          </a:xfrm>
          <a:custGeom>
            <a:rect b="b" l="l" r="r" t="t"/>
            <a:pathLst>
              <a:path extrusionOk="0" h="395" w="512">
                <a:moveTo>
                  <a:pt x="250" y="1"/>
                </a:moveTo>
                <a:cubicBezTo>
                  <a:pt x="1" y="1"/>
                  <a:pt x="1" y="394"/>
                  <a:pt x="250" y="394"/>
                </a:cubicBezTo>
                <a:cubicBezTo>
                  <a:pt x="512" y="394"/>
                  <a:pt x="512" y="1"/>
                  <a:pt x="2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6" name="Google Shape;4166;p102"/>
          <p:cNvSpPr/>
          <p:nvPr/>
        </p:nvSpPr>
        <p:spPr>
          <a:xfrm flipH="1">
            <a:off x="8903521" y="4415142"/>
            <a:ext cx="44508" cy="35236"/>
          </a:xfrm>
          <a:custGeom>
            <a:rect b="b" l="l" r="r" t="t"/>
            <a:pathLst>
              <a:path extrusionOk="0" h="209" w="264">
                <a:moveTo>
                  <a:pt x="132" y="1"/>
                </a:moveTo>
                <a:cubicBezTo>
                  <a:pt x="1" y="1"/>
                  <a:pt x="1" y="209"/>
                  <a:pt x="132" y="209"/>
                </a:cubicBezTo>
                <a:cubicBezTo>
                  <a:pt x="263" y="209"/>
                  <a:pt x="263"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7" name="Google Shape;4167;p102"/>
          <p:cNvSpPr/>
          <p:nvPr/>
        </p:nvSpPr>
        <p:spPr>
          <a:xfrm flipH="1">
            <a:off x="8607426" y="4343728"/>
            <a:ext cx="41305" cy="32201"/>
          </a:xfrm>
          <a:custGeom>
            <a:rect b="b" l="l" r="r" t="t"/>
            <a:pathLst>
              <a:path extrusionOk="0" h="191" w="245">
                <a:moveTo>
                  <a:pt x="131" y="1"/>
                </a:moveTo>
                <a:cubicBezTo>
                  <a:pt x="0" y="1"/>
                  <a:pt x="0" y="191"/>
                  <a:pt x="131" y="191"/>
                </a:cubicBezTo>
                <a:cubicBezTo>
                  <a:pt x="244" y="191"/>
                  <a:pt x="244" y="1"/>
                  <a:pt x="1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8" name="Google Shape;4168;p102"/>
          <p:cNvSpPr/>
          <p:nvPr/>
        </p:nvSpPr>
        <p:spPr>
          <a:xfrm flipH="1">
            <a:off x="8730136" y="3557153"/>
            <a:ext cx="86319" cy="66594"/>
          </a:xfrm>
          <a:custGeom>
            <a:rect b="b" l="l" r="r" t="t"/>
            <a:pathLst>
              <a:path extrusionOk="0" h="395" w="512">
                <a:moveTo>
                  <a:pt x="250" y="1"/>
                </a:moveTo>
                <a:cubicBezTo>
                  <a:pt x="1" y="1"/>
                  <a:pt x="1" y="394"/>
                  <a:pt x="250" y="394"/>
                </a:cubicBezTo>
                <a:cubicBezTo>
                  <a:pt x="512" y="394"/>
                  <a:pt x="512" y="1"/>
                  <a:pt x="2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9" name="Google Shape;4169;p102"/>
          <p:cNvSpPr/>
          <p:nvPr/>
        </p:nvSpPr>
        <p:spPr>
          <a:xfrm>
            <a:off x="7681096" y="209405"/>
            <a:ext cx="44508" cy="35404"/>
          </a:xfrm>
          <a:custGeom>
            <a:rect b="b" l="l" r="r" t="t"/>
            <a:pathLst>
              <a:path extrusionOk="0" h="210" w="264">
                <a:moveTo>
                  <a:pt x="132" y="1"/>
                </a:moveTo>
                <a:cubicBezTo>
                  <a:pt x="1" y="1"/>
                  <a:pt x="1" y="209"/>
                  <a:pt x="132" y="209"/>
                </a:cubicBezTo>
                <a:cubicBezTo>
                  <a:pt x="263" y="209"/>
                  <a:pt x="263" y="1"/>
                  <a:pt x="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0" name="Google Shape;4170;p102"/>
          <p:cNvSpPr/>
          <p:nvPr/>
        </p:nvSpPr>
        <p:spPr>
          <a:xfrm>
            <a:off x="1330101" y="504758"/>
            <a:ext cx="41305" cy="35236"/>
          </a:xfrm>
          <a:custGeom>
            <a:rect b="b" l="l" r="r" t="t"/>
            <a:pathLst>
              <a:path extrusionOk="0" h="209" w="245">
                <a:moveTo>
                  <a:pt x="132" y="1"/>
                </a:moveTo>
                <a:cubicBezTo>
                  <a:pt x="1" y="1"/>
                  <a:pt x="1" y="209"/>
                  <a:pt x="132" y="209"/>
                </a:cubicBezTo>
                <a:cubicBezTo>
                  <a:pt x="245" y="209"/>
                  <a:pt x="245" y="1"/>
                  <a:pt x="13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1" name="Google Shape;4171;p102"/>
          <p:cNvSpPr/>
          <p:nvPr/>
        </p:nvSpPr>
        <p:spPr>
          <a:xfrm>
            <a:off x="1378150" y="418607"/>
            <a:ext cx="41305" cy="32201"/>
          </a:xfrm>
          <a:custGeom>
            <a:rect b="b" l="l" r="r" t="t"/>
            <a:pathLst>
              <a:path extrusionOk="0" h="191" w="245">
                <a:moveTo>
                  <a:pt x="114" y="0"/>
                </a:moveTo>
                <a:cubicBezTo>
                  <a:pt x="1" y="0"/>
                  <a:pt x="1" y="190"/>
                  <a:pt x="114" y="190"/>
                </a:cubicBezTo>
                <a:cubicBezTo>
                  <a:pt x="245" y="190"/>
                  <a:pt x="245" y="0"/>
                  <a:pt x="11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2" name="Google Shape;4172;p102"/>
          <p:cNvSpPr/>
          <p:nvPr/>
        </p:nvSpPr>
        <p:spPr>
          <a:xfrm>
            <a:off x="2251381" y="333308"/>
            <a:ext cx="41305" cy="35236"/>
          </a:xfrm>
          <a:custGeom>
            <a:rect b="b" l="l" r="r" t="t"/>
            <a:pathLst>
              <a:path extrusionOk="0" h="209" w="245">
                <a:moveTo>
                  <a:pt x="131" y="1"/>
                </a:moveTo>
                <a:cubicBezTo>
                  <a:pt x="0" y="1"/>
                  <a:pt x="0" y="209"/>
                  <a:pt x="131" y="209"/>
                </a:cubicBezTo>
                <a:cubicBezTo>
                  <a:pt x="244" y="209"/>
                  <a:pt x="244" y="1"/>
                  <a:pt x="1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3" name="Google Shape;4173;p102"/>
          <p:cNvSpPr/>
          <p:nvPr/>
        </p:nvSpPr>
        <p:spPr>
          <a:xfrm>
            <a:off x="6791033" y="476165"/>
            <a:ext cx="41305" cy="32201"/>
          </a:xfrm>
          <a:custGeom>
            <a:rect b="b" l="l" r="r" t="t"/>
            <a:pathLst>
              <a:path extrusionOk="0" h="191" w="245">
                <a:moveTo>
                  <a:pt x="131" y="1"/>
                </a:moveTo>
                <a:cubicBezTo>
                  <a:pt x="0" y="1"/>
                  <a:pt x="0" y="191"/>
                  <a:pt x="131" y="191"/>
                </a:cubicBezTo>
                <a:cubicBezTo>
                  <a:pt x="244" y="191"/>
                  <a:pt x="244" y="1"/>
                  <a:pt x="1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20" Type="http://schemas.openxmlformats.org/officeDocument/2006/relationships/slideLayout" Target="../slideLayouts/slideLayout71.xml"/><Relationship Id="rId22" Type="http://schemas.openxmlformats.org/officeDocument/2006/relationships/slideLayout" Target="../slideLayouts/slideLayout73.xml"/><Relationship Id="rId21" Type="http://schemas.openxmlformats.org/officeDocument/2006/relationships/slideLayout" Target="../slideLayouts/slideLayout72.xml"/><Relationship Id="rId24" Type="http://schemas.openxmlformats.org/officeDocument/2006/relationships/slideLayout" Target="../slideLayouts/slideLayout75.xml"/><Relationship Id="rId23" Type="http://schemas.openxmlformats.org/officeDocument/2006/relationships/slideLayout" Target="../slideLayouts/slideLayout74.xml"/><Relationship Id="rId25" Type="http://schemas.openxmlformats.org/officeDocument/2006/relationships/theme" Target="../theme/theme2.xml"/><Relationship Id="rId11" Type="http://schemas.openxmlformats.org/officeDocument/2006/relationships/slideLayout" Target="../slideLayouts/slideLayout62.xml"/><Relationship Id="rId10" Type="http://schemas.openxmlformats.org/officeDocument/2006/relationships/slideLayout" Target="../slideLayouts/slideLayout61.xml"/><Relationship Id="rId13" Type="http://schemas.openxmlformats.org/officeDocument/2006/relationships/slideLayout" Target="../slideLayouts/slideLayout64.xml"/><Relationship Id="rId12" Type="http://schemas.openxmlformats.org/officeDocument/2006/relationships/slideLayout" Target="../slideLayouts/slideLayout63.xml"/><Relationship Id="rId15" Type="http://schemas.openxmlformats.org/officeDocument/2006/relationships/slideLayout" Target="../slideLayouts/slideLayout66.xml"/><Relationship Id="rId14" Type="http://schemas.openxmlformats.org/officeDocument/2006/relationships/slideLayout" Target="../slideLayouts/slideLayout65.xml"/><Relationship Id="rId17" Type="http://schemas.openxmlformats.org/officeDocument/2006/relationships/slideLayout" Target="../slideLayouts/slideLayout68.xml"/><Relationship Id="rId16" Type="http://schemas.openxmlformats.org/officeDocument/2006/relationships/slideLayout" Target="../slideLayouts/slideLayout67.xml"/><Relationship Id="rId19" Type="http://schemas.openxmlformats.org/officeDocument/2006/relationships/slideLayout" Target="../slideLayouts/slideLayout70.xml"/><Relationship Id="rId18" Type="http://schemas.openxmlformats.org/officeDocument/2006/relationships/slideLayout" Target="../slideLayouts/slideLayout6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9" Type="http://schemas.openxmlformats.org/officeDocument/2006/relationships/slideLayout" Target="../slideLayouts/slideLayout84.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 Id="rId31" Type="http://schemas.openxmlformats.org/officeDocument/2006/relationships/slideLayout" Target="../slideLayouts/slideLayout106.xml"/><Relationship Id="rId30" Type="http://schemas.openxmlformats.org/officeDocument/2006/relationships/slideLayout" Target="../slideLayouts/slideLayout105.xml"/><Relationship Id="rId33" Type="http://schemas.openxmlformats.org/officeDocument/2006/relationships/slideLayout" Target="../slideLayouts/slideLayout108.xml"/><Relationship Id="rId32" Type="http://schemas.openxmlformats.org/officeDocument/2006/relationships/slideLayout" Target="../slideLayouts/slideLayout107.xml"/><Relationship Id="rId35" Type="http://schemas.openxmlformats.org/officeDocument/2006/relationships/theme" Target="../theme/theme3.xml"/><Relationship Id="rId34" Type="http://schemas.openxmlformats.org/officeDocument/2006/relationships/slideLayout" Target="../slideLayouts/slideLayout109.xml"/><Relationship Id="rId20" Type="http://schemas.openxmlformats.org/officeDocument/2006/relationships/slideLayout" Target="../slideLayouts/slideLayout95.xml"/><Relationship Id="rId22" Type="http://schemas.openxmlformats.org/officeDocument/2006/relationships/slideLayout" Target="../slideLayouts/slideLayout97.xml"/><Relationship Id="rId21" Type="http://schemas.openxmlformats.org/officeDocument/2006/relationships/slideLayout" Target="../slideLayouts/slideLayout96.xml"/><Relationship Id="rId24" Type="http://schemas.openxmlformats.org/officeDocument/2006/relationships/slideLayout" Target="../slideLayouts/slideLayout99.xml"/><Relationship Id="rId23" Type="http://schemas.openxmlformats.org/officeDocument/2006/relationships/slideLayout" Target="../slideLayouts/slideLayout98.xml"/><Relationship Id="rId26" Type="http://schemas.openxmlformats.org/officeDocument/2006/relationships/slideLayout" Target="../slideLayouts/slideLayout101.xml"/><Relationship Id="rId25" Type="http://schemas.openxmlformats.org/officeDocument/2006/relationships/slideLayout" Target="../slideLayouts/slideLayout100.xml"/><Relationship Id="rId28" Type="http://schemas.openxmlformats.org/officeDocument/2006/relationships/slideLayout" Target="../slideLayouts/slideLayout103.xml"/><Relationship Id="rId27" Type="http://schemas.openxmlformats.org/officeDocument/2006/relationships/slideLayout" Target="../slideLayouts/slideLayout102.xml"/><Relationship Id="rId29" Type="http://schemas.openxmlformats.org/officeDocument/2006/relationships/slideLayout" Target="../slideLayouts/slideLayout104.xml"/><Relationship Id="rId11" Type="http://schemas.openxmlformats.org/officeDocument/2006/relationships/slideLayout" Target="../slideLayouts/slideLayout86.xml"/><Relationship Id="rId10" Type="http://schemas.openxmlformats.org/officeDocument/2006/relationships/slideLayout" Target="../slideLayouts/slideLayout85.xml"/><Relationship Id="rId13" Type="http://schemas.openxmlformats.org/officeDocument/2006/relationships/slideLayout" Target="../slideLayouts/slideLayout88.xml"/><Relationship Id="rId12" Type="http://schemas.openxmlformats.org/officeDocument/2006/relationships/slideLayout" Target="../slideLayouts/slideLayout87.xml"/><Relationship Id="rId15" Type="http://schemas.openxmlformats.org/officeDocument/2006/relationships/slideLayout" Target="../slideLayouts/slideLayout90.xml"/><Relationship Id="rId14" Type="http://schemas.openxmlformats.org/officeDocument/2006/relationships/slideLayout" Target="../slideLayouts/slideLayout89.xml"/><Relationship Id="rId17" Type="http://schemas.openxmlformats.org/officeDocument/2006/relationships/slideLayout" Target="../slideLayouts/slideLayout92.xml"/><Relationship Id="rId16" Type="http://schemas.openxmlformats.org/officeDocument/2006/relationships/slideLayout" Target="../slideLayouts/slideLayout91.xml"/><Relationship Id="rId19" Type="http://schemas.openxmlformats.org/officeDocument/2006/relationships/slideLayout" Target="../slideLayouts/slideLayout94.xml"/><Relationship Id="rId18"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539500"/>
            <a:ext cx="7717500" cy="429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lt2"/>
              </a:buClr>
              <a:buSzPts val="3000"/>
              <a:buFont typeface="Marcellus"/>
              <a:buNone/>
              <a:defRPr sz="3000">
                <a:solidFill>
                  <a:schemeClr val="lt2"/>
                </a:solidFill>
                <a:latin typeface="Marcellus"/>
                <a:ea typeface="Marcellus"/>
                <a:cs typeface="Marcellus"/>
                <a:sym typeface="Marcellus"/>
              </a:defRPr>
            </a:lvl1pPr>
            <a:lvl2pPr lvl="1" rtl="0">
              <a:spcBef>
                <a:spcPts val="0"/>
              </a:spcBef>
              <a:spcAft>
                <a:spcPts val="0"/>
              </a:spcAft>
              <a:buClr>
                <a:schemeClr val="lt2"/>
              </a:buClr>
              <a:buSzPts val="3000"/>
              <a:buFont typeface="Marcellus"/>
              <a:buNone/>
              <a:defRPr b="1" sz="3000">
                <a:solidFill>
                  <a:schemeClr val="lt2"/>
                </a:solidFill>
                <a:latin typeface="Marcellus"/>
                <a:ea typeface="Marcellus"/>
                <a:cs typeface="Marcellus"/>
                <a:sym typeface="Marcellus"/>
              </a:defRPr>
            </a:lvl2pPr>
            <a:lvl3pPr lvl="2" rtl="0">
              <a:spcBef>
                <a:spcPts val="0"/>
              </a:spcBef>
              <a:spcAft>
                <a:spcPts val="0"/>
              </a:spcAft>
              <a:buClr>
                <a:schemeClr val="lt2"/>
              </a:buClr>
              <a:buSzPts val="3000"/>
              <a:buFont typeface="Marcellus"/>
              <a:buNone/>
              <a:defRPr b="1" sz="3000">
                <a:solidFill>
                  <a:schemeClr val="lt2"/>
                </a:solidFill>
                <a:latin typeface="Marcellus"/>
                <a:ea typeface="Marcellus"/>
                <a:cs typeface="Marcellus"/>
                <a:sym typeface="Marcellus"/>
              </a:defRPr>
            </a:lvl3pPr>
            <a:lvl4pPr lvl="3" rtl="0">
              <a:spcBef>
                <a:spcPts val="0"/>
              </a:spcBef>
              <a:spcAft>
                <a:spcPts val="0"/>
              </a:spcAft>
              <a:buClr>
                <a:schemeClr val="lt2"/>
              </a:buClr>
              <a:buSzPts val="3000"/>
              <a:buFont typeface="Marcellus"/>
              <a:buNone/>
              <a:defRPr b="1" sz="3000">
                <a:solidFill>
                  <a:schemeClr val="lt2"/>
                </a:solidFill>
                <a:latin typeface="Marcellus"/>
                <a:ea typeface="Marcellus"/>
                <a:cs typeface="Marcellus"/>
                <a:sym typeface="Marcellus"/>
              </a:defRPr>
            </a:lvl4pPr>
            <a:lvl5pPr lvl="4" rtl="0">
              <a:spcBef>
                <a:spcPts val="0"/>
              </a:spcBef>
              <a:spcAft>
                <a:spcPts val="0"/>
              </a:spcAft>
              <a:buClr>
                <a:schemeClr val="lt2"/>
              </a:buClr>
              <a:buSzPts val="3000"/>
              <a:buFont typeface="Marcellus"/>
              <a:buNone/>
              <a:defRPr b="1" sz="3000">
                <a:solidFill>
                  <a:schemeClr val="lt2"/>
                </a:solidFill>
                <a:latin typeface="Marcellus"/>
                <a:ea typeface="Marcellus"/>
                <a:cs typeface="Marcellus"/>
                <a:sym typeface="Marcellus"/>
              </a:defRPr>
            </a:lvl5pPr>
            <a:lvl6pPr lvl="5" rtl="0">
              <a:spcBef>
                <a:spcPts val="0"/>
              </a:spcBef>
              <a:spcAft>
                <a:spcPts val="0"/>
              </a:spcAft>
              <a:buClr>
                <a:schemeClr val="lt2"/>
              </a:buClr>
              <a:buSzPts val="3000"/>
              <a:buFont typeface="Marcellus"/>
              <a:buNone/>
              <a:defRPr b="1" sz="3000">
                <a:solidFill>
                  <a:schemeClr val="lt2"/>
                </a:solidFill>
                <a:latin typeface="Marcellus"/>
                <a:ea typeface="Marcellus"/>
                <a:cs typeface="Marcellus"/>
                <a:sym typeface="Marcellus"/>
              </a:defRPr>
            </a:lvl6pPr>
            <a:lvl7pPr lvl="6" rtl="0">
              <a:spcBef>
                <a:spcPts val="0"/>
              </a:spcBef>
              <a:spcAft>
                <a:spcPts val="0"/>
              </a:spcAft>
              <a:buClr>
                <a:schemeClr val="lt2"/>
              </a:buClr>
              <a:buSzPts val="3000"/>
              <a:buFont typeface="Marcellus"/>
              <a:buNone/>
              <a:defRPr b="1" sz="3000">
                <a:solidFill>
                  <a:schemeClr val="lt2"/>
                </a:solidFill>
                <a:latin typeface="Marcellus"/>
                <a:ea typeface="Marcellus"/>
                <a:cs typeface="Marcellus"/>
                <a:sym typeface="Marcellus"/>
              </a:defRPr>
            </a:lvl7pPr>
            <a:lvl8pPr lvl="7" rtl="0">
              <a:spcBef>
                <a:spcPts val="0"/>
              </a:spcBef>
              <a:spcAft>
                <a:spcPts val="0"/>
              </a:spcAft>
              <a:buClr>
                <a:schemeClr val="lt2"/>
              </a:buClr>
              <a:buSzPts val="3000"/>
              <a:buFont typeface="Marcellus"/>
              <a:buNone/>
              <a:defRPr b="1" sz="3000">
                <a:solidFill>
                  <a:schemeClr val="lt2"/>
                </a:solidFill>
                <a:latin typeface="Marcellus"/>
                <a:ea typeface="Marcellus"/>
                <a:cs typeface="Marcellus"/>
                <a:sym typeface="Marcellus"/>
              </a:defRPr>
            </a:lvl8pPr>
            <a:lvl9pPr lvl="8" rtl="0">
              <a:spcBef>
                <a:spcPts val="0"/>
              </a:spcBef>
              <a:spcAft>
                <a:spcPts val="0"/>
              </a:spcAft>
              <a:buClr>
                <a:schemeClr val="lt2"/>
              </a:buClr>
              <a:buSzPts val="3000"/>
              <a:buFont typeface="Marcellus"/>
              <a:buNone/>
              <a:defRPr b="1" sz="3000">
                <a:solidFill>
                  <a:schemeClr val="lt2"/>
                </a:solidFill>
                <a:latin typeface="Marcellus"/>
                <a:ea typeface="Marcellus"/>
                <a:cs typeface="Marcellus"/>
                <a:sym typeface="Marcellus"/>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lt2"/>
              </a:buClr>
              <a:buSzPts val="1400"/>
              <a:buFont typeface="Montserrat"/>
              <a:buChar char="●"/>
              <a:defRPr>
                <a:solidFill>
                  <a:schemeClr val="lt2"/>
                </a:solidFill>
                <a:latin typeface="Montserrat"/>
                <a:ea typeface="Montserrat"/>
                <a:cs typeface="Montserrat"/>
                <a:sym typeface="Montserrat"/>
              </a:defRPr>
            </a:lvl1pPr>
            <a:lvl2pPr indent="-317500" lvl="1" marL="914400">
              <a:lnSpc>
                <a:spcPct val="100000"/>
              </a:lnSpc>
              <a:spcBef>
                <a:spcPts val="0"/>
              </a:spcBef>
              <a:spcAft>
                <a:spcPts val="0"/>
              </a:spcAft>
              <a:buClr>
                <a:schemeClr val="lt2"/>
              </a:buClr>
              <a:buSzPts val="1400"/>
              <a:buFont typeface="Montserrat"/>
              <a:buChar char="○"/>
              <a:defRPr>
                <a:solidFill>
                  <a:schemeClr val="lt2"/>
                </a:solidFill>
                <a:latin typeface="Montserrat"/>
                <a:ea typeface="Montserrat"/>
                <a:cs typeface="Montserrat"/>
                <a:sym typeface="Montserrat"/>
              </a:defRPr>
            </a:lvl2pPr>
            <a:lvl3pPr indent="-317500" lvl="2" marL="1371600">
              <a:lnSpc>
                <a:spcPct val="100000"/>
              </a:lnSpc>
              <a:spcBef>
                <a:spcPts val="0"/>
              </a:spcBef>
              <a:spcAft>
                <a:spcPts val="0"/>
              </a:spcAft>
              <a:buClr>
                <a:schemeClr val="lt2"/>
              </a:buClr>
              <a:buSzPts val="1400"/>
              <a:buFont typeface="Montserrat"/>
              <a:buChar char="■"/>
              <a:defRPr>
                <a:solidFill>
                  <a:schemeClr val="lt2"/>
                </a:solidFill>
                <a:latin typeface="Montserrat"/>
                <a:ea typeface="Montserrat"/>
                <a:cs typeface="Montserrat"/>
                <a:sym typeface="Montserrat"/>
              </a:defRPr>
            </a:lvl3pPr>
            <a:lvl4pPr indent="-317500" lvl="3" marL="1828800">
              <a:lnSpc>
                <a:spcPct val="100000"/>
              </a:lnSpc>
              <a:spcBef>
                <a:spcPts val="0"/>
              </a:spcBef>
              <a:spcAft>
                <a:spcPts val="0"/>
              </a:spcAft>
              <a:buClr>
                <a:schemeClr val="lt2"/>
              </a:buClr>
              <a:buSzPts val="1400"/>
              <a:buFont typeface="Montserrat"/>
              <a:buChar char="●"/>
              <a:defRPr>
                <a:solidFill>
                  <a:schemeClr val="lt2"/>
                </a:solidFill>
                <a:latin typeface="Montserrat"/>
                <a:ea typeface="Montserrat"/>
                <a:cs typeface="Montserrat"/>
                <a:sym typeface="Montserrat"/>
              </a:defRPr>
            </a:lvl4pPr>
            <a:lvl5pPr indent="-317500" lvl="4" marL="2286000">
              <a:lnSpc>
                <a:spcPct val="100000"/>
              </a:lnSpc>
              <a:spcBef>
                <a:spcPts val="0"/>
              </a:spcBef>
              <a:spcAft>
                <a:spcPts val="0"/>
              </a:spcAft>
              <a:buClr>
                <a:schemeClr val="lt2"/>
              </a:buClr>
              <a:buSzPts val="1400"/>
              <a:buFont typeface="Montserrat"/>
              <a:buChar char="○"/>
              <a:defRPr>
                <a:solidFill>
                  <a:schemeClr val="lt2"/>
                </a:solidFill>
                <a:latin typeface="Montserrat"/>
                <a:ea typeface="Montserrat"/>
                <a:cs typeface="Montserrat"/>
                <a:sym typeface="Montserrat"/>
              </a:defRPr>
            </a:lvl5pPr>
            <a:lvl6pPr indent="-317500" lvl="5" marL="2743200">
              <a:lnSpc>
                <a:spcPct val="100000"/>
              </a:lnSpc>
              <a:spcBef>
                <a:spcPts val="0"/>
              </a:spcBef>
              <a:spcAft>
                <a:spcPts val="0"/>
              </a:spcAft>
              <a:buClr>
                <a:schemeClr val="lt2"/>
              </a:buClr>
              <a:buSzPts val="1400"/>
              <a:buFont typeface="Montserrat"/>
              <a:buChar char="■"/>
              <a:defRPr>
                <a:solidFill>
                  <a:schemeClr val="lt2"/>
                </a:solidFill>
                <a:latin typeface="Montserrat"/>
                <a:ea typeface="Montserrat"/>
                <a:cs typeface="Montserrat"/>
                <a:sym typeface="Montserrat"/>
              </a:defRPr>
            </a:lvl6pPr>
            <a:lvl7pPr indent="-317500" lvl="6" marL="3200400">
              <a:lnSpc>
                <a:spcPct val="100000"/>
              </a:lnSpc>
              <a:spcBef>
                <a:spcPts val="0"/>
              </a:spcBef>
              <a:spcAft>
                <a:spcPts val="0"/>
              </a:spcAft>
              <a:buClr>
                <a:schemeClr val="lt2"/>
              </a:buClr>
              <a:buSzPts val="1400"/>
              <a:buFont typeface="Montserrat"/>
              <a:buChar char="●"/>
              <a:defRPr>
                <a:solidFill>
                  <a:schemeClr val="lt2"/>
                </a:solidFill>
                <a:latin typeface="Montserrat"/>
                <a:ea typeface="Montserrat"/>
                <a:cs typeface="Montserrat"/>
                <a:sym typeface="Montserrat"/>
              </a:defRPr>
            </a:lvl7pPr>
            <a:lvl8pPr indent="-317500" lvl="7" marL="3657600">
              <a:lnSpc>
                <a:spcPct val="100000"/>
              </a:lnSpc>
              <a:spcBef>
                <a:spcPts val="0"/>
              </a:spcBef>
              <a:spcAft>
                <a:spcPts val="0"/>
              </a:spcAft>
              <a:buClr>
                <a:schemeClr val="lt2"/>
              </a:buClr>
              <a:buSzPts val="1400"/>
              <a:buFont typeface="Montserrat"/>
              <a:buChar char="○"/>
              <a:defRPr>
                <a:solidFill>
                  <a:schemeClr val="lt2"/>
                </a:solidFill>
                <a:latin typeface="Montserrat"/>
                <a:ea typeface="Montserrat"/>
                <a:cs typeface="Montserrat"/>
                <a:sym typeface="Montserrat"/>
              </a:defRPr>
            </a:lvl8pPr>
            <a:lvl9pPr indent="-317500" lvl="8" marL="4114800">
              <a:lnSpc>
                <a:spcPct val="100000"/>
              </a:lnSpc>
              <a:spcBef>
                <a:spcPts val="0"/>
              </a:spcBef>
              <a:spcAft>
                <a:spcPts val="0"/>
              </a:spcAft>
              <a:buClr>
                <a:schemeClr val="lt2"/>
              </a:buClr>
              <a:buSzPts val="1400"/>
              <a:buFont typeface="Montserrat"/>
              <a:buChar char="■"/>
              <a:defRPr>
                <a:solidFill>
                  <a:schemeClr val="lt2"/>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38" name="Shape 1138"/>
        <p:cNvGrpSpPr/>
        <p:nvPr/>
      </p:nvGrpSpPr>
      <p:grpSpPr>
        <a:xfrm>
          <a:off x="0" y="0"/>
          <a:ext cx="0" cy="0"/>
          <a:chOff x="0" y="0"/>
          <a:chExt cx="0" cy="0"/>
        </a:xfrm>
      </p:grpSpPr>
      <p:sp>
        <p:nvSpPr>
          <p:cNvPr id="1139" name="Google Shape;1139;p53"/>
          <p:cNvSpPr txBox="1"/>
          <p:nvPr>
            <p:ph type="title"/>
          </p:nvPr>
        </p:nvSpPr>
        <p:spPr>
          <a:xfrm>
            <a:off x="713225" y="539500"/>
            <a:ext cx="7717500" cy="4782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chemeClr val="dk1"/>
              </a:buClr>
              <a:buSzPts val="2500"/>
              <a:buFont typeface="Fira Sans Extra Condensed SemiBold"/>
              <a:buNone/>
              <a:defRPr b="0" i="0" sz="2500" u="none" cap="none" strike="noStrike">
                <a:solidFill>
                  <a:schemeClr val="dk1"/>
                </a:solidFill>
                <a:latin typeface="Fira Sans Extra Condensed SemiBold"/>
                <a:ea typeface="Fira Sans Extra Condensed SemiBold"/>
                <a:cs typeface="Fira Sans Extra Condensed SemiBold"/>
                <a:sym typeface="Fira Sans Extra Condensed SemiBold"/>
              </a:defRPr>
            </a:lvl1pPr>
            <a:lvl2pPr lvl="1" marR="0" rtl="0" algn="l">
              <a:lnSpc>
                <a:spcPct val="100000"/>
              </a:lnSpc>
              <a:spcBef>
                <a:spcPts val="0"/>
              </a:spcBef>
              <a:spcAft>
                <a:spcPts val="0"/>
              </a:spcAft>
              <a:buClr>
                <a:schemeClr val="dk1"/>
              </a:buClr>
              <a:buSzPts val="2500"/>
              <a:buFont typeface="Fira Sans Extra Condensed SemiBold"/>
              <a:buNone/>
              <a:defRPr b="0" i="0" sz="2500" u="none" cap="none" strike="noStrike">
                <a:solidFill>
                  <a:schemeClr val="dk1"/>
                </a:solidFill>
                <a:latin typeface="Fira Sans Extra Condensed SemiBold"/>
                <a:ea typeface="Fira Sans Extra Condensed SemiBold"/>
                <a:cs typeface="Fira Sans Extra Condensed SemiBold"/>
                <a:sym typeface="Fira Sans Extra Condensed SemiBold"/>
              </a:defRPr>
            </a:lvl2pPr>
            <a:lvl3pPr lvl="2" marR="0" rtl="0" algn="l">
              <a:lnSpc>
                <a:spcPct val="100000"/>
              </a:lnSpc>
              <a:spcBef>
                <a:spcPts val="0"/>
              </a:spcBef>
              <a:spcAft>
                <a:spcPts val="0"/>
              </a:spcAft>
              <a:buClr>
                <a:schemeClr val="dk1"/>
              </a:buClr>
              <a:buSzPts val="2500"/>
              <a:buFont typeface="Fira Sans Extra Condensed SemiBold"/>
              <a:buNone/>
              <a:defRPr b="0" i="0" sz="2500" u="none" cap="none" strike="noStrike">
                <a:solidFill>
                  <a:schemeClr val="dk1"/>
                </a:solidFill>
                <a:latin typeface="Fira Sans Extra Condensed SemiBold"/>
                <a:ea typeface="Fira Sans Extra Condensed SemiBold"/>
                <a:cs typeface="Fira Sans Extra Condensed SemiBold"/>
                <a:sym typeface="Fira Sans Extra Condensed SemiBold"/>
              </a:defRPr>
            </a:lvl3pPr>
            <a:lvl4pPr lvl="3" marR="0" rtl="0" algn="l">
              <a:lnSpc>
                <a:spcPct val="100000"/>
              </a:lnSpc>
              <a:spcBef>
                <a:spcPts val="0"/>
              </a:spcBef>
              <a:spcAft>
                <a:spcPts val="0"/>
              </a:spcAft>
              <a:buClr>
                <a:schemeClr val="dk1"/>
              </a:buClr>
              <a:buSzPts val="2500"/>
              <a:buFont typeface="Fira Sans Extra Condensed SemiBold"/>
              <a:buNone/>
              <a:defRPr b="0" i="0" sz="2500" u="none" cap="none" strike="noStrike">
                <a:solidFill>
                  <a:schemeClr val="dk1"/>
                </a:solidFill>
                <a:latin typeface="Fira Sans Extra Condensed SemiBold"/>
                <a:ea typeface="Fira Sans Extra Condensed SemiBold"/>
                <a:cs typeface="Fira Sans Extra Condensed SemiBold"/>
                <a:sym typeface="Fira Sans Extra Condensed SemiBold"/>
              </a:defRPr>
            </a:lvl4pPr>
            <a:lvl5pPr lvl="4" marR="0" rtl="0" algn="l">
              <a:lnSpc>
                <a:spcPct val="100000"/>
              </a:lnSpc>
              <a:spcBef>
                <a:spcPts val="0"/>
              </a:spcBef>
              <a:spcAft>
                <a:spcPts val="0"/>
              </a:spcAft>
              <a:buClr>
                <a:schemeClr val="dk1"/>
              </a:buClr>
              <a:buSzPts val="2500"/>
              <a:buFont typeface="Fira Sans Extra Condensed SemiBold"/>
              <a:buNone/>
              <a:defRPr b="0" i="0" sz="2500" u="none" cap="none" strike="noStrike">
                <a:solidFill>
                  <a:schemeClr val="dk1"/>
                </a:solidFill>
                <a:latin typeface="Fira Sans Extra Condensed SemiBold"/>
                <a:ea typeface="Fira Sans Extra Condensed SemiBold"/>
                <a:cs typeface="Fira Sans Extra Condensed SemiBold"/>
                <a:sym typeface="Fira Sans Extra Condensed SemiBold"/>
              </a:defRPr>
            </a:lvl5pPr>
            <a:lvl6pPr lvl="5" marR="0" rtl="0" algn="l">
              <a:lnSpc>
                <a:spcPct val="100000"/>
              </a:lnSpc>
              <a:spcBef>
                <a:spcPts val="0"/>
              </a:spcBef>
              <a:spcAft>
                <a:spcPts val="0"/>
              </a:spcAft>
              <a:buClr>
                <a:schemeClr val="dk1"/>
              </a:buClr>
              <a:buSzPts val="2500"/>
              <a:buFont typeface="Fira Sans Extra Condensed SemiBold"/>
              <a:buNone/>
              <a:defRPr b="0" i="0" sz="2500" u="none" cap="none" strike="noStrike">
                <a:solidFill>
                  <a:schemeClr val="dk1"/>
                </a:solidFill>
                <a:latin typeface="Fira Sans Extra Condensed SemiBold"/>
                <a:ea typeface="Fira Sans Extra Condensed SemiBold"/>
                <a:cs typeface="Fira Sans Extra Condensed SemiBold"/>
                <a:sym typeface="Fira Sans Extra Condensed SemiBold"/>
              </a:defRPr>
            </a:lvl6pPr>
            <a:lvl7pPr lvl="6" marR="0" rtl="0" algn="l">
              <a:lnSpc>
                <a:spcPct val="100000"/>
              </a:lnSpc>
              <a:spcBef>
                <a:spcPts val="0"/>
              </a:spcBef>
              <a:spcAft>
                <a:spcPts val="0"/>
              </a:spcAft>
              <a:buClr>
                <a:schemeClr val="dk1"/>
              </a:buClr>
              <a:buSzPts val="2500"/>
              <a:buFont typeface="Fira Sans Extra Condensed SemiBold"/>
              <a:buNone/>
              <a:defRPr b="0" i="0" sz="2500" u="none" cap="none" strike="noStrike">
                <a:solidFill>
                  <a:schemeClr val="dk1"/>
                </a:solidFill>
                <a:latin typeface="Fira Sans Extra Condensed SemiBold"/>
                <a:ea typeface="Fira Sans Extra Condensed SemiBold"/>
                <a:cs typeface="Fira Sans Extra Condensed SemiBold"/>
                <a:sym typeface="Fira Sans Extra Condensed SemiBold"/>
              </a:defRPr>
            </a:lvl7pPr>
            <a:lvl8pPr lvl="7" marR="0" rtl="0" algn="l">
              <a:lnSpc>
                <a:spcPct val="100000"/>
              </a:lnSpc>
              <a:spcBef>
                <a:spcPts val="0"/>
              </a:spcBef>
              <a:spcAft>
                <a:spcPts val="0"/>
              </a:spcAft>
              <a:buClr>
                <a:schemeClr val="dk1"/>
              </a:buClr>
              <a:buSzPts val="2500"/>
              <a:buFont typeface="Fira Sans Extra Condensed SemiBold"/>
              <a:buNone/>
              <a:defRPr b="0" i="0" sz="2500" u="none" cap="none" strike="noStrike">
                <a:solidFill>
                  <a:schemeClr val="dk1"/>
                </a:solidFill>
                <a:latin typeface="Fira Sans Extra Condensed SemiBold"/>
                <a:ea typeface="Fira Sans Extra Condensed SemiBold"/>
                <a:cs typeface="Fira Sans Extra Condensed SemiBold"/>
                <a:sym typeface="Fira Sans Extra Condensed SemiBold"/>
              </a:defRPr>
            </a:lvl8pPr>
            <a:lvl9pPr lvl="8" marR="0" rtl="0" algn="l">
              <a:lnSpc>
                <a:spcPct val="100000"/>
              </a:lnSpc>
              <a:spcBef>
                <a:spcPts val="0"/>
              </a:spcBef>
              <a:spcAft>
                <a:spcPts val="0"/>
              </a:spcAft>
              <a:buClr>
                <a:schemeClr val="dk1"/>
              </a:buClr>
              <a:buSzPts val="2500"/>
              <a:buFont typeface="Fira Sans Extra Condensed SemiBold"/>
              <a:buNone/>
              <a:defRPr b="0" i="0" sz="2500" u="none" cap="none" strike="noStrike">
                <a:solidFill>
                  <a:schemeClr val="dk1"/>
                </a:solidFill>
                <a:latin typeface="Fira Sans Extra Condensed SemiBold"/>
                <a:ea typeface="Fira Sans Extra Condensed SemiBold"/>
                <a:cs typeface="Fira Sans Extra Condensed SemiBold"/>
                <a:sym typeface="Fira Sans Extra Condensed SemiBold"/>
              </a:defRPr>
            </a:lvl9pPr>
          </a:lstStyle>
          <a:p/>
        </p:txBody>
      </p:sp>
      <p:sp>
        <p:nvSpPr>
          <p:cNvPr id="1140" name="Google Shape;1140;p53"/>
          <p:cNvSpPr txBox="1"/>
          <p:nvPr>
            <p:ph idx="1" type="body"/>
          </p:nvPr>
        </p:nvSpPr>
        <p:spPr>
          <a:xfrm>
            <a:off x="713225" y="1152475"/>
            <a:ext cx="7717500" cy="3456000"/>
          </a:xfrm>
          <a:prstGeom prst="rect">
            <a:avLst/>
          </a:prstGeom>
          <a:noFill/>
          <a:ln>
            <a:noFill/>
          </a:ln>
        </p:spPr>
        <p:txBody>
          <a:bodyPr anchorCtr="0" anchor="t" bIns="0" lIns="0" spcFirstLastPara="1" rIns="0" wrap="square" tIns="0">
            <a:noAutofit/>
          </a:bodyPr>
          <a:lstStyle>
            <a:lvl1pPr indent="-304800" lvl="0" marL="457200" marR="0" rtl="0" algn="l">
              <a:lnSpc>
                <a:spcPct val="115000"/>
              </a:lnSpc>
              <a:spcBef>
                <a:spcPts val="0"/>
              </a:spcBef>
              <a:spcAft>
                <a:spcPts val="0"/>
              </a:spcAft>
              <a:buClr>
                <a:schemeClr val="dk1"/>
              </a:buClr>
              <a:buSzPts val="1200"/>
              <a:buFont typeface="Roboto"/>
              <a:buChar char="●"/>
              <a:defRPr b="0" i="0" sz="1200" u="none" cap="none" strike="noStrike">
                <a:solidFill>
                  <a:schemeClr val="dk1"/>
                </a:solidFill>
                <a:latin typeface="Roboto"/>
                <a:ea typeface="Roboto"/>
                <a:cs typeface="Roboto"/>
                <a:sym typeface="Roboto"/>
              </a:defRPr>
            </a:lvl1pPr>
            <a:lvl2pPr indent="-304800" lvl="1" marL="914400" marR="0" rtl="0" algn="l">
              <a:lnSpc>
                <a:spcPct val="115000"/>
              </a:lnSpc>
              <a:spcBef>
                <a:spcPts val="0"/>
              </a:spcBef>
              <a:spcAft>
                <a:spcPts val="0"/>
              </a:spcAft>
              <a:buClr>
                <a:schemeClr val="dk1"/>
              </a:buClr>
              <a:buSzPts val="1200"/>
              <a:buFont typeface="Roboto"/>
              <a:buChar char="○"/>
              <a:defRPr b="0" i="0" sz="1200" u="none" cap="none" strike="noStrike">
                <a:solidFill>
                  <a:schemeClr val="dk1"/>
                </a:solidFill>
                <a:latin typeface="Roboto"/>
                <a:ea typeface="Roboto"/>
                <a:cs typeface="Roboto"/>
                <a:sym typeface="Roboto"/>
              </a:defRPr>
            </a:lvl2pPr>
            <a:lvl3pPr indent="-304800" lvl="2" marL="1371600" marR="0" rtl="0" algn="l">
              <a:lnSpc>
                <a:spcPct val="115000"/>
              </a:lnSpc>
              <a:spcBef>
                <a:spcPts val="0"/>
              </a:spcBef>
              <a:spcAft>
                <a:spcPts val="0"/>
              </a:spcAft>
              <a:buClr>
                <a:schemeClr val="dk1"/>
              </a:buClr>
              <a:buSzPts val="1200"/>
              <a:buFont typeface="Roboto"/>
              <a:buChar char="■"/>
              <a:defRPr b="0" i="0" sz="1200" u="none" cap="none" strike="noStrike">
                <a:solidFill>
                  <a:schemeClr val="dk1"/>
                </a:solidFill>
                <a:latin typeface="Roboto"/>
                <a:ea typeface="Roboto"/>
                <a:cs typeface="Roboto"/>
                <a:sym typeface="Roboto"/>
              </a:defRPr>
            </a:lvl3pPr>
            <a:lvl4pPr indent="-304800" lvl="3" marL="1828800" marR="0" rtl="0" algn="l">
              <a:lnSpc>
                <a:spcPct val="115000"/>
              </a:lnSpc>
              <a:spcBef>
                <a:spcPts val="0"/>
              </a:spcBef>
              <a:spcAft>
                <a:spcPts val="0"/>
              </a:spcAft>
              <a:buClr>
                <a:schemeClr val="dk1"/>
              </a:buClr>
              <a:buSzPts val="1200"/>
              <a:buFont typeface="Roboto"/>
              <a:buChar char="●"/>
              <a:defRPr b="0" i="0" sz="1200" u="none" cap="none" strike="noStrike">
                <a:solidFill>
                  <a:schemeClr val="dk1"/>
                </a:solidFill>
                <a:latin typeface="Roboto"/>
                <a:ea typeface="Roboto"/>
                <a:cs typeface="Roboto"/>
                <a:sym typeface="Roboto"/>
              </a:defRPr>
            </a:lvl4pPr>
            <a:lvl5pPr indent="-304800" lvl="4" marL="2286000" marR="0" rtl="0" algn="l">
              <a:lnSpc>
                <a:spcPct val="115000"/>
              </a:lnSpc>
              <a:spcBef>
                <a:spcPts val="0"/>
              </a:spcBef>
              <a:spcAft>
                <a:spcPts val="0"/>
              </a:spcAft>
              <a:buClr>
                <a:schemeClr val="dk1"/>
              </a:buClr>
              <a:buSzPts val="1200"/>
              <a:buFont typeface="Roboto"/>
              <a:buChar char="○"/>
              <a:defRPr b="0" i="0" sz="1200" u="none" cap="none" strike="noStrike">
                <a:solidFill>
                  <a:schemeClr val="dk1"/>
                </a:solidFill>
                <a:latin typeface="Roboto"/>
                <a:ea typeface="Roboto"/>
                <a:cs typeface="Roboto"/>
                <a:sym typeface="Roboto"/>
              </a:defRPr>
            </a:lvl5pPr>
            <a:lvl6pPr indent="-304800" lvl="5" marL="2743200" marR="0" rtl="0" algn="l">
              <a:lnSpc>
                <a:spcPct val="115000"/>
              </a:lnSpc>
              <a:spcBef>
                <a:spcPts val="0"/>
              </a:spcBef>
              <a:spcAft>
                <a:spcPts val="0"/>
              </a:spcAft>
              <a:buClr>
                <a:schemeClr val="dk1"/>
              </a:buClr>
              <a:buSzPts val="1200"/>
              <a:buFont typeface="Roboto"/>
              <a:buChar char="■"/>
              <a:defRPr b="0" i="0" sz="1200" u="none" cap="none" strike="noStrike">
                <a:solidFill>
                  <a:schemeClr val="dk1"/>
                </a:solidFill>
                <a:latin typeface="Roboto"/>
                <a:ea typeface="Roboto"/>
                <a:cs typeface="Roboto"/>
                <a:sym typeface="Roboto"/>
              </a:defRPr>
            </a:lvl6pPr>
            <a:lvl7pPr indent="-304800" lvl="6" marL="3200400" marR="0" rtl="0" algn="l">
              <a:lnSpc>
                <a:spcPct val="115000"/>
              </a:lnSpc>
              <a:spcBef>
                <a:spcPts val="0"/>
              </a:spcBef>
              <a:spcAft>
                <a:spcPts val="0"/>
              </a:spcAft>
              <a:buClr>
                <a:schemeClr val="dk1"/>
              </a:buClr>
              <a:buSzPts val="1200"/>
              <a:buFont typeface="Roboto"/>
              <a:buChar char="●"/>
              <a:defRPr b="0" i="0" sz="1200" u="none" cap="none" strike="noStrike">
                <a:solidFill>
                  <a:schemeClr val="dk1"/>
                </a:solidFill>
                <a:latin typeface="Roboto"/>
                <a:ea typeface="Roboto"/>
                <a:cs typeface="Roboto"/>
                <a:sym typeface="Roboto"/>
              </a:defRPr>
            </a:lvl7pPr>
            <a:lvl8pPr indent="-304800" lvl="7" marL="3657600" marR="0" rtl="0" algn="l">
              <a:lnSpc>
                <a:spcPct val="115000"/>
              </a:lnSpc>
              <a:spcBef>
                <a:spcPts val="0"/>
              </a:spcBef>
              <a:spcAft>
                <a:spcPts val="0"/>
              </a:spcAft>
              <a:buClr>
                <a:schemeClr val="dk1"/>
              </a:buClr>
              <a:buSzPts val="1200"/>
              <a:buFont typeface="Roboto"/>
              <a:buChar char="○"/>
              <a:defRPr b="0" i="0" sz="1200" u="none" cap="none" strike="noStrike">
                <a:solidFill>
                  <a:schemeClr val="dk1"/>
                </a:solidFill>
                <a:latin typeface="Roboto"/>
                <a:ea typeface="Roboto"/>
                <a:cs typeface="Roboto"/>
                <a:sym typeface="Roboto"/>
              </a:defRPr>
            </a:lvl8pPr>
            <a:lvl9pPr indent="-304800" lvl="8" marL="4114800" marR="0" rtl="0" algn="l">
              <a:lnSpc>
                <a:spcPct val="115000"/>
              </a:lnSpc>
              <a:spcBef>
                <a:spcPts val="0"/>
              </a:spcBef>
              <a:spcAft>
                <a:spcPts val="0"/>
              </a:spcAft>
              <a:buClr>
                <a:schemeClr val="dk1"/>
              </a:buClr>
              <a:buSzPts val="1200"/>
              <a:buFont typeface="Roboto"/>
              <a:buChar char="■"/>
              <a:defRPr b="0" i="0" sz="1200" u="none" cap="none" strike="noStrike">
                <a:solidFill>
                  <a:schemeClr val="dk1"/>
                </a:solidFill>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57" name="Shape 1257"/>
        <p:cNvGrpSpPr/>
        <p:nvPr/>
      </p:nvGrpSpPr>
      <p:grpSpPr>
        <a:xfrm>
          <a:off x="0" y="0"/>
          <a:ext cx="0" cy="0"/>
          <a:chOff x="0" y="0"/>
          <a:chExt cx="0" cy="0"/>
        </a:xfrm>
      </p:grpSpPr>
      <p:sp>
        <p:nvSpPr>
          <p:cNvPr id="1258" name="Google Shape;1258;p78"/>
          <p:cNvSpPr txBox="1"/>
          <p:nvPr>
            <p:ph type="title"/>
          </p:nvPr>
        </p:nvSpPr>
        <p:spPr>
          <a:xfrm>
            <a:off x="720000" y="540000"/>
            <a:ext cx="7704000" cy="4776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2800"/>
              <a:buFont typeface="Patrick Hand"/>
              <a:buNone/>
              <a:defRPr b="1" sz="2800">
                <a:solidFill>
                  <a:schemeClr val="dk2"/>
                </a:solidFill>
                <a:latin typeface="Patrick Hand"/>
                <a:ea typeface="Patrick Hand"/>
                <a:cs typeface="Patrick Hand"/>
                <a:sym typeface="Patrick Han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259" name="Google Shape;1259;p78"/>
          <p:cNvSpPr txBox="1"/>
          <p:nvPr>
            <p:ph idx="1" type="body"/>
          </p:nvPr>
        </p:nvSpPr>
        <p:spPr>
          <a:xfrm>
            <a:off x="720000" y="1152475"/>
            <a:ext cx="7704000" cy="3450900"/>
          </a:xfrm>
          <a:prstGeom prst="rect">
            <a:avLst/>
          </a:prstGeom>
          <a:noFill/>
          <a:ln>
            <a:noFill/>
          </a:ln>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indent="-317500" lvl="1" marL="9144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 id="2147483756"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0.xml"/><Relationship Id="rId3" Type="http://schemas.openxmlformats.org/officeDocument/2006/relationships/image" Target="../media/image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1.xml"/><Relationship Id="rId3" Type="http://schemas.openxmlformats.org/officeDocument/2006/relationships/image" Target="../media/image51.png"/><Relationship Id="rId4" Type="http://schemas.openxmlformats.org/officeDocument/2006/relationships/image" Target="../media/image56.png"/><Relationship Id="rId5" Type="http://schemas.openxmlformats.org/officeDocument/2006/relationships/image" Target="../media/image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2.xml"/><Relationship Id="rId3" Type="http://schemas.openxmlformats.org/officeDocument/2006/relationships/image" Target="../media/image55.png"/><Relationship Id="rId4" Type="http://schemas.openxmlformats.org/officeDocument/2006/relationships/image" Target="../media/image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3.xml"/><Relationship Id="rId3" Type="http://schemas.openxmlformats.org/officeDocument/2006/relationships/image" Target="../media/image50.png"/><Relationship Id="rId4" Type="http://schemas.openxmlformats.org/officeDocument/2006/relationships/image" Target="../media/image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4.xml"/><Relationship Id="rId3" Type="http://schemas.openxmlformats.org/officeDocument/2006/relationships/image" Target="../media/image52.png"/><Relationship Id="rId4" Type="http://schemas.openxmlformats.org/officeDocument/2006/relationships/image" Target="../media/image54.png"/><Relationship Id="rId5" Type="http://schemas.openxmlformats.org/officeDocument/2006/relationships/image" Target="../media/image62.png"/><Relationship Id="rId6" Type="http://schemas.openxmlformats.org/officeDocument/2006/relationships/image" Target="../media/image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5.xml"/><Relationship Id="rId3" Type="http://schemas.openxmlformats.org/officeDocument/2006/relationships/image" Target="../media/image59.png"/><Relationship Id="rId4" Type="http://schemas.openxmlformats.org/officeDocument/2006/relationships/image" Target="../media/image61.png"/><Relationship Id="rId5" Type="http://schemas.openxmlformats.org/officeDocument/2006/relationships/image" Target="../media/image63.png"/><Relationship Id="rId6" Type="http://schemas.openxmlformats.org/officeDocument/2006/relationships/image" Target="../media/image57.png"/><Relationship Id="rId7" Type="http://schemas.openxmlformats.org/officeDocument/2006/relationships/image" Target="../media/image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6.xml"/><Relationship Id="rId3" Type="http://schemas.openxmlformats.org/officeDocument/2006/relationships/image" Target="../media/image66.png"/><Relationship Id="rId4" Type="http://schemas.openxmlformats.org/officeDocument/2006/relationships/image" Target="../media/image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7.xml"/><Relationship Id="rId3" Type="http://schemas.openxmlformats.org/officeDocument/2006/relationships/image" Target="../media/image60.png"/><Relationship Id="rId4" Type="http://schemas.openxmlformats.org/officeDocument/2006/relationships/image" Target="../media/image65.png"/><Relationship Id="rId5" Type="http://schemas.openxmlformats.org/officeDocument/2006/relationships/hyperlink" Target="https://digibug.ugr.es/handle/10481/64777" TargetMode="External"/><Relationship Id="rId6" Type="http://schemas.openxmlformats.org/officeDocument/2006/relationships/image" Target="../media/image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8.xml"/><Relationship Id="rId3" Type="http://schemas.openxmlformats.org/officeDocument/2006/relationships/image" Target="../media/image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9.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hyperlink" Target="https://www.ucm.es/diversidad/" TargetMode="External"/><Relationship Id="rId5" Type="http://schemas.openxmlformats.org/officeDocument/2006/relationships/image" Target="../media/image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0.xml"/><Relationship Id="rId3" Type="http://schemas.openxmlformats.org/officeDocument/2006/relationships/image" Target="../media/image53.png"/><Relationship Id="rId4" Type="http://schemas.openxmlformats.org/officeDocument/2006/relationships/image" Target="../media/image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1.xml"/><Relationship Id="rId3" Type="http://schemas.openxmlformats.org/officeDocument/2006/relationships/image" Target="../media/image53.png"/><Relationship Id="rId4" Type="http://schemas.openxmlformats.org/officeDocument/2006/relationships/image" Target="../media/image6.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2.xml"/><Relationship Id="rId3" Type="http://schemas.openxmlformats.org/officeDocument/2006/relationships/image" Target="../media/image53.png"/><Relationship Id="rId4" Type="http://schemas.openxmlformats.org/officeDocument/2006/relationships/image" Target="../media/image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3.xml"/><Relationship Id="rId3" Type="http://schemas.openxmlformats.org/officeDocument/2006/relationships/image" Target="../media/image53.png"/><Relationship Id="rId4" Type="http://schemas.openxmlformats.org/officeDocument/2006/relationships/image" Target="../media/image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4.xml"/><Relationship Id="rId3" Type="http://schemas.openxmlformats.org/officeDocument/2006/relationships/image" Target="../media/image53.png"/><Relationship Id="rId4" Type="http://schemas.openxmlformats.org/officeDocument/2006/relationships/image" Target="../media/image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5.xml"/><Relationship Id="rId3" Type="http://schemas.openxmlformats.org/officeDocument/2006/relationships/image" Target="../media/image6.png"/><Relationship Id="rId4" Type="http://schemas.openxmlformats.org/officeDocument/2006/relationships/hyperlink" Target="http://www.youtube.com/watch?v=h8W5xom7ZZc" TargetMode="External"/><Relationship Id="rId5" Type="http://schemas.openxmlformats.org/officeDocument/2006/relationships/image" Target="../media/image58.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6.xml"/><Relationship Id="rId3" Type="http://schemas.openxmlformats.org/officeDocument/2006/relationships/image" Target="../media/image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7.xml"/><Relationship Id="rId3" Type="http://schemas.openxmlformats.org/officeDocument/2006/relationships/image" Target="../media/image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8.xml"/><Relationship Id="rId3" Type="http://schemas.openxmlformats.org/officeDocument/2006/relationships/image" Target="../media/image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9.xml"/><Relationship Id="rId3" Type="http://schemas.openxmlformats.org/officeDocument/2006/relationships/image" Target="../media/image6.png"/><Relationship Id="rId4" Type="http://schemas.openxmlformats.org/officeDocument/2006/relationships/hyperlink" Target="https://doi.org/10.1016/j.jecp.2005.07.003" TargetMode="External"/><Relationship Id="rId5" Type="http://schemas.openxmlformats.org/officeDocument/2006/relationships/hyperlink" Target="https://doi.org/10.1016/j.jecp.2005.07.003"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0.xml"/><Relationship Id="rId3" Type="http://schemas.openxmlformats.org/officeDocument/2006/relationships/image" Target="../media/image6.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1.xml"/><Relationship Id="rId3" Type="http://schemas.openxmlformats.org/officeDocument/2006/relationships/image" Target="../media/image6.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hyperlink" Target="https://agendapublica.elpais.com/noticia/16625/suspenso-profesorado-al-programa-bilingue-comunidad-madrid" TargetMode="External"/><Relationship Id="rId4" Type="http://schemas.openxmlformats.org/officeDocument/2006/relationships/hyperlink" Target="https://eldiariodelaeducacion.com/2022/06/08/el-programa-bilingue-de-la-comunidad-de-madrid-una-vision-desde-las-familias/"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24.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hyperlink" Target="https://www.ucm.es/ope/" TargetMode="External"/><Relationship Id="rId5" Type="http://schemas.openxmlformats.org/officeDocument/2006/relationships/hyperlink" Target="https://www.ucm.es/ope/" TargetMode="External"/><Relationship Id="rId6" Type="http://schemas.openxmlformats.org/officeDocument/2006/relationships/hyperlink" Target="https://www.ucm.es/ope/" TargetMode="External"/><Relationship Id="rId7"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hyperlink" Target="https://educacion.ucm.es/sou" TargetMode="External"/><Relationship Id="rId5"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0.xml"/><Relationship Id="rId3" Type="http://schemas.openxmlformats.org/officeDocument/2006/relationships/image" Target="../media/image13.jpg"/><Relationship Id="rId4" Type="http://schemas.openxmlformats.org/officeDocument/2006/relationships/image" Target="../media/image11.jpg"/><Relationship Id="rId5" Type="http://schemas.openxmlformats.org/officeDocument/2006/relationships/image" Target="../media/image12.jpg"/><Relationship Id="rId6"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3.xml"/><Relationship Id="rId3" Type="http://schemas.openxmlformats.org/officeDocument/2006/relationships/image" Target="../media/image14.png"/><Relationship Id="rId4" Type="http://schemas.openxmlformats.org/officeDocument/2006/relationships/hyperlink" Target="https://www.menti.com/alf9g9p58cy9" TargetMode="External"/><Relationship Id="rId5"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4.xml"/><Relationship Id="rId3" Type="http://schemas.openxmlformats.org/officeDocument/2006/relationships/hyperlink" Target="https://www.ucm.es/estudios/grado-educacionprimaria-plan-800429" TargetMode="External"/><Relationship Id="rId4" Type="http://schemas.openxmlformats.org/officeDocument/2006/relationships/hyperlink" Target="https://www.ucm.es/estudios/grado-educacioninfantil-plan-800283" TargetMode="External"/><Relationship Id="rId9" Type="http://schemas.openxmlformats.org/officeDocument/2006/relationships/hyperlink" Target="https://educacion.ucm.es/estudios/grado-primariaypedagogia-plan-901489" TargetMode="External"/><Relationship Id="rId5" Type="http://schemas.openxmlformats.org/officeDocument/2006/relationships/hyperlink" Target="https://www.ucm.es/estudios/grado-pedagogia-plan-800353" TargetMode="External"/><Relationship Id="rId6" Type="http://schemas.openxmlformats.org/officeDocument/2006/relationships/hyperlink" Target="https://educacion.ucm.es/estudios/grado-educacionsocial-plan-800223" TargetMode="External"/><Relationship Id="rId7" Type="http://schemas.openxmlformats.org/officeDocument/2006/relationships/hyperlink" Target="https://educacion.ucm.es/estudios/grado-infantilyprimaria-plan-901369" TargetMode="External"/><Relationship Id="rId8" Type="http://schemas.openxmlformats.org/officeDocument/2006/relationships/hyperlink" Target="https://www.ucm.es/estudios/grado-infantilypedagogia-plan-901429" TargetMode="External"/><Relationship Id="rId11" Type="http://schemas.openxmlformats.org/officeDocument/2006/relationships/image" Target="../media/image6.png"/><Relationship Id="rId10" Type="http://schemas.openxmlformats.org/officeDocument/2006/relationships/hyperlink" Target="https://www.ucm.es/masterformacionprofesorado//orientacion-educativa"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5.xml"/><Relationship Id="rId3" Type="http://schemas.openxmlformats.org/officeDocument/2006/relationships/hyperlink" Target="https://www.ucm.es/estudios/grado-educacioninfantil-plan-800283" TargetMode="Externa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6.xml"/><Relationship Id="rId3" Type="http://schemas.openxmlformats.org/officeDocument/2006/relationships/hyperlink" Target="https://www.ucm.es/estudios/grado-educacionprimaria-plan-800429" TargetMode="Externa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7.xml"/><Relationship Id="rId3" Type="http://schemas.openxmlformats.org/officeDocument/2006/relationships/hyperlink" Target="https://www.ucm.es/estudios/grado-pedagogia-plan-800353" TargetMode="Externa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8.xml"/><Relationship Id="rId3" Type="http://schemas.openxmlformats.org/officeDocument/2006/relationships/hyperlink" Target="https://www.ucm.es/masterformacionprofesorado//orientacion-educativa" TargetMode="Externa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2.xml"/><Relationship Id="rId3" Type="http://schemas.openxmlformats.org/officeDocument/2006/relationships/image" Target="../media/image6.png"/><Relationship Id="rId4" Type="http://schemas.openxmlformats.org/officeDocument/2006/relationships/hyperlink" Target="https://educacion.ucm.es/grupos/grupo/377" TargetMode="External"/><Relationship Id="rId9" Type="http://schemas.openxmlformats.org/officeDocument/2006/relationships/hyperlink" Target="https://educacion.ucm.es/grupos/grupo/762" TargetMode="External"/><Relationship Id="rId5" Type="http://schemas.openxmlformats.org/officeDocument/2006/relationships/hyperlink" Target="https://educacion.ucm.es/grupos/grupo/152" TargetMode="External"/><Relationship Id="rId6" Type="http://schemas.openxmlformats.org/officeDocument/2006/relationships/hyperlink" Target="https://educacion.ucm.es/grupos/grupo/361" TargetMode="External"/><Relationship Id="rId7" Type="http://schemas.openxmlformats.org/officeDocument/2006/relationships/hyperlink" Target="https://educacion.ucm.es/grupos/grupo/168" TargetMode="External"/><Relationship Id="rId8" Type="http://schemas.openxmlformats.org/officeDocument/2006/relationships/hyperlink" Target="https://educacion.ucm.es/grupos/grupo/38" TargetMode="External"/><Relationship Id="rId20" Type="http://schemas.openxmlformats.org/officeDocument/2006/relationships/hyperlink" Target="https://educacion.ucm.es/grupos/grupo/581" TargetMode="External"/><Relationship Id="rId22" Type="http://schemas.openxmlformats.org/officeDocument/2006/relationships/hyperlink" Target="https://educacion.ucm.es/grupos/grupo/603" TargetMode="External"/><Relationship Id="rId21" Type="http://schemas.openxmlformats.org/officeDocument/2006/relationships/hyperlink" Target="https://educacion.ucm.es/grupos/grupo/952" TargetMode="External"/><Relationship Id="rId24" Type="http://schemas.openxmlformats.org/officeDocument/2006/relationships/hyperlink" Target="https://educacion.ucm.es/grupos/grupo/806" TargetMode="External"/><Relationship Id="rId23" Type="http://schemas.openxmlformats.org/officeDocument/2006/relationships/hyperlink" Target="https://educacion.ucm.es/grupos/grupo/182" TargetMode="External"/><Relationship Id="rId26" Type="http://schemas.openxmlformats.org/officeDocument/2006/relationships/hyperlink" Target="https://educacion.ucm.es/grupos/grupo/873" TargetMode="External"/><Relationship Id="rId25" Type="http://schemas.openxmlformats.org/officeDocument/2006/relationships/hyperlink" Target="https://educacion.ucm.es/grupos/grupo/697" TargetMode="External"/><Relationship Id="rId11" Type="http://schemas.openxmlformats.org/officeDocument/2006/relationships/hyperlink" Target="https://educacion.ucm.es/grupos/grupo/972" TargetMode="External"/><Relationship Id="rId10" Type="http://schemas.openxmlformats.org/officeDocument/2006/relationships/hyperlink" Target="https://educacion.ucm.es/grupos/grupo/337" TargetMode="External"/><Relationship Id="rId13" Type="http://schemas.openxmlformats.org/officeDocument/2006/relationships/hyperlink" Target="https://educacion.ucm.es/grupos/grupo/826" TargetMode="External"/><Relationship Id="rId12" Type="http://schemas.openxmlformats.org/officeDocument/2006/relationships/hyperlink" Target="https://educacion.ucm.es/grupos/grupo/937" TargetMode="External"/><Relationship Id="rId15" Type="http://schemas.openxmlformats.org/officeDocument/2006/relationships/hyperlink" Target="https://educacion.ucm.es/grupos/grupo/472" TargetMode="External"/><Relationship Id="rId14" Type="http://schemas.openxmlformats.org/officeDocument/2006/relationships/hyperlink" Target="https://educacion.ucm.es/grupos/grupo/420" TargetMode="External"/><Relationship Id="rId17" Type="http://schemas.openxmlformats.org/officeDocument/2006/relationships/hyperlink" Target="https://educacion.ucm.es/grupos/grupo/161" TargetMode="External"/><Relationship Id="rId16" Type="http://schemas.openxmlformats.org/officeDocument/2006/relationships/hyperlink" Target="https://educacion.ucm.es/grupos/grupo/138" TargetMode="External"/><Relationship Id="rId19" Type="http://schemas.openxmlformats.org/officeDocument/2006/relationships/hyperlink" Target="https://educacion.ucm.es/grupos/grupo/259" TargetMode="External"/><Relationship Id="rId18" Type="http://schemas.openxmlformats.org/officeDocument/2006/relationships/hyperlink" Target="https://educacion.ucm.es/grupos/grupo/356"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3.xml"/><Relationship Id="rId3" Type="http://schemas.openxmlformats.org/officeDocument/2006/relationships/image" Target="../media/image6.png"/><Relationship Id="rId4" Type="http://schemas.openxmlformats.org/officeDocument/2006/relationships/hyperlink" Target="https://www.educadua.es/html/acercade/dualetic/dualetic.html" TargetMode="External"/><Relationship Id="rId5" Type="http://schemas.openxmlformats.org/officeDocument/2006/relationships/hyperlink" Target="https://www.educadua.es/html/acercade/dualetic/dualetic.html" TargetMode="External"/><Relationship Id="rId6" Type="http://schemas.openxmlformats.org/officeDocument/2006/relationships/hyperlink" Target="https://www.educadua.es/html/acercade/dualetic/dualetic.html" TargetMode="External"/><Relationship Id="rId7" Type="http://schemas.openxmlformats.org/officeDocument/2006/relationships/hyperlink" Target="https://www.educadua.es/doc/dua/dua_pautas_intro_cv.pdf"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6.xml"/><Relationship Id="rId3" Type="http://schemas.openxmlformats.org/officeDocument/2006/relationships/hyperlink" Target="https://educacion.ucm.es/innovacion" TargetMode="External"/><Relationship Id="rId4" Type="http://schemas.openxmlformats.org/officeDocument/2006/relationships/image" Target="../media/image16.png"/><Relationship Id="rId5"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7.xml"/><Relationship Id="rId3" Type="http://schemas.openxmlformats.org/officeDocument/2006/relationships/image" Target="../media/image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8.xml"/><Relationship Id="rId3" Type="http://schemas.openxmlformats.org/officeDocument/2006/relationships/hyperlink" Target="https://eprints.ucm.es/id/eprint/72978/" TargetMode="External"/><Relationship Id="rId4" Type="http://schemas.openxmlformats.org/officeDocument/2006/relationships/hyperlink" Target="https://eprints.ucm.es/id/eprint/72978/" TargetMode="External"/><Relationship Id="rId9" Type="http://schemas.openxmlformats.org/officeDocument/2006/relationships/hyperlink" Target="https://eprints.ucm.es/id/eprint/69560/" TargetMode="External"/><Relationship Id="rId5" Type="http://schemas.openxmlformats.org/officeDocument/2006/relationships/hyperlink" Target="https://eprints.ucm.es/id/eprint/72978/" TargetMode="External"/><Relationship Id="rId6" Type="http://schemas.openxmlformats.org/officeDocument/2006/relationships/hyperlink" Target="https://eprints.ucm.es/id/eprint/73148/" TargetMode="External"/><Relationship Id="rId7" Type="http://schemas.openxmlformats.org/officeDocument/2006/relationships/hyperlink" Target="https://eprints.ucm.es/id/eprint/73148/" TargetMode="External"/><Relationship Id="rId8" Type="http://schemas.openxmlformats.org/officeDocument/2006/relationships/hyperlink" Target="https://eprints.ucm.es/id/eprint/73148/" TargetMode="External"/><Relationship Id="rId11" Type="http://schemas.openxmlformats.org/officeDocument/2006/relationships/hyperlink" Target="https://eprints.ucm.es/id/eprint/69560/" TargetMode="External"/><Relationship Id="rId10" Type="http://schemas.openxmlformats.org/officeDocument/2006/relationships/hyperlink" Target="https://eprints.ucm.es/id/eprint/69560/" TargetMode="External"/><Relationship Id="rId13" Type="http://schemas.openxmlformats.org/officeDocument/2006/relationships/hyperlink" Target="https://eprints.ucm.es/id/eprint/61123/1/MEMORIA%20FINAL%20Proyecto%20de%20Innovacio%CC%81n%202019-20.pdf" TargetMode="External"/><Relationship Id="rId12" Type="http://schemas.openxmlformats.org/officeDocument/2006/relationships/hyperlink" Target="https://eprints.ucm.es/id/eprint/61123/1/MEMORIA%20FINAL%20Proyecto%20de%20Innovacio%CC%81n%202019-20.pdf" TargetMode="External"/><Relationship Id="rId15" Type="http://schemas.openxmlformats.org/officeDocument/2006/relationships/hyperlink" Target="https://eprints.ucm.es/id/eprint/66347/1/MEMORIA%20FINAL%20Proyecto%20de%20Innovaci%C3%B3n_166%20%202020-21.pdf" TargetMode="External"/><Relationship Id="rId14" Type="http://schemas.openxmlformats.org/officeDocument/2006/relationships/hyperlink" Target="https://eprints.ucm.es/id/eprint/61123/1/MEMORIA%20FINAL%20Proyecto%20de%20Innovacio%CC%81n%202019-20.pdf" TargetMode="External"/><Relationship Id="rId17" Type="http://schemas.openxmlformats.org/officeDocument/2006/relationships/hyperlink" Target="https://eprints.ucm.es/id/eprint/66347/1/MEMORIA%20FINAL%20Proyecto%20de%20Innovaci%C3%B3n_166%20%202020-21.pdf" TargetMode="External"/><Relationship Id="rId16" Type="http://schemas.openxmlformats.org/officeDocument/2006/relationships/hyperlink" Target="https://eprints.ucm.es/id/eprint/66347/1/MEMORIA%20FINAL%20Proyecto%20de%20Innovaci%C3%B3n_166%20%202020-21.pdf" TargetMode="External"/><Relationship Id="rId18"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hyperlink" Target="https://www.youtube.com/watch?v=ocORj1TPdO8" TargetMode="External"/><Relationship Id="rId7" Type="http://schemas.openxmlformats.org/officeDocument/2006/relationships/image" Target="../media/image6.png"/><Relationship Id="rId8"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1.xml"/><Relationship Id="rId3" Type="http://schemas.openxmlformats.org/officeDocument/2006/relationships/hyperlink" Target="https://www.ucm.es/observatorio" TargetMode="External"/><Relationship Id="rId4" Type="http://schemas.openxmlformats.org/officeDocument/2006/relationships/image" Target="../media/image6.png"/><Relationship Id="rId5"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2.xml"/><Relationship Id="rId3" Type="http://schemas.openxmlformats.org/officeDocument/2006/relationships/hyperlink" Target="https://www.ucm.es/observatorio" TargetMode="Externa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3.xml"/><Relationship Id="rId3" Type="http://schemas.openxmlformats.org/officeDocument/2006/relationships/image" Target="../media/image22.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4.xml"/><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2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5.xml"/><Relationship Id="rId3" Type="http://schemas.openxmlformats.org/officeDocument/2006/relationships/image" Target="../media/image17.jpg"/><Relationship Id="rId4" Type="http://schemas.openxmlformats.org/officeDocument/2006/relationships/image" Target="../media/image22.png"/><Relationship Id="rId5" Type="http://schemas.openxmlformats.org/officeDocument/2006/relationships/image" Target="../media/image6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6.xml"/><Relationship Id="rId3" Type="http://schemas.openxmlformats.org/officeDocument/2006/relationships/image" Target="../media/image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9.xml"/><Relationship Id="rId3" Type="http://schemas.openxmlformats.org/officeDocument/2006/relationships/image" Target="../media/image6.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34.jp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0.xml"/><Relationship Id="rId3" Type="http://schemas.openxmlformats.org/officeDocument/2006/relationships/image" Target="../media/image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1.xml"/><Relationship Id="rId3" Type="http://schemas.openxmlformats.org/officeDocument/2006/relationships/image" Target="../media/image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hyperlink" Target="http://www.youtube.com/watch?v=pNH3h8PIXhA" TargetMode="External"/><Relationship Id="rId4" Type="http://schemas.openxmlformats.org/officeDocument/2006/relationships/image" Target="../media/image2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5.xml"/><Relationship Id="rId3" Type="http://schemas.openxmlformats.org/officeDocument/2006/relationships/image" Target="../media/image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6.xml"/><Relationship Id="rId3" Type="http://schemas.openxmlformats.org/officeDocument/2006/relationships/image" Target="../media/image6.png"/><Relationship Id="rId4" Type="http://schemas.openxmlformats.org/officeDocument/2006/relationships/hyperlink" Target="https://revistas.ucm.es/index.php/ARTE/index"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7.xml"/><Relationship Id="rId3" Type="http://schemas.openxmlformats.org/officeDocument/2006/relationships/image" Target="../media/image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8.xml"/><Relationship Id="rId3" Type="http://schemas.openxmlformats.org/officeDocument/2006/relationships/image" Target="../media/image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hyperlink" Target="https://orcid.org/my-orcid?orcid=0000-0002-7451-3736" TargetMode="External"/><Relationship Id="rId5"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1.xml"/><Relationship Id="rId3" Type="http://schemas.openxmlformats.org/officeDocument/2006/relationships/image" Target="../media/image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2.xml"/><Relationship Id="rId3" Type="http://schemas.openxmlformats.org/officeDocument/2006/relationships/image" Target="../media/image68.png"/><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3.xml"/><Relationship Id="rId3" Type="http://schemas.openxmlformats.org/officeDocument/2006/relationships/image" Target="../media/image6.png"/><Relationship Id="rId4" Type="http://schemas.openxmlformats.org/officeDocument/2006/relationships/hyperlink" Target="http://drive.google.com/file/d/1SVoFF0PH4RV5rmvWtrtVTqriTrvbdDM-/view" TargetMode="External"/><Relationship Id="rId5" Type="http://schemas.openxmlformats.org/officeDocument/2006/relationships/image" Target="../media/image2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4.xml"/><Relationship Id="rId3" Type="http://schemas.openxmlformats.org/officeDocument/2006/relationships/image" Target="../media/image26.jpg"/><Relationship Id="rId4" Type="http://schemas.openxmlformats.org/officeDocument/2006/relationships/image" Target="../media/image23.jpg"/><Relationship Id="rId5" Type="http://schemas.openxmlformats.org/officeDocument/2006/relationships/image" Target="../media/image25.png"/><Relationship Id="rId6" Type="http://schemas.openxmlformats.org/officeDocument/2006/relationships/hyperlink" Target="https://open.spotify.com/show/0eT0O2vbnqabDEaryLVF3r" TargetMode="External"/><Relationship Id="rId7" Type="http://schemas.openxmlformats.org/officeDocument/2006/relationships/hyperlink" Target="https://www.youtube.com/channel/UCHDLAb_Jud6qoD9J48m2BcQ/videos" TargetMode="External"/><Relationship Id="rId8" Type="http://schemas.openxmlformats.org/officeDocument/2006/relationships/image" Target="../media/image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5.xml"/><Relationship Id="rId3" Type="http://schemas.openxmlformats.org/officeDocument/2006/relationships/hyperlink" Target="https://riuma.uma.es/xmlui/handle/10630/19862" TargetMode="External"/><Relationship Id="rId4" Type="http://schemas.openxmlformats.org/officeDocument/2006/relationships/image" Target="../media/image31.jpg"/><Relationship Id="rId5" Type="http://schemas.openxmlformats.org/officeDocument/2006/relationships/image" Target="../media/image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6.xml"/><Relationship Id="rId3" Type="http://schemas.openxmlformats.org/officeDocument/2006/relationships/image" Target="../media/image6.png"/><Relationship Id="rId4" Type="http://schemas.openxmlformats.org/officeDocument/2006/relationships/hyperlink" Target="http://drive.google.com/file/d/1h97F068WfjforAX6nnud05-9rLF56r0a/view" TargetMode="External"/><Relationship Id="rId5" Type="http://schemas.openxmlformats.org/officeDocument/2006/relationships/image" Target="../media/image47.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7.xml"/><Relationship Id="rId3" Type="http://schemas.openxmlformats.org/officeDocument/2006/relationships/image" Target="../media/image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8.xml"/><Relationship Id="rId3" Type="http://schemas.openxmlformats.org/officeDocument/2006/relationships/image" Target="../media/image28.png"/><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9.xml"/><Relationship Id="rId3" Type="http://schemas.openxmlformats.org/officeDocument/2006/relationships/image" Target="../media/image37.png"/><Relationship Id="rId4" Type="http://schemas.openxmlformats.org/officeDocument/2006/relationships/hyperlink" Target="https://doi.org/10.12795/revistafuentes.2022.18416" TargetMode="External"/><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70.xml"/><Relationship Id="rId3" Type="http://schemas.openxmlformats.org/officeDocument/2006/relationships/image" Target="../media/image30.png"/><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71.xml"/><Relationship Id="rId3" Type="http://schemas.openxmlformats.org/officeDocument/2006/relationships/hyperlink" Target="https://docs.google.com/spreadsheets/d/1D8qH5t5UaX7AtRy_xsy33zFl4OkMbWRMUeluOXs_RPU/copy#gid=2018200871" TargetMode="External"/><Relationship Id="rId4" Type="http://schemas.openxmlformats.org/officeDocument/2006/relationships/image" Target="../media/image49.png"/><Relationship Id="rId5" Type="http://schemas.openxmlformats.org/officeDocument/2006/relationships/image" Target="../media/image32.png"/><Relationship Id="rId6" Type="http://schemas.openxmlformats.org/officeDocument/2006/relationships/image" Target="../media/image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72.xml"/><Relationship Id="rId3" Type="http://schemas.openxmlformats.org/officeDocument/2006/relationships/image" Target="../media/image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3.xml"/><Relationship Id="rId3" Type="http://schemas.openxmlformats.org/officeDocument/2006/relationships/hyperlink" Target="https://www.youtube.com/watch?v=oIxLTuWvC1o&amp;t=764s" TargetMode="External"/><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4.xml"/><Relationship Id="rId3" Type="http://schemas.openxmlformats.org/officeDocument/2006/relationships/hyperlink" Target="https://www.youtube.com/watch?v=oIxLTuWvC1o&amp;t=764s" TargetMode="External"/><Relationship Id="rId4" Type="http://schemas.openxmlformats.org/officeDocument/2006/relationships/image" Target="../media/image6.png"/><Relationship Id="rId5" Type="http://schemas.openxmlformats.org/officeDocument/2006/relationships/hyperlink" Target="https://psicall.ucm.es/"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5.xml"/><Relationship Id="rId3" Type="http://schemas.openxmlformats.org/officeDocument/2006/relationships/image" Target="../media/image6.png"/><Relationship Id="rId4" Type="http://schemas.openxmlformats.org/officeDocument/2006/relationships/image" Target="../media/image45.png"/><Relationship Id="rId9" Type="http://schemas.openxmlformats.org/officeDocument/2006/relationships/hyperlink" Target="https://eera-ecer.de/" TargetMode="External"/><Relationship Id="rId5" Type="http://schemas.openxmlformats.org/officeDocument/2006/relationships/hyperlink" Target="https://una.app.lounjee.com/dashboard/groups/60f6d115c56db400090627a3/about" TargetMode="External"/><Relationship Id="rId6" Type="http://schemas.openxmlformats.org/officeDocument/2006/relationships/image" Target="../media/image38.png"/><Relationship Id="rId7" Type="http://schemas.openxmlformats.org/officeDocument/2006/relationships/hyperlink" Target="https://www.weraonline.org/" TargetMode="External"/><Relationship Id="rId8" Type="http://schemas.openxmlformats.org/officeDocument/2006/relationships/image" Target="../media/image4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6.xml"/><Relationship Id="rId3" Type="http://schemas.openxmlformats.org/officeDocument/2006/relationships/image" Target="../media/image6.png"/><Relationship Id="rId4" Type="http://schemas.openxmlformats.org/officeDocument/2006/relationships/hyperlink" Target="https://edoctorado.ucm.es/noticias/concurso-tesis-en-3-minutos-2022" TargetMode="External"/><Relationship Id="rId9" Type="http://schemas.openxmlformats.org/officeDocument/2006/relationships/image" Target="../media/image42.png"/><Relationship Id="rId5" Type="http://schemas.openxmlformats.org/officeDocument/2006/relationships/hyperlink" Target="https://www.ucm.es/otri/ii-edicion-del-concurso-tu-tesis-doctoral-en-un-hilo-de-twitter" TargetMode="External"/><Relationship Id="rId6" Type="http://schemas.openxmlformats.org/officeDocument/2006/relationships/hyperlink" Target="https://edoctorado.ucm.es/area-de-formacion" TargetMode="External"/><Relationship Id="rId7" Type="http://schemas.openxmlformats.org/officeDocument/2006/relationships/hyperlink" Target="https://edoctorado.ucm.es/6-jornada-phday-complutense" TargetMode="External"/><Relationship Id="rId8" Type="http://schemas.openxmlformats.org/officeDocument/2006/relationships/hyperlink" Target="https://edoctorado.ucm.es/becas-y-movilidad" TargetMode="External"/><Relationship Id="rId11" Type="http://schemas.openxmlformats.org/officeDocument/2006/relationships/hyperlink" Target="https://twitter.com/Cantaaprende/status/1519636344699564038" TargetMode="External"/><Relationship Id="rId10" Type="http://schemas.openxmlformats.org/officeDocument/2006/relationships/image" Target="../media/image48.png"/><Relationship Id="rId13" Type="http://schemas.openxmlformats.org/officeDocument/2006/relationships/image" Target="../media/image46.png"/><Relationship Id="rId12" Type="http://schemas.openxmlformats.org/officeDocument/2006/relationships/hyperlink" Target="https://twitter.com/mailabii/status/1520416535986294785?s=21&amp;t=jepJbCQPniLFiJmn0yjwMw"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7.xml"/><Relationship Id="rId3" Type="http://schemas.openxmlformats.org/officeDocument/2006/relationships/image" Target="../media/image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8.xml"/><Relationship Id="rId3" Type="http://schemas.openxmlformats.org/officeDocument/2006/relationships/image" Target="../media/image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9.xml"/><Relationship Id="rId3" Type="http://schemas.openxmlformats.org/officeDocument/2006/relationships/hyperlink" Target="https://educacion.ucm.es/lineas-de-investigacion-y-profesorado" TargetMode="External"/><Relationship Id="rId4" Type="http://schemas.openxmlformats.org/officeDocument/2006/relationships/image" Target="../media/image40.png"/><Relationship Id="rId5"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0.xml"/><Relationship Id="rId3" Type="http://schemas.openxmlformats.org/officeDocument/2006/relationships/image" Target="../media/image44.png"/><Relationship Id="rId4" Type="http://schemas.openxmlformats.org/officeDocument/2006/relationships/image" Target="../media/image33.png"/><Relationship Id="rId5" Type="http://schemas.openxmlformats.org/officeDocument/2006/relationships/hyperlink" Target="https://www.youtube.com/watch?v=zsTo8BlZJX4&amp;t=2779s" TargetMode="External"/><Relationship Id="rId6" Type="http://schemas.openxmlformats.org/officeDocument/2006/relationships/image" Target="../media/image39.png"/><Relationship Id="rId7" Type="http://schemas.openxmlformats.org/officeDocument/2006/relationships/image" Target="../media/image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1.xml"/><Relationship Id="rId3" Type="http://schemas.openxmlformats.org/officeDocument/2006/relationships/image" Target="../media/image36.png"/><Relationship Id="rId4" Type="http://schemas.openxmlformats.org/officeDocument/2006/relationships/hyperlink" Target="https://drive.google.com/file/d/1T2WULiWbn7LQSqueVrWbHmgA8LjQ0UAi/view" TargetMode="External"/><Relationship Id="rId5" Type="http://schemas.openxmlformats.org/officeDocument/2006/relationships/hyperlink" Target="https://eprints.ucm.es/id/eprint/69194/1/Libro%20de%20actas%20SPD%20%28versi%C3%B3n%20final%29.pdf" TargetMode="External"/><Relationship Id="rId6" Type="http://schemas.openxmlformats.org/officeDocument/2006/relationships/image" Target="../media/image35.png"/><Relationship Id="rId7" Type="http://schemas.openxmlformats.org/officeDocument/2006/relationships/image" Target="../media/image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4.xml"/><Relationship Id="rId3" Type="http://schemas.openxmlformats.org/officeDocument/2006/relationships/hyperlink" Target="https://produccioncientifica.ucm.es/investigadores" TargetMode="External"/><Relationship Id="rId4" Type="http://schemas.openxmlformats.org/officeDocument/2006/relationships/hyperlink" Target="https://orcid.org/" TargetMode="External"/><Relationship Id="rId5" Type="http://schemas.openxmlformats.org/officeDocument/2006/relationships/hyperlink" Target="https://scholar.google.es/schhp?hl=es" TargetMode="External"/><Relationship Id="rId6" Type="http://schemas.openxmlformats.org/officeDocument/2006/relationships/hyperlink" Target="https://www.ucm.es/gi311/"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5.xml"/><Relationship Id="rId3" Type="http://schemas.openxmlformats.org/officeDocument/2006/relationships/hyperlink" Target="http://drive.google.com/file/d/1IAiNqC4d5XuQrzgnjbyukiyICYVTjqm8/view" TargetMode="External"/><Relationship Id="rId4" Type="http://schemas.openxmlformats.org/officeDocument/2006/relationships/image" Target="../media/image41.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6.xml"/><Relationship Id="rId3" Type="http://schemas.openxmlformats.org/officeDocument/2006/relationships/image" Target="../media/image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7.xml"/><Relationship Id="rId3" Type="http://schemas.openxmlformats.org/officeDocument/2006/relationships/hyperlink" Target="https://doi.org/10.5569/2340-5104.10.01.02" TargetMode="External"/><Relationship Id="rId4" Type="http://schemas.openxmlformats.org/officeDocument/2006/relationships/image" Target="../media/image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8.xml"/><Relationship Id="rId3" Type="http://schemas.openxmlformats.org/officeDocument/2006/relationships/image" Target="../media/image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9.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0.xml"/><Relationship Id="rId3" Type="http://schemas.openxmlformats.org/officeDocument/2006/relationships/image" Target="../media/image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1.xml"/><Relationship Id="rId3" Type="http://schemas.openxmlformats.org/officeDocument/2006/relationships/hyperlink" Target="https://doi.org/10.5565/rev/ensciencias.5693" TargetMode="External"/><Relationship Id="rId4" Type="http://schemas.openxmlformats.org/officeDocument/2006/relationships/image" Target="../media/image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2.xml"/><Relationship Id="rId3" Type="http://schemas.openxmlformats.org/officeDocument/2006/relationships/image" Target="../media/image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3.xml"/><Relationship Id="rId3" Type="http://schemas.openxmlformats.org/officeDocument/2006/relationships/image" Target="../media/image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4.xml"/><Relationship Id="rId3" Type="http://schemas.openxmlformats.org/officeDocument/2006/relationships/hyperlink" Target="https://crece48.wordpress.com/" TargetMode="External"/><Relationship Id="rId4" Type="http://schemas.openxmlformats.org/officeDocument/2006/relationships/image" Target="../media/image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5.xml"/><Relationship Id="rId3" Type="http://schemas.openxmlformats.org/officeDocument/2006/relationships/image" Target="../media/image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8.xml"/><Relationship Id="rId3" Type="http://schemas.openxmlformats.org/officeDocument/2006/relationships/image" Target="../media/image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9.xml"/><Relationship Id="rId3" Type="http://schemas.openxmlformats.org/officeDocument/2006/relationships/hyperlink" Target="https://doi.org/xx.xxxxxxxxxx" TargetMode="External"/><Relationship Id="rId4" Type="http://schemas.openxmlformats.org/officeDocument/2006/relationships/hyperlink" Target="https://www.uji.es/" TargetMode="External"/><Relationship Id="rId5" Type="http://schemas.openxmlformats.org/officeDocument/2006/relationships/hyperlink" Target="http://great.uji.es/inici/" TargetMode="External"/><Relationship Id="rId6" Type="http://schemas.openxmlformats.org/officeDocument/2006/relationships/hyperlink" Target="https://www.uji.es/serveis/ocit/base/grupsinvestigacio/detall?codi=313" TargetMode="External"/><Relationship Id="rId7" Type="http://schemas.openxmlformats.org/officeDocument/2006/relationships/hyperlink" Target="https://unidpd.uji.e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3" name="Shape 4773"/>
        <p:cNvGrpSpPr/>
        <p:nvPr/>
      </p:nvGrpSpPr>
      <p:grpSpPr>
        <a:xfrm>
          <a:off x="0" y="0"/>
          <a:ext cx="0" cy="0"/>
          <a:chOff x="0" y="0"/>
          <a:chExt cx="0" cy="0"/>
        </a:xfrm>
      </p:grpSpPr>
      <p:sp>
        <p:nvSpPr>
          <p:cNvPr id="4774" name="Google Shape;4774;p113"/>
          <p:cNvSpPr txBox="1"/>
          <p:nvPr>
            <p:ph type="ctrTitle"/>
          </p:nvPr>
        </p:nvSpPr>
        <p:spPr>
          <a:xfrm>
            <a:off x="275050" y="1199725"/>
            <a:ext cx="8103600" cy="182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300"/>
              <a:t> Orientación</a:t>
            </a:r>
            <a:endParaRPr sz="4300"/>
          </a:p>
          <a:p>
            <a:pPr indent="0" lvl="0" marL="0" rtl="0" algn="ctr">
              <a:spcBef>
                <a:spcPts val="0"/>
              </a:spcBef>
              <a:spcAft>
                <a:spcPts val="0"/>
              </a:spcAft>
              <a:buNone/>
            </a:pPr>
            <a:r>
              <a:rPr lang="en" sz="2200"/>
              <a:t>e</a:t>
            </a:r>
            <a:endParaRPr sz="2200"/>
          </a:p>
          <a:p>
            <a:pPr indent="0" lvl="0" marL="0" rtl="0" algn="ctr">
              <a:spcBef>
                <a:spcPts val="0"/>
              </a:spcBef>
              <a:spcAft>
                <a:spcPts val="0"/>
              </a:spcAft>
              <a:buNone/>
            </a:pPr>
            <a:r>
              <a:rPr lang="en" sz="4300"/>
              <a:t>Investigación en Educación</a:t>
            </a:r>
            <a:endParaRPr sz="4300"/>
          </a:p>
          <a:p>
            <a:pPr indent="0" lvl="0" marL="0" rtl="0" algn="ctr">
              <a:spcBef>
                <a:spcPts val="0"/>
              </a:spcBef>
              <a:spcAft>
                <a:spcPts val="0"/>
              </a:spcAft>
              <a:buNone/>
            </a:pPr>
            <a:r>
              <a:t/>
            </a:r>
            <a:endParaRPr sz="1400"/>
          </a:p>
          <a:p>
            <a:pPr indent="0" lvl="0" marL="0" rtl="0" algn="l">
              <a:spcBef>
                <a:spcPts val="0"/>
              </a:spcBef>
              <a:spcAft>
                <a:spcPts val="0"/>
              </a:spcAft>
              <a:buNone/>
            </a:pPr>
            <a:r>
              <a:rPr lang="en" sz="2000"/>
              <a:t>     </a:t>
            </a:r>
            <a:r>
              <a:rPr lang="en" sz="1800"/>
              <a:t>e</a:t>
            </a:r>
            <a:r>
              <a:rPr lang="en" sz="1800"/>
              <a:t>n </a:t>
            </a:r>
            <a:r>
              <a:rPr lang="en" sz="1800"/>
              <a:t>la Facultad de Educación de</a:t>
            </a:r>
            <a:r>
              <a:rPr lang="en" sz="1800"/>
              <a:t> la Universidad Complutense de Madrid</a:t>
            </a:r>
            <a:endParaRPr sz="4700"/>
          </a:p>
        </p:txBody>
      </p:sp>
      <p:sp>
        <p:nvSpPr>
          <p:cNvPr id="4775" name="Google Shape;4775;p113"/>
          <p:cNvSpPr txBox="1"/>
          <p:nvPr>
            <p:ph idx="1" type="subTitle"/>
          </p:nvPr>
        </p:nvSpPr>
        <p:spPr>
          <a:xfrm>
            <a:off x="281700" y="3360750"/>
            <a:ext cx="8481300" cy="439200"/>
          </a:xfrm>
          <a:prstGeom prst="rect">
            <a:avLst/>
          </a:prstGeom>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900">
                <a:solidFill>
                  <a:schemeClr val="accent3"/>
                </a:solidFill>
                <a:latin typeface="Marcellus"/>
                <a:ea typeface="Marcellus"/>
                <a:cs typeface="Marcellus"/>
                <a:sym typeface="Marcellus"/>
              </a:rPr>
              <a:t>Jornadas de Orientación, 10 de febrero de 2023 (Ponferrada)</a:t>
            </a:r>
            <a:endParaRPr sz="1900">
              <a:solidFill>
                <a:schemeClr val="accent3"/>
              </a:solidFill>
              <a:latin typeface="Marcellus"/>
              <a:ea typeface="Marcellus"/>
              <a:cs typeface="Marcellus"/>
              <a:sym typeface="Marcellus"/>
            </a:endParaRPr>
          </a:p>
          <a:p>
            <a:pPr indent="0" lvl="0" marL="0" marR="0" rtl="0" algn="ctr">
              <a:lnSpc>
                <a:spcPct val="100000"/>
              </a:lnSpc>
              <a:spcBef>
                <a:spcPts val="0"/>
              </a:spcBef>
              <a:spcAft>
                <a:spcPts val="0"/>
              </a:spcAft>
              <a:buNone/>
            </a:pPr>
            <a:r>
              <a:rPr lang="en" sz="1500">
                <a:solidFill>
                  <a:schemeClr val="accent3"/>
                </a:solidFill>
                <a:latin typeface="Marcellus"/>
                <a:ea typeface="Marcellus"/>
                <a:cs typeface="Marcellus"/>
                <a:sym typeface="Marcellus"/>
              </a:rPr>
              <a:t>Ponentes: </a:t>
            </a:r>
            <a:r>
              <a:rPr lang="en" sz="1900">
                <a:solidFill>
                  <a:schemeClr val="accent3"/>
                </a:solidFill>
                <a:latin typeface="Marcellus"/>
                <a:ea typeface="Marcellus"/>
                <a:cs typeface="Marcellus"/>
                <a:sym typeface="Marcellus"/>
              </a:rPr>
              <a:t>Cristina Orío Aparicio y Sandra Gómez del Pulgar Cinque</a:t>
            </a:r>
            <a:endParaRPr baseline="30000" sz="1200"/>
          </a:p>
        </p:txBody>
      </p:sp>
      <p:grpSp>
        <p:nvGrpSpPr>
          <p:cNvPr id="4776" name="Google Shape;4776;p113"/>
          <p:cNvGrpSpPr/>
          <p:nvPr/>
        </p:nvGrpSpPr>
        <p:grpSpPr>
          <a:xfrm>
            <a:off x="5920650" y="-104425"/>
            <a:ext cx="3355675" cy="2820150"/>
            <a:chOff x="5920650" y="-104425"/>
            <a:chExt cx="3355675" cy="2820150"/>
          </a:xfrm>
        </p:grpSpPr>
        <p:sp>
          <p:nvSpPr>
            <p:cNvPr id="4777" name="Google Shape;4777;p113"/>
            <p:cNvSpPr/>
            <p:nvPr/>
          </p:nvSpPr>
          <p:spPr>
            <a:xfrm rot="10800000">
              <a:off x="5920650" y="-104425"/>
              <a:ext cx="3355675" cy="2820150"/>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8" name="Google Shape;4778;p113"/>
            <p:cNvSpPr/>
            <p:nvPr/>
          </p:nvSpPr>
          <p:spPr>
            <a:xfrm>
              <a:off x="7980542" y="817735"/>
              <a:ext cx="808994" cy="806261"/>
            </a:xfrm>
            <a:custGeom>
              <a:rect b="b" l="l" r="r" t="t"/>
              <a:pathLst>
                <a:path extrusionOk="0" h="19175" w="19240">
                  <a:moveTo>
                    <a:pt x="10300" y="0"/>
                  </a:moveTo>
                  <a:cubicBezTo>
                    <a:pt x="10240" y="0"/>
                    <a:pt x="10180" y="1"/>
                    <a:pt x="10120" y="2"/>
                  </a:cubicBezTo>
                  <a:cubicBezTo>
                    <a:pt x="8398" y="2"/>
                    <a:pt x="6700" y="421"/>
                    <a:pt x="5188" y="1258"/>
                  </a:cubicBezTo>
                  <a:cubicBezTo>
                    <a:pt x="3676" y="2073"/>
                    <a:pt x="2373" y="3259"/>
                    <a:pt x="1443" y="4701"/>
                  </a:cubicBezTo>
                  <a:cubicBezTo>
                    <a:pt x="512" y="6144"/>
                    <a:pt x="0" y="7795"/>
                    <a:pt x="23" y="9494"/>
                  </a:cubicBezTo>
                  <a:cubicBezTo>
                    <a:pt x="0" y="12029"/>
                    <a:pt x="1000" y="14472"/>
                    <a:pt x="2792" y="16287"/>
                  </a:cubicBezTo>
                  <a:cubicBezTo>
                    <a:pt x="4504" y="18135"/>
                    <a:pt x="6915" y="19175"/>
                    <a:pt x="9433" y="19175"/>
                  </a:cubicBezTo>
                  <a:cubicBezTo>
                    <a:pt x="9515" y="19175"/>
                    <a:pt x="9596" y="19174"/>
                    <a:pt x="9678" y="19171"/>
                  </a:cubicBezTo>
                  <a:cubicBezTo>
                    <a:pt x="9733" y="19172"/>
                    <a:pt x="9788" y="19173"/>
                    <a:pt x="9843" y="19173"/>
                  </a:cubicBezTo>
                  <a:cubicBezTo>
                    <a:pt x="12365" y="19173"/>
                    <a:pt x="14763" y="18131"/>
                    <a:pt x="16471" y="16287"/>
                  </a:cubicBezTo>
                  <a:cubicBezTo>
                    <a:pt x="18262" y="14379"/>
                    <a:pt x="19239" y="11843"/>
                    <a:pt x="19193" y="9238"/>
                  </a:cubicBezTo>
                  <a:cubicBezTo>
                    <a:pt x="19193" y="6423"/>
                    <a:pt x="18309" y="4166"/>
                    <a:pt x="16564" y="2515"/>
                  </a:cubicBezTo>
                  <a:cubicBezTo>
                    <a:pt x="14863" y="881"/>
                    <a:pt x="12631" y="0"/>
                    <a:pt x="103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9" name="Google Shape;4779;p113"/>
            <p:cNvSpPr/>
            <p:nvPr/>
          </p:nvSpPr>
          <p:spPr>
            <a:xfrm>
              <a:off x="7713540" y="612123"/>
              <a:ext cx="1300992" cy="1217275"/>
            </a:xfrm>
            <a:custGeom>
              <a:rect b="b" l="l" r="r" t="t"/>
              <a:pathLst>
                <a:path extrusionOk="0" h="28950" w="30941">
                  <a:moveTo>
                    <a:pt x="16805" y="185"/>
                  </a:moveTo>
                  <a:cubicBezTo>
                    <a:pt x="17608" y="185"/>
                    <a:pt x="18414" y="248"/>
                    <a:pt x="19215" y="379"/>
                  </a:cubicBezTo>
                  <a:cubicBezTo>
                    <a:pt x="24775" y="1263"/>
                    <a:pt x="29125" y="5636"/>
                    <a:pt x="30009" y="11220"/>
                  </a:cubicBezTo>
                  <a:cubicBezTo>
                    <a:pt x="30940" y="17036"/>
                    <a:pt x="28800" y="23108"/>
                    <a:pt x="23845" y="26504"/>
                  </a:cubicBezTo>
                  <a:cubicBezTo>
                    <a:pt x="21557" y="28077"/>
                    <a:pt x="18897" y="28818"/>
                    <a:pt x="16235" y="28818"/>
                  </a:cubicBezTo>
                  <a:cubicBezTo>
                    <a:pt x="12402" y="28818"/>
                    <a:pt x="8562" y="27282"/>
                    <a:pt x="5816" y="24481"/>
                  </a:cubicBezTo>
                  <a:lnTo>
                    <a:pt x="5816" y="24481"/>
                  </a:lnTo>
                  <a:cubicBezTo>
                    <a:pt x="5816" y="24481"/>
                    <a:pt x="5815" y="24481"/>
                    <a:pt x="5815" y="24480"/>
                  </a:cubicBezTo>
                  <a:lnTo>
                    <a:pt x="5815" y="24480"/>
                  </a:lnTo>
                  <a:cubicBezTo>
                    <a:pt x="5815" y="24480"/>
                    <a:pt x="5815" y="24480"/>
                    <a:pt x="5815" y="24480"/>
                  </a:cubicBezTo>
                  <a:cubicBezTo>
                    <a:pt x="1814" y="20176"/>
                    <a:pt x="348" y="13825"/>
                    <a:pt x="3093" y="8428"/>
                  </a:cubicBezTo>
                  <a:cubicBezTo>
                    <a:pt x="5679" y="3317"/>
                    <a:pt x="11170" y="185"/>
                    <a:pt x="16805" y="185"/>
                  </a:cubicBezTo>
                  <a:close/>
                  <a:moveTo>
                    <a:pt x="16818" y="1"/>
                  </a:moveTo>
                  <a:cubicBezTo>
                    <a:pt x="12369" y="1"/>
                    <a:pt x="7944" y="1959"/>
                    <a:pt x="5001" y="5311"/>
                  </a:cubicBezTo>
                  <a:cubicBezTo>
                    <a:pt x="0" y="10986"/>
                    <a:pt x="580" y="19149"/>
                    <a:pt x="5626" y="24570"/>
                  </a:cubicBezTo>
                  <a:lnTo>
                    <a:pt x="5626" y="24570"/>
                  </a:lnTo>
                  <a:cubicBezTo>
                    <a:pt x="5627" y="24571"/>
                    <a:pt x="5628" y="24572"/>
                    <a:pt x="5629" y="24573"/>
                  </a:cubicBezTo>
                  <a:cubicBezTo>
                    <a:pt x="5629" y="24573"/>
                    <a:pt x="5629" y="24573"/>
                    <a:pt x="5629" y="24573"/>
                  </a:cubicBezTo>
                  <a:lnTo>
                    <a:pt x="5629" y="24573"/>
                  </a:lnTo>
                  <a:cubicBezTo>
                    <a:pt x="5632" y="24578"/>
                    <a:pt x="5636" y="24582"/>
                    <a:pt x="5641" y="24586"/>
                  </a:cubicBezTo>
                  <a:lnTo>
                    <a:pt x="5641" y="24586"/>
                  </a:lnTo>
                  <a:cubicBezTo>
                    <a:pt x="8444" y="27430"/>
                    <a:pt x="12223" y="28950"/>
                    <a:pt x="16081" y="28950"/>
                  </a:cubicBezTo>
                  <a:cubicBezTo>
                    <a:pt x="17700" y="28950"/>
                    <a:pt x="19333" y="28682"/>
                    <a:pt x="20913" y="28133"/>
                  </a:cubicBezTo>
                  <a:cubicBezTo>
                    <a:pt x="26659" y="26132"/>
                    <a:pt x="30265" y="20386"/>
                    <a:pt x="30428" y="14430"/>
                  </a:cubicBezTo>
                  <a:cubicBezTo>
                    <a:pt x="30591" y="8405"/>
                    <a:pt x="27497" y="2891"/>
                    <a:pt x="21658" y="821"/>
                  </a:cubicBezTo>
                  <a:cubicBezTo>
                    <a:pt x="20089" y="265"/>
                    <a:pt x="18452" y="1"/>
                    <a:pt x="1681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80" name="Google Shape;4780;p113"/>
          <p:cNvSpPr/>
          <p:nvPr/>
        </p:nvSpPr>
        <p:spPr>
          <a:xfrm>
            <a:off x="8244200" y="2782950"/>
            <a:ext cx="239681" cy="238987"/>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1" name="Google Shape;4781;p113"/>
          <p:cNvSpPr/>
          <p:nvPr/>
        </p:nvSpPr>
        <p:spPr>
          <a:xfrm flipH="1" rot="5400000">
            <a:off x="-1452140" y="2488626"/>
            <a:ext cx="4126969" cy="1501311"/>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82" name="Google Shape;4782;p113"/>
          <p:cNvGrpSpPr/>
          <p:nvPr/>
        </p:nvGrpSpPr>
        <p:grpSpPr>
          <a:xfrm>
            <a:off x="3975316" y="-487925"/>
            <a:ext cx="1081896" cy="1100053"/>
            <a:chOff x="3975316" y="-487925"/>
            <a:chExt cx="1081896" cy="1100053"/>
          </a:xfrm>
        </p:grpSpPr>
        <p:sp>
          <p:nvSpPr>
            <p:cNvPr id="4783" name="Google Shape;4783;p113"/>
            <p:cNvSpPr/>
            <p:nvPr/>
          </p:nvSpPr>
          <p:spPr>
            <a:xfrm>
              <a:off x="4341730" y="-232256"/>
              <a:ext cx="435150" cy="524076"/>
            </a:xfrm>
            <a:custGeom>
              <a:rect b="b" l="l" r="r" t="t"/>
              <a:pathLst>
                <a:path extrusionOk="0" h="28748" w="23870">
                  <a:moveTo>
                    <a:pt x="977" y="0"/>
                  </a:moveTo>
                  <a:cubicBezTo>
                    <a:pt x="1164" y="5095"/>
                    <a:pt x="0" y="10167"/>
                    <a:pt x="280" y="14889"/>
                  </a:cubicBezTo>
                  <a:cubicBezTo>
                    <a:pt x="580" y="20865"/>
                    <a:pt x="6483" y="28748"/>
                    <a:pt x="13067" y="28748"/>
                  </a:cubicBezTo>
                  <a:cubicBezTo>
                    <a:pt x="15147" y="28748"/>
                    <a:pt x="17295" y="27961"/>
                    <a:pt x="19356" y="26079"/>
                  </a:cubicBezTo>
                  <a:cubicBezTo>
                    <a:pt x="22659" y="23194"/>
                    <a:pt x="23869" y="10004"/>
                    <a:pt x="23776" y="5723"/>
                  </a:cubicBezTo>
                  <a:lnTo>
                    <a:pt x="97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4" name="Google Shape;4784;p113"/>
            <p:cNvSpPr/>
            <p:nvPr/>
          </p:nvSpPr>
          <p:spPr>
            <a:xfrm>
              <a:off x="4170828" y="-391418"/>
              <a:ext cx="783452" cy="853893"/>
            </a:xfrm>
            <a:custGeom>
              <a:rect b="b" l="l" r="r" t="t"/>
              <a:pathLst>
                <a:path extrusionOk="0" h="46840" w="42976">
                  <a:moveTo>
                    <a:pt x="1390" y="0"/>
                  </a:moveTo>
                  <a:cubicBezTo>
                    <a:pt x="1256" y="0"/>
                    <a:pt x="1079" y="86"/>
                    <a:pt x="1093" y="217"/>
                  </a:cubicBezTo>
                  <a:cubicBezTo>
                    <a:pt x="1745" y="9359"/>
                    <a:pt x="0" y="18618"/>
                    <a:pt x="2396" y="27621"/>
                  </a:cubicBezTo>
                  <a:cubicBezTo>
                    <a:pt x="4001" y="33577"/>
                    <a:pt x="7282" y="39416"/>
                    <a:pt x="12283" y="43162"/>
                  </a:cubicBezTo>
                  <a:cubicBezTo>
                    <a:pt x="15403" y="45479"/>
                    <a:pt x="19371" y="46840"/>
                    <a:pt x="23301" y="46840"/>
                  </a:cubicBezTo>
                  <a:cubicBezTo>
                    <a:pt x="25408" y="46840"/>
                    <a:pt x="27504" y="46449"/>
                    <a:pt x="29452" y="45604"/>
                  </a:cubicBezTo>
                  <a:cubicBezTo>
                    <a:pt x="34337" y="43487"/>
                    <a:pt x="36873" y="38579"/>
                    <a:pt x="38385" y="33740"/>
                  </a:cubicBezTo>
                  <a:cubicBezTo>
                    <a:pt x="40363" y="27435"/>
                    <a:pt x="40805" y="20759"/>
                    <a:pt x="42945" y="14524"/>
                  </a:cubicBezTo>
                  <a:cubicBezTo>
                    <a:pt x="42976" y="14442"/>
                    <a:pt x="42908" y="14405"/>
                    <a:pt x="42816" y="14405"/>
                  </a:cubicBezTo>
                  <a:cubicBezTo>
                    <a:pt x="42699" y="14405"/>
                    <a:pt x="42542" y="14466"/>
                    <a:pt x="42503" y="14570"/>
                  </a:cubicBezTo>
                  <a:lnTo>
                    <a:pt x="42526" y="14547"/>
                  </a:lnTo>
                  <a:lnTo>
                    <a:pt x="42526" y="14547"/>
                  </a:lnTo>
                  <a:cubicBezTo>
                    <a:pt x="40782" y="19619"/>
                    <a:pt x="40200" y="25016"/>
                    <a:pt x="38920" y="30204"/>
                  </a:cubicBezTo>
                  <a:cubicBezTo>
                    <a:pt x="37711" y="35275"/>
                    <a:pt x="35896" y="40975"/>
                    <a:pt x="31453" y="44139"/>
                  </a:cubicBezTo>
                  <a:cubicBezTo>
                    <a:pt x="29115" y="45801"/>
                    <a:pt x="26328" y="46534"/>
                    <a:pt x="23498" y="46534"/>
                  </a:cubicBezTo>
                  <a:cubicBezTo>
                    <a:pt x="19793" y="46534"/>
                    <a:pt x="16015" y="45279"/>
                    <a:pt x="13074" y="43208"/>
                  </a:cubicBezTo>
                  <a:cubicBezTo>
                    <a:pt x="8049" y="39695"/>
                    <a:pt x="4746" y="33996"/>
                    <a:pt x="3048" y="28180"/>
                  </a:cubicBezTo>
                  <a:cubicBezTo>
                    <a:pt x="372" y="18991"/>
                    <a:pt x="2210" y="9452"/>
                    <a:pt x="1535" y="100"/>
                  </a:cubicBezTo>
                  <a:cubicBezTo>
                    <a:pt x="1535" y="31"/>
                    <a:pt x="1470" y="0"/>
                    <a:pt x="139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5" name="Google Shape;4785;p113"/>
            <p:cNvSpPr/>
            <p:nvPr/>
          </p:nvSpPr>
          <p:spPr>
            <a:xfrm>
              <a:off x="4048453" y="-450955"/>
              <a:ext cx="976727" cy="1026240"/>
            </a:xfrm>
            <a:custGeom>
              <a:rect b="b" l="l" r="r" t="t"/>
              <a:pathLst>
                <a:path extrusionOk="0" h="56294" w="53578">
                  <a:moveTo>
                    <a:pt x="239" y="1"/>
                  </a:moveTo>
                  <a:cubicBezTo>
                    <a:pt x="123" y="1"/>
                    <a:pt x="0" y="66"/>
                    <a:pt x="13" y="179"/>
                  </a:cubicBezTo>
                  <a:cubicBezTo>
                    <a:pt x="455" y="5879"/>
                    <a:pt x="827" y="11578"/>
                    <a:pt x="1339" y="17278"/>
                  </a:cubicBezTo>
                  <a:cubicBezTo>
                    <a:pt x="1758" y="21815"/>
                    <a:pt x="2014" y="26444"/>
                    <a:pt x="3526" y="30771"/>
                  </a:cubicBezTo>
                  <a:cubicBezTo>
                    <a:pt x="5969" y="37750"/>
                    <a:pt x="10458" y="44218"/>
                    <a:pt x="15972" y="49103"/>
                  </a:cubicBezTo>
                  <a:cubicBezTo>
                    <a:pt x="20536" y="53146"/>
                    <a:pt x="26322" y="56294"/>
                    <a:pt x="32472" y="56294"/>
                  </a:cubicBezTo>
                  <a:cubicBezTo>
                    <a:pt x="33470" y="56294"/>
                    <a:pt x="34477" y="56211"/>
                    <a:pt x="35490" y="56036"/>
                  </a:cubicBezTo>
                  <a:cubicBezTo>
                    <a:pt x="42400" y="54849"/>
                    <a:pt x="46541" y="49638"/>
                    <a:pt x="49030" y="43403"/>
                  </a:cubicBezTo>
                  <a:cubicBezTo>
                    <a:pt x="51961" y="36075"/>
                    <a:pt x="52962" y="28049"/>
                    <a:pt x="53566" y="20256"/>
                  </a:cubicBezTo>
                  <a:cubicBezTo>
                    <a:pt x="53577" y="20149"/>
                    <a:pt x="53494" y="20101"/>
                    <a:pt x="53399" y="20101"/>
                  </a:cubicBezTo>
                  <a:cubicBezTo>
                    <a:pt x="53288" y="20101"/>
                    <a:pt x="53160" y="20166"/>
                    <a:pt x="53148" y="20279"/>
                  </a:cubicBezTo>
                  <a:cubicBezTo>
                    <a:pt x="52613" y="26840"/>
                    <a:pt x="51798" y="33470"/>
                    <a:pt x="49867" y="39798"/>
                  </a:cubicBezTo>
                  <a:cubicBezTo>
                    <a:pt x="47913" y="46102"/>
                    <a:pt x="44633" y="52918"/>
                    <a:pt x="37863" y="55128"/>
                  </a:cubicBezTo>
                  <a:cubicBezTo>
                    <a:pt x="36110" y="55698"/>
                    <a:pt x="34349" y="55957"/>
                    <a:pt x="32608" y="55957"/>
                  </a:cubicBezTo>
                  <a:cubicBezTo>
                    <a:pt x="27096" y="55957"/>
                    <a:pt x="21775" y="53366"/>
                    <a:pt x="17461" y="49848"/>
                  </a:cubicBezTo>
                  <a:cubicBezTo>
                    <a:pt x="11715" y="45102"/>
                    <a:pt x="7248" y="38983"/>
                    <a:pt x="4480" y="32074"/>
                  </a:cubicBezTo>
                  <a:cubicBezTo>
                    <a:pt x="2805" y="27886"/>
                    <a:pt x="2386" y="23583"/>
                    <a:pt x="1944" y="19116"/>
                  </a:cubicBezTo>
                  <a:cubicBezTo>
                    <a:pt x="1339" y="12811"/>
                    <a:pt x="920" y="6484"/>
                    <a:pt x="432" y="156"/>
                  </a:cubicBezTo>
                  <a:cubicBezTo>
                    <a:pt x="432" y="49"/>
                    <a:pt x="338" y="1"/>
                    <a:pt x="2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6" name="Google Shape;4786;p113"/>
            <p:cNvSpPr/>
            <p:nvPr/>
          </p:nvSpPr>
          <p:spPr>
            <a:xfrm>
              <a:off x="4097600" y="-383087"/>
              <a:ext cx="856974" cy="899596"/>
            </a:xfrm>
            <a:custGeom>
              <a:rect b="b" l="l" r="r" t="t"/>
              <a:pathLst>
                <a:path extrusionOk="0" h="49347" w="47009">
                  <a:moveTo>
                    <a:pt x="268" y="0"/>
                  </a:moveTo>
                  <a:cubicBezTo>
                    <a:pt x="154" y="0"/>
                    <a:pt x="1" y="75"/>
                    <a:pt x="16" y="178"/>
                  </a:cubicBezTo>
                  <a:cubicBezTo>
                    <a:pt x="411" y="5227"/>
                    <a:pt x="737" y="10275"/>
                    <a:pt x="1202" y="15300"/>
                  </a:cubicBezTo>
                  <a:cubicBezTo>
                    <a:pt x="1551" y="19232"/>
                    <a:pt x="1784" y="23210"/>
                    <a:pt x="3086" y="26955"/>
                  </a:cubicBezTo>
                  <a:cubicBezTo>
                    <a:pt x="5390" y="33306"/>
                    <a:pt x="9275" y="38959"/>
                    <a:pt x="14393" y="43379"/>
                  </a:cubicBezTo>
                  <a:cubicBezTo>
                    <a:pt x="18311" y="46746"/>
                    <a:pt x="23246" y="49347"/>
                    <a:pt x="28450" y="49347"/>
                  </a:cubicBezTo>
                  <a:cubicBezTo>
                    <a:pt x="29395" y="49347"/>
                    <a:pt x="30348" y="49261"/>
                    <a:pt x="31306" y="49079"/>
                  </a:cubicBezTo>
                  <a:cubicBezTo>
                    <a:pt x="37238" y="47986"/>
                    <a:pt x="40797" y="43542"/>
                    <a:pt x="42961" y="38168"/>
                  </a:cubicBezTo>
                  <a:cubicBezTo>
                    <a:pt x="45566" y="31724"/>
                    <a:pt x="46450" y="24629"/>
                    <a:pt x="47009" y="17743"/>
                  </a:cubicBezTo>
                  <a:cubicBezTo>
                    <a:pt x="47009" y="17662"/>
                    <a:pt x="46944" y="17630"/>
                    <a:pt x="46868" y="17630"/>
                  </a:cubicBezTo>
                  <a:cubicBezTo>
                    <a:pt x="46768" y="17630"/>
                    <a:pt x="46650" y="17686"/>
                    <a:pt x="46636" y="17766"/>
                  </a:cubicBezTo>
                  <a:lnTo>
                    <a:pt x="46636" y="17789"/>
                  </a:lnTo>
                  <a:cubicBezTo>
                    <a:pt x="46194" y="23466"/>
                    <a:pt x="45473" y="29165"/>
                    <a:pt x="43845" y="34632"/>
                  </a:cubicBezTo>
                  <a:cubicBezTo>
                    <a:pt x="42100" y="40448"/>
                    <a:pt x="39122" y="46613"/>
                    <a:pt x="32887" y="48474"/>
                  </a:cubicBezTo>
                  <a:cubicBezTo>
                    <a:pt x="31453" y="48908"/>
                    <a:pt x="30016" y="49105"/>
                    <a:pt x="28595" y="49105"/>
                  </a:cubicBezTo>
                  <a:cubicBezTo>
                    <a:pt x="23610" y="49105"/>
                    <a:pt x="18818" y="46672"/>
                    <a:pt x="14998" y="43449"/>
                  </a:cubicBezTo>
                  <a:cubicBezTo>
                    <a:pt x="9973" y="39215"/>
                    <a:pt x="6111" y="33795"/>
                    <a:pt x="3761" y="27653"/>
                  </a:cubicBezTo>
                  <a:cubicBezTo>
                    <a:pt x="2319" y="23908"/>
                    <a:pt x="2016" y="19999"/>
                    <a:pt x="1644" y="16044"/>
                  </a:cubicBezTo>
                  <a:cubicBezTo>
                    <a:pt x="1156" y="10740"/>
                    <a:pt x="807" y="5413"/>
                    <a:pt x="388" y="85"/>
                  </a:cubicBezTo>
                  <a:cubicBezTo>
                    <a:pt x="388" y="26"/>
                    <a:pt x="335" y="0"/>
                    <a:pt x="26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7" name="Google Shape;4787;p113"/>
            <p:cNvSpPr/>
            <p:nvPr/>
          </p:nvSpPr>
          <p:spPr>
            <a:xfrm>
              <a:off x="3975316" y="-487925"/>
              <a:ext cx="1081896" cy="1100053"/>
            </a:xfrm>
            <a:custGeom>
              <a:rect b="b" l="l" r="r" t="t"/>
              <a:pathLst>
                <a:path extrusionOk="0" h="60343" w="59347">
                  <a:moveTo>
                    <a:pt x="1461" y="1"/>
                  </a:moveTo>
                  <a:cubicBezTo>
                    <a:pt x="1342" y="1"/>
                    <a:pt x="1156" y="58"/>
                    <a:pt x="1140" y="137"/>
                  </a:cubicBezTo>
                  <a:cubicBezTo>
                    <a:pt x="535" y="10605"/>
                    <a:pt x="0" y="21656"/>
                    <a:pt x="3909" y="31613"/>
                  </a:cubicBezTo>
                  <a:cubicBezTo>
                    <a:pt x="6933" y="39383"/>
                    <a:pt x="11795" y="46711"/>
                    <a:pt x="18007" y="52294"/>
                  </a:cubicBezTo>
                  <a:cubicBezTo>
                    <a:pt x="23102" y="56872"/>
                    <a:pt x="29525" y="60343"/>
                    <a:pt x="36423" y="60343"/>
                  </a:cubicBezTo>
                  <a:cubicBezTo>
                    <a:pt x="37272" y="60343"/>
                    <a:pt x="38129" y="60290"/>
                    <a:pt x="38991" y="60181"/>
                  </a:cubicBezTo>
                  <a:cubicBezTo>
                    <a:pt x="45970" y="59273"/>
                    <a:pt x="51460" y="55063"/>
                    <a:pt x="54508" y="48805"/>
                  </a:cubicBezTo>
                  <a:cubicBezTo>
                    <a:pt x="58369" y="40872"/>
                    <a:pt x="58881" y="31589"/>
                    <a:pt x="59346" y="22935"/>
                  </a:cubicBezTo>
                  <a:cubicBezTo>
                    <a:pt x="59346" y="22914"/>
                    <a:pt x="59309" y="22903"/>
                    <a:pt x="59256" y="22903"/>
                  </a:cubicBezTo>
                  <a:cubicBezTo>
                    <a:pt x="59137" y="22903"/>
                    <a:pt x="58944" y="22955"/>
                    <a:pt x="58928" y="23052"/>
                  </a:cubicBezTo>
                  <a:lnTo>
                    <a:pt x="58928" y="23028"/>
                  </a:lnTo>
                  <a:cubicBezTo>
                    <a:pt x="58207" y="36498"/>
                    <a:pt x="56881" y="56598"/>
                    <a:pt x="40410" y="59785"/>
                  </a:cubicBezTo>
                  <a:cubicBezTo>
                    <a:pt x="39150" y="60029"/>
                    <a:pt x="37898" y="60143"/>
                    <a:pt x="36660" y="60143"/>
                  </a:cubicBezTo>
                  <a:cubicBezTo>
                    <a:pt x="29853" y="60143"/>
                    <a:pt x="23461" y="56679"/>
                    <a:pt x="18402" y="52131"/>
                  </a:cubicBezTo>
                  <a:cubicBezTo>
                    <a:pt x="12447" y="46781"/>
                    <a:pt x="7794" y="39895"/>
                    <a:pt x="4746" y="32520"/>
                  </a:cubicBezTo>
                  <a:cubicBezTo>
                    <a:pt x="466" y="22284"/>
                    <a:pt x="931" y="10908"/>
                    <a:pt x="1559" y="44"/>
                  </a:cubicBezTo>
                  <a:cubicBezTo>
                    <a:pt x="1559" y="14"/>
                    <a:pt x="1518" y="1"/>
                    <a:pt x="14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8" name="Google Shape;4788;p113"/>
            <p:cNvSpPr/>
            <p:nvPr/>
          </p:nvSpPr>
          <p:spPr>
            <a:xfrm>
              <a:off x="4260717" y="-261733"/>
              <a:ext cx="588683" cy="677901"/>
            </a:xfrm>
            <a:custGeom>
              <a:rect b="b" l="l" r="r" t="t"/>
              <a:pathLst>
                <a:path extrusionOk="0" h="37186" w="32292">
                  <a:moveTo>
                    <a:pt x="1106" y="0"/>
                  </a:moveTo>
                  <a:cubicBezTo>
                    <a:pt x="983" y="0"/>
                    <a:pt x="838" y="69"/>
                    <a:pt x="838" y="175"/>
                  </a:cubicBezTo>
                  <a:cubicBezTo>
                    <a:pt x="1071" y="4572"/>
                    <a:pt x="489" y="8945"/>
                    <a:pt x="257" y="13342"/>
                  </a:cubicBezTo>
                  <a:cubicBezTo>
                    <a:pt x="71" y="16390"/>
                    <a:pt x="1" y="19530"/>
                    <a:pt x="908" y="22485"/>
                  </a:cubicBezTo>
                  <a:cubicBezTo>
                    <a:pt x="2560" y="27580"/>
                    <a:pt x="5933" y="31953"/>
                    <a:pt x="10446" y="34838"/>
                  </a:cubicBezTo>
                  <a:cubicBezTo>
                    <a:pt x="12834" y="36333"/>
                    <a:pt x="15509" y="37185"/>
                    <a:pt x="18182" y="37185"/>
                  </a:cubicBezTo>
                  <a:cubicBezTo>
                    <a:pt x="20249" y="37185"/>
                    <a:pt x="22314" y="36675"/>
                    <a:pt x="24242" y="35559"/>
                  </a:cubicBezTo>
                  <a:cubicBezTo>
                    <a:pt x="26196" y="34443"/>
                    <a:pt x="27615" y="33093"/>
                    <a:pt x="28569" y="31046"/>
                  </a:cubicBezTo>
                  <a:cubicBezTo>
                    <a:pt x="29546" y="28952"/>
                    <a:pt x="30104" y="26649"/>
                    <a:pt x="30570" y="24369"/>
                  </a:cubicBezTo>
                  <a:cubicBezTo>
                    <a:pt x="31686" y="19019"/>
                    <a:pt x="32291" y="13389"/>
                    <a:pt x="32105" y="7945"/>
                  </a:cubicBezTo>
                  <a:cubicBezTo>
                    <a:pt x="32105" y="7847"/>
                    <a:pt x="32023" y="7807"/>
                    <a:pt x="31929" y="7807"/>
                  </a:cubicBezTo>
                  <a:cubicBezTo>
                    <a:pt x="31800" y="7807"/>
                    <a:pt x="31650" y="7884"/>
                    <a:pt x="31663" y="7992"/>
                  </a:cubicBezTo>
                  <a:lnTo>
                    <a:pt x="31663" y="8015"/>
                  </a:lnTo>
                  <a:cubicBezTo>
                    <a:pt x="31803" y="12249"/>
                    <a:pt x="31384" y="16553"/>
                    <a:pt x="30779" y="20740"/>
                  </a:cubicBezTo>
                  <a:cubicBezTo>
                    <a:pt x="30453" y="23183"/>
                    <a:pt x="29942" y="25626"/>
                    <a:pt x="29244" y="27998"/>
                  </a:cubicBezTo>
                  <a:cubicBezTo>
                    <a:pt x="28709" y="29860"/>
                    <a:pt x="28011" y="31930"/>
                    <a:pt x="26661" y="33349"/>
                  </a:cubicBezTo>
                  <a:cubicBezTo>
                    <a:pt x="24405" y="35761"/>
                    <a:pt x="21411" y="36851"/>
                    <a:pt x="18359" y="36851"/>
                  </a:cubicBezTo>
                  <a:cubicBezTo>
                    <a:pt x="15966" y="36851"/>
                    <a:pt x="13537" y="36181"/>
                    <a:pt x="11400" y="34954"/>
                  </a:cubicBezTo>
                  <a:cubicBezTo>
                    <a:pt x="7003" y="32419"/>
                    <a:pt x="3444" y="28045"/>
                    <a:pt x="1676" y="23299"/>
                  </a:cubicBezTo>
                  <a:cubicBezTo>
                    <a:pt x="489" y="20089"/>
                    <a:pt x="513" y="16692"/>
                    <a:pt x="699" y="13296"/>
                  </a:cubicBezTo>
                  <a:cubicBezTo>
                    <a:pt x="955" y="8899"/>
                    <a:pt x="1513" y="4548"/>
                    <a:pt x="1280" y="128"/>
                  </a:cubicBezTo>
                  <a:cubicBezTo>
                    <a:pt x="1280" y="39"/>
                    <a:pt x="1199" y="0"/>
                    <a:pt x="11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89" name="Google Shape;4789;p113"/>
          <p:cNvGrpSpPr/>
          <p:nvPr/>
        </p:nvGrpSpPr>
        <p:grpSpPr>
          <a:xfrm rot="10800000">
            <a:off x="6186251" y="3912138"/>
            <a:ext cx="3750750" cy="1640925"/>
            <a:chOff x="-88425" y="1011675"/>
            <a:chExt cx="3750750" cy="1640925"/>
          </a:xfrm>
        </p:grpSpPr>
        <p:sp>
          <p:nvSpPr>
            <p:cNvPr id="4790" name="Google Shape;4790;p113"/>
            <p:cNvSpPr/>
            <p:nvPr/>
          </p:nvSpPr>
          <p:spPr>
            <a:xfrm>
              <a:off x="-88425" y="1120350"/>
              <a:ext cx="3750750" cy="1532250"/>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1" name="Google Shape;4791;p113"/>
            <p:cNvSpPr/>
            <p:nvPr/>
          </p:nvSpPr>
          <p:spPr>
            <a:xfrm>
              <a:off x="276200" y="1011675"/>
              <a:ext cx="3216225" cy="1319125"/>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92" name="Google Shape;4792;p113"/>
          <p:cNvGrpSpPr/>
          <p:nvPr/>
        </p:nvGrpSpPr>
        <p:grpSpPr>
          <a:xfrm>
            <a:off x="-1526168" y="-381289"/>
            <a:ext cx="4478771" cy="2040182"/>
            <a:chOff x="-1526168" y="-381289"/>
            <a:chExt cx="4478771" cy="2040182"/>
          </a:xfrm>
        </p:grpSpPr>
        <p:sp>
          <p:nvSpPr>
            <p:cNvPr id="4793" name="Google Shape;4793;p113"/>
            <p:cNvSpPr/>
            <p:nvPr/>
          </p:nvSpPr>
          <p:spPr>
            <a:xfrm>
              <a:off x="-1526168" y="-170767"/>
              <a:ext cx="4478771" cy="1829660"/>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4" name="Google Shape;4794;p113"/>
            <p:cNvSpPr/>
            <p:nvPr/>
          </p:nvSpPr>
          <p:spPr>
            <a:xfrm>
              <a:off x="-467250" y="-3812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grpSp>
      <p:pic>
        <p:nvPicPr>
          <p:cNvPr id="4795" name="Google Shape;4795;p113"/>
          <p:cNvPicPr preferRelativeResize="0"/>
          <p:nvPr/>
        </p:nvPicPr>
        <p:blipFill>
          <a:blip r:embed="rId3">
            <a:alphaModFix/>
          </a:blip>
          <a:stretch>
            <a:fillRect/>
          </a:stretch>
        </p:blipFill>
        <p:spPr>
          <a:xfrm>
            <a:off x="3162125" y="3677075"/>
            <a:ext cx="1958675" cy="1958675"/>
          </a:xfrm>
          <a:prstGeom prst="rect">
            <a:avLst/>
          </a:prstGeom>
          <a:noFill/>
          <a:ln>
            <a:noFill/>
          </a:ln>
        </p:spPr>
      </p:pic>
      <p:pic>
        <p:nvPicPr>
          <p:cNvPr id="4796" name="Google Shape;4796;p113"/>
          <p:cNvPicPr preferRelativeResize="0"/>
          <p:nvPr/>
        </p:nvPicPr>
        <p:blipFill>
          <a:blip r:embed="rId4">
            <a:alphaModFix/>
          </a:blip>
          <a:stretch>
            <a:fillRect/>
          </a:stretch>
        </p:blipFill>
        <p:spPr>
          <a:xfrm>
            <a:off x="1771900" y="3961300"/>
            <a:ext cx="1390225" cy="1390225"/>
          </a:xfrm>
          <a:prstGeom prst="rect">
            <a:avLst/>
          </a:prstGeom>
          <a:noFill/>
          <a:ln>
            <a:noFill/>
          </a:ln>
        </p:spPr>
      </p:pic>
      <p:pic>
        <p:nvPicPr>
          <p:cNvPr id="4797" name="Google Shape;4797;p113"/>
          <p:cNvPicPr preferRelativeResize="0"/>
          <p:nvPr/>
        </p:nvPicPr>
        <p:blipFill rotWithShape="1">
          <a:blip r:embed="rId5">
            <a:alphaModFix/>
          </a:blip>
          <a:srcRect b="0" l="0" r="53785" t="0"/>
          <a:stretch/>
        </p:blipFill>
        <p:spPr>
          <a:xfrm>
            <a:off x="5386350" y="4329863"/>
            <a:ext cx="799901" cy="653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92"/>
                                        </p:tgtEl>
                                        <p:attrNameLst>
                                          <p:attrName>style.visibility</p:attrName>
                                        </p:attrNameLst>
                                      </p:cBhvr>
                                      <p:to>
                                        <p:strVal val="visible"/>
                                      </p:to>
                                    </p:set>
                                    <p:animEffect filter="fade" transition="in">
                                      <p:cBhvr>
                                        <p:cTn dur="1000"/>
                                        <p:tgtEl>
                                          <p:spTgt spid="479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776"/>
                                        </p:tgtEl>
                                        <p:attrNameLst>
                                          <p:attrName>style.visibility</p:attrName>
                                        </p:attrNameLst>
                                      </p:cBhvr>
                                      <p:to>
                                        <p:strVal val="visible"/>
                                      </p:to>
                                    </p:set>
                                    <p:animEffect filter="fade" transition="in">
                                      <p:cBhvr>
                                        <p:cTn dur="1000"/>
                                        <p:tgtEl>
                                          <p:spTgt spid="477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789"/>
                                        </p:tgtEl>
                                        <p:attrNameLst>
                                          <p:attrName>style.visibility</p:attrName>
                                        </p:attrNameLst>
                                      </p:cBhvr>
                                      <p:to>
                                        <p:strVal val="visible"/>
                                      </p:to>
                                    </p:set>
                                    <p:animEffect filter="fade" transition="in">
                                      <p:cBhvr>
                                        <p:cTn dur="1000"/>
                                        <p:tgtEl>
                                          <p:spTgt spid="4789"/>
                                        </p:tgtEl>
                                      </p:cBhvr>
                                    </p:animEffect>
                                  </p:childTnLst>
                                </p:cTn>
                              </p:par>
                            </p:childTnLst>
                          </p:cTn>
                        </p:par>
                        <p:par>
                          <p:cTn fill="hold">
                            <p:stCondLst>
                              <p:cond delay="3000"/>
                            </p:stCondLst>
                            <p:childTnLst>
                              <p:par>
                                <p:cTn fill="hold" nodeType="afterEffect" presetClass="entr" presetID="2" presetSubtype="8">
                                  <p:stCondLst>
                                    <p:cond delay="0"/>
                                  </p:stCondLst>
                                  <p:childTnLst>
                                    <p:set>
                                      <p:cBhvr>
                                        <p:cTn dur="1" fill="hold">
                                          <p:stCondLst>
                                            <p:cond delay="0"/>
                                          </p:stCondLst>
                                        </p:cTn>
                                        <p:tgtEl>
                                          <p:spTgt spid="4780"/>
                                        </p:tgtEl>
                                        <p:attrNameLst>
                                          <p:attrName>style.visibility</p:attrName>
                                        </p:attrNameLst>
                                      </p:cBhvr>
                                      <p:to>
                                        <p:strVal val="visible"/>
                                      </p:to>
                                    </p:set>
                                    <p:anim calcmode="lin" valueType="num">
                                      <p:cBhvr additive="base">
                                        <p:cTn dur="1000"/>
                                        <p:tgtEl>
                                          <p:spTgt spid="4780"/>
                                        </p:tgtEl>
                                        <p:attrNameLst>
                                          <p:attrName>ppt_x</p:attrName>
                                        </p:attrNameLst>
                                      </p:cBhvr>
                                      <p:tavLst>
                                        <p:tav fmla="" tm="0">
                                          <p:val>
                                            <p:strVal val="#ppt_x-1"/>
                                          </p:val>
                                        </p:tav>
                                        <p:tav fmla="" tm="100000">
                                          <p:val>
                                            <p:strVal val="#ppt_x"/>
                                          </p:val>
                                        </p:tav>
                                      </p:tavLst>
                                    </p:anim>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4782"/>
                                        </p:tgtEl>
                                        <p:attrNameLst>
                                          <p:attrName>style.visibility</p:attrName>
                                        </p:attrNameLst>
                                      </p:cBhvr>
                                      <p:to>
                                        <p:strVal val="visible"/>
                                      </p:to>
                                    </p:set>
                                    <p:animEffect filter="fade" transition="in">
                                      <p:cBhvr>
                                        <p:cTn dur="1000"/>
                                        <p:tgtEl>
                                          <p:spTgt spid="4782"/>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4774"/>
                                        </p:tgtEl>
                                        <p:attrNameLst>
                                          <p:attrName>style.visibility</p:attrName>
                                        </p:attrNameLst>
                                      </p:cBhvr>
                                      <p:to>
                                        <p:strVal val="visible"/>
                                      </p:to>
                                    </p:set>
                                    <p:animEffect filter="fade" transition="in">
                                      <p:cBhvr>
                                        <p:cTn dur="1000"/>
                                        <p:tgtEl>
                                          <p:spTgt spid="4774"/>
                                        </p:tgtEl>
                                      </p:cBhvr>
                                    </p:animEffect>
                                  </p:childTnLst>
                                </p:cTn>
                              </p:par>
                            </p:childTnLst>
                          </p:cTn>
                        </p:par>
                        <p:par>
                          <p:cTn fill="hold">
                            <p:stCondLst>
                              <p:cond delay="6000"/>
                            </p:stCondLst>
                            <p:childTnLst>
                              <p:par>
                                <p:cTn fill="hold" nodeType="afterEffect" presetClass="entr" presetID="2" presetSubtype="4">
                                  <p:stCondLst>
                                    <p:cond delay="0"/>
                                  </p:stCondLst>
                                  <p:childTnLst>
                                    <p:set>
                                      <p:cBhvr>
                                        <p:cTn dur="1" fill="hold">
                                          <p:stCondLst>
                                            <p:cond delay="0"/>
                                          </p:stCondLst>
                                        </p:cTn>
                                        <p:tgtEl>
                                          <p:spTgt spid="4775"/>
                                        </p:tgtEl>
                                        <p:attrNameLst>
                                          <p:attrName>style.visibility</p:attrName>
                                        </p:attrNameLst>
                                      </p:cBhvr>
                                      <p:to>
                                        <p:strVal val="visible"/>
                                      </p:to>
                                    </p:set>
                                    <p:anim calcmode="lin" valueType="num">
                                      <p:cBhvr additive="base">
                                        <p:cTn dur="1000"/>
                                        <p:tgtEl>
                                          <p:spTgt spid="477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0" name="Shape 4950"/>
        <p:cNvGrpSpPr/>
        <p:nvPr/>
      </p:nvGrpSpPr>
      <p:grpSpPr>
        <a:xfrm>
          <a:off x="0" y="0"/>
          <a:ext cx="0" cy="0"/>
          <a:chOff x="0" y="0"/>
          <a:chExt cx="0" cy="0"/>
        </a:xfrm>
      </p:grpSpPr>
      <p:grpSp>
        <p:nvGrpSpPr>
          <p:cNvPr id="4951" name="Google Shape;4951;p122"/>
          <p:cNvGrpSpPr/>
          <p:nvPr/>
        </p:nvGrpSpPr>
        <p:grpSpPr>
          <a:xfrm rot="10800000">
            <a:off x="7156476" y="-412239"/>
            <a:ext cx="2852478" cy="6060589"/>
            <a:chOff x="-549504" y="-274764"/>
            <a:chExt cx="2852478" cy="6060589"/>
          </a:xfrm>
        </p:grpSpPr>
        <p:sp>
          <p:nvSpPr>
            <p:cNvPr id="4952" name="Google Shape;4952;p122"/>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4953" name="Google Shape;4953;p122"/>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4954" name="Google Shape;4954;p122"/>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4955" name="Google Shape;4955;p122"/>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4956" name="Google Shape;4956;p122"/>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4957" name="Google Shape;4957;p122"/>
          <p:cNvSpPr txBox="1"/>
          <p:nvPr>
            <p:ph idx="3" type="subTitle"/>
          </p:nvPr>
        </p:nvSpPr>
        <p:spPr>
          <a:xfrm>
            <a:off x="3635475" y="28649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Proyectos Innova-Docencia</a:t>
            </a:r>
            <a:endParaRPr/>
          </a:p>
          <a:p>
            <a:pPr indent="0" lvl="0" marL="0" rtl="0" algn="l">
              <a:spcBef>
                <a:spcPts val="0"/>
              </a:spcBef>
              <a:spcAft>
                <a:spcPts val="0"/>
              </a:spcAft>
              <a:buNone/>
            </a:pPr>
            <a:r>
              <a:rPr lang="en"/>
              <a:t>     Proyectos del Observatorio del Estudiante</a:t>
            </a:r>
            <a:endParaRPr/>
          </a:p>
          <a:p>
            <a:pPr indent="0" lvl="0" marL="0" rtl="0" algn="l">
              <a:spcBef>
                <a:spcPts val="0"/>
              </a:spcBef>
              <a:spcAft>
                <a:spcPts val="0"/>
              </a:spcAft>
              <a:buNone/>
            </a:pPr>
            <a:r>
              <a:rPr lang="en"/>
              <a:t>     Proyectos I+D+i</a:t>
            </a:r>
            <a:endParaRPr/>
          </a:p>
          <a:p>
            <a:pPr indent="0" lvl="0" marL="0" rtl="0" algn="l">
              <a:spcBef>
                <a:spcPts val="0"/>
              </a:spcBef>
              <a:spcAft>
                <a:spcPts val="0"/>
              </a:spcAft>
              <a:buNone/>
            </a:pPr>
            <a:r>
              <a:rPr lang="en"/>
              <a:t>     Becas</a:t>
            </a:r>
            <a:endParaRPr/>
          </a:p>
          <a:p>
            <a:pPr indent="0" lvl="0" marL="0" rtl="0" algn="l">
              <a:spcBef>
                <a:spcPts val="0"/>
              </a:spcBef>
              <a:spcAft>
                <a:spcPts val="0"/>
              </a:spcAft>
              <a:buNone/>
            </a:pPr>
            <a:r>
              <a:rPr lang="en"/>
              <a:t>     </a:t>
            </a:r>
            <a:endParaRPr/>
          </a:p>
        </p:txBody>
      </p:sp>
      <p:sp>
        <p:nvSpPr>
          <p:cNvPr id="4958" name="Google Shape;4958;p122"/>
          <p:cNvSpPr txBox="1"/>
          <p:nvPr>
            <p:ph idx="18" type="title"/>
          </p:nvPr>
        </p:nvSpPr>
        <p:spPr>
          <a:xfrm>
            <a:off x="2836475" y="25298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4959" name="Google Shape;4959;p122"/>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4960" name="Google Shape;4960;p122"/>
          <p:cNvSpPr txBox="1"/>
          <p:nvPr>
            <p:ph idx="8" type="subTitle"/>
          </p:nvPr>
        </p:nvSpPr>
        <p:spPr>
          <a:xfrm>
            <a:off x="3635375" y="25987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en Educación</a:t>
            </a:r>
            <a:endParaRPr/>
          </a:p>
        </p:txBody>
      </p:sp>
      <p:sp>
        <p:nvSpPr>
          <p:cNvPr id="4961" name="Google Shape;4961;p122"/>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4962" name="Google Shape;4962;p122"/>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4963" name="Google Shape;4963;p122"/>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64" name="Google Shape;4964;p122"/>
          <p:cNvGrpSpPr/>
          <p:nvPr/>
        </p:nvGrpSpPr>
        <p:grpSpPr>
          <a:xfrm>
            <a:off x="-940579" y="2333269"/>
            <a:ext cx="3776943" cy="4245928"/>
            <a:chOff x="-940579" y="2333269"/>
            <a:chExt cx="3776943" cy="4245928"/>
          </a:xfrm>
        </p:grpSpPr>
        <p:grpSp>
          <p:nvGrpSpPr>
            <p:cNvPr id="4965" name="Google Shape;4965;p122"/>
            <p:cNvGrpSpPr/>
            <p:nvPr/>
          </p:nvGrpSpPr>
          <p:grpSpPr>
            <a:xfrm>
              <a:off x="-576347" y="2946390"/>
              <a:ext cx="2986982" cy="2155388"/>
              <a:chOff x="-2753125" y="1854331"/>
              <a:chExt cx="1873421" cy="1351849"/>
            </a:xfrm>
          </p:grpSpPr>
          <p:sp>
            <p:nvSpPr>
              <p:cNvPr id="4966" name="Google Shape;4966;p122"/>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7" name="Google Shape;4967;p122"/>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68" name="Google Shape;4968;p122"/>
            <p:cNvGrpSpPr/>
            <p:nvPr/>
          </p:nvGrpSpPr>
          <p:grpSpPr>
            <a:xfrm>
              <a:off x="-380100" y="3035133"/>
              <a:ext cx="2186625" cy="1484089"/>
              <a:chOff x="-2720884" y="1758800"/>
              <a:chExt cx="1879997" cy="1117873"/>
            </a:xfrm>
          </p:grpSpPr>
          <p:sp>
            <p:nvSpPr>
              <p:cNvPr id="4969" name="Google Shape;4969;p122"/>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0" name="Google Shape;4970;p122"/>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1" name="Google Shape;4971;p122"/>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2" name="Google Shape;4972;p122"/>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3" name="Google Shape;4973;p122"/>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4" name="Google Shape;4974;p122"/>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5" name="Google Shape;4975;p122"/>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6" name="Google Shape;4976;p122"/>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7" name="Google Shape;4977;p122"/>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8" name="Google Shape;4978;p122"/>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79" name="Google Shape;4979;p122"/>
            <p:cNvGrpSpPr/>
            <p:nvPr/>
          </p:nvGrpSpPr>
          <p:grpSpPr>
            <a:xfrm>
              <a:off x="-870552" y="3903709"/>
              <a:ext cx="1754167" cy="1719834"/>
              <a:chOff x="6055850" y="1121075"/>
              <a:chExt cx="1140625" cy="1118300"/>
            </a:xfrm>
          </p:grpSpPr>
          <p:sp>
            <p:nvSpPr>
              <p:cNvPr id="4980" name="Google Shape;4980;p122"/>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1" name="Google Shape;4981;p122"/>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82" name="Google Shape;4982;p122"/>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83" name="Google Shape;4983;p122"/>
          <p:cNvSpPr txBox="1"/>
          <p:nvPr/>
        </p:nvSpPr>
        <p:spPr>
          <a:xfrm>
            <a:off x="3406900" y="1394750"/>
            <a:ext cx="5784900" cy="1046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
                <a:solidFill>
                  <a:schemeClr val="lt2"/>
                </a:solidFill>
                <a:latin typeface="Montserrat"/>
                <a:ea typeface="Montserrat"/>
                <a:cs typeface="Montserrat"/>
                <a:sym typeface="Montserrat"/>
              </a:rPr>
              <a:t>Unidad de Apoyo a la Diversidad e Inclusión</a:t>
            </a:r>
            <a:endParaRPr b="1">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Oficina de Prácticas y Empleo 	</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Servicio de Orientación Universitario</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Presencia de la Orientación en el ámbito académico</a:t>
            </a:r>
            <a:endParaRPr>
              <a:solidFill>
                <a:schemeClr val="lt2"/>
              </a:solidFill>
              <a:latin typeface="Montserrat"/>
              <a:ea typeface="Montserrat"/>
              <a:cs typeface="Montserrat"/>
              <a:sym typeface="Montserrat"/>
            </a:endParaRPr>
          </a:p>
        </p:txBody>
      </p:sp>
      <p:sp>
        <p:nvSpPr>
          <p:cNvPr id="4984" name="Google Shape;4984;p122"/>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Emergente en Educación</a:t>
            </a:r>
            <a:endParaRPr/>
          </a:p>
        </p:txBody>
      </p:sp>
      <p:sp>
        <p:nvSpPr>
          <p:cNvPr id="4985" name="Google Shape;4985;p122"/>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4986" name="Google Shape;4986;p122"/>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Proyectos de posgrado</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Nuestros proyectos personales</a:t>
            </a:r>
            <a:endParaRPr>
              <a:solidFill>
                <a:schemeClr val="lt2"/>
              </a:solidFill>
              <a:latin typeface="Montserrat"/>
              <a:ea typeface="Montserrat"/>
              <a:cs typeface="Montserrat"/>
              <a:sym typeface="Montserrat"/>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9" name="Shape 6849"/>
        <p:cNvGrpSpPr/>
        <p:nvPr/>
      </p:nvGrpSpPr>
      <p:grpSpPr>
        <a:xfrm>
          <a:off x="0" y="0"/>
          <a:ext cx="0" cy="0"/>
          <a:chOff x="0" y="0"/>
          <a:chExt cx="0" cy="0"/>
        </a:xfrm>
      </p:grpSpPr>
      <p:sp>
        <p:nvSpPr>
          <p:cNvPr id="6850" name="Google Shape;6850;p212"/>
          <p:cNvSpPr txBox="1"/>
          <p:nvPr>
            <p:ph type="title"/>
          </p:nvPr>
        </p:nvSpPr>
        <p:spPr>
          <a:xfrm>
            <a:off x="713250" y="3115700"/>
            <a:ext cx="77175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000"/>
              <a:t>Nuestros Planes de Investigación</a:t>
            </a:r>
            <a:endParaRPr sz="5000"/>
          </a:p>
          <a:p>
            <a:pPr indent="0" lvl="0" marL="0" rtl="0" algn="ctr">
              <a:spcBef>
                <a:spcPts val="0"/>
              </a:spcBef>
              <a:spcAft>
                <a:spcPts val="0"/>
              </a:spcAft>
              <a:buNone/>
            </a:pPr>
            <a:r>
              <a:t/>
            </a:r>
            <a:endParaRPr sz="5000"/>
          </a:p>
          <a:p>
            <a:pPr indent="0" lvl="0" marL="0" rtl="0" algn="ctr">
              <a:spcBef>
                <a:spcPts val="0"/>
              </a:spcBef>
              <a:spcAft>
                <a:spcPts val="0"/>
              </a:spcAft>
              <a:buNone/>
            </a:pPr>
            <a:r>
              <a:rPr lang="en"/>
              <a:t>Sandra Gómez-del-Pulgar Cinque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2600"/>
          </a:p>
          <a:p>
            <a:pPr indent="0" lvl="0" marL="0" rtl="0" algn="l">
              <a:spcBef>
                <a:spcPts val="0"/>
              </a:spcBef>
              <a:spcAft>
                <a:spcPts val="0"/>
              </a:spcAft>
              <a:buNone/>
            </a:pPr>
            <a:r>
              <a:t/>
            </a:r>
            <a:endParaRPr/>
          </a:p>
        </p:txBody>
      </p:sp>
      <p:pic>
        <p:nvPicPr>
          <p:cNvPr id="6851" name="Google Shape;6851;p212"/>
          <p:cNvPicPr preferRelativeResize="0"/>
          <p:nvPr/>
        </p:nvPicPr>
        <p:blipFill>
          <a:blip r:embed="rId3">
            <a:alphaModFix/>
          </a:blip>
          <a:stretch>
            <a:fillRect/>
          </a:stretch>
        </p:blipFill>
        <p:spPr>
          <a:xfrm>
            <a:off x="0" y="0"/>
            <a:ext cx="918775" cy="60295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5" name="Shape 6855"/>
        <p:cNvGrpSpPr/>
        <p:nvPr/>
      </p:nvGrpSpPr>
      <p:grpSpPr>
        <a:xfrm>
          <a:off x="0" y="0"/>
          <a:ext cx="0" cy="0"/>
          <a:chOff x="0" y="0"/>
          <a:chExt cx="0" cy="0"/>
        </a:xfrm>
      </p:grpSpPr>
      <p:pic>
        <p:nvPicPr>
          <p:cNvPr id="6856" name="Google Shape;6856;p213"/>
          <p:cNvPicPr preferRelativeResize="0"/>
          <p:nvPr/>
        </p:nvPicPr>
        <p:blipFill>
          <a:blip r:embed="rId3">
            <a:alphaModFix/>
          </a:blip>
          <a:stretch>
            <a:fillRect/>
          </a:stretch>
        </p:blipFill>
        <p:spPr>
          <a:xfrm>
            <a:off x="889700" y="902725"/>
            <a:ext cx="6698673" cy="3665799"/>
          </a:xfrm>
          <a:prstGeom prst="rect">
            <a:avLst/>
          </a:prstGeom>
          <a:noFill/>
          <a:ln>
            <a:noFill/>
          </a:ln>
        </p:spPr>
      </p:pic>
      <p:pic>
        <p:nvPicPr>
          <p:cNvPr id="6857" name="Google Shape;6857;p213"/>
          <p:cNvPicPr preferRelativeResize="0"/>
          <p:nvPr/>
        </p:nvPicPr>
        <p:blipFill>
          <a:blip r:embed="rId4">
            <a:alphaModFix/>
          </a:blip>
          <a:stretch>
            <a:fillRect/>
          </a:stretch>
        </p:blipFill>
        <p:spPr>
          <a:xfrm>
            <a:off x="556700" y="575525"/>
            <a:ext cx="1438100" cy="1936850"/>
          </a:xfrm>
          <a:prstGeom prst="rect">
            <a:avLst/>
          </a:prstGeom>
          <a:noFill/>
          <a:ln>
            <a:noFill/>
          </a:ln>
        </p:spPr>
      </p:pic>
      <p:pic>
        <p:nvPicPr>
          <p:cNvPr id="6858" name="Google Shape;6858;p213"/>
          <p:cNvPicPr preferRelativeResize="0"/>
          <p:nvPr/>
        </p:nvPicPr>
        <p:blipFill>
          <a:blip r:embed="rId5">
            <a:alphaModFix/>
          </a:blip>
          <a:stretch>
            <a:fillRect/>
          </a:stretch>
        </p:blipFill>
        <p:spPr>
          <a:xfrm>
            <a:off x="8063200" y="107375"/>
            <a:ext cx="918775" cy="60295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2" name="Shape 6862"/>
        <p:cNvGrpSpPr/>
        <p:nvPr/>
      </p:nvGrpSpPr>
      <p:grpSpPr>
        <a:xfrm>
          <a:off x="0" y="0"/>
          <a:ext cx="0" cy="0"/>
          <a:chOff x="0" y="0"/>
          <a:chExt cx="0" cy="0"/>
        </a:xfrm>
      </p:grpSpPr>
      <p:pic>
        <p:nvPicPr>
          <p:cNvPr id="6863" name="Google Shape;6863;p214"/>
          <p:cNvPicPr preferRelativeResize="0"/>
          <p:nvPr/>
        </p:nvPicPr>
        <p:blipFill>
          <a:blip r:embed="rId3">
            <a:alphaModFix/>
          </a:blip>
          <a:stretch>
            <a:fillRect/>
          </a:stretch>
        </p:blipFill>
        <p:spPr>
          <a:xfrm>
            <a:off x="930425" y="1114500"/>
            <a:ext cx="6691373" cy="2581075"/>
          </a:xfrm>
          <a:prstGeom prst="rect">
            <a:avLst/>
          </a:prstGeom>
          <a:noFill/>
          <a:ln>
            <a:noFill/>
          </a:ln>
        </p:spPr>
      </p:pic>
      <p:pic>
        <p:nvPicPr>
          <p:cNvPr id="6864" name="Google Shape;6864;p214"/>
          <p:cNvPicPr preferRelativeResize="0"/>
          <p:nvPr/>
        </p:nvPicPr>
        <p:blipFill>
          <a:blip r:embed="rId4">
            <a:alphaModFix/>
          </a:blip>
          <a:stretch>
            <a:fillRect/>
          </a:stretch>
        </p:blipFill>
        <p:spPr>
          <a:xfrm>
            <a:off x="7990125" y="129900"/>
            <a:ext cx="918775" cy="60295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8" name="Shape 6868"/>
        <p:cNvGrpSpPr/>
        <p:nvPr/>
      </p:nvGrpSpPr>
      <p:grpSpPr>
        <a:xfrm>
          <a:off x="0" y="0"/>
          <a:ext cx="0" cy="0"/>
          <a:chOff x="0" y="0"/>
          <a:chExt cx="0" cy="0"/>
        </a:xfrm>
      </p:grpSpPr>
      <p:pic>
        <p:nvPicPr>
          <p:cNvPr id="6869" name="Google Shape;6869;p215"/>
          <p:cNvPicPr preferRelativeResize="0"/>
          <p:nvPr/>
        </p:nvPicPr>
        <p:blipFill>
          <a:blip r:embed="rId3">
            <a:alphaModFix/>
          </a:blip>
          <a:stretch>
            <a:fillRect/>
          </a:stretch>
        </p:blipFill>
        <p:spPr>
          <a:xfrm>
            <a:off x="652625" y="543700"/>
            <a:ext cx="7610923" cy="4056101"/>
          </a:xfrm>
          <a:prstGeom prst="rect">
            <a:avLst/>
          </a:prstGeom>
          <a:noFill/>
          <a:ln>
            <a:noFill/>
          </a:ln>
        </p:spPr>
      </p:pic>
      <p:pic>
        <p:nvPicPr>
          <p:cNvPr id="6870" name="Google Shape;6870;p215"/>
          <p:cNvPicPr preferRelativeResize="0"/>
          <p:nvPr/>
        </p:nvPicPr>
        <p:blipFill>
          <a:blip r:embed="rId4">
            <a:alphaModFix/>
          </a:blip>
          <a:stretch>
            <a:fillRect/>
          </a:stretch>
        </p:blipFill>
        <p:spPr>
          <a:xfrm>
            <a:off x="8000850" y="139600"/>
            <a:ext cx="918775" cy="60295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4" name="Shape 6874"/>
        <p:cNvGrpSpPr/>
        <p:nvPr/>
      </p:nvGrpSpPr>
      <p:grpSpPr>
        <a:xfrm>
          <a:off x="0" y="0"/>
          <a:ext cx="0" cy="0"/>
          <a:chOff x="0" y="0"/>
          <a:chExt cx="0" cy="0"/>
        </a:xfrm>
      </p:grpSpPr>
      <p:pic>
        <p:nvPicPr>
          <p:cNvPr id="6875" name="Google Shape;6875;p216"/>
          <p:cNvPicPr preferRelativeResize="0"/>
          <p:nvPr/>
        </p:nvPicPr>
        <p:blipFill rotWithShape="1">
          <a:blip r:embed="rId3">
            <a:alphaModFix/>
          </a:blip>
          <a:srcRect b="6620" l="0" r="0" t="0"/>
          <a:stretch/>
        </p:blipFill>
        <p:spPr>
          <a:xfrm>
            <a:off x="1731825" y="1100325"/>
            <a:ext cx="4454527" cy="1999375"/>
          </a:xfrm>
          <a:prstGeom prst="rect">
            <a:avLst/>
          </a:prstGeom>
          <a:noFill/>
          <a:ln>
            <a:noFill/>
          </a:ln>
        </p:spPr>
      </p:pic>
      <p:pic>
        <p:nvPicPr>
          <p:cNvPr id="6876" name="Google Shape;6876;p216"/>
          <p:cNvPicPr preferRelativeResize="0"/>
          <p:nvPr/>
        </p:nvPicPr>
        <p:blipFill rotWithShape="1">
          <a:blip r:embed="rId4">
            <a:alphaModFix/>
          </a:blip>
          <a:srcRect b="0" l="0" r="0" t="17593"/>
          <a:stretch/>
        </p:blipFill>
        <p:spPr>
          <a:xfrm>
            <a:off x="1731825" y="3139925"/>
            <a:ext cx="4498926" cy="1939251"/>
          </a:xfrm>
          <a:prstGeom prst="rect">
            <a:avLst/>
          </a:prstGeom>
          <a:noFill/>
          <a:ln>
            <a:noFill/>
          </a:ln>
        </p:spPr>
      </p:pic>
      <p:pic>
        <p:nvPicPr>
          <p:cNvPr id="6877" name="Google Shape;6877;p216"/>
          <p:cNvPicPr preferRelativeResize="0"/>
          <p:nvPr/>
        </p:nvPicPr>
        <p:blipFill>
          <a:blip r:embed="rId5">
            <a:alphaModFix/>
          </a:blip>
          <a:stretch>
            <a:fillRect/>
          </a:stretch>
        </p:blipFill>
        <p:spPr>
          <a:xfrm>
            <a:off x="1579425" y="118525"/>
            <a:ext cx="4606925" cy="1109252"/>
          </a:xfrm>
          <a:prstGeom prst="rect">
            <a:avLst/>
          </a:prstGeom>
          <a:noFill/>
          <a:ln>
            <a:noFill/>
          </a:ln>
        </p:spPr>
      </p:pic>
      <p:pic>
        <p:nvPicPr>
          <p:cNvPr id="6878" name="Google Shape;6878;p216"/>
          <p:cNvPicPr preferRelativeResize="0"/>
          <p:nvPr/>
        </p:nvPicPr>
        <p:blipFill>
          <a:blip r:embed="rId6">
            <a:alphaModFix/>
          </a:blip>
          <a:stretch>
            <a:fillRect/>
          </a:stretch>
        </p:blipFill>
        <p:spPr>
          <a:xfrm>
            <a:off x="8053500" y="118525"/>
            <a:ext cx="918775" cy="60295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882" name="Shape 6882"/>
        <p:cNvGrpSpPr/>
        <p:nvPr/>
      </p:nvGrpSpPr>
      <p:grpSpPr>
        <a:xfrm>
          <a:off x="0" y="0"/>
          <a:ext cx="0" cy="0"/>
          <a:chOff x="0" y="0"/>
          <a:chExt cx="0" cy="0"/>
        </a:xfrm>
      </p:grpSpPr>
      <p:pic>
        <p:nvPicPr>
          <p:cNvPr id="6883" name="Google Shape;6883;p217"/>
          <p:cNvPicPr preferRelativeResize="0"/>
          <p:nvPr/>
        </p:nvPicPr>
        <p:blipFill rotWithShape="1">
          <a:blip r:embed="rId3">
            <a:alphaModFix/>
          </a:blip>
          <a:srcRect b="0" l="0" r="0" t="16121"/>
          <a:stretch/>
        </p:blipFill>
        <p:spPr>
          <a:xfrm>
            <a:off x="2173800" y="799250"/>
            <a:ext cx="4463148" cy="2019724"/>
          </a:xfrm>
          <a:prstGeom prst="rect">
            <a:avLst/>
          </a:prstGeom>
          <a:noFill/>
          <a:ln>
            <a:noFill/>
          </a:ln>
        </p:spPr>
      </p:pic>
      <p:pic>
        <p:nvPicPr>
          <p:cNvPr id="6884" name="Google Shape;6884;p217"/>
          <p:cNvPicPr preferRelativeResize="0"/>
          <p:nvPr/>
        </p:nvPicPr>
        <p:blipFill>
          <a:blip r:embed="rId4">
            <a:alphaModFix/>
          </a:blip>
          <a:stretch>
            <a:fillRect/>
          </a:stretch>
        </p:blipFill>
        <p:spPr>
          <a:xfrm>
            <a:off x="599325" y="2910851"/>
            <a:ext cx="4059689" cy="2019723"/>
          </a:xfrm>
          <a:prstGeom prst="rect">
            <a:avLst/>
          </a:prstGeom>
          <a:noFill/>
          <a:ln>
            <a:noFill/>
          </a:ln>
        </p:spPr>
      </p:pic>
      <p:pic>
        <p:nvPicPr>
          <p:cNvPr id="6885" name="Google Shape;6885;p217"/>
          <p:cNvPicPr preferRelativeResize="0"/>
          <p:nvPr/>
        </p:nvPicPr>
        <p:blipFill>
          <a:blip r:embed="rId5">
            <a:alphaModFix/>
          </a:blip>
          <a:stretch>
            <a:fillRect/>
          </a:stretch>
        </p:blipFill>
        <p:spPr>
          <a:xfrm>
            <a:off x="4811414" y="2895176"/>
            <a:ext cx="4180188" cy="1940801"/>
          </a:xfrm>
          <a:prstGeom prst="rect">
            <a:avLst/>
          </a:prstGeom>
          <a:noFill/>
          <a:ln>
            <a:noFill/>
          </a:ln>
        </p:spPr>
      </p:pic>
      <p:pic>
        <p:nvPicPr>
          <p:cNvPr id="6886" name="Google Shape;6886;p217"/>
          <p:cNvPicPr preferRelativeResize="0"/>
          <p:nvPr/>
        </p:nvPicPr>
        <p:blipFill>
          <a:blip r:embed="rId6">
            <a:alphaModFix/>
          </a:blip>
          <a:stretch>
            <a:fillRect/>
          </a:stretch>
        </p:blipFill>
        <p:spPr>
          <a:xfrm>
            <a:off x="2399342" y="492975"/>
            <a:ext cx="4570460" cy="382475"/>
          </a:xfrm>
          <a:prstGeom prst="rect">
            <a:avLst/>
          </a:prstGeom>
          <a:noFill/>
          <a:ln>
            <a:noFill/>
          </a:ln>
        </p:spPr>
      </p:pic>
      <p:pic>
        <p:nvPicPr>
          <p:cNvPr id="6887" name="Google Shape;6887;p217"/>
          <p:cNvPicPr preferRelativeResize="0"/>
          <p:nvPr/>
        </p:nvPicPr>
        <p:blipFill>
          <a:blip r:embed="rId7">
            <a:alphaModFix/>
          </a:blip>
          <a:stretch>
            <a:fillRect/>
          </a:stretch>
        </p:blipFill>
        <p:spPr>
          <a:xfrm>
            <a:off x="0" y="0"/>
            <a:ext cx="918775" cy="602950"/>
          </a:xfrm>
          <a:prstGeom prst="rect">
            <a:avLst/>
          </a:prstGeom>
          <a:noFill/>
          <a:ln>
            <a:noFill/>
          </a:ln>
        </p:spPr>
      </p:pic>
      <p:sp>
        <p:nvSpPr>
          <p:cNvPr id="6888" name="Google Shape;6888;p217"/>
          <p:cNvSpPr/>
          <p:nvPr/>
        </p:nvSpPr>
        <p:spPr>
          <a:xfrm>
            <a:off x="1440075" y="3667625"/>
            <a:ext cx="180000" cy="1500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2" name="Shape 6892"/>
        <p:cNvGrpSpPr/>
        <p:nvPr/>
      </p:nvGrpSpPr>
      <p:grpSpPr>
        <a:xfrm>
          <a:off x="0" y="0"/>
          <a:ext cx="0" cy="0"/>
          <a:chOff x="0" y="0"/>
          <a:chExt cx="0" cy="0"/>
        </a:xfrm>
      </p:grpSpPr>
      <p:pic>
        <p:nvPicPr>
          <p:cNvPr id="6893" name="Google Shape;6893;p218"/>
          <p:cNvPicPr preferRelativeResize="0"/>
          <p:nvPr/>
        </p:nvPicPr>
        <p:blipFill>
          <a:blip r:embed="rId3">
            <a:alphaModFix/>
          </a:blip>
          <a:stretch>
            <a:fillRect/>
          </a:stretch>
        </p:blipFill>
        <p:spPr>
          <a:xfrm>
            <a:off x="856888" y="568563"/>
            <a:ext cx="7430223" cy="4006374"/>
          </a:xfrm>
          <a:prstGeom prst="rect">
            <a:avLst/>
          </a:prstGeom>
          <a:noFill/>
          <a:ln>
            <a:noFill/>
          </a:ln>
        </p:spPr>
      </p:pic>
      <p:pic>
        <p:nvPicPr>
          <p:cNvPr id="6894" name="Google Shape;6894;p218"/>
          <p:cNvPicPr preferRelativeResize="0"/>
          <p:nvPr/>
        </p:nvPicPr>
        <p:blipFill>
          <a:blip r:embed="rId4">
            <a:alphaModFix/>
          </a:blip>
          <a:stretch>
            <a:fillRect/>
          </a:stretch>
        </p:blipFill>
        <p:spPr>
          <a:xfrm>
            <a:off x="0" y="0"/>
            <a:ext cx="918775" cy="60295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8" name="Shape 6898"/>
        <p:cNvGrpSpPr/>
        <p:nvPr/>
      </p:nvGrpSpPr>
      <p:grpSpPr>
        <a:xfrm>
          <a:off x="0" y="0"/>
          <a:ext cx="0" cy="0"/>
          <a:chOff x="0" y="0"/>
          <a:chExt cx="0" cy="0"/>
        </a:xfrm>
      </p:grpSpPr>
      <p:pic>
        <p:nvPicPr>
          <p:cNvPr id="6899" name="Google Shape;6899;p219"/>
          <p:cNvPicPr preferRelativeResize="0"/>
          <p:nvPr/>
        </p:nvPicPr>
        <p:blipFill>
          <a:blip r:embed="rId3">
            <a:alphaModFix/>
          </a:blip>
          <a:stretch>
            <a:fillRect/>
          </a:stretch>
        </p:blipFill>
        <p:spPr>
          <a:xfrm>
            <a:off x="696875" y="748275"/>
            <a:ext cx="7750252" cy="2312226"/>
          </a:xfrm>
          <a:prstGeom prst="rect">
            <a:avLst/>
          </a:prstGeom>
          <a:noFill/>
          <a:ln>
            <a:noFill/>
          </a:ln>
        </p:spPr>
      </p:pic>
      <p:pic>
        <p:nvPicPr>
          <p:cNvPr id="6900" name="Google Shape;6900;p219"/>
          <p:cNvPicPr preferRelativeResize="0"/>
          <p:nvPr/>
        </p:nvPicPr>
        <p:blipFill>
          <a:blip r:embed="rId4">
            <a:alphaModFix/>
          </a:blip>
          <a:stretch>
            <a:fillRect/>
          </a:stretch>
        </p:blipFill>
        <p:spPr>
          <a:xfrm>
            <a:off x="1573375" y="2074425"/>
            <a:ext cx="6140923" cy="3079125"/>
          </a:xfrm>
          <a:prstGeom prst="rect">
            <a:avLst/>
          </a:prstGeom>
          <a:noFill/>
          <a:ln>
            <a:noFill/>
          </a:ln>
        </p:spPr>
      </p:pic>
      <p:sp>
        <p:nvSpPr>
          <p:cNvPr id="6901" name="Google Shape;6901;p219"/>
          <p:cNvSpPr txBox="1"/>
          <p:nvPr/>
        </p:nvSpPr>
        <p:spPr>
          <a:xfrm>
            <a:off x="865200" y="4359425"/>
            <a:ext cx="71088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u="sng">
                <a:solidFill>
                  <a:schemeClr val="hlink"/>
                </a:solidFill>
                <a:hlinkClick r:id="rId5"/>
              </a:rPr>
              <a:t>Las competencias instrumentales en los futuros Maestros de Educación Primaria: Autopercepción y satisfacción con la formación recibida en estudiantes de la UCM (ugr.es)</a:t>
            </a:r>
            <a:endParaRPr/>
          </a:p>
        </p:txBody>
      </p:sp>
      <p:pic>
        <p:nvPicPr>
          <p:cNvPr id="6902" name="Google Shape;6902;p219"/>
          <p:cNvPicPr preferRelativeResize="0"/>
          <p:nvPr/>
        </p:nvPicPr>
        <p:blipFill>
          <a:blip r:embed="rId6">
            <a:alphaModFix/>
          </a:blip>
          <a:stretch>
            <a:fillRect/>
          </a:stretch>
        </p:blipFill>
        <p:spPr>
          <a:xfrm>
            <a:off x="0" y="0"/>
            <a:ext cx="918775" cy="60295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6" name="Shape 6906"/>
        <p:cNvGrpSpPr/>
        <p:nvPr/>
      </p:nvGrpSpPr>
      <p:grpSpPr>
        <a:xfrm>
          <a:off x="0" y="0"/>
          <a:ext cx="0" cy="0"/>
          <a:chOff x="0" y="0"/>
          <a:chExt cx="0" cy="0"/>
        </a:xfrm>
      </p:grpSpPr>
      <p:sp>
        <p:nvSpPr>
          <p:cNvPr id="6907" name="Google Shape;6907;p220"/>
          <p:cNvSpPr txBox="1"/>
          <p:nvPr>
            <p:ph type="title"/>
          </p:nvPr>
        </p:nvSpPr>
        <p:spPr>
          <a:xfrm>
            <a:off x="713250" y="2423300"/>
            <a:ext cx="77175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000"/>
              <a:t>Nuestros Planes de Investigación</a:t>
            </a:r>
            <a:endParaRPr sz="5000"/>
          </a:p>
          <a:p>
            <a:pPr indent="0" lvl="0" marL="0" rtl="0" algn="l">
              <a:spcBef>
                <a:spcPts val="0"/>
              </a:spcBef>
              <a:spcAft>
                <a:spcPts val="0"/>
              </a:spcAft>
              <a:buNone/>
            </a:pPr>
            <a:r>
              <a:t/>
            </a:r>
            <a:endParaRPr/>
          </a:p>
          <a:p>
            <a:pPr indent="0" lvl="0" marL="0" rtl="0" algn="l">
              <a:spcBef>
                <a:spcPts val="0"/>
              </a:spcBef>
              <a:spcAft>
                <a:spcPts val="0"/>
              </a:spcAft>
              <a:buNone/>
            </a:pPr>
            <a:r>
              <a:t/>
            </a:r>
            <a:endParaRPr sz="2600"/>
          </a:p>
          <a:p>
            <a:pPr indent="0" lvl="0" marL="0" rtl="0" algn="ctr">
              <a:spcBef>
                <a:spcPts val="0"/>
              </a:spcBef>
              <a:spcAft>
                <a:spcPts val="0"/>
              </a:spcAft>
              <a:buNone/>
            </a:pPr>
            <a:r>
              <a:rPr lang="en" sz="2600"/>
              <a:t>Cristina Orío Aparicio</a:t>
            </a:r>
            <a:endParaRPr/>
          </a:p>
        </p:txBody>
      </p:sp>
      <p:pic>
        <p:nvPicPr>
          <p:cNvPr id="6908" name="Google Shape;6908;p220"/>
          <p:cNvPicPr preferRelativeResize="0"/>
          <p:nvPr/>
        </p:nvPicPr>
        <p:blipFill>
          <a:blip r:embed="rId3">
            <a:alphaModFix/>
          </a:blip>
          <a:stretch>
            <a:fillRect/>
          </a:stretch>
        </p:blipFill>
        <p:spPr>
          <a:xfrm>
            <a:off x="0" y="0"/>
            <a:ext cx="918775" cy="60295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2" name="Shape 6912"/>
        <p:cNvGrpSpPr/>
        <p:nvPr/>
      </p:nvGrpSpPr>
      <p:grpSpPr>
        <a:xfrm>
          <a:off x="0" y="0"/>
          <a:ext cx="0" cy="0"/>
          <a:chOff x="0" y="0"/>
          <a:chExt cx="0" cy="0"/>
        </a:xfrm>
      </p:grpSpPr>
      <p:sp>
        <p:nvSpPr>
          <p:cNvPr id="6913" name="Google Shape;6913;p221"/>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Parenting Pentagon</a:t>
            </a:r>
            <a:endParaRPr/>
          </a:p>
        </p:txBody>
      </p:sp>
      <p:sp>
        <p:nvSpPr>
          <p:cNvPr id="6914" name="Google Shape;6914;p221"/>
          <p:cNvSpPr txBox="1"/>
          <p:nvPr/>
        </p:nvSpPr>
        <p:spPr>
          <a:xfrm>
            <a:off x="998975" y="1145600"/>
            <a:ext cx="7525800" cy="32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lt2"/>
                </a:solidFill>
                <a:latin typeface="Montserrat"/>
                <a:ea typeface="Montserrat"/>
                <a:cs typeface="Montserrat"/>
                <a:sym typeface="Montserrat"/>
              </a:rPr>
              <a:t>Modelo que presenta un </a:t>
            </a:r>
            <a:r>
              <a:rPr b="1" lang="en">
                <a:solidFill>
                  <a:schemeClr val="lt2"/>
                </a:solidFill>
                <a:latin typeface="Montserrat"/>
                <a:ea typeface="Montserrat"/>
                <a:cs typeface="Montserrat"/>
                <a:sym typeface="Montserrat"/>
              </a:rPr>
              <a:t>enfoque holístico</a:t>
            </a:r>
            <a:r>
              <a:rPr lang="en">
                <a:solidFill>
                  <a:schemeClr val="lt2"/>
                </a:solidFill>
                <a:latin typeface="Montserrat"/>
                <a:ea typeface="Montserrat"/>
                <a:cs typeface="Montserrat"/>
                <a:sym typeface="Montserrat"/>
              </a:rPr>
              <a:t> de la formación, el asesoramiento, la orientación y la terapia de los padres.</a:t>
            </a:r>
            <a:endParaRPr>
              <a:solidFill>
                <a:schemeClr val="lt2"/>
              </a:solidFill>
              <a:latin typeface="Montserrat"/>
              <a:ea typeface="Montserrat"/>
              <a:cs typeface="Montserrat"/>
              <a:sym typeface="Montserrat"/>
            </a:endParaRPr>
          </a:p>
          <a:p>
            <a:pPr indent="0" lvl="0" marL="0" rtl="0" algn="l">
              <a:spcBef>
                <a:spcPts val="0"/>
              </a:spcBef>
              <a:spcAft>
                <a:spcPts val="0"/>
              </a:spcAft>
              <a:buNone/>
            </a:pPr>
            <a:r>
              <a:t/>
            </a:r>
            <a:endParaRPr>
              <a:solidFill>
                <a:schemeClr val="lt2"/>
              </a:solidFill>
              <a:latin typeface="Montserrat"/>
              <a:ea typeface="Montserrat"/>
              <a:cs typeface="Montserrat"/>
              <a:sym typeface="Montserrat"/>
            </a:endParaRPr>
          </a:p>
        </p:txBody>
      </p:sp>
      <p:grpSp>
        <p:nvGrpSpPr>
          <p:cNvPr id="6915" name="Google Shape;6915;p221"/>
          <p:cNvGrpSpPr/>
          <p:nvPr/>
        </p:nvGrpSpPr>
        <p:grpSpPr>
          <a:xfrm>
            <a:off x="8130842" y="301235"/>
            <a:ext cx="669434" cy="668125"/>
            <a:chOff x="3942753" y="466295"/>
            <a:chExt cx="850831" cy="849167"/>
          </a:xfrm>
        </p:grpSpPr>
        <p:sp>
          <p:nvSpPr>
            <p:cNvPr id="6916" name="Google Shape;6916;p221"/>
            <p:cNvSpPr/>
            <p:nvPr/>
          </p:nvSpPr>
          <p:spPr>
            <a:xfrm flipH="1">
              <a:off x="3942770" y="466295"/>
              <a:ext cx="850806" cy="849167"/>
            </a:xfrm>
            <a:custGeom>
              <a:rect b="b" l="l" r="r" t="t"/>
              <a:pathLst>
                <a:path extrusionOk="0" h="22282" w="22325">
                  <a:moveTo>
                    <a:pt x="11772" y="1"/>
                  </a:moveTo>
                  <a:cubicBezTo>
                    <a:pt x="9770" y="1"/>
                    <a:pt x="7812" y="501"/>
                    <a:pt x="6071" y="1459"/>
                  </a:cubicBezTo>
                  <a:cubicBezTo>
                    <a:pt x="4287" y="2394"/>
                    <a:pt x="2786" y="3765"/>
                    <a:pt x="1698" y="5462"/>
                  </a:cubicBezTo>
                  <a:cubicBezTo>
                    <a:pt x="610" y="7116"/>
                    <a:pt x="22" y="9052"/>
                    <a:pt x="44" y="11032"/>
                  </a:cubicBezTo>
                  <a:cubicBezTo>
                    <a:pt x="1" y="13991"/>
                    <a:pt x="1176" y="16820"/>
                    <a:pt x="3243" y="18930"/>
                  </a:cubicBezTo>
                  <a:cubicBezTo>
                    <a:pt x="5397" y="21171"/>
                    <a:pt x="8073" y="22281"/>
                    <a:pt x="11271" y="22281"/>
                  </a:cubicBezTo>
                  <a:cubicBezTo>
                    <a:pt x="14426" y="22281"/>
                    <a:pt x="17037" y="21171"/>
                    <a:pt x="19148" y="18930"/>
                  </a:cubicBezTo>
                  <a:cubicBezTo>
                    <a:pt x="21258" y="16689"/>
                    <a:pt x="22325" y="13948"/>
                    <a:pt x="22325" y="10749"/>
                  </a:cubicBezTo>
                  <a:cubicBezTo>
                    <a:pt x="22303" y="7464"/>
                    <a:pt x="21280" y="4853"/>
                    <a:pt x="19257" y="2895"/>
                  </a:cubicBezTo>
                  <a:cubicBezTo>
                    <a:pt x="17211" y="958"/>
                    <a:pt x="14709" y="1"/>
                    <a:pt x="117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17" name="Google Shape;6917;p221"/>
            <p:cNvGrpSpPr/>
            <p:nvPr/>
          </p:nvGrpSpPr>
          <p:grpSpPr>
            <a:xfrm flipH="1">
              <a:off x="3942753" y="466982"/>
              <a:ext cx="850831" cy="847794"/>
              <a:chOff x="-2874975" y="817713"/>
              <a:chExt cx="588200" cy="586100"/>
            </a:xfrm>
          </p:grpSpPr>
          <p:sp>
            <p:nvSpPr>
              <p:cNvPr id="6918" name="Google Shape;6918;p221"/>
              <p:cNvSpPr/>
              <p:nvPr/>
            </p:nvSpPr>
            <p:spPr>
              <a:xfrm>
                <a:off x="-2740625" y="857213"/>
                <a:ext cx="318775" cy="495075"/>
              </a:xfrm>
              <a:custGeom>
                <a:rect b="b" l="l" r="r" t="t"/>
                <a:pathLst>
                  <a:path extrusionOk="0" h="19803" w="12751">
                    <a:moveTo>
                      <a:pt x="177" y="0"/>
                    </a:moveTo>
                    <a:cubicBezTo>
                      <a:pt x="106" y="0"/>
                      <a:pt x="0" y="51"/>
                      <a:pt x="51" y="101"/>
                    </a:cubicBezTo>
                    <a:cubicBezTo>
                      <a:pt x="5512" y="5497"/>
                      <a:pt x="10146" y="12460"/>
                      <a:pt x="12540" y="19771"/>
                    </a:cubicBezTo>
                    <a:cubicBezTo>
                      <a:pt x="12547" y="19793"/>
                      <a:pt x="12574" y="19802"/>
                      <a:pt x="12605" y="19802"/>
                    </a:cubicBezTo>
                    <a:cubicBezTo>
                      <a:pt x="12668" y="19802"/>
                      <a:pt x="12750" y="19764"/>
                      <a:pt x="12736" y="19706"/>
                    </a:cubicBezTo>
                    <a:cubicBezTo>
                      <a:pt x="10321" y="12395"/>
                      <a:pt x="5686" y="5432"/>
                      <a:pt x="225" y="14"/>
                    </a:cubicBezTo>
                    <a:cubicBezTo>
                      <a:pt x="215" y="5"/>
                      <a:pt x="197" y="0"/>
                      <a:pt x="177" y="0"/>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9" name="Google Shape;6919;p221"/>
              <p:cNvSpPr/>
              <p:nvPr/>
            </p:nvSpPr>
            <p:spPr>
              <a:xfrm>
                <a:off x="-2827800" y="941788"/>
                <a:ext cx="492800" cy="325750"/>
              </a:xfrm>
              <a:custGeom>
                <a:rect b="b" l="l" r="r" t="t"/>
                <a:pathLst>
                  <a:path extrusionOk="0" h="13030" w="19712">
                    <a:moveTo>
                      <a:pt x="212" y="0"/>
                    </a:moveTo>
                    <a:cubicBezTo>
                      <a:pt x="148" y="0"/>
                      <a:pt x="1" y="74"/>
                      <a:pt x="78" y="113"/>
                    </a:cubicBezTo>
                    <a:cubicBezTo>
                      <a:pt x="7280" y="2832"/>
                      <a:pt x="14330" y="7315"/>
                      <a:pt x="19486" y="13015"/>
                    </a:cubicBezTo>
                    <a:cubicBezTo>
                      <a:pt x="19496" y="13025"/>
                      <a:pt x="19514" y="13029"/>
                      <a:pt x="19534" y="13029"/>
                    </a:cubicBezTo>
                    <a:cubicBezTo>
                      <a:pt x="19605" y="13029"/>
                      <a:pt x="19711" y="12979"/>
                      <a:pt x="19660" y="12928"/>
                    </a:cubicBezTo>
                    <a:cubicBezTo>
                      <a:pt x="14504" y="7228"/>
                      <a:pt x="7432" y="2724"/>
                      <a:pt x="230" y="4"/>
                    </a:cubicBezTo>
                    <a:cubicBezTo>
                      <a:pt x="226" y="2"/>
                      <a:pt x="219" y="0"/>
                      <a:pt x="212" y="0"/>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0" name="Google Shape;6920;p221"/>
              <p:cNvSpPr/>
              <p:nvPr/>
            </p:nvSpPr>
            <p:spPr>
              <a:xfrm>
                <a:off x="-2857950" y="999538"/>
                <a:ext cx="553350" cy="209725"/>
              </a:xfrm>
              <a:custGeom>
                <a:rect b="b" l="l" r="r" t="t"/>
                <a:pathLst>
                  <a:path extrusionOk="0" h="8389" w="22134">
                    <a:moveTo>
                      <a:pt x="196" y="0"/>
                    </a:moveTo>
                    <a:cubicBezTo>
                      <a:pt x="109" y="0"/>
                      <a:pt x="0" y="131"/>
                      <a:pt x="131" y="153"/>
                    </a:cubicBezTo>
                    <a:cubicBezTo>
                      <a:pt x="7746" y="1197"/>
                      <a:pt x="15623" y="3982"/>
                      <a:pt x="21911" y="8377"/>
                    </a:cubicBezTo>
                    <a:cubicBezTo>
                      <a:pt x="21923" y="8385"/>
                      <a:pt x="21939" y="8389"/>
                      <a:pt x="21956" y="8389"/>
                    </a:cubicBezTo>
                    <a:cubicBezTo>
                      <a:pt x="22032" y="8389"/>
                      <a:pt x="22134" y="8321"/>
                      <a:pt x="22063" y="8268"/>
                    </a:cubicBezTo>
                    <a:cubicBezTo>
                      <a:pt x="15732" y="3851"/>
                      <a:pt x="7833" y="1066"/>
                      <a:pt x="196" y="0"/>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1" name="Google Shape;6921;p221"/>
              <p:cNvSpPr/>
              <p:nvPr/>
            </p:nvSpPr>
            <p:spPr>
              <a:xfrm>
                <a:off x="-2874975" y="1067613"/>
                <a:ext cx="588200" cy="53350"/>
              </a:xfrm>
              <a:custGeom>
                <a:rect b="b" l="l" r="r" t="t"/>
                <a:pathLst>
                  <a:path extrusionOk="0" h="2134" w="23528">
                    <a:moveTo>
                      <a:pt x="14756" y="0"/>
                    </a:moveTo>
                    <a:cubicBezTo>
                      <a:pt x="9787" y="0"/>
                      <a:pt x="4757" y="742"/>
                      <a:pt x="94" y="2064"/>
                    </a:cubicBezTo>
                    <a:cubicBezTo>
                      <a:pt x="0" y="2083"/>
                      <a:pt x="3" y="2134"/>
                      <a:pt x="75" y="2134"/>
                    </a:cubicBezTo>
                    <a:cubicBezTo>
                      <a:pt x="87" y="2134"/>
                      <a:pt x="100" y="2132"/>
                      <a:pt x="116" y="2129"/>
                    </a:cubicBezTo>
                    <a:cubicBezTo>
                      <a:pt x="4718" y="813"/>
                      <a:pt x="9684" y="80"/>
                      <a:pt x="14597" y="80"/>
                    </a:cubicBezTo>
                    <a:cubicBezTo>
                      <a:pt x="17558" y="80"/>
                      <a:pt x="20500" y="346"/>
                      <a:pt x="23332" y="911"/>
                    </a:cubicBezTo>
                    <a:cubicBezTo>
                      <a:pt x="23375" y="911"/>
                      <a:pt x="23527" y="846"/>
                      <a:pt x="23484" y="824"/>
                    </a:cubicBezTo>
                    <a:cubicBezTo>
                      <a:pt x="20657" y="263"/>
                      <a:pt x="17717" y="0"/>
                      <a:pt x="14756" y="0"/>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2" name="Google Shape;6922;p221"/>
              <p:cNvSpPr/>
              <p:nvPr/>
            </p:nvSpPr>
            <p:spPr>
              <a:xfrm>
                <a:off x="-2855050" y="993488"/>
                <a:ext cx="547350" cy="222450"/>
              </a:xfrm>
              <a:custGeom>
                <a:rect b="b" l="l" r="r" t="t"/>
                <a:pathLst>
                  <a:path extrusionOk="0" h="8898" w="21894">
                    <a:moveTo>
                      <a:pt x="21800" y="1"/>
                    </a:moveTo>
                    <a:cubicBezTo>
                      <a:pt x="21792" y="1"/>
                      <a:pt x="21783" y="1"/>
                      <a:pt x="21773" y="3"/>
                    </a:cubicBezTo>
                    <a:cubicBezTo>
                      <a:pt x="14114" y="1069"/>
                      <a:pt x="6412" y="4376"/>
                      <a:pt x="80" y="8793"/>
                    </a:cubicBezTo>
                    <a:cubicBezTo>
                      <a:pt x="1" y="8857"/>
                      <a:pt x="73" y="8897"/>
                      <a:pt x="142" y="8897"/>
                    </a:cubicBezTo>
                    <a:cubicBezTo>
                      <a:pt x="168" y="8897"/>
                      <a:pt x="193" y="8892"/>
                      <a:pt x="211" y="8880"/>
                    </a:cubicBezTo>
                    <a:cubicBezTo>
                      <a:pt x="6499" y="4485"/>
                      <a:pt x="14158" y="1178"/>
                      <a:pt x="21730" y="112"/>
                    </a:cubicBezTo>
                    <a:cubicBezTo>
                      <a:pt x="21830" y="112"/>
                      <a:pt x="21893" y="1"/>
                      <a:pt x="21800" y="1"/>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3" name="Google Shape;6923;p221"/>
              <p:cNvSpPr/>
              <p:nvPr/>
            </p:nvSpPr>
            <p:spPr>
              <a:xfrm>
                <a:off x="-2590325" y="817713"/>
                <a:ext cx="63450" cy="586100"/>
              </a:xfrm>
              <a:custGeom>
                <a:rect b="b" l="l" r="r" t="t"/>
                <a:pathLst>
                  <a:path extrusionOk="0" h="23444" w="2538">
                    <a:moveTo>
                      <a:pt x="1823" y="1"/>
                    </a:moveTo>
                    <a:cubicBezTo>
                      <a:pt x="1765" y="1"/>
                      <a:pt x="1689" y="32"/>
                      <a:pt x="1676" y="71"/>
                    </a:cubicBezTo>
                    <a:cubicBezTo>
                      <a:pt x="0" y="7578"/>
                      <a:pt x="414" y="15955"/>
                      <a:pt x="2329" y="23396"/>
                    </a:cubicBezTo>
                    <a:cubicBezTo>
                      <a:pt x="2337" y="23429"/>
                      <a:pt x="2371" y="23444"/>
                      <a:pt x="2408" y="23444"/>
                    </a:cubicBezTo>
                    <a:cubicBezTo>
                      <a:pt x="2468" y="23444"/>
                      <a:pt x="2538" y="23406"/>
                      <a:pt x="2524" y="23353"/>
                    </a:cubicBezTo>
                    <a:cubicBezTo>
                      <a:pt x="610" y="15911"/>
                      <a:pt x="218" y="7578"/>
                      <a:pt x="1893" y="50"/>
                    </a:cubicBezTo>
                    <a:cubicBezTo>
                      <a:pt x="1893" y="15"/>
                      <a:pt x="1862" y="1"/>
                      <a:pt x="1823" y="1"/>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4" name="Google Shape;6924;p221"/>
              <p:cNvSpPr/>
              <p:nvPr/>
            </p:nvSpPr>
            <p:spPr>
              <a:xfrm>
                <a:off x="-2805925" y="933638"/>
                <a:ext cx="481325" cy="341875"/>
              </a:xfrm>
              <a:custGeom>
                <a:rect b="b" l="l" r="r" t="t"/>
                <a:pathLst>
                  <a:path extrusionOk="0" h="13675" w="19253">
                    <a:moveTo>
                      <a:pt x="19097" y="0"/>
                    </a:moveTo>
                    <a:cubicBezTo>
                      <a:pt x="19087" y="0"/>
                      <a:pt x="19078" y="1"/>
                      <a:pt x="19068" y="4"/>
                    </a:cubicBezTo>
                    <a:cubicBezTo>
                      <a:pt x="11888" y="2810"/>
                      <a:pt x="5165" y="7836"/>
                      <a:pt x="52" y="13602"/>
                    </a:cubicBezTo>
                    <a:cubicBezTo>
                      <a:pt x="1" y="13653"/>
                      <a:pt x="47" y="13674"/>
                      <a:pt x="102" y="13674"/>
                    </a:cubicBezTo>
                    <a:cubicBezTo>
                      <a:pt x="142" y="13674"/>
                      <a:pt x="186" y="13664"/>
                      <a:pt x="204" y="13646"/>
                    </a:cubicBezTo>
                    <a:cubicBezTo>
                      <a:pt x="5295" y="7902"/>
                      <a:pt x="11997" y="2897"/>
                      <a:pt x="19155" y="112"/>
                    </a:cubicBezTo>
                    <a:cubicBezTo>
                      <a:pt x="19252" y="74"/>
                      <a:pt x="19176" y="0"/>
                      <a:pt x="19097" y="0"/>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5" name="Google Shape;6925;p221"/>
              <p:cNvSpPr/>
              <p:nvPr/>
            </p:nvSpPr>
            <p:spPr>
              <a:xfrm>
                <a:off x="-2669750" y="835313"/>
                <a:ext cx="233875" cy="538375"/>
              </a:xfrm>
              <a:custGeom>
                <a:rect b="b" l="l" r="r" t="t"/>
                <a:pathLst>
                  <a:path extrusionOk="0" h="21535" w="9355">
                    <a:moveTo>
                      <a:pt x="9284" y="1"/>
                    </a:moveTo>
                    <a:cubicBezTo>
                      <a:pt x="9233" y="1"/>
                      <a:pt x="9163" y="18"/>
                      <a:pt x="9139" y="42"/>
                    </a:cubicBezTo>
                    <a:cubicBezTo>
                      <a:pt x="4483" y="6156"/>
                      <a:pt x="1350" y="13924"/>
                      <a:pt x="1" y="21495"/>
                    </a:cubicBezTo>
                    <a:cubicBezTo>
                      <a:pt x="1" y="21523"/>
                      <a:pt x="31" y="21535"/>
                      <a:pt x="68" y="21535"/>
                    </a:cubicBezTo>
                    <a:cubicBezTo>
                      <a:pt x="120" y="21535"/>
                      <a:pt x="184" y="21512"/>
                      <a:pt x="197" y="21474"/>
                    </a:cubicBezTo>
                    <a:cubicBezTo>
                      <a:pt x="1546" y="13924"/>
                      <a:pt x="4679" y="6156"/>
                      <a:pt x="9335" y="42"/>
                    </a:cubicBezTo>
                    <a:cubicBezTo>
                      <a:pt x="9355" y="12"/>
                      <a:pt x="9325" y="1"/>
                      <a:pt x="9284" y="1"/>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926" name="Google Shape;6926;p221"/>
          <p:cNvPicPr preferRelativeResize="0"/>
          <p:nvPr/>
        </p:nvPicPr>
        <p:blipFill>
          <a:blip r:embed="rId3">
            <a:alphaModFix/>
          </a:blip>
          <a:stretch>
            <a:fillRect/>
          </a:stretch>
        </p:blipFill>
        <p:spPr>
          <a:xfrm>
            <a:off x="0" y="0"/>
            <a:ext cx="918775" cy="602950"/>
          </a:xfrm>
          <a:prstGeom prst="rect">
            <a:avLst/>
          </a:prstGeom>
          <a:noFill/>
          <a:ln>
            <a:noFill/>
          </a:ln>
        </p:spPr>
      </p:pic>
      <p:sp>
        <p:nvSpPr>
          <p:cNvPr id="6927" name="Google Shape;6927;p221"/>
          <p:cNvSpPr/>
          <p:nvPr/>
        </p:nvSpPr>
        <p:spPr>
          <a:xfrm>
            <a:off x="5314950" y="2243025"/>
            <a:ext cx="2238300" cy="2062200"/>
          </a:xfrm>
          <a:prstGeom prst="pentagon">
            <a:avLst>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8" name="Google Shape;6928;p221"/>
          <p:cNvSpPr txBox="1"/>
          <p:nvPr/>
        </p:nvSpPr>
        <p:spPr>
          <a:xfrm>
            <a:off x="6096000" y="4305225"/>
            <a:ext cx="71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Montserrat"/>
                <a:ea typeface="Montserrat"/>
                <a:cs typeface="Montserrat"/>
                <a:sym typeface="Montserrat"/>
              </a:rPr>
              <a:t>Amor</a:t>
            </a:r>
            <a:endParaRPr/>
          </a:p>
        </p:txBody>
      </p:sp>
      <p:sp>
        <p:nvSpPr>
          <p:cNvPr id="6929" name="Google Shape;6929;p221"/>
          <p:cNvSpPr txBox="1"/>
          <p:nvPr/>
        </p:nvSpPr>
        <p:spPr>
          <a:xfrm>
            <a:off x="4362450" y="3514650"/>
            <a:ext cx="113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Montserrat"/>
                <a:ea typeface="Montserrat"/>
                <a:cs typeface="Montserrat"/>
                <a:sym typeface="Montserrat"/>
              </a:rPr>
              <a:t>Liderazgo</a:t>
            </a:r>
            <a:endParaRPr/>
          </a:p>
        </p:txBody>
      </p:sp>
      <p:sp>
        <p:nvSpPr>
          <p:cNvPr id="6930" name="Google Shape;6930;p221"/>
          <p:cNvSpPr txBox="1"/>
          <p:nvPr/>
        </p:nvSpPr>
        <p:spPr>
          <a:xfrm>
            <a:off x="4600500" y="2184175"/>
            <a:ext cx="1495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Montserrat"/>
                <a:ea typeface="Montserrat"/>
                <a:cs typeface="Montserrat"/>
                <a:sym typeface="Montserrat"/>
              </a:rPr>
              <a:t>Colaboración en pareja</a:t>
            </a:r>
            <a:endParaRPr/>
          </a:p>
        </p:txBody>
      </p:sp>
      <p:sp>
        <p:nvSpPr>
          <p:cNvPr id="6931" name="Google Shape;6931;p221"/>
          <p:cNvSpPr txBox="1"/>
          <p:nvPr/>
        </p:nvSpPr>
        <p:spPr>
          <a:xfrm>
            <a:off x="6962700" y="2291875"/>
            <a:ext cx="166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Montserrat"/>
                <a:ea typeface="Montserrat"/>
                <a:cs typeface="Montserrat"/>
                <a:sym typeface="Montserrat"/>
              </a:rPr>
              <a:t>Independencia</a:t>
            </a:r>
            <a:endParaRPr/>
          </a:p>
        </p:txBody>
      </p:sp>
      <p:sp>
        <p:nvSpPr>
          <p:cNvPr id="6932" name="Google Shape;6932;p221"/>
          <p:cNvSpPr txBox="1"/>
          <p:nvPr/>
        </p:nvSpPr>
        <p:spPr>
          <a:xfrm>
            <a:off x="7410450" y="3514650"/>
            <a:ext cx="113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Montserrat"/>
                <a:ea typeface="Montserrat"/>
                <a:cs typeface="Montserrat"/>
                <a:sym typeface="Montserrat"/>
              </a:rPr>
              <a:t>Reglas</a:t>
            </a:r>
            <a:endParaRPr/>
          </a:p>
        </p:txBody>
      </p:sp>
      <p:sp>
        <p:nvSpPr>
          <p:cNvPr id="6933" name="Google Shape;6933;p221"/>
          <p:cNvSpPr txBox="1"/>
          <p:nvPr/>
        </p:nvSpPr>
        <p:spPr>
          <a:xfrm>
            <a:off x="1047750" y="2101375"/>
            <a:ext cx="3000000" cy="21348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None/>
            </a:pPr>
            <a:r>
              <a:rPr lang="en">
                <a:solidFill>
                  <a:schemeClr val="lt2"/>
                </a:solidFill>
                <a:latin typeface="Montserrat"/>
                <a:ea typeface="Montserrat"/>
                <a:cs typeface="Montserrat"/>
                <a:sym typeface="Montserrat"/>
              </a:rPr>
              <a:t>Utilizando este pentágono para la crianza, podemos entender las necesidades emocionales de los niños y, al mismo tiempo, los comportamientos de los padres que son necesarios para atender las necesidades de los niños.</a:t>
            </a:r>
            <a:endParaRPr>
              <a:solidFill>
                <a:schemeClr val="lt2"/>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0" name="Shape 4990"/>
        <p:cNvGrpSpPr/>
        <p:nvPr/>
      </p:nvGrpSpPr>
      <p:grpSpPr>
        <a:xfrm>
          <a:off x="0" y="0"/>
          <a:ext cx="0" cy="0"/>
          <a:chOff x="0" y="0"/>
          <a:chExt cx="0" cy="0"/>
        </a:xfrm>
      </p:grpSpPr>
      <p:sp>
        <p:nvSpPr>
          <p:cNvPr id="4991" name="Google Shape;4991;p123"/>
          <p:cNvSpPr/>
          <p:nvPr/>
        </p:nvSpPr>
        <p:spPr>
          <a:xfrm>
            <a:off x="451200" y="3686738"/>
            <a:ext cx="924600" cy="796200"/>
          </a:xfrm>
          <a:prstGeom prst="ellipse">
            <a:avLst/>
          </a:prstGeom>
          <a:solidFill>
            <a:schemeClr val="dk1"/>
          </a:solid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None/>
            </a:pPr>
            <a:r>
              <a:t/>
            </a:r>
            <a:endParaRPr>
              <a:solidFill>
                <a:schemeClr val="lt2"/>
              </a:solidFill>
              <a:latin typeface="Montserrat"/>
              <a:ea typeface="Montserrat"/>
              <a:cs typeface="Montserrat"/>
              <a:sym typeface="Montserrat"/>
            </a:endParaRPr>
          </a:p>
        </p:txBody>
      </p:sp>
      <p:sp>
        <p:nvSpPr>
          <p:cNvPr id="4992" name="Google Shape;4992;p123"/>
          <p:cNvSpPr txBox="1"/>
          <p:nvPr/>
        </p:nvSpPr>
        <p:spPr>
          <a:xfrm>
            <a:off x="110400" y="640775"/>
            <a:ext cx="8923200" cy="646500"/>
          </a:xfrm>
          <a:prstGeom prst="rect">
            <a:avLst/>
          </a:prstGeom>
          <a:noFill/>
          <a:ln>
            <a:noFill/>
          </a:ln>
        </p:spPr>
        <p:txBody>
          <a:bodyPr anchorCtr="0" anchor="ctr" bIns="91425" lIns="91425" spcFirstLastPara="1" rIns="91425" wrap="square" tIns="91425">
            <a:spAutoFit/>
          </a:bodyPr>
          <a:lstStyle/>
          <a:p>
            <a:pPr indent="0" lvl="0" marL="0" rtl="0" algn="ctr">
              <a:lnSpc>
                <a:spcPct val="123529"/>
              </a:lnSpc>
              <a:spcBef>
                <a:spcPts val="1800"/>
              </a:spcBef>
              <a:spcAft>
                <a:spcPts val="400"/>
              </a:spcAft>
              <a:buNone/>
            </a:pPr>
            <a:r>
              <a:rPr lang="en" sz="3000">
                <a:solidFill>
                  <a:schemeClr val="lt2"/>
                </a:solidFill>
                <a:latin typeface="Marcellus"/>
                <a:ea typeface="Marcellus"/>
                <a:cs typeface="Marcellus"/>
                <a:sym typeface="Marcellus"/>
              </a:rPr>
              <a:t>Unidad de Apoyo a la Diversidad e Inclusión</a:t>
            </a:r>
            <a:endParaRPr b="1">
              <a:solidFill>
                <a:srgbClr val="8EBFD5"/>
              </a:solidFill>
            </a:endParaRPr>
          </a:p>
        </p:txBody>
      </p:sp>
      <p:pic>
        <p:nvPicPr>
          <p:cNvPr id="4993" name="Google Shape;4993;p123"/>
          <p:cNvPicPr preferRelativeResize="0"/>
          <p:nvPr/>
        </p:nvPicPr>
        <p:blipFill>
          <a:blip r:embed="rId3">
            <a:alphaModFix/>
          </a:blip>
          <a:stretch>
            <a:fillRect/>
          </a:stretch>
        </p:blipFill>
        <p:spPr>
          <a:xfrm>
            <a:off x="110400" y="3445088"/>
            <a:ext cx="1709801" cy="1647125"/>
          </a:xfrm>
          <a:prstGeom prst="rect">
            <a:avLst/>
          </a:prstGeom>
          <a:noFill/>
          <a:ln>
            <a:noFill/>
          </a:ln>
        </p:spPr>
      </p:pic>
      <p:sp>
        <p:nvSpPr>
          <p:cNvPr id="4994" name="Google Shape;4994;p123"/>
          <p:cNvSpPr txBox="1"/>
          <p:nvPr/>
        </p:nvSpPr>
        <p:spPr>
          <a:xfrm>
            <a:off x="3072000" y="17980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Montserrat"/>
                <a:ea typeface="Montserrat"/>
                <a:cs typeface="Montserrat"/>
                <a:sym typeface="Montserrat"/>
                <a:hlinkClick r:id="rId4"/>
              </a:rPr>
              <a:t>https://www.ucm.es/diversidad/</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p:txBody>
      </p:sp>
      <p:sp>
        <p:nvSpPr>
          <p:cNvPr id="4995" name="Google Shape;4995;p123"/>
          <p:cNvSpPr txBox="1"/>
          <p:nvPr/>
        </p:nvSpPr>
        <p:spPr>
          <a:xfrm flipH="1">
            <a:off x="1026575" y="1621400"/>
            <a:ext cx="2604300" cy="3567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b="1" lang="en">
                <a:solidFill>
                  <a:schemeClr val="lt2"/>
                </a:solidFill>
                <a:latin typeface="Montserrat"/>
                <a:ea typeface="Montserrat"/>
                <a:cs typeface="Montserrat"/>
                <a:sym typeface="Montserrat"/>
              </a:rPr>
              <a:t>Diversidad Sexogenérica </a:t>
            </a:r>
            <a:endParaRPr b="1">
              <a:solidFill>
                <a:schemeClr val="lt2"/>
              </a:solidFill>
              <a:latin typeface="Montserrat"/>
              <a:ea typeface="Montserrat"/>
              <a:cs typeface="Montserrat"/>
              <a:sym typeface="Montserrat"/>
            </a:endParaRPr>
          </a:p>
        </p:txBody>
      </p:sp>
      <p:sp>
        <p:nvSpPr>
          <p:cNvPr id="4996" name="Google Shape;4996;p123"/>
          <p:cNvSpPr txBox="1"/>
          <p:nvPr/>
        </p:nvSpPr>
        <p:spPr>
          <a:xfrm>
            <a:off x="5685300" y="2226600"/>
            <a:ext cx="3272100" cy="48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chemeClr val="lt2"/>
                </a:solidFill>
                <a:latin typeface="Montserrat"/>
                <a:ea typeface="Montserrat"/>
                <a:cs typeface="Montserrat"/>
                <a:sym typeface="Montserrat"/>
              </a:rPr>
              <a:t>Oficina de Aprendizaje-Servicio ApS UCM</a:t>
            </a:r>
            <a:endParaRPr b="1" sz="1300"/>
          </a:p>
          <a:p>
            <a:pPr indent="0" lvl="0" marL="0" rtl="0" algn="l">
              <a:spcBef>
                <a:spcPts val="0"/>
              </a:spcBef>
              <a:spcAft>
                <a:spcPts val="0"/>
              </a:spcAft>
              <a:buNone/>
            </a:pPr>
            <a:r>
              <a:t/>
            </a:r>
            <a:endParaRPr>
              <a:solidFill>
                <a:schemeClr val="lt2"/>
              </a:solidFill>
              <a:latin typeface="Montserrat"/>
              <a:ea typeface="Montserrat"/>
              <a:cs typeface="Montserrat"/>
              <a:sym typeface="Montserrat"/>
            </a:endParaRPr>
          </a:p>
        </p:txBody>
      </p:sp>
      <p:sp>
        <p:nvSpPr>
          <p:cNvPr id="4997" name="Google Shape;4997;p123"/>
          <p:cNvSpPr txBox="1"/>
          <p:nvPr/>
        </p:nvSpPr>
        <p:spPr>
          <a:xfrm>
            <a:off x="5668195" y="3766232"/>
            <a:ext cx="2383800" cy="48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latin typeface="Montserrat"/>
                <a:ea typeface="Montserrat"/>
                <a:cs typeface="Montserrat"/>
                <a:sym typeface="Montserrat"/>
              </a:rPr>
              <a:t>Diversidad Funcional</a:t>
            </a:r>
            <a:endParaRPr b="1">
              <a:solidFill>
                <a:schemeClr val="lt2"/>
              </a:solidFill>
              <a:latin typeface="Montserrat"/>
              <a:ea typeface="Montserrat"/>
              <a:cs typeface="Montserrat"/>
              <a:sym typeface="Montserrat"/>
            </a:endParaRPr>
          </a:p>
          <a:p>
            <a:pPr indent="0" lvl="0" marL="0" rtl="0" algn="l">
              <a:spcBef>
                <a:spcPts val="0"/>
              </a:spcBef>
              <a:spcAft>
                <a:spcPts val="0"/>
              </a:spcAft>
              <a:buNone/>
            </a:pPr>
            <a:r>
              <a:t/>
            </a:r>
            <a:endParaRPr>
              <a:solidFill>
                <a:schemeClr val="lt2"/>
              </a:solidFill>
              <a:latin typeface="Montserrat"/>
              <a:ea typeface="Montserrat"/>
              <a:cs typeface="Montserrat"/>
              <a:sym typeface="Montserrat"/>
            </a:endParaRPr>
          </a:p>
        </p:txBody>
      </p:sp>
      <p:sp>
        <p:nvSpPr>
          <p:cNvPr id="4998" name="Google Shape;4998;p123"/>
          <p:cNvSpPr txBox="1"/>
          <p:nvPr/>
        </p:nvSpPr>
        <p:spPr>
          <a:xfrm flipH="1">
            <a:off x="1180800" y="2960300"/>
            <a:ext cx="2549400" cy="4848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None/>
            </a:pPr>
            <a:r>
              <a:rPr b="1" lang="en">
                <a:solidFill>
                  <a:schemeClr val="lt2"/>
                </a:solidFill>
                <a:latin typeface="Montserrat"/>
                <a:ea typeface="Montserrat"/>
                <a:cs typeface="Montserrat"/>
                <a:sym typeface="Montserrat"/>
              </a:rPr>
              <a:t>Diversidad Sociocultural</a:t>
            </a:r>
            <a:endParaRPr b="1">
              <a:solidFill>
                <a:schemeClr val="lt2"/>
              </a:solidFill>
              <a:latin typeface="Montserrat"/>
              <a:ea typeface="Montserrat"/>
              <a:cs typeface="Montserrat"/>
              <a:sym typeface="Montserrat"/>
            </a:endParaRPr>
          </a:p>
          <a:p>
            <a:pPr indent="0" lvl="0" marL="0" marR="0" rtl="0" algn="just">
              <a:lnSpc>
                <a:spcPct val="150000"/>
              </a:lnSpc>
              <a:spcBef>
                <a:spcPts val="0"/>
              </a:spcBef>
              <a:spcAft>
                <a:spcPts val="0"/>
              </a:spcAft>
              <a:buNone/>
            </a:pPr>
            <a:r>
              <a:t/>
            </a:r>
            <a:endParaRPr>
              <a:solidFill>
                <a:schemeClr val="lt2"/>
              </a:solidFill>
              <a:latin typeface="Montserrat"/>
              <a:ea typeface="Montserrat"/>
              <a:cs typeface="Montserrat"/>
              <a:sym typeface="Montserrat"/>
            </a:endParaRPr>
          </a:p>
        </p:txBody>
      </p:sp>
      <p:sp>
        <p:nvSpPr>
          <p:cNvPr id="4999" name="Google Shape;4999;p123"/>
          <p:cNvSpPr/>
          <p:nvPr/>
        </p:nvSpPr>
        <p:spPr>
          <a:xfrm>
            <a:off x="3628220" y="1476576"/>
            <a:ext cx="816300" cy="817200"/>
          </a:xfrm>
          <a:prstGeom prst="ellipse">
            <a:avLst/>
          </a:prstGeom>
          <a:solidFill>
            <a:schemeClr val="accent3"/>
          </a:solidFill>
          <a:ln>
            <a:noFill/>
          </a:ln>
        </p:spPr>
        <p:txBody>
          <a:bodyPr anchorCtr="0" anchor="ctr" bIns="91425" lIns="91425" spcFirstLastPara="1" rIns="0" wrap="square" tIns="91425">
            <a:noAutofit/>
          </a:bodyPr>
          <a:lstStyle/>
          <a:p>
            <a:pPr indent="0" lvl="0" marL="0" rtl="0" algn="l">
              <a:spcBef>
                <a:spcPts val="0"/>
              </a:spcBef>
              <a:spcAft>
                <a:spcPts val="0"/>
              </a:spcAft>
              <a:buNone/>
            </a:pPr>
            <a:r>
              <a:t/>
            </a:r>
            <a:endParaRPr/>
          </a:p>
        </p:txBody>
      </p:sp>
      <p:sp>
        <p:nvSpPr>
          <p:cNvPr id="5000" name="Google Shape;5000;p123"/>
          <p:cNvSpPr/>
          <p:nvPr/>
        </p:nvSpPr>
        <p:spPr>
          <a:xfrm>
            <a:off x="4851892" y="2165546"/>
            <a:ext cx="816300" cy="816900"/>
          </a:xfrm>
          <a:prstGeom prst="ellipse">
            <a:avLst/>
          </a:prstGeom>
          <a:solidFill>
            <a:schemeClr val="accent2"/>
          </a:solidFill>
          <a:ln>
            <a:noFill/>
          </a:ln>
        </p:spPr>
        <p:txBody>
          <a:bodyPr anchorCtr="0" anchor="ctr" bIns="91425" lIns="91425" spcFirstLastPara="1" rIns="0" wrap="square" tIns="91425">
            <a:noAutofit/>
          </a:bodyPr>
          <a:lstStyle/>
          <a:p>
            <a:pPr indent="0" lvl="0" marL="0" rtl="0" algn="l">
              <a:spcBef>
                <a:spcPts val="0"/>
              </a:spcBef>
              <a:spcAft>
                <a:spcPts val="0"/>
              </a:spcAft>
              <a:buNone/>
            </a:pPr>
            <a:r>
              <a:t/>
            </a:r>
            <a:endParaRPr/>
          </a:p>
        </p:txBody>
      </p:sp>
      <p:sp>
        <p:nvSpPr>
          <p:cNvPr id="5001" name="Google Shape;5001;p123"/>
          <p:cNvSpPr/>
          <p:nvPr/>
        </p:nvSpPr>
        <p:spPr>
          <a:xfrm>
            <a:off x="3628230" y="2794261"/>
            <a:ext cx="816300" cy="816900"/>
          </a:xfrm>
          <a:prstGeom prst="ellipse">
            <a:avLst/>
          </a:prstGeom>
          <a:solidFill>
            <a:schemeClr val="dk2"/>
          </a:solidFill>
          <a:ln>
            <a:noFill/>
          </a:ln>
        </p:spPr>
        <p:txBody>
          <a:bodyPr anchorCtr="0" anchor="ctr" bIns="91425" lIns="91425" spcFirstLastPara="1" rIns="0" wrap="square" tIns="91425">
            <a:noAutofit/>
          </a:bodyPr>
          <a:lstStyle/>
          <a:p>
            <a:pPr indent="0" lvl="0" marL="0" rtl="0" algn="l">
              <a:spcBef>
                <a:spcPts val="0"/>
              </a:spcBef>
              <a:spcAft>
                <a:spcPts val="0"/>
              </a:spcAft>
              <a:buNone/>
            </a:pPr>
            <a:r>
              <a:t/>
            </a:r>
            <a:endParaRPr/>
          </a:p>
        </p:txBody>
      </p:sp>
      <p:sp>
        <p:nvSpPr>
          <p:cNvPr id="5002" name="Google Shape;5002;p123"/>
          <p:cNvSpPr/>
          <p:nvPr/>
        </p:nvSpPr>
        <p:spPr>
          <a:xfrm>
            <a:off x="4851892" y="3508105"/>
            <a:ext cx="816300" cy="816900"/>
          </a:xfrm>
          <a:prstGeom prst="ellipse">
            <a:avLst/>
          </a:prstGeom>
          <a:solidFill>
            <a:schemeClr val="dk2"/>
          </a:solidFill>
          <a:ln>
            <a:noFill/>
          </a:ln>
        </p:spPr>
        <p:txBody>
          <a:bodyPr anchorCtr="0" anchor="ctr" bIns="91425" lIns="91425" spcFirstLastPara="1" rIns="0" wrap="square" tIns="91425">
            <a:noAutofit/>
          </a:bodyPr>
          <a:lstStyle/>
          <a:p>
            <a:pPr indent="0" lvl="0" marL="0" rtl="0" algn="l">
              <a:spcBef>
                <a:spcPts val="0"/>
              </a:spcBef>
              <a:spcAft>
                <a:spcPts val="0"/>
              </a:spcAft>
              <a:buNone/>
            </a:pPr>
            <a:r>
              <a:t/>
            </a:r>
            <a:endParaRPr/>
          </a:p>
        </p:txBody>
      </p:sp>
      <p:cxnSp>
        <p:nvCxnSpPr>
          <p:cNvPr id="5003" name="Google Shape;5003;p123"/>
          <p:cNvCxnSpPr>
            <a:stCxn id="4999" idx="6"/>
            <a:endCxn id="5000" idx="2"/>
          </p:cNvCxnSpPr>
          <p:nvPr/>
        </p:nvCxnSpPr>
        <p:spPr>
          <a:xfrm>
            <a:off x="4444520" y="1885176"/>
            <a:ext cx="407400" cy="688800"/>
          </a:xfrm>
          <a:prstGeom prst="curvedConnector3">
            <a:avLst>
              <a:gd fmla="val 49997" name="adj1"/>
            </a:avLst>
          </a:prstGeom>
          <a:noFill/>
          <a:ln cap="flat" cmpd="sng" w="9525">
            <a:solidFill>
              <a:schemeClr val="accent1"/>
            </a:solidFill>
            <a:prstDash val="solid"/>
            <a:round/>
            <a:headEnd len="med" w="med" type="none"/>
            <a:tailEnd len="med" w="med" type="none"/>
          </a:ln>
        </p:spPr>
      </p:cxnSp>
      <p:cxnSp>
        <p:nvCxnSpPr>
          <p:cNvPr id="5004" name="Google Shape;5004;p123"/>
          <p:cNvCxnSpPr>
            <a:stCxn id="5000" idx="2"/>
            <a:endCxn id="5001" idx="6"/>
          </p:cNvCxnSpPr>
          <p:nvPr/>
        </p:nvCxnSpPr>
        <p:spPr>
          <a:xfrm flipH="1">
            <a:off x="4444492" y="2573996"/>
            <a:ext cx="407400" cy="628800"/>
          </a:xfrm>
          <a:prstGeom prst="curvedConnector3">
            <a:avLst>
              <a:gd fmla="val 49995" name="adj1"/>
            </a:avLst>
          </a:prstGeom>
          <a:noFill/>
          <a:ln cap="flat" cmpd="sng" w="9525">
            <a:solidFill>
              <a:schemeClr val="accent1"/>
            </a:solidFill>
            <a:prstDash val="solid"/>
            <a:round/>
            <a:headEnd len="med" w="med" type="none"/>
            <a:tailEnd len="med" w="med" type="none"/>
          </a:ln>
        </p:spPr>
      </p:cxnSp>
      <p:cxnSp>
        <p:nvCxnSpPr>
          <p:cNvPr id="5005" name="Google Shape;5005;p123"/>
          <p:cNvCxnSpPr>
            <a:stCxn id="5001" idx="6"/>
            <a:endCxn id="5002" idx="2"/>
          </p:cNvCxnSpPr>
          <p:nvPr/>
        </p:nvCxnSpPr>
        <p:spPr>
          <a:xfrm>
            <a:off x="4444530" y="3202711"/>
            <a:ext cx="407400" cy="713700"/>
          </a:xfrm>
          <a:prstGeom prst="curvedConnector3">
            <a:avLst>
              <a:gd fmla="val 49995" name="adj1"/>
            </a:avLst>
          </a:prstGeom>
          <a:noFill/>
          <a:ln cap="flat" cmpd="sng" w="9525">
            <a:solidFill>
              <a:schemeClr val="accent1"/>
            </a:solidFill>
            <a:prstDash val="solid"/>
            <a:round/>
            <a:headEnd len="med" w="med" type="none"/>
            <a:tailEnd len="med" w="med" type="none"/>
          </a:ln>
        </p:spPr>
      </p:cxnSp>
      <p:pic>
        <p:nvPicPr>
          <p:cNvPr id="5006" name="Google Shape;5006;p123"/>
          <p:cNvPicPr preferRelativeResize="0"/>
          <p:nvPr/>
        </p:nvPicPr>
        <p:blipFill>
          <a:blip r:embed="rId5">
            <a:alphaModFix/>
          </a:blip>
          <a:stretch>
            <a:fillRect/>
          </a:stretch>
        </p:blipFill>
        <p:spPr>
          <a:xfrm>
            <a:off x="0" y="179800"/>
            <a:ext cx="918775" cy="60295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7" name="Shape 6937"/>
        <p:cNvGrpSpPr/>
        <p:nvPr/>
      </p:nvGrpSpPr>
      <p:grpSpPr>
        <a:xfrm>
          <a:off x="0" y="0"/>
          <a:ext cx="0" cy="0"/>
          <a:chOff x="0" y="0"/>
          <a:chExt cx="0" cy="0"/>
        </a:xfrm>
      </p:grpSpPr>
      <p:sp>
        <p:nvSpPr>
          <p:cNvPr id="6938" name="Google Shape;6938;p222"/>
          <p:cNvSpPr/>
          <p:nvPr/>
        </p:nvSpPr>
        <p:spPr>
          <a:xfrm>
            <a:off x="-621247" y="-232871"/>
            <a:ext cx="3650750" cy="1284625"/>
          </a:xfrm>
          <a:custGeom>
            <a:rect b="b" l="l" r="r" t="t"/>
            <a:pathLst>
              <a:path extrusionOk="0" h="51385" w="146030">
                <a:moveTo>
                  <a:pt x="367" y="22630"/>
                </a:moveTo>
                <a:cubicBezTo>
                  <a:pt x="-1924" y="28786"/>
                  <a:pt x="8958" y="35659"/>
                  <a:pt x="14112" y="40240"/>
                </a:cubicBezTo>
                <a:cubicBezTo>
                  <a:pt x="19266" y="44822"/>
                  <a:pt x="25351" y="48473"/>
                  <a:pt x="31293" y="50119"/>
                </a:cubicBezTo>
                <a:cubicBezTo>
                  <a:pt x="37235" y="51766"/>
                  <a:pt x="44250" y="51837"/>
                  <a:pt x="49762" y="50119"/>
                </a:cubicBezTo>
                <a:cubicBezTo>
                  <a:pt x="55274" y="48401"/>
                  <a:pt x="60644" y="44035"/>
                  <a:pt x="64366" y="39811"/>
                </a:cubicBezTo>
                <a:cubicBezTo>
                  <a:pt x="68089" y="35588"/>
                  <a:pt x="68733" y="28357"/>
                  <a:pt x="72097" y="24778"/>
                </a:cubicBezTo>
                <a:cubicBezTo>
                  <a:pt x="75462" y="21199"/>
                  <a:pt x="80043" y="18264"/>
                  <a:pt x="84553" y="18335"/>
                </a:cubicBezTo>
                <a:cubicBezTo>
                  <a:pt x="89063" y="18407"/>
                  <a:pt x="94432" y="22773"/>
                  <a:pt x="99157" y="25207"/>
                </a:cubicBezTo>
                <a:cubicBezTo>
                  <a:pt x="103882" y="27641"/>
                  <a:pt x="108535" y="32724"/>
                  <a:pt x="112902" y="32939"/>
                </a:cubicBezTo>
                <a:cubicBezTo>
                  <a:pt x="117269" y="33154"/>
                  <a:pt x="121278" y="30219"/>
                  <a:pt x="125358" y="26496"/>
                </a:cubicBezTo>
                <a:cubicBezTo>
                  <a:pt x="129438" y="22774"/>
                  <a:pt x="135380" y="14899"/>
                  <a:pt x="137384" y="10604"/>
                </a:cubicBezTo>
                <a:cubicBezTo>
                  <a:pt x="139388" y="6309"/>
                  <a:pt x="155639" y="1942"/>
                  <a:pt x="137384" y="725"/>
                </a:cubicBezTo>
                <a:cubicBezTo>
                  <a:pt x="119130" y="-492"/>
                  <a:pt x="50693" y="-349"/>
                  <a:pt x="27857" y="3302"/>
                </a:cubicBezTo>
                <a:cubicBezTo>
                  <a:pt x="5021" y="6953"/>
                  <a:pt x="2658" y="16474"/>
                  <a:pt x="367" y="22630"/>
                </a:cubicBezTo>
                <a:close/>
              </a:path>
            </a:pathLst>
          </a:custGeom>
          <a:solidFill>
            <a:schemeClr val="lt1"/>
          </a:solidFill>
          <a:ln cap="flat" cmpd="sng" w="9525">
            <a:solidFill>
              <a:schemeClr val="lt1"/>
            </a:solidFill>
            <a:prstDash val="solid"/>
            <a:round/>
            <a:headEnd len="med" w="med" type="none"/>
            <a:tailEnd len="med" w="med" type="none"/>
          </a:ln>
        </p:spPr>
      </p:sp>
      <p:pic>
        <p:nvPicPr>
          <p:cNvPr id="6939" name="Google Shape;6939;p222" title="Chart"/>
          <p:cNvPicPr preferRelativeResize="0"/>
          <p:nvPr/>
        </p:nvPicPr>
        <p:blipFill>
          <a:blip r:embed="rId3">
            <a:alphaModFix/>
          </a:blip>
          <a:stretch>
            <a:fillRect/>
          </a:stretch>
        </p:blipFill>
        <p:spPr>
          <a:xfrm>
            <a:off x="5689329" y="1807600"/>
            <a:ext cx="3835671" cy="2371723"/>
          </a:xfrm>
          <a:prstGeom prst="rect">
            <a:avLst/>
          </a:prstGeom>
          <a:noFill/>
          <a:ln>
            <a:noFill/>
          </a:ln>
        </p:spPr>
      </p:pic>
      <p:sp>
        <p:nvSpPr>
          <p:cNvPr id="6940" name="Google Shape;6940;p222"/>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Parenting Pentagon</a:t>
            </a:r>
            <a:endParaRPr/>
          </a:p>
          <a:p>
            <a:pPr indent="0" lvl="0" marL="0" rtl="0" algn="ctr">
              <a:spcBef>
                <a:spcPts val="0"/>
              </a:spcBef>
              <a:spcAft>
                <a:spcPts val="0"/>
              </a:spcAft>
              <a:buNone/>
            </a:pPr>
            <a:r>
              <a:rPr i="1" lang="en">
                <a:latin typeface="Montserrat"/>
                <a:ea typeface="Montserrat"/>
                <a:cs typeface="Montserrat"/>
                <a:sym typeface="Montserrat"/>
              </a:rPr>
              <a:t>5 principios:</a:t>
            </a:r>
            <a:endParaRPr i="1">
              <a:latin typeface="Montserrat"/>
              <a:ea typeface="Montserrat"/>
              <a:cs typeface="Montserrat"/>
              <a:sym typeface="Montserrat"/>
            </a:endParaRPr>
          </a:p>
        </p:txBody>
      </p:sp>
      <p:sp>
        <p:nvSpPr>
          <p:cNvPr id="6941" name="Google Shape;6941;p222"/>
          <p:cNvSpPr/>
          <p:nvPr/>
        </p:nvSpPr>
        <p:spPr>
          <a:xfrm>
            <a:off x="823606" y="1170148"/>
            <a:ext cx="725137" cy="7230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lt1"/>
          </a:solidFill>
          <a:ln>
            <a:noFill/>
          </a:ln>
        </p:spPr>
        <p:txBody>
          <a:bodyPr anchorCtr="0" anchor="ctr" bIns="91425" lIns="0" spcFirstLastPara="1" rIns="0" wrap="square" tIns="91425">
            <a:noAutofit/>
          </a:bodyPr>
          <a:lstStyle/>
          <a:p>
            <a:pPr indent="0" lvl="0" marL="0" rtl="0" algn="ctr">
              <a:spcBef>
                <a:spcPts val="0"/>
              </a:spcBef>
              <a:spcAft>
                <a:spcPts val="0"/>
              </a:spcAft>
              <a:buNone/>
            </a:pPr>
            <a:r>
              <a:t/>
            </a:r>
            <a:endParaRPr sz="1600">
              <a:latin typeface="Marcellus"/>
              <a:ea typeface="Marcellus"/>
              <a:cs typeface="Marcellus"/>
              <a:sym typeface="Marcellus"/>
            </a:endParaRPr>
          </a:p>
        </p:txBody>
      </p:sp>
      <p:sp>
        <p:nvSpPr>
          <p:cNvPr id="6942" name="Google Shape;6942;p222"/>
          <p:cNvSpPr txBox="1"/>
          <p:nvPr/>
        </p:nvSpPr>
        <p:spPr>
          <a:xfrm>
            <a:off x="823600" y="2055900"/>
            <a:ext cx="5533200" cy="3686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chemeClr val="lt2"/>
                </a:solidFill>
                <a:latin typeface="Montserrat"/>
                <a:ea typeface="Montserrat"/>
                <a:cs typeface="Montserrat"/>
                <a:sym typeface="Montserrat"/>
              </a:rPr>
              <a:t>Un niño necesita que todos sus cuidadores significativos colaboren y se impliquen en su crianza y educación. </a:t>
            </a:r>
            <a:endParaRPr sz="1200">
              <a:solidFill>
                <a:schemeClr val="lt2"/>
              </a:solidFill>
              <a:latin typeface="Montserrat"/>
              <a:ea typeface="Montserrat"/>
              <a:cs typeface="Montserrat"/>
              <a:sym typeface="Montserrat"/>
            </a:endParaRPr>
          </a:p>
          <a:p>
            <a:pPr indent="0" lvl="0" marL="0" rtl="0" algn="l">
              <a:lnSpc>
                <a:spcPct val="150000"/>
              </a:lnSpc>
              <a:spcBef>
                <a:spcPts val="0"/>
              </a:spcBef>
              <a:spcAft>
                <a:spcPts val="0"/>
              </a:spcAft>
              <a:buNone/>
            </a:pPr>
            <a:r>
              <a:rPr lang="en" sz="1200">
                <a:solidFill>
                  <a:schemeClr val="lt2"/>
                </a:solidFill>
                <a:latin typeface="Montserrat"/>
                <a:ea typeface="Montserrat"/>
                <a:cs typeface="Montserrat"/>
                <a:sym typeface="Montserrat"/>
              </a:rPr>
              <a:t>La colaboración hace hincapié en el </a:t>
            </a:r>
            <a:r>
              <a:rPr b="1" lang="en" sz="1200">
                <a:solidFill>
                  <a:schemeClr val="lt2"/>
                </a:solidFill>
                <a:latin typeface="Montserrat"/>
                <a:ea typeface="Montserrat"/>
                <a:cs typeface="Montserrat"/>
                <a:sym typeface="Montserrat"/>
              </a:rPr>
              <a:t>apoyo mutuo</a:t>
            </a:r>
            <a:r>
              <a:rPr lang="en" sz="1200">
                <a:solidFill>
                  <a:schemeClr val="lt2"/>
                </a:solidFill>
                <a:latin typeface="Montserrat"/>
                <a:ea typeface="Montserrat"/>
                <a:cs typeface="Montserrat"/>
                <a:sym typeface="Montserrat"/>
              </a:rPr>
              <a:t> entre los cuidadores. Cuando dos padres se apoyan mutuamente, crean límites claros entre ellos y su hijo. El apoyo mutuo de los padres es esencial para el bienestar del niño. También es importante que los padres colaboren con los profesores, orientadores y cuidadores en los marcos educativos, de enriquecimiento y de otro tipo en los que el niño pasa el tiempo.</a:t>
            </a:r>
            <a:endParaRPr sz="1200">
              <a:solidFill>
                <a:schemeClr val="lt2"/>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lt2"/>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lt2"/>
              </a:solidFill>
              <a:latin typeface="Montserrat"/>
              <a:ea typeface="Montserrat"/>
              <a:cs typeface="Montserrat"/>
              <a:sym typeface="Montserrat"/>
            </a:endParaRPr>
          </a:p>
        </p:txBody>
      </p:sp>
      <p:sp>
        <p:nvSpPr>
          <p:cNvPr id="6943" name="Google Shape;6943;p222"/>
          <p:cNvSpPr txBox="1"/>
          <p:nvPr/>
        </p:nvSpPr>
        <p:spPr>
          <a:xfrm>
            <a:off x="1639005" y="1388412"/>
            <a:ext cx="3364500" cy="4389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2300">
                <a:solidFill>
                  <a:schemeClr val="dk2"/>
                </a:solidFill>
                <a:latin typeface="Marcellus"/>
                <a:ea typeface="Marcellus"/>
                <a:cs typeface="Marcellus"/>
                <a:sym typeface="Marcellus"/>
              </a:rPr>
              <a:t>Colaboración en pareja</a:t>
            </a:r>
            <a:endParaRPr sz="2300">
              <a:solidFill>
                <a:schemeClr val="dk2"/>
              </a:solidFill>
              <a:latin typeface="Marcellus"/>
              <a:ea typeface="Marcellus"/>
              <a:cs typeface="Marcellus"/>
              <a:sym typeface="Marcellus"/>
            </a:endParaRPr>
          </a:p>
        </p:txBody>
      </p:sp>
      <p:pic>
        <p:nvPicPr>
          <p:cNvPr id="6944" name="Google Shape;6944;p222"/>
          <p:cNvPicPr preferRelativeResize="0"/>
          <p:nvPr/>
        </p:nvPicPr>
        <p:blipFill>
          <a:blip r:embed="rId4">
            <a:alphaModFix/>
          </a:blip>
          <a:stretch>
            <a:fillRect/>
          </a:stretch>
        </p:blipFill>
        <p:spPr>
          <a:xfrm>
            <a:off x="0" y="0"/>
            <a:ext cx="918775" cy="60295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8" name="Shape 6948"/>
        <p:cNvGrpSpPr/>
        <p:nvPr/>
      </p:nvGrpSpPr>
      <p:grpSpPr>
        <a:xfrm>
          <a:off x="0" y="0"/>
          <a:ext cx="0" cy="0"/>
          <a:chOff x="0" y="0"/>
          <a:chExt cx="0" cy="0"/>
        </a:xfrm>
      </p:grpSpPr>
      <p:sp>
        <p:nvSpPr>
          <p:cNvPr id="6949" name="Google Shape;6949;p223"/>
          <p:cNvSpPr/>
          <p:nvPr/>
        </p:nvSpPr>
        <p:spPr>
          <a:xfrm>
            <a:off x="-621247" y="-232871"/>
            <a:ext cx="3650750" cy="1284625"/>
          </a:xfrm>
          <a:custGeom>
            <a:rect b="b" l="l" r="r" t="t"/>
            <a:pathLst>
              <a:path extrusionOk="0" h="51385" w="146030">
                <a:moveTo>
                  <a:pt x="367" y="22630"/>
                </a:moveTo>
                <a:cubicBezTo>
                  <a:pt x="-1924" y="28786"/>
                  <a:pt x="8958" y="35659"/>
                  <a:pt x="14112" y="40240"/>
                </a:cubicBezTo>
                <a:cubicBezTo>
                  <a:pt x="19266" y="44822"/>
                  <a:pt x="25351" y="48473"/>
                  <a:pt x="31293" y="50119"/>
                </a:cubicBezTo>
                <a:cubicBezTo>
                  <a:pt x="37235" y="51766"/>
                  <a:pt x="44250" y="51837"/>
                  <a:pt x="49762" y="50119"/>
                </a:cubicBezTo>
                <a:cubicBezTo>
                  <a:pt x="55274" y="48401"/>
                  <a:pt x="60644" y="44035"/>
                  <a:pt x="64366" y="39811"/>
                </a:cubicBezTo>
                <a:cubicBezTo>
                  <a:pt x="68089" y="35588"/>
                  <a:pt x="68733" y="28357"/>
                  <a:pt x="72097" y="24778"/>
                </a:cubicBezTo>
                <a:cubicBezTo>
                  <a:pt x="75462" y="21199"/>
                  <a:pt x="80043" y="18264"/>
                  <a:pt x="84553" y="18335"/>
                </a:cubicBezTo>
                <a:cubicBezTo>
                  <a:pt x="89063" y="18407"/>
                  <a:pt x="94432" y="22773"/>
                  <a:pt x="99157" y="25207"/>
                </a:cubicBezTo>
                <a:cubicBezTo>
                  <a:pt x="103882" y="27641"/>
                  <a:pt x="108535" y="32724"/>
                  <a:pt x="112902" y="32939"/>
                </a:cubicBezTo>
                <a:cubicBezTo>
                  <a:pt x="117269" y="33154"/>
                  <a:pt x="121278" y="30219"/>
                  <a:pt x="125358" y="26496"/>
                </a:cubicBezTo>
                <a:cubicBezTo>
                  <a:pt x="129438" y="22774"/>
                  <a:pt x="135380" y="14899"/>
                  <a:pt x="137384" y="10604"/>
                </a:cubicBezTo>
                <a:cubicBezTo>
                  <a:pt x="139388" y="6309"/>
                  <a:pt x="155639" y="1942"/>
                  <a:pt x="137384" y="725"/>
                </a:cubicBezTo>
                <a:cubicBezTo>
                  <a:pt x="119130" y="-492"/>
                  <a:pt x="50693" y="-349"/>
                  <a:pt x="27857" y="3302"/>
                </a:cubicBezTo>
                <a:cubicBezTo>
                  <a:pt x="5021" y="6953"/>
                  <a:pt x="2658" y="16474"/>
                  <a:pt x="367" y="22630"/>
                </a:cubicBezTo>
                <a:close/>
              </a:path>
            </a:pathLst>
          </a:custGeom>
          <a:solidFill>
            <a:schemeClr val="lt1"/>
          </a:solidFill>
          <a:ln cap="flat" cmpd="sng" w="9525">
            <a:solidFill>
              <a:schemeClr val="lt1"/>
            </a:solidFill>
            <a:prstDash val="solid"/>
            <a:round/>
            <a:headEnd len="med" w="med" type="none"/>
            <a:tailEnd len="med" w="med" type="none"/>
          </a:ln>
        </p:spPr>
      </p:sp>
      <p:pic>
        <p:nvPicPr>
          <p:cNvPr id="6950" name="Google Shape;6950;p223" title="Chart"/>
          <p:cNvPicPr preferRelativeResize="0"/>
          <p:nvPr/>
        </p:nvPicPr>
        <p:blipFill>
          <a:blip r:embed="rId3">
            <a:alphaModFix/>
          </a:blip>
          <a:stretch>
            <a:fillRect/>
          </a:stretch>
        </p:blipFill>
        <p:spPr>
          <a:xfrm>
            <a:off x="5689329" y="1807600"/>
            <a:ext cx="3835671" cy="2371723"/>
          </a:xfrm>
          <a:prstGeom prst="rect">
            <a:avLst/>
          </a:prstGeom>
          <a:noFill/>
          <a:ln>
            <a:noFill/>
          </a:ln>
        </p:spPr>
      </p:pic>
      <p:sp>
        <p:nvSpPr>
          <p:cNvPr id="6951" name="Google Shape;6951;p223"/>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Parenting Pentagon</a:t>
            </a:r>
            <a:endParaRPr/>
          </a:p>
          <a:p>
            <a:pPr indent="0" lvl="0" marL="0" rtl="0" algn="ctr">
              <a:spcBef>
                <a:spcPts val="0"/>
              </a:spcBef>
              <a:spcAft>
                <a:spcPts val="0"/>
              </a:spcAft>
              <a:buNone/>
            </a:pPr>
            <a:r>
              <a:rPr i="1" lang="en">
                <a:latin typeface="Montserrat"/>
                <a:ea typeface="Montserrat"/>
                <a:cs typeface="Montserrat"/>
                <a:sym typeface="Montserrat"/>
              </a:rPr>
              <a:t>5 principios:</a:t>
            </a:r>
            <a:endParaRPr i="1">
              <a:latin typeface="Montserrat"/>
              <a:ea typeface="Montserrat"/>
              <a:cs typeface="Montserrat"/>
              <a:sym typeface="Montserrat"/>
            </a:endParaRPr>
          </a:p>
        </p:txBody>
      </p:sp>
      <p:sp>
        <p:nvSpPr>
          <p:cNvPr id="6952" name="Google Shape;6952;p223"/>
          <p:cNvSpPr/>
          <p:nvPr/>
        </p:nvSpPr>
        <p:spPr>
          <a:xfrm>
            <a:off x="823606" y="1170148"/>
            <a:ext cx="725137" cy="7230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3"/>
          </a:solidFill>
          <a:ln>
            <a:noFill/>
          </a:ln>
        </p:spPr>
        <p:txBody>
          <a:bodyPr anchorCtr="0" anchor="ctr" bIns="91425" lIns="0" spcFirstLastPara="1" rIns="0" wrap="square" tIns="91425">
            <a:noAutofit/>
          </a:bodyPr>
          <a:lstStyle/>
          <a:p>
            <a:pPr indent="0" lvl="0" marL="0" rtl="0" algn="ctr">
              <a:spcBef>
                <a:spcPts val="0"/>
              </a:spcBef>
              <a:spcAft>
                <a:spcPts val="0"/>
              </a:spcAft>
              <a:buNone/>
            </a:pPr>
            <a:r>
              <a:t/>
            </a:r>
            <a:endParaRPr sz="1600">
              <a:latin typeface="Marcellus"/>
              <a:ea typeface="Marcellus"/>
              <a:cs typeface="Marcellus"/>
              <a:sym typeface="Marcellus"/>
            </a:endParaRPr>
          </a:p>
        </p:txBody>
      </p:sp>
      <p:sp>
        <p:nvSpPr>
          <p:cNvPr id="6953" name="Google Shape;6953;p223"/>
          <p:cNvSpPr txBox="1"/>
          <p:nvPr/>
        </p:nvSpPr>
        <p:spPr>
          <a:xfrm>
            <a:off x="823600" y="2055900"/>
            <a:ext cx="5533200" cy="3686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chemeClr val="lt2"/>
                </a:solidFill>
                <a:latin typeface="Montserrat"/>
                <a:ea typeface="Montserrat"/>
                <a:cs typeface="Montserrat"/>
                <a:sym typeface="Montserrat"/>
              </a:rPr>
              <a:t>En beneficio del desarrollo de sus hijos, los padres deben ser los líderes de su familia, líderes que impartan sus </a:t>
            </a:r>
            <a:r>
              <a:rPr b="1" lang="en" sz="1200">
                <a:solidFill>
                  <a:schemeClr val="lt2"/>
                </a:solidFill>
                <a:latin typeface="Montserrat"/>
                <a:ea typeface="Montserrat"/>
                <a:cs typeface="Montserrat"/>
                <a:sym typeface="Montserrat"/>
              </a:rPr>
              <a:t>valores y normas</a:t>
            </a:r>
            <a:r>
              <a:rPr lang="en" sz="1200">
                <a:solidFill>
                  <a:schemeClr val="lt2"/>
                </a:solidFill>
                <a:latin typeface="Montserrat"/>
                <a:ea typeface="Montserrat"/>
                <a:cs typeface="Montserrat"/>
                <a:sym typeface="Montserrat"/>
              </a:rPr>
              <a:t> de comportamiento (por ejemplo, dignidad humana e igualdad) a sus hijos. </a:t>
            </a:r>
            <a:endParaRPr sz="1200">
              <a:solidFill>
                <a:schemeClr val="lt2"/>
              </a:solidFill>
              <a:latin typeface="Montserrat"/>
              <a:ea typeface="Montserrat"/>
              <a:cs typeface="Montserrat"/>
              <a:sym typeface="Montserrat"/>
            </a:endParaRPr>
          </a:p>
          <a:p>
            <a:pPr indent="0" lvl="0" marL="0" rtl="0" algn="l">
              <a:lnSpc>
                <a:spcPct val="150000"/>
              </a:lnSpc>
              <a:spcBef>
                <a:spcPts val="0"/>
              </a:spcBef>
              <a:spcAft>
                <a:spcPts val="0"/>
              </a:spcAft>
              <a:buNone/>
            </a:pPr>
            <a:r>
              <a:rPr lang="en" sz="1200">
                <a:solidFill>
                  <a:schemeClr val="lt2"/>
                </a:solidFill>
                <a:latin typeface="Montserrat"/>
                <a:ea typeface="Montserrat"/>
                <a:cs typeface="Montserrat"/>
                <a:sym typeface="Montserrat"/>
              </a:rPr>
              <a:t>Como líderes, los padres aplican los principios de crianza con determinación, coherencia y perseverancia. Como líderes, los padres tienen que dar </a:t>
            </a:r>
            <a:r>
              <a:rPr b="1" lang="en" sz="1200">
                <a:solidFill>
                  <a:schemeClr val="lt2"/>
                </a:solidFill>
                <a:latin typeface="Montserrat"/>
                <a:ea typeface="Montserrat"/>
                <a:cs typeface="Montserrat"/>
                <a:sym typeface="Montserrat"/>
              </a:rPr>
              <a:t>ejemplo personal </a:t>
            </a:r>
            <a:r>
              <a:rPr lang="en" sz="1200">
                <a:solidFill>
                  <a:schemeClr val="lt2"/>
                </a:solidFill>
                <a:latin typeface="Montserrat"/>
                <a:ea typeface="Montserrat"/>
                <a:cs typeface="Montserrat"/>
                <a:sym typeface="Montserrat"/>
              </a:rPr>
              <a:t>a sus hijos. </a:t>
            </a:r>
            <a:endParaRPr sz="1200">
              <a:solidFill>
                <a:schemeClr val="lt2"/>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lt2"/>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lt2"/>
              </a:solidFill>
              <a:latin typeface="Montserrat"/>
              <a:ea typeface="Montserrat"/>
              <a:cs typeface="Montserrat"/>
              <a:sym typeface="Montserrat"/>
            </a:endParaRPr>
          </a:p>
        </p:txBody>
      </p:sp>
      <p:sp>
        <p:nvSpPr>
          <p:cNvPr id="6954" name="Google Shape;6954;p223"/>
          <p:cNvSpPr txBox="1"/>
          <p:nvPr/>
        </p:nvSpPr>
        <p:spPr>
          <a:xfrm>
            <a:off x="1639005" y="1388412"/>
            <a:ext cx="3364500" cy="4389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2300">
                <a:solidFill>
                  <a:schemeClr val="dk2"/>
                </a:solidFill>
                <a:latin typeface="Marcellus"/>
                <a:ea typeface="Marcellus"/>
                <a:cs typeface="Marcellus"/>
                <a:sym typeface="Marcellus"/>
              </a:rPr>
              <a:t>Liderazgo humanista</a:t>
            </a:r>
            <a:endParaRPr sz="2300">
              <a:solidFill>
                <a:schemeClr val="dk2"/>
              </a:solidFill>
              <a:latin typeface="Marcellus"/>
              <a:ea typeface="Marcellus"/>
              <a:cs typeface="Marcellus"/>
              <a:sym typeface="Marcellus"/>
            </a:endParaRPr>
          </a:p>
        </p:txBody>
      </p:sp>
      <p:pic>
        <p:nvPicPr>
          <p:cNvPr id="6955" name="Google Shape;6955;p223"/>
          <p:cNvPicPr preferRelativeResize="0"/>
          <p:nvPr/>
        </p:nvPicPr>
        <p:blipFill>
          <a:blip r:embed="rId4">
            <a:alphaModFix/>
          </a:blip>
          <a:stretch>
            <a:fillRect/>
          </a:stretch>
        </p:blipFill>
        <p:spPr>
          <a:xfrm>
            <a:off x="0" y="0"/>
            <a:ext cx="918775" cy="60295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9" name="Shape 6959"/>
        <p:cNvGrpSpPr/>
        <p:nvPr/>
      </p:nvGrpSpPr>
      <p:grpSpPr>
        <a:xfrm>
          <a:off x="0" y="0"/>
          <a:ext cx="0" cy="0"/>
          <a:chOff x="0" y="0"/>
          <a:chExt cx="0" cy="0"/>
        </a:xfrm>
      </p:grpSpPr>
      <p:sp>
        <p:nvSpPr>
          <p:cNvPr id="6960" name="Google Shape;6960;p224"/>
          <p:cNvSpPr/>
          <p:nvPr/>
        </p:nvSpPr>
        <p:spPr>
          <a:xfrm>
            <a:off x="-621247" y="-232871"/>
            <a:ext cx="3650750" cy="1284625"/>
          </a:xfrm>
          <a:custGeom>
            <a:rect b="b" l="l" r="r" t="t"/>
            <a:pathLst>
              <a:path extrusionOk="0" h="51385" w="146030">
                <a:moveTo>
                  <a:pt x="367" y="22630"/>
                </a:moveTo>
                <a:cubicBezTo>
                  <a:pt x="-1924" y="28786"/>
                  <a:pt x="8958" y="35659"/>
                  <a:pt x="14112" y="40240"/>
                </a:cubicBezTo>
                <a:cubicBezTo>
                  <a:pt x="19266" y="44822"/>
                  <a:pt x="25351" y="48473"/>
                  <a:pt x="31293" y="50119"/>
                </a:cubicBezTo>
                <a:cubicBezTo>
                  <a:pt x="37235" y="51766"/>
                  <a:pt x="44250" y="51837"/>
                  <a:pt x="49762" y="50119"/>
                </a:cubicBezTo>
                <a:cubicBezTo>
                  <a:pt x="55274" y="48401"/>
                  <a:pt x="60644" y="44035"/>
                  <a:pt x="64366" y="39811"/>
                </a:cubicBezTo>
                <a:cubicBezTo>
                  <a:pt x="68089" y="35588"/>
                  <a:pt x="68733" y="28357"/>
                  <a:pt x="72097" y="24778"/>
                </a:cubicBezTo>
                <a:cubicBezTo>
                  <a:pt x="75462" y="21199"/>
                  <a:pt x="80043" y="18264"/>
                  <a:pt x="84553" y="18335"/>
                </a:cubicBezTo>
                <a:cubicBezTo>
                  <a:pt x="89063" y="18407"/>
                  <a:pt x="94432" y="22773"/>
                  <a:pt x="99157" y="25207"/>
                </a:cubicBezTo>
                <a:cubicBezTo>
                  <a:pt x="103882" y="27641"/>
                  <a:pt x="108535" y="32724"/>
                  <a:pt x="112902" y="32939"/>
                </a:cubicBezTo>
                <a:cubicBezTo>
                  <a:pt x="117269" y="33154"/>
                  <a:pt x="121278" y="30219"/>
                  <a:pt x="125358" y="26496"/>
                </a:cubicBezTo>
                <a:cubicBezTo>
                  <a:pt x="129438" y="22774"/>
                  <a:pt x="135380" y="14899"/>
                  <a:pt x="137384" y="10604"/>
                </a:cubicBezTo>
                <a:cubicBezTo>
                  <a:pt x="139388" y="6309"/>
                  <a:pt x="155639" y="1942"/>
                  <a:pt x="137384" y="725"/>
                </a:cubicBezTo>
                <a:cubicBezTo>
                  <a:pt x="119130" y="-492"/>
                  <a:pt x="50693" y="-349"/>
                  <a:pt x="27857" y="3302"/>
                </a:cubicBezTo>
                <a:cubicBezTo>
                  <a:pt x="5021" y="6953"/>
                  <a:pt x="2658" y="16474"/>
                  <a:pt x="367" y="22630"/>
                </a:cubicBezTo>
                <a:close/>
              </a:path>
            </a:pathLst>
          </a:custGeom>
          <a:solidFill>
            <a:schemeClr val="lt1"/>
          </a:solidFill>
          <a:ln cap="flat" cmpd="sng" w="9525">
            <a:solidFill>
              <a:schemeClr val="lt1"/>
            </a:solidFill>
            <a:prstDash val="solid"/>
            <a:round/>
            <a:headEnd len="med" w="med" type="none"/>
            <a:tailEnd len="med" w="med" type="none"/>
          </a:ln>
        </p:spPr>
      </p:sp>
      <p:pic>
        <p:nvPicPr>
          <p:cNvPr id="6961" name="Google Shape;6961;p224" title="Chart"/>
          <p:cNvPicPr preferRelativeResize="0"/>
          <p:nvPr/>
        </p:nvPicPr>
        <p:blipFill>
          <a:blip r:embed="rId3">
            <a:alphaModFix/>
          </a:blip>
          <a:stretch>
            <a:fillRect/>
          </a:stretch>
        </p:blipFill>
        <p:spPr>
          <a:xfrm>
            <a:off x="5689329" y="1807600"/>
            <a:ext cx="3835671" cy="2371723"/>
          </a:xfrm>
          <a:prstGeom prst="rect">
            <a:avLst/>
          </a:prstGeom>
          <a:noFill/>
          <a:ln>
            <a:noFill/>
          </a:ln>
        </p:spPr>
      </p:pic>
      <p:sp>
        <p:nvSpPr>
          <p:cNvPr id="6962" name="Google Shape;6962;p224"/>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Parenting Pentagon</a:t>
            </a:r>
            <a:endParaRPr/>
          </a:p>
          <a:p>
            <a:pPr indent="0" lvl="0" marL="0" rtl="0" algn="ctr">
              <a:spcBef>
                <a:spcPts val="0"/>
              </a:spcBef>
              <a:spcAft>
                <a:spcPts val="0"/>
              </a:spcAft>
              <a:buNone/>
            </a:pPr>
            <a:r>
              <a:rPr i="1" lang="en">
                <a:latin typeface="Montserrat"/>
                <a:ea typeface="Montserrat"/>
                <a:cs typeface="Montserrat"/>
                <a:sym typeface="Montserrat"/>
              </a:rPr>
              <a:t>5 principios:</a:t>
            </a:r>
            <a:endParaRPr i="1">
              <a:latin typeface="Montserrat"/>
              <a:ea typeface="Montserrat"/>
              <a:cs typeface="Montserrat"/>
              <a:sym typeface="Montserrat"/>
            </a:endParaRPr>
          </a:p>
        </p:txBody>
      </p:sp>
      <p:sp>
        <p:nvSpPr>
          <p:cNvPr id="6963" name="Google Shape;6963;p224"/>
          <p:cNvSpPr/>
          <p:nvPr/>
        </p:nvSpPr>
        <p:spPr>
          <a:xfrm>
            <a:off x="823606" y="1170148"/>
            <a:ext cx="725137" cy="7230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dk2"/>
          </a:solidFill>
          <a:ln>
            <a:noFill/>
          </a:ln>
        </p:spPr>
        <p:txBody>
          <a:bodyPr anchorCtr="0" anchor="ctr" bIns="91425" lIns="0" spcFirstLastPara="1" rIns="0" wrap="square" tIns="91425">
            <a:noAutofit/>
          </a:bodyPr>
          <a:lstStyle/>
          <a:p>
            <a:pPr indent="0" lvl="0" marL="0" rtl="0" algn="ctr">
              <a:spcBef>
                <a:spcPts val="0"/>
              </a:spcBef>
              <a:spcAft>
                <a:spcPts val="0"/>
              </a:spcAft>
              <a:buNone/>
            </a:pPr>
            <a:r>
              <a:t/>
            </a:r>
            <a:endParaRPr sz="1600">
              <a:latin typeface="Marcellus"/>
              <a:ea typeface="Marcellus"/>
              <a:cs typeface="Marcellus"/>
              <a:sym typeface="Marcellus"/>
            </a:endParaRPr>
          </a:p>
        </p:txBody>
      </p:sp>
      <p:sp>
        <p:nvSpPr>
          <p:cNvPr id="6964" name="Google Shape;6964;p224"/>
          <p:cNvSpPr txBox="1"/>
          <p:nvPr/>
        </p:nvSpPr>
        <p:spPr>
          <a:xfrm>
            <a:off x="823600" y="1893150"/>
            <a:ext cx="5705100" cy="3686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chemeClr val="lt2"/>
                </a:solidFill>
                <a:latin typeface="Montserrat"/>
                <a:ea typeface="Montserrat"/>
                <a:cs typeface="Montserrat"/>
                <a:sym typeface="Montserrat"/>
              </a:rPr>
              <a:t>Las personas tenemos una necesidad básica de amor y de sentirnos significativas para los demás. Los niños deben tener satisfecha esta necesidad desde que nacen y, en consecuencia, crecer en </a:t>
            </a:r>
            <a:r>
              <a:rPr b="1" lang="en" sz="1200">
                <a:solidFill>
                  <a:schemeClr val="lt2"/>
                </a:solidFill>
                <a:latin typeface="Montserrat"/>
                <a:ea typeface="Montserrat"/>
                <a:cs typeface="Montserrat"/>
                <a:sym typeface="Montserrat"/>
              </a:rPr>
              <a:t>confianza</a:t>
            </a:r>
            <a:r>
              <a:rPr lang="en" sz="1200">
                <a:solidFill>
                  <a:schemeClr val="lt2"/>
                </a:solidFill>
                <a:latin typeface="Montserrat"/>
                <a:ea typeface="Montserrat"/>
                <a:cs typeface="Montserrat"/>
                <a:sym typeface="Montserrat"/>
              </a:rPr>
              <a:t>. </a:t>
            </a:r>
            <a:endParaRPr sz="1200">
              <a:solidFill>
                <a:schemeClr val="lt2"/>
              </a:solidFill>
              <a:latin typeface="Montserrat"/>
              <a:ea typeface="Montserrat"/>
              <a:cs typeface="Montserrat"/>
              <a:sym typeface="Montserrat"/>
            </a:endParaRPr>
          </a:p>
          <a:p>
            <a:pPr indent="0" lvl="0" marL="0" rtl="0" algn="l">
              <a:lnSpc>
                <a:spcPct val="150000"/>
              </a:lnSpc>
              <a:spcBef>
                <a:spcPts val="0"/>
              </a:spcBef>
              <a:spcAft>
                <a:spcPts val="0"/>
              </a:spcAft>
              <a:buNone/>
            </a:pPr>
            <a:r>
              <a:rPr lang="en" sz="1200">
                <a:solidFill>
                  <a:schemeClr val="lt2"/>
                </a:solidFill>
                <a:latin typeface="Montserrat"/>
                <a:ea typeface="Montserrat"/>
                <a:cs typeface="Montserrat"/>
                <a:sym typeface="Montserrat"/>
              </a:rPr>
              <a:t>Es importante que los padres estén presentes, sean </a:t>
            </a:r>
            <a:r>
              <a:rPr b="1" lang="en" sz="1200">
                <a:solidFill>
                  <a:schemeClr val="lt2"/>
                </a:solidFill>
                <a:latin typeface="Montserrat"/>
                <a:ea typeface="Montserrat"/>
                <a:cs typeface="Montserrat"/>
                <a:sym typeface="Montserrat"/>
              </a:rPr>
              <a:t>empáticos</a:t>
            </a:r>
            <a:r>
              <a:rPr lang="en" sz="1200">
                <a:solidFill>
                  <a:schemeClr val="lt2"/>
                </a:solidFill>
                <a:latin typeface="Montserrat"/>
                <a:ea typeface="Montserrat"/>
                <a:cs typeface="Montserrat"/>
                <a:sym typeface="Montserrat"/>
              </a:rPr>
              <a:t> y </a:t>
            </a:r>
            <a:r>
              <a:rPr b="1" lang="en" sz="1200">
                <a:solidFill>
                  <a:schemeClr val="lt2"/>
                </a:solidFill>
                <a:latin typeface="Montserrat"/>
                <a:ea typeface="Montserrat"/>
                <a:cs typeface="Montserrat"/>
                <a:sym typeface="Montserrat"/>
              </a:rPr>
              <a:t>cariñosos</a:t>
            </a:r>
            <a:r>
              <a:rPr lang="en" sz="1200">
                <a:solidFill>
                  <a:schemeClr val="lt2"/>
                </a:solidFill>
                <a:latin typeface="Montserrat"/>
                <a:ea typeface="Montserrat"/>
                <a:cs typeface="Montserrat"/>
                <a:sym typeface="Montserrat"/>
              </a:rPr>
              <a:t>, y que expresen amor en la vida diaria del niño (abrazos, besos, palabras cariñosas, diversión, etc.). Además, los niños necesitan </a:t>
            </a:r>
            <a:r>
              <a:rPr b="1" lang="en" sz="1200">
                <a:solidFill>
                  <a:schemeClr val="lt2"/>
                </a:solidFill>
                <a:latin typeface="Montserrat"/>
                <a:ea typeface="Montserrat"/>
                <a:cs typeface="Montserrat"/>
                <a:sym typeface="Montserrat"/>
              </a:rPr>
              <a:t>pasar tiempo con sus padres </a:t>
            </a:r>
            <a:r>
              <a:rPr lang="en" sz="1200">
                <a:solidFill>
                  <a:schemeClr val="lt2"/>
                </a:solidFill>
                <a:latin typeface="Montserrat"/>
                <a:ea typeface="Montserrat"/>
                <a:cs typeface="Montserrat"/>
                <a:sym typeface="Montserrat"/>
              </a:rPr>
              <a:t>de forma individual. </a:t>
            </a:r>
            <a:endParaRPr sz="1200">
              <a:solidFill>
                <a:schemeClr val="lt2"/>
              </a:solidFill>
              <a:latin typeface="Montserrat"/>
              <a:ea typeface="Montserrat"/>
              <a:cs typeface="Montserrat"/>
              <a:sym typeface="Montserrat"/>
            </a:endParaRPr>
          </a:p>
          <a:p>
            <a:pPr indent="0" lvl="0" marL="0" rtl="0" algn="l">
              <a:lnSpc>
                <a:spcPct val="150000"/>
              </a:lnSpc>
              <a:spcBef>
                <a:spcPts val="0"/>
              </a:spcBef>
              <a:spcAft>
                <a:spcPts val="0"/>
              </a:spcAft>
              <a:buNone/>
            </a:pPr>
            <a:r>
              <a:rPr lang="en" sz="1200">
                <a:solidFill>
                  <a:schemeClr val="lt2"/>
                </a:solidFill>
                <a:latin typeface="Montserrat"/>
                <a:ea typeface="Montserrat"/>
                <a:cs typeface="Montserrat"/>
                <a:sym typeface="Montserrat"/>
              </a:rPr>
              <a:t>Los comportamientos cariñosos de los padres no deberían estar relacionados con el grado en que el niño cumple sus expectativas (amor </a:t>
            </a:r>
            <a:r>
              <a:rPr b="1" lang="en" sz="1200">
                <a:solidFill>
                  <a:schemeClr val="lt2"/>
                </a:solidFill>
                <a:latin typeface="Montserrat"/>
                <a:ea typeface="Montserrat"/>
                <a:cs typeface="Montserrat"/>
                <a:sym typeface="Montserrat"/>
              </a:rPr>
              <a:t>incondicional</a:t>
            </a:r>
            <a:r>
              <a:rPr lang="en" sz="1200">
                <a:solidFill>
                  <a:schemeClr val="lt2"/>
                </a:solidFill>
                <a:latin typeface="Montserrat"/>
                <a:ea typeface="Montserrat"/>
                <a:cs typeface="Montserrat"/>
                <a:sym typeface="Montserrat"/>
              </a:rPr>
              <a:t>). </a:t>
            </a:r>
            <a:endParaRPr sz="1200">
              <a:solidFill>
                <a:schemeClr val="lt2"/>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lt2"/>
              </a:solidFill>
              <a:latin typeface="Montserrat"/>
              <a:ea typeface="Montserrat"/>
              <a:cs typeface="Montserrat"/>
              <a:sym typeface="Montserrat"/>
            </a:endParaRPr>
          </a:p>
        </p:txBody>
      </p:sp>
      <p:sp>
        <p:nvSpPr>
          <p:cNvPr id="6965" name="Google Shape;6965;p224"/>
          <p:cNvSpPr txBox="1"/>
          <p:nvPr/>
        </p:nvSpPr>
        <p:spPr>
          <a:xfrm>
            <a:off x="1639005" y="1388412"/>
            <a:ext cx="3364500" cy="4389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2300">
                <a:solidFill>
                  <a:schemeClr val="dk2"/>
                </a:solidFill>
                <a:latin typeface="Marcellus"/>
                <a:ea typeface="Marcellus"/>
                <a:cs typeface="Marcellus"/>
                <a:sym typeface="Marcellus"/>
              </a:rPr>
              <a:t>Amor incondicional</a:t>
            </a:r>
            <a:endParaRPr sz="2300">
              <a:solidFill>
                <a:schemeClr val="dk2"/>
              </a:solidFill>
              <a:latin typeface="Marcellus"/>
              <a:ea typeface="Marcellus"/>
              <a:cs typeface="Marcellus"/>
              <a:sym typeface="Marcellus"/>
            </a:endParaRPr>
          </a:p>
        </p:txBody>
      </p:sp>
      <p:pic>
        <p:nvPicPr>
          <p:cNvPr id="6966" name="Google Shape;6966;p224"/>
          <p:cNvPicPr preferRelativeResize="0"/>
          <p:nvPr/>
        </p:nvPicPr>
        <p:blipFill>
          <a:blip r:embed="rId4">
            <a:alphaModFix/>
          </a:blip>
          <a:stretch>
            <a:fillRect/>
          </a:stretch>
        </p:blipFill>
        <p:spPr>
          <a:xfrm>
            <a:off x="0" y="0"/>
            <a:ext cx="918775" cy="60295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0" name="Shape 6970"/>
        <p:cNvGrpSpPr/>
        <p:nvPr/>
      </p:nvGrpSpPr>
      <p:grpSpPr>
        <a:xfrm>
          <a:off x="0" y="0"/>
          <a:ext cx="0" cy="0"/>
          <a:chOff x="0" y="0"/>
          <a:chExt cx="0" cy="0"/>
        </a:xfrm>
      </p:grpSpPr>
      <p:sp>
        <p:nvSpPr>
          <p:cNvPr id="6971" name="Google Shape;6971;p225"/>
          <p:cNvSpPr/>
          <p:nvPr/>
        </p:nvSpPr>
        <p:spPr>
          <a:xfrm>
            <a:off x="-621247" y="-232871"/>
            <a:ext cx="3650750" cy="1284625"/>
          </a:xfrm>
          <a:custGeom>
            <a:rect b="b" l="l" r="r" t="t"/>
            <a:pathLst>
              <a:path extrusionOk="0" h="51385" w="146030">
                <a:moveTo>
                  <a:pt x="367" y="22630"/>
                </a:moveTo>
                <a:cubicBezTo>
                  <a:pt x="-1924" y="28786"/>
                  <a:pt x="8958" y="35659"/>
                  <a:pt x="14112" y="40240"/>
                </a:cubicBezTo>
                <a:cubicBezTo>
                  <a:pt x="19266" y="44822"/>
                  <a:pt x="25351" y="48473"/>
                  <a:pt x="31293" y="50119"/>
                </a:cubicBezTo>
                <a:cubicBezTo>
                  <a:pt x="37235" y="51766"/>
                  <a:pt x="44250" y="51837"/>
                  <a:pt x="49762" y="50119"/>
                </a:cubicBezTo>
                <a:cubicBezTo>
                  <a:pt x="55274" y="48401"/>
                  <a:pt x="60644" y="44035"/>
                  <a:pt x="64366" y="39811"/>
                </a:cubicBezTo>
                <a:cubicBezTo>
                  <a:pt x="68089" y="35588"/>
                  <a:pt x="68733" y="28357"/>
                  <a:pt x="72097" y="24778"/>
                </a:cubicBezTo>
                <a:cubicBezTo>
                  <a:pt x="75462" y="21199"/>
                  <a:pt x="80043" y="18264"/>
                  <a:pt x="84553" y="18335"/>
                </a:cubicBezTo>
                <a:cubicBezTo>
                  <a:pt x="89063" y="18407"/>
                  <a:pt x="94432" y="22773"/>
                  <a:pt x="99157" y="25207"/>
                </a:cubicBezTo>
                <a:cubicBezTo>
                  <a:pt x="103882" y="27641"/>
                  <a:pt x="108535" y="32724"/>
                  <a:pt x="112902" y="32939"/>
                </a:cubicBezTo>
                <a:cubicBezTo>
                  <a:pt x="117269" y="33154"/>
                  <a:pt x="121278" y="30219"/>
                  <a:pt x="125358" y="26496"/>
                </a:cubicBezTo>
                <a:cubicBezTo>
                  <a:pt x="129438" y="22774"/>
                  <a:pt x="135380" y="14899"/>
                  <a:pt x="137384" y="10604"/>
                </a:cubicBezTo>
                <a:cubicBezTo>
                  <a:pt x="139388" y="6309"/>
                  <a:pt x="155639" y="1942"/>
                  <a:pt x="137384" y="725"/>
                </a:cubicBezTo>
                <a:cubicBezTo>
                  <a:pt x="119130" y="-492"/>
                  <a:pt x="50693" y="-349"/>
                  <a:pt x="27857" y="3302"/>
                </a:cubicBezTo>
                <a:cubicBezTo>
                  <a:pt x="5021" y="6953"/>
                  <a:pt x="2658" y="16474"/>
                  <a:pt x="367" y="22630"/>
                </a:cubicBezTo>
                <a:close/>
              </a:path>
            </a:pathLst>
          </a:custGeom>
          <a:solidFill>
            <a:schemeClr val="lt1"/>
          </a:solidFill>
          <a:ln cap="flat" cmpd="sng" w="9525">
            <a:solidFill>
              <a:schemeClr val="lt1"/>
            </a:solidFill>
            <a:prstDash val="solid"/>
            <a:round/>
            <a:headEnd len="med" w="med" type="none"/>
            <a:tailEnd len="med" w="med" type="none"/>
          </a:ln>
        </p:spPr>
      </p:sp>
      <p:pic>
        <p:nvPicPr>
          <p:cNvPr id="6972" name="Google Shape;6972;p225" title="Chart"/>
          <p:cNvPicPr preferRelativeResize="0"/>
          <p:nvPr/>
        </p:nvPicPr>
        <p:blipFill>
          <a:blip r:embed="rId3">
            <a:alphaModFix/>
          </a:blip>
          <a:stretch>
            <a:fillRect/>
          </a:stretch>
        </p:blipFill>
        <p:spPr>
          <a:xfrm>
            <a:off x="5689329" y="1807600"/>
            <a:ext cx="3835671" cy="2371723"/>
          </a:xfrm>
          <a:prstGeom prst="rect">
            <a:avLst/>
          </a:prstGeom>
          <a:noFill/>
          <a:ln>
            <a:noFill/>
          </a:ln>
        </p:spPr>
      </p:pic>
      <p:sp>
        <p:nvSpPr>
          <p:cNvPr id="6973" name="Google Shape;6973;p225"/>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Parenting Pentagon</a:t>
            </a:r>
            <a:endParaRPr/>
          </a:p>
          <a:p>
            <a:pPr indent="0" lvl="0" marL="0" rtl="0" algn="ctr">
              <a:spcBef>
                <a:spcPts val="0"/>
              </a:spcBef>
              <a:spcAft>
                <a:spcPts val="0"/>
              </a:spcAft>
              <a:buNone/>
            </a:pPr>
            <a:r>
              <a:rPr i="1" lang="en">
                <a:latin typeface="Montserrat"/>
                <a:ea typeface="Montserrat"/>
                <a:cs typeface="Montserrat"/>
                <a:sym typeface="Montserrat"/>
              </a:rPr>
              <a:t>5 principios:</a:t>
            </a:r>
            <a:endParaRPr i="1">
              <a:latin typeface="Montserrat"/>
              <a:ea typeface="Montserrat"/>
              <a:cs typeface="Montserrat"/>
              <a:sym typeface="Montserrat"/>
            </a:endParaRPr>
          </a:p>
        </p:txBody>
      </p:sp>
      <p:sp>
        <p:nvSpPr>
          <p:cNvPr id="6974" name="Google Shape;6974;p225"/>
          <p:cNvSpPr/>
          <p:nvPr/>
        </p:nvSpPr>
        <p:spPr>
          <a:xfrm>
            <a:off x="823606" y="1170148"/>
            <a:ext cx="725137" cy="7230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0" spcFirstLastPara="1" rIns="0" wrap="square" tIns="91425">
            <a:noAutofit/>
          </a:bodyPr>
          <a:lstStyle/>
          <a:p>
            <a:pPr indent="0" lvl="0" marL="0" rtl="0" algn="ctr">
              <a:spcBef>
                <a:spcPts val="0"/>
              </a:spcBef>
              <a:spcAft>
                <a:spcPts val="0"/>
              </a:spcAft>
              <a:buNone/>
            </a:pPr>
            <a:r>
              <a:t/>
            </a:r>
            <a:endParaRPr sz="1600">
              <a:latin typeface="Marcellus"/>
              <a:ea typeface="Marcellus"/>
              <a:cs typeface="Marcellus"/>
              <a:sym typeface="Marcellus"/>
            </a:endParaRPr>
          </a:p>
        </p:txBody>
      </p:sp>
      <p:sp>
        <p:nvSpPr>
          <p:cNvPr id="6975" name="Google Shape;6975;p225"/>
          <p:cNvSpPr txBox="1"/>
          <p:nvPr/>
        </p:nvSpPr>
        <p:spPr>
          <a:xfrm>
            <a:off x="823600" y="1893150"/>
            <a:ext cx="5705100" cy="3686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chemeClr val="lt2"/>
                </a:solidFill>
                <a:latin typeface="Montserrat"/>
                <a:ea typeface="Montserrat"/>
                <a:cs typeface="Montserrat"/>
                <a:sym typeface="Montserrat"/>
              </a:rPr>
              <a:t>El proceso de separación de los hijos de sus padres y de adquisición de independencia comienza con el nacimiento. Es un proceso físico y socioemocional que los padres deben fomentar activamente. Durante el trayecto, los niños desarrollan un sentido de </a:t>
            </a:r>
            <a:r>
              <a:rPr b="1" lang="en" sz="1200">
                <a:solidFill>
                  <a:schemeClr val="lt2"/>
                </a:solidFill>
                <a:latin typeface="Montserrat"/>
                <a:ea typeface="Montserrat"/>
                <a:cs typeface="Montserrat"/>
                <a:sym typeface="Montserrat"/>
              </a:rPr>
              <a:t>identidad propia</a:t>
            </a:r>
            <a:r>
              <a:rPr lang="en" sz="1200">
                <a:solidFill>
                  <a:schemeClr val="lt2"/>
                </a:solidFill>
                <a:latin typeface="Montserrat"/>
                <a:ea typeface="Montserrat"/>
                <a:cs typeface="Montserrat"/>
                <a:sym typeface="Montserrat"/>
              </a:rPr>
              <a:t> y aprenden a </a:t>
            </a:r>
            <a:r>
              <a:rPr b="1" lang="en" sz="1200">
                <a:solidFill>
                  <a:schemeClr val="lt2"/>
                </a:solidFill>
                <a:latin typeface="Montserrat"/>
                <a:ea typeface="Montserrat"/>
                <a:cs typeface="Montserrat"/>
                <a:sym typeface="Montserrat"/>
              </a:rPr>
              <a:t>desenvolverse</a:t>
            </a:r>
            <a:r>
              <a:rPr lang="en" sz="1200">
                <a:solidFill>
                  <a:schemeClr val="lt2"/>
                </a:solidFill>
                <a:latin typeface="Montserrat"/>
                <a:ea typeface="Montserrat"/>
                <a:cs typeface="Montserrat"/>
                <a:sym typeface="Montserrat"/>
              </a:rPr>
              <a:t> </a:t>
            </a:r>
            <a:r>
              <a:rPr b="1" lang="en" sz="1200">
                <a:solidFill>
                  <a:schemeClr val="lt2"/>
                </a:solidFill>
                <a:latin typeface="Montserrat"/>
                <a:ea typeface="Montserrat"/>
                <a:cs typeface="Montserrat"/>
                <a:sym typeface="Montserrat"/>
              </a:rPr>
              <a:t>solos</a:t>
            </a:r>
            <a:r>
              <a:rPr lang="en" sz="1200">
                <a:solidFill>
                  <a:schemeClr val="lt2"/>
                </a:solidFill>
                <a:latin typeface="Montserrat"/>
                <a:ea typeface="Montserrat"/>
                <a:cs typeface="Montserrat"/>
                <a:sym typeface="Montserrat"/>
              </a:rPr>
              <a:t> en el mundo. </a:t>
            </a:r>
            <a:endParaRPr sz="1200">
              <a:solidFill>
                <a:schemeClr val="lt2"/>
              </a:solidFill>
              <a:latin typeface="Montserrat"/>
              <a:ea typeface="Montserrat"/>
              <a:cs typeface="Montserrat"/>
              <a:sym typeface="Montserrat"/>
            </a:endParaRPr>
          </a:p>
          <a:p>
            <a:pPr indent="0" lvl="0" marL="0" rtl="0" algn="l">
              <a:lnSpc>
                <a:spcPct val="150000"/>
              </a:lnSpc>
              <a:spcBef>
                <a:spcPts val="0"/>
              </a:spcBef>
              <a:spcAft>
                <a:spcPts val="0"/>
              </a:spcAft>
              <a:buNone/>
            </a:pPr>
            <a:r>
              <a:rPr lang="en" sz="1200">
                <a:solidFill>
                  <a:schemeClr val="lt2"/>
                </a:solidFill>
                <a:latin typeface="Montserrat"/>
                <a:ea typeface="Montserrat"/>
                <a:cs typeface="Montserrat"/>
                <a:sym typeface="Montserrat"/>
              </a:rPr>
              <a:t>A medida que los niños adquieren la independencia adecuada a su edad, muestran mayor confianza y capacidad para aprender sobre el mundo físico y entablar relaciones significativas con los demás. </a:t>
            </a:r>
            <a:endParaRPr sz="1200">
              <a:solidFill>
                <a:schemeClr val="lt2"/>
              </a:solidFill>
              <a:latin typeface="Montserrat"/>
              <a:ea typeface="Montserrat"/>
              <a:cs typeface="Montserrat"/>
              <a:sym typeface="Montserrat"/>
            </a:endParaRPr>
          </a:p>
          <a:p>
            <a:pPr indent="0" lvl="0" marL="0" rtl="0" algn="l">
              <a:lnSpc>
                <a:spcPct val="150000"/>
              </a:lnSpc>
              <a:spcBef>
                <a:spcPts val="0"/>
              </a:spcBef>
              <a:spcAft>
                <a:spcPts val="0"/>
              </a:spcAft>
              <a:buNone/>
            </a:pPr>
            <a:r>
              <a:t/>
            </a:r>
            <a:endParaRPr sz="1200">
              <a:solidFill>
                <a:schemeClr val="lt2"/>
              </a:solidFill>
              <a:latin typeface="Montserrat"/>
              <a:ea typeface="Montserrat"/>
              <a:cs typeface="Montserrat"/>
              <a:sym typeface="Montserrat"/>
            </a:endParaRPr>
          </a:p>
          <a:p>
            <a:pPr indent="0" lvl="0" marL="0" rtl="0" algn="l">
              <a:lnSpc>
                <a:spcPct val="150000"/>
              </a:lnSpc>
              <a:spcBef>
                <a:spcPts val="0"/>
              </a:spcBef>
              <a:spcAft>
                <a:spcPts val="0"/>
              </a:spcAft>
              <a:buNone/>
            </a:pPr>
            <a:r>
              <a:t/>
            </a:r>
            <a:endParaRPr sz="1200">
              <a:solidFill>
                <a:schemeClr val="lt2"/>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lt2"/>
              </a:solidFill>
              <a:latin typeface="Montserrat"/>
              <a:ea typeface="Montserrat"/>
              <a:cs typeface="Montserrat"/>
              <a:sym typeface="Montserrat"/>
            </a:endParaRPr>
          </a:p>
        </p:txBody>
      </p:sp>
      <p:sp>
        <p:nvSpPr>
          <p:cNvPr id="6976" name="Google Shape;6976;p225"/>
          <p:cNvSpPr txBox="1"/>
          <p:nvPr/>
        </p:nvSpPr>
        <p:spPr>
          <a:xfrm>
            <a:off x="1638998" y="1388400"/>
            <a:ext cx="5061600" cy="4389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2300">
                <a:solidFill>
                  <a:schemeClr val="dk2"/>
                </a:solidFill>
                <a:latin typeface="Marcellus"/>
                <a:ea typeface="Marcellus"/>
                <a:cs typeface="Marcellus"/>
                <a:sym typeface="Marcellus"/>
              </a:rPr>
              <a:t>Fomento de la independencia</a:t>
            </a:r>
            <a:endParaRPr sz="2300">
              <a:solidFill>
                <a:schemeClr val="dk2"/>
              </a:solidFill>
              <a:latin typeface="Marcellus"/>
              <a:ea typeface="Marcellus"/>
              <a:cs typeface="Marcellus"/>
              <a:sym typeface="Marcellus"/>
            </a:endParaRPr>
          </a:p>
        </p:txBody>
      </p:sp>
      <p:pic>
        <p:nvPicPr>
          <p:cNvPr id="6977" name="Google Shape;6977;p225"/>
          <p:cNvPicPr preferRelativeResize="0"/>
          <p:nvPr/>
        </p:nvPicPr>
        <p:blipFill>
          <a:blip r:embed="rId4">
            <a:alphaModFix/>
          </a:blip>
          <a:stretch>
            <a:fillRect/>
          </a:stretch>
        </p:blipFill>
        <p:spPr>
          <a:xfrm>
            <a:off x="0" y="0"/>
            <a:ext cx="918775" cy="60295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1" name="Shape 6981"/>
        <p:cNvGrpSpPr/>
        <p:nvPr/>
      </p:nvGrpSpPr>
      <p:grpSpPr>
        <a:xfrm>
          <a:off x="0" y="0"/>
          <a:ext cx="0" cy="0"/>
          <a:chOff x="0" y="0"/>
          <a:chExt cx="0" cy="0"/>
        </a:xfrm>
      </p:grpSpPr>
      <p:sp>
        <p:nvSpPr>
          <p:cNvPr id="6982" name="Google Shape;6982;p226"/>
          <p:cNvSpPr/>
          <p:nvPr/>
        </p:nvSpPr>
        <p:spPr>
          <a:xfrm>
            <a:off x="-621247" y="-232871"/>
            <a:ext cx="3650750" cy="1284625"/>
          </a:xfrm>
          <a:custGeom>
            <a:rect b="b" l="l" r="r" t="t"/>
            <a:pathLst>
              <a:path extrusionOk="0" h="51385" w="146030">
                <a:moveTo>
                  <a:pt x="367" y="22630"/>
                </a:moveTo>
                <a:cubicBezTo>
                  <a:pt x="-1924" y="28786"/>
                  <a:pt x="8958" y="35659"/>
                  <a:pt x="14112" y="40240"/>
                </a:cubicBezTo>
                <a:cubicBezTo>
                  <a:pt x="19266" y="44822"/>
                  <a:pt x="25351" y="48473"/>
                  <a:pt x="31293" y="50119"/>
                </a:cubicBezTo>
                <a:cubicBezTo>
                  <a:pt x="37235" y="51766"/>
                  <a:pt x="44250" y="51837"/>
                  <a:pt x="49762" y="50119"/>
                </a:cubicBezTo>
                <a:cubicBezTo>
                  <a:pt x="55274" y="48401"/>
                  <a:pt x="60644" y="44035"/>
                  <a:pt x="64366" y="39811"/>
                </a:cubicBezTo>
                <a:cubicBezTo>
                  <a:pt x="68089" y="35588"/>
                  <a:pt x="68733" y="28357"/>
                  <a:pt x="72097" y="24778"/>
                </a:cubicBezTo>
                <a:cubicBezTo>
                  <a:pt x="75462" y="21199"/>
                  <a:pt x="80043" y="18264"/>
                  <a:pt x="84553" y="18335"/>
                </a:cubicBezTo>
                <a:cubicBezTo>
                  <a:pt x="89063" y="18407"/>
                  <a:pt x="94432" y="22773"/>
                  <a:pt x="99157" y="25207"/>
                </a:cubicBezTo>
                <a:cubicBezTo>
                  <a:pt x="103882" y="27641"/>
                  <a:pt x="108535" y="32724"/>
                  <a:pt x="112902" y="32939"/>
                </a:cubicBezTo>
                <a:cubicBezTo>
                  <a:pt x="117269" y="33154"/>
                  <a:pt x="121278" y="30219"/>
                  <a:pt x="125358" y="26496"/>
                </a:cubicBezTo>
                <a:cubicBezTo>
                  <a:pt x="129438" y="22774"/>
                  <a:pt x="135380" y="14899"/>
                  <a:pt x="137384" y="10604"/>
                </a:cubicBezTo>
                <a:cubicBezTo>
                  <a:pt x="139388" y="6309"/>
                  <a:pt x="155639" y="1942"/>
                  <a:pt x="137384" y="725"/>
                </a:cubicBezTo>
                <a:cubicBezTo>
                  <a:pt x="119130" y="-492"/>
                  <a:pt x="50693" y="-349"/>
                  <a:pt x="27857" y="3302"/>
                </a:cubicBezTo>
                <a:cubicBezTo>
                  <a:pt x="5021" y="6953"/>
                  <a:pt x="2658" y="16474"/>
                  <a:pt x="367" y="22630"/>
                </a:cubicBezTo>
                <a:close/>
              </a:path>
            </a:pathLst>
          </a:custGeom>
          <a:solidFill>
            <a:schemeClr val="lt1"/>
          </a:solidFill>
          <a:ln cap="flat" cmpd="sng" w="9525">
            <a:solidFill>
              <a:schemeClr val="lt1"/>
            </a:solidFill>
            <a:prstDash val="solid"/>
            <a:round/>
            <a:headEnd len="med" w="med" type="none"/>
            <a:tailEnd len="med" w="med" type="none"/>
          </a:ln>
        </p:spPr>
      </p:sp>
      <p:pic>
        <p:nvPicPr>
          <p:cNvPr id="6983" name="Google Shape;6983;p226" title="Chart"/>
          <p:cNvPicPr preferRelativeResize="0"/>
          <p:nvPr/>
        </p:nvPicPr>
        <p:blipFill>
          <a:blip r:embed="rId3">
            <a:alphaModFix/>
          </a:blip>
          <a:stretch>
            <a:fillRect/>
          </a:stretch>
        </p:blipFill>
        <p:spPr>
          <a:xfrm>
            <a:off x="5689329" y="1807600"/>
            <a:ext cx="3835671" cy="2371723"/>
          </a:xfrm>
          <a:prstGeom prst="rect">
            <a:avLst/>
          </a:prstGeom>
          <a:noFill/>
          <a:ln>
            <a:noFill/>
          </a:ln>
        </p:spPr>
      </p:pic>
      <p:sp>
        <p:nvSpPr>
          <p:cNvPr id="6984" name="Google Shape;6984;p226"/>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Parenting Pentagon</a:t>
            </a:r>
            <a:endParaRPr/>
          </a:p>
          <a:p>
            <a:pPr indent="0" lvl="0" marL="0" rtl="0" algn="ctr">
              <a:spcBef>
                <a:spcPts val="0"/>
              </a:spcBef>
              <a:spcAft>
                <a:spcPts val="0"/>
              </a:spcAft>
              <a:buNone/>
            </a:pPr>
            <a:r>
              <a:rPr i="1" lang="en">
                <a:latin typeface="Montserrat"/>
                <a:ea typeface="Montserrat"/>
                <a:cs typeface="Montserrat"/>
                <a:sym typeface="Montserrat"/>
              </a:rPr>
              <a:t>5 principios:</a:t>
            </a:r>
            <a:endParaRPr i="1">
              <a:latin typeface="Montserrat"/>
              <a:ea typeface="Montserrat"/>
              <a:cs typeface="Montserrat"/>
              <a:sym typeface="Montserrat"/>
            </a:endParaRPr>
          </a:p>
        </p:txBody>
      </p:sp>
      <p:sp>
        <p:nvSpPr>
          <p:cNvPr id="6985" name="Google Shape;6985;p226"/>
          <p:cNvSpPr/>
          <p:nvPr/>
        </p:nvSpPr>
        <p:spPr>
          <a:xfrm>
            <a:off x="823606" y="1170148"/>
            <a:ext cx="725137" cy="7230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2"/>
          </a:solidFill>
          <a:ln>
            <a:noFill/>
          </a:ln>
        </p:spPr>
        <p:txBody>
          <a:bodyPr anchorCtr="0" anchor="ctr" bIns="91425" lIns="0" spcFirstLastPara="1" rIns="0" wrap="square" tIns="91425">
            <a:noAutofit/>
          </a:bodyPr>
          <a:lstStyle/>
          <a:p>
            <a:pPr indent="0" lvl="0" marL="0" rtl="0" algn="ctr">
              <a:spcBef>
                <a:spcPts val="0"/>
              </a:spcBef>
              <a:spcAft>
                <a:spcPts val="0"/>
              </a:spcAft>
              <a:buNone/>
            </a:pPr>
            <a:r>
              <a:t/>
            </a:r>
            <a:endParaRPr sz="1600">
              <a:latin typeface="Marcellus"/>
              <a:ea typeface="Marcellus"/>
              <a:cs typeface="Marcellus"/>
              <a:sym typeface="Marcellus"/>
            </a:endParaRPr>
          </a:p>
        </p:txBody>
      </p:sp>
      <p:sp>
        <p:nvSpPr>
          <p:cNvPr id="6986" name="Google Shape;6986;p226"/>
          <p:cNvSpPr txBox="1"/>
          <p:nvPr/>
        </p:nvSpPr>
        <p:spPr>
          <a:xfrm>
            <a:off x="823600" y="1893150"/>
            <a:ext cx="5705100" cy="3686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chemeClr val="lt2"/>
                </a:solidFill>
                <a:latin typeface="Montserrat"/>
                <a:ea typeface="Montserrat"/>
                <a:cs typeface="Montserrat"/>
                <a:sym typeface="Montserrat"/>
              </a:rPr>
              <a:t>Un niño necesita normas en su vida diaria. </a:t>
            </a:r>
            <a:endParaRPr sz="1200">
              <a:solidFill>
                <a:schemeClr val="lt2"/>
              </a:solidFill>
              <a:latin typeface="Montserrat"/>
              <a:ea typeface="Montserrat"/>
              <a:cs typeface="Montserrat"/>
              <a:sym typeface="Montserrat"/>
            </a:endParaRPr>
          </a:p>
          <a:p>
            <a:pPr indent="0" lvl="0" marL="0" rtl="0" algn="l">
              <a:lnSpc>
                <a:spcPct val="150000"/>
              </a:lnSpc>
              <a:spcBef>
                <a:spcPts val="0"/>
              </a:spcBef>
              <a:spcAft>
                <a:spcPts val="0"/>
              </a:spcAft>
              <a:buNone/>
            </a:pPr>
            <a:r>
              <a:rPr lang="en" sz="1200">
                <a:solidFill>
                  <a:schemeClr val="lt2"/>
                </a:solidFill>
                <a:latin typeface="Montserrat"/>
                <a:ea typeface="Montserrat"/>
                <a:cs typeface="Montserrat"/>
                <a:sym typeface="Montserrat"/>
              </a:rPr>
              <a:t>Las normas también ayudan a los niños a aprender, en el seno de sus familias, cómo desenvolverse en un mundo en el que uno no puede conseguir todo lo que quiere. Los elementos más importantes en la aplicación de las normas son la </a:t>
            </a:r>
            <a:r>
              <a:rPr b="1" lang="en" sz="1200">
                <a:solidFill>
                  <a:schemeClr val="lt2"/>
                </a:solidFill>
                <a:latin typeface="Montserrat"/>
                <a:ea typeface="Montserrat"/>
                <a:cs typeface="Montserrat"/>
                <a:sym typeface="Montserrat"/>
              </a:rPr>
              <a:t>claridad</a:t>
            </a:r>
            <a:r>
              <a:rPr lang="en" sz="1200">
                <a:solidFill>
                  <a:schemeClr val="lt2"/>
                </a:solidFill>
                <a:latin typeface="Montserrat"/>
                <a:ea typeface="Montserrat"/>
                <a:cs typeface="Montserrat"/>
                <a:sym typeface="Montserrat"/>
              </a:rPr>
              <a:t> y la </a:t>
            </a:r>
            <a:r>
              <a:rPr b="1" lang="en" sz="1200">
                <a:solidFill>
                  <a:schemeClr val="lt2"/>
                </a:solidFill>
                <a:latin typeface="Montserrat"/>
                <a:ea typeface="Montserrat"/>
                <a:cs typeface="Montserrat"/>
                <a:sym typeface="Montserrat"/>
              </a:rPr>
              <a:t>coherencia</a:t>
            </a:r>
            <a:r>
              <a:rPr lang="en" sz="1200">
                <a:solidFill>
                  <a:schemeClr val="lt2"/>
                </a:solidFill>
                <a:latin typeface="Montserrat"/>
                <a:ea typeface="Montserrat"/>
                <a:cs typeface="Montserrat"/>
                <a:sym typeface="Montserrat"/>
              </a:rPr>
              <a:t>. </a:t>
            </a:r>
            <a:endParaRPr sz="1200">
              <a:solidFill>
                <a:schemeClr val="lt2"/>
              </a:solidFill>
              <a:latin typeface="Montserrat"/>
              <a:ea typeface="Montserrat"/>
              <a:cs typeface="Montserrat"/>
              <a:sym typeface="Montserrat"/>
            </a:endParaRPr>
          </a:p>
          <a:p>
            <a:pPr indent="0" lvl="0" marL="0" rtl="0" algn="l">
              <a:lnSpc>
                <a:spcPct val="150000"/>
              </a:lnSpc>
              <a:spcBef>
                <a:spcPts val="0"/>
              </a:spcBef>
              <a:spcAft>
                <a:spcPts val="0"/>
              </a:spcAft>
              <a:buNone/>
            </a:pPr>
            <a:r>
              <a:rPr lang="en" sz="1200">
                <a:solidFill>
                  <a:schemeClr val="lt2"/>
                </a:solidFill>
                <a:latin typeface="Montserrat"/>
                <a:ea typeface="Montserrat"/>
                <a:cs typeface="Montserrat"/>
                <a:sym typeface="Montserrat"/>
              </a:rPr>
              <a:t>El apoyo mutuo entre los padres ayuda a la coherencia. Hay que intentar recordar que las normas son en beneficio del niño y de la relación padres-hijo. </a:t>
            </a:r>
            <a:endParaRPr sz="1200">
              <a:solidFill>
                <a:schemeClr val="lt2"/>
              </a:solidFill>
              <a:latin typeface="Montserrat"/>
              <a:ea typeface="Montserrat"/>
              <a:cs typeface="Montserrat"/>
              <a:sym typeface="Montserrat"/>
            </a:endParaRPr>
          </a:p>
          <a:p>
            <a:pPr indent="0" lvl="0" marL="0" rtl="0" algn="l">
              <a:lnSpc>
                <a:spcPct val="150000"/>
              </a:lnSpc>
              <a:spcBef>
                <a:spcPts val="0"/>
              </a:spcBef>
              <a:spcAft>
                <a:spcPts val="0"/>
              </a:spcAft>
              <a:buNone/>
            </a:pPr>
            <a:r>
              <a:rPr lang="en" sz="1200">
                <a:solidFill>
                  <a:schemeClr val="lt2"/>
                </a:solidFill>
                <a:latin typeface="Montserrat"/>
                <a:ea typeface="Montserrat"/>
                <a:cs typeface="Montserrat"/>
                <a:sym typeface="Montserrat"/>
              </a:rPr>
              <a:t>A medida que los padres expresan más amor hacia su hijo, pueden establecer normas de comportamiento sin preocuparse.</a:t>
            </a:r>
            <a:endParaRPr sz="1200">
              <a:solidFill>
                <a:schemeClr val="lt2"/>
              </a:solidFill>
              <a:latin typeface="Montserrat"/>
              <a:ea typeface="Montserrat"/>
              <a:cs typeface="Montserrat"/>
              <a:sym typeface="Montserrat"/>
            </a:endParaRPr>
          </a:p>
          <a:p>
            <a:pPr indent="0" lvl="0" marL="0" rtl="0" algn="l">
              <a:lnSpc>
                <a:spcPct val="150000"/>
              </a:lnSpc>
              <a:spcBef>
                <a:spcPts val="0"/>
              </a:spcBef>
              <a:spcAft>
                <a:spcPts val="0"/>
              </a:spcAft>
              <a:buNone/>
            </a:pPr>
            <a:r>
              <a:t/>
            </a:r>
            <a:endParaRPr sz="1200">
              <a:solidFill>
                <a:schemeClr val="lt2"/>
              </a:solidFill>
              <a:latin typeface="Montserrat"/>
              <a:ea typeface="Montserrat"/>
              <a:cs typeface="Montserrat"/>
              <a:sym typeface="Montserrat"/>
            </a:endParaRPr>
          </a:p>
          <a:p>
            <a:pPr indent="0" lvl="0" marL="0" rtl="0" algn="l">
              <a:lnSpc>
                <a:spcPct val="150000"/>
              </a:lnSpc>
              <a:spcBef>
                <a:spcPts val="0"/>
              </a:spcBef>
              <a:spcAft>
                <a:spcPts val="0"/>
              </a:spcAft>
              <a:buNone/>
            </a:pPr>
            <a:r>
              <a:t/>
            </a:r>
            <a:endParaRPr sz="1200">
              <a:solidFill>
                <a:schemeClr val="lt2"/>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lt2"/>
              </a:solidFill>
              <a:latin typeface="Montserrat"/>
              <a:ea typeface="Montserrat"/>
              <a:cs typeface="Montserrat"/>
              <a:sym typeface="Montserrat"/>
            </a:endParaRPr>
          </a:p>
        </p:txBody>
      </p:sp>
      <p:sp>
        <p:nvSpPr>
          <p:cNvPr id="6987" name="Google Shape;6987;p226"/>
          <p:cNvSpPr txBox="1"/>
          <p:nvPr/>
        </p:nvSpPr>
        <p:spPr>
          <a:xfrm>
            <a:off x="1638998" y="1388400"/>
            <a:ext cx="5061600" cy="4389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2300">
                <a:solidFill>
                  <a:schemeClr val="dk2"/>
                </a:solidFill>
                <a:latin typeface="Marcellus"/>
                <a:ea typeface="Marcellus"/>
                <a:cs typeface="Marcellus"/>
                <a:sym typeface="Marcellus"/>
              </a:rPr>
              <a:t>Establecer y aplicar normas</a:t>
            </a:r>
            <a:endParaRPr sz="2300">
              <a:solidFill>
                <a:schemeClr val="dk2"/>
              </a:solidFill>
              <a:latin typeface="Marcellus"/>
              <a:ea typeface="Marcellus"/>
              <a:cs typeface="Marcellus"/>
              <a:sym typeface="Marcellus"/>
            </a:endParaRPr>
          </a:p>
        </p:txBody>
      </p:sp>
      <p:pic>
        <p:nvPicPr>
          <p:cNvPr id="6988" name="Google Shape;6988;p226"/>
          <p:cNvPicPr preferRelativeResize="0"/>
          <p:nvPr/>
        </p:nvPicPr>
        <p:blipFill>
          <a:blip r:embed="rId4">
            <a:alphaModFix/>
          </a:blip>
          <a:stretch>
            <a:fillRect/>
          </a:stretch>
        </p:blipFill>
        <p:spPr>
          <a:xfrm>
            <a:off x="0" y="0"/>
            <a:ext cx="918775" cy="60295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2" name="Shape 6992"/>
        <p:cNvGrpSpPr/>
        <p:nvPr/>
      </p:nvGrpSpPr>
      <p:grpSpPr>
        <a:xfrm>
          <a:off x="0" y="0"/>
          <a:ext cx="0" cy="0"/>
          <a:chOff x="0" y="0"/>
          <a:chExt cx="0" cy="0"/>
        </a:xfrm>
      </p:grpSpPr>
      <p:sp>
        <p:nvSpPr>
          <p:cNvPr id="6993" name="Google Shape;6993;p227"/>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Parenting Pentagon</a:t>
            </a:r>
            <a:endParaRPr/>
          </a:p>
        </p:txBody>
      </p:sp>
      <p:grpSp>
        <p:nvGrpSpPr>
          <p:cNvPr id="6994" name="Google Shape;6994;p227"/>
          <p:cNvGrpSpPr/>
          <p:nvPr/>
        </p:nvGrpSpPr>
        <p:grpSpPr>
          <a:xfrm>
            <a:off x="8130842" y="301235"/>
            <a:ext cx="669434" cy="668125"/>
            <a:chOff x="3942753" y="466295"/>
            <a:chExt cx="850831" cy="849167"/>
          </a:xfrm>
        </p:grpSpPr>
        <p:sp>
          <p:nvSpPr>
            <p:cNvPr id="6995" name="Google Shape;6995;p227"/>
            <p:cNvSpPr/>
            <p:nvPr/>
          </p:nvSpPr>
          <p:spPr>
            <a:xfrm flipH="1">
              <a:off x="3942770" y="466295"/>
              <a:ext cx="850806" cy="849167"/>
            </a:xfrm>
            <a:custGeom>
              <a:rect b="b" l="l" r="r" t="t"/>
              <a:pathLst>
                <a:path extrusionOk="0" h="22282" w="22325">
                  <a:moveTo>
                    <a:pt x="11772" y="1"/>
                  </a:moveTo>
                  <a:cubicBezTo>
                    <a:pt x="9770" y="1"/>
                    <a:pt x="7812" y="501"/>
                    <a:pt x="6071" y="1459"/>
                  </a:cubicBezTo>
                  <a:cubicBezTo>
                    <a:pt x="4287" y="2394"/>
                    <a:pt x="2786" y="3765"/>
                    <a:pt x="1698" y="5462"/>
                  </a:cubicBezTo>
                  <a:cubicBezTo>
                    <a:pt x="610" y="7116"/>
                    <a:pt x="22" y="9052"/>
                    <a:pt x="44" y="11032"/>
                  </a:cubicBezTo>
                  <a:cubicBezTo>
                    <a:pt x="1" y="13991"/>
                    <a:pt x="1176" y="16820"/>
                    <a:pt x="3243" y="18930"/>
                  </a:cubicBezTo>
                  <a:cubicBezTo>
                    <a:pt x="5397" y="21171"/>
                    <a:pt x="8073" y="22281"/>
                    <a:pt x="11271" y="22281"/>
                  </a:cubicBezTo>
                  <a:cubicBezTo>
                    <a:pt x="14426" y="22281"/>
                    <a:pt x="17037" y="21171"/>
                    <a:pt x="19148" y="18930"/>
                  </a:cubicBezTo>
                  <a:cubicBezTo>
                    <a:pt x="21258" y="16689"/>
                    <a:pt x="22325" y="13948"/>
                    <a:pt x="22325" y="10749"/>
                  </a:cubicBezTo>
                  <a:cubicBezTo>
                    <a:pt x="22303" y="7464"/>
                    <a:pt x="21280" y="4853"/>
                    <a:pt x="19257" y="2895"/>
                  </a:cubicBezTo>
                  <a:cubicBezTo>
                    <a:pt x="17211" y="958"/>
                    <a:pt x="14709" y="1"/>
                    <a:pt x="117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96" name="Google Shape;6996;p227"/>
            <p:cNvGrpSpPr/>
            <p:nvPr/>
          </p:nvGrpSpPr>
          <p:grpSpPr>
            <a:xfrm flipH="1">
              <a:off x="3942753" y="466982"/>
              <a:ext cx="850831" cy="847794"/>
              <a:chOff x="-2874975" y="817713"/>
              <a:chExt cx="588200" cy="586100"/>
            </a:xfrm>
          </p:grpSpPr>
          <p:sp>
            <p:nvSpPr>
              <p:cNvPr id="6997" name="Google Shape;6997;p227"/>
              <p:cNvSpPr/>
              <p:nvPr/>
            </p:nvSpPr>
            <p:spPr>
              <a:xfrm>
                <a:off x="-2740625" y="857213"/>
                <a:ext cx="318775" cy="495075"/>
              </a:xfrm>
              <a:custGeom>
                <a:rect b="b" l="l" r="r" t="t"/>
                <a:pathLst>
                  <a:path extrusionOk="0" h="19803" w="12751">
                    <a:moveTo>
                      <a:pt x="177" y="0"/>
                    </a:moveTo>
                    <a:cubicBezTo>
                      <a:pt x="106" y="0"/>
                      <a:pt x="0" y="51"/>
                      <a:pt x="51" y="101"/>
                    </a:cubicBezTo>
                    <a:cubicBezTo>
                      <a:pt x="5512" y="5497"/>
                      <a:pt x="10146" y="12460"/>
                      <a:pt x="12540" y="19771"/>
                    </a:cubicBezTo>
                    <a:cubicBezTo>
                      <a:pt x="12547" y="19793"/>
                      <a:pt x="12574" y="19802"/>
                      <a:pt x="12605" y="19802"/>
                    </a:cubicBezTo>
                    <a:cubicBezTo>
                      <a:pt x="12668" y="19802"/>
                      <a:pt x="12750" y="19764"/>
                      <a:pt x="12736" y="19706"/>
                    </a:cubicBezTo>
                    <a:cubicBezTo>
                      <a:pt x="10321" y="12395"/>
                      <a:pt x="5686" y="5432"/>
                      <a:pt x="225" y="14"/>
                    </a:cubicBezTo>
                    <a:cubicBezTo>
                      <a:pt x="215" y="5"/>
                      <a:pt x="197" y="0"/>
                      <a:pt x="177" y="0"/>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8" name="Google Shape;6998;p227"/>
              <p:cNvSpPr/>
              <p:nvPr/>
            </p:nvSpPr>
            <p:spPr>
              <a:xfrm>
                <a:off x="-2827800" y="941788"/>
                <a:ext cx="492800" cy="325750"/>
              </a:xfrm>
              <a:custGeom>
                <a:rect b="b" l="l" r="r" t="t"/>
                <a:pathLst>
                  <a:path extrusionOk="0" h="13030" w="19712">
                    <a:moveTo>
                      <a:pt x="212" y="0"/>
                    </a:moveTo>
                    <a:cubicBezTo>
                      <a:pt x="148" y="0"/>
                      <a:pt x="1" y="74"/>
                      <a:pt x="78" y="113"/>
                    </a:cubicBezTo>
                    <a:cubicBezTo>
                      <a:pt x="7280" y="2832"/>
                      <a:pt x="14330" y="7315"/>
                      <a:pt x="19486" y="13015"/>
                    </a:cubicBezTo>
                    <a:cubicBezTo>
                      <a:pt x="19496" y="13025"/>
                      <a:pt x="19514" y="13029"/>
                      <a:pt x="19534" y="13029"/>
                    </a:cubicBezTo>
                    <a:cubicBezTo>
                      <a:pt x="19605" y="13029"/>
                      <a:pt x="19711" y="12979"/>
                      <a:pt x="19660" y="12928"/>
                    </a:cubicBezTo>
                    <a:cubicBezTo>
                      <a:pt x="14504" y="7228"/>
                      <a:pt x="7432" y="2724"/>
                      <a:pt x="230" y="4"/>
                    </a:cubicBezTo>
                    <a:cubicBezTo>
                      <a:pt x="226" y="2"/>
                      <a:pt x="219" y="0"/>
                      <a:pt x="212" y="0"/>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9" name="Google Shape;6999;p227"/>
              <p:cNvSpPr/>
              <p:nvPr/>
            </p:nvSpPr>
            <p:spPr>
              <a:xfrm>
                <a:off x="-2857950" y="999538"/>
                <a:ext cx="553350" cy="209725"/>
              </a:xfrm>
              <a:custGeom>
                <a:rect b="b" l="l" r="r" t="t"/>
                <a:pathLst>
                  <a:path extrusionOk="0" h="8389" w="22134">
                    <a:moveTo>
                      <a:pt x="196" y="0"/>
                    </a:moveTo>
                    <a:cubicBezTo>
                      <a:pt x="109" y="0"/>
                      <a:pt x="0" y="131"/>
                      <a:pt x="131" y="153"/>
                    </a:cubicBezTo>
                    <a:cubicBezTo>
                      <a:pt x="7746" y="1197"/>
                      <a:pt x="15623" y="3982"/>
                      <a:pt x="21911" y="8377"/>
                    </a:cubicBezTo>
                    <a:cubicBezTo>
                      <a:pt x="21923" y="8385"/>
                      <a:pt x="21939" y="8389"/>
                      <a:pt x="21956" y="8389"/>
                    </a:cubicBezTo>
                    <a:cubicBezTo>
                      <a:pt x="22032" y="8389"/>
                      <a:pt x="22134" y="8321"/>
                      <a:pt x="22063" y="8268"/>
                    </a:cubicBezTo>
                    <a:cubicBezTo>
                      <a:pt x="15732" y="3851"/>
                      <a:pt x="7833" y="1066"/>
                      <a:pt x="196" y="0"/>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0" name="Google Shape;7000;p227"/>
              <p:cNvSpPr/>
              <p:nvPr/>
            </p:nvSpPr>
            <p:spPr>
              <a:xfrm>
                <a:off x="-2874975" y="1067613"/>
                <a:ext cx="588200" cy="53350"/>
              </a:xfrm>
              <a:custGeom>
                <a:rect b="b" l="l" r="r" t="t"/>
                <a:pathLst>
                  <a:path extrusionOk="0" h="2134" w="23528">
                    <a:moveTo>
                      <a:pt x="14756" y="0"/>
                    </a:moveTo>
                    <a:cubicBezTo>
                      <a:pt x="9787" y="0"/>
                      <a:pt x="4757" y="742"/>
                      <a:pt x="94" y="2064"/>
                    </a:cubicBezTo>
                    <a:cubicBezTo>
                      <a:pt x="0" y="2083"/>
                      <a:pt x="3" y="2134"/>
                      <a:pt x="75" y="2134"/>
                    </a:cubicBezTo>
                    <a:cubicBezTo>
                      <a:pt x="87" y="2134"/>
                      <a:pt x="100" y="2132"/>
                      <a:pt x="116" y="2129"/>
                    </a:cubicBezTo>
                    <a:cubicBezTo>
                      <a:pt x="4718" y="813"/>
                      <a:pt x="9684" y="80"/>
                      <a:pt x="14597" y="80"/>
                    </a:cubicBezTo>
                    <a:cubicBezTo>
                      <a:pt x="17558" y="80"/>
                      <a:pt x="20500" y="346"/>
                      <a:pt x="23332" y="911"/>
                    </a:cubicBezTo>
                    <a:cubicBezTo>
                      <a:pt x="23375" y="911"/>
                      <a:pt x="23527" y="846"/>
                      <a:pt x="23484" y="824"/>
                    </a:cubicBezTo>
                    <a:cubicBezTo>
                      <a:pt x="20657" y="263"/>
                      <a:pt x="17717" y="0"/>
                      <a:pt x="14756" y="0"/>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1" name="Google Shape;7001;p227"/>
              <p:cNvSpPr/>
              <p:nvPr/>
            </p:nvSpPr>
            <p:spPr>
              <a:xfrm>
                <a:off x="-2855050" y="993488"/>
                <a:ext cx="547350" cy="222450"/>
              </a:xfrm>
              <a:custGeom>
                <a:rect b="b" l="l" r="r" t="t"/>
                <a:pathLst>
                  <a:path extrusionOk="0" h="8898" w="21894">
                    <a:moveTo>
                      <a:pt x="21800" y="1"/>
                    </a:moveTo>
                    <a:cubicBezTo>
                      <a:pt x="21792" y="1"/>
                      <a:pt x="21783" y="1"/>
                      <a:pt x="21773" y="3"/>
                    </a:cubicBezTo>
                    <a:cubicBezTo>
                      <a:pt x="14114" y="1069"/>
                      <a:pt x="6412" y="4376"/>
                      <a:pt x="80" y="8793"/>
                    </a:cubicBezTo>
                    <a:cubicBezTo>
                      <a:pt x="1" y="8857"/>
                      <a:pt x="73" y="8897"/>
                      <a:pt x="142" y="8897"/>
                    </a:cubicBezTo>
                    <a:cubicBezTo>
                      <a:pt x="168" y="8897"/>
                      <a:pt x="193" y="8892"/>
                      <a:pt x="211" y="8880"/>
                    </a:cubicBezTo>
                    <a:cubicBezTo>
                      <a:pt x="6499" y="4485"/>
                      <a:pt x="14158" y="1178"/>
                      <a:pt x="21730" y="112"/>
                    </a:cubicBezTo>
                    <a:cubicBezTo>
                      <a:pt x="21830" y="112"/>
                      <a:pt x="21893" y="1"/>
                      <a:pt x="21800" y="1"/>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2" name="Google Shape;7002;p227"/>
              <p:cNvSpPr/>
              <p:nvPr/>
            </p:nvSpPr>
            <p:spPr>
              <a:xfrm>
                <a:off x="-2590325" y="817713"/>
                <a:ext cx="63450" cy="586100"/>
              </a:xfrm>
              <a:custGeom>
                <a:rect b="b" l="l" r="r" t="t"/>
                <a:pathLst>
                  <a:path extrusionOk="0" h="23444" w="2538">
                    <a:moveTo>
                      <a:pt x="1823" y="1"/>
                    </a:moveTo>
                    <a:cubicBezTo>
                      <a:pt x="1765" y="1"/>
                      <a:pt x="1689" y="32"/>
                      <a:pt x="1676" y="71"/>
                    </a:cubicBezTo>
                    <a:cubicBezTo>
                      <a:pt x="0" y="7578"/>
                      <a:pt x="414" y="15955"/>
                      <a:pt x="2329" y="23396"/>
                    </a:cubicBezTo>
                    <a:cubicBezTo>
                      <a:pt x="2337" y="23429"/>
                      <a:pt x="2371" y="23444"/>
                      <a:pt x="2408" y="23444"/>
                    </a:cubicBezTo>
                    <a:cubicBezTo>
                      <a:pt x="2468" y="23444"/>
                      <a:pt x="2538" y="23406"/>
                      <a:pt x="2524" y="23353"/>
                    </a:cubicBezTo>
                    <a:cubicBezTo>
                      <a:pt x="610" y="15911"/>
                      <a:pt x="218" y="7578"/>
                      <a:pt x="1893" y="50"/>
                    </a:cubicBezTo>
                    <a:cubicBezTo>
                      <a:pt x="1893" y="15"/>
                      <a:pt x="1862" y="1"/>
                      <a:pt x="1823" y="1"/>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3" name="Google Shape;7003;p227"/>
              <p:cNvSpPr/>
              <p:nvPr/>
            </p:nvSpPr>
            <p:spPr>
              <a:xfrm>
                <a:off x="-2805925" y="933638"/>
                <a:ext cx="481325" cy="341875"/>
              </a:xfrm>
              <a:custGeom>
                <a:rect b="b" l="l" r="r" t="t"/>
                <a:pathLst>
                  <a:path extrusionOk="0" h="13675" w="19253">
                    <a:moveTo>
                      <a:pt x="19097" y="0"/>
                    </a:moveTo>
                    <a:cubicBezTo>
                      <a:pt x="19087" y="0"/>
                      <a:pt x="19078" y="1"/>
                      <a:pt x="19068" y="4"/>
                    </a:cubicBezTo>
                    <a:cubicBezTo>
                      <a:pt x="11888" y="2810"/>
                      <a:pt x="5165" y="7836"/>
                      <a:pt x="52" y="13602"/>
                    </a:cubicBezTo>
                    <a:cubicBezTo>
                      <a:pt x="1" y="13653"/>
                      <a:pt x="47" y="13674"/>
                      <a:pt x="102" y="13674"/>
                    </a:cubicBezTo>
                    <a:cubicBezTo>
                      <a:pt x="142" y="13674"/>
                      <a:pt x="186" y="13664"/>
                      <a:pt x="204" y="13646"/>
                    </a:cubicBezTo>
                    <a:cubicBezTo>
                      <a:pt x="5295" y="7902"/>
                      <a:pt x="11997" y="2897"/>
                      <a:pt x="19155" y="112"/>
                    </a:cubicBezTo>
                    <a:cubicBezTo>
                      <a:pt x="19252" y="74"/>
                      <a:pt x="19176" y="0"/>
                      <a:pt x="19097" y="0"/>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4" name="Google Shape;7004;p227"/>
              <p:cNvSpPr/>
              <p:nvPr/>
            </p:nvSpPr>
            <p:spPr>
              <a:xfrm>
                <a:off x="-2669750" y="835313"/>
                <a:ext cx="233875" cy="538375"/>
              </a:xfrm>
              <a:custGeom>
                <a:rect b="b" l="l" r="r" t="t"/>
                <a:pathLst>
                  <a:path extrusionOk="0" h="21535" w="9355">
                    <a:moveTo>
                      <a:pt x="9284" y="1"/>
                    </a:moveTo>
                    <a:cubicBezTo>
                      <a:pt x="9233" y="1"/>
                      <a:pt x="9163" y="18"/>
                      <a:pt x="9139" y="42"/>
                    </a:cubicBezTo>
                    <a:cubicBezTo>
                      <a:pt x="4483" y="6156"/>
                      <a:pt x="1350" y="13924"/>
                      <a:pt x="1" y="21495"/>
                    </a:cubicBezTo>
                    <a:cubicBezTo>
                      <a:pt x="1" y="21523"/>
                      <a:pt x="31" y="21535"/>
                      <a:pt x="68" y="21535"/>
                    </a:cubicBezTo>
                    <a:cubicBezTo>
                      <a:pt x="120" y="21535"/>
                      <a:pt x="184" y="21512"/>
                      <a:pt x="197" y="21474"/>
                    </a:cubicBezTo>
                    <a:cubicBezTo>
                      <a:pt x="1546" y="13924"/>
                      <a:pt x="4679" y="6156"/>
                      <a:pt x="9335" y="42"/>
                    </a:cubicBezTo>
                    <a:cubicBezTo>
                      <a:pt x="9355" y="12"/>
                      <a:pt x="9325" y="1"/>
                      <a:pt x="9284" y="1"/>
                    </a:cubicBezTo>
                    <a:close/>
                  </a:path>
                </a:pathLst>
              </a:cu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7005" name="Google Shape;7005;p227"/>
          <p:cNvPicPr preferRelativeResize="0"/>
          <p:nvPr/>
        </p:nvPicPr>
        <p:blipFill>
          <a:blip r:embed="rId3">
            <a:alphaModFix/>
          </a:blip>
          <a:stretch>
            <a:fillRect/>
          </a:stretch>
        </p:blipFill>
        <p:spPr>
          <a:xfrm>
            <a:off x="0" y="0"/>
            <a:ext cx="918775" cy="602950"/>
          </a:xfrm>
          <a:prstGeom prst="rect">
            <a:avLst/>
          </a:prstGeom>
          <a:noFill/>
          <a:ln>
            <a:noFill/>
          </a:ln>
        </p:spPr>
      </p:pic>
      <p:pic>
        <p:nvPicPr>
          <p:cNvPr descr="- Parenting Guidance: The Parenting Pentagon –A Model for Beneficial Parenting - Prof. Dorit Aram, Tel Aviv University&#10;The “parenting pentagon&quot; is a model that presents a holistic approach to parent training, counseling, guidance, and therapy. The pentagon's sides include Partnership, leadership, love, independence, and rules. Using this pentagon for parenting, we can understand children’s emotional needs, and at the same time, parents’ behaviors that are needed to address the children’s needs. The application of this method promises that parents will acquire the necessary tools to utilize each principle in their own parenting. Each side of the pentagon was discussed to some extent in the literature, but the whole that the “parenting pentagon&quot; presents is more than the sum of its parts. &#10;Five Principles:&#10;Partnership behaviors: A child needs all their meaningful caretakers (usually two parents) to be partners and involved in their upbringing and education. Partnership emphasizes mutual support between the caretakers. When two parents provide mutual support to each other, they create clear boundaries between themselves and their child. Parents' backing each other up is essential for the child's well-being. It is also important that parents partner with teachers, counselors, and caretakers in educational, enrichment, and other frameworks in which the child spends time.&#10;Humanistic leadership: For the benefit of their children's development, parents need to be the leaders in their family - leaders who impart their values, and behavioral norms (e.g., human dignity and equality) to their children. As leaders, parents apply the following parenting principles with determination, consistency, and perseverance. As leaders, parents have to set a personal example for their children. &#10;Giving unconditional love: People have a basic need for love and to feel meaningful to others. Children should have this need fulfilled from birth, and consequently, grow in confidence. It is important for parents to be present, empathic, and caring, and to express love in the child’s daily life (hugs, kisses, loving words, high-energy fun, etc.). Also, children need to spend time with their parents individually. In our competitive world, parents’ loving behaviors should not be related to the extent that the child meets their expectations (unconditional love). We must remember that we give birth to children for ourselves (egotistical reasons), but we should be raising children for themselves!&#10;Encouragement of independence: The process of the children's separating from their parents and gaining independence begins at birth. It is a physical and a social-emotional process that parents have to actively encourage. During the journey, children develop a sense of self-identity and learn to manage on their own in the world. As children acquire age-appropriate independence, they show greater confidence and ability to learn about the physical world and form meaningful relationships with others. &#10;Setting and Applying Rules: A child needs rules in his/her daily life because it is scary to do things without rules. Activities without rules lead to fear of the world (impulses and freedom). Rules serve as a “railing to the abyss”. Rules also help children learn, within their families, how to manage in a world where one cannot get everything that one wants (preschool, school, army, work, etc.). The most important elements in implementing rules are clarity and consistency. Mutual support between parents helps with consistency. One should try to remember that the rules are for the child’s benefit and for the benefit of the parent-child relationship. As parents express greater love towards their child they can set rules for the child’s behavior without worrying!" id="7006" name="Google Shape;7006;p227" title="Parental Guidance: Parenting Pentagon Model for Beneficial Parenting Dorit Aram, Tel Aviv University">
            <a:hlinkClick r:id="rId4"/>
          </p:cNvPr>
          <p:cNvPicPr preferRelativeResize="0"/>
          <p:nvPr/>
        </p:nvPicPr>
        <p:blipFill>
          <a:blip r:embed="rId5">
            <a:alphaModFix/>
          </a:blip>
          <a:stretch>
            <a:fillRect/>
          </a:stretch>
        </p:blipFill>
        <p:spPr>
          <a:xfrm>
            <a:off x="152400" y="1277799"/>
            <a:ext cx="3847750" cy="2885825"/>
          </a:xfrm>
          <a:prstGeom prst="rect">
            <a:avLst/>
          </a:prstGeom>
          <a:noFill/>
          <a:ln>
            <a:noFill/>
          </a:ln>
        </p:spPr>
      </p:pic>
      <p:sp>
        <p:nvSpPr>
          <p:cNvPr id="7007" name="Google Shape;7007;p227"/>
          <p:cNvSpPr txBox="1"/>
          <p:nvPr/>
        </p:nvSpPr>
        <p:spPr>
          <a:xfrm>
            <a:off x="4083975" y="1161863"/>
            <a:ext cx="5149800" cy="1887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lt2"/>
                </a:solidFill>
                <a:latin typeface="Montserrat"/>
                <a:ea typeface="Montserrat"/>
                <a:cs typeface="Montserrat"/>
                <a:sym typeface="Montserrat"/>
              </a:rPr>
              <a:t>Aram, D., Asaf, M., Meoded Meoded Karabanov, G., Ziv, M., Sonnenschein, S., Stites, M., Shtereva, K., y López-Escribano, C., (2022). </a:t>
            </a:r>
            <a:r>
              <a:rPr b="1" lang="en" sz="1200">
                <a:solidFill>
                  <a:schemeClr val="lt2"/>
                </a:solidFill>
                <a:latin typeface="Montserrat"/>
                <a:ea typeface="Montserrat"/>
                <a:cs typeface="Montserrat"/>
                <a:sym typeface="Montserrat"/>
              </a:rPr>
              <a:t>Beneficial Parenting According to the “Parenting Pentagon Model”: A Cross-Cultural Study During a Pandemic.</a:t>
            </a:r>
            <a:r>
              <a:rPr lang="en" sz="1200">
                <a:solidFill>
                  <a:schemeClr val="lt2"/>
                </a:solidFill>
                <a:latin typeface="Montserrat"/>
                <a:ea typeface="Montserrat"/>
                <a:cs typeface="Montserrat"/>
                <a:sym typeface="Montserrat"/>
              </a:rPr>
              <a:t> En J. Pattnaik y M. Renck Jalongo (Eds.), </a:t>
            </a:r>
            <a:r>
              <a:rPr i="1" lang="en" sz="1200">
                <a:solidFill>
                  <a:schemeClr val="lt2"/>
                </a:solidFill>
                <a:latin typeface="Montserrat"/>
                <a:ea typeface="Montserrat"/>
                <a:cs typeface="Montserrat"/>
                <a:sym typeface="Montserrat"/>
              </a:rPr>
              <a:t>The Impact of COVID-19 on Early Childhood Education and Care International Perspectives, Challenges, and Responses </a:t>
            </a:r>
            <a:r>
              <a:rPr lang="en" sz="1200">
                <a:solidFill>
                  <a:schemeClr val="lt2"/>
                </a:solidFill>
                <a:latin typeface="Montserrat"/>
                <a:ea typeface="Montserrat"/>
                <a:cs typeface="Montserrat"/>
                <a:sym typeface="Montserrat"/>
              </a:rPr>
              <a:t>(pp. 215-236). Springer.</a:t>
            </a:r>
            <a:endParaRPr/>
          </a:p>
          <a:p>
            <a:pPr indent="0" lvl="0" marL="0" rtl="0" algn="l">
              <a:spcBef>
                <a:spcPts val="0"/>
              </a:spcBef>
              <a:spcAft>
                <a:spcPts val="0"/>
              </a:spcAft>
              <a:buNone/>
            </a:pPr>
            <a:r>
              <a:t/>
            </a:r>
            <a:endParaRPr/>
          </a:p>
        </p:txBody>
      </p:sp>
      <p:grpSp>
        <p:nvGrpSpPr>
          <p:cNvPr id="7008" name="Google Shape;7008;p227"/>
          <p:cNvGrpSpPr/>
          <p:nvPr/>
        </p:nvGrpSpPr>
        <p:grpSpPr>
          <a:xfrm>
            <a:off x="3505676" y="4395819"/>
            <a:ext cx="2132596" cy="602914"/>
            <a:chOff x="5373246" y="3546166"/>
            <a:chExt cx="2132596" cy="1275199"/>
          </a:xfrm>
        </p:grpSpPr>
        <p:sp>
          <p:nvSpPr>
            <p:cNvPr id="7009" name="Google Shape;7009;p227"/>
            <p:cNvSpPr/>
            <p:nvPr/>
          </p:nvSpPr>
          <p:spPr>
            <a:xfrm flipH="1">
              <a:off x="5373246" y="3546166"/>
              <a:ext cx="2132596" cy="1275199"/>
            </a:xfrm>
            <a:custGeom>
              <a:rect b="b" l="l" r="r" t="t"/>
              <a:pathLst>
                <a:path extrusionOk="0" h="22282" w="22325">
                  <a:moveTo>
                    <a:pt x="11772" y="1"/>
                  </a:moveTo>
                  <a:cubicBezTo>
                    <a:pt x="9770" y="1"/>
                    <a:pt x="7812" y="501"/>
                    <a:pt x="6071" y="1459"/>
                  </a:cubicBezTo>
                  <a:cubicBezTo>
                    <a:pt x="4287" y="2394"/>
                    <a:pt x="2786" y="3765"/>
                    <a:pt x="1698" y="5462"/>
                  </a:cubicBezTo>
                  <a:cubicBezTo>
                    <a:pt x="610" y="7116"/>
                    <a:pt x="22" y="9052"/>
                    <a:pt x="44" y="11032"/>
                  </a:cubicBezTo>
                  <a:cubicBezTo>
                    <a:pt x="1" y="13991"/>
                    <a:pt x="1176" y="16820"/>
                    <a:pt x="3243" y="18930"/>
                  </a:cubicBezTo>
                  <a:cubicBezTo>
                    <a:pt x="5397" y="21171"/>
                    <a:pt x="8073" y="22281"/>
                    <a:pt x="11271" y="22281"/>
                  </a:cubicBezTo>
                  <a:cubicBezTo>
                    <a:pt x="14426" y="22281"/>
                    <a:pt x="17037" y="21171"/>
                    <a:pt x="19148" y="18930"/>
                  </a:cubicBezTo>
                  <a:cubicBezTo>
                    <a:pt x="21258" y="16689"/>
                    <a:pt x="22325" y="13948"/>
                    <a:pt x="22325" y="10749"/>
                  </a:cubicBezTo>
                  <a:cubicBezTo>
                    <a:pt x="22303" y="7464"/>
                    <a:pt x="21280" y="4853"/>
                    <a:pt x="19257" y="2895"/>
                  </a:cubicBezTo>
                  <a:cubicBezTo>
                    <a:pt x="17211" y="958"/>
                    <a:pt x="14709" y="1"/>
                    <a:pt x="117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0" name="Google Shape;7010;p227"/>
            <p:cNvSpPr txBox="1"/>
            <p:nvPr/>
          </p:nvSpPr>
          <p:spPr>
            <a:xfrm>
              <a:off x="5608400" y="3711712"/>
              <a:ext cx="1662300" cy="944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i="1" lang="en" sz="1700">
                  <a:solidFill>
                    <a:schemeClr val="dk1"/>
                  </a:solidFill>
                  <a:latin typeface="Marcellus"/>
                  <a:ea typeface="Marcellus"/>
                  <a:cs typeface="Marcellus"/>
                  <a:sym typeface="Marcellus"/>
                </a:rPr>
                <a:t>Limitaciones</a:t>
              </a:r>
              <a:endParaRPr b="1" i="1" sz="1900">
                <a:solidFill>
                  <a:schemeClr val="dk1"/>
                </a:solidFill>
                <a:latin typeface="Marcellus"/>
                <a:ea typeface="Marcellus"/>
                <a:cs typeface="Marcellus"/>
                <a:sym typeface="Marcellus"/>
              </a:endParaRPr>
            </a:p>
          </p:txBody>
        </p:sp>
      </p:grpSp>
      <p:sp>
        <p:nvSpPr>
          <p:cNvPr id="7011" name="Google Shape;7011;p227"/>
          <p:cNvSpPr txBox="1"/>
          <p:nvPr/>
        </p:nvSpPr>
        <p:spPr>
          <a:xfrm>
            <a:off x="4083975" y="2940850"/>
            <a:ext cx="5328000" cy="1431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lang="en" sz="1200">
                <a:solidFill>
                  <a:schemeClr val="lt2"/>
                </a:solidFill>
                <a:latin typeface="Montserrat"/>
                <a:ea typeface="Montserrat"/>
                <a:cs typeface="Montserrat"/>
                <a:sym typeface="Montserrat"/>
              </a:rPr>
              <a:t>López-Escribano, C., Escudero, E., &amp; Pérez-López, R. (2021). </a:t>
            </a:r>
            <a:r>
              <a:rPr b="1" lang="en" sz="1200">
                <a:solidFill>
                  <a:schemeClr val="lt2"/>
                </a:solidFill>
                <a:latin typeface="Montserrat"/>
                <a:ea typeface="Montserrat"/>
                <a:cs typeface="Montserrat"/>
                <a:sym typeface="Montserrat"/>
              </a:rPr>
              <a:t>An Exploratory Study about Patterns of Parental Home Literacy Activities during the COVID-19 Confinement among Spanish Families.</a:t>
            </a:r>
            <a:r>
              <a:rPr lang="en" sz="1200">
                <a:solidFill>
                  <a:schemeClr val="lt2"/>
                </a:solidFill>
                <a:latin typeface="Montserrat"/>
                <a:ea typeface="Montserrat"/>
                <a:cs typeface="Montserrat"/>
                <a:sym typeface="Montserrat"/>
              </a:rPr>
              <a:t> </a:t>
            </a:r>
            <a:r>
              <a:rPr i="1" lang="en" sz="1200">
                <a:solidFill>
                  <a:schemeClr val="lt2"/>
                </a:solidFill>
                <a:latin typeface="Montserrat"/>
                <a:ea typeface="Montserrat"/>
                <a:cs typeface="Montserrat"/>
                <a:sym typeface="Montserrat"/>
              </a:rPr>
              <a:t>Early Education and Development,</a:t>
            </a:r>
            <a:r>
              <a:rPr lang="en" sz="1200">
                <a:solidFill>
                  <a:schemeClr val="lt2"/>
                </a:solidFill>
                <a:latin typeface="Montserrat"/>
                <a:ea typeface="Montserrat"/>
                <a:cs typeface="Montserrat"/>
                <a:sym typeface="Montserrat"/>
              </a:rPr>
              <a:t> DOI: 10.1080/10409289.2021.1916184</a:t>
            </a:r>
            <a:endParaRPr sz="1200">
              <a:solidFill>
                <a:schemeClr val="lt2"/>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chemeClr val="lt2"/>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08"/>
                                        </p:tgtEl>
                                        <p:attrNameLst>
                                          <p:attrName>style.visibility</p:attrName>
                                        </p:attrNameLst>
                                      </p:cBhvr>
                                      <p:to>
                                        <p:strVal val="visible"/>
                                      </p:to>
                                    </p:set>
                                    <p:animEffect filter="fade" transition="in">
                                      <p:cBhvr>
                                        <p:cTn dur="1000"/>
                                        <p:tgtEl>
                                          <p:spTgt spid="70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5" name="Shape 7015"/>
        <p:cNvGrpSpPr/>
        <p:nvPr/>
      </p:nvGrpSpPr>
      <p:grpSpPr>
        <a:xfrm>
          <a:off x="0" y="0"/>
          <a:ext cx="0" cy="0"/>
          <a:chOff x="0" y="0"/>
          <a:chExt cx="0" cy="0"/>
        </a:xfrm>
      </p:grpSpPr>
      <p:sp>
        <p:nvSpPr>
          <p:cNvPr id="7016" name="Google Shape;7016;p228"/>
          <p:cNvSpPr/>
          <p:nvPr/>
        </p:nvSpPr>
        <p:spPr>
          <a:xfrm>
            <a:off x="2053524" y="1748007"/>
            <a:ext cx="6245500" cy="2346050"/>
          </a:xfrm>
          <a:custGeom>
            <a:rect b="b" l="l" r="r" t="t"/>
            <a:pathLst>
              <a:path extrusionOk="0" h="93842" w="249820">
                <a:moveTo>
                  <a:pt x="50496" y="1432"/>
                </a:moveTo>
                <a:cubicBezTo>
                  <a:pt x="27369" y="4496"/>
                  <a:pt x="14600" y="14564"/>
                  <a:pt x="6283" y="22006"/>
                </a:cubicBezTo>
                <a:cubicBezTo>
                  <a:pt x="-2034" y="29448"/>
                  <a:pt x="301" y="37984"/>
                  <a:pt x="593" y="46082"/>
                </a:cubicBezTo>
                <a:cubicBezTo>
                  <a:pt x="885" y="54180"/>
                  <a:pt x="738" y="63665"/>
                  <a:pt x="8034" y="70596"/>
                </a:cubicBezTo>
                <a:cubicBezTo>
                  <a:pt x="15330" y="77527"/>
                  <a:pt x="17883" y="83874"/>
                  <a:pt x="44367" y="87668"/>
                </a:cubicBezTo>
                <a:cubicBezTo>
                  <a:pt x="70851" y="91462"/>
                  <a:pt x="134470" y="94964"/>
                  <a:pt x="166936" y="93359"/>
                </a:cubicBezTo>
                <a:cubicBezTo>
                  <a:pt x="199402" y="91754"/>
                  <a:pt x="225594" y="86574"/>
                  <a:pt x="239164" y="78038"/>
                </a:cubicBezTo>
                <a:cubicBezTo>
                  <a:pt x="252734" y="69502"/>
                  <a:pt x="249888" y="52430"/>
                  <a:pt x="248356" y="42143"/>
                </a:cubicBezTo>
                <a:cubicBezTo>
                  <a:pt x="246824" y="31856"/>
                  <a:pt x="247189" y="22736"/>
                  <a:pt x="229971" y="16316"/>
                </a:cubicBezTo>
                <a:cubicBezTo>
                  <a:pt x="212753" y="9896"/>
                  <a:pt x="174961" y="6102"/>
                  <a:pt x="145048" y="3621"/>
                </a:cubicBezTo>
                <a:cubicBezTo>
                  <a:pt x="115136" y="1140"/>
                  <a:pt x="73624" y="-1632"/>
                  <a:pt x="50496" y="1432"/>
                </a:cubicBezTo>
                <a:close/>
              </a:path>
            </a:pathLst>
          </a:custGeom>
          <a:solidFill>
            <a:schemeClr val="lt1"/>
          </a:solidFill>
          <a:ln cap="flat" cmpd="sng" w="9525">
            <a:solidFill>
              <a:schemeClr val="lt1"/>
            </a:solidFill>
            <a:prstDash val="solid"/>
            <a:round/>
            <a:headEnd len="med" w="med" type="none"/>
            <a:tailEnd len="med" w="med" type="none"/>
          </a:ln>
        </p:spPr>
      </p:sp>
      <p:sp>
        <p:nvSpPr>
          <p:cNvPr id="7017" name="Google Shape;7017;p228"/>
          <p:cNvSpPr/>
          <p:nvPr/>
        </p:nvSpPr>
        <p:spPr>
          <a:xfrm>
            <a:off x="209175" y="110750"/>
            <a:ext cx="726000" cy="6891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18" name="Google Shape;7018;p228"/>
          <p:cNvPicPr preferRelativeResize="0"/>
          <p:nvPr/>
        </p:nvPicPr>
        <p:blipFill>
          <a:blip r:embed="rId3">
            <a:alphaModFix/>
          </a:blip>
          <a:stretch>
            <a:fillRect/>
          </a:stretch>
        </p:blipFill>
        <p:spPr>
          <a:xfrm>
            <a:off x="0" y="0"/>
            <a:ext cx="918775" cy="602950"/>
          </a:xfrm>
          <a:prstGeom prst="rect">
            <a:avLst/>
          </a:prstGeom>
          <a:noFill/>
          <a:ln>
            <a:noFill/>
          </a:ln>
        </p:spPr>
      </p:pic>
      <p:sp>
        <p:nvSpPr>
          <p:cNvPr id="7019" name="Google Shape;7019;p228"/>
          <p:cNvSpPr/>
          <p:nvPr/>
        </p:nvSpPr>
        <p:spPr>
          <a:xfrm flipH="1">
            <a:off x="96970" y="2166150"/>
            <a:ext cx="2067256" cy="1513527"/>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0" name="Google Shape;7020;p228"/>
          <p:cNvSpPr txBox="1"/>
          <p:nvPr/>
        </p:nvSpPr>
        <p:spPr>
          <a:xfrm>
            <a:off x="-17500" y="2492713"/>
            <a:ext cx="2296200" cy="7080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 sz="1700">
                <a:solidFill>
                  <a:schemeClr val="lt2"/>
                </a:solidFill>
                <a:latin typeface="Montserrat"/>
                <a:ea typeface="Montserrat"/>
                <a:cs typeface="Montserrat"/>
                <a:sym typeface="Montserrat"/>
              </a:rPr>
              <a:t>Alfabetización emergente</a:t>
            </a:r>
            <a:endParaRPr b="1" sz="1500"/>
          </a:p>
        </p:txBody>
      </p:sp>
      <p:sp>
        <p:nvSpPr>
          <p:cNvPr id="7021" name="Google Shape;7021;p228"/>
          <p:cNvSpPr txBox="1"/>
          <p:nvPr/>
        </p:nvSpPr>
        <p:spPr>
          <a:xfrm>
            <a:off x="641100" y="4874725"/>
            <a:ext cx="7861800" cy="531000"/>
          </a:xfrm>
          <a:prstGeom prst="rect">
            <a:avLst/>
          </a:prstGeom>
          <a:noFill/>
          <a:ln>
            <a:noFill/>
          </a:ln>
        </p:spPr>
        <p:txBody>
          <a:bodyPr anchorCtr="0" anchor="t" bIns="91425" lIns="91425" spcFirstLastPara="1" rIns="91425" wrap="square" tIns="91425">
            <a:spAutoFit/>
          </a:bodyPr>
          <a:lstStyle/>
          <a:p>
            <a:pPr indent="-406400" lvl="0" marL="406400" marR="0" rtl="0" algn="ctr">
              <a:lnSpc>
                <a:spcPct val="150000"/>
              </a:lnSpc>
              <a:spcBef>
                <a:spcPts val="0"/>
              </a:spcBef>
              <a:spcAft>
                <a:spcPts val="0"/>
              </a:spcAft>
              <a:buNone/>
            </a:pPr>
            <a:r>
              <a:rPr lang="en" sz="900">
                <a:latin typeface="Montserrat Light"/>
                <a:ea typeface="Montserrat Light"/>
                <a:cs typeface="Montserrat Light"/>
                <a:sym typeface="Montserrat Light"/>
              </a:rPr>
              <a:t> Teale, W., y Sulzby, E. (1986). </a:t>
            </a:r>
            <a:r>
              <a:rPr i="1" lang="en" sz="900">
                <a:latin typeface="Montserrat Light"/>
                <a:ea typeface="Montserrat Light"/>
                <a:cs typeface="Montserrat Light"/>
                <a:sym typeface="Montserrat Light"/>
              </a:rPr>
              <a:t>Emergent literacy: Writing and reading</a:t>
            </a:r>
            <a:r>
              <a:rPr lang="en" sz="900">
                <a:latin typeface="Montserrat Light"/>
                <a:ea typeface="Montserrat Light"/>
                <a:cs typeface="Montserrat Light"/>
                <a:sym typeface="Montserrat Light"/>
              </a:rPr>
              <a:t>. Ablex.</a:t>
            </a:r>
            <a:endParaRPr sz="900">
              <a:latin typeface="Montserrat Light"/>
              <a:ea typeface="Montserrat Light"/>
              <a:cs typeface="Montserrat Light"/>
              <a:sym typeface="Montserrat Light"/>
            </a:endParaRPr>
          </a:p>
          <a:p>
            <a:pPr indent="-406400" lvl="0" marL="406400" marR="0" rtl="0" algn="ctr">
              <a:lnSpc>
                <a:spcPct val="150000"/>
              </a:lnSpc>
              <a:spcBef>
                <a:spcPts val="0"/>
              </a:spcBef>
              <a:spcAft>
                <a:spcPts val="0"/>
              </a:spcAft>
              <a:buNone/>
            </a:pPr>
            <a:r>
              <a:t/>
            </a:r>
            <a:endParaRPr sz="900">
              <a:latin typeface="Montserrat Light"/>
              <a:ea typeface="Montserrat Light"/>
              <a:cs typeface="Montserrat Light"/>
              <a:sym typeface="Montserrat Light"/>
            </a:endParaRPr>
          </a:p>
        </p:txBody>
      </p:sp>
      <p:sp>
        <p:nvSpPr>
          <p:cNvPr id="7022" name="Google Shape;7022;p228"/>
          <p:cNvSpPr txBox="1"/>
          <p:nvPr/>
        </p:nvSpPr>
        <p:spPr>
          <a:xfrm>
            <a:off x="2602625" y="2608325"/>
            <a:ext cx="5289000" cy="1046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latin typeface="Montserrat"/>
                <a:ea typeface="Montserrat"/>
                <a:cs typeface="Montserrat"/>
                <a:sym typeface="Montserrat"/>
              </a:rPr>
              <a:t>T</a:t>
            </a:r>
            <a:r>
              <a:rPr lang="en">
                <a:latin typeface="Montserrat"/>
                <a:ea typeface="Montserrat"/>
                <a:cs typeface="Montserrat"/>
                <a:sym typeface="Montserrat"/>
              </a:rPr>
              <a:t>odas las </a:t>
            </a:r>
            <a:r>
              <a:rPr b="1" lang="en">
                <a:latin typeface="Montserrat"/>
                <a:ea typeface="Montserrat"/>
                <a:cs typeface="Montserrat"/>
                <a:sym typeface="Montserrat"/>
              </a:rPr>
              <a:t>experiencias</a:t>
            </a:r>
            <a:r>
              <a:rPr lang="en">
                <a:latin typeface="Montserrat"/>
                <a:ea typeface="Montserrat"/>
                <a:cs typeface="Montserrat"/>
                <a:sym typeface="Montserrat"/>
              </a:rPr>
              <a:t>, </a:t>
            </a:r>
            <a:r>
              <a:rPr b="1" lang="en">
                <a:latin typeface="Montserrat"/>
                <a:ea typeface="Montserrat"/>
                <a:cs typeface="Montserrat"/>
                <a:sym typeface="Montserrat"/>
              </a:rPr>
              <a:t>comportamientos</a:t>
            </a:r>
            <a:r>
              <a:rPr lang="en">
                <a:latin typeface="Montserrat"/>
                <a:ea typeface="Montserrat"/>
                <a:cs typeface="Montserrat"/>
                <a:sym typeface="Montserrat"/>
              </a:rPr>
              <a:t>  y </a:t>
            </a:r>
            <a:r>
              <a:rPr b="1" lang="en">
                <a:latin typeface="Montserrat"/>
                <a:ea typeface="Montserrat"/>
                <a:cs typeface="Montserrat"/>
                <a:sym typeface="Montserrat"/>
              </a:rPr>
              <a:t>habilidades</a:t>
            </a:r>
            <a:r>
              <a:rPr lang="en">
                <a:latin typeface="Montserrat"/>
                <a:ea typeface="Montserrat"/>
                <a:cs typeface="Montserrat"/>
                <a:sym typeface="Montserrat"/>
              </a:rPr>
              <a:t> relacionadas con las palabras y los textos que preceden y desarrollan, posteriormente, la lectura y la escritura.</a:t>
            </a:r>
            <a:endParaRPr>
              <a:latin typeface="Montserrat"/>
              <a:ea typeface="Montserrat"/>
              <a:cs typeface="Montserrat"/>
              <a:sym typeface="Montserrat"/>
            </a:endParaRPr>
          </a:p>
        </p:txBody>
      </p:sp>
      <p:sp>
        <p:nvSpPr>
          <p:cNvPr id="7023" name="Google Shape;7023;p228"/>
          <p:cNvSpPr txBox="1"/>
          <p:nvPr/>
        </p:nvSpPr>
        <p:spPr>
          <a:xfrm>
            <a:off x="2594425" y="225432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Montserrat"/>
                <a:ea typeface="Montserrat"/>
                <a:cs typeface="Montserrat"/>
                <a:sym typeface="Montserrat"/>
              </a:rPr>
              <a:t>Teale y Sulzby (1986): </a:t>
            </a:r>
            <a:endParaRPr>
              <a:latin typeface="Montserrat"/>
              <a:ea typeface="Montserrat"/>
              <a:cs typeface="Montserrat"/>
              <a:sym typeface="Montserrat"/>
            </a:endParaRPr>
          </a:p>
        </p:txBody>
      </p:sp>
      <p:sp>
        <p:nvSpPr>
          <p:cNvPr id="7024" name="Google Shape;7024;p228"/>
          <p:cNvSpPr txBox="1"/>
          <p:nvPr>
            <p:ph type="title"/>
          </p:nvPr>
        </p:nvSpPr>
        <p:spPr>
          <a:xfrm>
            <a:off x="785875" y="547100"/>
            <a:ext cx="78618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Estimulación de la alfabetización emergente </a:t>
            </a:r>
            <a:r>
              <a:rPr lang="en" sz="2900"/>
              <a:t>en niños y niñas con discapacidad intelectual</a:t>
            </a:r>
            <a:endParaRPr sz="2900"/>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8" name="Shape 7028"/>
        <p:cNvGrpSpPr/>
        <p:nvPr/>
      </p:nvGrpSpPr>
      <p:grpSpPr>
        <a:xfrm>
          <a:off x="0" y="0"/>
          <a:ext cx="0" cy="0"/>
          <a:chOff x="0" y="0"/>
          <a:chExt cx="0" cy="0"/>
        </a:xfrm>
      </p:grpSpPr>
      <p:sp>
        <p:nvSpPr>
          <p:cNvPr id="7029" name="Google Shape;7029;p229"/>
          <p:cNvSpPr txBox="1"/>
          <p:nvPr>
            <p:ph type="title"/>
          </p:nvPr>
        </p:nvSpPr>
        <p:spPr>
          <a:xfrm>
            <a:off x="785875" y="547100"/>
            <a:ext cx="78618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Estimulación de la alfabetización emergente </a:t>
            </a:r>
            <a:r>
              <a:rPr lang="en" sz="2900"/>
              <a:t>en niños y niñas con discapacidad intelectual</a:t>
            </a:r>
            <a:endParaRPr sz="2900"/>
          </a:p>
        </p:txBody>
      </p:sp>
      <p:sp>
        <p:nvSpPr>
          <p:cNvPr id="7030" name="Google Shape;7030;p229"/>
          <p:cNvSpPr/>
          <p:nvPr/>
        </p:nvSpPr>
        <p:spPr>
          <a:xfrm>
            <a:off x="209175" y="110750"/>
            <a:ext cx="726000" cy="6891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31" name="Google Shape;7031;p229"/>
          <p:cNvPicPr preferRelativeResize="0"/>
          <p:nvPr/>
        </p:nvPicPr>
        <p:blipFill>
          <a:blip r:embed="rId3">
            <a:alphaModFix/>
          </a:blip>
          <a:stretch>
            <a:fillRect/>
          </a:stretch>
        </p:blipFill>
        <p:spPr>
          <a:xfrm>
            <a:off x="0" y="0"/>
            <a:ext cx="918775" cy="602950"/>
          </a:xfrm>
          <a:prstGeom prst="rect">
            <a:avLst/>
          </a:prstGeom>
          <a:noFill/>
          <a:ln>
            <a:noFill/>
          </a:ln>
        </p:spPr>
      </p:pic>
      <p:sp>
        <p:nvSpPr>
          <p:cNvPr id="7032" name="Google Shape;7032;p229"/>
          <p:cNvSpPr/>
          <p:nvPr/>
        </p:nvSpPr>
        <p:spPr>
          <a:xfrm flipH="1">
            <a:off x="96970" y="2166150"/>
            <a:ext cx="2067256" cy="1513527"/>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3" name="Google Shape;7033;p229"/>
          <p:cNvSpPr txBox="1"/>
          <p:nvPr/>
        </p:nvSpPr>
        <p:spPr>
          <a:xfrm>
            <a:off x="-17500" y="2492713"/>
            <a:ext cx="2296200" cy="7080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 sz="1700">
                <a:solidFill>
                  <a:schemeClr val="lt2"/>
                </a:solidFill>
                <a:latin typeface="Montserrat"/>
                <a:ea typeface="Montserrat"/>
                <a:cs typeface="Montserrat"/>
                <a:sym typeface="Montserrat"/>
              </a:rPr>
              <a:t>Alfabetización emergente</a:t>
            </a:r>
            <a:endParaRPr b="1" sz="1500"/>
          </a:p>
        </p:txBody>
      </p:sp>
      <p:sp>
        <p:nvSpPr>
          <p:cNvPr id="7034" name="Google Shape;7034;p229"/>
          <p:cNvSpPr/>
          <p:nvPr/>
        </p:nvSpPr>
        <p:spPr>
          <a:xfrm>
            <a:off x="675972" y="1870588"/>
            <a:ext cx="1334925" cy="360150"/>
          </a:xfrm>
          <a:custGeom>
            <a:rect b="b" l="l" r="r" t="t"/>
            <a:pathLst>
              <a:path extrusionOk="0" h="14406" w="53397">
                <a:moveTo>
                  <a:pt x="731" y="13422"/>
                </a:moveTo>
                <a:cubicBezTo>
                  <a:pt x="731" y="11781"/>
                  <a:pt x="-828" y="5711"/>
                  <a:pt x="731" y="3578"/>
                </a:cubicBezTo>
                <a:cubicBezTo>
                  <a:pt x="2290" y="1445"/>
                  <a:pt x="1305" y="-1180"/>
                  <a:pt x="10083" y="625"/>
                </a:cubicBezTo>
                <a:cubicBezTo>
                  <a:pt x="18861" y="2430"/>
                  <a:pt x="46178" y="12109"/>
                  <a:pt x="53397" y="14406"/>
                </a:cubicBezTo>
              </a:path>
            </a:pathLst>
          </a:custGeom>
          <a:noFill/>
          <a:ln cap="flat" cmpd="sng" w="28575">
            <a:solidFill>
              <a:schemeClr val="accent3"/>
            </a:solidFill>
            <a:prstDash val="solid"/>
            <a:round/>
            <a:headEnd len="med" w="med" type="none"/>
            <a:tailEnd len="med" w="med" type="stealth"/>
          </a:ln>
        </p:spPr>
      </p:sp>
      <p:sp>
        <p:nvSpPr>
          <p:cNvPr id="7035" name="Google Shape;7035;p229"/>
          <p:cNvSpPr/>
          <p:nvPr/>
        </p:nvSpPr>
        <p:spPr>
          <a:xfrm>
            <a:off x="668375" y="3632350"/>
            <a:ext cx="1350100" cy="292250"/>
          </a:xfrm>
          <a:custGeom>
            <a:rect b="b" l="l" r="r" t="t"/>
            <a:pathLst>
              <a:path extrusionOk="0" h="11690" w="54004">
                <a:moveTo>
                  <a:pt x="846" y="0"/>
                </a:moveTo>
                <a:cubicBezTo>
                  <a:pt x="846" y="1559"/>
                  <a:pt x="-959" y="7465"/>
                  <a:pt x="846" y="9352"/>
                </a:cubicBezTo>
                <a:cubicBezTo>
                  <a:pt x="2651" y="11239"/>
                  <a:pt x="2815" y="12059"/>
                  <a:pt x="11675" y="11321"/>
                </a:cubicBezTo>
                <a:cubicBezTo>
                  <a:pt x="20535" y="10583"/>
                  <a:pt x="46949" y="5989"/>
                  <a:pt x="54004" y="4922"/>
                </a:cubicBezTo>
              </a:path>
            </a:pathLst>
          </a:custGeom>
          <a:noFill/>
          <a:ln cap="flat" cmpd="sng" w="28575">
            <a:solidFill>
              <a:schemeClr val="accent3"/>
            </a:solidFill>
            <a:prstDash val="solid"/>
            <a:round/>
            <a:headEnd len="med" w="med" type="none"/>
            <a:tailEnd len="med" w="med" type="stealth"/>
          </a:ln>
        </p:spPr>
      </p:sp>
      <p:sp>
        <p:nvSpPr>
          <p:cNvPr id="7036" name="Google Shape;7036;p229"/>
          <p:cNvSpPr txBox="1"/>
          <p:nvPr/>
        </p:nvSpPr>
        <p:spPr>
          <a:xfrm>
            <a:off x="455600" y="3124350"/>
            <a:ext cx="1350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Montserrat ExtraLight"/>
                <a:ea typeface="Montserrat ExtraLight"/>
                <a:cs typeface="Montserrat ExtraLight"/>
                <a:sym typeface="Montserrat ExtraLight"/>
              </a:rPr>
              <a:t>Pence (2007)</a:t>
            </a:r>
            <a:endParaRPr sz="1300">
              <a:latin typeface="Montserrat ExtraLight"/>
              <a:ea typeface="Montserrat ExtraLight"/>
              <a:cs typeface="Montserrat ExtraLight"/>
              <a:sym typeface="Montserrat ExtraLight"/>
            </a:endParaRPr>
          </a:p>
        </p:txBody>
      </p:sp>
      <p:sp>
        <p:nvSpPr>
          <p:cNvPr id="7037" name="Google Shape;7037;p229"/>
          <p:cNvSpPr txBox="1"/>
          <p:nvPr/>
        </p:nvSpPr>
        <p:spPr>
          <a:xfrm>
            <a:off x="2094675" y="1974975"/>
            <a:ext cx="1825800" cy="800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600">
                <a:solidFill>
                  <a:schemeClr val="lt2"/>
                </a:solidFill>
                <a:latin typeface="Montserrat"/>
                <a:ea typeface="Montserrat"/>
                <a:cs typeface="Montserrat"/>
                <a:sym typeface="Montserrat"/>
              </a:rPr>
              <a:t>Contexto de aprendizaje</a:t>
            </a:r>
            <a:endParaRPr/>
          </a:p>
        </p:txBody>
      </p:sp>
      <p:sp>
        <p:nvSpPr>
          <p:cNvPr id="7038" name="Google Shape;7038;p229"/>
          <p:cNvSpPr txBox="1"/>
          <p:nvPr/>
        </p:nvSpPr>
        <p:spPr>
          <a:xfrm>
            <a:off x="2094675" y="3276925"/>
            <a:ext cx="1825800" cy="800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600">
                <a:solidFill>
                  <a:schemeClr val="lt2"/>
                </a:solidFill>
                <a:latin typeface="Montserrat"/>
                <a:ea typeface="Montserrat"/>
                <a:cs typeface="Montserrat"/>
                <a:sym typeface="Montserrat"/>
              </a:rPr>
              <a:t>Crecimiento </a:t>
            </a:r>
            <a:endParaRPr sz="1600">
              <a:solidFill>
                <a:schemeClr val="lt2"/>
              </a:solidFill>
              <a:latin typeface="Montserrat"/>
              <a:ea typeface="Montserrat"/>
              <a:cs typeface="Montserrat"/>
              <a:sym typeface="Montserrat"/>
            </a:endParaRPr>
          </a:p>
          <a:p>
            <a:pPr indent="0" lvl="0" marL="0" rtl="0" algn="l">
              <a:lnSpc>
                <a:spcPct val="150000"/>
              </a:lnSpc>
              <a:spcBef>
                <a:spcPts val="0"/>
              </a:spcBef>
              <a:spcAft>
                <a:spcPts val="0"/>
              </a:spcAft>
              <a:buNone/>
            </a:pPr>
            <a:r>
              <a:rPr lang="en" sz="1600">
                <a:solidFill>
                  <a:schemeClr val="lt2"/>
                </a:solidFill>
                <a:latin typeface="Montserrat"/>
                <a:ea typeface="Montserrat"/>
                <a:cs typeface="Montserrat"/>
                <a:sym typeface="Montserrat"/>
              </a:rPr>
              <a:t>y desarrollo</a:t>
            </a:r>
            <a:endParaRPr/>
          </a:p>
        </p:txBody>
      </p:sp>
      <p:sp>
        <p:nvSpPr>
          <p:cNvPr id="7039" name="Google Shape;7039;p229"/>
          <p:cNvSpPr txBox="1"/>
          <p:nvPr/>
        </p:nvSpPr>
        <p:spPr>
          <a:xfrm>
            <a:off x="3697575" y="1450525"/>
            <a:ext cx="5296500" cy="1662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lt2"/>
                </a:solidFill>
                <a:latin typeface="Montserrat"/>
                <a:ea typeface="Montserrat"/>
                <a:cs typeface="Montserrat"/>
                <a:sym typeface="Montserrat"/>
              </a:rPr>
              <a:t>→ Riqueza del lenguaje y alfabetización en el aula</a:t>
            </a:r>
            <a:endParaRPr sz="1600">
              <a:solidFill>
                <a:schemeClr val="lt2"/>
              </a:solidFill>
              <a:latin typeface="Montserrat"/>
              <a:ea typeface="Montserrat"/>
              <a:cs typeface="Montserrat"/>
              <a:sym typeface="Montserrat"/>
            </a:endParaRPr>
          </a:p>
          <a:p>
            <a:pPr indent="-171450" lvl="0" marL="171450" rtl="0" algn="l">
              <a:lnSpc>
                <a:spcPct val="100000"/>
              </a:lnSpc>
              <a:spcBef>
                <a:spcPts val="0"/>
              </a:spcBef>
              <a:spcAft>
                <a:spcPts val="0"/>
              </a:spcAft>
              <a:buNone/>
            </a:pPr>
            <a:r>
              <a:rPr lang="en" sz="1600">
                <a:solidFill>
                  <a:schemeClr val="lt2"/>
                </a:solidFill>
                <a:latin typeface="Montserrat"/>
                <a:ea typeface="Montserrat"/>
                <a:cs typeface="Montserrat"/>
                <a:sym typeface="Montserrat"/>
              </a:rPr>
              <a:t>→ Conocimientos y habilidades de los profesionales sobre alfabetización</a:t>
            </a:r>
            <a:endParaRPr sz="1600">
              <a:solidFill>
                <a:schemeClr val="lt2"/>
              </a:solidFill>
              <a:latin typeface="Montserrat"/>
              <a:ea typeface="Montserrat"/>
              <a:cs typeface="Montserrat"/>
              <a:sym typeface="Montserrat"/>
            </a:endParaRPr>
          </a:p>
          <a:p>
            <a:pPr indent="0" lvl="0" marL="0" rtl="0" algn="l">
              <a:spcBef>
                <a:spcPts val="0"/>
              </a:spcBef>
              <a:spcAft>
                <a:spcPts val="0"/>
              </a:spcAft>
              <a:buNone/>
            </a:pPr>
            <a:r>
              <a:rPr lang="en" sz="1600">
                <a:solidFill>
                  <a:schemeClr val="lt2"/>
                </a:solidFill>
                <a:latin typeface="Montserrat"/>
                <a:ea typeface="Montserrat"/>
                <a:cs typeface="Montserrat"/>
                <a:sym typeface="Montserrat"/>
              </a:rPr>
              <a:t>→ Implementación de currículos de alfabetización</a:t>
            </a:r>
            <a:endParaRPr sz="1600">
              <a:solidFill>
                <a:schemeClr val="lt2"/>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600">
                <a:solidFill>
                  <a:schemeClr val="lt2"/>
                </a:solidFill>
                <a:latin typeface="Montserrat"/>
                <a:ea typeface="Montserrat"/>
                <a:cs typeface="Montserrat"/>
                <a:sym typeface="Montserrat"/>
              </a:rPr>
              <a:t>→ Grado de alfabetización en el hogar</a:t>
            </a:r>
            <a:endParaRPr sz="1600">
              <a:solidFill>
                <a:schemeClr val="lt2"/>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600">
                <a:solidFill>
                  <a:schemeClr val="lt2"/>
                </a:solidFill>
                <a:latin typeface="Montserrat"/>
                <a:ea typeface="Montserrat"/>
                <a:cs typeface="Montserrat"/>
                <a:sym typeface="Montserrat"/>
              </a:rPr>
              <a:t>→ Calidad de lectura compartida de cuentos</a:t>
            </a:r>
            <a:endParaRPr sz="1600">
              <a:solidFill>
                <a:schemeClr val="lt2"/>
              </a:solidFill>
              <a:latin typeface="Montserrat"/>
              <a:ea typeface="Montserrat"/>
              <a:cs typeface="Montserrat"/>
              <a:sym typeface="Montserrat"/>
            </a:endParaRPr>
          </a:p>
        </p:txBody>
      </p:sp>
      <p:sp>
        <p:nvSpPr>
          <p:cNvPr id="7040" name="Google Shape;7040;p229"/>
          <p:cNvSpPr txBox="1"/>
          <p:nvPr/>
        </p:nvSpPr>
        <p:spPr>
          <a:xfrm>
            <a:off x="3697575" y="3124525"/>
            <a:ext cx="54465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lt2"/>
                </a:solidFill>
                <a:latin typeface="Montserrat"/>
                <a:ea typeface="Montserrat"/>
                <a:cs typeface="Montserrat"/>
                <a:sym typeface="Montserrat"/>
              </a:rPr>
              <a:t>→ Conciencia fonológica y denominación rápida</a:t>
            </a:r>
            <a:endParaRPr sz="1600">
              <a:solidFill>
                <a:schemeClr val="lt2"/>
              </a:solidFill>
              <a:latin typeface="Montserrat"/>
              <a:ea typeface="Montserrat"/>
              <a:cs typeface="Montserrat"/>
              <a:sym typeface="Montserrat"/>
            </a:endParaRPr>
          </a:p>
          <a:p>
            <a:pPr indent="-171450" lvl="0" marL="171450" rtl="0" algn="l">
              <a:spcBef>
                <a:spcPts val="0"/>
              </a:spcBef>
              <a:spcAft>
                <a:spcPts val="0"/>
              </a:spcAft>
              <a:buNone/>
            </a:pPr>
            <a:r>
              <a:rPr lang="en" sz="1600">
                <a:solidFill>
                  <a:schemeClr val="lt2"/>
                </a:solidFill>
                <a:latin typeface="Montserrat"/>
                <a:ea typeface="Montserrat"/>
                <a:cs typeface="Montserrat"/>
                <a:sym typeface="Montserrat"/>
              </a:rPr>
              <a:t>→ Conocimiento y familiarización con la palabra impresa</a:t>
            </a:r>
            <a:endParaRPr sz="1600">
              <a:solidFill>
                <a:schemeClr val="lt2"/>
              </a:solidFill>
              <a:latin typeface="Montserrat"/>
              <a:ea typeface="Montserrat"/>
              <a:cs typeface="Montserrat"/>
              <a:sym typeface="Montserrat"/>
            </a:endParaRPr>
          </a:p>
          <a:p>
            <a:pPr indent="0" lvl="0" marL="0" rtl="0" algn="l">
              <a:spcBef>
                <a:spcPts val="0"/>
              </a:spcBef>
              <a:spcAft>
                <a:spcPts val="0"/>
              </a:spcAft>
              <a:buNone/>
            </a:pPr>
            <a:r>
              <a:rPr lang="en" sz="1600">
                <a:solidFill>
                  <a:schemeClr val="lt2"/>
                </a:solidFill>
                <a:latin typeface="Montserrat"/>
                <a:ea typeface="Montserrat"/>
                <a:cs typeface="Montserrat"/>
                <a:sym typeface="Montserrat"/>
              </a:rPr>
              <a:t>→ Desarrollo del discurso narrativo</a:t>
            </a:r>
            <a:endParaRPr sz="1600">
              <a:solidFill>
                <a:schemeClr val="lt2"/>
              </a:solidFill>
              <a:latin typeface="Montserrat"/>
              <a:ea typeface="Montserrat"/>
              <a:cs typeface="Montserrat"/>
              <a:sym typeface="Montserrat"/>
            </a:endParaRPr>
          </a:p>
          <a:p>
            <a:pPr indent="0" lvl="0" marL="0" rtl="0" algn="l">
              <a:spcBef>
                <a:spcPts val="0"/>
              </a:spcBef>
              <a:spcAft>
                <a:spcPts val="0"/>
              </a:spcAft>
              <a:buNone/>
            </a:pPr>
            <a:r>
              <a:rPr lang="en" sz="1600">
                <a:solidFill>
                  <a:schemeClr val="lt2"/>
                </a:solidFill>
                <a:latin typeface="Montserrat"/>
                <a:ea typeface="Montserrat"/>
                <a:cs typeface="Montserrat"/>
                <a:sym typeface="Montserrat"/>
              </a:rPr>
              <a:t>→ Desarrollo del vocabulario</a:t>
            </a:r>
            <a:endParaRPr sz="1600">
              <a:solidFill>
                <a:schemeClr val="lt2"/>
              </a:solidFill>
              <a:latin typeface="Montserrat"/>
              <a:ea typeface="Montserrat"/>
              <a:cs typeface="Montserrat"/>
              <a:sym typeface="Montserrat"/>
            </a:endParaRPr>
          </a:p>
          <a:p>
            <a:pPr indent="0" lvl="0" marL="0" rtl="0" algn="l">
              <a:spcBef>
                <a:spcPts val="0"/>
              </a:spcBef>
              <a:spcAft>
                <a:spcPts val="0"/>
              </a:spcAft>
              <a:buNone/>
            </a:pPr>
            <a:r>
              <a:rPr lang="en" sz="1600">
                <a:solidFill>
                  <a:schemeClr val="lt2"/>
                </a:solidFill>
                <a:latin typeface="Montserrat"/>
                <a:ea typeface="Montserrat"/>
                <a:cs typeface="Montserrat"/>
                <a:sym typeface="Montserrat"/>
              </a:rPr>
              <a:t>→ Motivación y orientación para la alfabetización</a:t>
            </a:r>
            <a:endParaRPr sz="1600">
              <a:solidFill>
                <a:schemeClr val="lt2"/>
              </a:solidFill>
              <a:latin typeface="Montserrat"/>
              <a:ea typeface="Montserrat"/>
              <a:cs typeface="Montserrat"/>
              <a:sym typeface="Montserrat"/>
            </a:endParaRPr>
          </a:p>
        </p:txBody>
      </p:sp>
      <p:sp>
        <p:nvSpPr>
          <p:cNvPr id="7041" name="Google Shape;7041;p229"/>
          <p:cNvSpPr/>
          <p:nvPr/>
        </p:nvSpPr>
        <p:spPr>
          <a:xfrm>
            <a:off x="3534800" y="1512250"/>
            <a:ext cx="164100" cy="1513500"/>
          </a:xfrm>
          <a:prstGeom prst="leftBrace">
            <a:avLst>
              <a:gd fmla="val 50000" name="adj1"/>
              <a:gd fmla="val 50000" name="adj2"/>
            </a:avLst>
          </a:prstGeom>
          <a:no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2" name="Google Shape;7042;p229"/>
          <p:cNvSpPr/>
          <p:nvPr/>
        </p:nvSpPr>
        <p:spPr>
          <a:xfrm>
            <a:off x="3534800" y="3198925"/>
            <a:ext cx="164100" cy="1513500"/>
          </a:xfrm>
          <a:prstGeom prst="leftBrace">
            <a:avLst>
              <a:gd fmla="val 50000" name="adj1"/>
              <a:gd fmla="val 50000" name="adj2"/>
            </a:avLst>
          </a:prstGeom>
          <a:no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3" name="Google Shape;7043;p229"/>
          <p:cNvSpPr txBox="1"/>
          <p:nvPr/>
        </p:nvSpPr>
        <p:spPr>
          <a:xfrm>
            <a:off x="641100" y="4874725"/>
            <a:ext cx="7861800" cy="323100"/>
          </a:xfrm>
          <a:prstGeom prst="rect">
            <a:avLst/>
          </a:prstGeom>
          <a:noFill/>
          <a:ln>
            <a:noFill/>
          </a:ln>
        </p:spPr>
        <p:txBody>
          <a:bodyPr anchorCtr="0" anchor="t" bIns="91425" lIns="91425" spcFirstLastPara="1" rIns="91425" wrap="square" tIns="91425">
            <a:spAutoFit/>
          </a:bodyPr>
          <a:lstStyle/>
          <a:p>
            <a:pPr indent="-406400" lvl="0" marL="406400" rtl="0" algn="ctr">
              <a:lnSpc>
                <a:spcPct val="150000"/>
              </a:lnSpc>
              <a:spcBef>
                <a:spcPts val="0"/>
              </a:spcBef>
              <a:spcAft>
                <a:spcPts val="0"/>
              </a:spcAft>
              <a:buNone/>
            </a:pPr>
            <a:r>
              <a:rPr lang="en" sz="900">
                <a:latin typeface="Montserrat Light"/>
                <a:ea typeface="Montserrat Light"/>
                <a:cs typeface="Montserrat Light"/>
                <a:sym typeface="Montserrat Light"/>
              </a:rPr>
              <a:t>Pence, K. L. (2007). </a:t>
            </a:r>
            <a:r>
              <a:rPr i="1" lang="en" sz="900">
                <a:latin typeface="Montserrat Light"/>
                <a:ea typeface="Montserrat Light"/>
                <a:cs typeface="Montserrat Light"/>
                <a:sym typeface="Montserrat Light"/>
              </a:rPr>
              <a:t>Assessment in Emergent Literacy.</a:t>
            </a:r>
            <a:r>
              <a:rPr lang="en" sz="900">
                <a:latin typeface="Montserrat Light"/>
                <a:ea typeface="Montserrat Light"/>
                <a:cs typeface="Montserrat Light"/>
                <a:sym typeface="Montserrat Light"/>
              </a:rPr>
              <a:t> Plural Publishing.</a:t>
            </a:r>
            <a:endParaRPr sz="900">
              <a:latin typeface="Montserrat Light"/>
              <a:ea typeface="Montserrat Light"/>
              <a:cs typeface="Montserrat Light"/>
              <a:sym typeface="Montserrat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xit" presetID="1" presetSubtype="0">
                                  <p:stCondLst>
                                    <p:cond delay="0"/>
                                  </p:stCondLst>
                                  <p:childTnLst>
                                    <p:set>
                                      <p:cBhvr>
                                        <p:cTn dur="1" fill="hold">
                                          <p:stCondLst>
                                            <p:cond delay="1000"/>
                                          </p:stCondLst>
                                        </p:cTn>
                                        <p:tgtEl>
                                          <p:spTgt spid="703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7" name="Shape 7047"/>
        <p:cNvGrpSpPr/>
        <p:nvPr/>
      </p:nvGrpSpPr>
      <p:grpSpPr>
        <a:xfrm>
          <a:off x="0" y="0"/>
          <a:ext cx="0" cy="0"/>
          <a:chOff x="0" y="0"/>
          <a:chExt cx="0" cy="0"/>
        </a:xfrm>
      </p:grpSpPr>
      <p:sp>
        <p:nvSpPr>
          <p:cNvPr id="7048" name="Google Shape;7048;p230"/>
          <p:cNvSpPr txBox="1"/>
          <p:nvPr>
            <p:ph type="title"/>
          </p:nvPr>
        </p:nvSpPr>
        <p:spPr>
          <a:xfrm>
            <a:off x="785875" y="547100"/>
            <a:ext cx="78618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Estimulación de la alfabetización emergente </a:t>
            </a:r>
            <a:r>
              <a:rPr lang="en" sz="2900"/>
              <a:t>en niños y niñas con discapacidad intelectual</a:t>
            </a:r>
            <a:endParaRPr sz="2900"/>
          </a:p>
        </p:txBody>
      </p:sp>
      <p:sp>
        <p:nvSpPr>
          <p:cNvPr id="7049" name="Google Shape;7049;p230"/>
          <p:cNvSpPr/>
          <p:nvPr/>
        </p:nvSpPr>
        <p:spPr>
          <a:xfrm>
            <a:off x="209175" y="110750"/>
            <a:ext cx="726000" cy="6891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50" name="Google Shape;7050;p230"/>
          <p:cNvPicPr preferRelativeResize="0"/>
          <p:nvPr/>
        </p:nvPicPr>
        <p:blipFill>
          <a:blip r:embed="rId3">
            <a:alphaModFix/>
          </a:blip>
          <a:stretch>
            <a:fillRect/>
          </a:stretch>
        </p:blipFill>
        <p:spPr>
          <a:xfrm>
            <a:off x="0" y="0"/>
            <a:ext cx="918775" cy="602950"/>
          </a:xfrm>
          <a:prstGeom prst="rect">
            <a:avLst/>
          </a:prstGeom>
          <a:noFill/>
          <a:ln>
            <a:noFill/>
          </a:ln>
        </p:spPr>
      </p:pic>
      <p:sp>
        <p:nvSpPr>
          <p:cNvPr id="7051" name="Google Shape;7051;p230"/>
          <p:cNvSpPr/>
          <p:nvPr/>
        </p:nvSpPr>
        <p:spPr>
          <a:xfrm flipH="1">
            <a:off x="96970" y="2166150"/>
            <a:ext cx="2067256" cy="1513527"/>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2" name="Google Shape;7052;p230"/>
          <p:cNvSpPr txBox="1"/>
          <p:nvPr/>
        </p:nvSpPr>
        <p:spPr>
          <a:xfrm>
            <a:off x="-17500" y="2492713"/>
            <a:ext cx="2296200" cy="7080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 sz="1700">
                <a:solidFill>
                  <a:schemeClr val="lt2"/>
                </a:solidFill>
                <a:latin typeface="Montserrat"/>
                <a:ea typeface="Montserrat"/>
                <a:cs typeface="Montserrat"/>
                <a:sym typeface="Montserrat"/>
              </a:rPr>
              <a:t>Alfabetización emergente</a:t>
            </a:r>
            <a:endParaRPr b="1" sz="1500"/>
          </a:p>
        </p:txBody>
      </p:sp>
      <p:sp>
        <p:nvSpPr>
          <p:cNvPr id="7053" name="Google Shape;7053;p230"/>
          <p:cNvSpPr/>
          <p:nvPr/>
        </p:nvSpPr>
        <p:spPr>
          <a:xfrm>
            <a:off x="675972" y="1870588"/>
            <a:ext cx="1334925" cy="360150"/>
          </a:xfrm>
          <a:custGeom>
            <a:rect b="b" l="l" r="r" t="t"/>
            <a:pathLst>
              <a:path extrusionOk="0" h="14406" w="53397">
                <a:moveTo>
                  <a:pt x="731" y="13422"/>
                </a:moveTo>
                <a:cubicBezTo>
                  <a:pt x="731" y="11781"/>
                  <a:pt x="-828" y="5711"/>
                  <a:pt x="731" y="3578"/>
                </a:cubicBezTo>
                <a:cubicBezTo>
                  <a:pt x="2290" y="1445"/>
                  <a:pt x="1305" y="-1180"/>
                  <a:pt x="10083" y="625"/>
                </a:cubicBezTo>
                <a:cubicBezTo>
                  <a:pt x="18861" y="2430"/>
                  <a:pt x="46178" y="12109"/>
                  <a:pt x="53397" y="14406"/>
                </a:cubicBezTo>
              </a:path>
            </a:pathLst>
          </a:custGeom>
          <a:noFill/>
          <a:ln cap="flat" cmpd="sng" w="28575">
            <a:solidFill>
              <a:schemeClr val="accent3"/>
            </a:solidFill>
            <a:prstDash val="solid"/>
            <a:round/>
            <a:headEnd len="med" w="med" type="none"/>
            <a:tailEnd len="med" w="med" type="stealth"/>
          </a:ln>
        </p:spPr>
      </p:sp>
      <p:sp>
        <p:nvSpPr>
          <p:cNvPr id="7054" name="Google Shape;7054;p230"/>
          <p:cNvSpPr/>
          <p:nvPr/>
        </p:nvSpPr>
        <p:spPr>
          <a:xfrm>
            <a:off x="668375" y="3632350"/>
            <a:ext cx="1350100" cy="292250"/>
          </a:xfrm>
          <a:custGeom>
            <a:rect b="b" l="l" r="r" t="t"/>
            <a:pathLst>
              <a:path extrusionOk="0" h="11690" w="54004">
                <a:moveTo>
                  <a:pt x="846" y="0"/>
                </a:moveTo>
                <a:cubicBezTo>
                  <a:pt x="846" y="1559"/>
                  <a:pt x="-959" y="7465"/>
                  <a:pt x="846" y="9352"/>
                </a:cubicBezTo>
                <a:cubicBezTo>
                  <a:pt x="2651" y="11239"/>
                  <a:pt x="2815" y="12059"/>
                  <a:pt x="11675" y="11321"/>
                </a:cubicBezTo>
                <a:cubicBezTo>
                  <a:pt x="20535" y="10583"/>
                  <a:pt x="46949" y="5989"/>
                  <a:pt x="54004" y="4922"/>
                </a:cubicBezTo>
              </a:path>
            </a:pathLst>
          </a:custGeom>
          <a:noFill/>
          <a:ln cap="flat" cmpd="sng" w="28575">
            <a:solidFill>
              <a:schemeClr val="accent3"/>
            </a:solidFill>
            <a:prstDash val="solid"/>
            <a:round/>
            <a:headEnd len="med" w="med" type="none"/>
            <a:tailEnd len="med" w="med" type="stealth"/>
          </a:ln>
        </p:spPr>
      </p:sp>
      <p:sp>
        <p:nvSpPr>
          <p:cNvPr id="7055" name="Google Shape;7055;p230"/>
          <p:cNvSpPr txBox="1"/>
          <p:nvPr/>
        </p:nvSpPr>
        <p:spPr>
          <a:xfrm>
            <a:off x="455600" y="3124350"/>
            <a:ext cx="1350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Montserrat ExtraLight"/>
                <a:ea typeface="Montserrat ExtraLight"/>
                <a:cs typeface="Montserrat ExtraLight"/>
                <a:sym typeface="Montserrat ExtraLight"/>
              </a:rPr>
              <a:t>Pence (2007)</a:t>
            </a:r>
            <a:endParaRPr sz="1300">
              <a:latin typeface="Montserrat ExtraLight"/>
              <a:ea typeface="Montserrat ExtraLight"/>
              <a:cs typeface="Montserrat ExtraLight"/>
              <a:sym typeface="Montserrat ExtraLight"/>
            </a:endParaRPr>
          </a:p>
        </p:txBody>
      </p:sp>
      <p:sp>
        <p:nvSpPr>
          <p:cNvPr id="7056" name="Google Shape;7056;p230"/>
          <p:cNvSpPr txBox="1"/>
          <p:nvPr/>
        </p:nvSpPr>
        <p:spPr>
          <a:xfrm>
            <a:off x="2094675" y="1974975"/>
            <a:ext cx="1825800" cy="800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600">
                <a:solidFill>
                  <a:schemeClr val="lt2"/>
                </a:solidFill>
                <a:latin typeface="Montserrat"/>
                <a:ea typeface="Montserrat"/>
                <a:cs typeface="Montserrat"/>
                <a:sym typeface="Montserrat"/>
              </a:rPr>
              <a:t>Contexto de aprendizaje</a:t>
            </a:r>
            <a:endParaRPr/>
          </a:p>
        </p:txBody>
      </p:sp>
      <p:sp>
        <p:nvSpPr>
          <p:cNvPr id="7057" name="Google Shape;7057;p230"/>
          <p:cNvSpPr txBox="1"/>
          <p:nvPr/>
        </p:nvSpPr>
        <p:spPr>
          <a:xfrm>
            <a:off x="2094675" y="3276925"/>
            <a:ext cx="1825800" cy="800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600">
                <a:solidFill>
                  <a:schemeClr val="lt2"/>
                </a:solidFill>
                <a:latin typeface="Montserrat"/>
                <a:ea typeface="Montserrat"/>
                <a:cs typeface="Montserrat"/>
                <a:sym typeface="Montserrat"/>
              </a:rPr>
              <a:t>Crecimiento </a:t>
            </a:r>
            <a:endParaRPr sz="1600">
              <a:solidFill>
                <a:schemeClr val="lt2"/>
              </a:solidFill>
              <a:latin typeface="Montserrat"/>
              <a:ea typeface="Montserrat"/>
              <a:cs typeface="Montserrat"/>
              <a:sym typeface="Montserrat"/>
            </a:endParaRPr>
          </a:p>
          <a:p>
            <a:pPr indent="0" lvl="0" marL="0" rtl="0" algn="l">
              <a:lnSpc>
                <a:spcPct val="150000"/>
              </a:lnSpc>
              <a:spcBef>
                <a:spcPts val="0"/>
              </a:spcBef>
              <a:spcAft>
                <a:spcPts val="0"/>
              </a:spcAft>
              <a:buNone/>
            </a:pPr>
            <a:r>
              <a:rPr lang="en" sz="1600">
                <a:solidFill>
                  <a:schemeClr val="lt2"/>
                </a:solidFill>
                <a:latin typeface="Montserrat"/>
                <a:ea typeface="Montserrat"/>
                <a:cs typeface="Montserrat"/>
                <a:sym typeface="Montserrat"/>
              </a:rPr>
              <a:t>y desarrollo</a:t>
            </a:r>
            <a:endParaRPr/>
          </a:p>
        </p:txBody>
      </p:sp>
      <p:sp>
        <p:nvSpPr>
          <p:cNvPr id="7058" name="Google Shape;7058;p230"/>
          <p:cNvSpPr txBox="1"/>
          <p:nvPr/>
        </p:nvSpPr>
        <p:spPr>
          <a:xfrm>
            <a:off x="3697575" y="1450525"/>
            <a:ext cx="5296500" cy="1662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lt2"/>
                </a:solidFill>
                <a:latin typeface="Montserrat"/>
                <a:ea typeface="Montserrat"/>
                <a:cs typeface="Montserrat"/>
                <a:sym typeface="Montserrat"/>
              </a:rPr>
              <a:t>→ Riqueza del lenguaje y alfabetización en el aula</a:t>
            </a:r>
            <a:endParaRPr sz="1600">
              <a:solidFill>
                <a:schemeClr val="lt2"/>
              </a:solidFill>
              <a:latin typeface="Montserrat"/>
              <a:ea typeface="Montserrat"/>
              <a:cs typeface="Montserrat"/>
              <a:sym typeface="Montserrat"/>
            </a:endParaRPr>
          </a:p>
          <a:p>
            <a:pPr indent="-171450" lvl="0" marL="171450" rtl="0" algn="l">
              <a:lnSpc>
                <a:spcPct val="100000"/>
              </a:lnSpc>
              <a:spcBef>
                <a:spcPts val="0"/>
              </a:spcBef>
              <a:spcAft>
                <a:spcPts val="0"/>
              </a:spcAft>
              <a:buNone/>
            </a:pPr>
            <a:r>
              <a:rPr lang="en" sz="1600">
                <a:solidFill>
                  <a:schemeClr val="lt2"/>
                </a:solidFill>
                <a:latin typeface="Montserrat"/>
                <a:ea typeface="Montserrat"/>
                <a:cs typeface="Montserrat"/>
                <a:sym typeface="Montserrat"/>
              </a:rPr>
              <a:t>→ Conocimientos y habilidades de los profesionales sobre alfabetización</a:t>
            </a:r>
            <a:endParaRPr sz="1600">
              <a:solidFill>
                <a:schemeClr val="lt2"/>
              </a:solidFill>
              <a:latin typeface="Montserrat"/>
              <a:ea typeface="Montserrat"/>
              <a:cs typeface="Montserrat"/>
              <a:sym typeface="Montserrat"/>
            </a:endParaRPr>
          </a:p>
          <a:p>
            <a:pPr indent="0" lvl="0" marL="0" rtl="0" algn="l">
              <a:spcBef>
                <a:spcPts val="0"/>
              </a:spcBef>
              <a:spcAft>
                <a:spcPts val="0"/>
              </a:spcAft>
              <a:buNone/>
            </a:pPr>
            <a:r>
              <a:rPr lang="en" sz="1600">
                <a:solidFill>
                  <a:schemeClr val="lt2"/>
                </a:solidFill>
                <a:latin typeface="Montserrat"/>
                <a:ea typeface="Montserrat"/>
                <a:cs typeface="Montserrat"/>
                <a:sym typeface="Montserrat"/>
              </a:rPr>
              <a:t>→ Implementación de currículos de alfabetización</a:t>
            </a:r>
            <a:endParaRPr sz="1600">
              <a:solidFill>
                <a:schemeClr val="lt2"/>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600">
                <a:solidFill>
                  <a:schemeClr val="lt2"/>
                </a:solidFill>
                <a:latin typeface="Montserrat"/>
                <a:ea typeface="Montserrat"/>
                <a:cs typeface="Montserrat"/>
                <a:sym typeface="Montserrat"/>
              </a:rPr>
              <a:t>→ </a:t>
            </a:r>
            <a:r>
              <a:rPr b="1" lang="en" sz="1600">
                <a:solidFill>
                  <a:schemeClr val="lt2"/>
                </a:solidFill>
                <a:latin typeface="Montserrat"/>
                <a:ea typeface="Montserrat"/>
                <a:cs typeface="Montserrat"/>
                <a:sym typeface="Montserrat"/>
              </a:rPr>
              <a:t>Grado de alfabetización en el hogar</a:t>
            </a:r>
            <a:endParaRPr b="1" sz="1600">
              <a:solidFill>
                <a:schemeClr val="lt2"/>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600">
                <a:solidFill>
                  <a:schemeClr val="lt2"/>
                </a:solidFill>
                <a:latin typeface="Montserrat"/>
                <a:ea typeface="Montserrat"/>
                <a:cs typeface="Montserrat"/>
                <a:sym typeface="Montserrat"/>
              </a:rPr>
              <a:t>→ </a:t>
            </a:r>
            <a:r>
              <a:rPr b="1" lang="en" sz="1600">
                <a:solidFill>
                  <a:schemeClr val="lt2"/>
                </a:solidFill>
                <a:latin typeface="Montserrat"/>
                <a:ea typeface="Montserrat"/>
                <a:cs typeface="Montserrat"/>
                <a:sym typeface="Montserrat"/>
              </a:rPr>
              <a:t>Calidad de lectura compartida de cuentos</a:t>
            </a:r>
            <a:endParaRPr b="1" sz="1600">
              <a:solidFill>
                <a:schemeClr val="lt2"/>
              </a:solidFill>
              <a:latin typeface="Montserrat"/>
              <a:ea typeface="Montserrat"/>
              <a:cs typeface="Montserrat"/>
              <a:sym typeface="Montserrat"/>
            </a:endParaRPr>
          </a:p>
        </p:txBody>
      </p:sp>
      <p:sp>
        <p:nvSpPr>
          <p:cNvPr id="7059" name="Google Shape;7059;p230"/>
          <p:cNvSpPr txBox="1"/>
          <p:nvPr/>
        </p:nvSpPr>
        <p:spPr>
          <a:xfrm>
            <a:off x="3697575" y="3124525"/>
            <a:ext cx="54465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lt2"/>
                </a:solidFill>
                <a:latin typeface="Montserrat"/>
                <a:ea typeface="Montserrat"/>
                <a:cs typeface="Montserrat"/>
                <a:sym typeface="Montserrat"/>
              </a:rPr>
              <a:t>→ Conciencia fonológica y denominación rápida</a:t>
            </a:r>
            <a:endParaRPr sz="1600">
              <a:solidFill>
                <a:schemeClr val="lt2"/>
              </a:solidFill>
              <a:latin typeface="Montserrat"/>
              <a:ea typeface="Montserrat"/>
              <a:cs typeface="Montserrat"/>
              <a:sym typeface="Montserrat"/>
            </a:endParaRPr>
          </a:p>
          <a:p>
            <a:pPr indent="-171450" lvl="0" marL="171450" rtl="0" algn="l">
              <a:spcBef>
                <a:spcPts val="0"/>
              </a:spcBef>
              <a:spcAft>
                <a:spcPts val="0"/>
              </a:spcAft>
              <a:buNone/>
            </a:pPr>
            <a:r>
              <a:rPr lang="en" sz="1600">
                <a:solidFill>
                  <a:schemeClr val="lt2"/>
                </a:solidFill>
                <a:latin typeface="Montserrat"/>
                <a:ea typeface="Montserrat"/>
                <a:cs typeface="Montserrat"/>
                <a:sym typeface="Montserrat"/>
              </a:rPr>
              <a:t>→ Conocimiento y familiarización con la palabra impresa</a:t>
            </a:r>
            <a:endParaRPr sz="1600">
              <a:solidFill>
                <a:schemeClr val="lt2"/>
              </a:solidFill>
              <a:latin typeface="Montserrat"/>
              <a:ea typeface="Montserrat"/>
              <a:cs typeface="Montserrat"/>
              <a:sym typeface="Montserrat"/>
            </a:endParaRPr>
          </a:p>
          <a:p>
            <a:pPr indent="0" lvl="0" marL="0" rtl="0" algn="l">
              <a:spcBef>
                <a:spcPts val="0"/>
              </a:spcBef>
              <a:spcAft>
                <a:spcPts val="0"/>
              </a:spcAft>
              <a:buNone/>
            </a:pPr>
            <a:r>
              <a:rPr lang="en" sz="1600">
                <a:solidFill>
                  <a:schemeClr val="lt2"/>
                </a:solidFill>
                <a:latin typeface="Montserrat"/>
                <a:ea typeface="Montserrat"/>
                <a:cs typeface="Montserrat"/>
                <a:sym typeface="Montserrat"/>
              </a:rPr>
              <a:t>→ Desarrollo del discurso narrativo</a:t>
            </a:r>
            <a:endParaRPr sz="1600">
              <a:solidFill>
                <a:schemeClr val="lt2"/>
              </a:solidFill>
              <a:latin typeface="Montserrat"/>
              <a:ea typeface="Montserrat"/>
              <a:cs typeface="Montserrat"/>
              <a:sym typeface="Montserrat"/>
            </a:endParaRPr>
          </a:p>
          <a:p>
            <a:pPr indent="0" lvl="0" marL="0" rtl="0" algn="l">
              <a:spcBef>
                <a:spcPts val="0"/>
              </a:spcBef>
              <a:spcAft>
                <a:spcPts val="0"/>
              </a:spcAft>
              <a:buNone/>
            </a:pPr>
            <a:r>
              <a:rPr lang="en" sz="1600">
                <a:solidFill>
                  <a:schemeClr val="lt2"/>
                </a:solidFill>
                <a:latin typeface="Montserrat"/>
                <a:ea typeface="Montserrat"/>
                <a:cs typeface="Montserrat"/>
                <a:sym typeface="Montserrat"/>
              </a:rPr>
              <a:t>→ Desarrollo del vocabulario</a:t>
            </a:r>
            <a:endParaRPr sz="1600">
              <a:solidFill>
                <a:schemeClr val="lt2"/>
              </a:solidFill>
              <a:latin typeface="Montserrat"/>
              <a:ea typeface="Montserrat"/>
              <a:cs typeface="Montserrat"/>
              <a:sym typeface="Montserrat"/>
            </a:endParaRPr>
          </a:p>
          <a:p>
            <a:pPr indent="0" lvl="0" marL="0" rtl="0" algn="l">
              <a:spcBef>
                <a:spcPts val="0"/>
              </a:spcBef>
              <a:spcAft>
                <a:spcPts val="0"/>
              </a:spcAft>
              <a:buNone/>
            </a:pPr>
            <a:r>
              <a:rPr lang="en" sz="1600">
                <a:solidFill>
                  <a:schemeClr val="lt2"/>
                </a:solidFill>
                <a:latin typeface="Montserrat"/>
                <a:ea typeface="Montserrat"/>
                <a:cs typeface="Montserrat"/>
                <a:sym typeface="Montserrat"/>
              </a:rPr>
              <a:t>→ Motivación y orientación para la alfabetización</a:t>
            </a:r>
            <a:endParaRPr sz="1600">
              <a:solidFill>
                <a:schemeClr val="lt2"/>
              </a:solidFill>
              <a:latin typeface="Montserrat"/>
              <a:ea typeface="Montserrat"/>
              <a:cs typeface="Montserrat"/>
              <a:sym typeface="Montserrat"/>
            </a:endParaRPr>
          </a:p>
        </p:txBody>
      </p:sp>
      <p:sp>
        <p:nvSpPr>
          <p:cNvPr id="7060" name="Google Shape;7060;p230"/>
          <p:cNvSpPr/>
          <p:nvPr/>
        </p:nvSpPr>
        <p:spPr>
          <a:xfrm>
            <a:off x="3534800" y="1512250"/>
            <a:ext cx="164100" cy="1513500"/>
          </a:xfrm>
          <a:prstGeom prst="leftBrace">
            <a:avLst>
              <a:gd fmla="val 50000" name="adj1"/>
              <a:gd fmla="val 50000" name="adj2"/>
            </a:avLst>
          </a:prstGeom>
          <a:no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1" name="Google Shape;7061;p230"/>
          <p:cNvSpPr/>
          <p:nvPr/>
        </p:nvSpPr>
        <p:spPr>
          <a:xfrm>
            <a:off x="3534800" y="3198925"/>
            <a:ext cx="164100" cy="1513500"/>
          </a:xfrm>
          <a:prstGeom prst="leftBrace">
            <a:avLst>
              <a:gd fmla="val 50000" name="adj1"/>
              <a:gd fmla="val 50000" name="adj2"/>
            </a:avLst>
          </a:prstGeom>
          <a:no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2" name="Google Shape;7062;p230"/>
          <p:cNvSpPr/>
          <p:nvPr/>
        </p:nvSpPr>
        <p:spPr>
          <a:xfrm>
            <a:off x="1985751" y="1856321"/>
            <a:ext cx="1639550" cy="1036900"/>
          </a:xfrm>
          <a:custGeom>
            <a:rect b="b" l="l" r="r" t="t"/>
            <a:pathLst>
              <a:path extrusionOk="0" h="41476" w="65582">
                <a:moveTo>
                  <a:pt x="30006" y="164"/>
                </a:moveTo>
                <a:cubicBezTo>
                  <a:pt x="20740" y="821"/>
                  <a:pt x="10745" y="5928"/>
                  <a:pt x="5930" y="10232"/>
                </a:cubicBezTo>
                <a:cubicBezTo>
                  <a:pt x="1115" y="14537"/>
                  <a:pt x="-1584" y="21103"/>
                  <a:pt x="1115" y="25991"/>
                </a:cubicBezTo>
                <a:cubicBezTo>
                  <a:pt x="3815" y="30879"/>
                  <a:pt x="13372" y="37956"/>
                  <a:pt x="22127" y="39561"/>
                </a:cubicBezTo>
                <a:cubicBezTo>
                  <a:pt x="30882" y="41166"/>
                  <a:pt x="47151" y="37591"/>
                  <a:pt x="53644" y="35621"/>
                </a:cubicBezTo>
                <a:cubicBezTo>
                  <a:pt x="60137" y="33651"/>
                  <a:pt x="59919" y="31828"/>
                  <a:pt x="61086" y="27742"/>
                </a:cubicBezTo>
                <a:cubicBezTo>
                  <a:pt x="62253" y="23656"/>
                  <a:pt x="67214" y="15412"/>
                  <a:pt x="60648" y="11107"/>
                </a:cubicBezTo>
                <a:cubicBezTo>
                  <a:pt x="54082" y="6803"/>
                  <a:pt x="31174" y="2353"/>
                  <a:pt x="21689" y="1915"/>
                </a:cubicBezTo>
                <a:cubicBezTo>
                  <a:pt x="12205" y="1477"/>
                  <a:pt x="7243" y="4541"/>
                  <a:pt x="3741" y="8481"/>
                </a:cubicBezTo>
                <a:cubicBezTo>
                  <a:pt x="239" y="12421"/>
                  <a:pt x="-563" y="20154"/>
                  <a:pt x="677" y="25553"/>
                </a:cubicBezTo>
                <a:cubicBezTo>
                  <a:pt x="1917" y="30952"/>
                  <a:pt x="2501" y="38977"/>
                  <a:pt x="11183" y="40874"/>
                </a:cubicBezTo>
                <a:cubicBezTo>
                  <a:pt x="19865" y="42771"/>
                  <a:pt x="43941" y="39123"/>
                  <a:pt x="52769" y="36934"/>
                </a:cubicBezTo>
                <a:cubicBezTo>
                  <a:pt x="61597" y="34745"/>
                  <a:pt x="62691" y="32849"/>
                  <a:pt x="64150" y="27742"/>
                </a:cubicBezTo>
                <a:cubicBezTo>
                  <a:pt x="65609" y="22635"/>
                  <a:pt x="67215" y="10888"/>
                  <a:pt x="61524" y="6292"/>
                </a:cubicBezTo>
                <a:cubicBezTo>
                  <a:pt x="55833" y="1696"/>
                  <a:pt x="39272" y="-493"/>
                  <a:pt x="30006" y="164"/>
                </a:cubicBezTo>
                <a:close/>
              </a:path>
            </a:pathLst>
          </a:custGeom>
          <a:noFill/>
          <a:ln cap="flat" cmpd="sng" w="19050">
            <a:solidFill>
              <a:schemeClr val="accent2"/>
            </a:solidFill>
            <a:prstDash val="solid"/>
            <a:round/>
            <a:headEnd len="med" w="med" type="none"/>
            <a:tailEnd len="med" w="med" type="none"/>
          </a:ln>
        </p:spPr>
      </p:sp>
      <p:sp>
        <p:nvSpPr>
          <p:cNvPr id="7063" name="Google Shape;7063;p230"/>
          <p:cNvSpPr txBox="1"/>
          <p:nvPr/>
        </p:nvSpPr>
        <p:spPr>
          <a:xfrm>
            <a:off x="641100" y="4874725"/>
            <a:ext cx="7861800" cy="323100"/>
          </a:xfrm>
          <a:prstGeom prst="rect">
            <a:avLst/>
          </a:prstGeom>
          <a:noFill/>
          <a:ln>
            <a:noFill/>
          </a:ln>
        </p:spPr>
        <p:txBody>
          <a:bodyPr anchorCtr="0" anchor="t" bIns="91425" lIns="91425" spcFirstLastPara="1" rIns="91425" wrap="square" tIns="91425">
            <a:spAutoFit/>
          </a:bodyPr>
          <a:lstStyle/>
          <a:p>
            <a:pPr indent="-406400" lvl="0" marL="406400" rtl="0" algn="ctr">
              <a:lnSpc>
                <a:spcPct val="150000"/>
              </a:lnSpc>
              <a:spcBef>
                <a:spcPts val="0"/>
              </a:spcBef>
              <a:spcAft>
                <a:spcPts val="0"/>
              </a:spcAft>
              <a:buNone/>
            </a:pPr>
            <a:r>
              <a:rPr lang="en" sz="900">
                <a:latin typeface="Montserrat Light"/>
                <a:ea typeface="Montserrat Light"/>
                <a:cs typeface="Montserrat Light"/>
                <a:sym typeface="Montserrat Light"/>
              </a:rPr>
              <a:t>Pence, K. L. (2007). </a:t>
            </a:r>
            <a:r>
              <a:rPr i="1" lang="en" sz="900">
                <a:latin typeface="Montserrat Light"/>
                <a:ea typeface="Montserrat Light"/>
                <a:cs typeface="Montserrat Light"/>
                <a:sym typeface="Montserrat Light"/>
              </a:rPr>
              <a:t>Assessment in Emergent Literacy.</a:t>
            </a:r>
            <a:r>
              <a:rPr lang="en" sz="900">
                <a:latin typeface="Montserrat Light"/>
                <a:ea typeface="Montserrat Light"/>
                <a:cs typeface="Montserrat Light"/>
                <a:sym typeface="Montserrat Light"/>
              </a:rPr>
              <a:t> Plural Publishing.</a:t>
            </a:r>
            <a:endParaRPr sz="900">
              <a:latin typeface="Montserrat Light"/>
              <a:ea typeface="Montserrat Light"/>
              <a:cs typeface="Montserrat Light"/>
              <a:sym typeface="Montserrat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62"/>
                                        </p:tgtEl>
                                        <p:attrNameLst>
                                          <p:attrName>style.visibility</p:attrName>
                                        </p:attrNameLst>
                                      </p:cBhvr>
                                      <p:to>
                                        <p:strVal val="visible"/>
                                      </p:to>
                                    </p:set>
                                    <p:animEffect filter="fade" transition="in">
                                      <p:cBhvr>
                                        <p:cTn dur="1000"/>
                                        <p:tgtEl>
                                          <p:spTgt spid="7062"/>
                                        </p:tgtEl>
                                      </p:cBhvr>
                                    </p:animEffect>
                                  </p:childTnLst>
                                </p:cTn>
                              </p:par>
                              <p:par>
                                <p:cTn fill="hold" nodeType="withEffect" presetClass="exit" presetID="1" presetSubtype="0">
                                  <p:stCondLst>
                                    <p:cond delay="0"/>
                                  </p:stCondLst>
                                  <p:childTnLst>
                                    <p:set>
                                      <p:cBhvr>
                                        <p:cTn dur="1" fill="hold">
                                          <p:stCondLst>
                                            <p:cond delay="1000"/>
                                          </p:stCondLst>
                                        </p:cTn>
                                        <p:tgtEl>
                                          <p:spTgt spid="705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7" name="Shape 7067"/>
        <p:cNvGrpSpPr/>
        <p:nvPr/>
      </p:nvGrpSpPr>
      <p:grpSpPr>
        <a:xfrm>
          <a:off x="0" y="0"/>
          <a:ext cx="0" cy="0"/>
          <a:chOff x="0" y="0"/>
          <a:chExt cx="0" cy="0"/>
        </a:xfrm>
      </p:grpSpPr>
      <p:sp>
        <p:nvSpPr>
          <p:cNvPr id="7068" name="Google Shape;7068;p231"/>
          <p:cNvSpPr/>
          <p:nvPr/>
        </p:nvSpPr>
        <p:spPr>
          <a:xfrm rot="354368">
            <a:off x="2622632" y="3423297"/>
            <a:ext cx="2050617" cy="1122684"/>
          </a:xfrm>
          <a:custGeom>
            <a:rect b="b" l="l" r="r" t="t"/>
            <a:pathLst>
              <a:path extrusionOk="0" h="44907" w="82024">
                <a:moveTo>
                  <a:pt x="28947" y="1040"/>
                </a:moveTo>
                <a:cubicBezTo>
                  <a:pt x="17201" y="2864"/>
                  <a:pt x="3631" y="6657"/>
                  <a:pt x="931" y="13734"/>
                </a:cubicBezTo>
                <a:cubicBezTo>
                  <a:pt x="-1768" y="20811"/>
                  <a:pt x="1442" y="39488"/>
                  <a:pt x="12750" y="43501"/>
                </a:cubicBezTo>
                <a:cubicBezTo>
                  <a:pt x="24058" y="47514"/>
                  <a:pt x="57254" y="42042"/>
                  <a:pt x="68781" y="37810"/>
                </a:cubicBezTo>
                <a:cubicBezTo>
                  <a:pt x="80308" y="33579"/>
                  <a:pt x="81476" y="23949"/>
                  <a:pt x="81914" y="18112"/>
                </a:cubicBezTo>
                <a:cubicBezTo>
                  <a:pt x="82352" y="12276"/>
                  <a:pt x="80236" y="5636"/>
                  <a:pt x="71408" y="2791"/>
                </a:cubicBezTo>
                <a:cubicBezTo>
                  <a:pt x="62580" y="-54"/>
                  <a:pt x="40693" y="-784"/>
                  <a:pt x="28947" y="1040"/>
                </a:cubicBezTo>
                <a:close/>
              </a:path>
            </a:pathLst>
          </a:custGeom>
          <a:solidFill>
            <a:srgbClr val="AFD1D3">
              <a:alpha val="71630"/>
            </a:srgbClr>
          </a:solidFill>
          <a:ln cap="flat" cmpd="sng" w="9525">
            <a:solidFill>
              <a:schemeClr val="accent2"/>
            </a:solidFill>
            <a:prstDash val="solid"/>
            <a:round/>
            <a:headEnd len="med" w="med" type="none"/>
            <a:tailEnd len="med" w="med" type="none"/>
          </a:ln>
        </p:spPr>
      </p:sp>
      <p:sp>
        <p:nvSpPr>
          <p:cNvPr id="7069" name="Google Shape;7069;p231"/>
          <p:cNvSpPr txBox="1"/>
          <p:nvPr/>
        </p:nvSpPr>
        <p:spPr>
          <a:xfrm>
            <a:off x="2820525" y="3722000"/>
            <a:ext cx="1695000" cy="431100"/>
          </a:xfrm>
          <a:prstGeom prst="rect">
            <a:avLst/>
          </a:prstGeom>
          <a:noFill/>
          <a:ln>
            <a:noFill/>
          </a:ln>
        </p:spPr>
        <p:txBody>
          <a:bodyPr anchorCtr="0" anchor="t" bIns="91425" lIns="91425" spcFirstLastPara="1" rIns="91425" wrap="square" tIns="91425">
            <a:spAutoFit/>
          </a:bodyPr>
          <a:lstStyle/>
          <a:p>
            <a:pPr indent="-171450" lvl="0" marL="171450" rtl="0" algn="ctr">
              <a:spcBef>
                <a:spcPts val="0"/>
              </a:spcBef>
              <a:spcAft>
                <a:spcPts val="0"/>
              </a:spcAft>
              <a:buNone/>
            </a:pPr>
            <a:r>
              <a:rPr lang="en" sz="1600">
                <a:solidFill>
                  <a:schemeClr val="lt2"/>
                </a:solidFill>
                <a:latin typeface="Montserrat"/>
                <a:ea typeface="Montserrat"/>
                <a:cs typeface="Montserrat"/>
                <a:sym typeface="Montserrat"/>
              </a:rPr>
              <a:t>Cuestionarios</a:t>
            </a:r>
            <a:endParaRPr/>
          </a:p>
        </p:txBody>
      </p:sp>
      <p:sp>
        <p:nvSpPr>
          <p:cNvPr id="7070" name="Google Shape;7070;p231"/>
          <p:cNvSpPr/>
          <p:nvPr/>
        </p:nvSpPr>
        <p:spPr>
          <a:xfrm rot="-10181678">
            <a:off x="4458263" y="3376187"/>
            <a:ext cx="2050666" cy="1122711"/>
          </a:xfrm>
          <a:custGeom>
            <a:rect b="b" l="l" r="r" t="t"/>
            <a:pathLst>
              <a:path extrusionOk="0" h="44907" w="82024">
                <a:moveTo>
                  <a:pt x="28947" y="1040"/>
                </a:moveTo>
                <a:cubicBezTo>
                  <a:pt x="17201" y="2864"/>
                  <a:pt x="3631" y="6657"/>
                  <a:pt x="931" y="13734"/>
                </a:cubicBezTo>
                <a:cubicBezTo>
                  <a:pt x="-1768" y="20811"/>
                  <a:pt x="1442" y="39488"/>
                  <a:pt x="12750" y="43501"/>
                </a:cubicBezTo>
                <a:cubicBezTo>
                  <a:pt x="24058" y="47514"/>
                  <a:pt x="57254" y="42042"/>
                  <a:pt x="68781" y="37810"/>
                </a:cubicBezTo>
                <a:cubicBezTo>
                  <a:pt x="80308" y="33579"/>
                  <a:pt x="81476" y="23949"/>
                  <a:pt x="81914" y="18112"/>
                </a:cubicBezTo>
                <a:cubicBezTo>
                  <a:pt x="82352" y="12276"/>
                  <a:pt x="80236" y="5636"/>
                  <a:pt x="71408" y="2791"/>
                </a:cubicBezTo>
                <a:cubicBezTo>
                  <a:pt x="62580" y="-54"/>
                  <a:pt x="40693" y="-784"/>
                  <a:pt x="28947" y="1040"/>
                </a:cubicBezTo>
                <a:close/>
              </a:path>
            </a:pathLst>
          </a:custGeom>
          <a:solidFill>
            <a:srgbClr val="79B4B7">
              <a:alpha val="67440"/>
            </a:srgbClr>
          </a:solidFill>
          <a:ln cap="flat" cmpd="sng" w="9525">
            <a:solidFill>
              <a:schemeClr val="accent3"/>
            </a:solidFill>
            <a:prstDash val="solid"/>
            <a:round/>
            <a:headEnd len="med" w="med" type="none"/>
            <a:tailEnd len="med" w="med" type="none"/>
          </a:ln>
        </p:spPr>
      </p:sp>
      <p:sp>
        <p:nvSpPr>
          <p:cNvPr id="7071" name="Google Shape;7071;p231"/>
          <p:cNvSpPr txBox="1"/>
          <p:nvPr>
            <p:ph type="title"/>
          </p:nvPr>
        </p:nvSpPr>
        <p:spPr>
          <a:xfrm>
            <a:off x="709675" y="547100"/>
            <a:ext cx="8010600" cy="429900"/>
          </a:xfrm>
          <a:prstGeom prst="rect">
            <a:avLst/>
          </a:prstGeom>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en"/>
              <a:t>Experiencias de alfabetización en el hogar </a:t>
            </a:r>
            <a:endParaRPr/>
          </a:p>
          <a:p>
            <a:pPr indent="0" lvl="0" marL="0" rtl="0" algn="ctr">
              <a:lnSpc>
                <a:spcPct val="80000"/>
              </a:lnSpc>
              <a:spcBef>
                <a:spcPts val="0"/>
              </a:spcBef>
              <a:spcAft>
                <a:spcPts val="0"/>
              </a:spcAft>
              <a:buNone/>
            </a:pPr>
            <a:r>
              <a:rPr lang="en" sz="2400"/>
              <a:t>en familias de niños y niñas con discapacidad intelectual</a:t>
            </a:r>
            <a:endParaRPr sz="2400"/>
          </a:p>
        </p:txBody>
      </p:sp>
      <p:sp>
        <p:nvSpPr>
          <p:cNvPr id="7072" name="Google Shape;7072;p231"/>
          <p:cNvSpPr/>
          <p:nvPr/>
        </p:nvSpPr>
        <p:spPr>
          <a:xfrm>
            <a:off x="209175" y="110750"/>
            <a:ext cx="726000" cy="6891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73" name="Google Shape;7073;p231"/>
          <p:cNvPicPr preferRelativeResize="0"/>
          <p:nvPr/>
        </p:nvPicPr>
        <p:blipFill>
          <a:blip r:embed="rId3">
            <a:alphaModFix/>
          </a:blip>
          <a:stretch>
            <a:fillRect/>
          </a:stretch>
        </p:blipFill>
        <p:spPr>
          <a:xfrm>
            <a:off x="0" y="0"/>
            <a:ext cx="918775" cy="602950"/>
          </a:xfrm>
          <a:prstGeom prst="rect">
            <a:avLst/>
          </a:prstGeom>
          <a:noFill/>
          <a:ln>
            <a:noFill/>
          </a:ln>
        </p:spPr>
      </p:pic>
      <p:sp>
        <p:nvSpPr>
          <p:cNvPr id="7074" name="Google Shape;7074;p231"/>
          <p:cNvSpPr txBox="1"/>
          <p:nvPr/>
        </p:nvSpPr>
        <p:spPr>
          <a:xfrm>
            <a:off x="4725575" y="3722000"/>
            <a:ext cx="1695000" cy="431100"/>
          </a:xfrm>
          <a:prstGeom prst="rect">
            <a:avLst/>
          </a:prstGeom>
          <a:noFill/>
          <a:ln>
            <a:noFill/>
          </a:ln>
        </p:spPr>
        <p:txBody>
          <a:bodyPr anchorCtr="0" anchor="t" bIns="91425" lIns="91425" spcFirstLastPara="1" rIns="91425" wrap="square" tIns="91425">
            <a:spAutoFit/>
          </a:bodyPr>
          <a:lstStyle/>
          <a:p>
            <a:pPr indent="-171450" lvl="0" marL="171450" rtl="0" algn="ctr">
              <a:spcBef>
                <a:spcPts val="0"/>
              </a:spcBef>
              <a:spcAft>
                <a:spcPts val="0"/>
              </a:spcAft>
              <a:buNone/>
            </a:pPr>
            <a:r>
              <a:rPr lang="en" sz="1600">
                <a:solidFill>
                  <a:schemeClr val="lt2"/>
                </a:solidFill>
                <a:latin typeface="Montserrat"/>
                <a:ea typeface="Montserrat"/>
                <a:cs typeface="Montserrat"/>
                <a:sym typeface="Montserrat"/>
              </a:rPr>
              <a:t>Entrevistas</a:t>
            </a:r>
            <a:endParaRPr/>
          </a:p>
        </p:txBody>
      </p:sp>
      <p:sp>
        <p:nvSpPr>
          <p:cNvPr id="7075" name="Google Shape;7075;p231"/>
          <p:cNvSpPr txBox="1"/>
          <p:nvPr/>
        </p:nvSpPr>
        <p:spPr>
          <a:xfrm>
            <a:off x="566700" y="1334025"/>
            <a:ext cx="8010600" cy="21702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en">
                <a:latin typeface="Montserrat"/>
                <a:ea typeface="Montserrat"/>
                <a:cs typeface="Montserrat"/>
                <a:sym typeface="Montserrat"/>
              </a:rPr>
              <a:t>Levy et al. (2006) compararon las habilidades de alfabetización temprana (conciencia fonológica y conocimiento de la palabra escrita) con las experiencias de alfabetización en el hogar que padres y madres indicaban tener. </a:t>
            </a:r>
            <a:endParaRPr>
              <a:latin typeface="Montserrat"/>
              <a:ea typeface="Montserrat"/>
              <a:cs typeface="Montserrat"/>
              <a:sym typeface="Montserrat"/>
            </a:endParaRPr>
          </a:p>
          <a:p>
            <a:pPr indent="-228600" lvl="0" marL="228600" rtl="0" algn="just">
              <a:lnSpc>
                <a:spcPct val="150000"/>
              </a:lnSpc>
              <a:spcBef>
                <a:spcPts val="1200"/>
              </a:spcBef>
              <a:spcAft>
                <a:spcPts val="1200"/>
              </a:spcAft>
              <a:buNone/>
            </a:pPr>
            <a:r>
              <a:rPr lang="en">
                <a:latin typeface="Montserrat"/>
                <a:ea typeface="Montserrat"/>
                <a:cs typeface="Montserrat"/>
                <a:sym typeface="Montserrat"/>
              </a:rPr>
              <a:t>→ La participación de los padres en actividades de lectoescritura con sus hijos en el hogar es un </a:t>
            </a:r>
            <a:r>
              <a:rPr b="1" lang="en">
                <a:latin typeface="Montserrat"/>
                <a:ea typeface="Montserrat"/>
                <a:cs typeface="Montserrat"/>
                <a:sym typeface="Montserrat"/>
              </a:rPr>
              <a:t>predictor</a:t>
            </a:r>
            <a:r>
              <a:rPr lang="en">
                <a:latin typeface="Montserrat"/>
                <a:ea typeface="Montserrat"/>
                <a:cs typeface="Montserrat"/>
                <a:sym typeface="Montserrat"/>
              </a:rPr>
              <a:t> consistente para el desarrollo de habilidades de alfabetización emergentes.</a:t>
            </a:r>
            <a:endParaRPr>
              <a:latin typeface="Montserrat"/>
              <a:ea typeface="Montserrat"/>
              <a:cs typeface="Montserrat"/>
              <a:sym typeface="Montserrat"/>
            </a:endParaRPr>
          </a:p>
        </p:txBody>
      </p:sp>
      <p:sp>
        <p:nvSpPr>
          <p:cNvPr id="7076" name="Google Shape;7076;p231"/>
          <p:cNvSpPr txBox="1"/>
          <p:nvPr/>
        </p:nvSpPr>
        <p:spPr>
          <a:xfrm>
            <a:off x="719025" y="4736975"/>
            <a:ext cx="7861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212121"/>
                </a:solidFill>
                <a:latin typeface="Montserrat Light"/>
                <a:ea typeface="Montserrat Light"/>
                <a:cs typeface="Montserrat Light"/>
                <a:sym typeface="Montserrat Light"/>
              </a:rPr>
              <a:t>Levy, B. A., Gong, Z., Hessels, S., Evans, M. A., &amp; Jared, D. (2006). Understanding print: early reading development and the contributions of home literacy experiences. </a:t>
            </a:r>
            <a:r>
              <a:rPr i="1" lang="en" sz="900">
                <a:solidFill>
                  <a:srgbClr val="212121"/>
                </a:solidFill>
                <a:latin typeface="Montserrat Light"/>
                <a:ea typeface="Montserrat Light"/>
                <a:cs typeface="Montserrat Light"/>
                <a:sym typeface="Montserrat Light"/>
              </a:rPr>
              <a:t>Journal of experimental child psychology</a:t>
            </a:r>
            <a:r>
              <a:rPr lang="en" sz="900">
                <a:solidFill>
                  <a:srgbClr val="212121"/>
                </a:solidFill>
                <a:latin typeface="Montserrat Light"/>
                <a:ea typeface="Montserrat Light"/>
                <a:cs typeface="Montserrat Light"/>
                <a:sym typeface="Montserrat Light"/>
              </a:rPr>
              <a:t>, </a:t>
            </a:r>
            <a:r>
              <a:rPr i="1" lang="en" sz="900">
                <a:solidFill>
                  <a:srgbClr val="212121"/>
                </a:solidFill>
                <a:latin typeface="Montserrat Light"/>
                <a:ea typeface="Montserrat Light"/>
                <a:cs typeface="Montserrat Light"/>
                <a:sym typeface="Montserrat Light"/>
              </a:rPr>
              <a:t>93</a:t>
            </a:r>
            <a:r>
              <a:rPr lang="en" sz="900">
                <a:solidFill>
                  <a:srgbClr val="212121"/>
                </a:solidFill>
                <a:latin typeface="Montserrat Light"/>
                <a:ea typeface="Montserrat Light"/>
                <a:cs typeface="Montserrat Light"/>
                <a:sym typeface="Montserrat Light"/>
              </a:rPr>
              <a:t>(1), 63–93. </a:t>
            </a:r>
            <a:r>
              <a:rPr lang="en" sz="900" u="sng">
                <a:solidFill>
                  <a:schemeClr val="hlink"/>
                </a:solidFill>
                <a:latin typeface="Montserrat Light"/>
                <a:ea typeface="Montserrat Light"/>
                <a:cs typeface="Montserrat Light"/>
                <a:sym typeface="Montserrat Light"/>
                <a:hlinkClick r:id="rId4"/>
              </a:rPr>
              <a:t>https://doi.org/10.1016/j.jecp.2005.07.</a:t>
            </a:r>
            <a:r>
              <a:rPr lang="en" sz="900" u="sng">
                <a:solidFill>
                  <a:schemeClr val="hlink"/>
                </a:solidFill>
                <a:latin typeface="Montserrat Light"/>
                <a:ea typeface="Montserrat Light"/>
                <a:cs typeface="Montserrat Light"/>
                <a:sym typeface="Montserrat Light"/>
                <a:hlinkClick r:id="rId5"/>
              </a:rPr>
              <a:t>003</a:t>
            </a:r>
            <a:endParaRPr sz="900">
              <a:solidFill>
                <a:srgbClr val="212121"/>
              </a:solidFill>
              <a:latin typeface="Montserrat Light"/>
              <a:ea typeface="Montserrat Light"/>
              <a:cs typeface="Montserrat Light"/>
              <a:sym typeface="Montserrat Light"/>
            </a:endParaRPr>
          </a:p>
          <a:p>
            <a:pPr indent="0" lvl="0" marL="0" rtl="0" algn="l">
              <a:spcBef>
                <a:spcPts val="0"/>
              </a:spcBef>
              <a:spcAft>
                <a:spcPts val="0"/>
              </a:spcAft>
              <a:buNone/>
            </a:pPr>
            <a:r>
              <a:t/>
            </a:r>
            <a:endParaRPr sz="900">
              <a:solidFill>
                <a:srgbClr val="212121"/>
              </a:solidFill>
              <a:latin typeface="Montserrat Light"/>
              <a:ea typeface="Montserrat Light"/>
              <a:cs typeface="Montserrat Light"/>
              <a:sym typeface="Montserrat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0" name="Shape 5010"/>
        <p:cNvGrpSpPr/>
        <p:nvPr/>
      </p:nvGrpSpPr>
      <p:grpSpPr>
        <a:xfrm>
          <a:off x="0" y="0"/>
          <a:ext cx="0" cy="0"/>
          <a:chOff x="0" y="0"/>
          <a:chExt cx="0" cy="0"/>
        </a:xfrm>
      </p:grpSpPr>
      <p:grpSp>
        <p:nvGrpSpPr>
          <p:cNvPr id="5011" name="Google Shape;5011;p124"/>
          <p:cNvGrpSpPr/>
          <p:nvPr/>
        </p:nvGrpSpPr>
        <p:grpSpPr>
          <a:xfrm rot="10800000">
            <a:off x="7156476" y="-412239"/>
            <a:ext cx="2852478" cy="6060589"/>
            <a:chOff x="-549504" y="-274764"/>
            <a:chExt cx="2852478" cy="6060589"/>
          </a:xfrm>
        </p:grpSpPr>
        <p:sp>
          <p:nvSpPr>
            <p:cNvPr id="5012" name="Google Shape;5012;p124"/>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013" name="Google Shape;5013;p124"/>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014" name="Google Shape;5014;p124"/>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5015" name="Google Shape;5015;p124"/>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5016" name="Google Shape;5016;p124"/>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5017" name="Google Shape;5017;p124"/>
          <p:cNvSpPr txBox="1"/>
          <p:nvPr>
            <p:ph idx="3" type="subTitle"/>
          </p:nvPr>
        </p:nvSpPr>
        <p:spPr>
          <a:xfrm>
            <a:off x="3635475" y="28649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Proyectos Innova-Docencia</a:t>
            </a:r>
            <a:endParaRPr/>
          </a:p>
          <a:p>
            <a:pPr indent="0" lvl="0" marL="0" rtl="0" algn="l">
              <a:spcBef>
                <a:spcPts val="0"/>
              </a:spcBef>
              <a:spcAft>
                <a:spcPts val="0"/>
              </a:spcAft>
              <a:buNone/>
            </a:pPr>
            <a:r>
              <a:rPr lang="en"/>
              <a:t>     Proyectos del Observatorio del Estudiante</a:t>
            </a:r>
            <a:endParaRPr/>
          </a:p>
          <a:p>
            <a:pPr indent="0" lvl="0" marL="0" rtl="0" algn="l">
              <a:spcBef>
                <a:spcPts val="0"/>
              </a:spcBef>
              <a:spcAft>
                <a:spcPts val="0"/>
              </a:spcAft>
              <a:buNone/>
            </a:pPr>
            <a:r>
              <a:rPr lang="en"/>
              <a:t>     Proyectos I+D+i</a:t>
            </a:r>
            <a:endParaRPr/>
          </a:p>
          <a:p>
            <a:pPr indent="0" lvl="0" marL="0" rtl="0" algn="l">
              <a:spcBef>
                <a:spcPts val="0"/>
              </a:spcBef>
              <a:spcAft>
                <a:spcPts val="0"/>
              </a:spcAft>
              <a:buNone/>
            </a:pPr>
            <a:r>
              <a:rPr lang="en"/>
              <a:t>     Becas</a:t>
            </a:r>
            <a:endParaRPr/>
          </a:p>
          <a:p>
            <a:pPr indent="0" lvl="0" marL="0" rtl="0" algn="l">
              <a:spcBef>
                <a:spcPts val="0"/>
              </a:spcBef>
              <a:spcAft>
                <a:spcPts val="0"/>
              </a:spcAft>
              <a:buNone/>
            </a:pPr>
            <a:r>
              <a:rPr lang="en"/>
              <a:t>     </a:t>
            </a:r>
            <a:endParaRPr/>
          </a:p>
        </p:txBody>
      </p:sp>
      <p:sp>
        <p:nvSpPr>
          <p:cNvPr id="5018" name="Google Shape;5018;p124"/>
          <p:cNvSpPr txBox="1"/>
          <p:nvPr>
            <p:ph idx="18" type="title"/>
          </p:nvPr>
        </p:nvSpPr>
        <p:spPr>
          <a:xfrm>
            <a:off x="2836475" y="25298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5019" name="Google Shape;5019;p124"/>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5020" name="Google Shape;5020;p124"/>
          <p:cNvSpPr txBox="1"/>
          <p:nvPr>
            <p:ph idx="8" type="subTitle"/>
          </p:nvPr>
        </p:nvSpPr>
        <p:spPr>
          <a:xfrm>
            <a:off x="3635375" y="25987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en Educación</a:t>
            </a:r>
            <a:endParaRPr/>
          </a:p>
        </p:txBody>
      </p:sp>
      <p:sp>
        <p:nvSpPr>
          <p:cNvPr id="5021" name="Google Shape;5021;p124"/>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5022" name="Google Shape;5022;p124"/>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5023" name="Google Shape;5023;p124"/>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24" name="Google Shape;5024;p124"/>
          <p:cNvGrpSpPr/>
          <p:nvPr/>
        </p:nvGrpSpPr>
        <p:grpSpPr>
          <a:xfrm>
            <a:off x="-940579" y="2333269"/>
            <a:ext cx="3776943" cy="4245928"/>
            <a:chOff x="-940579" y="2333269"/>
            <a:chExt cx="3776943" cy="4245928"/>
          </a:xfrm>
        </p:grpSpPr>
        <p:grpSp>
          <p:nvGrpSpPr>
            <p:cNvPr id="5025" name="Google Shape;5025;p124"/>
            <p:cNvGrpSpPr/>
            <p:nvPr/>
          </p:nvGrpSpPr>
          <p:grpSpPr>
            <a:xfrm>
              <a:off x="-576347" y="2946390"/>
              <a:ext cx="2986982" cy="2155388"/>
              <a:chOff x="-2753125" y="1854331"/>
              <a:chExt cx="1873421" cy="1351849"/>
            </a:xfrm>
          </p:grpSpPr>
          <p:sp>
            <p:nvSpPr>
              <p:cNvPr id="5026" name="Google Shape;5026;p124"/>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7" name="Google Shape;5027;p124"/>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28" name="Google Shape;5028;p124"/>
            <p:cNvGrpSpPr/>
            <p:nvPr/>
          </p:nvGrpSpPr>
          <p:grpSpPr>
            <a:xfrm>
              <a:off x="-380100" y="3035133"/>
              <a:ext cx="2186625" cy="1484089"/>
              <a:chOff x="-2720884" y="1758800"/>
              <a:chExt cx="1879997" cy="1117873"/>
            </a:xfrm>
          </p:grpSpPr>
          <p:sp>
            <p:nvSpPr>
              <p:cNvPr id="5029" name="Google Shape;5029;p124"/>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0" name="Google Shape;5030;p124"/>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1" name="Google Shape;5031;p124"/>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2" name="Google Shape;5032;p124"/>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3" name="Google Shape;5033;p124"/>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4" name="Google Shape;5034;p124"/>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5" name="Google Shape;5035;p124"/>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6" name="Google Shape;5036;p124"/>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7" name="Google Shape;5037;p124"/>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8" name="Google Shape;5038;p124"/>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39" name="Google Shape;5039;p124"/>
            <p:cNvGrpSpPr/>
            <p:nvPr/>
          </p:nvGrpSpPr>
          <p:grpSpPr>
            <a:xfrm>
              <a:off x="-870552" y="3903709"/>
              <a:ext cx="1754167" cy="1719834"/>
              <a:chOff x="6055850" y="1121075"/>
              <a:chExt cx="1140625" cy="1118300"/>
            </a:xfrm>
          </p:grpSpPr>
          <p:sp>
            <p:nvSpPr>
              <p:cNvPr id="5040" name="Google Shape;5040;p124"/>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1" name="Google Shape;5041;p124"/>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42" name="Google Shape;5042;p124"/>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43" name="Google Shape;5043;p124"/>
          <p:cNvSpPr txBox="1"/>
          <p:nvPr/>
        </p:nvSpPr>
        <p:spPr>
          <a:xfrm>
            <a:off x="3406900" y="1394750"/>
            <a:ext cx="5784900" cy="1046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Unidad de Apoyo a la Diversidad e Inclusión</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Oficina de Prácticas y Empleo 	</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Servicio de Orientación Universitario</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Presencia de la Orientación en el ámbito académico</a:t>
            </a:r>
            <a:endParaRPr>
              <a:solidFill>
                <a:schemeClr val="lt2"/>
              </a:solidFill>
              <a:latin typeface="Montserrat"/>
              <a:ea typeface="Montserrat"/>
              <a:cs typeface="Montserrat"/>
              <a:sym typeface="Montserrat"/>
            </a:endParaRPr>
          </a:p>
        </p:txBody>
      </p:sp>
      <p:sp>
        <p:nvSpPr>
          <p:cNvPr id="5044" name="Google Shape;5044;p124"/>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Emergente en Educación</a:t>
            </a:r>
            <a:endParaRPr/>
          </a:p>
        </p:txBody>
      </p:sp>
      <p:sp>
        <p:nvSpPr>
          <p:cNvPr id="5045" name="Google Shape;5045;p124"/>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5046" name="Google Shape;5046;p124"/>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Proyectos de posgrado</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Nuestros proyectos personales</a:t>
            </a:r>
            <a:endParaRPr>
              <a:solidFill>
                <a:schemeClr val="lt2"/>
              </a:solidFill>
              <a:latin typeface="Montserrat"/>
              <a:ea typeface="Montserrat"/>
              <a:cs typeface="Montserrat"/>
              <a:sym typeface="Montserrat"/>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0" name="Shape 7080"/>
        <p:cNvGrpSpPr/>
        <p:nvPr/>
      </p:nvGrpSpPr>
      <p:grpSpPr>
        <a:xfrm>
          <a:off x="0" y="0"/>
          <a:ext cx="0" cy="0"/>
          <a:chOff x="0" y="0"/>
          <a:chExt cx="0" cy="0"/>
        </a:xfrm>
      </p:grpSpPr>
      <p:sp>
        <p:nvSpPr>
          <p:cNvPr id="7081" name="Google Shape;7081;p232"/>
          <p:cNvSpPr/>
          <p:nvPr/>
        </p:nvSpPr>
        <p:spPr>
          <a:xfrm>
            <a:off x="209175" y="110750"/>
            <a:ext cx="726000" cy="6891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82" name="Google Shape;7082;p232"/>
          <p:cNvPicPr preferRelativeResize="0"/>
          <p:nvPr/>
        </p:nvPicPr>
        <p:blipFill>
          <a:blip r:embed="rId3">
            <a:alphaModFix/>
          </a:blip>
          <a:stretch>
            <a:fillRect/>
          </a:stretch>
        </p:blipFill>
        <p:spPr>
          <a:xfrm>
            <a:off x="0" y="0"/>
            <a:ext cx="918775" cy="602950"/>
          </a:xfrm>
          <a:prstGeom prst="rect">
            <a:avLst/>
          </a:prstGeom>
          <a:noFill/>
          <a:ln>
            <a:noFill/>
          </a:ln>
        </p:spPr>
      </p:pic>
      <p:graphicFrame>
        <p:nvGraphicFramePr>
          <p:cNvPr id="7083" name="Google Shape;7083;p232"/>
          <p:cNvGraphicFramePr/>
          <p:nvPr/>
        </p:nvGraphicFramePr>
        <p:xfrm>
          <a:off x="942050" y="1291950"/>
          <a:ext cx="3000000" cy="3000000"/>
        </p:xfrm>
        <a:graphic>
          <a:graphicData uri="http://schemas.openxmlformats.org/drawingml/2006/table">
            <a:tbl>
              <a:tblPr>
                <a:noFill/>
                <a:tableStyleId>{DA3BB5A8-DA7F-46B0-BEA8-8850BA7CB5B7}</a:tableStyleId>
              </a:tblPr>
              <a:tblGrid>
                <a:gridCol w="3722350"/>
              </a:tblGrid>
              <a:tr h="180975">
                <a:tc>
                  <a:txBody>
                    <a:bodyPr/>
                    <a:lstStyle/>
                    <a:p>
                      <a:pPr indent="0" lvl="0" marL="0" rtl="1" algn="l">
                        <a:lnSpc>
                          <a:spcPct val="80000"/>
                        </a:lnSpc>
                        <a:spcBef>
                          <a:spcPts val="0"/>
                        </a:spcBef>
                        <a:spcAft>
                          <a:spcPts val="0"/>
                        </a:spcAft>
                        <a:buNone/>
                      </a:pPr>
                      <a:r>
                        <a:rPr lang="en" sz="1000">
                          <a:latin typeface="Montserrat Light"/>
                          <a:ea typeface="Montserrat Light"/>
                          <a:cs typeface="Montserrat Light"/>
                          <a:sym typeface="Montserrat Light"/>
                        </a:rPr>
                        <a:t>Escribes listados con los/as niños/as. Por ejemplo, la lista de la compra</a:t>
                      </a:r>
                      <a:endParaRPr sz="1000">
                        <a:latin typeface="Montserrat Light"/>
                        <a:ea typeface="Montserrat Light"/>
                        <a:cs typeface="Montserrat Light"/>
                        <a:sym typeface="Montserrat Light"/>
                      </a:endParaRPr>
                    </a:p>
                  </a:txBody>
                  <a:tcPr marT="91425" marB="91425" marR="68575" marL="6857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80975">
                <a:tc>
                  <a:txBody>
                    <a:bodyPr/>
                    <a:lstStyle/>
                    <a:p>
                      <a:pPr indent="0" lvl="0" marL="0" rtl="1" algn="l">
                        <a:lnSpc>
                          <a:spcPct val="80000"/>
                        </a:lnSpc>
                        <a:spcBef>
                          <a:spcPts val="0"/>
                        </a:spcBef>
                        <a:spcAft>
                          <a:spcPts val="0"/>
                        </a:spcAft>
                        <a:buNone/>
                      </a:pPr>
                      <a:r>
                        <a:rPr lang="en" sz="1000">
                          <a:latin typeface="Montserrat Light"/>
                          <a:ea typeface="Montserrat Light"/>
                          <a:cs typeface="Montserrat Light"/>
                          <a:sym typeface="Montserrat Light"/>
                        </a:rPr>
                        <a:t>Juegas con tus hijos/as para que aprendan las letras</a:t>
                      </a:r>
                      <a:endParaRPr sz="1000">
                        <a:latin typeface="Montserrat Light"/>
                        <a:ea typeface="Montserrat Light"/>
                        <a:cs typeface="Montserrat Light"/>
                        <a:sym typeface="Montserrat Light"/>
                      </a:endParaRPr>
                    </a:p>
                  </a:txBody>
                  <a:tcPr marT="91425" marB="91425" marR="68575" marL="6857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80975">
                <a:tc>
                  <a:txBody>
                    <a:bodyPr/>
                    <a:lstStyle/>
                    <a:p>
                      <a:pPr indent="0" lvl="0" marL="0" rtl="1" algn="l">
                        <a:lnSpc>
                          <a:spcPct val="80000"/>
                        </a:lnSpc>
                        <a:spcBef>
                          <a:spcPts val="0"/>
                        </a:spcBef>
                        <a:spcAft>
                          <a:spcPts val="0"/>
                        </a:spcAft>
                        <a:buNone/>
                      </a:pPr>
                      <a:r>
                        <a:rPr lang="en" sz="1000">
                          <a:latin typeface="Montserrat Light"/>
                          <a:ea typeface="Montserrat Light"/>
                          <a:cs typeface="Montserrat Light"/>
                          <a:sym typeface="Montserrat Light"/>
                        </a:rPr>
                        <a:t>Lees carteles o etiquetas. Por ejemplo, Coca Cola, Doritos</a:t>
                      </a:r>
                      <a:endParaRPr sz="1000">
                        <a:latin typeface="Montserrat Light"/>
                        <a:ea typeface="Montserrat Light"/>
                        <a:cs typeface="Montserrat Light"/>
                        <a:sym typeface="Montserrat Light"/>
                      </a:endParaRPr>
                    </a:p>
                  </a:txBody>
                  <a:tcPr marT="91425" marB="91425" marR="68575" marL="6857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80975">
                <a:tc>
                  <a:txBody>
                    <a:bodyPr/>
                    <a:lstStyle/>
                    <a:p>
                      <a:pPr indent="0" lvl="0" marL="0" rtl="1" algn="l">
                        <a:lnSpc>
                          <a:spcPct val="80000"/>
                        </a:lnSpc>
                        <a:spcBef>
                          <a:spcPts val="0"/>
                        </a:spcBef>
                        <a:spcAft>
                          <a:spcPts val="0"/>
                        </a:spcAft>
                        <a:buNone/>
                      </a:pPr>
                      <a:r>
                        <a:rPr lang="en" sz="1000">
                          <a:latin typeface="Montserrat Light"/>
                          <a:ea typeface="Montserrat Light"/>
                          <a:cs typeface="Montserrat Light"/>
                          <a:sym typeface="Montserrat Light"/>
                        </a:rPr>
                        <a:t>Animas a tu hijo/a a escribir su nombre y los nombres de otros miembros de la familia</a:t>
                      </a:r>
                      <a:endParaRPr sz="1000">
                        <a:latin typeface="Montserrat Light"/>
                        <a:ea typeface="Montserrat Light"/>
                        <a:cs typeface="Montserrat Light"/>
                        <a:sym typeface="Montserrat Light"/>
                      </a:endParaRPr>
                    </a:p>
                  </a:txBody>
                  <a:tcPr marT="91425" marB="91425" marR="68575" marL="6857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80975">
                <a:tc>
                  <a:txBody>
                    <a:bodyPr/>
                    <a:lstStyle/>
                    <a:p>
                      <a:pPr indent="0" lvl="0" marL="0" rtl="1" algn="l">
                        <a:lnSpc>
                          <a:spcPct val="80000"/>
                        </a:lnSpc>
                        <a:spcBef>
                          <a:spcPts val="0"/>
                        </a:spcBef>
                        <a:spcAft>
                          <a:spcPts val="0"/>
                        </a:spcAft>
                        <a:buNone/>
                      </a:pPr>
                      <a:r>
                        <a:rPr lang="en" sz="1000">
                          <a:latin typeface="Montserrat Light"/>
                          <a:ea typeface="Montserrat Light"/>
                          <a:cs typeface="Montserrat Light"/>
                          <a:sym typeface="Montserrat Light"/>
                        </a:rPr>
                        <a:t>H</a:t>
                      </a:r>
                      <a:r>
                        <a:rPr lang="en" sz="1000">
                          <a:latin typeface="Montserrat Light"/>
                          <a:ea typeface="Montserrat Light"/>
                          <a:cs typeface="Montserrat Light"/>
                          <a:sym typeface="Montserrat Light"/>
                        </a:rPr>
                        <a:t>aces juegos con los sonidos </a:t>
                      </a:r>
                      <a:endParaRPr sz="1000">
                        <a:latin typeface="Montserrat Light"/>
                        <a:ea typeface="Montserrat Light"/>
                        <a:cs typeface="Montserrat Light"/>
                        <a:sym typeface="Montserrat Light"/>
                      </a:endParaRPr>
                    </a:p>
                  </a:txBody>
                  <a:tcPr marT="91425" marB="91425" marR="68575" marL="6857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80975">
                <a:tc>
                  <a:txBody>
                    <a:bodyPr/>
                    <a:lstStyle/>
                    <a:p>
                      <a:pPr indent="0" lvl="0" marL="0" rtl="1" algn="l">
                        <a:lnSpc>
                          <a:spcPct val="80000"/>
                        </a:lnSpc>
                        <a:spcBef>
                          <a:spcPts val="0"/>
                        </a:spcBef>
                        <a:spcAft>
                          <a:spcPts val="0"/>
                        </a:spcAft>
                        <a:buNone/>
                      </a:pPr>
                      <a:r>
                        <a:rPr lang="en" sz="1000">
                          <a:latin typeface="Montserrat Light"/>
                          <a:ea typeface="Montserrat Light"/>
                          <a:cs typeface="Montserrat Light"/>
                          <a:sym typeface="Montserrat Light"/>
                        </a:rPr>
                        <a:t>Trabajas la lectura y la escritura con cuadernos de ejercicios</a:t>
                      </a:r>
                      <a:endParaRPr sz="1000">
                        <a:latin typeface="Montserrat Light"/>
                        <a:ea typeface="Montserrat Light"/>
                        <a:cs typeface="Montserrat Light"/>
                        <a:sym typeface="Montserrat Light"/>
                      </a:endParaRPr>
                    </a:p>
                  </a:txBody>
                  <a:tcPr marT="91425" marB="91425" marR="68575" marL="6857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80975">
                <a:tc>
                  <a:txBody>
                    <a:bodyPr/>
                    <a:lstStyle/>
                    <a:p>
                      <a:pPr indent="0" lvl="0" marL="0" rtl="1" algn="l">
                        <a:lnSpc>
                          <a:spcPct val="80000"/>
                        </a:lnSpc>
                        <a:spcBef>
                          <a:spcPts val="0"/>
                        </a:spcBef>
                        <a:spcAft>
                          <a:spcPts val="0"/>
                        </a:spcAft>
                        <a:buNone/>
                      </a:pPr>
                      <a:r>
                        <a:rPr lang="en" sz="1000">
                          <a:latin typeface="Montserrat Light"/>
                          <a:ea typeface="Montserrat Light"/>
                          <a:cs typeface="Montserrat Light"/>
                          <a:sym typeface="Montserrat Light"/>
                        </a:rPr>
                        <a:t>Usas juegos electrónicos que incluyen la lectura</a:t>
                      </a:r>
                      <a:endParaRPr sz="1000">
                        <a:latin typeface="Montserrat Light"/>
                        <a:ea typeface="Montserrat Light"/>
                        <a:cs typeface="Montserrat Light"/>
                        <a:sym typeface="Montserrat Light"/>
                      </a:endParaRPr>
                    </a:p>
                  </a:txBody>
                  <a:tcPr marT="91425" marB="91425" marR="68575" marL="6857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80975">
                <a:tc>
                  <a:txBody>
                    <a:bodyPr/>
                    <a:lstStyle/>
                    <a:p>
                      <a:pPr indent="0" lvl="0" marL="0" rtl="1" algn="l">
                        <a:lnSpc>
                          <a:spcPct val="80000"/>
                        </a:lnSpc>
                        <a:spcBef>
                          <a:spcPts val="0"/>
                        </a:spcBef>
                        <a:spcAft>
                          <a:spcPts val="0"/>
                        </a:spcAft>
                        <a:buNone/>
                      </a:pPr>
                      <a:r>
                        <a:rPr lang="en" sz="1000">
                          <a:latin typeface="Montserrat Light"/>
                          <a:ea typeface="Montserrat Light"/>
                          <a:cs typeface="Montserrat Light"/>
                          <a:sym typeface="Montserrat Light"/>
                        </a:rPr>
                        <a:t>Juegas con letras magnéticas</a:t>
                      </a:r>
                      <a:endParaRPr sz="1000">
                        <a:latin typeface="Montserrat Light"/>
                        <a:ea typeface="Montserrat Light"/>
                        <a:cs typeface="Montserrat Light"/>
                        <a:sym typeface="Montserrat Light"/>
                      </a:endParaRPr>
                    </a:p>
                  </a:txBody>
                  <a:tcPr marT="91425" marB="91425" marR="68575" marL="6857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80975">
                <a:tc>
                  <a:txBody>
                    <a:bodyPr/>
                    <a:lstStyle/>
                    <a:p>
                      <a:pPr indent="0" lvl="0" marL="0" rtl="1" algn="l">
                        <a:lnSpc>
                          <a:spcPct val="80000"/>
                        </a:lnSpc>
                        <a:spcBef>
                          <a:spcPts val="0"/>
                        </a:spcBef>
                        <a:spcAft>
                          <a:spcPts val="0"/>
                        </a:spcAft>
                        <a:buNone/>
                      </a:pPr>
                      <a:r>
                        <a:rPr lang="en" sz="1000">
                          <a:latin typeface="Montserrat Light"/>
                          <a:ea typeface="Montserrat Light"/>
                          <a:cs typeface="Montserrat Light"/>
                          <a:sym typeface="Montserrat Light"/>
                        </a:rPr>
                        <a:t>Escucháis y veis libros electrónicos</a:t>
                      </a:r>
                      <a:endParaRPr sz="1000">
                        <a:latin typeface="Montserrat Light"/>
                        <a:ea typeface="Montserrat Light"/>
                        <a:cs typeface="Montserrat Light"/>
                        <a:sym typeface="Montserrat Light"/>
                      </a:endParaRPr>
                    </a:p>
                  </a:txBody>
                  <a:tcPr marT="91425" marB="91425" marR="68575" marL="6857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80975">
                <a:tc>
                  <a:txBody>
                    <a:bodyPr/>
                    <a:lstStyle/>
                    <a:p>
                      <a:pPr indent="0" lvl="0" marL="0" rtl="1" algn="l">
                        <a:lnSpc>
                          <a:spcPct val="80000"/>
                        </a:lnSpc>
                        <a:spcBef>
                          <a:spcPts val="0"/>
                        </a:spcBef>
                        <a:spcAft>
                          <a:spcPts val="0"/>
                        </a:spcAft>
                        <a:buNone/>
                      </a:pPr>
                      <a:r>
                        <a:rPr lang="en" sz="1000">
                          <a:latin typeface="Montserrat Light"/>
                          <a:ea typeface="Montserrat Light"/>
                          <a:cs typeface="Montserrat Light"/>
                          <a:sym typeface="Montserrat Light"/>
                        </a:rPr>
                        <a:t>Inventáis una historia juntos y la repetís de memoria</a:t>
                      </a:r>
                      <a:endParaRPr sz="1000">
                        <a:latin typeface="Montserrat Light"/>
                        <a:ea typeface="Montserrat Light"/>
                        <a:cs typeface="Montserrat Light"/>
                        <a:sym typeface="Montserrat Light"/>
                      </a:endParaRPr>
                    </a:p>
                  </a:txBody>
                  <a:tcPr marT="91425" marB="91425" marR="68575" marL="6857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80975">
                <a:tc>
                  <a:txBody>
                    <a:bodyPr/>
                    <a:lstStyle/>
                    <a:p>
                      <a:pPr indent="0" lvl="0" marL="0" rtl="1" algn="l">
                        <a:lnSpc>
                          <a:spcPct val="80000"/>
                        </a:lnSpc>
                        <a:spcBef>
                          <a:spcPts val="0"/>
                        </a:spcBef>
                        <a:spcAft>
                          <a:spcPts val="0"/>
                        </a:spcAft>
                        <a:buNone/>
                      </a:pPr>
                      <a:r>
                        <a:rPr lang="en" sz="1000">
                          <a:latin typeface="Montserrat Light"/>
                          <a:ea typeface="Montserrat Light"/>
                          <a:cs typeface="Montserrat Light"/>
                          <a:sym typeface="Montserrat Light"/>
                        </a:rPr>
                        <a:t>Escucháis historias o canciones en dispositivos electrónicos</a:t>
                      </a:r>
                      <a:endParaRPr sz="1000">
                        <a:latin typeface="Montserrat Light"/>
                        <a:ea typeface="Montserrat Light"/>
                        <a:cs typeface="Montserrat Light"/>
                        <a:sym typeface="Montserrat Light"/>
                      </a:endParaRPr>
                    </a:p>
                  </a:txBody>
                  <a:tcPr marT="91425" marB="91425" marR="68575" marL="6857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bl>
          </a:graphicData>
        </a:graphic>
      </p:graphicFrame>
      <p:graphicFrame>
        <p:nvGraphicFramePr>
          <p:cNvPr id="7084" name="Google Shape;7084;p232"/>
          <p:cNvGraphicFramePr/>
          <p:nvPr/>
        </p:nvGraphicFramePr>
        <p:xfrm>
          <a:off x="4664400" y="1314750"/>
          <a:ext cx="3000000" cy="3000000"/>
        </p:xfrm>
        <a:graphic>
          <a:graphicData uri="http://schemas.openxmlformats.org/drawingml/2006/table">
            <a:tbl>
              <a:tblPr>
                <a:noFill/>
                <a:tableStyleId>{DA3BB5A8-DA7F-46B0-BEA8-8850BA7CB5B7}</a:tableStyleId>
              </a:tblPr>
              <a:tblGrid>
                <a:gridCol w="3722350"/>
              </a:tblGrid>
              <a:tr h="180975">
                <a:tc>
                  <a:txBody>
                    <a:bodyPr/>
                    <a:lstStyle/>
                    <a:p>
                      <a:pPr indent="0" lvl="0" marL="0" rtl="1" algn="l">
                        <a:lnSpc>
                          <a:spcPct val="80000"/>
                        </a:lnSpc>
                        <a:spcBef>
                          <a:spcPts val="0"/>
                        </a:spcBef>
                        <a:spcAft>
                          <a:spcPts val="0"/>
                        </a:spcAft>
                        <a:buNone/>
                      </a:pPr>
                      <a:r>
                        <a:t/>
                      </a:r>
                      <a:endParaRPr sz="1000">
                        <a:latin typeface="Montserrat Light"/>
                        <a:ea typeface="Montserrat Light"/>
                        <a:cs typeface="Montserrat Light"/>
                        <a:sym typeface="Montserrat Light"/>
                      </a:endParaRPr>
                    </a:p>
                    <a:p>
                      <a:pPr indent="0" lvl="0" marL="0" rtl="1" algn="l">
                        <a:lnSpc>
                          <a:spcPct val="80000"/>
                        </a:lnSpc>
                        <a:spcBef>
                          <a:spcPts val="0"/>
                        </a:spcBef>
                        <a:spcAft>
                          <a:spcPts val="0"/>
                        </a:spcAft>
                        <a:buNone/>
                      </a:pPr>
                      <a:r>
                        <a:rPr lang="en" sz="1000">
                          <a:latin typeface="Montserrat Light"/>
                          <a:ea typeface="Montserrat Light"/>
                          <a:cs typeface="Montserrat Light"/>
                          <a:sym typeface="Montserrat Light"/>
                        </a:rPr>
                        <a:t>Animas a tu hijo/a a copiar letras o palabras</a:t>
                      </a:r>
                      <a:endParaRPr sz="1000">
                        <a:latin typeface="Montserrat Light"/>
                        <a:ea typeface="Montserrat Light"/>
                        <a:cs typeface="Montserrat Light"/>
                        <a:sym typeface="Montserrat Light"/>
                      </a:endParaRPr>
                    </a:p>
                  </a:txBody>
                  <a:tcPr marT="91425" marB="91425" marR="68575" marL="6857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416200">
                <a:tc>
                  <a:txBody>
                    <a:bodyPr/>
                    <a:lstStyle/>
                    <a:p>
                      <a:pPr indent="0" lvl="0" marL="0" rtl="1" algn="l">
                        <a:lnSpc>
                          <a:spcPct val="80000"/>
                        </a:lnSpc>
                        <a:spcBef>
                          <a:spcPts val="0"/>
                        </a:spcBef>
                        <a:spcAft>
                          <a:spcPts val="0"/>
                        </a:spcAft>
                        <a:buNone/>
                      </a:pPr>
                      <a:r>
                        <a:rPr lang="en" sz="1000">
                          <a:latin typeface="Montserrat Light"/>
                          <a:ea typeface="Montserrat Light"/>
                          <a:cs typeface="Montserrat Light"/>
                          <a:sym typeface="Montserrat Light"/>
                        </a:rPr>
                        <a:t>Leéis libros informativos (que transmiten información sobre el espacio, los animales…)</a:t>
                      </a:r>
                      <a:endParaRPr sz="1000">
                        <a:latin typeface="Montserrat Light"/>
                        <a:ea typeface="Montserrat Light"/>
                        <a:cs typeface="Montserrat Light"/>
                        <a:sym typeface="Montserrat Light"/>
                      </a:endParaRPr>
                    </a:p>
                  </a:txBody>
                  <a:tcPr marT="91425" marB="91425" marR="68575" marL="6857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80975">
                <a:tc>
                  <a:txBody>
                    <a:bodyPr/>
                    <a:lstStyle/>
                    <a:p>
                      <a:pPr indent="0" lvl="0" marL="0" rtl="1" algn="l">
                        <a:lnSpc>
                          <a:spcPct val="80000"/>
                        </a:lnSpc>
                        <a:spcBef>
                          <a:spcPts val="0"/>
                        </a:spcBef>
                        <a:spcAft>
                          <a:spcPts val="0"/>
                        </a:spcAft>
                        <a:buNone/>
                      </a:pPr>
                      <a:r>
                        <a:rPr lang="en" sz="1000">
                          <a:latin typeface="Montserrat Light"/>
                          <a:ea typeface="Montserrat Light"/>
                          <a:cs typeface="Montserrat Light"/>
                          <a:sym typeface="Montserrat Light"/>
                        </a:rPr>
                        <a:t>Creáis manualidades juntos que emplean distintos tipos de materiales</a:t>
                      </a:r>
                      <a:endParaRPr sz="1000">
                        <a:latin typeface="Montserrat Light"/>
                        <a:ea typeface="Montserrat Light"/>
                        <a:cs typeface="Montserrat Light"/>
                        <a:sym typeface="Montserrat Light"/>
                      </a:endParaRPr>
                    </a:p>
                  </a:txBody>
                  <a:tcPr marT="91425" marB="91425" marR="68575" marL="6857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80975">
                <a:tc>
                  <a:txBody>
                    <a:bodyPr/>
                    <a:lstStyle/>
                    <a:p>
                      <a:pPr indent="0" lvl="0" marL="0" rtl="1" algn="l">
                        <a:lnSpc>
                          <a:spcPct val="80000"/>
                        </a:lnSpc>
                        <a:spcBef>
                          <a:spcPts val="0"/>
                        </a:spcBef>
                        <a:spcAft>
                          <a:spcPts val="0"/>
                        </a:spcAft>
                        <a:buNone/>
                      </a:pPr>
                      <a:r>
                        <a:rPr lang="en" sz="1000">
                          <a:latin typeface="Montserrat Light"/>
                          <a:ea typeface="Montserrat Light"/>
                          <a:cs typeface="Montserrat Light"/>
                          <a:sym typeface="Montserrat Light"/>
                        </a:rPr>
                        <a:t>Lees con el niño/a estableciendo turnos</a:t>
                      </a:r>
                      <a:endParaRPr sz="1000">
                        <a:latin typeface="Montserrat Light"/>
                        <a:ea typeface="Montserrat Light"/>
                        <a:cs typeface="Montserrat Light"/>
                        <a:sym typeface="Montserrat Light"/>
                      </a:endParaRPr>
                    </a:p>
                  </a:txBody>
                  <a:tcPr marT="91425" marB="91425" marR="68575" marL="6857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80975">
                <a:tc>
                  <a:txBody>
                    <a:bodyPr/>
                    <a:lstStyle/>
                    <a:p>
                      <a:pPr indent="0" lvl="0" marL="0" rtl="1" algn="l">
                        <a:lnSpc>
                          <a:spcPct val="80000"/>
                        </a:lnSpc>
                        <a:spcBef>
                          <a:spcPts val="0"/>
                        </a:spcBef>
                        <a:spcAft>
                          <a:spcPts val="0"/>
                        </a:spcAft>
                        <a:buNone/>
                      </a:pPr>
                      <a:r>
                        <a:rPr lang="en" sz="1000">
                          <a:latin typeface="Montserrat Light"/>
                          <a:ea typeface="Montserrat Light"/>
                          <a:cs typeface="Montserrat Light"/>
                          <a:sym typeface="Montserrat Light"/>
                        </a:rPr>
                        <a:t>Escribes mensajes de WhatsApp a la familia</a:t>
                      </a:r>
                      <a:endParaRPr sz="1000">
                        <a:latin typeface="Montserrat Light"/>
                        <a:ea typeface="Montserrat Light"/>
                        <a:cs typeface="Montserrat Light"/>
                        <a:sym typeface="Montserrat Light"/>
                      </a:endParaRPr>
                    </a:p>
                  </a:txBody>
                  <a:tcPr marT="91425" marB="91425" marR="68575" marL="6857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342900">
                <a:tc>
                  <a:txBody>
                    <a:bodyPr/>
                    <a:lstStyle/>
                    <a:p>
                      <a:pPr indent="0" lvl="0" marL="0" rtl="1" algn="l">
                        <a:lnSpc>
                          <a:spcPct val="80000"/>
                        </a:lnSpc>
                        <a:spcBef>
                          <a:spcPts val="0"/>
                        </a:spcBef>
                        <a:spcAft>
                          <a:spcPts val="0"/>
                        </a:spcAft>
                        <a:buNone/>
                      </a:pPr>
                      <a:r>
                        <a:rPr lang="en" sz="1000">
                          <a:latin typeface="Montserrat Light"/>
                          <a:ea typeface="Montserrat Light"/>
                          <a:cs typeface="Montserrat Light"/>
                          <a:sym typeface="Montserrat Light"/>
                        </a:rPr>
                        <a:t>Resolvéis acertijos sobre objetos / personas / naturaleza</a:t>
                      </a:r>
                      <a:endParaRPr sz="1000">
                        <a:latin typeface="Montserrat Light"/>
                        <a:ea typeface="Montserrat Light"/>
                        <a:cs typeface="Montserrat Light"/>
                        <a:sym typeface="Montserrat Light"/>
                      </a:endParaRPr>
                    </a:p>
                  </a:txBody>
                  <a:tcPr marT="91425" marB="91425" marR="68575" marL="6857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342900">
                <a:tc>
                  <a:txBody>
                    <a:bodyPr/>
                    <a:lstStyle/>
                    <a:p>
                      <a:pPr indent="0" lvl="0" marL="0" rtl="1" algn="l">
                        <a:lnSpc>
                          <a:spcPct val="80000"/>
                        </a:lnSpc>
                        <a:spcBef>
                          <a:spcPts val="0"/>
                        </a:spcBef>
                        <a:spcAft>
                          <a:spcPts val="0"/>
                        </a:spcAft>
                        <a:buNone/>
                      </a:pPr>
                      <a:r>
                        <a:rPr lang="en" sz="1000">
                          <a:latin typeface="Montserrat Light"/>
                          <a:ea typeface="Montserrat Light"/>
                          <a:cs typeface="Montserrat Light"/>
                          <a:sym typeface="Montserrat Light"/>
                        </a:rPr>
                        <a:t>Planificáis y realizáis juegos imaginarios basados en libros que habéis leído o películas que habéis visto</a:t>
                      </a:r>
                      <a:endParaRPr sz="1000">
                        <a:latin typeface="Montserrat Light"/>
                        <a:ea typeface="Montserrat Light"/>
                        <a:cs typeface="Montserrat Light"/>
                        <a:sym typeface="Montserrat Light"/>
                      </a:endParaRPr>
                    </a:p>
                  </a:txBody>
                  <a:tcPr marT="91425" marB="91425" marR="68575" marL="6857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342900">
                <a:tc>
                  <a:txBody>
                    <a:bodyPr/>
                    <a:lstStyle/>
                    <a:p>
                      <a:pPr indent="0" lvl="0" marL="0" rtl="1" algn="l">
                        <a:lnSpc>
                          <a:spcPct val="80000"/>
                        </a:lnSpc>
                        <a:spcBef>
                          <a:spcPts val="0"/>
                        </a:spcBef>
                        <a:spcAft>
                          <a:spcPts val="0"/>
                        </a:spcAft>
                        <a:buNone/>
                      </a:pPr>
                      <a:r>
                        <a:rPr lang="en" sz="1000">
                          <a:latin typeface="Montserrat Light"/>
                          <a:ea typeface="Montserrat Light"/>
                          <a:cs typeface="Montserrat Light"/>
                          <a:sym typeface="Montserrat Light"/>
                        </a:rPr>
                        <a:t>Elaboráis un alfabeto usando distintos tipos de materiales</a:t>
                      </a:r>
                      <a:endParaRPr sz="1000">
                        <a:latin typeface="Montserrat Light"/>
                        <a:ea typeface="Montserrat Light"/>
                        <a:cs typeface="Montserrat Light"/>
                        <a:sym typeface="Montserrat Light"/>
                      </a:endParaRPr>
                    </a:p>
                  </a:txBody>
                  <a:tcPr marT="91425" marB="91425" marR="68575" marL="6857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80975">
                <a:tc>
                  <a:txBody>
                    <a:bodyPr/>
                    <a:lstStyle/>
                    <a:p>
                      <a:pPr indent="0" lvl="0" marL="0" rtl="1" algn="l">
                        <a:lnSpc>
                          <a:spcPct val="80000"/>
                        </a:lnSpc>
                        <a:spcBef>
                          <a:spcPts val="0"/>
                        </a:spcBef>
                        <a:spcAft>
                          <a:spcPts val="0"/>
                        </a:spcAft>
                        <a:buNone/>
                      </a:pPr>
                      <a:r>
                        <a:rPr lang="en" sz="1000">
                          <a:latin typeface="Montserrat Light"/>
                          <a:ea typeface="Montserrat Light"/>
                          <a:cs typeface="Montserrat Light"/>
                          <a:sym typeface="Montserrat Light"/>
                        </a:rPr>
                        <a:t>Cantáis canciones activas que implican movimiento y canto</a:t>
                      </a:r>
                      <a:endParaRPr sz="1000">
                        <a:latin typeface="Montserrat Light"/>
                        <a:ea typeface="Montserrat Light"/>
                        <a:cs typeface="Montserrat Light"/>
                        <a:sym typeface="Montserrat Light"/>
                      </a:endParaRPr>
                    </a:p>
                  </a:txBody>
                  <a:tcPr marT="91425" marB="91425" marR="68575" marL="6857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bl>
          </a:graphicData>
        </a:graphic>
      </p:graphicFrame>
      <p:sp>
        <p:nvSpPr>
          <p:cNvPr id="7085" name="Google Shape;7085;p232"/>
          <p:cNvSpPr txBox="1"/>
          <p:nvPr>
            <p:ph type="title"/>
          </p:nvPr>
        </p:nvSpPr>
        <p:spPr>
          <a:xfrm>
            <a:off x="709675" y="547100"/>
            <a:ext cx="8010600" cy="429900"/>
          </a:xfrm>
          <a:prstGeom prst="rect">
            <a:avLst/>
          </a:prstGeom>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en"/>
              <a:t>Experiencias de alfabetización en el hogar </a:t>
            </a:r>
            <a:endParaRPr/>
          </a:p>
          <a:p>
            <a:pPr indent="0" lvl="0" marL="0" rtl="0" algn="ctr">
              <a:lnSpc>
                <a:spcPct val="80000"/>
              </a:lnSpc>
              <a:spcBef>
                <a:spcPts val="0"/>
              </a:spcBef>
              <a:spcAft>
                <a:spcPts val="0"/>
              </a:spcAft>
              <a:buNone/>
            </a:pPr>
            <a:r>
              <a:rPr lang="en" sz="2400"/>
              <a:t>en familias de niños y niñas con discapacidad intelectual</a:t>
            </a:r>
            <a:endParaRPr sz="2400"/>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9" name="Shape 7089"/>
        <p:cNvGrpSpPr/>
        <p:nvPr/>
      </p:nvGrpSpPr>
      <p:grpSpPr>
        <a:xfrm>
          <a:off x="0" y="0"/>
          <a:ext cx="0" cy="0"/>
          <a:chOff x="0" y="0"/>
          <a:chExt cx="0" cy="0"/>
        </a:xfrm>
      </p:grpSpPr>
      <p:sp>
        <p:nvSpPr>
          <p:cNvPr id="7090" name="Google Shape;7090;p233"/>
          <p:cNvSpPr/>
          <p:nvPr/>
        </p:nvSpPr>
        <p:spPr>
          <a:xfrm>
            <a:off x="209175" y="110750"/>
            <a:ext cx="726000" cy="6891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91" name="Google Shape;7091;p233"/>
          <p:cNvPicPr preferRelativeResize="0"/>
          <p:nvPr/>
        </p:nvPicPr>
        <p:blipFill>
          <a:blip r:embed="rId3">
            <a:alphaModFix/>
          </a:blip>
          <a:stretch>
            <a:fillRect/>
          </a:stretch>
        </p:blipFill>
        <p:spPr>
          <a:xfrm>
            <a:off x="0" y="0"/>
            <a:ext cx="918775" cy="602950"/>
          </a:xfrm>
          <a:prstGeom prst="rect">
            <a:avLst/>
          </a:prstGeom>
          <a:noFill/>
          <a:ln>
            <a:noFill/>
          </a:ln>
        </p:spPr>
      </p:pic>
      <p:sp>
        <p:nvSpPr>
          <p:cNvPr id="7092" name="Google Shape;7092;p233"/>
          <p:cNvSpPr/>
          <p:nvPr/>
        </p:nvSpPr>
        <p:spPr>
          <a:xfrm>
            <a:off x="1455500" y="1869700"/>
            <a:ext cx="726000" cy="7770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3" name="Google Shape;7093;p233"/>
          <p:cNvSpPr txBox="1"/>
          <p:nvPr/>
        </p:nvSpPr>
        <p:spPr>
          <a:xfrm>
            <a:off x="2385675" y="1929988"/>
            <a:ext cx="46074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Montserrat"/>
                <a:ea typeface="Montserrat"/>
                <a:cs typeface="Montserrat"/>
                <a:sym typeface="Montserrat"/>
              </a:rPr>
              <a:t>Adaptación específica para familias con hijos con discapacidad intelectual</a:t>
            </a:r>
            <a:endParaRPr sz="1600">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p:txBody>
      </p:sp>
      <p:sp>
        <p:nvSpPr>
          <p:cNvPr id="7094" name="Google Shape;7094;p233"/>
          <p:cNvSpPr/>
          <p:nvPr/>
        </p:nvSpPr>
        <p:spPr>
          <a:xfrm>
            <a:off x="1788848" y="2927574"/>
            <a:ext cx="2903997" cy="1785249"/>
          </a:xfrm>
          <a:custGeom>
            <a:rect b="b" l="l" r="r" t="t"/>
            <a:pathLst>
              <a:path extrusionOk="0" h="62944" w="94995">
                <a:moveTo>
                  <a:pt x="24012" y="730"/>
                </a:moveTo>
                <a:cubicBezTo>
                  <a:pt x="12631" y="2627"/>
                  <a:pt x="5627" y="6493"/>
                  <a:pt x="2563" y="15175"/>
                </a:cubicBezTo>
                <a:cubicBezTo>
                  <a:pt x="-501" y="23857"/>
                  <a:pt x="-1960" y="44870"/>
                  <a:pt x="5627" y="52822"/>
                </a:cubicBezTo>
                <a:cubicBezTo>
                  <a:pt x="13215" y="60775"/>
                  <a:pt x="34299" y="62671"/>
                  <a:pt x="48088" y="62890"/>
                </a:cubicBezTo>
                <a:cubicBezTo>
                  <a:pt x="61877" y="63109"/>
                  <a:pt x="80846" y="61723"/>
                  <a:pt x="88361" y="54135"/>
                </a:cubicBezTo>
                <a:cubicBezTo>
                  <a:pt x="95876" y="46547"/>
                  <a:pt x="96094" y="25754"/>
                  <a:pt x="93176" y="17364"/>
                </a:cubicBezTo>
                <a:cubicBezTo>
                  <a:pt x="90258" y="8974"/>
                  <a:pt x="82378" y="6566"/>
                  <a:pt x="70851" y="3794"/>
                </a:cubicBezTo>
                <a:cubicBezTo>
                  <a:pt x="59324" y="1022"/>
                  <a:pt x="35393" y="-1167"/>
                  <a:pt x="24012" y="730"/>
                </a:cubicBezTo>
                <a:close/>
              </a:path>
            </a:pathLst>
          </a:custGeom>
          <a:solidFill>
            <a:srgbClr val="AFD1D3">
              <a:alpha val="71630"/>
            </a:srgbClr>
          </a:solidFill>
          <a:ln cap="flat" cmpd="sng" w="9525">
            <a:solidFill>
              <a:schemeClr val="accent2"/>
            </a:solidFill>
            <a:prstDash val="solid"/>
            <a:round/>
            <a:headEnd len="med" w="med" type="none"/>
            <a:tailEnd len="med" w="med" type="none"/>
          </a:ln>
        </p:spPr>
      </p:sp>
      <p:sp>
        <p:nvSpPr>
          <p:cNvPr id="7095" name="Google Shape;7095;p233"/>
          <p:cNvSpPr/>
          <p:nvPr/>
        </p:nvSpPr>
        <p:spPr>
          <a:xfrm>
            <a:off x="4242827" y="2941059"/>
            <a:ext cx="2904050" cy="1860525"/>
          </a:xfrm>
          <a:custGeom>
            <a:rect b="b" l="l" r="r" t="t"/>
            <a:pathLst>
              <a:path extrusionOk="0" h="74421" w="116162">
                <a:moveTo>
                  <a:pt x="89756" y="3548"/>
                </a:moveTo>
                <a:cubicBezTo>
                  <a:pt x="76259" y="-829"/>
                  <a:pt x="47660" y="-684"/>
                  <a:pt x="33287" y="1797"/>
                </a:cubicBezTo>
                <a:cubicBezTo>
                  <a:pt x="18914" y="4278"/>
                  <a:pt x="8262" y="9677"/>
                  <a:pt x="3520" y="18432"/>
                </a:cubicBezTo>
                <a:cubicBezTo>
                  <a:pt x="-1222" y="27187"/>
                  <a:pt x="-1367" y="45062"/>
                  <a:pt x="4834" y="54327"/>
                </a:cubicBezTo>
                <a:cubicBezTo>
                  <a:pt x="11036" y="63593"/>
                  <a:pt x="23876" y="72493"/>
                  <a:pt x="40729" y="74025"/>
                </a:cubicBezTo>
                <a:cubicBezTo>
                  <a:pt x="57582" y="75557"/>
                  <a:pt x="93696" y="71180"/>
                  <a:pt x="105953" y="63519"/>
                </a:cubicBezTo>
                <a:cubicBezTo>
                  <a:pt x="118210" y="55859"/>
                  <a:pt x="116970" y="38057"/>
                  <a:pt x="114270" y="28062"/>
                </a:cubicBezTo>
                <a:cubicBezTo>
                  <a:pt x="111571" y="18067"/>
                  <a:pt x="103253" y="7926"/>
                  <a:pt x="89756" y="3548"/>
                </a:cubicBezTo>
                <a:close/>
              </a:path>
            </a:pathLst>
          </a:custGeom>
          <a:solidFill>
            <a:srgbClr val="79B4B7">
              <a:alpha val="67440"/>
            </a:srgbClr>
          </a:solidFill>
          <a:ln cap="flat" cmpd="sng" w="9525">
            <a:solidFill>
              <a:srgbClr val="79B4B7"/>
            </a:solidFill>
            <a:prstDash val="solid"/>
            <a:round/>
            <a:headEnd len="med" w="med" type="none"/>
            <a:tailEnd len="med" w="med" type="none"/>
          </a:ln>
        </p:spPr>
      </p:sp>
      <p:sp>
        <p:nvSpPr>
          <p:cNvPr id="7096" name="Google Shape;7096;p233"/>
          <p:cNvSpPr txBox="1"/>
          <p:nvPr/>
        </p:nvSpPr>
        <p:spPr>
          <a:xfrm>
            <a:off x="2181500" y="3512388"/>
            <a:ext cx="1956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Montserrat"/>
                <a:ea typeface="Montserrat"/>
                <a:cs typeface="Montserrat"/>
                <a:sym typeface="Montserrat"/>
              </a:rPr>
              <a:t>Nivel de desarrollo del lenguaje</a:t>
            </a:r>
            <a:endParaRPr/>
          </a:p>
        </p:txBody>
      </p:sp>
      <p:sp>
        <p:nvSpPr>
          <p:cNvPr id="7097" name="Google Shape;7097;p233"/>
          <p:cNvSpPr txBox="1"/>
          <p:nvPr/>
        </p:nvSpPr>
        <p:spPr>
          <a:xfrm>
            <a:off x="4692850" y="3512400"/>
            <a:ext cx="200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Montserrat"/>
                <a:ea typeface="Montserrat"/>
                <a:cs typeface="Montserrat"/>
                <a:sym typeface="Montserrat"/>
              </a:rPr>
              <a:t>Nivel y medio de comunicación</a:t>
            </a:r>
            <a:endParaRPr>
              <a:latin typeface="Montserrat"/>
              <a:ea typeface="Montserrat"/>
              <a:cs typeface="Montserrat"/>
              <a:sym typeface="Montserrat"/>
            </a:endParaRPr>
          </a:p>
        </p:txBody>
      </p:sp>
      <p:sp>
        <p:nvSpPr>
          <p:cNvPr id="7098" name="Google Shape;7098;p233"/>
          <p:cNvSpPr txBox="1"/>
          <p:nvPr>
            <p:ph type="title"/>
          </p:nvPr>
        </p:nvSpPr>
        <p:spPr>
          <a:xfrm>
            <a:off x="709675" y="547100"/>
            <a:ext cx="8010600" cy="429900"/>
          </a:xfrm>
          <a:prstGeom prst="rect">
            <a:avLst/>
          </a:prstGeom>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en"/>
              <a:t>Experiencias de alfabetización en el </a:t>
            </a:r>
            <a:r>
              <a:rPr lang="en"/>
              <a:t>hogar</a:t>
            </a:r>
            <a:r>
              <a:rPr lang="en"/>
              <a:t> </a:t>
            </a:r>
            <a:endParaRPr/>
          </a:p>
          <a:p>
            <a:pPr indent="0" lvl="0" marL="0" rtl="0" algn="ctr">
              <a:lnSpc>
                <a:spcPct val="80000"/>
              </a:lnSpc>
              <a:spcBef>
                <a:spcPts val="0"/>
              </a:spcBef>
              <a:spcAft>
                <a:spcPts val="0"/>
              </a:spcAft>
              <a:buNone/>
            </a:pPr>
            <a:r>
              <a:rPr lang="en" sz="2400"/>
              <a:t>en familias de niños y niñas con discapacidad intelectual</a:t>
            </a:r>
            <a:endParaRPr sz="2400"/>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2" name="Shape 7102"/>
        <p:cNvGrpSpPr/>
        <p:nvPr/>
      </p:nvGrpSpPr>
      <p:grpSpPr>
        <a:xfrm>
          <a:off x="0" y="0"/>
          <a:ext cx="0" cy="0"/>
          <a:chOff x="0" y="0"/>
          <a:chExt cx="0" cy="0"/>
        </a:xfrm>
      </p:grpSpPr>
      <p:sp>
        <p:nvSpPr>
          <p:cNvPr id="7103" name="Google Shape;7103;p234"/>
          <p:cNvSpPr txBox="1"/>
          <p:nvPr>
            <p:ph type="title"/>
          </p:nvPr>
        </p:nvSpPr>
        <p:spPr>
          <a:xfrm>
            <a:off x="386650" y="561275"/>
            <a:ext cx="7995300" cy="427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600"/>
              <a:t>Otros </a:t>
            </a:r>
            <a:r>
              <a:rPr lang="en" sz="2600"/>
              <a:t>proyectos…</a:t>
            </a:r>
            <a:endParaRPr sz="2600"/>
          </a:p>
          <a:p>
            <a:pPr indent="0" lvl="0" marL="0" rtl="0" algn="ctr">
              <a:spcBef>
                <a:spcPts val="1000"/>
              </a:spcBef>
              <a:spcAft>
                <a:spcPts val="0"/>
              </a:spcAft>
              <a:buNone/>
            </a:pPr>
            <a:r>
              <a:rPr lang="en" sz="3300"/>
              <a:t>Grupo de Trabajo sobre </a:t>
            </a:r>
            <a:endParaRPr sz="3300"/>
          </a:p>
          <a:p>
            <a:pPr indent="0" lvl="0" marL="0" rtl="0" algn="ctr">
              <a:spcBef>
                <a:spcPts val="0"/>
              </a:spcBef>
              <a:spcAft>
                <a:spcPts val="0"/>
              </a:spcAft>
              <a:buNone/>
            </a:pPr>
            <a:r>
              <a:rPr lang="en" sz="3300"/>
              <a:t>Educación Bilingüe</a:t>
            </a:r>
            <a:endParaRPr sz="3300"/>
          </a:p>
        </p:txBody>
      </p:sp>
      <p:grpSp>
        <p:nvGrpSpPr>
          <p:cNvPr id="7104" name="Google Shape;7104;p234"/>
          <p:cNvGrpSpPr/>
          <p:nvPr/>
        </p:nvGrpSpPr>
        <p:grpSpPr>
          <a:xfrm>
            <a:off x="7187134" y="-826275"/>
            <a:ext cx="2224464" cy="2368302"/>
            <a:chOff x="7187134" y="-826275"/>
            <a:chExt cx="2224464" cy="2368302"/>
          </a:xfrm>
        </p:grpSpPr>
        <p:grpSp>
          <p:nvGrpSpPr>
            <p:cNvPr id="7105" name="Google Shape;7105;p234"/>
            <p:cNvGrpSpPr/>
            <p:nvPr/>
          </p:nvGrpSpPr>
          <p:grpSpPr>
            <a:xfrm>
              <a:off x="7187134" y="-826275"/>
              <a:ext cx="2224464" cy="2368302"/>
              <a:chOff x="7110934" y="-826275"/>
              <a:chExt cx="2224464" cy="2368302"/>
            </a:xfrm>
          </p:grpSpPr>
          <p:sp>
            <p:nvSpPr>
              <p:cNvPr id="7106" name="Google Shape;7106;p234"/>
              <p:cNvSpPr/>
              <p:nvPr/>
            </p:nvSpPr>
            <p:spPr>
              <a:xfrm rot="3164914">
                <a:off x="7318420" y="-256700"/>
                <a:ext cx="1790898" cy="1111065"/>
              </a:xfrm>
              <a:custGeom>
                <a:rect b="b" l="l" r="r" t="t"/>
                <a:pathLst>
                  <a:path extrusionOk="0" h="47580" w="76693">
                    <a:moveTo>
                      <a:pt x="71047" y="0"/>
                    </a:moveTo>
                    <a:cubicBezTo>
                      <a:pt x="70791" y="0"/>
                      <a:pt x="70451" y="166"/>
                      <a:pt x="70481" y="389"/>
                    </a:cubicBezTo>
                    <a:cubicBezTo>
                      <a:pt x="71179" y="8578"/>
                      <a:pt x="74413" y="16348"/>
                      <a:pt x="74808" y="24537"/>
                    </a:cubicBezTo>
                    <a:cubicBezTo>
                      <a:pt x="74994" y="28515"/>
                      <a:pt x="74320" y="32493"/>
                      <a:pt x="72156" y="35890"/>
                    </a:cubicBezTo>
                    <a:cubicBezTo>
                      <a:pt x="69620" y="39938"/>
                      <a:pt x="65363" y="42939"/>
                      <a:pt x="60966" y="44707"/>
                    </a:cubicBezTo>
                    <a:cubicBezTo>
                      <a:pt x="56925" y="46323"/>
                      <a:pt x="52547" y="47022"/>
                      <a:pt x="48137" y="47022"/>
                    </a:cubicBezTo>
                    <a:cubicBezTo>
                      <a:pt x="43154" y="47022"/>
                      <a:pt x="38131" y="46129"/>
                      <a:pt x="33515" y="44660"/>
                    </a:cubicBezTo>
                    <a:cubicBezTo>
                      <a:pt x="29234" y="43358"/>
                      <a:pt x="25186" y="41380"/>
                      <a:pt x="21511" y="38798"/>
                    </a:cubicBezTo>
                    <a:cubicBezTo>
                      <a:pt x="17277" y="35773"/>
                      <a:pt x="13531" y="31795"/>
                      <a:pt x="10367" y="27701"/>
                    </a:cubicBezTo>
                    <a:cubicBezTo>
                      <a:pt x="7645" y="24258"/>
                      <a:pt x="5459" y="20419"/>
                      <a:pt x="3877" y="16325"/>
                    </a:cubicBezTo>
                    <a:cubicBezTo>
                      <a:pt x="2713" y="13231"/>
                      <a:pt x="1922" y="10044"/>
                      <a:pt x="899" y="6903"/>
                    </a:cubicBezTo>
                    <a:cubicBezTo>
                      <a:pt x="866" y="6780"/>
                      <a:pt x="741" y="6729"/>
                      <a:pt x="597" y="6729"/>
                    </a:cubicBezTo>
                    <a:cubicBezTo>
                      <a:pt x="331" y="6729"/>
                      <a:pt x="1" y="6901"/>
                      <a:pt x="61" y="7112"/>
                    </a:cubicBezTo>
                    <a:cubicBezTo>
                      <a:pt x="1038" y="10090"/>
                      <a:pt x="1783" y="13091"/>
                      <a:pt x="2830" y="16022"/>
                    </a:cubicBezTo>
                    <a:cubicBezTo>
                      <a:pt x="4179" y="19652"/>
                      <a:pt x="5994" y="23095"/>
                      <a:pt x="8250" y="26259"/>
                    </a:cubicBezTo>
                    <a:cubicBezTo>
                      <a:pt x="14020" y="34401"/>
                      <a:pt x="21650" y="41101"/>
                      <a:pt x="31095" y="44544"/>
                    </a:cubicBezTo>
                    <a:cubicBezTo>
                      <a:pt x="36349" y="46445"/>
                      <a:pt x="42097" y="47579"/>
                      <a:pt x="47803" y="47579"/>
                    </a:cubicBezTo>
                    <a:cubicBezTo>
                      <a:pt x="51521" y="47579"/>
                      <a:pt x="55222" y="47098"/>
                      <a:pt x="58756" y="46033"/>
                    </a:cubicBezTo>
                    <a:cubicBezTo>
                      <a:pt x="66898" y="43613"/>
                      <a:pt x="74459" y="37448"/>
                      <a:pt x="75529" y="28608"/>
                    </a:cubicBezTo>
                    <a:cubicBezTo>
                      <a:pt x="76692" y="19024"/>
                      <a:pt x="72156" y="9648"/>
                      <a:pt x="71318" y="180"/>
                    </a:cubicBezTo>
                    <a:cubicBezTo>
                      <a:pt x="71310" y="54"/>
                      <a:pt x="71192" y="0"/>
                      <a:pt x="710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7" name="Google Shape;7107;p234"/>
              <p:cNvSpPr/>
              <p:nvPr/>
            </p:nvSpPr>
            <p:spPr>
              <a:xfrm rot="3164914">
                <a:off x="7215198" y="-272906"/>
                <a:ext cx="2015937" cy="1261566"/>
              </a:xfrm>
              <a:custGeom>
                <a:rect b="b" l="l" r="r" t="t"/>
                <a:pathLst>
                  <a:path extrusionOk="0" h="54025" w="86330">
                    <a:moveTo>
                      <a:pt x="77265" y="1"/>
                    </a:moveTo>
                    <a:cubicBezTo>
                      <a:pt x="77012" y="1"/>
                      <a:pt x="76692" y="181"/>
                      <a:pt x="76722" y="444"/>
                    </a:cubicBezTo>
                    <a:cubicBezTo>
                      <a:pt x="78815" y="15286"/>
                      <a:pt x="86330" y="35154"/>
                      <a:pt x="71813" y="46157"/>
                    </a:cubicBezTo>
                    <a:cubicBezTo>
                      <a:pt x="65181" y="51173"/>
                      <a:pt x="57364" y="53399"/>
                      <a:pt x="49455" y="53399"/>
                    </a:cubicBezTo>
                    <a:cubicBezTo>
                      <a:pt x="37666" y="53399"/>
                      <a:pt x="25673" y="48454"/>
                      <a:pt x="17096" y="40435"/>
                    </a:cubicBezTo>
                    <a:cubicBezTo>
                      <a:pt x="7512" y="31431"/>
                      <a:pt x="3231" y="18822"/>
                      <a:pt x="881" y="6190"/>
                    </a:cubicBezTo>
                    <a:cubicBezTo>
                      <a:pt x="855" y="6042"/>
                      <a:pt x="721" y="5978"/>
                      <a:pt x="566" y="5978"/>
                    </a:cubicBezTo>
                    <a:cubicBezTo>
                      <a:pt x="310" y="5978"/>
                      <a:pt x="0" y="6153"/>
                      <a:pt x="44" y="6400"/>
                    </a:cubicBezTo>
                    <a:cubicBezTo>
                      <a:pt x="2208" y="18031"/>
                      <a:pt x="5953" y="29966"/>
                      <a:pt x="14235" y="38736"/>
                    </a:cubicBezTo>
                    <a:cubicBezTo>
                      <a:pt x="21191" y="46088"/>
                      <a:pt x="30380" y="51276"/>
                      <a:pt x="40337" y="53206"/>
                    </a:cubicBezTo>
                    <a:cubicBezTo>
                      <a:pt x="43112" y="53750"/>
                      <a:pt x="45943" y="54025"/>
                      <a:pt x="48771" y="54025"/>
                    </a:cubicBezTo>
                    <a:cubicBezTo>
                      <a:pt x="55874" y="54025"/>
                      <a:pt x="62964" y="52287"/>
                      <a:pt x="69138" y="48693"/>
                    </a:cubicBezTo>
                    <a:cubicBezTo>
                      <a:pt x="72720" y="46599"/>
                      <a:pt x="75954" y="43878"/>
                      <a:pt x="78141" y="40295"/>
                    </a:cubicBezTo>
                    <a:cubicBezTo>
                      <a:pt x="80118" y="37085"/>
                      <a:pt x="81072" y="33386"/>
                      <a:pt x="81328" y="29640"/>
                    </a:cubicBezTo>
                    <a:cubicBezTo>
                      <a:pt x="81979" y="19753"/>
                      <a:pt x="78932" y="9912"/>
                      <a:pt x="77559" y="211"/>
                    </a:cubicBezTo>
                    <a:cubicBezTo>
                      <a:pt x="77542" y="64"/>
                      <a:pt x="77415" y="1"/>
                      <a:pt x="7726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08" name="Google Shape;7108;p234"/>
            <p:cNvSpPr/>
            <p:nvPr/>
          </p:nvSpPr>
          <p:spPr>
            <a:xfrm>
              <a:off x="8098432" y="325745"/>
              <a:ext cx="428752" cy="427510"/>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09" name="Google Shape;7109;p234"/>
          <p:cNvSpPr txBox="1"/>
          <p:nvPr/>
        </p:nvSpPr>
        <p:spPr>
          <a:xfrm>
            <a:off x="310450" y="1575150"/>
            <a:ext cx="8278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t>http://accioneducativa-mrp.org/bilinguismo/</a:t>
            </a:r>
            <a:endParaRPr i="1"/>
          </a:p>
        </p:txBody>
      </p:sp>
      <p:sp>
        <p:nvSpPr>
          <p:cNvPr id="7110" name="Google Shape;7110;p234"/>
          <p:cNvSpPr txBox="1"/>
          <p:nvPr/>
        </p:nvSpPr>
        <p:spPr>
          <a:xfrm>
            <a:off x="310450" y="2008475"/>
            <a:ext cx="77811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ontserrat"/>
                <a:ea typeface="Montserrat"/>
                <a:cs typeface="Montserrat"/>
                <a:sym typeface="Montserrat"/>
              </a:rPr>
              <a:t>Tobalina Blasco, J. C., Bajo Martínez, E., Martínez López, M., y Rogero García, J. (2021). Suspenso del profesorado al Programa Bilingüe de la Comunidad de Madrid. </a:t>
            </a:r>
            <a:r>
              <a:rPr i="1" lang="en" sz="1200">
                <a:latin typeface="Montserrat"/>
                <a:ea typeface="Montserrat"/>
                <a:cs typeface="Montserrat"/>
                <a:sym typeface="Montserrat"/>
              </a:rPr>
              <a:t>Agenda Pública El País. </a:t>
            </a:r>
            <a:r>
              <a:rPr lang="en" sz="1200" u="sng">
                <a:solidFill>
                  <a:schemeClr val="hlink"/>
                </a:solidFill>
                <a:latin typeface="Montserrat"/>
                <a:ea typeface="Montserrat"/>
                <a:cs typeface="Montserrat"/>
                <a:sym typeface="Montserrat"/>
                <a:hlinkClick r:id="rId3"/>
              </a:rPr>
              <a:t>https://agendapublica.elpais.com/noticia/16625/suspenso-profesorado-al-programa-bilingue-comunidad-madrid</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rPr lang="en" sz="1200">
                <a:latin typeface="Montserrat"/>
                <a:ea typeface="Montserrat"/>
                <a:cs typeface="Montserrat"/>
                <a:sym typeface="Montserrat"/>
              </a:rPr>
              <a:t>Bajo Martínez, E., Martínez López, M., Orío Aparicio, C., y Rogero, J. (2022). El programa bilingüe de la Comunidad de Madrid: una visión desde las familias. </a:t>
            </a:r>
            <a:r>
              <a:rPr i="1" lang="en" sz="1200">
                <a:latin typeface="Montserrat"/>
                <a:ea typeface="Montserrat"/>
                <a:cs typeface="Montserrat"/>
                <a:sym typeface="Montserrat"/>
              </a:rPr>
              <a:t>El Diario de la Educación. </a:t>
            </a:r>
            <a:r>
              <a:rPr lang="en" sz="1200" u="sng">
                <a:solidFill>
                  <a:schemeClr val="hlink"/>
                </a:solidFill>
                <a:latin typeface="Montserrat"/>
                <a:ea typeface="Montserrat"/>
                <a:cs typeface="Montserrat"/>
                <a:sym typeface="Montserrat"/>
                <a:hlinkClick r:id="rId4"/>
              </a:rPr>
              <a:t>https://eldiariodelaeducacion.com/2022/06/08/el-programa-bilingue-de-la-comunidad-de-madrid-una-vision-desde-las-familias/</a:t>
            </a:r>
            <a:endParaRPr sz="1200">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3200400" rtl="0" algn="l">
              <a:spcBef>
                <a:spcPts val="0"/>
              </a:spcBef>
              <a:spcAft>
                <a:spcPts val="0"/>
              </a:spcAft>
              <a:buNone/>
            </a:pPr>
            <a:r>
              <a:rPr lang="en" sz="1600">
                <a:latin typeface="Montserrat"/>
                <a:ea typeface="Montserrat"/>
                <a:cs typeface="Montserrat"/>
                <a:sym typeface="Montserrat"/>
              </a:rPr>
              <a:t>Actualmente… </a:t>
            </a:r>
            <a:endParaRPr sz="1600">
              <a:latin typeface="Montserrat"/>
              <a:ea typeface="Montserrat"/>
              <a:cs typeface="Montserrat"/>
              <a:sym typeface="Montserrat"/>
            </a:endParaRPr>
          </a:p>
          <a:p>
            <a:pPr indent="0" lvl="0" marL="3200400" rtl="0" algn="l">
              <a:spcBef>
                <a:spcPts val="0"/>
              </a:spcBef>
              <a:spcAft>
                <a:spcPts val="0"/>
              </a:spcAft>
              <a:buNone/>
            </a:pPr>
            <a:r>
              <a:rPr lang="en" sz="1600">
                <a:latin typeface="Montserrat"/>
                <a:ea typeface="Montserrat"/>
                <a:cs typeface="Montserrat"/>
                <a:sym typeface="Montserrat"/>
              </a:rPr>
              <a:t>→ Cuestionario</a:t>
            </a:r>
            <a:endParaRPr sz="1600">
              <a:latin typeface="Montserrat"/>
              <a:ea typeface="Montserrat"/>
              <a:cs typeface="Montserrat"/>
              <a:sym typeface="Montserrat"/>
            </a:endParaRPr>
          </a:p>
          <a:p>
            <a:pPr indent="0" lvl="0" marL="3200400" rtl="0" algn="l">
              <a:spcBef>
                <a:spcPts val="0"/>
              </a:spcBef>
              <a:spcAft>
                <a:spcPts val="0"/>
              </a:spcAft>
              <a:buNone/>
            </a:pPr>
            <a:r>
              <a:rPr lang="en" sz="1600">
                <a:latin typeface="Montserrat"/>
                <a:ea typeface="Montserrat"/>
                <a:cs typeface="Montserrat"/>
                <a:sym typeface="Montserrat"/>
              </a:rPr>
              <a:t>→ Próximo Informe</a:t>
            </a:r>
            <a:endParaRPr sz="1600">
              <a:latin typeface="Montserrat"/>
              <a:ea typeface="Montserrat"/>
              <a:cs typeface="Montserrat"/>
              <a:sym typeface="Montserrat"/>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4" name="Shape 7114"/>
        <p:cNvGrpSpPr/>
        <p:nvPr/>
      </p:nvGrpSpPr>
      <p:grpSpPr>
        <a:xfrm>
          <a:off x="0" y="0"/>
          <a:ext cx="0" cy="0"/>
          <a:chOff x="0" y="0"/>
          <a:chExt cx="0" cy="0"/>
        </a:xfrm>
      </p:grpSpPr>
      <p:sp>
        <p:nvSpPr>
          <p:cNvPr id="7115" name="Google Shape;7115;p235"/>
          <p:cNvSpPr txBox="1"/>
          <p:nvPr>
            <p:ph type="title"/>
          </p:nvPr>
        </p:nvSpPr>
        <p:spPr>
          <a:xfrm>
            <a:off x="386650" y="561275"/>
            <a:ext cx="7995300" cy="427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600"/>
              <a:t>Otros </a:t>
            </a:r>
            <a:r>
              <a:rPr lang="en" sz="2600"/>
              <a:t>proyectos…</a:t>
            </a:r>
            <a:endParaRPr sz="2600"/>
          </a:p>
          <a:p>
            <a:pPr indent="0" lvl="0" marL="0" rtl="0" algn="ctr">
              <a:spcBef>
                <a:spcPts val="1000"/>
              </a:spcBef>
              <a:spcAft>
                <a:spcPts val="0"/>
              </a:spcAft>
              <a:buNone/>
            </a:pPr>
            <a:r>
              <a:rPr lang="en" sz="3300"/>
              <a:t>Grupo de Trabajo sobre </a:t>
            </a:r>
            <a:endParaRPr sz="3300"/>
          </a:p>
          <a:p>
            <a:pPr indent="0" lvl="0" marL="0" rtl="0" algn="ctr">
              <a:spcBef>
                <a:spcPts val="0"/>
              </a:spcBef>
              <a:spcAft>
                <a:spcPts val="0"/>
              </a:spcAft>
              <a:buNone/>
            </a:pPr>
            <a:r>
              <a:rPr lang="en" sz="3300"/>
              <a:t>Educación Bilingüe</a:t>
            </a:r>
            <a:endParaRPr sz="3300"/>
          </a:p>
        </p:txBody>
      </p:sp>
      <p:grpSp>
        <p:nvGrpSpPr>
          <p:cNvPr id="7116" name="Google Shape;7116;p235"/>
          <p:cNvGrpSpPr/>
          <p:nvPr/>
        </p:nvGrpSpPr>
        <p:grpSpPr>
          <a:xfrm>
            <a:off x="7187134" y="-826275"/>
            <a:ext cx="2224464" cy="2368302"/>
            <a:chOff x="7187134" y="-826275"/>
            <a:chExt cx="2224464" cy="2368302"/>
          </a:xfrm>
        </p:grpSpPr>
        <p:grpSp>
          <p:nvGrpSpPr>
            <p:cNvPr id="7117" name="Google Shape;7117;p235"/>
            <p:cNvGrpSpPr/>
            <p:nvPr/>
          </p:nvGrpSpPr>
          <p:grpSpPr>
            <a:xfrm>
              <a:off x="7187134" y="-826275"/>
              <a:ext cx="2224464" cy="2368302"/>
              <a:chOff x="7110934" y="-826275"/>
              <a:chExt cx="2224464" cy="2368302"/>
            </a:xfrm>
          </p:grpSpPr>
          <p:sp>
            <p:nvSpPr>
              <p:cNvPr id="7118" name="Google Shape;7118;p235"/>
              <p:cNvSpPr/>
              <p:nvPr/>
            </p:nvSpPr>
            <p:spPr>
              <a:xfrm rot="3164914">
                <a:off x="7318420" y="-256700"/>
                <a:ext cx="1790898" cy="1111065"/>
              </a:xfrm>
              <a:custGeom>
                <a:rect b="b" l="l" r="r" t="t"/>
                <a:pathLst>
                  <a:path extrusionOk="0" h="47580" w="76693">
                    <a:moveTo>
                      <a:pt x="71047" y="0"/>
                    </a:moveTo>
                    <a:cubicBezTo>
                      <a:pt x="70791" y="0"/>
                      <a:pt x="70451" y="166"/>
                      <a:pt x="70481" y="389"/>
                    </a:cubicBezTo>
                    <a:cubicBezTo>
                      <a:pt x="71179" y="8578"/>
                      <a:pt x="74413" y="16348"/>
                      <a:pt x="74808" y="24537"/>
                    </a:cubicBezTo>
                    <a:cubicBezTo>
                      <a:pt x="74994" y="28515"/>
                      <a:pt x="74320" y="32493"/>
                      <a:pt x="72156" y="35890"/>
                    </a:cubicBezTo>
                    <a:cubicBezTo>
                      <a:pt x="69620" y="39938"/>
                      <a:pt x="65363" y="42939"/>
                      <a:pt x="60966" y="44707"/>
                    </a:cubicBezTo>
                    <a:cubicBezTo>
                      <a:pt x="56925" y="46323"/>
                      <a:pt x="52547" y="47022"/>
                      <a:pt x="48137" y="47022"/>
                    </a:cubicBezTo>
                    <a:cubicBezTo>
                      <a:pt x="43154" y="47022"/>
                      <a:pt x="38131" y="46129"/>
                      <a:pt x="33515" y="44660"/>
                    </a:cubicBezTo>
                    <a:cubicBezTo>
                      <a:pt x="29234" y="43358"/>
                      <a:pt x="25186" y="41380"/>
                      <a:pt x="21511" y="38798"/>
                    </a:cubicBezTo>
                    <a:cubicBezTo>
                      <a:pt x="17277" y="35773"/>
                      <a:pt x="13531" y="31795"/>
                      <a:pt x="10367" y="27701"/>
                    </a:cubicBezTo>
                    <a:cubicBezTo>
                      <a:pt x="7645" y="24258"/>
                      <a:pt x="5459" y="20419"/>
                      <a:pt x="3877" y="16325"/>
                    </a:cubicBezTo>
                    <a:cubicBezTo>
                      <a:pt x="2713" y="13231"/>
                      <a:pt x="1922" y="10044"/>
                      <a:pt x="899" y="6903"/>
                    </a:cubicBezTo>
                    <a:cubicBezTo>
                      <a:pt x="866" y="6780"/>
                      <a:pt x="741" y="6729"/>
                      <a:pt x="597" y="6729"/>
                    </a:cubicBezTo>
                    <a:cubicBezTo>
                      <a:pt x="331" y="6729"/>
                      <a:pt x="1" y="6901"/>
                      <a:pt x="61" y="7112"/>
                    </a:cubicBezTo>
                    <a:cubicBezTo>
                      <a:pt x="1038" y="10090"/>
                      <a:pt x="1783" y="13091"/>
                      <a:pt x="2830" y="16022"/>
                    </a:cubicBezTo>
                    <a:cubicBezTo>
                      <a:pt x="4179" y="19652"/>
                      <a:pt x="5994" y="23095"/>
                      <a:pt x="8250" y="26259"/>
                    </a:cubicBezTo>
                    <a:cubicBezTo>
                      <a:pt x="14020" y="34401"/>
                      <a:pt x="21650" y="41101"/>
                      <a:pt x="31095" y="44544"/>
                    </a:cubicBezTo>
                    <a:cubicBezTo>
                      <a:pt x="36349" y="46445"/>
                      <a:pt x="42097" y="47579"/>
                      <a:pt x="47803" y="47579"/>
                    </a:cubicBezTo>
                    <a:cubicBezTo>
                      <a:pt x="51521" y="47579"/>
                      <a:pt x="55222" y="47098"/>
                      <a:pt x="58756" y="46033"/>
                    </a:cubicBezTo>
                    <a:cubicBezTo>
                      <a:pt x="66898" y="43613"/>
                      <a:pt x="74459" y="37448"/>
                      <a:pt x="75529" y="28608"/>
                    </a:cubicBezTo>
                    <a:cubicBezTo>
                      <a:pt x="76692" y="19024"/>
                      <a:pt x="72156" y="9648"/>
                      <a:pt x="71318" y="180"/>
                    </a:cubicBezTo>
                    <a:cubicBezTo>
                      <a:pt x="71310" y="54"/>
                      <a:pt x="71192" y="0"/>
                      <a:pt x="710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9" name="Google Shape;7119;p235"/>
              <p:cNvSpPr/>
              <p:nvPr/>
            </p:nvSpPr>
            <p:spPr>
              <a:xfrm rot="3164914">
                <a:off x="7215198" y="-272906"/>
                <a:ext cx="2015937" cy="1261566"/>
              </a:xfrm>
              <a:custGeom>
                <a:rect b="b" l="l" r="r" t="t"/>
                <a:pathLst>
                  <a:path extrusionOk="0" h="54025" w="86330">
                    <a:moveTo>
                      <a:pt x="77265" y="1"/>
                    </a:moveTo>
                    <a:cubicBezTo>
                      <a:pt x="77012" y="1"/>
                      <a:pt x="76692" y="181"/>
                      <a:pt x="76722" y="444"/>
                    </a:cubicBezTo>
                    <a:cubicBezTo>
                      <a:pt x="78815" y="15286"/>
                      <a:pt x="86330" y="35154"/>
                      <a:pt x="71813" y="46157"/>
                    </a:cubicBezTo>
                    <a:cubicBezTo>
                      <a:pt x="65181" y="51173"/>
                      <a:pt x="57364" y="53399"/>
                      <a:pt x="49455" y="53399"/>
                    </a:cubicBezTo>
                    <a:cubicBezTo>
                      <a:pt x="37666" y="53399"/>
                      <a:pt x="25673" y="48454"/>
                      <a:pt x="17096" y="40435"/>
                    </a:cubicBezTo>
                    <a:cubicBezTo>
                      <a:pt x="7512" y="31431"/>
                      <a:pt x="3231" y="18822"/>
                      <a:pt x="881" y="6190"/>
                    </a:cubicBezTo>
                    <a:cubicBezTo>
                      <a:pt x="855" y="6042"/>
                      <a:pt x="721" y="5978"/>
                      <a:pt x="566" y="5978"/>
                    </a:cubicBezTo>
                    <a:cubicBezTo>
                      <a:pt x="310" y="5978"/>
                      <a:pt x="0" y="6153"/>
                      <a:pt x="44" y="6400"/>
                    </a:cubicBezTo>
                    <a:cubicBezTo>
                      <a:pt x="2208" y="18031"/>
                      <a:pt x="5953" y="29966"/>
                      <a:pt x="14235" y="38736"/>
                    </a:cubicBezTo>
                    <a:cubicBezTo>
                      <a:pt x="21191" y="46088"/>
                      <a:pt x="30380" y="51276"/>
                      <a:pt x="40337" y="53206"/>
                    </a:cubicBezTo>
                    <a:cubicBezTo>
                      <a:pt x="43112" y="53750"/>
                      <a:pt x="45943" y="54025"/>
                      <a:pt x="48771" y="54025"/>
                    </a:cubicBezTo>
                    <a:cubicBezTo>
                      <a:pt x="55874" y="54025"/>
                      <a:pt x="62964" y="52287"/>
                      <a:pt x="69138" y="48693"/>
                    </a:cubicBezTo>
                    <a:cubicBezTo>
                      <a:pt x="72720" y="46599"/>
                      <a:pt x="75954" y="43878"/>
                      <a:pt x="78141" y="40295"/>
                    </a:cubicBezTo>
                    <a:cubicBezTo>
                      <a:pt x="80118" y="37085"/>
                      <a:pt x="81072" y="33386"/>
                      <a:pt x="81328" y="29640"/>
                    </a:cubicBezTo>
                    <a:cubicBezTo>
                      <a:pt x="81979" y="19753"/>
                      <a:pt x="78932" y="9912"/>
                      <a:pt x="77559" y="211"/>
                    </a:cubicBezTo>
                    <a:cubicBezTo>
                      <a:pt x="77542" y="64"/>
                      <a:pt x="77415" y="1"/>
                      <a:pt x="7726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20" name="Google Shape;7120;p235"/>
            <p:cNvSpPr/>
            <p:nvPr/>
          </p:nvSpPr>
          <p:spPr>
            <a:xfrm>
              <a:off x="8098432" y="325745"/>
              <a:ext cx="428752" cy="427510"/>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21" name="Google Shape;7121;p235"/>
          <p:cNvGrpSpPr/>
          <p:nvPr/>
        </p:nvGrpSpPr>
        <p:grpSpPr>
          <a:xfrm>
            <a:off x="264894" y="1582435"/>
            <a:ext cx="3171500" cy="1232700"/>
            <a:chOff x="264894" y="1582435"/>
            <a:chExt cx="3171500" cy="1232700"/>
          </a:xfrm>
        </p:grpSpPr>
        <p:sp>
          <p:nvSpPr>
            <p:cNvPr id="7122" name="Google Shape;7122;p235"/>
            <p:cNvSpPr/>
            <p:nvPr/>
          </p:nvSpPr>
          <p:spPr>
            <a:xfrm>
              <a:off x="264894" y="1582435"/>
              <a:ext cx="3171500" cy="1232700"/>
            </a:xfrm>
            <a:custGeom>
              <a:rect b="b" l="l" r="r" t="t"/>
              <a:pathLst>
                <a:path extrusionOk="0" h="49308" w="126860">
                  <a:moveTo>
                    <a:pt x="40445" y="634"/>
                  </a:moveTo>
                  <a:cubicBezTo>
                    <a:pt x="24301" y="505"/>
                    <a:pt x="18425" y="-657"/>
                    <a:pt x="12161" y="634"/>
                  </a:cubicBezTo>
                  <a:cubicBezTo>
                    <a:pt x="5897" y="1926"/>
                    <a:pt x="4864" y="4121"/>
                    <a:pt x="2862" y="8383"/>
                  </a:cubicBezTo>
                  <a:cubicBezTo>
                    <a:pt x="860" y="12645"/>
                    <a:pt x="-367" y="19942"/>
                    <a:pt x="149" y="26206"/>
                  </a:cubicBezTo>
                  <a:cubicBezTo>
                    <a:pt x="666" y="32470"/>
                    <a:pt x="-303" y="42156"/>
                    <a:pt x="5961" y="45966"/>
                  </a:cubicBezTo>
                  <a:cubicBezTo>
                    <a:pt x="12225" y="49776"/>
                    <a:pt x="21266" y="49195"/>
                    <a:pt x="37733" y="49066"/>
                  </a:cubicBezTo>
                  <a:cubicBezTo>
                    <a:pt x="54200" y="48937"/>
                    <a:pt x="90169" y="47387"/>
                    <a:pt x="104763" y="45191"/>
                  </a:cubicBezTo>
                  <a:cubicBezTo>
                    <a:pt x="119357" y="42995"/>
                    <a:pt x="122198" y="41769"/>
                    <a:pt x="125298" y="35892"/>
                  </a:cubicBezTo>
                  <a:cubicBezTo>
                    <a:pt x="128398" y="30016"/>
                    <a:pt x="126073" y="15679"/>
                    <a:pt x="123361" y="9932"/>
                  </a:cubicBezTo>
                  <a:cubicBezTo>
                    <a:pt x="120649" y="4185"/>
                    <a:pt x="122844" y="2958"/>
                    <a:pt x="109025" y="1408"/>
                  </a:cubicBezTo>
                  <a:cubicBezTo>
                    <a:pt x="95206" y="-142"/>
                    <a:pt x="56589" y="763"/>
                    <a:pt x="40445" y="634"/>
                  </a:cubicBezTo>
                  <a:close/>
                </a:path>
              </a:pathLst>
            </a:custGeom>
            <a:solidFill>
              <a:srgbClr val="AFD1D3">
                <a:alpha val="52560"/>
              </a:srgbClr>
            </a:solidFill>
            <a:ln>
              <a:noFill/>
            </a:ln>
          </p:spPr>
        </p:sp>
        <p:sp>
          <p:nvSpPr>
            <p:cNvPr id="7123" name="Google Shape;7123;p235"/>
            <p:cNvSpPr txBox="1"/>
            <p:nvPr/>
          </p:nvSpPr>
          <p:spPr>
            <a:xfrm>
              <a:off x="378850" y="1650025"/>
              <a:ext cx="2873100" cy="11328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None/>
              </a:pPr>
              <a:r>
                <a:rPr b="1" lang="en" sz="1100">
                  <a:latin typeface="Montserrat"/>
                  <a:ea typeface="Montserrat"/>
                  <a:cs typeface="Montserrat"/>
                  <a:sym typeface="Montserrat"/>
                </a:rPr>
                <a:t>Ocho de cada diez</a:t>
              </a:r>
              <a:r>
                <a:rPr lang="en" sz="1100">
                  <a:latin typeface="Montserrat"/>
                  <a:ea typeface="Montserrat"/>
                  <a:cs typeface="Montserrat"/>
                  <a:sym typeface="Montserrat"/>
                </a:rPr>
                <a:t> docentes (80,7%) consideran que la </a:t>
              </a:r>
              <a:r>
                <a:rPr b="1" lang="en" sz="1100">
                  <a:latin typeface="Montserrat"/>
                  <a:ea typeface="Montserrat"/>
                  <a:cs typeface="Montserrat"/>
                  <a:sym typeface="Montserrat"/>
                </a:rPr>
                <a:t>profundidad de los contenidos</a:t>
              </a:r>
              <a:r>
                <a:rPr lang="en" sz="1100">
                  <a:latin typeface="Montserrat"/>
                  <a:ea typeface="Montserrat"/>
                  <a:cs typeface="Montserrat"/>
                  <a:sym typeface="Montserrat"/>
                </a:rPr>
                <a:t> sería mayor si las materias o áreas se hubieran impartido en castellano.</a:t>
              </a:r>
              <a:endParaRPr>
                <a:latin typeface="Montserrat"/>
                <a:ea typeface="Montserrat"/>
                <a:cs typeface="Montserrat"/>
                <a:sym typeface="Montserrat"/>
              </a:endParaRPr>
            </a:p>
          </p:txBody>
        </p:sp>
      </p:grpSp>
      <p:grpSp>
        <p:nvGrpSpPr>
          <p:cNvPr id="7124" name="Google Shape;7124;p235"/>
          <p:cNvGrpSpPr/>
          <p:nvPr/>
        </p:nvGrpSpPr>
        <p:grpSpPr>
          <a:xfrm>
            <a:off x="3648508" y="1609502"/>
            <a:ext cx="2812900" cy="1214100"/>
            <a:chOff x="3648508" y="1609502"/>
            <a:chExt cx="2812900" cy="1214100"/>
          </a:xfrm>
        </p:grpSpPr>
        <p:sp>
          <p:nvSpPr>
            <p:cNvPr id="7125" name="Google Shape;7125;p235"/>
            <p:cNvSpPr/>
            <p:nvPr/>
          </p:nvSpPr>
          <p:spPr>
            <a:xfrm>
              <a:off x="3648508" y="1609502"/>
              <a:ext cx="2812900" cy="1214100"/>
            </a:xfrm>
            <a:custGeom>
              <a:rect b="b" l="l" r="r" t="t"/>
              <a:pathLst>
                <a:path extrusionOk="0" h="48564" w="112516">
                  <a:moveTo>
                    <a:pt x="43036" y="5362"/>
                  </a:moveTo>
                  <a:cubicBezTo>
                    <a:pt x="27150" y="5879"/>
                    <a:pt x="10166" y="584"/>
                    <a:pt x="3515" y="3425"/>
                  </a:cubicBezTo>
                  <a:cubicBezTo>
                    <a:pt x="-3136" y="6267"/>
                    <a:pt x="1449" y="15824"/>
                    <a:pt x="3128" y="22411"/>
                  </a:cubicBezTo>
                  <a:cubicBezTo>
                    <a:pt x="4807" y="28998"/>
                    <a:pt x="5130" y="38684"/>
                    <a:pt x="13589" y="42946"/>
                  </a:cubicBezTo>
                  <a:cubicBezTo>
                    <a:pt x="22049" y="47208"/>
                    <a:pt x="38580" y="47725"/>
                    <a:pt x="53885" y="47983"/>
                  </a:cubicBezTo>
                  <a:cubicBezTo>
                    <a:pt x="69190" y="48241"/>
                    <a:pt x="95860" y="49791"/>
                    <a:pt x="105417" y="44496"/>
                  </a:cubicBezTo>
                  <a:cubicBezTo>
                    <a:pt x="114974" y="39201"/>
                    <a:pt x="112327" y="23573"/>
                    <a:pt x="111229" y="16211"/>
                  </a:cubicBezTo>
                  <a:cubicBezTo>
                    <a:pt x="110131" y="8849"/>
                    <a:pt x="110196" y="2133"/>
                    <a:pt x="98830" y="325"/>
                  </a:cubicBezTo>
                  <a:cubicBezTo>
                    <a:pt x="87465" y="-1483"/>
                    <a:pt x="58922" y="4845"/>
                    <a:pt x="43036" y="5362"/>
                  </a:cubicBezTo>
                  <a:close/>
                </a:path>
              </a:pathLst>
            </a:custGeom>
            <a:solidFill>
              <a:srgbClr val="9D9D9D">
                <a:alpha val="24190"/>
              </a:srgbClr>
            </a:solidFill>
            <a:ln>
              <a:noFill/>
            </a:ln>
          </p:spPr>
        </p:sp>
        <p:sp>
          <p:nvSpPr>
            <p:cNvPr id="7126" name="Google Shape;7126;p235"/>
            <p:cNvSpPr txBox="1"/>
            <p:nvPr/>
          </p:nvSpPr>
          <p:spPr>
            <a:xfrm>
              <a:off x="3874200" y="1768525"/>
              <a:ext cx="2339700" cy="9381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None/>
              </a:pPr>
              <a:r>
                <a:rPr b="1" lang="en" sz="1100">
                  <a:latin typeface="Montserrat"/>
                  <a:ea typeface="Montserrat"/>
                  <a:cs typeface="Montserrat"/>
                  <a:sym typeface="Montserrat"/>
                </a:rPr>
                <a:t>D</a:t>
              </a:r>
              <a:r>
                <a:rPr b="1" lang="en" sz="1100">
                  <a:latin typeface="Montserrat"/>
                  <a:ea typeface="Montserrat"/>
                  <a:cs typeface="Montserrat"/>
                  <a:sym typeface="Montserrat"/>
                </a:rPr>
                <a:t>os de cada tres</a:t>
              </a:r>
              <a:r>
                <a:rPr lang="en" sz="1100">
                  <a:latin typeface="Montserrat"/>
                  <a:ea typeface="Montserrat"/>
                  <a:cs typeface="Montserrat"/>
                  <a:sym typeface="Montserrat"/>
                </a:rPr>
                <a:t> docentes (66,0%) consideran que</a:t>
              </a:r>
              <a:r>
                <a:rPr b="1" lang="en" sz="1100">
                  <a:latin typeface="Montserrat"/>
                  <a:ea typeface="Montserrat"/>
                  <a:cs typeface="Montserrat"/>
                  <a:sym typeface="Montserrat"/>
                </a:rPr>
                <a:t> reduce la amplitud de vocabulario en castellano</a:t>
              </a:r>
              <a:r>
                <a:rPr lang="en" sz="1100">
                  <a:latin typeface="Montserrat"/>
                  <a:ea typeface="Montserrat"/>
                  <a:cs typeface="Montserrat"/>
                  <a:sym typeface="Montserrat"/>
                </a:rPr>
                <a:t>.</a:t>
              </a:r>
              <a:endParaRPr>
                <a:latin typeface="Montserrat"/>
                <a:ea typeface="Montserrat"/>
                <a:cs typeface="Montserrat"/>
                <a:sym typeface="Montserrat"/>
              </a:endParaRPr>
            </a:p>
          </p:txBody>
        </p:sp>
      </p:grpSp>
      <p:grpSp>
        <p:nvGrpSpPr>
          <p:cNvPr id="7127" name="Google Shape;7127;p235"/>
          <p:cNvGrpSpPr/>
          <p:nvPr/>
        </p:nvGrpSpPr>
        <p:grpSpPr>
          <a:xfrm>
            <a:off x="461756" y="2913607"/>
            <a:ext cx="3398225" cy="2152800"/>
            <a:chOff x="461756" y="2913607"/>
            <a:chExt cx="3398225" cy="2152800"/>
          </a:xfrm>
        </p:grpSpPr>
        <p:sp>
          <p:nvSpPr>
            <p:cNvPr id="7128" name="Google Shape;7128;p235"/>
            <p:cNvSpPr/>
            <p:nvPr/>
          </p:nvSpPr>
          <p:spPr>
            <a:xfrm>
              <a:off x="461756" y="2913607"/>
              <a:ext cx="3398225" cy="2152800"/>
            </a:xfrm>
            <a:custGeom>
              <a:rect b="b" l="l" r="r" t="t"/>
              <a:pathLst>
                <a:path extrusionOk="0" h="86112" w="135929">
                  <a:moveTo>
                    <a:pt x="74029" y="5893"/>
                  </a:moveTo>
                  <a:cubicBezTo>
                    <a:pt x="56335" y="6862"/>
                    <a:pt x="21206" y="2664"/>
                    <a:pt x="8936" y="5893"/>
                  </a:cubicBezTo>
                  <a:cubicBezTo>
                    <a:pt x="-3333" y="9122"/>
                    <a:pt x="929" y="15902"/>
                    <a:pt x="412" y="25265"/>
                  </a:cubicBezTo>
                  <a:cubicBezTo>
                    <a:pt x="-104" y="34629"/>
                    <a:pt x="2867" y="52969"/>
                    <a:pt x="5837" y="62074"/>
                  </a:cubicBezTo>
                  <a:cubicBezTo>
                    <a:pt x="8808" y="71179"/>
                    <a:pt x="10551" y="76023"/>
                    <a:pt x="18235" y="79897"/>
                  </a:cubicBezTo>
                  <a:cubicBezTo>
                    <a:pt x="25920" y="83772"/>
                    <a:pt x="36446" y="84740"/>
                    <a:pt x="51944" y="85321"/>
                  </a:cubicBezTo>
                  <a:cubicBezTo>
                    <a:pt x="67442" y="85902"/>
                    <a:pt x="98956" y="87323"/>
                    <a:pt x="111225" y="83384"/>
                  </a:cubicBezTo>
                  <a:cubicBezTo>
                    <a:pt x="123495" y="79445"/>
                    <a:pt x="121880" y="69242"/>
                    <a:pt x="125561" y="61687"/>
                  </a:cubicBezTo>
                  <a:cubicBezTo>
                    <a:pt x="129242" y="54132"/>
                    <a:pt x="131825" y="47028"/>
                    <a:pt x="133310" y="38052"/>
                  </a:cubicBezTo>
                  <a:cubicBezTo>
                    <a:pt x="134795" y="29076"/>
                    <a:pt x="137507" y="14159"/>
                    <a:pt x="134472" y="7830"/>
                  </a:cubicBezTo>
                  <a:cubicBezTo>
                    <a:pt x="131437" y="1502"/>
                    <a:pt x="125174" y="404"/>
                    <a:pt x="115100" y="81"/>
                  </a:cubicBezTo>
                  <a:cubicBezTo>
                    <a:pt x="105026" y="-242"/>
                    <a:pt x="91723" y="4924"/>
                    <a:pt x="74029" y="5893"/>
                  </a:cubicBezTo>
                  <a:close/>
                </a:path>
              </a:pathLst>
            </a:custGeom>
            <a:solidFill>
              <a:srgbClr val="9D9D9D">
                <a:alpha val="24190"/>
              </a:srgbClr>
            </a:solidFill>
            <a:ln>
              <a:noFill/>
            </a:ln>
          </p:spPr>
        </p:sp>
        <p:sp>
          <p:nvSpPr>
            <p:cNvPr id="7129" name="Google Shape;7129;p235"/>
            <p:cNvSpPr txBox="1"/>
            <p:nvPr/>
          </p:nvSpPr>
          <p:spPr>
            <a:xfrm>
              <a:off x="610900" y="3041350"/>
              <a:ext cx="3203100" cy="1845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n" sz="1100">
                  <a:latin typeface="Montserrat"/>
                  <a:ea typeface="Montserrat"/>
                  <a:cs typeface="Montserrat"/>
                  <a:sym typeface="Montserrat"/>
                </a:rPr>
                <a:t>Prácticamente </a:t>
              </a:r>
              <a:r>
                <a:rPr b="1" lang="en" sz="1100">
                  <a:latin typeface="Montserrat"/>
                  <a:ea typeface="Montserrat"/>
                  <a:cs typeface="Montserrat"/>
                  <a:sym typeface="Montserrat"/>
                </a:rPr>
                <a:t>nueve de cada diez </a:t>
              </a:r>
              <a:r>
                <a:rPr lang="en" sz="1100">
                  <a:latin typeface="Montserrat"/>
                  <a:ea typeface="Montserrat"/>
                  <a:cs typeface="Montserrat"/>
                  <a:sym typeface="Montserrat"/>
                </a:rPr>
                <a:t>docentes (88,4%) indican la existencia de señales que indican </a:t>
              </a:r>
              <a:r>
                <a:rPr b="1" lang="en" sz="1100">
                  <a:latin typeface="Montserrat"/>
                  <a:ea typeface="Montserrat"/>
                  <a:cs typeface="Montserrat"/>
                  <a:sym typeface="Montserrat"/>
                </a:rPr>
                <a:t>dificultades atribuibles al uso del inglés en las clases</a:t>
              </a:r>
              <a:endParaRPr b="1" sz="1100">
                <a:latin typeface="Montserrat"/>
                <a:ea typeface="Montserrat"/>
                <a:cs typeface="Montserrat"/>
                <a:sym typeface="Montserrat"/>
              </a:endParaRPr>
            </a:p>
            <a:p>
              <a:pPr indent="-298450" lvl="0" marL="457200" rtl="0" algn="just">
                <a:lnSpc>
                  <a:spcPct val="115000"/>
                </a:lnSpc>
                <a:spcBef>
                  <a:spcPts val="1000"/>
                </a:spcBef>
                <a:spcAft>
                  <a:spcPts val="0"/>
                </a:spcAft>
                <a:buSzPts val="1100"/>
                <a:buFont typeface="Montserrat"/>
                <a:buChar char="-"/>
              </a:pPr>
              <a:r>
                <a:rPr lang="en" sz="1000">
                  <a:latin typeface="Montserrat"/>
                  <a:ea typeface="Montserrat"/>
                  <a:cs typeface="Montserrat"/>
                  <a:sym typeface="Montserrat"/>
                </a:rPr>
                <a:t>Desconexión o falta de atención.</a:t>
              </a:r>
              <a:endParaRPr sz="1000">
                <a:latin typeface="Montserrat"/>
                <a:ea typeface="Montserrat"/>
                <a:cs typeface="Montserrat"/>
                <a:sym typeface="Montserrat"/>
              </a:endParaRPr>
            </a:p>
            <a:p>
              <a:pPr indent="-298450" lvl="0" marL="457200" rtl="0" algn="just">
                <a:lnSpc>
                  <a:spcPct val="115000"/>
                </a:lnSpc>
                <a:spcBef>
                  <a:spcPts val="0"/>
                </a:spcBef>
                <a:spcAft>
                  <a:spcPts val="0"/>
                </a:spcAft>
                <a:buSzPts val="1100"/>
                <a:buFont typeface="Montserrat"/>
                <a:buChar char="-"/>
              </a:pPr>
              <a:r>
                <a:rPr lang="en" sz="1000">
                  <a:latin typeface="Montserrat"/>
                  <a:ea typeface="Montserrat"/>
                  <a:cs typeface="Montserrat"/>
                  <a:sym typeface="Montserrat"/>
                </a:rPr>
                <a:t>Falta de participación.</a:t>
              </a:r>
              <a:endParaRPr sz="1000">
                <a:latin typeface="Montserrat"/>
                <a:ea typeface="Montserrat"/>
                <a:cs typeface="Montserrat"/>
                <a:sym typeface="Montserrat"/>
              </a:endParaRPr>
            </a:p>
            <a:p>
              <a:pPr indent="-298450" lvl="0" marL="457200" rtl="0" algn="just">
                <a:lnSpc>
                  <a:spcPct val="115000"/>
                </a:lnSpc>
                <a:spcBef>
                  <a:spcPts val="0"/>
                </a:spcBef>
                <a:spcAft>
                  <a:spcPts val="0"/>
                </a:spcAft>
                <a:buSzPts val="1100"/>
                <a:buFont typeface="Montserrat"/>
                <a:buChar char="-"/>
              </a:pPr>
              <a:r>
                <a:rPr lang="en" sz="1000">
                  <a:latin typeface="Montserrat"/>
                  <a:ea typeface="Montserrat"/>
                  <a:cs typeface="Montserrat"/>
                  <a:sym typeface="Montserrat"/>
                </a:rPr>
                <a:t>Molesta en clase.</a:t>
              </a:r>
              <a:endParaRPr sz="1000">
                <a:latin typeface="Montserrat"/>
                <a:ea typeface="Montserrat"/>
                <a:cs typeface="Montserrat"/>
                <a:sym typeface="Montserrat"/>
              </a:endParaRPr>
            </a:p>
            <a:p>
              <a:pPr indent="-298450" lvl="0" marL="457200" rtl="0" algn="just">
                <a:lnSpc>
                  <a:spcPct val="115000"/>
                </a:lnSpc>
                <a:spcBef>
                  <a:spcPts val="0"/>
                </a:spcBef>
                <a:spcAft>
                  <a:spcPts val="0"/>
                </a:spcAft>
                <a:buSzPts val="1100"/>
                <a:buFont typeface="Montserrat"/>
                <a:buChar char="-"/>
              </a:pPr>
              <a:r>
                <a:rPr lang="en" sz="1000">
                  <a:latin typeface="Montserrat"/>
                  <a:ea typeface="Montserrat"/>
                  <a:cs typeface="Montserrat"/>
                  <a:sym typeface="Montserrat"/>
                </a:rPr>
                <a:t>Malos resultados en exámenes.</a:t>
              </a:r>
              <a:endParaRPr sz="1100">
                <a:latin typeface="Montserrat"/>
                <a:ea typeface="Montserrat"/>
                <a:cs typeface="Montserrat"/>
                <a:sym typeface="Montserrat"/>
              </a:endParaRPr>
            </a:p>
          </p:txBody>
        </p:sp>
      </p:grpSp>
      <p:grpSp>
        <p:nvGrpSpPr>
          <p:cNvPr id="7130" name="Google Shape;7130;p235"/>
          <p:cNvGrpSpPr/>
          <p:nvPr/>
        </p:nvGrpSpPr>
        <p:grpSpPr>
          <a:xfrm>
            <a:off x="3995100" y="2916117"/>
            <a:ext cx="2647525" cy="2128800"/>
            <a:chOff x="3995100" y="2916117"/>
            <a:chExt cx="2647525" cy="2128800"/>
          </a:xfrm>
        </p:grpSpPr>
        <p:sp>
          <p:nvSpPr>
            <p:cNvPr id="7131" name="Google Shape;7131;p235"/>
            <p:cNvSpPr/>
            <p:nvPr/>
          </p:nvSpPr>
          <p:spPr>
            <a:xfrm>
              <a:off x="3995100" y="2916117"/>
              <a:ext cx="2647525" cy="2128800"/>
            </a:xfrm>
            <a:custGeom>
              <a:rect b="b" l="l" r="r" t="t"/>
              <a:pathLst>
                <a:path extrusionOk="0" h="85152" w="105901">
                  <a:moveTo>
                    <a:pt x="36146" y="2304"/>
                  </a:moveTo>
                  <a:cubicBezTo>
                    <a:pt x="22391" y="2756"/>
                    <a:pt x="9347" y="-2087"/>
                    <a:pt x="3987" y="3079"/>
                  </a:cubicBezTo>
                  <a:cubicBezTo>
                    <a:pt x="-1373" y="8245"/>
                    <a:pt x="4633" y="23550"/>
                    <a:pt x="3987" y="33301"/>
                  </a:cubicBezTo>
                  <a:cubicBezTo>
                    <a:pt x="3341" y="43052"/>
                    <a:pt x="-339" y="53320"/>
                    <a:pt x="113" y="61586"/>
                  </a:cubicBezTo>
                  <a:cubicBezTo>
                    <a:pt x="565" y="69852"/>
                    <a:pt x="887" y="79151"/>
                    <a:pt x="6699" y="82896"/>
                  </a:cubicBezTo>
                  <a:cubicBezTo>
                    <a:pt x="12511" y="86641"/>
                    <a:pt x="22844" y="84639"/>
                    <a:pt x="34984" y="84058"/>
                  </a:cubicBezTo>
                  <a:cubicBezTo>
                    <a:pt x="47124" y="83477"/>
                    <a:pt x="69338" y="79667"/>
                    <a:pt x="79541" y="79409"/>
                  </a:cubicBezTo>
                  <a:cubicBezTo>
                    <a:pt x="89744" y="79151"/>
                    <a:pt x="91875" y="82896"/>
                    <a:pt x="96202" y="82508"/>
                  </a:cubicBezTo>
                  <a:cubicBezTo>
                    <a:pt x="100529" y="82121"/>
                    <a:pt x="104210" y="82831"/>
                    <a:pt x="105501" y="77084"/>
                  </a:cubicBezTo>
                  <a:cubicBezTo>
                    <a:pt x="106793" y="71337"/>
                    <a:pt x="104145" y="59260"/>
                    <a:pt x="103951" y="48024"/>
                  </a:cubicBezTo>
                  <a:cubicBezTo>
                    <a:pt x="103757" y="36788"/>
                    <a:pt x="107245" y="17609"/>
                    <a:pt x="104339" y="9666"/>
                  </a:cubicBezTo>
                  <a:cubicBezTo>
                    <a:pt x="101433" y="1723"/>
                    <a:pt x="97882" y="1594"/>
                    <a:pt x="86516" y="367"/>
                  </a:cubicBezTo>
                  <a:cubicBezTo>
                    <a:pt x="75151" y="-860"/>
                    <a:pt x="49901" y="1852"/>
                    <a:pt x="36146" y="2304"/>
                  </a:cubicBezTo>
                  <a:close/>
                </a:path>
              </a:pathLst>
            </a:custGeom>
            <a:solidFill>
              <a:srgbClr val="C5A681">
                <a:alpha val="17880"/>
              </a:srgbClr>
            </a:solidFill>
            <a:ln>
              <a:noFill/>
            </a:ln>
          </p:spPr>
        </p:sp>
        <p:sp>
          <p:nvSpPr>
            <p:cNvPr id="7132" name="Google Shape;7132;p235"/>
            <p:cNvSpPr txBox="1"/>
            <p:nvPr/>
          </p:nvSpPr>
          <p:spPr>
            <a:xfrm>
              <a:off x="4162575" y="3041350"/>
              <a:ext cx="2382900" cy="19116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None/>
              </a:pPr>
              <a:r>
                <a:rPr lang="en" sz="1100">
                  <a:latin typeface="Montserrat"/>
                  <a:ea typeface="Montserrat"/>
                  <a:cs typeface="Montserrat"/>
                  <a:sym typeface="Montserrat"/>
                </a:rPr>
                <a:t>La práctica totalidad del profesorado (</a:t>
              </a:r>
              <a:r>
                <a:rPr b="1" lang="en" sz="1100">
                  <a:latin typeface="Montserrat"/>
                  <a:ea typeface="Montserrat"/>
                  <a:cs typeface="Montserrat"/>
                  <a:sym typeface="Montserrat"/>
                </a:rPr>
                <a:t>92,1%</a:t>
              </a:r>
              <a:r>
                <a:rPr lang="en" sz="1100">
                  <a:latin typeface="Montserrat"/>
                  <a:ea typeface="Montserrat"/>
                  <a:cs typeface="Montserrat"/>
                  <a:sym typeface="Montserrat"/>
                </a:rPr>
                <a:t>) considera que el aprendizaje en inglés de las asignaturas supone una </a:t>
              </a:r>
              <a:r>
                <a:rPr b="1" lang="en" sz="1100">
                  <a:latin typeface="Montserrat"/>
                  <a:ea typeface="Montserrat"/>
                  <a:cs typeface="Montserrat"/>
                  <a:sym typeface="Montserrat"/>
                </a:rPr>
                <a:t>dificultad añadida para el alumnado con necesidades educativas especiales (NEE) o con dificultades de aprendizaje (DA).</a:t>
              </a:r>
              <a:endParaRPr b="1">
                <a:latin typeface="Montserrat"/>
                <a:ea typeface="Montserrat"/>
                <a:cs typeface="Montserrat"/>
                <a:sym typeface="Montserrat"/>
              </a:endParaRPr>
            </a:p>
          </p:txBody>
        </p:sp>
      </p:grpSp>
      <p:grpSp>
        <p:nvGrpSpPr>
          <p:cNvPr id="7133" name="Google Shape;7133;p235"/>
          <p:cNvGrpSpPr/>
          <p:nvPr/>
        </p:nvGrpSpPr>
        <p:grpSpPr>
          <a:xfrm>
            <a:off x="6849600" y="1673025"/>
            <a:ext cx="1932751" cy="2937640"/>
            <a:chOff x="6849600" y="1673025"/>
            <a:chExt cx="1932751" cy="2937640"/>
          </a:xfrm>
        </p:grpSpPr>
        <p:sp>
          <p:nvSpPr>
            <p:cNvPr id="7134" name="Google Shape;7134;p235"/>
            <p:cNvSpPr/>
            <p:nvPr/>
          </p:nvSpPr>
          <p:spPr>
            <a:xfrm>
              <a:off x="6849600" y="1673025"/>
              <a:ext cx="1932751" cy="2937640"/>
            </a:xfrm>
            <a:custGeom>
              <a:rect b="b" l="l" r="r" t="t"/>
              <a:pathLst>
                <a:path extrusionOk="0" h="102616" w="93607">
                  <a:moveTo>
                    <a:pt x="49231" y="109"/>
                  </a:moveTo>
                  <a:cubicBezTo>
                    <a:pt x="36058" y="-214"/>
                    <a:pt x="18041" y="303"/>
                    <a:pt x="10098" y="4759"/>
                  </a:cubicBezTo>
                  <a:cubicBezTo>
                    <a:pt x="2155" y="9215"/>
                    <a:pt x="2995" y="15608"/>
                    <a:pt x="1574" y="26844"/>
                  </a:cubicBezTo>
                  <a:cubicBezTo>
                    <a:pt x="153" y="38080"/>
                    <a:pt x="-1009" y="60552"/>
                    <a:pt x="1574" y="72176"/>
                  </a:cubicBezTo>
                  <a:cubicBezTo>
                    <a:pt x="4157" y="83800"/>
                    <a:pt x="7321" y="91743"/>
                    <a:pt x="17072" y="96586"/>
                  </a:cubicBezTo>
                  <a:cubicBezTo>
                    <a:pt x="26823" y="101429"/>
                    <a:pt x="47875" y="104400"/>
                    <a:pt x="60080" y="101236"/>
                  </a:cubicBezTo>
                  <a:cubicBezTo>
                    <a:pt x="72285" y="98072"/>
                    <a:pt x="84878" y="86384"/>
                    <a:pt x="90302" y="77601"/>
                  </a:cubicBezTo>
                  <a:cubicBezTo>
                    <a:pt x="95726" y="68819"/>
                    <a:pt x="92820" y="60359"/>
                    <a:pt x="92626" y="48541"/>
                  </a:cubicBezTo>
                  <a:cubicBezTo>
                    <a:pt x="92432" y="36724"/>
                    <a:pt x="96372" y="14768"/>
                    <a:pt x="89139" y="6696"/>
                  </a:cubicBezTo>
                  <a:cubicBezTo>
                    <a:pt x="81907" y="-1376"/>
                    <a:pt x="62405" y="432"/>
                    <a:pt x="49231" y="109"/>
                  </a:cubicBezTo>
                  <a:close/>
                </a:path>
              </a:pathLst>
            </a:custGeom>
            <a:solidFill>
              <a:srgbClr val="79B4B7">
                <a:alpha val="43260"/>
              </a:srgbClr>
            </a:solidFill>
            <a:ln>
              <a:noFill/>
            </a:ln>
          </p:spPr>
        </p:sp>
        <p:sp>
          <p:nvSpPr>
            <p:cNvPr id="7135" name="Google Shape;7135;p235"/>
            <p:cNvSpPr txBox="1"/>
            <p:nvPr/>
          </p:nvSpPr>
          <p:spPr>
            <a:xfrm>
              <a:off x="6956150" y="1959975"/>
              <a:ext cx="1689900" cy="23010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None/>
              </a:pPr>
              <a:r>
                <a:rPr b="1" lang="en" sz="1100">
                  <a:latin typeface="Montserrat"/>
                  <a:ea typeface="Montserrat"/>
                  <a:cs typeface="Montserrat"/>
                  <a:sym typeface="Montserrat"/>
                </a:rPr>
                <a:t>Nueve de cada diez</a:t>
              </a:r>
              <a:r>
                <a:rPr lang="en" sz="1100">
                  <a:latin typeface="Montserrat"/>
                  <a:ea typeface="Montserrat"/>
                  <a:cs typeface="Montserrat"/>
                  <a:sym typeface="Montserrat"/>
                </a:rPr>
                <a:t> docentes (89,7%) consideran que es habitual que el alumnado que participa en el PBCM </a:t>
              </a:r>
              <a:r>
                <a:rPr b="1" lang="en" sz="1100">
                  <a:latin typeface="Montserrat"/>
                  <a:ea typeface="Montserrat"/>
                  <a:cs typeface="Montserrat"/>
                  <a:sym typeface="Montserrat"/>
                </a:rPr>
                <a:t>necesite refuerzo fuera del centro mediante academias o clases particulares.</a:t>
              </a:r>
              <a:endParaRPr b="1">
                <a:latin typeface="Montserrat"/>
                <a:ea typeface="Montserrat"/>
                <a:cs typeface="Montserrat"/>
                <a:sym typeface="Montserra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21"/>
                                        </p:tgtEl>
                                        <p:attrNameLst>
                                          <p:attrName>style.visibility</p:attrName>
                                        </p:attrNameLst>
                                      </p:cBhvr>
                                      <p:to>
                                        <p:strVal val="visible"/>
                                      </p:to>
                                    </p:set>
                                    <p:animEffect filter="fade" transition="in">
                                      <p:cBhvr>
                                        <p:cTn dur="1000"/>
                                        <p:tgtEl>
                                          <p:spTgt spid="71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27"/>
                                        </p:tgtEl>
                                        <p:attrNameLst>
                                          <p:attrName>style.visibility</p:attrName>
                                        </p:attrNameLst>
                                      </p:cBhvr>
                                      <p:to>
                                        <p:strVal val="visible"/>
                                      </p:to>
                                    </p:set>
                                    <p:animEffect filter="fade" transition="in">
                                      <p:cBhvr>
                                        <p:cTn dur="1000"/>
                                        <p:tgtEl>
                                          <p:spTgt spid="71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24"/>
                                        </p:tgtEl>
                                        <p:attrNameLst>
                                          <p:attrName>style.visibility</p:attrName>
                                        </p:attrNameLst>
                                      </p:cBhvr>
                                      <p:to>
                                        <p:strVal val="visible"/>
                                      </p:to>
                                    </p:set>
                                    <p:animEffect filter="fade" transition="in">
                                      <p:cBhvr>
                                        <p:cTn dur="1000"/>
                                        <p:tgtEl>
                                          <p:spTgt spid="71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30"/>
                                        </p:tgtEl>
                                        <p:attrNameLst>
                                          <p:attrName>style.visibility</p:attrName>
                                        </p:attrNameLst>
                                      </p:cBhvr>
                                      <p:to>
                                        <p:strVal val="visible"/>
                                      </p:to>
                                    </p:set>
                                    <p:animEffect filter="fade" transition="in">
                                      <p:cBhvr>
                                        <p:cTn dur="1000"/>
                                        <p:tgtEl>
                                          <p:spTgt spid="71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33"/>
                                        </p:tgtEl>
                                        <p:attrNameLst>
                                          <p:attrName>style.visibility</p:attrName>
                                        </p:attrNameLst>
                                      </p:cBhvr>
                                      <p:to>
                                        <p:strVal val="visible"/>
                                      </p:to>
                                    </p:set>
                                    <p:animEffect filter="fade" transition="in">
                                      <p:cBhvr>
                                        <p:cTn dur="1000"/>
                                        <p:tgtEl>
                                          <p:spTgt spid="71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9" name="Shape 7139"/>
        <p:cNvGrpSpPr/>
        <p:nvPr/>
      </p:nvGrpSpPr>
      <p:grpSpPr>
        <a:xfrm>
          <a:off x="0" y="0"/>
          <a:ext cx="0" cy="0"/>
          <a:chOff x="0" y="0"/>
          <a:chExt cx="0" cy="0"/>
        </a:xfrm>
      </p:grpSpPr>
      <p:grpSp>
        <p:nvGrpSpPr>
          <p:cNvPr id="7140" name="Google Shape;7140;p236"/>
          <p:cNvGrpSpPr/>
          <p:nvPr/>
        </p:nvGrpSpPr>
        <p:grpSpPr>
          <a:xfrm>
            <a:off x="6483420" y="-911084"/>
            <a:ext cx="3405248" cy="6652895"/>
            <a:chOff x="6483420" y="-911084"/>
            <a:chExt cx="3405248" cy="6652895"/>
          </a:xfrm>
        </p:grpSpPr>
        <p:sp>
          <p:nvSpPr>
            <p:cNvPr id="7141" name="Google Shape;7141;p236"/>
            <p:cNvSpPr/>
            <p:nvPr/>
          </p:nvSpPr>
          <p:spPr>
            <a:xfrm flipH="1" rot="-5400000">
              <a:off x="6474109" y="82937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2" name="Google Shape;7142;p236"/>
            <p:cNvSpPr/>
            <p:nvPr/>
          </p:nvSpPr>
          <p:spPr>
            <a:xfrm flipH="1" rot="5070843">
              <a:off x="7018291" y="3271991"/>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43" name="Google Shape;7143;p236"/>
            <p:cNvGrpSpPr/>
            <p:nvPr/>
          </p:nvGrpSpPr>
          <p:grpSpPr>
            <a:xfrm flipH="1">
              <a:off x="7730418" y="-911084"/>
              <a:ext cx="2158250" cy="1350625"/>
              <a:chOff x="-129562" y="-111337"/>
              <a:chExt cx="2158250" cy="1350625"/>
            </a:xfrm>
          </p:grpSpPr>
          <p:sp>
            <p:nvSpPr>
              <p:cNvPr id="7144" name="Google Shape;7144;p236"/>
              <p:cNvSpPr/>
              <p:nvPr/>
            </p:nvSpPr>
            <p:spPr>
              <a:xfrm>
                <a:off x="-65437" y="-61112"/>
                <a:ext cx="1917325" cy="1189500"/>
              </a:xfrm>
              <a:custGeom>
                <a:rect b="b" l="l" r="r" t="t"/>
                <a:pathLst>
                  <a:path extrusionOk="0" h="47580" w="76693">
                    <a:moveTo>
                      <a:pt x="71047" y="0"/>
                    </a:moveTo>
                    <a:cubicBezTo>
                      <a:pt x="70791" y="0"/>
                      <a:pt x="70451" y="166"/>
                      <a:pt x="70481" y="389"/>
                    </a:cubicBezTo>
                    <a:cubicBezTo>
                      <a:pt x="71179" y="8578"/>
                      <a:pt x="74413" y="16348"/>
                      <a:pt x="74808" y="24537"/>
                    </a:cubicBezTo>
                    <a:cubicBezTo>
                      <a:pt x="74994" y="28515"/>
                      <a:pt x="74320" y="32493"/>
                      <a:pt x="72156" y="35890"/>
                    </a:cubicBezTo>
                    <a:cubicBezTo>
                      <a:pt x="69620" y="39938"/>
                      <a:pt x="65363" y="42939"/>
                      <a:pt x="60966" y="44707"/>
                    </a:cubicBezTo>
                    <a:cubicBezTo>
                      <a:pt x="56925" y="46323"/>
                      <a:pt x="52547" y="47022"/>
                      <a:pt x="48137" y="47022"/>
                    </a:cubicBezTo>
                    <a:cubicBezTo>
                      <a:pt x="43154" y="47022"/>
                      <a:pt x="38131" y="46129"/>
                      <a:pt x="33515" y="44660"/>
                    </a:cubicBezTo>
                    <a:cubicBezTo>
                      <a:pt x="29234" y="43358"/>
                      <a:pt x="25186" y="41380"/>
                      <a:pt x="21511" y="38798"/>
                    </a:cubicBezTo>
                    <a:cubicBezTo>
                      <a:pt x="17277" y="35773"/>
                      <a:pt x="13531" y="31795"/>
                      <a:pt x="10367" y="27701"/>
                    </a:cubicBezTo>
                    <a:cubicBezTo>
                      <a:pt x="7645" y="24258"/>
                      <a:pt x="5459" y="20419"/>
                      <a:pt x="3877" y="16325"/>
                    </a:cubicBezTo>
                    <a:cubicBezTo>
                      <a:pt x="2713" y="13231"/>
                      <a:pt x="1922" y="10044"/>
                      <a:pt x="899" y="6903"/>
                    </a:cubicBezTo>
                    <a:cubicBezTo>
                      <a:pt x="866" y="6780"/>
                      <a:pt x="741" y="6729"/>
                      <a:pt x="597" y="6729"/>
                    </a:cubicBezTo>
                    <a:cubicBezTo>
                      <a:pt x="331" y="6729"/>
                      <a:pt x="1" y="6901"/>
                      <a:pt x="61" y="7112"/>
                    </a:cubicBezTo>
                    <a:cubicBezTo>
                      <a:pt x="1038" y="10090"/>
                      <a:pt x="1783" y="13091"/>
                      <a:pt x="2830" y="16022"/>
                    </a:cubicBezTo>
                    <a:cubicBezTo>
                      <a:pt x="4179" y="19652"/>
                      <a:pt x="5994" y="23095"/>
                      <a:pt x="8250" y="26259"/>
                    </a:cubicBezTo>
                    <a:cubicBezTo>
                      <a:pt x="14020" y="34401"/>
                      <a:pt x="21650" y="41101"/>
                      <a:pt x="31095" y="44544"/>
                    </a:cubicBezTo>
                    <a:cubicBezTo>
                      <a:pt x="36349" y="46445"/>
                      <a:pt x="42097" y="47579"/>
                      <a:pt x="47803" y="47579"/>
                    </a:cubicBezTo>
                    <a:cubicBezTo>
                      <a:pt x="51521" y="47579"/>
                      <a:pt x="55222" y="47098"/>
                      <a:pt x="58756" y="46033"/>
                    </a:cubicBezTo>
                    <a:cubicBezTo>
                      <a:pt x="66898" y="43613"/>
                      <a:pt x="74459" y="37448"/>
                      <a:pt x="75529" y="28608"/>
                    </a:cubicBezTo>
                    <a:cubicBezTo>
                      <a:pt x="76692" y="19024"/>
                      <a:pt x="72156" y="9648"/>
                      <a:pt x="71318" y="180"/>
                    </a:cubicBezTo>
                    <a:cubicBezTo>
                      <a:pt x="71310" y="54"/>
                      <a:pt x="71192" y="0"/>
                      <a:pt x="710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5" name="Google Shape;7145;p236"/>
              <p:cNvSpPr/>
              <p:nvPr/>
            </p:nvSpPr>
            <p:spPr>
              <a:xfrm>
                <a:off x="-129562" y="-111337"/>
                <a:ext cx="2158250" cy="1350625"/>
              </a:xfrm>
              <a:custGeom>
                <a:rect b="b" l="l" r="r" t="t"/>
                <a:pathLst>
                  <a:path extrusionOk="0" h="54025" w="86330">
                    <a:moveTo>
                      <a:pt x="77265" y="1"/>
                    </a:moveTo>
                    <a:cubicBezTo>
                      <a:pt x="77012" y="1"/>
                      <a:pt x="76692" y="181"/>
                      <a:pt x="76722" y="444"/>
                    </a:cubicBezTo>
                    <a:cubicBezTo>
                      <a:pt x="78815" y="15286"/>
                      <a:pt x="86330" y="35154"/>
                      <a:pt x="71813" y="46157"/>
                    </a:cubicBezTo>
                    <a:cubicBezTo>
                      <a:pt x="65181" y="51173"/>
                      <a:pt x="57364" y="53399"/>
                      <a:pt x="49455" y="53399"/>
                    </a:cubicBezTo>
                    <a:cubicBezTo>
                      <a:pt x="37666" y="53399"/>
                      <a:pt x="25673" y="48454"/>
                      <a:pt x="17096" y="40435"/>
                    </a:cubicBezTo>
                    <a:cubicBezTo>
                      <a:pt x="7512" y="31431"/>
                      <a:pt x="3231" y="18822"/>
                      <a:pt x="881" y="6190"/>
                    </a:cubicBezTo>
                    <a:cubicBezTo>
                      <a:pt x="855" y="6042"/>
                      <a:pt x="721" y="5978"/>
                      <a:pt x="566" y="5978"/>
                    </a:cubicBezTo>
                    <a:cubicBezTo>
                      <a:pt x="310" y="5978"/>
                      <a:pt x="0" y="6153"/>
                      <a:pt x="44" y="6400"/>
                    </a:cubicBezTo>
                    <a:cubicBezTo>
                      <a:pt x="2208" y="18031"/>
                      <a:pt x="5953" y="29966"/>
                      <a:pt x="14235" y="38736"/>
                    </a:cubicBezTo>
                    <a:cubicBezTo>
                      <a:pt x="21191" y="46088"/>
                      <a:pt x="30380" y="51276"/>
                      <a:pt x="40337" y="53206"/>
                    </a:cubicBezTo>
                    <a:cubicBezTo>
                      <a:pt x="43112" y="53750"/>
                      <a:pt x="45943" y="54025"/>
                      <a:pt x="48771" y="54025"/>
                    </a:cubicBezTo>
                    <a:cubicBezTo>
                      <a:pt x="55874" y="54025"/>
                      <a:pt x="62964" y="52287"/>
                      <a:pt x="69138" y="48693"/>
                    </a:cubicBezTo>
                    <a:cubicBezTo>
                      <a:pt x="72720" y="46599"/>
                      <a:pt x="75954" y="43878"/>
                      <a:pt x="78141" y="40295"/>
                    </a:cubicBezTo>
                    <a:cubicBezTo>
                      <a:pt x="80118" y="37085"/>
                      <a:pt x="81072" y="33386"/>
                      <a:pt x="81328" y="29640"/>
                    </a:cubicBezTo>
                    <a:cubicBezTo>
                      <a:pt x="81979" y="19753"/>
                      <a:pt x="78932" y="9912"/>
                      <a:pt x="77559" y="211"/>
                    </a:cubicBezTo>
                    <a:cubicBezTo>
                      <a:pt x="77542" y="64"/>
                      <a:pt x="77415" y="1"/>
                      <a:pt x="7726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46" name="Google Shape;7146;p236"/>
            <p:cNvGrpSpPr/>
            <p:nvPr/>
          </p:nvGrpSpPr>
          <p:grpSpPr>
            <a:xfrm rot="10800000">
              <a:off x="8308743" y="2283572"/>
              <a:ext cx="1403425" cy="1395225"/>
              <a:chOff x="-985787" y="2369475"/>
              <a:chExt cx="1403425" cy="1395225"/>
            </a:xfrm>
          </p:grpSpPr>
          <p:sp>
            <p:nvSpPr>
              <p:cNvPr id="7147" name="Google Shape;7147;p236"/>
              <p:cNvSpPr/>
              <p:nvPr/>
            </p:nvSpPr>
            <p:spPr>
              <a:xfrm>
                <a:off x="-985787" y="2369475"/>
                <a:ext cx="1403425" cy="1395225"/>
              </a:xfrm>
              <a:custGeom>
                <a:rect b="b" l="l" r="r" t="t"/>
                <a:pathLst>
                  <a:path extrusionOk="0" h="55809" w="56137">
                    <a:moveTo>
                      <a:pt x="29410" y="0"/>
                    </a:moveTo>
                    <a:cubicBezTo>
                      <a:pt x="26447" y="0"/>
                      <a:pt x="23327" y="469"/>
                      <a:pt x="20100" y="1488"/>
                    </a:cubicBezTo>
                    <a:cubicBezTo>
                      <a:pt x="1" y="7816"/>
                      <a:pt x="536" y="31894"/>
                      <a:pt x="536" y="31894"/>
                    </a:cubicBezTo>
                    <a:cubicBezTo>
                      <a:pt x="3337" y="49943"/>
                      <a:pt x="20666" y="55809"/>
                      <a:pt x="32519" y="55809"/>
                    </a:cubicBezTo>
                    <a:cubicBezTo>
                      <a:pt x="33759" y="55809"/>
                      <a:pt x="34939" y="55745"/>
                      <a:pt x="36036" y="55623"/>
                    </a:cubicBezTo>
                    <a:cubicBezTo>
                      <a:pt x="47645" y="54344"/>
                      <a:pt x="56136" y="43131"/>
                      <a:pt x="56136" y="26660"/>
                    </a:cubicBezTo>
                    <a:cubicBezTo>
                      <a:pt x="56136" y="12814"/>
                      <a:pt x="44906" y="0"/>
                      <a:pt x="294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48" name="Google Shape;7148;p236"/>
              <p:cNvGrpSpPr/>
              <p:nvPr/>
            </p:nvGrpSpPr>
            <p:grpSpPr>
              <a:xfrm>
                <a:off x="-910762" y="2389525"/>
                <a:ext cx="1268375" cy="1366475"/>
                <a:chOff x="-910762" y="2389525"/>
                <a:chExt cx="1268375" cy="1366475"/>
              </a:xfrm>
            </p:grpSpPr>
            <p:sp>
              <p:nvSpPr>
                <p:cNvPr id="7149" name="Google Shape;7149;p236"/>
                <p:cNvSpPr/>
                <p:nvPr/>
              </p:nvSpPr>
              <p:spPr>
                <a:xfrm>
                  <a:off x="-223887" y="2604700"/>
                  <a:ext cx="16300" cy="42925"/>
                </a:xfrm>
                <a:custGeom>
                  <a:rect b="b" l="l" r="r" t="t"/>
                  <a:pathLst>
                    <a:path extrusionOk="0" h="1717" w="652">
                      <a:moveTo>
                        <a:pt x="326" y="1"/>
                      </a:moveTo>
                      <a:cubicBezTo>
                        <a:pt x="163" y="1"/>
                        <a:pt x="0" y="105"/>
                        <a:pt x="0" y="315"/>
                      </a:cubicBezTo>
                      <a:lnTo>
                        <a:pt x="0" y="1385"/>
                      </a:lnTo>
                      <a:cubicBezTo>
                        <a:pt x="0" y="1606"/>
                        <a:pt x="163" y="1716"/>
                        <a:pt x="326" y="1716"/>
                      </a:cubicBezTo>
                      <a:cubicBezTo>
                        <a:pt x="489" y="1716"/>
                        <a:pt x="652" y="1606"/>
                        <a:pt x="652" y="1385"/>
                      </a:cubicBezTo>
                      <a:lnTo>
                        <a:pt x="652" y="315"/>
                      </a:lnTo>
                      <a:cubicBezTo>
                        <a:pt x="652" y="105"/>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0" name="Google Shape;7150;p236"/>
                <p:cNvSpPr/>
                <p:nvPr/>
              </p:nvSpPr>
              <p:spPr>
                <a:xfrm>
                  <a:off x="-225637" y="2689050"/>
                  <a:ext cx="16300" cy="82600"/>
                </a:xfrm>
                <a:custGeom>
                  <a:rect b="b" l="l" r="r" t="t"/>
                  <a:pathLst>
                    <a:path extrusionOk="0" h="3304" w="652">
                      <a:moveTo>
                        <a:pt x="326" y="0"/>
                      </a:moveTo>
                      <a:cubicBezTo>
                        <a:pt x="163" y="0"/>
                        <a:pt x="0" y="105"/>
                        <a:pt x="0" y="314"/>
                      </a:cubicBezTo>
                      <a:lnTo>
                        <a:pt x="0" y="2989"/>
                      </a:lnTo>
                      <a:cubicBezTo>
                        <a:pt x="0" y="3199"/>
                        <a:pt x="163" y="3303"/>
                        <a:pt x="326" y="3303"/>
                      </a:cubicBezTo>
                      <a:cubicBezTo>
                        <a:pt x="489" y="3303"/>
                        <a:pt x="652" y="3199"/>
                        <a:pt x="652" y="2989"/>
                      </a:cubicBezTo>
                      <a:lnTo>
                        <a:pt x="652" y="314"/>
                      </a:lnTo>
                      <a:cubicBezTo>
                        <a:pt x="652" y="105"/>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1" name="Google Shape;7151;p236"/>
                <p:cNvSpPr/>
                <p:nvPr/>
              </p:nvSpPr>
              <p:spPr>
                <a:xfrm>
                  <a:off x="-223887" y="2818300"/>
                  <a:ext cx="16300" cy="43350"/>
                </a:xfrm>
                <a:custGeom>
                  <a:rect b="b" l="l" r="r" t="t"/>
                  <a:pathLst>
                    <a:path extrusionOk="0" h="1734" w="652">
                      <a:moveTo>
                        <a:pt x="326" y="0"/>
                      </a:moveTo>
                      <a:cubicBezTo>
                        <a:pt x="163" y="0"/>
                        <a:pt x="0" y="111"/>
                        <a:pt x="0" y="332"/>
                      </a:cubicBezTo>
                      <a:lnTo>
                        <a:pt x="0" y="1402"/>
                      </a:lnTo>
                      <a:cubicBezTo>
                        <a:pt x="0" y="1623"/>
                        <a:pt x="163" y="1734"/>
                        <a:pt x="326" y="1734"/>
                      </a:cubicBezTo>
                      <a:cubicBezTo>
                        <a:pt x="489" y="1734"/>
                        <a:pt x="652" y="1623"/>
                        <a:pt x="652" y="1402"/>
                      </a:cubicBezTo>
                      <a:lnTo>
                        <a:pt x="652" y="332"/>
                      </a:lnTo>
                      <a:cubicBezTo>
                        <a:pt x="652" y="111"/>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2" name="Google Shape;7152;p236"/>
                <p:cNvSpPr/>
                <p:nvPr/>
              </p:nvSpPr>
              <p:spPr>
                <a:xfrm>
                  <a:off x="-225637" y="2899150"/>
                  <a:ext cx="16300" cy="55700"/>
                </a:xfrm>
                <a:custGeom>
                  <a:rect b="b" l="l" r="r" t="t"/>
                  <a:pathLst>
                    <a:path extrusionOk="0" h="2228" w="652">
                      <a:moveTo>
                        <a:pt x="326" y="0"/>
                      </a:moveTo>
                      <a:cubicBezTo>
                        <a:pt x="163" y="0"/>
                        <a:pt x="0" y="111"/>
                        <a:pt x="0" y="332"/>
                      </a:cubicBezTo>
                      <a:lnTo>
                        <a:pt x="0" y="1914"/>
                      </a:lnTo>
                      <a:cubicBezTo>
                        <a:pt x="0" y="2123"/>
                        <a:pt x="163" y="2228"/>
                        <a:pt x="326" y="2228"/>
                      </a:cubicBezTo>
                      <a:cubicBezTo>
                        <a:pt x="489" y="2228"/>
                        <a:pt x="652" y="2123"/>
                        <a:pt x="652" y="1914"/>
                      </a:cubicBezTo>
                      <a:lnTo>
                        <a:pt x="652" y="332"/>
                      </a:lnTo>
                      <a:cubicBezTo>
                        <a:pt x="652" y="111"/>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3" name="Google Shape;7153;p236"/>
                <p:cNvSpPr/>
                <p:nvPr/>
              </p:nvSpPr>
              <p:spPr>
                <a:xfrm>
                  <a:off x="-227687" y="2980425"/>
                  <a:ext cx="18350" cy="82025"/>
                </a:xfrm>
                <a:custGeom>
                  <a:rect b="b" l="l" r="r" t="t"/>
                  <a:pathLst>
                    <a:path extrusionOk="0" h="3281" w="734">
                      <a:moveTo>
                        <a:pt x="321" y="0"/>
                      </a:moveTo>
                      <a:cubicBezTo>
                        <a:pt x="158" y="0"/>
                        <a:pt x="1" y="105"/>
                        <a:pt x="13" y="314"/>
                      </a:cubicBezTo>
                      <a:cubicBezTo>
                        <a:pt x="82" y="1175"/>
                        <a:pt x="82" y="2082"/>
                        <a:pt x="82" y="2966"/>
                      </a:cubicBezTo>
                      <a:cubicBezTo>
                        <a:pt x="82" y="3176"/>
                        <a:pt x="245" y="3280"/>
                        <a:pt x="408" y="3280"/>
                      </a:cubicBezTo>
                      <a:cubicBezTo>
                        <a:pt x="571" y="3280"/>
                        <a:pt x="734" y="3176"/>
                        <a:pt x="734" y="2966"/>
                      </a:cubicBezTo>
                      <a:cubicBezTo>
                        <a:pt x="734" y="2082"/>
                        <a:pt x="734" y="1198"/>
                        <a:pt x="664" y="314"/>
                      </a:cubicBezTo>
                      <a:cubicBezTo>
                        <a:pt x="652" y="105"/>
                        <a:pt x="484" y="0"/>
                        <a:pt x="3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4" name="Google Shape;7154;p236"/>
                <p:cNvSpPr/>
                <p:nvPr/>
              </p:nvSpPr>
              <p:spPr>
                <a:xfrm>
                  <a:off x="-229587" y="3082350"/>
                  <a:ext cx="20250" cy="52050"/>
                </a:xfrm>
                <a:custGeom>
                  <a:rect b="b" l="l" r="r" t="t"/>
                  <a:pathLst>
                    <a:path extrusionOk="0" h="2082" w="810">
                      <a:moveTo>
                        <a:pt x="484" y="0"/>
                      </a:moveTo>
                      <a:cubicBezTo>
                        <a:pt x="321" y="0"/>
                        <a:pt x="158" y="111"/>
                        <a:pt x="158" y="332"/>
                      </a:cubicBezTo>
                      <a:cubicBezTo>
                        <a:pt x="158" y="774"/>
                        <a:pt x="112" y="1239"/>
                        <a:pt x="42" y="1681"/>
                      </a:cubicBezTo>
                      <a:cubicBezTo>
                        <a:pt x="0" y="1919"/>
                        <a:pt x="211" y="2081"/>
                        <a:pt x="401" y="2081"/>
                      </a:cubicBezTo>
                      <a:cubicBezTo>
                        <a:pt x="526" y="2081"/>
                        <a:pt x="642" y="2010"/>
                        <a:pt x="670" y="1844"/>
                      </a:cubicBezTo>
                      <a:cubicBezTo>
                        <a:pt x="740" y="1355"/>
                        <a:pt x="810" y="844"/>
                        <a:pt x="810" y="332"/>
                      </a:cubicBezTo>
                      <a:cubicBezTo>
                        <a:pt x="810" y="111"/>
                        <a:pt x="647" y="0"/>
                        <a:pt x="4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5" name="Google Shape;7155;p236"/>
                <p:cNvSpPr/>
                <p:nvPr/>
              </p:nvSpPr>
              <p:spPr>
                <a:xfrm>
                  <a:off x="-227387" y="3170600"/>
                  <a:ext cx="16300" cy="62825"/>
                </a:xfrm>
                <a:custGeom>
                  <a:rect b="b" l="l" r="r" t="t"/>
                  <a:pathLst>
                    <a:path extrusionOk="0" h="2513" w="652">
                      <a:moveTo>
                        <a:pt x="326" y="0"/>
                      </a:moveTo>
                      <a:cubicBezTo>
                        <a:pt x="163" y="0"/>
                        <a:pt x="1" y="105"/>
                        <a:pt x="1" y="315"/>
                      </a:cubicBezTo>
                      <a:lnTo>
                        <a:pt x="1" y="2199"/>
                      </a:lnTo>
                      <a:cubicBezTo>
                        <a:pt x="1" y="2408"/>
                        <a:pt x="163" y="2513"/>
                        <a:pt x="326" y="2513"/>
                      </a:cubicBezTo>
                      <a:cubicBezTo>
                        <a:pt x="489" y="2513"/>
                        <a:pt x="652" y="2408"/>
                        <a:pt x="652" y="2199"/>
                      </a:cubicBezTo>
                      <a:lnTo>
                        <a:pt x="652" y="315"/>
                      </a:lnTo>
                      <a:cubicBezTo>
                        <a:pt x="652" y="105"/>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6" name="Google Shape;7156;p236"/>
                <p:cNvSpPr/>
                <p:nvPr/>
              </p:nvSpPr>
              <p:spPr>
                <a:xfrm>
                  <a:off x="-229137" y="3249700"/>
                  <a:ext cx="16325" cy="97000"/>
                </a:xfrm>
                <a:custGeom>
                  <a:rect b="b" l="l" r="r" t="t"/>
                  <a:pathLst>
                    <a:path extrusionOk="0" h="3880" w="653">
                      <a:moveTo>
                        <a:pt x="326" y="0"/>
                      </a:moveTo>
                      <a:cubicBezTo>
                        <a:pt x="164" y="0"/>
                        <a:pt x="1" y="105"/>
                        <a:pt x="1" y="314"/>
                      </a:cubicBezTo>
                      <a:lnTo>
                        <a:pt x="1" y="3548"/>
                      </a:lnTo>
                      <a:cubicBezTo>
                        <a:pt x="1" y="3769"/>
                        <a:pt x="164" y="3880"/>
                        <a:pt x="326" y="3880"/>
                      </a:cubicBezTo>
                      <a:cubicBezTo>
                        <a:pt x="489" y="3880"/>
                        <a:pt x="652" y="3769"/>
                        <a:pt x="652" y="3548"/>
                      </a:cubicBezTo>
                      <a:lnTo>
                        <a:pt x="652" y="314"/>
                      </a:lnTo>
                      <a:cubicBezTo>
                        <a:pt x="652" y="105"/>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7" name="Google Shape;7157;p236"/>
                <p:cNvSpPr/>
                <p:nvPr/>
              </p:nvSpPr>
              <p:spPr>
                <a:xfrm>
                  <a:off x="-230287" y="3374025"/>
                  <a:ext cx="19800" cy="96550"/>
                </a:xfrm>
                <a:custGeom>
                  <a:rect b="b" l="l" r="r" t="t"/>
                  <a:pathLst>
                    <a:path extrusionOk="0" h="3862" w="792">
                      <a:moveTo>
                        <a:pt x="477" y="0"/>
                      </a:moveTo>
                      <a:cubicBezTo>
                        <a:pt x="314" y="0"/>
                        <a:pt x="140" y="99"/>
                        <a:pt x="117" y="297"/>
                      </a:cubicBezTo>
                      <a:cubicBezTo>
                        <a:pt x="24" y="1390"/>
                        <a:pt x="0" y="2460"/>
                        <a:pt x="47" y="3530"/>
                      </a:cubicBezTo>
                      <a:cubicBezTo>
                        <a:pt x="47" y="3751"/>
                        <a:pt x="210" y="3862"/>
                        <a:pt x="372" y="3862"/>
                      </a:cubicBezTo>
                      <a:cubicBezTo>
                        <a:pt x="535" y="3862"/>
                        <a:pt x="698" y="3751"/>
                        <a:pt x="698" y="3530"/>
                      </a:cubicBezTo>
                      <a:cubicBezTo>
                        <a:pt x="652" y="2460"/>
                        <a:pt x="675" y="1390"/>
                        <a:pt x="768" y="297"/>
                      </a:cubicBezTo>
                      <a:cubicBezTo>
                        <a:pt x="791" y="99"/>
                        <a:pt x="640" y="0"/>
                        <a:pt x="4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8" name="Google Shape;7158;p236"/>
                <p:cNvSpPr/>
                <p:nvPr/>
              </p:nvSpPr>
              <p:spPr>
                <a:xfrm>
                  <a:off x="-232037" y="3494125"/>
                  <a:ext cx="22125" cy="60500"/>
                </a:xfrm>
                <a:custGeom>
                  <a:rect b="b" l="l" r="r" t="t"/>
                  <a:pathLst>
                    <a:path extrusionOk="0" h="2420" w="885">
                      <a:moveTo>
                        <a:pt x="390" y="1"/>
                      </a:moveTo>
                      <a:cubicBezTo>
                        <a:pt x="200" y="1"/>
                        <a:pt x="0" y="163"/>
                        <a:pt x="70" y="401"/>
                      </a:cubicBezTo>
                      <a:cubicBezTo>
                        <a:pt x="210" y="960"/>
                        <a:pt x="233" y="1541"/>
                        <a:pt x="187" y="2123"/>
                      </a:cubicBezTo>
                      <a:cubicBezTo>
                        <a:pt x="163" y="2321"/>
                        <a:pt x="315" y="2419"/>
                        <a:pt x="477" y="2419"/>
                      </a:cubicBezTo>
                      <a:cubicBezTo>
                        <a:pt x="640" y="2419"/>
                        <a:pt x="815" y="2321"/>
                        <a:pt x="838" y="2123"/>
                      </a:cubicBezTo>
                      <a:cubicBezTo>
                        <a:pt x="884" y="1471"/>
                        <a:pt x="838" y="843"/>
                        <a:pt x="675" y="238"/>
                      </a:cubicBezTo>
                      <a:cubicBezTo>
                        <a:pt x="638" y="72"/>
                        <a:pt x="516" y="1"/>
                        <a:pt x="39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9" name="Google Shape;7159;p236"/>
                <p:cNvSpPr/>
                <p:nvPr/>
              </p:nvSpPr>
              <p:spPr>
                <a:xfrm>
                  <a:off x="-229712" y="3580325"/>
                  <a:ext cx="21550" cy="16325"/>
                </a:xfrm>
                <a:custGeom>
                  <a:rect b="b" l="l" r="r" t="t"/>
                  <a:pathLst>
                    <a:path extrusionOk="0" h="653" w="862">
                      <a:moveTo>
                        <a:pt x="419" y="1"/>
                      </a:moveTo>
                      <a:cubicBezTo>
                        <a:pt x="1" y="1"/>
                        <a:pt x="1" y="652"/>
                        <a:pt x="419" y="652"/>
                      </a:cubicBezTo>
                      <a:cubicBezTo>
                        <a:pt x="861" y="652"/>
                        <a:pt x="861" y="1"/>
                        <a:pt x="4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0" name="Google Shape;7160;p236"/>
                <p:cNvSpPr/>
                <p:nvPr/>
              </p:nvSpPr>
              <p:spPr>
                <a:xfrm>
                  <a:off x="-229612" y="3623550"/>
                  <a:ext cx="19700" cy="82575"/>
                </a:xfrm>
                <a:custGeom>
                  <a:rect b="b" l="l" r="r" t="t"/>
                  <a:pathLst>
                    <a:path extrusionOk="0" h="3303" w="788">
                      <a:moveTo>
                        <a:pt x="398" y="0"/>
                      </a:moveTo>
                      <a:cubicBezTo>
                        <a:pt x="213" y="0"/>
                        <a:pt x="1" y="160"/>
                        <a:pt x="43" y="412"/>
                      </a:cubicBezTo>
                      <a:cubicBezTo>
                        <a:pt x="113" y="1250"/>
                        <a:pt x="136" y="2110"/>
                        <a:pt x="90" y="2971"/>
                      </a:cubicBezTo>
                      <a:cubicBezTo>
                        <a:pt x="90" y="3192"/>
                        <a:pt x="252" y="3303"/>
                        <a:pt x="415" y="3303"/>
                      </a:cubicBezTo>
                      <a:cubicBezTo>
                        <a:pt x="578" y="3303"/>
                        <a:pt x="741" y="3192"/>
                        <a:pt x="741" y="2971"/>
                      </a:cubicBezTo>
                      <a:cubicBezTo>
                        <a:pt x="787" y="2064"/>
                        <a:pt x="764" y="1133"/>
                        <a:pt x="648" y="226"/>
                      </a:cubicBezTo>
                      <a:cubicBezTo>
                        <a:pt x="629" y="69"/>
                        <a:pt x="519" y="0"/>
                        <a:pt x="3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1" name="Google Shape;7161;p236"/>
                <p:cNvSpPr/>
                <p:nvPr/>
              </p:nvSpPr>
              <p:spPr>
                <a:xfrm>
                  <a:off x="-231462" y="3729225"/>
                  <a:ext cx="20975" cy="16300"/>
                </a:xfrm>
                <a:custGeom>
                  <a:rect b="b" l="l" r="r" t="t"/>
                  <a:pathLst>
                    <a:path extrusionOk="0" h="652" w="839">
                      <a:moveTo>
                        <a:pt x="419" y="0"/>
                      </a:moveTo>
                      <a:cubicBezTo>
                        <a:pt x="1" y="0"/>
                        <a:pt x="1" y="652"/>
                        <a:pt x="419" y="652"/>
                      </a:cubicBezTo>
                      <a:cubicBezTo>
                        <a:pt x="838" y="652"/>
                        <a:pt x="838"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2" name="Google Shape;7162;p236"/>
                <p:cNvSpPr/>
                <p:nvPr/>
              </p:nvSpPr>
              <p:spPr>
                <a:xfrm>
                  <a:off x="-227962" y="2563125"/>
                  <a:ext cx="21550" cy="16300"/>
                </a:xfrm>
                <a:custGeom>
                  <a:rect b="b" l="l" r="r" t="t"/>
                  <a:pathLst>
                    <a:path extrusionOk="0" h="652" w="862">
                      <a:moveTo>
                        <a:pt x="419" y="0"/>
                      </a:moveTo>
                      <a:cubicBezTo>
                        <a:pt x="0" y="0"/>
                        <a:pt x="0" y="652"/>
                        <a:pt x="419" y="652"/>
                      </a:cubicBezTo>
                      <a:cubicBezTo>
                        <a:pt x="861" y="652"/>
                        <a:pt x="861"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3" name="Google Shape;7163;p236"/>
                <p:cNvSpPr/>
                <p:nvPr/>
              </p:nvSpPr>
              <p:spPr>
                <a:xfrm>
                  <a:off x="-229587" y="2462800"/>
                  <a:ext cx="20850" cy="82450"/>
                </a:xfrm>
                <a:custGeom>
                  <a:rect b="b" l="l" r="r" t="t"/>
                  <a:pathLst>
                    <a:path extrusionOk="0" h="3298" w="834">
                      <a:moveTo>
                        <a:pt x="484" y="0"/>
                      </a:moveTo>
                      <a:cubicBezTo>
                        <a:pt x="321" y="0"/>
                        <a:pt x="158" y="105"/>
                        <a:pt x="158" y="314"/>
                      </a:cubicBezTo>
                      <a:cubicBezTo>
                        <a:pt x="182" y="1175"/>
                        <a:pt x="135" y="2036"/>
                        <a:pt x="42" y="2897"/>
                      </a:cubicBezTo>
                      <a:cubicBezTo>
                        <a:pt x="0" y="3135"/>
                        <a:pt x="211" y="3297"/>
                        <a:pt x="396" y="3297"/>
                      </a:cubicBezTo>
                      <a:cubicBezTo>
                        <a:pt x="518" y="3297"/>
                        <a:pt x="628" y="3226"/>
                        <a:pt x="647" y="3060"/>
                      </a:cubicBezTo>
                      <a:cubicBezTo>
                        <a:pt x="786" y="2152"/>
                        <a:pt x="833" y="1222"/>
                        <a:pt x="810" y="314"/>
                      </a:cubicBezTo>
                      <a:cubicBezTo>
                        <a:pt x="810" y="105"/>
                        <a:pt x="647" y="0"/>
                        <a:pt x="4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4" name="Google Shape;7164;p236"/>
                <p:cNvSpPr/>
                <p:nvPr/>
              </p:nvSpPr>
              <p:spPr>
                <a:xfrm>
                  <a:off x="-227962" y="2430525"/>
                  <a:ext cx="21550" cy="15725"/>
                </a:xfrm>
                <a:custGeom>
                  <a:rect b="b" l="l" r="r" t="t"/>
                  <a:pathLst>
                    <a:path extrusionOk="0" h="629" w="862">
                      <a:moveTo>
                        <a:pt x="419" y="0"/>
                      </a:moveTo>
                      <a:cubicBezTo>
                        <a:pt x="0" y="0"/>
                        <a:pt x="0" y="628"/>
                        <a:pt x="419" y="628"/>
                      </a:cubicBezTo>
                      <a:cubicBezTo>
                        <a:pt x="861" y="628"/>
                        <a:pt x="861"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5" name="Google Shape;7165;p236"/>
                <p:cNvSpPr/>
                <p:nvPr/>
              </p:nvSpPr>
              <p:spPr>
                <a:xfrm>
                  <a:off x="-227962" y="2390975"/>
                  <a:ext cx="21550" cy="15725"/>
                </a:xfrm>
                <a:custGeom>
                  <a:rect b="b" l="l" r="r" t="t"/>
                  <a:pathLst>
                    <a:path extrusionOk="0" h="629" w="862">
                      <a:moveTo>
                        <a:pt x="419" y="0"/>
                      </a:moveTo>
                      <a:cubicBezTo>
                        <a:pt x="0" y="0"/>
                        <a:pt x="0" y="628"/>
                        <a:pt x="419" y="628"/>
                      </a:cubicBezTo>
                      <a:cubicBezTo>
                        <a:pt x="861" y="628"/>
                        <a:pt x="861"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6" name="Google Shape;7166;p236"/>
                <p:cNvSpPr/>
                <p:nvPr/>
              </p:nvSpPr>
              <p:spPr>
                <a:xfrm>
                  <a:off x="-908437" y="2937225"/>
                  <a:ext cx="18175" cy="86250"/>
                </a:xfrm>
                <a:custGeom>
                  <a:rect b="b" l="l" r="r" t="t"/>
                  <a:pathLst>
                    <a:path extrusionOk="0" h="3450" w="727">
                      <a:moveTo>
                        <a:pt x="356" y="0"/>
                      </a:moveTo>
                      <a:cubicBezTo>
                        <a:pt x="240" y="0"/>
                        <a:pt x="136" y="69"/>
                        <a:pt x="117" y="228"/>
                      </a:cubicBezTo>
                      <a:cubicBezTo>
                        <a:pt x="24" y="1205"/>
                        <a:pt x="1" y="2182"/>
                        <a:pt x="24" y="3136"/>
                      </a:cubicBezTo>
                      <a:cubicBezTo>
                        <a:pt x="24" y="3345"/>
                        <a:pt x="175" y="3450"/>
                        <a:pt x="326" y="3450"/>
                      </a:cubicBezTo>
                      <a:cubicBezTo>
                        <a:pt x="478" y="3450"/>
                        <a:pt x="629" y="3345"/>
                        <a:pt x="629" y="3136"/>
                      </a:cubicBezTo>
                      <a:cubicBezTo>
                        <a:pt x="582" y="2228"/>
                        <a:pt x="605" y="1298"/>
                        <a:pt x="699" y="391"/>
                      </a:cubicBezTo>
                      <a:cubicBezTo>
                        <a:pt x="726" y="154"/>
                        <a:pt x="529" y="0"/>
                        <a:pt x="35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7" name="Google Shape;7167;p236"/>
                <p:cNvSpPr/>
                <p:nvPr/>
              </p:nvSpPr>
              <p:spPr>
                <a:xfrm>
                  <a:off x="-910762" y="3043075"/>
                  <a:ext cx="21550" cy="54425"/>
                </a:xfrm>
                <a:custGeom>
                  <a:rect b="b" l="l" r="r" t="t"/>
                  <a:pathLst>
                    <a:path extrusionOk="0" h="2177" w="862">
                      <a:moveTo>
                        <a:pt x="362" y="0"/>
                      </a:moveTo>
                      <a:cubicBezTo>
                        <a:pt x="181" y="0"/>
                        <a:pt x="1" y="154"/>
                        <a:pt x="70" y="391"/>
                      </a:cubicBezTo>
                      <a:cubicBezTo>
                        <a:pt x="210" y="879"/>
                        <a:pt x="256" y="1391"/>
                        <a:pt x="210" y="1879"/>
                      </a:cubicBezTo>
                      <a:cubicBezTo>
                        <a:pt x="175" y="2077"/>
                        <a:pt x="315" y="2176"/>
                        <a:pt x="466" y="2176"/>
                      </a:cubicBezTo>
                      <a:cubicBezTo>
                        <a:pt x="617" y="2176"/>
                        <a:pt x="780" y="2077"/>
                        <a:pt x="792" y="1879"/>
                      </a:cubicBezTo>
                      <a:cubicBezTo>
                        <a:pt x="861" y="1321"/>
                        <a:pt x="815" y="763"/>
                        <a:pt x="652" y="228"/>
                      </a:cubicBezTo>
                      <a:cubicBezTo>
                        <a:pt x="605" y="69"/>
                        <a:pt x="484" y="0"/>
                        <a:pt x="3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8" name="Google Shape;7168;p236"/>
                <p:cNvSpPr/>
                <p:nvPr/>
              </p:nvSpPr>
              <p:spPr>
                <a:xfrm>
                  <a:off x="-908437" y="3119125"/>
                  <a:ext cx="20375" cy="15150"/>
                </a:xfrm>
                <a:custGeom>
                  <a:rect b="b" l="l" r="r" t="t"/>
                  <a:pathLst>
                    <a:path extrusionOk="0" h="606" w="815">
                      <a:moveTo>
                        <a:pt x="419" y="1"/>
                      </a:moveTo>
                      <a:cubicBezTo>
                        <a:pt x="1" y="1"/>
                        <a:pt x="1" y="605"/>
                        <a:pt x="419" y="605"/>
                      </a:cubicBezTo>
                      <a:cubicBezTo>
                        <a:pt x="815" y="605"/>
                        <a:pt x="815" y="1"/>
                        <a:pt x="4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9" name="Google Shape;7169;p236"/>
                <p:cNvSpPr/>
                <p:nvPr/>
              </p:nvSpPr>
              <p:spPr>
                <a:xfrm>
                  <a:off x="-908337" y="3156900"/>
                  <a:ext cx="18550" cy="73625"/>
                </a:xfrm>
                <a:custGeom>
                  <a:rect b="b" l="l" r="r" t="t"/>
                  <a:pathLst>
                    <a:path extrusionOk="0" h="2945" w="742">
                      <a:moveTo>
                        <a:pt x="374" y="0"/>
                      </a:moveTo>
                      <a:cubicBezTo>
                        <a:pt x="197" y="0"/>
                        <a:pt x="1" y="149"/>
                        <a:pt x="43" y="374"/>
                      </a:cubicBezTo>
                      <a:cubicBezTo>
                        <a:pt x="136" y="1142"/>
                        <a:pt x="159" y="1886"/>
                        <a:pt x="113" y="2631"/>
                      </a:cubicBezTo>
                      <a:cubicBezTo>
                        <a:pt x="113" y="2840"/>
                        <a:pt x="264" y="2945"/>
                        <a:pt x="415" y="2945"/>
                      </a:cubicBezTo>
                      <a:cubicBezTo>
                        <a:pt x="567" y="2945"/>
                        <a:pt x="718" y="2840"/>
                        <a:pt x="718" y="2631"/>
                      </a:cubicBezTo>
                      <a:cubicBezTo>
                        <a:pt x="741" y="1840"/>
                        <a:pt x="718" y="1025"/>
                        <a:pt x="625" y="211"/>
                      </a:cubicBezTo>
                      <a:cubicBezTo>
                        <a:pt x="597" y="64"/>
                        <a:pt x="490" y="0"/>
                        <a:pt x="3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0" name="Google Shape;7170;p236"/>
                <p:cNvSpPr/>
                <p:nvPr/>
              </p:nvSpPr>
              <p:spPr>
                <a:xfrm>
                  <a:off x="-910187" y="3249975"/>
                  <a:ext cx="20400" cy="15150"/>
                </a:xfrm>
                <a:custGeom>
                  <a:rect b="b" l="l" r="r" t="t"/>
                  <a:pathLst>
                    <a:path extrusionOk="0" h="606" w="816">
                      <a:moveTo>
                        <a:pt x="420" y="1"/>
                      </a:moveTo>
                      <a:cubicBezTo>
                        <a:pt x="1" y="1"/>
                        <a:pt x="1" y="606"/>
                        <a:pt x="420" y="606"/>
                      </a:cubicBezTo>
                      <a:cubicBezTo>
                        <a:pt x="815" y="606"/>
                        <a:pt x="815" y="1"/>
                        <a:pt x="4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1" name="Google Shape;7171;p236"/>
                <p:cNvSpPr/>
                <p:nvPr/>
              </p:nvSpPr>
              <p:spPr>
                <a:xfrm>
                  <a:off x="-495512" y="2642650"/>
                  <a:ext cx="16325" cy="44525"/>
                </a:xfrm>
                <a:custGeom>
                  <a:rect b="b" l="l" r="r" t="t"/>
                  <a:pathLst>
                    <a:path extrusionOk="0" h="1781" w="653">
                      <a:moveTo>
                        <a:pt x="327" y="1"/>
                      </a:moveTo>
                      <a:cubicBezTo>
                        <a:pt x="164" y="1"/>
                        <a:pt x="1" y="111"/>
                        <a:pt x="1" y="332"/>
                      </a:cubicBezTo>
                      <a:lnTo>
                        <a:pt x="1" y="1449"/>
                      </a:lnTo>
                      <a:cubicBezTo>
                        <a:pt x="1" y="1670"/>
                        <a:pt x="164" y="1780"/>
                        <a:pt x="327" y="1780"/>
                      </a:cubicBezTo>
                      <a:cubicBezTo>
                        <a:pt x="489" y="1780"/>
                        <a:pt x="652" y="1670"/>
                        <a:pt x="652" y="1449"/>
                      </a:cubicBezTo>
                      <a:lnTo>
                        <a:pt x="652" y="332"/>
                      </a:lnTo>
                      <a:cubicBezTo>
                        <a:pt x="652" y="111"/>
                        <a:pt x="489" y="1"/>
                        <a:pt x="3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2" name="Google Shape;7172;p236"/>
                <p:cNvSpPr/>
                <p:nvPr/>
              </p:nvSpPr>
              <p:spPr>
                <a:xfrm>
                  <a:off x="-497237" y="2730475"/>
                  <a:ext cx="16300" cy="85800"/>
                </a:xfrm>
                <a:custGeom>
                  <a:rect b="b" l="l" r="r" t="t"/>
                  <a:pathLst>
                    <a:path extrusionOk="0" h="3432" w="652">
                      <a:moveTo>
                        <a:pt x="326" y="1"/>
                      </a:moveTo>
                      <a:cubicBezTo>
                        <a:pt x="163" y="1"/>
                        <a:pt x="0" y="111"/>
                        <a:pt x="0" y="332"/>
                      </a:cubicBezTo>
                      <a:lnTo>
                        <a:pt x="0" y="3100"/>
                      </a:lnTo>
                      <a:cubicBezTo>
                        <a:pt x="0" y="3321"/>
                        <a:pt x="163" y="3432"/>
                        <a:pt x="326" y="3432"/>
                      </a:cubicBezTo>
                      <a:cubicBezTo>
                        <a:pt x="489" y="3432"/>
                        <a:pt x="652" y="3321"/>
                        <a:pt x="652" y="3100"/>
                      </a:cubicBezTo>
                      <a:lnTo>
                        <a:pt x="652" y="332"/>
                      </a:lnTo>
                      <a:cubicBezTo>
                        <a:pt x="652" y="111"/>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3" name="Google Shape;7173;p236"/>
                <p:cNvSpPr/>
                <p:nvPr/>
              </p:nvSpPr>
              <p:spPr>
                <a:xfrm>
                  <a:off x="-495512" y="2864825"/>
                  <a:ext cx="16325" cy="44525"/>
                </a:xfrm>
                <a:custGeom>
                  <a:rect b="b" l="l" r="r" t="t"/>
                  <a:pathLst>
                    <a:path extrusionOk="0" h="1781" w="653">
                      <a:moveTo>
                        <a:pt x="327" y="1"/>
                      </a:moveTo>
                      <a:cubicBezTo>
                        <a:pt x="164" y="1"/>
                        <a:pt x="1" y="111"/>
                        <a:pt x="1" y="332"/>
                      </a:cubicBezTo>
                      <a:lnTo>
                        <a:pt x="1" y="1449"/>
                      </a:lnTo>
                      <a:cubicBezTo>
                        <a:pt x="1" y="1670"/>
                        <a:pt x="164" y="1780"/>
                        <a:pt x="327" y="1780"/>
                      </a:cubicBezTo>
                      <a:cubicBezTo>
                        <a:pt x="489" y="1780"/>
                        <a:pt x="652" y="1670"/>
                        <a:pt x="652" y="1449"/>
                      </a:cubicBezTo>
                      <a:lnTo>
                        <a:pt x="652" y="332"/>
                      </a:lnTo>
                      <a:cubicBezTo>
                        <a:pt x="652" y="111"/>
                        <a:pt x="489" y="1"/>
                        <a:pt x="3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4" name="Google Shape;7174;p236"/>
                <p:cNvSpPr/>
                <p:nvPr/>
              </p:nvSpPr>
              <p:spPr>
                <a:xfrm>
                  <a:off x="-497237" y="2949150"/>
                  <a:ext cx="16300" cy="57325"/>
                </a:xfrm>
                <a:custGeom>
                  <a:rect b="b" l="l" r="r" t="t"/>
                  <a:pathLst>
                    <a:path extrusionOk="0" h="2293" w="652">
                      <a:moveTo>
                        <a:pt x="326" y="1"/>
                      </a:moveTo>
                      <a:cubicBezTo>
                        <a:pt x="163" y="1"/>
                        <a:pt x="0" y="111"/>
                        <a:pt x="0" y="332"/>
                      </a:cubicBezTo>
                      <a:lnTo>
                        <a:pt x="0" y="1961"/>
                      </a:lnTo>
                      <a:cubicBezTo>
                        <a:pt x="0" y="2182"/>
                        <a:pt x="163" y="2292"/>
                        <a:pt x="326" y="2292"/>
                      </a:cubicBezTo>
                      <a:cubicBezTo>
                        <a:pt x="489" y="2292"/>
                        <a:pt x="652" y="2182"/>
                        <a:pt x="652" y="1961"/>
                      </a:cubicBezTo>
                      <a:lnTo>
                        <a:pt x="652" y="332"/>
                      </a:lnTo>
                      <a:cubicBezTo>
                        <a:pt x="652" y="111"/>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5" name="Google Shape;7175;p236"/>
                <p:cNvSpPr/>
                <p:nvPr/>
              </p:nvSpPr>
              <p:spPr>
                <a:xfrm>
                  <a:off x="-499287" y="3033350"/>
                  <a:ext cx="18350" cy="85375"/>
                </a:xfrm>
                <a:custGeom>
                  <a:rect b="b" l="l" r="r" t="t"/>
                  <a:pathLst>
                    <a:path extrusionOk="0" h="3415" w="734">
                      <a:moveTo>
                        <a:pt x="321" y="0"/>
                      </a:moveTo>
                      <a:cubicBezTo>
                        <a:pt x="158" y="0"/>
                        <a:pt x="1" y="105"/>
                        <a:pt x="12" y="314"/>
                      </a:cubicBezTo>
                      <a:cubicBezTo>
                        <a:pt x="82" y="1245"/>
                        <a:pt x="82" y="2175"/>
                        <a:pt x="82" y="3083"/>
                      </a:cubicBezTo>
                      <a:cubicBezTo>
                        <a:pt x="82" y="3304"/>
                        <a:pt x="245" y="3414"/>
                        <a:pt x="408" y="3414"/>
                      </a:cubicBezTo>
                      <a:cubicBezTo>
                        <a:pt x="571" y="3414"/>
                        <a:pt x="734" y="3304"/>
                        <a:pt x="734" y="3083"/>
                      </a:cubicBezTo>
                      <a:cubicBezTo>
                        <a:pt x="734" y="2175"/>
                        <a:pt x="734" y="1245"/>
                        <a:pt x="664" y="314"/>
                      </a:cubicBezTo>
                      <a:cubicBezTo>
                        <a:pt x="652" y="105"/>
                        <a:pt x="483" y="0"/>
                        <a:pt x="3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6" name="Google Shape;7176;p236"/>
                <p:cNvSpPr/>
                <p:nvPr/>
              </p:nvSpPr>
              <p:spPr>
                <a:xfrm>
                  <a:off x="-501437" y="3139350"/>
                  <a:ext cx="20500" cy="53950"/>
                </a:xfrm>
                <a:custGeom>
                  <a:rect b="b" l="l" r="r" t="t"/>
                  <a:pathLst>
                    <a:path extrusionOk="0" h="2158" w="820">
                      <a:moveTo>
                        <a:pt x="494" y="0"/>
                      </a:moveTo>
                      <a:cubicBezTo>
                        <a:pt x="331" y="0"/>
                        <a:pt x="168" y="111"/>
                        <a:pt x="168" y="332"/>
                      </a:cubicBezTo>
                      <a:cubicBezTo>
                        <a:pt x="168" y="820"/>
                        <a:pt x="122" y="1285"/>
                        <a:pt x="29" y="1751"/>
                      </a:cubicBezTo>
                      <a:cubicBezTo>
                        <a:pt x="1" y="1999"/>
                        <a:pt x="211" y="2158"/>
                        <a:pt x="401" y="2158"/>
                      </a:cubicBezTo>
                      <a:cubicBezTo>
                        <a:pt x="531" y="2158"/>
                        <a:pt x="652" y="2084"/>
                        <a:pt x="680" y="1913"/>
                      </a:cubicBezTo>
                      <a:cubicBezTo>
                        <a:pt x="773" y="1402"/>
                        <a:pt x="820" y="867"/>
                        <a:pt x="820" y="332"/>
                      </a:cubicBezTo>
                      <a:cubicBezTo>
                        <a:pt x="820" y="111"/>
                        <a:pt x="657" y="0"/>
                        <a:pt x="4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7" name="Google Shape;7177;p236"/>
                <p:cNvSpPr/>
                <p:nvPr/>
              </p:nvSpPr>
              <p:spPr>
                <a:xfrm>
                  <a:off x="-498987" y="3231225"/>
                  <a:ext cx="16300" cy="65025"/>
                </a:xfrm>
                <a:custGeom>
                  <a:rect b="b" l="l" r="r" t="t"/>
                  <a:pathLst>
                    <a:path extrusionOk="0" h="2601" w="652">
                      <a:moveTo>
                        <a:pt x="326" y="1"/>
                      </a:moveTo>
                      <a:cubicBezTo>
                        <a:pt x="163" y="1"/>
                        <a:pt x="0" y="111"/>
                        <a:pt x="0" y="332"/>
                      </a:cubicBezTo>
                      <a:lnTo>
                        <a:pt x="0" y="2286"/>
                      </a:lnTo>
                      <a:cubicBezTo>
                        <a:pt x="0" y="2496"/>
                        <a:pt x="163" y="2600"/>
                        <a:pt x="326" y="2600"/>
                      </a:cubicBezTo>
                      <a:cubicBezTo>
                        <a:pt x="489" y="2600"/>
                        <a:pt x="652" y="2496"/>
                        <a:pt x="652" y="2286"/>
                      </a:cubicBezTo>
                      <a:lnTo>
                        <a:pt x="652" y="332"/>
                      </a:lnTo>
                      <a:cubicBezTo>
                        <a:pt x="652" y="111"/>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8" name="Google Shape;7178;p236"/>
                <p:cNvSpPr/>
                <p:nvPr/>
              </p:nvSpPr>
              <p:spPr>
                <a:xfrm>
                  <a:off x="-500737" y="3313225"/>
                  <a:ext cx="16300" cy="100500"/>
                </a:xfrm>
                <a:custGeom>
                  <a:rect b="b" l="l" r="r" t="t"/>
                  <a:pathLst>
                    <a:path extrusionOk="0" h="4020" w="652">
                      <a:moveTo>
                        <a:pt x="326" y="1"/>
                      </a:moveTo>
                      <a:cubicBezTo>
                        <a:pt x="163" y="1"/>
                        <a:pt x="1" y="111"/>
                        <a:pt x="1" y="332"/>
                      </a:cubicBezTo>
                      <a:lnTo>
                        <a:pt x="1" y="3706"/>
                      </a:lnTo>
                      <a:cubicBezTo>
                        <a:pt x="1" y="3915"/>
                        <a:pt x="163" y="4020"/>
                        <a:pt x="326" y="4020"/>
                      </a:cubicBezTo>
                      <a:cubicBezTo>
                        <a:pt x="489" y="4020"/>
                        <a:pt x="652" y="3915"/>
                        <a:pt x="652" y="3706"/>
                      </a:cubicBezTo>
                      <a:lnTo>
                        <a:pt x="652" y="332"/>
                      </a:lnTo>
                      <a:cubicBezTo>
                        <a:pt x="652" y="111"/>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9" name="Google Shape;7179;p236"/>
                <p:cNvSpPr/>
                <p:nvPr/>
              </p:nvSpPr>
              <p:spPr>
                <a:xfrm>
                  <a:off x="-501887" y="3442775"/>
                  <a:ext cx="19800" cy="99925"/>
                </a:xfrm>
                <a:custGeom>
                  <a:rect b="b" l="l" r="r" t="t"/>
                  <a:pathLst>
                    <a:path extrusionOk="0" h="3997" w="792">
                      <a:moveTo>
                        <a:pt x="477" y="1"/>
                      </a:moveTo>
                      <a:cubicBezTo>
                        <a:pt x="314" y="1"/>
                        <a:pt x="140" y="106"/>
                        <a:pt x="116" y="315"/>
                      </a:cubicBezTo>
                      <a:cubicBezTo>
                        <a:pt x="23" y="1432"/>
                        <a:pt x="0" y="2548"/>
                        <a:pt x="47" y="3665"/>
                      </a:cubicBezTo>
                      <a:cubicBezTo>
                        <a:pt x="47" y="3886"/>
                        <a:pt x="209" y="3997"/>
                        <a:pt x="372" y="3997"/>
                      </a:cubicBezTo>
                      <a:cubicBezTo>
                        <a:pt x="535" y="3997"/>
                        <a:pt x="698" y="3886"/>
                        <a:pt x="698" y="3665"/>
                      </a:cubicBezTo>
                      <a:cubicBezTo>
                        <a:pt x="651" y="2548"/>
                        <a:pt x="675" y="1432"/>
                        <a:pt x="768" y="315"/>
                      </a:cubicBezTo>
                      <a:cubicBezTo>
                        <a:pt x="791" y="106"/>
                        <a:pt x="640" y="1"/>
                        <a:pt x="4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0" name="Google Shape;7180;p236"/>
                <p:cNvSpPr/>
                <p:nvPr/>
              </p:nvSpPr>
              <p:spPr>
                <a:xfrm>
                  <a:off x="-503887" y="3567450"/>
                  <a:ext cx="22950" cy="62625"/>
                </a:xfrm>
                <a:custGeom>
                  <a:rect b="b" l="l" r="r" t="t"/>
                  <a:pathLst>
                    <a:path extrusionOk="0" h="2505" w="918">
                      <a:moveTo>
                        <a:pt x="418" y="1"/>
                      </a:moveTo>
                      <a:cubicBezTo>
                        <a:pt x="217" y="1"/>
                        <a:pt x="0" y="169"/>
                        <a:pt x="57" y="423"/>
                      </a:cubicBezTo>
                      <a:cubicBezTo>
                        <a:pt x="196" y="1004"/>
                        <a:pt x="243" y="1586"/>
                        <a:pt x="196" y="2191"/>
                      </a:cubicBezTo>
                      <a:cubicBezTo>
                        <a:pt x="173" y="2400"/>
                        <a:pt x="324" y="2505"/>
                        <a:pt x="487" y="2505"/>
                      </a:cubicBezTo>
                      <a:cubicBezTo>
                        <a:pt x="650" y="2505"/>
                        <a:pt x="824" y="2400"/>
                        <a:pt x="848" y="2191"/>
                      </a:cubicBezTo>
                      <a:cubicBezTo>
                        <a:pt x="918" y="1539"/>
                        <a:pt x="848" y="888"/>
                        <a:pt x="708" y="237"/>
                      </a:cubicBezTo>
                      <a:cubicBezTo>
                        <a:pt x="672" y="72"/>
                        <a:pt x="548" y="1"/>
                        <a:pt x="4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1" name="Google Shape;7181;p236"/>
                <p:cNvSpPr/>
                <p:nvPr/>
              </p:nvSpPr>
              <p:spPr>
                <a:xfrm>
                  <a:off x="-501887" y="3657100"/>
                  <a:ext cx="22125" cy="16325"/>
                </a:xfrm>
                <a:custGeom>
                  <a:rect b="b" l="l" r="r" t="t"/>
                  <a:pathLst>
                    <a:path extrusionOk="0" h="653" w="885">
                      <a:moveTo>
                        <a:pt x="442" y="1"/>
                      </a:moveTo>
                      <a:cubicBezTo>
                        <a:pt x="0" y="1"/>
                        <a:pt x="0" y="652"/>
                        <a:pt x="442" y="652"/>
                      </a:cubicBezTo>
                      <a:cubicBezTo>
                        <a:pt x="884" y="652"/>
                        <a:pt x="884" y="1"/>
                        <a:pt x="4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2" name="Google Shape;7182;p236"/>
                <p:cNvSpPr/>
                <p:nvPr/>
              </p:nvSpPr>
              <p:spPr>
                <a:xfrm>
                  <a:off x="-500162" y="2599775"/>
                  <a:ext cx="22125" cy="16300"/>
                </a:xfrm>
                <a:custGeom>
                  <a:rect b="b" l="l" r="r" t="t"/>
                  <a:pathLst>
                    <a:path extrusionOk="0" h="652" w="885">
                      <a:moveTo>
                        <a:pt x="443" y="0"/>
                      </a:moveTo>
                      <a:cubicBezTo>
                        <a:pt x="1" y="0"/>
                        <a:pt x="1" y="651"/>
                        <a:pt x="443" y="651"/>
                      </a:cubicBezTo>
                      <a:cubicBezTo>
                        <a:pt x="885" y="651"/>
                        <a:pt x="885" y="0"/>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3" name="Google Shape;7183;p236"/>
                <p:cNvSpPr/>
                <p:nvPr/>
              </p:nvSpPr>
              <p:spPr>
                <a:xfrm>
                  <a:off x="-501437" y="2494925"/>
                  <a:ext cx="21075" cy="85500"/>
                </a:xfrm>
                <a:custGeom>
                  <a:rect b="b" l="l" r="r" t="t"/>
                  <a:pathLst>
                    <a:path extrusionOk="0" h="3420" w="843">
                      <a:moveTo>
                        <a:pt x="494" y="1"/>
                      </a:moveTo>
                      <a:cubicBezTo>
                        <a:pt x="331" y="1"/>
                        <a:pt x="168" y="111"/>
                        <a:pt x="168" y="332"/>
                      </a:cubicBezTo>
                      <a:cubicBezTo>
                        <a:pt x="191" y="1240"/>
                        <a:pt x="145" y="2124"/>
                        <a:pt x="29" y="3008"/>
                      </a:cubicBezTo>
                      <a:cubicBezTo>
                        <a:pt x="1" y="3260"/>
                        <a:pt x="218" y="3420"/>
                        <a:pt x="410" y="3420"/>
                      </a:cubicBezTo>
                      <a:cubicBezTo>
                        <a:pt x="537" y="3420"/>
                        <a:pt x="652" y="3351"/>
                        <a:pt x="680" y="3194"/>
                      </a:cubicBezTo>
                      <a:cubicBezTo>
                        <a:pt x="796" y="2240"/>
                        <a:pt x="843" y="1286"/>
                        <a:pt x="820" y="332"/>
                      </a:cubicBezTo>
                      <a:cubicBezTo>
                        <a:pt x="820" y="111"/>
                        <a:pt x="657" y="1"/>
                        <a:pt x="4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4" name="Google Shape;7184;p236"/>
                <p:cNvSpPr/>
                <p:nvPr/>
              </p:nvSpPr>
              <p:spPr>
                <a:xfrm>
                  <a:off x="-500162" y="2461350"/>
                  <a:ext cx="22125" cy="16875"/>
                </a:xfrm>
                <a:custGeom>
                  <a:rect b="b" l="l" r="r" t="t"/>
                  <a:pathLst>
                    <a:path extrusionOk="0" h="675" w="885">
                      <a:moveTo>
                        <a:pt x="443" y="0"/>
                      </a:moveTo>
                      <a:cubicBezTo>
                        <a:pt x="1" y="0"/>
                        <a:pt x="1" y="675"/>
                        <a:pt x="443" y="675"/>
                      </a:cubicBezTo>
                      <a:cubicBezTo>
                        <a:pt x="885" y="675"/>
                        <a:pt x="885" y="0"/>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5" name="Google Shape;7185;p236"/>
                <p:cNvSpPr/>
                <p:nvPr/>
              </p:nvSpPr>
              <p:spPr>
                <a:xfrm>
                  <a:off x="-549012" y="3569875"/>
                  <a:ext cx="17475" cy="47700"/>
                </a:xfrm>
                <a:custGeom>
                  <a:rect b="b" l="l" r="r" t="t"/>
                  <a:pathLst>
                    <a:path extrusionOk="0" h="1908" w="699">
                      <a:moveTo>
                        <a:pt x="350" y="0"/>
                      </a:moveTo>
                      <a:cubicBezTo>
                        <a:pt x="175" y="0"/>
                        <a:pt x="1" y="116"/>
                        <a:pt x="1" y="349"/>
                      </a:cubicBezTo>
                      <a:lnTo>
                        <a:pt x="1" y="1559"/>
                      </a:lnTo>
                      <a:cubicBezTo>
                        <a:pt x="1" y="1791"/>
                        <a:pt x="175" y="1908"/>
                        <a:pt x="350" y="1908"/>
                      </a:cubicBezTo>
                      <a:cubicBezTo>
                        <a:pt x="524" y="1908"/>
                        <a:pt x="699" y="1791"/>
                        <a:pt x="699" y="1559"/>
                      </a:cubicBezTo>
                      <a:lnTo>
                        <a:pt x="699" y="349"/>
                      </a:lnTo>
                      <a:cubicBezTo>
                        <a:pt x="699" y="116"/>
                        <a:pt x="524" y="0"/>
                        <a:pt x="3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6" name="Google Shape;7186;p236"/>
                <p:cNvSpPr/>
                <p:nvPr/>
              </p:nvSpPr>
              <p:spPr>
                <a:xfrm>
                  <a:off x="-547262" y="3429125"/>
                  <a:ext cx="17475" cy="93075"/>
                </a:xfrm>
                <a:custGeom>
                  <a:rect b="b" l="l" r="r" t="t"/>
                  <a:pathLst>
                    <a:path extrusionOk="0" h="3723" w="699">
                      <a:moveTo>
                        <a:pt x="349" y="0"/>
                      </a:moveTo>
                      <a:cubicBezTo>
                        <a:pt x="175" y="0"/>
                        <a:pt x="0" y="117"/>
                        <a:pt x="0" y="349"/>
                      </a:cubicBezTo>
                      <a:lnTo>
                        <a:pt x="0" y="3374"/>
                      </a:lnTo>
                      <a:cubicBezTo>
                        <a:pt x="0" y="3606"/>
                        <a:pt x="175" y="3722"/>
                        <a:pt x="349" y="3722"/>
                      </a:cubicBezTo>
                      <a:cubicBezTo>
                        <a:pt x="524" y="3722"/>
                        <a:pt x="698" y="3606"/>
                        <a:pt x="698" y="3374"/>
                      </a:cubicBezTo>
                      <a:lnTo>
                        <a:pt x="698" y="349"/>
                      </a:lnTo>
                      <a:cubicBezTo>
                        <a:pt x="698" y="117"/>
                        <a:pt x="524" y="0"/>
                        <a:pt x="3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7" name="Google Shape;7187;p236"/>
                <p:cNvSpPr/>
                <p:nvPr/>
              </p:nvSpPr>
              <p:spPr>
                <a:xfrm>
                  <a:off x="-549012" y="3327350"/>
                  <a:ext cx="17475" cy="47700"/>
                </a:xfrm>
                <a:custGeom>
                  <a:rect b="b" l="l" r="r" t="t"/>
                  <a:pathLst>
                    <a:path extrusionOk="0" h="1908" w="699">
                      <a:moveTo>
                        <a:pt x="350" y="0"/>
                      </a:moveTo>
                      <a:cubicBezTo>
                        <a:pt x="175" y="0"/>
                        <a:pt x="1" y="116"/>
                        <a:pt x="1" y="349"/>
                      </a:cubicBezTo>
                      <a:lnTo>
                        <a:pt x="1" y="1559"/>
                      </a:lnTo>
                      <a:cubicBezTo>
                        <a:pt x="1" y="1791"/>
                        <a:pt x="175" y="1908"/>
                        <a:pt x="350" y="1908"/>
                      </a:cubicBezTo>
                      <a:cubicBezTo>
                        <a:pt x="524" y="1908"/>
                        <a:pt x="699" y="1791"/>
                        <a:pt x="699" y="1559"/>
                      </a:cubicBezTo>
                      <a:lnTo>
                        <a:pt x="699" y="349"/>
                      </a:lnTo>
                      <a:cubicBezTo>
                        <a:pt x="699" y="116"/>
                        <a:pt x="524" y="0"/>
                        <a:pt x="3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8" name="Google Shape;7188;p236"/>
                <p:cNvSpPr/>
                <p:nvPr/>
              </p:nvSpPr>
              <p:spPr>
                <a:xfrm>
                  <a:off x="-547262" y="3221500"/>
                  <a:ext cx="17475" cy="61800"/>
                </a:xfrm>
                <a:custGeom>
                  <a:rect b="b" l="l" r="r" t="t"/>
                  <a:pathLst>
                    <a:path extrusionOk="0" h="2472" w="699">
                      <a:moveTo>
                        <a:pt x="349" y="0"/>
                      </a:moveTo>
                      <a:cubicBezTo>
                        <a:pt x="175" y="0"/>
                        <a:pt x="0" y="116"/>
                        <a:pt x="0" y="349"/>
                      </a:cubicBezTo>
                      <a:lnTo>
                        <a:pt x="0" y="2140"/>
                      </a:lnTo>
                      <a:cubicBezTo>
                        <a:pt x="0" y="2361"/>
                        <a:pt x="175" y="2472"/>
                        <a:pt x="349" y="2472"/>
                      </a:cubicBezTo>
                      <a:cubicBezTo>
                        <a:pt x="524" y="2472"/>
                        <a:pt x="698" y="2361"/>
                        <a:pt x="698" y="2140"/>
                      </a:cubicBezTo>
                      <a:lnTo>
                        <a:pt x="698" y="349"/>
                      </a:lnTo>
                      <a:cubicBezTo>
                        <a:pt x="698" y="116"/>
                        <a:pt x="524" y="0"/>
                        <a:pt x="3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9" name="Google Shape;7189;p236"/>
                <p:cNvSpPr/>
                <p:nvPr/>
              </p:nvSpPr>
              <p:spPr>
                <a:xfrm>
                  <a:off x="-547262" y="3099200"/>
                  <a:ext cx="19500" cy="92225"/>
                </a:xfrm>
                <a:custGeom>
                  <a:rect b="b" l="l" r="r" t="t"/>
                  <a:pathLst>
                    <a:path extrusionOk="0" h="3689" w="780">
                      <a:moveTo>
                        <a:pt x="349" y="1"/>
                      </a:moveTo>
                      <a:cubicBezTo>
                        <a:pt x="175" y="1"/>
                        <a:pt x="0" y="111"/>
                        <a:pt x="0" y="332"/>
                      </a:cubicBezTo>
                      <a:cubicBezTo>
                        <a:pt x="0" y="1333"/>
                        <a:pt x="0" y="2356"/>
                        <a:pt x="70" y="3357"/>
                      </a:cubicBezTo>
                      <a:cubicBezTo>
                        <a:pt x="94" y="3578"/>
                        <a:pt x="274" y="3688"/>
                        <a:pt x="445" y="3688"/>
                      </a:cubicBezTo>
                      <a:cubicBezTo>
                        <a:pt x="617" y="3688"/>
                        <a:pt x="780" y="3578"/>
                        <a:pt x="768" y="3357"/>
                      </a:cubicBezTo>
                      <a:cubicBezTo>
                        <a:pt x="698" y="2356"/>
                        <a:pt x="698" y="1333"/>
                        <a:pt x="698" y="332"/>
                      </a:cubicBezTo>
                      <a:cubicBezTo>
                        <a:pt x="698" y="111"/>
                        <a:pt x="524" y="1"/>
                        <a:pt x="3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0" name="Google Shape;7190;p236"/>
                <p:cNvSpPr/>
                <p:nvPr/>
              </p:nvSpPr>
              <p:spPr>
                <a:xfrm>
                  <a:off x="-547262" y="3017425"/>
                  <a:ext cx="21650" cy="58100"/>
                </a:xfrm>
                <a:custGeom>
                  <a:rect b="b" l="l" r="r" t="t"/>
                  <a:pathLst>
                    <a:path extrusionOk="0" h="2324" w="866">
                      <a:moveTo>
                        <a:pt x="443" y="1"/>
                      </a:moveTo>
                      <a:cubicBezTo>
                        <a:pt x="312" y="1"/>
                        <a:pt x="191" y="77"/>
                        <a:pt x="163" y="253"/>
                      </a:cubicBezTo>
                      <a:cubicBezTo>
                        <a:pt x="70" y="835"/>
                        <a:pt x="24" y="1393"/>
                        <a:pt x="0" y="1975"/>
                      </a:cubicBezTo>
                      <a:cubicBezTo>
                        <a:pt x="0" y="2208"/>
                        <a:pt x="175" y="2324"/>
                        <a:pt x="349" y="2324"/>
                      </a:cubicBezTo>
                      <a:cubicBezTo>
                        <a:pt x="524" y="2324"/>
                        <a:pt x="698" y="2208"/>
                        <a:pt x="698" y="1975"/>
                      </a:cubicBezTo>
                      <a:cubicBezTo>
                        <a:pt x="698" y="1463"/>
                        <a:pt x="745" y="951"/>
                        <a:pt x="838" y="439"/>
                      </a:cubicBezTo>
                      <a:cubicBezTo>
                        <a:pt x="866" y="174"/>
                        <a:pt x="642" y="1"/>
                        <a:pt x="44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1" name="Google Shape;7191;p236"/>
                <p:cNvSpPr/>
                <p:nvPr/>
              </p:nvSpPr>
              <p:spPr>
                <a:xfrm>
                  <a:off x="-545512" y="2905525"/>
                  <a:ext cx="17475" cy="70125"/>
                </a:xfrm>
                <a:custGeom>
                  <a:rect b="b" l="l" r="r" t="t"/>
                  <a:pathLst>
                    <a:path extrusionOk="0" h="2805" w="699">
                      <a:moveTo>
                        <a:pt x="349" y="1"/>
                      </a:moveTo>
                      <a:cubicBezTo>
                        <a:pt x="175" y="1"/>
                        <a:pt x="0" y="111"/>
                        <a:pt x="0" y="332"/>
                      </a:cubicBezTo>
                      <a:lnTo>
                        <a:pt x="0" y="2473"/>
                      </a:lnTo>
                      <a:cubicBezTo>
                        <a:pt x="0" y="2694"/>
                        <a:pt x="175" y="2804"/>
                        <a:pt x="349" y="2804"/>
                      </a:cubicBezTo>
                      <a:cubicBezTo>
                        <a:pt x="524" y="2804"/>
                        <a:pt x="698" y="2694"/>
                        <a:pt x="698" y="2473"/>
                      </a:cubicBezTo>
                      <a:lnTo>
                        <a:pt x="698" y="332"/>
                      </a:lnTo>
                      <a:cubicBezTo>
                        <a:pt x="698" y="111"/>
                        <a:pt x="524" y="1"/>
                        <a:pt x="3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2" name="Google Shape;7192;p236"/>
                <p:cNvSpPr/>
                <p:nvPr/>
              </p:nvSpPr>
              <p:spPr>
                <a:xfrm>
                  <a:off x="-543187" y="2777150"/>
                  <a:ext cx="16875" cy="108775"/>
                </a:xfrm>
                <a:custGeom>
                  <a:rect b="b" l="l" r="r" t="t"/>
                  <a:pathLst>
                    <a:path extrusionOk="0" h="4351" w="675">
                      <a:moveTo>
                        <a:pt x="338" y="0"/>
                      </a:moveTo>
                      <a:cubicBezTo>
                        <a:pt x="169" y="0"/>
                        <a:pt x="0" y="117"/>
                        <a:pt x="0" y="349"/>
                      </a:cubicBezTo>
                      <a:lnTo>
                        <a:pt x="0" y="4002"/>
                      </a:lnTo>
                      <a:cubicBezTo>
                        <a:pt x="0" y="4235"/>
                        <a:pt x="169" y="4351"/>
                        <a:pt x="338" y="4351"/>
                      </a:cubicBezTo>
                      <a:cubicBezTo>
                        <a:pt x="506" y="4351"/>
                        <a:pt x="675" y="4235"/>
                        <a:pt x="675" y="4002"/>
                      </a:cubicBezTo>
                      <a:lnTo>
                        <a:pt x="675" y="349"/>
                      </a:lnTo>
                      <a:cubicBezTo>
                        <a:pt x="675" y="117"/>
                        <a:pt x="506" y="0"/>
                        <a:pt x="3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3" name="Google Shape;7193;p236"/>
                <p:cNvSpPr/>
                <p:nvPr/>
              </p:nvSpPr>
              <p:spPr>
                <a:xfrm>
                  <a:off x="-546112" y="2636400"/>
                  <a:ext cx="20975" cy="108500"/>
                </a:xfrm>
                <a:custGeom>
                  <a:rect b="b" l="l" r="r" t="t"/>
                  <a:pathLst>
                    <a:path extrusionOk="0" h="4340" w="839">
                      <a:moveTo>
                        <a:pt x="455" y="1"/>
                      </a:moveTo>
                      <a:cubicBezTo>
                        <a:pt x="286" y="1"/>
                        <a:pt x="117" y="117"/>
                        <a:pt x="117" y="350"/>
                      </a:cubicBezTo>
                      <a:cubicBezTo>
                        <a:pt x="141" y="1559"/>
                        <a:pt x="117" y="2792"/>
                        <a:pt x="24" y="4025"/>
                      </a:cubicBezTo>
                      <a:cubicBezTo>
                        <a:pt x="1" y="4235"/>
                        <a:pt x="164" y="4339"/>
                        <a:pt x="338" y="4339"/>
                      </a:cubicBezTo>
                      <a:cubicBezTo>
                        <a:pt x="513" y="4339"/>
                        <a:pt x="699" y="4235"/>
                        <a:pt x="722" y="4025"/>
                      </a:cubicBezTo>
                      <a:cubicBezTo>
                        <a:pt x="815" y="2792"/>
                        <a:pt x="838" y="1559"/>
                        <a:pt x="792" y="350"/>
                      </a:cubicBezTo>
                      <a:cubicBezTo>
                        <a:pt x="792" y="117"/>
                        <a:pt x="623" y="1"/>
                        <a:pt x="4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4" name="Google Shape;7194;p236"/>
                <p:cNvSpPr/>
                <p:nvPr/>
              </p:nvSpPr>
              <p:spPr>
                <a:xfrm>
                  <a:off x="-546687" y="2540875"/>
                  <a:ext cx="23550" cy="67725"/>
                </a:xfrm>
                <a:custGeom>
                  <a:rect b="b" l="l" r="r" t="t"/>
                  <a:pathLst>
                    <a:path extrusionOk="0" h="2709" w="942">
                      <a:moveTo>
                        <a:pt x="431" y="1"/>
                      </a:moveTo>
                      <a:cubicBezTo>
                        <a:pt x="257" y="1"/>
                        <a:pt x="71" y="111"/>
                        <a:pt x="47" y="332"/>
                      </a:cubicBezTo>
                      <a:cubicBezTo>
                        <a:pt x="1" y="1053"/>
                        <a:pt x="47" y="1774"/>
                        <a:pt x="210" y="2472"/>
                      </a:cubicBezTo>
                      <a:cubicBezTo>
                        <a:pt x="247" y="2637"/>
                        <a:pt x="374" y="2708"/>
                        <a:pt x="508" y="2708"/>
                      </a:cubicBezTo>
                      <a:cubicBezTo>
                        <a:pt x="716" y="2708"/>
                        <a:pt x="941" y="2540"/>
                        <a:pt x="885" y="2286"/>
                      </a:cubicBezTo>
                      <a:cubicBezTo>
                        <a:pt x="745" y="1635"/>
                        <a:pt x="699" y="983"/>
                        <a:pt x="745" y="332"/>
                      </a:cubicBezTo>
                      <a:cubicBezTo>
                        <a:pt x="768" y="111"/>
                        <a:pt x="606" y="1"/>
                        <a:pt x="4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5" name="Google Shape;7195;p236"/>
                <p:cNvSpPr/>
                <p:nvPr/>
              </p:nvSpPr>
              <p:spPr>
                <a:xfrm>
                  <a:off x="-547837" y="2493900"/>
                  <a:ext cx="22700" cy="16900"/>
                </a:xfrm>
                <a:custGeom>
                  <a:rect b="b" l="l" r="r" t="t"/>
                  <a:pathLst>
                    <a:path extrusionOk="0" h="676" w="908">
                      <a:moveTo>
                        <a:pt x="465" y="1"/>
                      </a:moveTo>
                      <a:cubicBezTo>
                        <a:pt x="0" y="1"/>
                        <a:pt x="0" y="676"/>
                        <a:pt x="465" y="676"/>
                      </a:cubicBezTo>
                      <a:cubicBezTo>
                        <a:pt x="907" y="676"/>
                        <a:pt x="907" y="1"/>
                        <a:pt x="4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6" name="Google Shape;7196;p236"/>
                <p:cNvSpPr/>
                <p:nvPr/>
              </p:nvSpPr>
              <p:spPr>
                <a:xfrm>
                  <a:off x="-550162" y="3647225"/>
                  <a:ext cx="23275" cy="17475"/>
                </a:xfrm>
                <a:custGeom>
                  <a:rect b="b" l="l" r="r" t="t"/>
                  <a:pathLst>
                    <a:path extrusionOk="0" h="699" w="931">
                      <a:moveTo>
                        <a:pt x="465" y="0"/>
                      </a:moveTo>
                      <a:cubicBezTo>
                        <a:pt x="0" y="0"/>
                        <a:pt x="0" y="698"/>
                        <a:pt x="465" y="698"/>
                      </a:cubicBezTo>
                      <a:cubicBezTo>
                        <a:pt x="931" y="698"/>
                        <a:pt x="931" y="0"/>
                        <a:pt x="4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7" name="Google Shape;7197;p236"/>
                <p:cNvSpPr/>
                <p:nvPr/>
              </p:nvSpPr>
              <p:spPr>
                <a:xfrm>
                  <a:off x="-602512" y="3574950"/>
                  <a:ext cx="18050" cy="48150"/>
                </a:xfrm>
                <a:custGeom>
                  <a:rect b="b" l="l" r="r" t="t"/>
                  <a:pathLst>
                    <a:path extrusionOk="0" h="1926" w="722">
                      <a:moveTo>
                        <a:pt x="361" y="1"/>
                      </a:moveTo>
                      <a:cubicBezTo>
                        <a:pt x="192" y="1"/>
                        <a:pt x="24" y="111"/>
                        <a:pt x="0" y="332"/>
                      </a:cubicBezTo>
                      <a:lnTo>
                        <a:pt x="0" y="1612"/>
                      </a:lnTo>
                      <a:cubicBezTo>
                        <a:pt x="24" y="1821"/>
                        <a:pt x="192" y="1926"/>
                        <a:pt x="361" y="1926"/>
                      </a:cubicBezTo>
                      <a:cubicBezTo>
                        <a:pt x="530" y="1926"/>
                        <a:pt x="698" y="1821"/>
                        <a:pt x="722" y="1612"/>
                      </a:cubicBezTo>
                      <a:lnTo>
                        <a:pt x="722" y="332"/>
                      </a:lnTo>
                      <a:cubicBezTo>
                        <a:pt x="698" y="111"/>
                        <a:pt x="530" y="1"/>
                        <a:pt x="3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8" name="Google Shape;7198;p236"/>
                <p:cNvSpPr/>
                <p:nvPr/>
              </p:nvSpPr>
              <p:spPr>
                <a:xfrm>
                  <a:off x="-600762" y="3426650"/>
                  <a:ext cx="18050" cy="95700"/>
                </a:xfrm>
                <a:custGeom>
                  <a:rect b="b" l="l" r="r" t="t"/>
                  <a:pathLst>
                    <a:path extrusionOk="0" h="3828" w="722">
                      <a:moveTo>
                        <a:pt x="361" y="0"/>
                      </a:moveTo>
                      <a:cubicBezTo>
                        <a:pt x="192" y="0"/>
                        <a:pt x="23" y="111"/>
                        <a:pt x="0" y="332"/>
                      </a:cubicBezTo>
                      <a:lnTo>
                        <a:pt x="0" y="3496"/>
                      </a:lnTo>
                      <a:cubicBezTo>
                        <a:pt x="23" y="3717"/>
                        <a:pt x="192" y="3827"/>
                        <a:pt x="361" y="3827"/>
                      </a:cubicBezTo>
                      <a:cubicBezTo>
                        <a:pt x="529" y="3827"/>
                        <a:pt x="698" y="3717"/>
                        <a:pt x="721" y="3496"/>
                      </a:cubicBezTo>
                      <a:lnTo>
                        <a:pt x="721" y="332"/>
                      </a:lnTo>
                      <a:cubicBezTo>
                        <a:pt x="698" y="111"/>
                        <a:pt x="529" y="0"/>
                        <a:pt x="3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9" name="Google Shape;7199;p236"/>
                <p:cNvSpPr/>
                <p:nvPr/>
              </p:nvSpPr>
              <p:spPr>
                <a:xfrm>
                  <a:off x="-602512" y="3319500"/>
                  <a:ext cx="18050" cy="48150"/>
                </a:xfrm>
                <a:custGeom>
                  <a:rect b="b" l="l" r="r" t="t"/>
                  <a:pathLst>
                    <a:path extrusionOk="0" h="1926" w="722">
                      <a:moveTo>
                        <a:pt x="361" y="0"/>
                      </a:moveTo>
                      <a:cubicBezTo>
                        <a:pt x="192" y="0"/>
                        <a:pt x="24" y="105"/>
                        <a:pt x="0" y="314"/>
                      </a:cubicBezTo>
                      <a:lnTo>
                        <a:pt x="0" y="1594"/>
                      </a:lnTo>
                      <a:cubicBezTo>
                        <a:pt x="24" y="1815"/>
                        <a:pt x="192" y="1925"/>
                        <a:pt x="361" y="1925"/>
                      </a:cubicBezTo>
                      <a:cubicBezTo>
                        <a:pt x="530" y="1925"/>
                        <a:pt x="698" y="1815"/>
                        <a:pt x="722" y="1594"/>
                      </a:cubicBezTo>
                      <a:lnTo>
                        <a:pt x="722" y="314"/>
                      </a:lnTo>
                      <a:cubicBezTo>
                        <a:pt x="698" y="105"/>
                        <a:pt x="530" y="0"/>
                        <a:pt x="3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0" name="Google Shape;7200;p236"/>
                <p:cNvSpPr/>
                <p:nvPr/>
              </p:nvSpPr>
              <p:spPr>
                <a:xfrm>
                  <a:off x="-600762" y="3207375"/>
                  <a:ext cx="18050" cy="63275"/>
                </a:xfrm>
                <a:custGeom>
                  <a:rect b="b" l="l" r="r" t="t"/>
                  <a:pathLst>
                    <a:path extrusionOk="0" h="2531" w="722">
                      <a:moveTo>
                        <a:pt x="361" y="1"/>
                      </a:moveTo>
                      <a:cubicBezTo>
                        <a:pt x="192" y="1"/>
                        <a:pt x="23" y="111"/>
                        <a:pt x="0" y="332"/>
                      </a:cubicBezTo>
                      <a:lnTo>
                        <a:pt x="0" y="2217"/>
                      </a:lnTo>
                      <a:cubicBezTo>
                        <a:pt x="23" y="2426"/>
                        <a:pt x="192" y="2531"/>
                        <a:pt x="361" y="2531"/>
                      </a:cubicBezTo>
                      <a:cubicBezTo>
                        <a:pt x="529" y="2531"/>
                        <a:pt x="698" y="2426"/>
                        <a:pt x="721" y="2217"/>
                      </a:cubicBezTo>
                      <a:lnTo>
                        <a:pt x="721" y="332"/>
                      </a:lnTo>
                      <a:cubicBezTo>
                        <a:pt x="698" y="111"/>
                        <a:pt x="529" y="1"/>
                        <a:pt x="3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1" name="Google Shape;7201;p236"/>
                <p:cNvSpPr/>
                <p:nvPr/>
              </p:nvSpPr>
              <p:spPr>
                <a:xfrm>
                  <a:off x="-600762" y="3078700"/>
                  <a:ext cx="20075" cy="95850"/>
                </a:xfrm>
                <a:custGeom>
                  <a:rect b="b" l="l" r="r" t="t"/>
                  <a:pathLst>
                    <a:path extrusionOk="0" h="3834" w="803">
                      <a:moveTo>
                        <a:pt x="361" y="1"/>
                      </a:moveTo>
                      <a:cubicBezTo>
                        <a:pt x="192" y="1"/>
                        <a:pt x="23" y="105"/>
                        <a:pt x="0" y="315"/>
                      </a:cubicBezTo>
                      <a:cubicBezTo>
                        <a:pt x="0" y="1385"/>
                        <a:pt x="0" y="2432"/>
                        <a:pt x="70" y="3502"/>
                      </a:cubicBezTo>
                      <a:cubicBezTo>
                        <a:pt x="93" y="3723"/>
                        <a:pt x="279" y="3834"/>
                        <a:pt x="457" y="3834"/>
                      </a:cubicBezTo>
                      <a:cubicBezTo>
                        <a:pt x="634" y="3834"/>
                        <a:pt x="803" y="3723"/>
                        <a:pt x="791" y="3502"/>
                      </a:cubicBezTo>
                      <a:cubicBezTo>
                        <a:pt x="721" y="2432"/>
                        <a:pt x="721" y="1385"/>
                        <a:pt x="721" y="315"/>
                      </a:cubicBezTo>
                      <a:cubicBezTo>
                        <a:pt x="698" y="105"/>
                        <a:pt x="529" y="1"/>
                        <a:pt x="3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2" name="Google Shape;7202;p236"/>
                <p:cNvSpPr/>
                <p:nvPr/>
              </p:nvSpPr>
              <p:spPr>
                <a:xfrm>
                  <a:off x="-600762" y="2991875"/>
                  <a:ext cx="22000" cy="59950"/>
                </a:xfrm>
                <a:custGeom>
                  <a:rect b="b" l="l" r="r" t="t"/>
                  <a:pathLst>
                    <a:path extrusionOk="0" h="2398" w="880">
                      <a:moveTo>
                        <a:pt x="446" y="0"/>
                      </a:moveTo>
                      <a:cubicBezTo>
                        <a:pt x="313" y="0"/>
                        <a:pt x="191" y="77"/>
                        <a:pt x="163" y="252"/>
                      </a:cubicBezTo>
                      <a:cubicBezTo>
                        <a:pt x="70" y="857"/>
                        <a:pt x="23" y="1461"/>
                        <a:pt x="0" y="2066"/>
                      </a:cubicBezTo>
                      <a:cubicBezTo>
                        <a:pt x="23" y="2287"/>
                        <a:pt x="192" y="2398"/>
                        <a:pt x="361" y="2398"/>
                      </a:cubicBezTo>
                      <a:cubicBezTo>
                        <a:pt x="529" y="2398"/>
                        <a:pt x="698" y="2287"/>
                        <a:pt x="721" y="2066"/>
                      </a:cubicBezTo>
                      <a:cubicBezTo>
                        <a:pt x="721" y="1531"/>
                        <a:pt x="768" y="996"/>
                        <a:pt x="838" y="461"/>
                      </a:cubicBezTo>
                      <a:cubicBezTo>
                        <a:pt x="880" y="180"/>
                        <a:pt x="650" y="0"/>
                        <a:pt x="4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3" name="Google Shape;7203;p236"/>
                <p:cNvSpPr/>
                <p:nvPr/>
              </p:nvSpPr>
              <p:spPr>
                <a:xfrm>
                  <a:off x="-599037" y="2874575"/>
                  <a:ext cx="18075" cy="72000"/>
                </a:xfrm>
                <a:custGeom>
                  <a:rect b="b" l="l" r="r" t="t"/>
                  <a:pathLst>
                    <a:path extrusionOk="0" h="2880" w="723">
                      <a:moveTo>
                        <a:pt x="362" y="0"/>
                      </a:moveTo>
                      <a:cubicBezTo>
                        <a:pt x="193" y="0"/>
                        <a:pt x="24" y="105"/>
                        <a:pt x="1" y="314"/>
                      </a:cubicBezTo>
                      <a:lnTo>
                        <a:pt x="1" y="2548"/>
                      </a:lnTo>
                      <a:cubicBezTo>
                        <a:pt x="24" y="2769"/>
                        <a:pt x="193" y="2879"/>
                        <a:pt x="362" y="2879"/>
                      </a:cubicBezTo>
                      <a:cubicBezTo>
                        <a:pt x="530" y="2879"/>
                        <a:pt x="699" y="2769"/>
                        <a:pt x="722" y="2548"/>
                      </a:cubicBezTo>
                      <a:lnTo>
                        <a:pt x="722" y="314"/>
                      </a:lnTo>
                      <a:cubicBezTo>
                        <a:pt x="699" y="105"/>
                        <a:pt x="530" y="0"/>
                        <a:pt x="3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4" name="Google Shape;7204;p236"/>
                <p:cNvSpPr/>
                <p:nvPr/>
              </p:nvSpPr>
              <p:spPr>
                <a:xfrm>
                  <a:off x="-597287" y="2739200"/>
                  <a:ext cx="18050" cy="112700"/>
                </a:xfrm>
                <a:custGeom>
                  <a:rect b="b" l="l" r="r" t="t"/>
                  <a:pathLst>
                    <a:path extrusionOk="0" h="4508" w="722">
                      <a:moveTo>
                        <a:pt x="361" y="1"/>
                      </a:moveTo>
                      <a:cubicBezTo>
                        <a:pt x="193" y="1"/>
                        <a:pt x="24" y="111"/>
                        <a:pt x="1" y="332"/>
                      </a:cubicBezTo>
                      <a:lnTo>
                        <a:pt x="1" y="4194"/>
                      </a:lnTo>
                      <a:cubicBezTo>
                        <a:pt x="24" y="4403"/>
                        <a:pt x="193" y="4508"/>
                        <a:pt x="361" y="4508"/>
                      </a:cubicBezTo>
                      <a:cubicBezTo>
                        <a:pt x="530" y="4508"/>
                        <a:pt x="699" y="4403"/>
                        <a:pt x="722" y="4194"/>
                      </a:cubicBezTo>
                      <a:lnTo>
                        <a:pt x="722" y="332"/>
                      </a:lnTo>
                      <a:cubicBezTo>
                        <a:pt x="699" y="111"/>
                        <a:pt x="530" y="1"/>
                        <a:pt x="3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5" name="Google Shape;7205;p236"/>
                <p:cNvSpPr/>
                <p:nvPr/>
              </p:nvSpPr>
              <p:spPr>
                <a:xfrm>
                  <a:off x="-599587" y="2590900"/>
                  <a:ext cx="21525" cy="113350"/>
                </a:xfrm>
                <a:custGeom>
                  <a:rect b="b" l="l" r="r" t="t"/>
                  <a:pathLst>
                    <a:path extrusionOk="0" h="4534" w="861">
                      <a:moveTo>
                        <a:pt x="453" y="0"/>
                      </a:moveTo>
                      <a:cubicBezTo>
                        <a:pt x="285" y="0"/>
                        <a:pt x="116" y="111"/>
                        <a:pt x="93" y="332"/>
                      </a:cubicBezTo>
                      <a:cubicBezTo>
                        <a:pt x="139" y="1611"/>
                        <a:pt x="116" y="2914"/>
                        <a:pt x="23" y="4194"/>
                      </a:cubicBezTo>
                      <a:cubicBezTo>
                        <a:pt x="0" y="4423"/>
                        <a:pt x="164" y="4534"/>
                        <a:pt x="342" y="4534"/>
                      </a:cubicBezTo>
                      <a:cubicBezTo>
                        <a:pt x="524" y="4534"/>
                        <a:pt x="721" y="4417"/>
                        <a:pt x="744" y="4194"/>
                      </a:cubicBezTo>
                      <a:cubicBezTo>
                        <a:pt x="837" y="2914"/>
                        <a:pt x="860" y="1611"/>
                        <a:pt x="814" y="332"/>
                      </a:cubicBezTo>
                      <a:cubicBezTo>
                        <a:pt x="791" y="111"/>
                        <a:pt x="622" y="0"/>
                        <a:pt x="4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6" name="Google Shape;7206;p236"/>
                <p:cNvSpPr/>
                <p:nvPr/>
              </p:nvSpPr>
              <p:spPr>
                <a:xfrm>
                  <a:off x="-600187" y="2489700"/>
                  <a:ext cx="24100" cy="70450"/>
                </a:xfrm>
                <a:custGeom>
                  <a:rect b="b" l="l" r="r" t="t"/>
                  <a:pathLst>
                    <a:path extrusionOk="0" h="2818" w="964">
                      <a:moveTo>
                        <a:pt x="434" y="0"/>
                      </a:moveTo>
                      <a:cubicBezTo>
                        <a:pt x="256" y="0"/>
                        <a:pt x="70" y="111"/>
                        <a:pt x="47" y="332"/>
                      </a:cubicBezTo>
                      <a:cubicBezTo>
                        <a:pt x="0" y="1076"/>
                        <a:pt x="70" y="1844"/>
                        <a:pt x="233" y="2565"/>
                      </a:cubicBezTo>
                      <a:cubicBezTo>
                        <a:pt x="261" y="2742"/>
                        <a:pt x="389" y="2818"/>
                        <a:pt x="527" y="2818"/>
                      </a:cubicBezTo>
                      <a:cubicBezTo>
                        <a:pt x="734" y="2818"/>
                        <a:pt x="964" y="2645"/>
                        <a:pt x="908" y="2379"/>
                      </a:cubicBezTo>
                      <a:lnTo>
                        <a:pt x="908" y="2379"/>
                      </a:lnTo>
                      <a:lnTo>
                        <a:pt x="884" y="2402"/>
                      </a:lnTo>
                      <a:cubicBezTo>
                        <a:pt x="745" y="1728"/>
                        <a:pt x="698" y="1030"/>
                        <a:pt x="768" y="332"/>
                      </a:cubicBezTo>
                      <a:cubicBezTo>
                        <a:pt x="780" y="111"/>
                        <a:pt x="611" y="0"/>
                        <a:pt x="4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7" name="Google Shape;7207;p236"/>
                <p:cNvSpPr/>
                <p:nvPr/>
              </p:nvSpPr>
              <p:spPr>
                <a:xfrm>
                  <a:off x="-276812" y="3160700"/>
                  <a:ext cx="16300" cy="43075"/>
                </a:xfrm>
                <a:custGeom>
                  <a:rect b="b" l="l" r="r" t="t"/>
                  <a:pathLst>
                    <a:path extrusionOk="0" h="1723" w="652">
                      <a:moveTo>
                        <a:pt x="326" y="1"/>
                      </a:moveTo>
                      <a:cubicBezTo>
                        <a:pt x="163" y="1"/>
                        <a:pt x="0" y="106"/>
                        <a:pt x="0" y="315"/>
                      </a:cubicBezTo>
                      <a:lnTo>
                        <a:pt x="0" y="1408"/>
                      </a:lnTo>
                      <a:cubicBezTo>
                        <a:pt x="0" y="1618"/>
                        <a:pt x="163" y="1723"/>
                        <a:pt x="326" y="1723"/>
                      </a:cubicBezTo>
                      <a:cubicBezTo>
                        <a:pt x="489" y="1723"/>
                        <a:pt x="652" y="1618"/>
                        <a:pt x="652" y="1408"/>
                      </a:cubicBezTo>
                      <a:lnTo>
                        <a:pt x="652" y="315"/>
                      </a:lnTo>
                      <a:cubicBezTo>
                        <a:pt x="652" y="106"/>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8" name="Google Shape;7208;p236"/>
                <p:cNvSpPr/>
                <p:nvPr/>
              </p:nvSpPr>
              <p:spPr>
                <a:xfrm>
                  <a:off x="-278562" y="3245050"/>
                  <a:ext cx="16300" cy="82600"/>
                </a:xfrm>
                <a:custGeom>
                  <a:rect b="b" l="l" r="r" t="t"/>
                  <a:pathLst>
                    <a:path extrusionOk="0" h="3304" w="652">
                      <a:moveTo>
                        <a:pt x="326" y="0"/>
                      </a:moveTo>
                      <a:cubicBezTo>
                        <a:pt x="163" y="0"/>
                        <a:pt x="0" y="105"/>
                        <a:pt x="0" y="314"/>
                      </a:cubicBezTo>
                      <a:lnTo>
                        <a:pt x="0" y="2990"/>
                      </a:lnTo>
                      <a:cubicBezTo>
                        <a:pt x="0" y="3199"/>
                        <a:pt x="163" y="3304"/>
                        <a:pt x="326" y="3304"/>
                      </a:cubicBezTo>
                      <a:cubicBezTo>
                        <a:pt x="489" y="3304"/>
                        <a:pt x="652" y="3199"/>
                        <a:pt x="652" y="2990"/>
                      </a:cubicBezTo>
                      <a:lnTo>
                        <a:pt x="652" y="314"/>
                      </a:lnTo>
                      <a:cubicBezTo>
                        <a:pt x="652" y="105"/>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9" name="Google Shape;7209;p236"/>
                <p:cNvSpPr/>
                <p:nvPr/>
              </p:nvSpPr>
              <p:spPr>
                <a:xfrm>
                  <a:off x="-276812" y="3374750"/>
                  <a:ext cx="16300" cy="42900"/>
                </a:xfrm>
                <a:custGeom>
                  <a:rect b="b" l="l" r="r" t="t"/>
                  <a:pathLst>
                    <a:path extrusionOk="0" h="1716" w="652">
                      <a:moveTo>
                        <a:pt x="326" y="0"/>
                      </a:moveTo>
                      <a:cubicBezTo>
                        <a:pt x="163" y="0"/>
                        <a:pt x="0" y="105"/>
                        <a:pt x="0" y="314"/>
                      </a:cubicBezTo>
                      <a:lnTo>
                        <a:pt x="0" y="1384"/>
                      </a:lnTo>
                      <a:cubicBezTo>
                        <a:pt x="0" y="1605"/>
                        <a:pt x="163" y="1716"/>
                        <a:pt x="326" y="1716"/>
                      </a:cubicBezTo>
                      <a:cubicBezTo>
                        <a:pt x="489" y="1716"/>
                        <a:pt x="652" y="1605"/>
                        <a:pt x="652" y="1384"/>
                      </a:cubicBezTo>
                      <a:lnTo>
                        <a:pt x="652" y="314"/>
                      </a:lnTo>
                      <a:cubicBezTo>
                        <a:pt x="652" y="105"/>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0" name="Google Shape;7210;p236"/>
                <p:cNvSpPr/>
                <p:nvPr/>
              </p:nvSpPr>
              <p:spPr>
                <a:xfrm>
                  <a:off x="-278562" y="3455150"/>
                  <a:ext cx="16300" cy="55700"/>
                </a:xfrm>
                <a:custGeom>
                  <a:rect b="b" l="l" r="r" t="t"/>
                  <a:pathLst>
                    <a:path extrusionOk="0" h="2228" w="652">
                      <a:moveTo>
                        <a:pt x="326" y="0"/>
                      </a:moveTo>
                      <a:cubicBezTo>
                        <a:pt x="163" y="0"/>
                        <a:pt x="0" y="111"/>
                        <a:pt x="0" y="332"/>
                      </a:cubicBezTo>
                      <a:lnTo>
                        <a:pt x="0" y="1914"/>
                      </a:lnTo>
                      <a:cubicBezTo>
                        <a:pt x="0" y="2123"/>
                        <a:pt x="163" y="2228"/>
                        <a:pt x="326" y="2228"/>
                      </a:cubicBezTo>
                      <a:cubicBezTo>
                        <a:pt x="489" y="2228"/>
                        <a:pt x="652" y="2123"/>
                        <a:pt x="652" y="1914"/>
                      </a:cubicBezTo>
                      <a:lnTo>
                        <a:pt x="652" y="332"/>
                      </a:lnTo>
                      <a:cubicBezTo>
                        <a:pt x="652" y="111"/>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1" name="Google Shape;7211;p236"/>
                <p:cNvSpPr/>
                <p:nvPr/>
              </p:nvSpPr>
              <p:spPr>
                <a:xfrm>
                  <a:off x="-280612" y="3536425"/>
                  <a:ext cx="18350" cy="82025"/>
                </a:xfrm>
                <a:custGeom>
                  <a:rect b="b" l="l" r="r" t="t"/>
                  <a:pathLst>
                    <a:path extrusionOk="0" h="3281" w="734">
                      <a:moveTo>
                        <a:pt x="312" y="0"/>
                      </a:moveTo>
                      <a:cubicBezTo>
                        <a:pt x="152" y="0"/>
                        <a:pt x="1" y="105"/>
                        <a:pt x="13" y="314"/>
                      </a:cubicBezTo>
                      <a:cubicBezTo>
                        <a:pt x="82" y="1175"/>
                        <a:pt x="82" y="2083"/>
                        <a:pt x="82" y="2967"/>
                      </a:cubicBezTo>
                      <a:cubicBezTo>
                        <a:pt x="82" y="3176"/>
                        <a:pt x="245" y="3281"/>
                        <a:pt x="408" y="3281"/>
                      </a:cubicBezTo>
                      <a:cubicBezTo>
                        <a:pt x="571" y="3281"/>
                        <a:pt x="734" y="3176"/>
                        <a:pt x="734" y="2967"/>
                      </a:cubicBezTo>
                      <a:cubicBezTo>
                        <a:pt x="734" y="2083"/>
                        <a:pt x="734" y="1199"/>
                        <a:pt x="664" y="314"/>
                      </a:cubicBezTo>
                      <a:cubicBezTo>
                        <a:pt x="641" y="105"/>
                        <a:pt x="472" y="0"/>
                        <a:pt x="3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2" name="Google Shape;7212;p236"/>
                <p:cNvSpPr/>
                <p:nvPr/>
              </p:nvSpPr>
              <p:spPr>
                <a:xfrm>
                  <a:off x="-283112" y="3638775"/>
                  <a:ext cx="20275" cy="52200"/>
                </a:xfrm>
                <a:custGeom>
                  <a:rect b="b" l="l" r="r" t="t"/>
                  <a:pathLst>
                    <a:path extrusionOk="0" h="2088" w="811">
                      <a:moveTo>
                        <a:pt x="496" y="1"/>
                      </a:moveTo>
                      <a:cubicBezTo>
                        <a:pt x="339" y="1"/>
                        <a:pt x="182" y="106"/>
                        <a:pt x="182" y="315"/>
                      </a:cubicBezTo>
                      <a:cubicBezTo>
                        <a:pt x="182" y="780"/>
                        <a:pt x="136" y="1222"/>
                        <a:pt x="43" y="1687"/>
                      </a:cubicBezTo>
                      <a:cubicBezTo>
                        <a:pt x="1" y="1926"/>
                        <a:pt x="212" y="2088"/>
                        <a:pt x="402" y="2088"/>
                      </a:cubicBezTo>
                      <a:cubicBezTo>
                        <a:pt x="527" y="2088"/>
                        <a:pt x="643" y="2017"/>
                        <a:pt x="671" y="1850"/>
                      </a:cubicBezTo>
                      <a:cubicBezTo>
                        <a:pt x="764" y="1339"/>
                        <a:pt x="810" y="827"/>
                        <a:pt x="810" y="315"/>
                      </a:cubicBezTo>
                      <a:cubicBezTo>
                        <a:pt x="810" y="106"/>
                        <a:pt x="653" y="1"/>
                        <a:pt x="4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3" name="Google Shape;7213;p236"/>
                <p:cNvSpPr/>
                <p:nvPr/>
              </p:nvSpPr>
              <p:spPr>
                <a:xfrm>
                  <a:off x="-280312" y="2392125"/>
                  <a:ext cx="15725" cy="57600"/>
                </a:xfrm>
                <a:custGeom>
                  <a:rect b="b" l="l" r="r" t="t"/>
                  <a:pathLst>
                    <a:path extrusionOk="0" h="2304" w="629">
                      <a:moveTo>
                        <a:pt x="323" y="1"/>
                      </a:moveTo>
                      <a:cubicBezTo>
                        <a:pt x="175" y="1"/>
                        <a:pt x="24" y="94"/>
                        <a:pt x="1" y="280"/>
                      </a:cubicBezTo>
                      <a:lnTo>
                        <a:pt x="1" y="2025"/>
                      </a:lnTo>
                      <a:cubicBezTo>
                        <a:pt x="24" y="2211"/>
                        <a:pt x="175" y="2304"/>
                        <a:pt x="323" y="2304"/>
                      </a:cubicBezTo>
                      <a:cubicBezTo>
                        <a:pt x="472" y="2304"/>
                        <a:pt x="617" y="2211"/>
                        <a:pt x="629" y="2025"/>
                      </a:cubicBezTo>
                      <a:lnTo>
                        <a:pt x="629" y="280"/>
                      </a:lnTo>
                      <a:cubicBezTo>
                        <a:pt x="617" y="94"/>
                        <a:pt x="472" y="1"/>
                        <a:pt x="3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4" name="Google Shape;7214;p236"/>
                <p:cNvSpPr/>
                <p:nvPr/>
              </p:nvSpPr>
              <p:spPr>
                <a:xfrm>
                  <a:off x="-282062" y="2466000"/>
                  <a:ext cx="15725" cy="89575"/>
                </a:xfrm>
                <a:custGeom>
                  <a:rect b="b" l="l" r="r" t="t"/>
                  <a:pathLst>
                    <a:path extrusionOk="0" h="3583" w="629">
                      <a:moveTo>
                        <a:pt x="315" y="0"/>
                      </a:moveTo>
                      <a:cubicBezTo>
                        <a:pt x="169" y="0"/>
                        <a:pt x="24" y="93"/>
                        <a:pt x="1" y="279"/>
                      </a:cubicBezTo>
                      <a:lnTo>
                        <a:pt x="1" y="3304"/>
                      </a:lnTo>
                      <a:cubicBezTo>
                        <a:pt x="24" y="3490"/>
                        <a:pt x="169" y="3583"/>
                        <a:pt x="315" y="3583"/>
                      </a:cubicBezTo>
                      <a:cubicBezTo>
                        <a:pt x="460" y="3583"/>
                        <a:pt x="606" y="3490"/>
                        <a:pt x="629" y="3304"/>
                      </a:cubicBezTo>
                      <a:lnTo>
                        <a:pt x="629" y="279"/>
                      </a:lnTo>
                      <a:cubicBezTo>
                        <a:pt x="606" y="93"/>
                        <a:pt x="460" y="0"/>
                        <a:pt x="3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5" name="Google Shape;7215;p236"/>
                <p:cNvSpPr/>
                <p:nvPr/>
              </p:nvSpPr>
              <p:spPr>
                <a:xfrm>
                  <a:off x="-283212" y="2581300"/>
                  <a:ext cx="19200" cy="90450"/>
                </a:xfrm>
                <a:custGeom>
                  <a:rect b="b" l="l" r="r" t="t"/>
                  <a:pathLst>
                    <a:path extrusionOk="0" h="3618" w="768">
                      <a:moveTo>
                        <a:pt x="466" y="0"/>
                      </a:moveTo>
                      <a:cubicBezTo>
                        <a:pt x="308" y="0"/>
                        <a:pt x="140" y="99"/>
                        <a:pt x="117" y="297"/>
                      </a:cubicBezTo>
                      <a:cubicBezTo>
                        <a:pt x="24" y="1321"/>
                        <a:pt x="0" y="2321"/>
                        <a:pt x="47" y="3321"/>
                      </a:cubicBezTo>
                      <a:cubicBezTo>
                        <a:pt x="70" y="3519"/>
                        <a:pt x="221" y="3618"/>
                        <a:pt x="370" y="3618"/>
                      </a:cubicBezTo>
                      <a:cubicBezTo>
                        <a:pt x="518" y="3618"/>
                        <a:pt x="663" y="3519"/>
                        <a:pt x="675" y="3321"/>
                      </a:cubicBezTo>
                      <a:cubicBezTo>
                        <a:pt x="628" y="2321"/>
                        <a:pt x="652" y="1321"/>
                        <a:pt x="745" y="297"/>
                      </a:cubicBezTo>
                      <a:cubicBezTo>
                        <a:pt x="768" y="99"/>
                        <a:pt x="623"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6" name="Google Shape;7216;p236"/>
                <p:cNvSpPr/>
                <p:nvPr/>
              </p:nvSpPr>
              <p:spPr>
                <a:xfrm>
                  <a:off x="-284287" y="2694400"/>
                  <a:ext cx="21450" cy="56450"/>
                </a:xfrm>
                <a:custGeom>
                  <a:rect b="b" l="l" r="r" t="t"/>
                  <a:pathLst>
                    <a:path extrusionOk="0" h="2258" w="858">
                      <a:moveTo>
                        <a:pt x="368" y="0"/>
                      </a:moveTo>
                      <a:cubicBezTo>
                        <a:pt x="186" y="0"/>
                        <a:pt x="0" y="150"/>
                        <a:pt x="43" y="379"/>
                      </a:cubicBezTo>
                      <a:cubicBezTo>
                        <a:pt x="183" y="891"/>
                        <a:pt x="229" y="1426"/>
                        <a:pt x="160" y="1961"/>
                      </a:cubicBezTo>
                      <a:cubicBezTo>
                        <a:pt x="136" y="2159"/>
                        <a:pt x="282" y="2258"/>
                        <a:pt x="439" y="2258"/>
                      </a:cubicBezTo>
                      <a:cubicBezTo>
                        <a:pt x="596" y="2258"/>
                        <a:pt x="764" y="2159"/>
                        <a:pt x="788" y="1961"/>
                      </a:cubicBezTo>
                      <a:cubicBezTo>
                        <a:pt x="857" y="1380"/>
                        <a:pt x="788" y="775"/>
                        <a:pt x="648" y="193"/>
                      </a:cubicBezTo>
                      <a:cubicBezTo>
                        <a:pt x="594" y="59"/>
                        <a:pt x="482" y="0"/>
                        <a:pt x="3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7" name="Google Shape;7217;p236"/>
                <p:cNvSpPr/>
                <p:nvPr/>
              </p:nvSpPr>
              <p:spPr>
                <a:xfrm>
                  <a:off x="-281462" y="2774250"/>
                  <a:ext cx="18625" cy="15725"/>
                </a:xfrm>
                <a:custGeom>
                  <a:rect b="b" l="l" r="r" t="t"/>
                  <a:pathLst>
                    <a:path extrusionOk="0" h="629" w="745">
                      <a:moveTo>
                        <a:pt x="372" y="0"/>
                      </a:moveTo>
                      <a:cubicBezTo>
                        <a:pt x="0" y="47"/>
                        <a:pt x="0" y="582"/>
                        <a:pt x="372" y="628"/>
                      </a:cubicBezTo>
                      <a:cubicBezTo>
                        <a:pt x="744" y="582"/>
                        <a:pt x="744" y="47"/>
                        <a:pt x="3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8" name="Google Shape;7218;p236"/>
                <p:cNvSpPr/>
                <p:nvPr/>
              </p:nvSpPr>
              <p:spPr>
                <a:xfrm>
                  <a:off x="-282537" y="2814700"/>
                  <a:ext cx="19125" cy="77050"/>
                </a:xfrm>
                <a:custGeom>
                  <a:rect b="b" l="l" r="r" t="t"/>
                  <a:pathLst>
                    <a:path extrusionOk="0" h="3082" w="765">
                      <a:moveTo>
                        <a:pt x="395" y="1"/>
                      </a:moveTo>
                      <a:cubicBezTo>
                        <a:pt x="210" y="1"/>
                        <a:pt x="0" y="164"/>
                        <a:pt x="43" y="406"/>
                      </a:cubicBezTo>
                      <a:cubicBezTo>
                        <a:pt x="113" y="1197"/>
                        <a:pt x="136" y="1988"/>
                        <a:pt x="90" y="2802"/>
                      </a:cubicBezTo>
                      <a:cubicBezTo>
                        <a:pt x="113" y="2988"/>
                        <a:pt x="264" y="3081"/>
                        <a:pt x="412" y="3081"/>
                      </a:cubicBezTo>
                      <a:cubicBezTo>
                        <a:pt x="561" y="3081"/>
                        <a:pt x="706" y="2988"/>
                        <a:pt x="718" y="2802"/>
                      </a:cubicBezTo>
                      <a:cubicBezTo>
                        <a:pt x="764" y="1942"/>
                        <a:pt x="741" y="1081"/>
                        <a:pt x="648" y="220"/>
                      </a:cubicBezTo>
                      <a:cubicBezTo>
                        <a:pt x="621" y="66"/>
                        <a:pt x="513" y="1"/>
                        <a:pt x="39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9" name="Google Shape;7219;p236"/>
                <p:cNvSpPr/>
                <p:nvPr/>
              </p:nvSpPr>
              <p:spPr>
                <a:xfrm>
                  <a:off x="-283812" y="2913825"/>
                  <a:ext cx="19225" cy="15725"/>
                </a:xfrm>
                <a:custGeom>
                  <a:rect b="b" l="l" r="r" t="t"/>
                  <a:pathLst>
                    <a:path extrusionOk="0" h="629" w="769">
                      <a:moveTo>
                        <a:pt x="396" y="0"/>
                      </a:moveTo>
                      <a:cubicBezTo>
                        <a:pt x="1" y="47"/>
                        <a:pt x="1" y="582"/>
                        <a:pt x="396" y="629"/>
                      </a:cubicBezTo>
                      <a:cubicBezTo>
                        <a:pt x="769" y="582"/>
                        <a:pt x="769" y="47"/>
                        <a:pt x="3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0" name="Google Shape;7220;p236"/>
                <p:cNvSpPr/>
                <p:nvPr/>
              </p:nvSpPr>
              <p:spPr>
                <a:xfrm>
                  <a:off x="-281462" y="3119125"/>
                  <a:ext cx="21525" cy="16300"/>
                </a:xfrm>
                <a:custGeom>
                  <a:rect b="b" l="l" r="r" t="t"/>
                  <a:pathLst>
                    <a:path extrusionOk="0" h="652" w="861">
                      <a:moveTo>
                        <a:pt x="442" y="1"/>
                      </a:moveTo>
                      <a:cubicBezTo>
                        <a:pt x="0" y="1"/>
                        <a:pt x="0" y="652"/>
                        <a:pt x="442" y="652"/>
                      </a:cubicBezTo>
                      <a:cubicBezTo>
                        <a:pt x="861" y="652"/>
                        <a:pt x="861" y="1"/>
                        <a:pt x="4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1" name="Google Shape;7221;p236"/>
                <p:cNvSpPr/>
                <p:nvPr/>
              </p:nvSpPr>
              <p:spPr>
                <a:xfrm>
                  <a:off x="-282762" y="3018800"/>
                  <a:ext cx="21100" cy="82450"/>
                </a:xfrm>
                <a:custGeom>
                  <a:rect b="b" l="l" r="r" t="t"/>
                  <a:pathLst>
                    <a:path extrusionOk="0" h="3298" w="844">
                      <a:moveTo>
                        <a:pt x="494" y="1"/>
                      </a:moveTo>
                      <a:cubicBezTo>
                        <a:pt x="331" y="1"/>
                        <a:pt x="168" y="105"/>
                        <a:pt x="168" y="315"/>
                      </a:cubicBezTo>
                      <a:cubicBezTo>
                        <a:pt x="192" y="1175"/>
                        <a:pt x="145" y="2036"/>
                        <a:pt x="29" y="2897"/>
                      </a:cubicBezTo>
                      <a:cubicBezTo>
                        <a:pt x="1" y="3135"/>
                        <a:pt x="209" y="3297"/>
                        <a:pt x="394" y="3297"/>
                      </a:cubicBezTo>
                      <a:cubicBezTo>
                        <a:pt x="517" y="3297"/>
                        <a:pt x="629" y="3226"/>
                        <a:pt x="657" y="3060"/>
                      </a:cubicBezTo>
                      <a:cubicBezTo>
                        <a:pt x="773" y="2153"/>
                        <a:pt x="843" y="1222"/>
                        <a:pt x="820" y="315"/>
                      </a:cubicBezTo>
                      <a:cubicBezTo>
                        <a:pt x="820" y="105"/>
                        <a:pt x="657" y="1"/>
                        <a:pt x="4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2" name="Google Shape;7222;p236"/>
                <p:cNvSpPr/>
                <p:nvPr/>
              </p:nvSpPr>
              <p:spPr>
                <a:xfrm>
                  <a:off x="-281462" y="2986525"/>
                  <a:ext cx="21525" cy="15725"/>
                </a:xfrm>
                <a:custGeom>
                  <a:rect b="b" l="l" r="r" t="t"/>
                  <a:pathLst>
                    <a:path extrusionOk="0" h="629" w="861">
                      <a:moveTo>
                        <a:pt x="442" y="0"/>
                      </a:moveTo>
                      <a:cubicBezTo>
                        <a:pt x="0" y="0"/>
                        <a:pt x="0" y="629"/>
                        <a:pt x="442" y="629"/>
                      </a:cubicBezTo>
                      <a:cubicBezTo>
                        <a:pt x="861" y="629"/>
                        <a:pt x="861" y="0"/>
                        <a:pt x="4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3" name="Google Shape;7223;p236"/>
                <p:cNvSpPr/>
                <p:nvPr/>
              </p:nvSpPr>
              <p:spPr>
                <a:xfrm>
                  <a:off x="-281462" y="2946975"/>
                  <a:ext cx="21525" cy="15725"/>
                </a:xfrm>
                <a:custGeom>
                  <a:rect b="b" l="l" r="r" t="t"/>
                  <a:pathLst>
                    <a:path extrusionOk="0" h="629" w="861">
                      <a:moveTo>
                        <a:pt x="442" y="1"/>
                      </a:moveTo>
                      <a:cubicBezTo>
                        <a:pt x="0" y="1"/>
                        <a:pt x="0" y="629"/>
                        <a:pt x="442" y="629"/>
                      </a:cubicBezTo>
                      <a:cubicBezTo>
                        <a:pt x="861" y="629"/>
                        <a:pt x="861" y="1"/>
                        <a:pt x="4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4" name="Google Shape;7224;p236"/>
                <p:cNvSpPr/>
                <p:nvPr/>
              </p:nvSpPr>
              <p:spPr>
                <a:xfrm>
                  <a:off x="-657187" y="3305525"/>
                  <a:ext cx="16300" cy="43075"/>
                </a:xfrm>
                <a:custGeom>
                  <a:rect b="b" l="l" r="r" t="t"/>
                  <a:pathLst>
                    <a:path extrusionOk="0" h="1723" w="652">
                      <a:moveTo>
                        <a:pt x="326" y="1"/>
                      </a:moveTo>
                      <a:cubicBezTo>
                        <a:pt x="163" y="1"/>
                        <a:pt x="1" y="105"/>
                        <a:pt x="1" y="315"/>
                      </a:cubicBezTo>
                      <a:lnTo>
                        <a:pt x="1" y="1408"/>
                      </a:lnTo>
                      <a:cubicBezTo>
                        <a:pt x="1" y="1618"/>
                        <a:pt x="163" y="1722"/>
                        <a:pt x="326" y="1722"/>
                      </a:cubicBezTo>
                      <a:cubicBezTo>
                        <a:pt x="489" y="1722"/>
                        <a:pt x="652" y="1618"/>
                        <a:pt x="652" y="1408"/>
                      </a:cubicBezTo>
                      <a:lnTo>
                        <a:pt x="652" y="315"/>
                      </a:lnTo>
                      <a:cubicBezTo>
                        <a:pt x="652" y="105"/>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5" name="Google Shape;7225;p236"/>
                <p:cNvSpPr/>
                <p:nvPr/>
              </p:nvSpPr>
              <p:spPr>
                <a:xfrm>
                  <a:off x="-658937" y="3389850"/>
                  <a:ext cx="16325" cy="82625"/>
                </a:xfrm>
                <a:custGeom>
                  <a:rect b="b" l="l" r="r" t="t"/>
                  <a:pathLst>
                    <a:path extrusionOk="0" h="3305" w="653">
                      <a:moveTo>
                        <a:pt x="326" y="1"/>
                      </a:moveTo>
                      <a:cubicBezTo>
                        <a:pt x="164" y="1"/>
                        <a:pt x="1" y="106"/>
                        <a:pt x="1" y="315"/>
                      </a:cubicBezTo>
                      <a:lnTo>
                        <a:pt x="1" y="2990"/>
                      </a:lnTo>
                      <a:cubicBezTo>
                        <a:pt x="1" y="3200"/>
                        <a:pt x="164" y="3304"/>
                        <a:pt x="326" y="3304"/>
                      </a:cubicBezTo>
                      <a:cubicBezTo>
                        <a:pt x="489" y="3304"/>
                        <a:pt x="652" y="3200"/>
                        <a:pt x="652" y="2990"/>
                      </a:cubicBezTo>
                      <a:lnTo>
                        <a:pt x="652" y="315"/>
                      </a:lnTo>
                      <a:cubicBezTo>
                        <a:pt x="652" y="106"/>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6" name="Google Shape;7226;p236"/>
                <p:cNvSpPr/>
                <p:nvPr/>
              </p:nvSpPr>
              <p:spPr>
                <a:xfrm>
                  <a:off x="-657187" y="3519125"/>
                  <a:ext cx="16300" cy="43350"/>
                </a:xfrm>
                <a:custGeom>
                  <a:rect b="b" l="l" r="r" t="t"/>
                  <a:pathLst>
                    <a:path extrusionOk="0" h="1734" w="652">
                      <a:moveTo>
                        <a:pt x="326" y="0"/>
                      </a:moveTo>
                      <a:cubicBezTo>
                        <a:pt x="163" y="0"/>
                        <a:pt x="1" y="111"/>
                        <a:pt x="1" y="332"/>
                      </a:cubicBezTo>
                      <a:lnTo>
                        <a:pt x="1" y="1402"/>
                      </a:lnTo>
                      <a:cubicBezTo>
                        <a:pt x="1" y="1623"/>
                        <a:pt x="163" y="1733"/>
                        <a:pt x="326" y="1733"/>
                      </a:cubicBezTo>
                      <a:cubicBezTo>
                        <a:pt x="489" y="1733"/>
                        <a:pt x="652" y="1623"/>
                        <a:pt x="652" y="1402"/>
                      </a:cubicBezTo>
                      <a:lnTo>
                        <a:pt x="652" y="332"/>
                      </a:lnTo>
                      <a:cubicBezTo>
                        <a:pt x="652" y="111"/>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7" name="Google Shape;7227;p236"/>
                <p:cNvSpPr/>
                <p:nvPr/>
              </p:nvSpPr>
              <p:spPr>
                <a:xfrm>
                  <a:off x="-660087" y="2536950"/>
                  <a:ext cx="15725" cy="57600"/>
                </a:xfrm>
                <a:custGeom>
                  <a:rect b="b" l="l" r="r" t="t"/>
                  <a:pathLst>
                    <a:path extrusionOk="0" h="2304" w="629">
                      <a:moveTo>
                        <a:pt x="314" y="1"/>
                      </a:moveTo>
                      <a:cubicBezTo>
                        <a:pt x="169" y="1"/>
                        <a:pt x="24" y="94"/>
                        <a:pt x="0" y="280"/>
                      </a:cubicBezTo>
                      <a:lnTo>
                        <a:pt x="0" y="2024"/>
                      </a:lnTo>
                      <a:cubicBezTo>
                        <a:pt x="24" y="2211"/>
                        <a:pt x="169" y="2304"/>
                        <a:pt x="314" y="2304"/>
                      </a:cubicBezTo>
                      <a:cubicBezTo>
                        <a:pt x="460" y="2304"/>
                        <a:pt x="605" y="2211"/>
                        <a:pt x="628" y="2024"/>
                      </a:cubicBezTo>
                      <a:lnTo>
                        <a:pt x="628" y="280"/>
                      </a:lnTo>
                      <a:cubicBezTo>
                        <a:pt x="605" y="94"/>
                        <a:pt x="460" y="1"/>
                        <a:pt x="3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8" name="Google Shape;7228;p236"/>
                <p:cNvSpPr/>
                <p:nvPr/>
              </p:nvSpPr>
              <p:spPr>
                <a:xfrm>
                  <a:off x="-662412" y="2610825"/>
                  <a:ext cx="15725" cy="89575"/>
                </a:xfrm>
                <a:custGeom>
                  <a:rect b="b" l="l" r="r" t="t"/>
                  <a:pathLst>
                    <a:path extrusionOk="0" h="3583" w="629">
                      <a:moveTo>
                        <a:pt x="323" y="0"/>
                      </a:moveTo>
                      <a:cubicBezTo>
                        <a:pt x="175" y="0"/>
                        <a:pt x="23" y="93"/>
                        <a:pt x="0" y="279"/>
                      </a:cubicBezTo>
                      <a:lnTo>
                        <a:pt x="0" y="3303"/>
                      </a:lnTo>
                      <a:cubicBezTo>
                        <a:pt x="23" y="3490"/>
                        <a:pt x="175" y="3583"/>
                        <a:pt x="323" y="3583"/>
                      </a:cubicBezTo>
                      <a:cubicBezTo>
                        <a:pt x="471" y="3583"/>
                        <a:pt x="617" y="3490"/>
                        <a:pt x="628" y="3303"/>
                      </a:cubicBezTo>
                      <a:lnTo>
                        <a:pt x="628" y="279"/>
                      </a:lnTo>
                      <a:cubicBezTo>
                        <a:pt x="617" y="93"/>
                        <a:pt x="471" y="0"/>
                        <a:pt x="3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9" name="Google Shape;7229;p236"/>
                <p:cNvSpPr/>
                <p:nvPr/>
              </p:nvSpPr>
              <p:spPr>
                <a:xfrm>
                  <a:off x="-663012" y="2726475"/>
                  <a:ext cx="19225" cy="90250"/>
                </a:xfrm>
                <a:custGeom>
                  <a:rect b="b" l="l" r="r" t="t"/>
                  <a:pathLst>
                    <a:path extrusionOk="0" h="3610" w="769">
                      <a:moveTo>
                        <a:pt x="473" y="1"/>
                      </a:moveTo>
                      <a:cubicBezTo>
                        <a:pt x="314" y="1"/>
                        <a:pt x="141" y="105"/>
                        <a:pt x="117" y="306"/>
                      </a:cubicBezTo>
                      <a:cubicBezTo>
                        <a:pt x="24" y="1306"/>
                        <a:pt x="1" y="2307"/>
                        <a:pt x="47" y="3330"/>
                      </a:cubicBezTo>
                      <a:cubicBezTo>
                        <a:pt x="59" y="3516"/>
                        <a:pt x="205" y="3609"/>
                        <a:pt x="353" y="3609"/>
                      </a:cubicBezTo>
                      <a:cubicBezTo>
                        <a:pt x="501" y="3609"/>
                        <a:pt x="652" y="3516"/>
                        <a:pt x="676" y="3330"/>
                      </a:cubicBezTo>
                      <a:cubicBezTo>
                        <a:pt x="629" y="2307"/>
                        <a:pt x="652" y="1306"/>
                        <a:pt x="745" y="306"/>
                      </a:cubicBezTo>
                      <a:cubicBezTo>
                        <a:pt x="768" y="100"/>
                        <a:pt x="627" y="1"/>
                        <a:pt x="4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0" name="Google Shape;7230;p236"/>
                <p:cNvSpPr/>
                <p:nvPr/>
              </p:nvSpPr>
              <p:spPr>
                <a:xfrm>
                  <a:off x="-664287" y="2839025"/>
                  <a:ext cx="21075" cy="56650"/>
                </a:xfrm>
                <a:custGeom>
                  <a:rect b="b" l="l" r="r" t="t"/>
                  <a:pathLst>
                    <a:path extrusionOk="0" h="2266" w="843">
                      <a:moveTo>
                        <a:pt x="348" y="0"/>
                      </a:moveTo>
                      <a:cubicBezTo>
                        <a:pt x="175" y="0"/>
                        <a:pt x="1" y="140"/>
                        <a:pt x="29" y="364"/>
                      </a:cubicBezTo>
                      <a:lnTo>
                        <a:pt x="29" y="387"/>
                      </a:lnTo>
                      <a:cubicBezTo>
                        <a:pt x="168" y="899"/>
                        <a:pt x="215" y="1434"/>
                        <a:pt x="168" y="1969"/>
                      </a:cubicBezTo>
                      <a:cubicBezTo>
                        <a:pt x="145" y="2167"/>
                        <a:pt x="290" y="2265"/>
                        <a:pt x="447" y="2265"/>
                      </a:cubicBezTo>
                      <a:cubicBezTo>
                        <a:pt x="604" y="2265"/>
                        <a:pt x="773" y="2167"/>
                        <a:pt x="796" y="1969"/>
                      </a:cubicBezTo>
                      <a:cubicBezTo>
                        <a:pt x="843" y="1387"/>
                        <a:pt x="796" y="782"/>
                        <a:pt x="634" y="201"/>
                      </a:cubicBezTo>
                      <a:cubicBezTo>
                        <a:pt x="578" y="62"/>
                        <a:pt x="463" y="0"/>
                        <a:pt x="3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1" name="Google Shape;7231;p236"/>
                <p:cNvSpPr/>
                <p:nvPr/>
              </p:nvSpPr>
              <p:spPr>
                <a:xfrm>
                  <a:off x="-662412" y="2919050"/>
                  <a:ext cx="19200" cy="15725"/>
                </a:xfrm>
                <a:custGeom>
                  <a:rect b="b" l="l" r="r" t="t"/>
                  <a:pathLst>
                    <a:path extrusionOk="0" h="629" w="768">
                      <a:moveTo>
                        <a:pt x="396" y="1"/>
                      </a:moveTo>
                      <a:cubicBezTo>
                        <a:pt x="0" y="47"/>
                        <a:pt x="0" y="606"/>
                        <a:pt x="396" y="629"/>
                      </a:cubicBezTo>
                      <a:cubicBezTo>
                        <a:pt x="768" y="606"/>
                        <a:pt x="768" y="47"/>
                        <a:pt x="3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2" name="Google Shape;7232;p236"/>
                <p:cNvSpPr/>
                <p:nvPr/>
              </p:nvSpPr>
              <p:spPr>
                <a:xfrm>
                  <a:off x="-662887" y="2959900"/>
                  <a:ext cx="19100" cy="76675"/>
                </a:xfrm>
                <a:custGeom>
                  <a:rect b="b" l="l" r="r" t="t"/>
                  <a:pathLst>
                    <a:path extrusionOk="0" h="3067" w="764">
                      <a:moveTo>
                        <a:pt x="383" y="1"/>
                      </a:moveTo>
                      <a:cubicBezTo>
                        <a:pt x="201" y="1"/>
                        <a:pt x="1" y="154"/>
                        <a:pt x="42" y="391"/>
                      </a:cubicBezTo>
                      <a:cubicBezTo>
                        <a:pt x="136" y="1182"/>
                        <a:pt x="136" y="1996"/>
                        <a:pt x="89" y="2787"/>
                      </a:cubicBezTo>
                      <a:cubicBezTo>
                        <a:pt x="112" y="2973"/>
                        <a:pt x="263" y="3066"/>
                        <a:pt x="412" y="3066"/>
                      </a:cubicBezTo>
                      <a:cubicBezTo>
                        <a:pt x="560" y="3066"/>
                        <a:pt x="705" y="2973"/>
                        <a:pt x="717" y="2787"/>
                      </a:cubicBezTo>
                      <a:cubicBezTo>
                        <a:pt x="764" y="1926"/>
                        <a:pt x="740" y="1065"/>
                        <a:pt x="647" y="228"/>
                      </a:cubicBezTo>
                      <a:cubicBezTo>
                        <a:pt x="619" y="69"/>
                        <a:pt x="505" y="1"/>
                        <a:pt x="3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3" name="Google Shape;7233;p236"/>
                <p:cNvSpPr/>
                <p:nvPr/>
              </p:nvSpPr>
              <p:spPr>
                <a:xfrm>
                  <a:off x="-663587" y="3058650"/>
                  <a:ext cx="18650" cy="15725"/>
                </a:xfrm>
                <a:custGeom>
                  <a:rect b="b" l="l" r="r" t="t"/>
                  <a:pathLst>
                    <a:path extrusionOk="0" h="629" w="746">
                      <a:moveTo>
                        <a:pt x="373" y="0"/>
                      </a:moveTo>
                      <a:cubicBezTo>
                        <a:pt x="1" y="47"/>
                        <a:pt x="1" y="582"/>
                        <a:pt x="373" y="628"/>
                      </a:cubicBezTo>
                      <a:cubicBezTo>
                        <a:pt x="745" y="582"/>
                        <a:pt x="745" y="47"/>
                        <a:pt x="3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4" name="Google Shape;7234;p236"/>
                <p:cNvSpPr/>
                <p:nvPr/>
              </p:nvSpPr>
              <p:spPr>
                <a:xfrm>
                  <a:off x="-661262" y="3263950"/>
                  <a:ext cx="20975" cy="16300"/>
                </a:xfrm>
                <a:custGeom>
                  <a:rect b="b" l="l" r="r" t="t"/>
                  <a:pathLst>
                    <a:path extrusionOk="0" h="652" w="839">
                      <a:moveTo>
                        <a:pt x="419" y="0"/>
                      </a:moveTo>
                      <a:cubicBezTo>
                        <a:pt x="1" y="0"/>
                        <a:pt x="1" y="652"/>
                        <a:pt x="419" y="652"/>
                      </a:cubicBezTo>
                      <a:cubicBezTo>
                        <a:pt x="838" y="652"/>
                        <a:pt x="838"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5" name="Google Shape;7235;p236"/>
                <p:cNvSpPr/>
                <p:nvPr/>
              </p:nvSpPr>
              <p:spPr>
                <a:xfrm>
                  <a:off x="-663112" y="3163625"/>
                  <a:ext cx="21075" cy="82425"/>
                </a:xfrm>
                <a:custGeom>
                  <a:rect b="b" l="l" r="r" t="t"/>
                  <a:pathLst>
                    <a:path extrusionOk="0" h="3297" w="843">
                      <a:moveTo>
                        <a:pt x="493" y="0"/>
                      </a:moveTo>
                      <a:cubicBezTo>
                        <a:pt x="331" y="0"/>
                        <a:pt x="168" y="105"/>
                        <a:pt x="168" y="314"/>
                      </a:cubicBezTo>
                      <a:cubicBezTo>
                        <a:pt x="191" y="1175"/>
                        <a:pt x="145" y="2036"/>
                        <a:pt x="28" y="2897"/>
                      </a:cubicBezTo>
                      <a:cubicBezTo>
                        <a:pt x="0" y="3135"/>
                        <a:pt x="217" y="3297"/>
                        <a:pt x="404" y="3297"/>
                      </a:cubicBezTo>
                      <a:cubicBezTo>
                        <a:pt x="527" y="3297"/>
                        <a:pt x="638" y="3226"/>
                        <a:pt x="656" y="3060"/>
                      </a:cubicBezTo>
                      <a:cubicBezTo>
                        <a:pt x="773" y="2152"/>
                        <a:pt x="842" y="1245"/>
                        <a:pt x="819" y="314"/>
                      </a:cubicBezTo>
                      <a:cubicBezTo>
                        <a:pt x="819" y="105"/>
                        <a:pt x="656" y="0"/>
                        <a:pt x="49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6" name="Google Shape;7236;p236"/>
                <p:cNvSpPr/>
                <p:nvPr/>
              </p:nvSpPr>
              <p:spPr>
                <a:xfrm>
                  <a:off x="-661262" y="3131350"/>
                  <a:ext cx="20975" cy="16300"/>
                </a:xfrm>
                <a:custGeom>
                  <a:rect b="b" l="l" r="r" t="t"/>
                  <a:pathLst>
                    <a:path extrusionOk="0" h="652" w="839">
                      <a:moveTo>
                        <a:pt x="419" y="0"/>
                      </a:moveTo>
                      <a:cubicBezTo>
                        <a:pt x="1" y="0"/>
                        <a:pt x="1" y="652"/>
                        <a:pt x="419" y="652"/>
                      </a:cubicBezTo>
                      <a:cubicBezTo>
                        <a:pt x="838" y="652"/>
                        <a:pt x="838"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7" name="Google Shape;7237;p236"/>
                <p:cNvSpPr/>
                <p:nvPr/>
              </p:nvSpPr>
              <p:spPr>
                <a:xfrm>
                  <a:off x="-661262" y="3091800"/>
                  <a:ext cx="20975" cy="16300"/>
                </a:xfrm>
                <a:custGeom>
                  <a:rect b="b" l="l" r="r" t="t"/>
                  <a:pathLst>
                    <a:path extrusionOk="0" h="652" w="839">
                      <a:moveTo>
                        <a:pt x="419" y="0"/>
                      </a:moveTo>
                      <a:cubicBezTo>
                        <a:pt x="1" y="0"/>
                        <a:pt x="1" y="652"/>
                        <a:pt x="419" y="652"/>
                      </a:cubicBezTo>
                      <a:cubicBezTo>
                        <a:pt x="838" y="652"/>
                        <a:pt x="838"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8" name="Google Shape;7238;p236"/>
                <p:cNvSpPr/>
                <p:nvPr/>
              </p:nvSpPr>
              <p:spPr>
                <a:xfrm>
                  <a:off x="-720587" y="2829775"/>
                  <a:ext cx="16325" cy="43075"/>
                </a:xfrm>
                <a:custGeom>
                  <a:rect b="b" l="l" r="r" t="t"/>
                  <a:pathLst>
                    <a:path extrusionOk="0" h="1723" w="653">
                      <a:moveTo>
                        <a:pt x="327" y="1"/>
                      </a:moveTo>
                      <a:cubicBezTo>
                        <a:pt x="164" y="1"/>
                        <a:pt x="1" y="106"/>
                        <a:pt x="1" y="315"/>
                      </a:cubicBezTo>
                      <a:lnTo>
                        <a:pt x="1" y="1408"/>
                      </a:lnTo>
                      <a:cubicBezTo>
                        <a:pt x="1" y="1618"/>
                        <a:pt x="164" y="1722"/>
                        <a:pt x="327" y="1722"/>
                      </a:cubicBezTo>
                      <a:cubicBezTo>
                        <a:pt x="489" y="1722"/>
                        <a:pt x="652" y="1618"/>
                        <a:pt x="652" y="1408"/>
                      </a:cubicBezTo>
                      <a:lnTo>
                        <a:pt x="652" y="315"/>
                      </a:lnTo>
                      <a:cubicBezTo>
                        <a:pt x="652" y="106"/>
                        <a:pt x="489" y="1"/>
                        <a:pt x="3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9" name="Google Shape;7239;p236"/>
                <p:cNvSpPr/>
                <p:nvPr/>
              </p:nvSpPr>
              <p:spPr>
                <a:xfrm>
                  <a:off x="-718837" y="2705900"/>
                  <a:ext cx="16325" cy="82475"/>
                </a:xfrm>
                <a:custGeom>
                  <a:rect b="b" l="l" r="r" t="t"/>
                  <a:pathLst>
                    <a:path extrusionOk="0" h="3299" w="653">
                      <a:moveTo>
                        <a:pt x="326" y="1"/>
                      </a:moveTo>
                      <a:cubicBezTo>
                        <a:pt x="163" y="1"/>
                        <a:pt x="1" y="105"/>
                        <a:pt x="1" y="315"/>
                      </a:cubicBezTo>
                      <a:lnTo>
                        <a:pt x="1" y="2967"/>
                      </a:lnTo>
                      <a:cubicBezTo>
                        <a:pt x="1" y="3188"/>
                        <a:pt x="163" y="3298"/>
                        <a:pt x="326" y="3298"/>
                      </a:cubicBezTo>
                      <a:cubicBezTo>
                        <a:pt x="489" y="3298"/>
                        <a:pt x="652" y="3188"/>
                        <a:pt x="652" y="2967"/>
                      </a:cubicBezTo>
                      <a:lnTo>
                        <a:pt x="652" y="315"/>
                      </a:lnTo>
                      <a:cubicBezTo>
                        <a:pt x="652" y="105"/>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0" name="Google Shape;7240;p236"/>
                <p:cNvSpPr/>
                <p:nvPr/>
              </p:nvSpPr>
              <p:spPr>
                <a:xfrm>
                  <a:off x="-720587" y="2615900"/>
                  <a:ext cx="16325" cy="42925"/>
                </a:xfrm>
                <a:custGeom>
                  <a:rect b="b" l="l" r="r" t="t"/>
                  <a:pathLst>
                    <a:path extrusionOk="0" h="1717" w="653">
                      <a:moveTo>
                        <a:pt x="327" y="1"/>
                      </a:moveTo>
                      <a:cubicBezTo>
                        <a:pt x="164" y="1"/>
                        <a:pt x="1" y="111"/>
                        <a:pt x="1" y="332"/>
                      </a:cubicBezTo>
                      <a:lnTo>
                        <a:pt x="1" y="1402"/>
                      </a:lnTo>
                      <a:cubicBezTo>
                        <a:pt x="1" y="1612"/>
                        <a:pt x="164" y="1716"/>
                        <a:pt x="327" y="1716"/>
                      </a:cubicBezTo>
                      <a:cubicBezTo>
                        <a:pt x="489" y="1716"/>
                        <a:pt x="652" y="1612"/>
                        <a:pt x="652" y="1402"/>
                      </a:cubicBezTo>
                      <a:lnTo>
                        <a:pt x="652" y="332"/>
                      </a:lnTo>
                      <a:cubicBezTo>
                        <a:pt x="652" y="111"/>
                        <a:pt x="489" y="1"/>
                        <a:pt x="3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1" name="Google Shape;7241;p236"/>
                <p:cNvSpPr/>
                <p:nvPr/>
              </p:nvSpPr>
              <p:spPr>
                <a:xfrm>
                  <a:off x="-711862" y="3480600"/>
                  <a:ext cx="9925" cy="39575"/>
                </a:xfrm>
                <a:custGeom>
                  <a:rect b="b" l="l" r="r" t="t"/>
                  <a:pathLst>
                    <a:path extrusionOk="0" h="1583" w="397">
                      <a:moveTo>
                        <a:pt x="199" y="0"/>
                      </a:moveTo>
                      <a:cubicBezTo>
                        <a:pt x="105" y="0"/>
                        <a:pt x="12" y="58"/>
                        <a:pt x="1" y="175"/>
                      </a:cubicBezTo>
                      <a:lnTo>
                        <a:pt x="1" y="1408"/>
                      </a:lnTo>
                      <a:cubicBezTo>
                        <a:pt x="12" y="1524"/>
                        <a:pt x="105" y="1582"/>
                        <a:pt x="199" y="1582"/>
                      </a:cubicBezTo>
                      <a:cubicBezTo>
                        <a:pt x="292" y="1582"/>
                        <a:pt x="385" y="1524"/>
                        <a:pt x="396" y="1408"/>
                      </a:cubicBezTo>
                      <a:lnTo>
                        <a:pt x="396" y="175"/>
                      </a:lnTo>
                      <a:cubicBezTo>
                        <a:pt x="385" y="58"/>
                        <a:pt x="292" y="0"/>
                        <a:pt x="1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2" name="Google Shape;7242;p236"/>
                <p:cNvSpPr/>
                <p:nvPr/>
              </p:nvSpPr>
              <p:spPr>
                <a:xfrm>
                  <a:off x="-717087" y="3361650"/>
                  <a:ext cx="19225" cy="90250"/>
                </a:xfrm>
                <a:custGeom>
                  <a:rect b="b" l="l" r="r" t="t"/>
                  <a:pathLst>
                    <a:path extrusionOk="0" h="3610" w="769">
                      <a:moveTo>
                        <a:pt x="408" y="1"/>
                      </a:moveTo>
                      <a:cubicBezTo>
                        <a:pt x="262" y="1"/>
                        <a:pt x="117" y="94"/>
                        <a:pt x="93" y="280"/>
                      </a:cubicBezTo>
                      <a:cubicBezTo>
                        <a:pt x="140" y="1303"/>
                        <a:pt x="117" y="2304"/>
                        <a:pt x="24" y="3304"/>
                      </a:cubicBezTo>
                      <a:cubicBezTo>
                        <a:pt x="1" y="3510"/>
                        <a:pt x="142" y="3610"/>
                        <a:pt x="296" y="3610"/>
                      </a:cubicBezTo>
                      <a:cubicBezTo>
                        <a:pt x="455" y="3610"/>
                        <a:pt x="628" y="3505"/>
                        <a:pt x="652" y="3304"/>
                      </a:cubicBezTo>
                      <a:cubicBezTo>
                        <a:pt x="745" y="2304"/>
                        <a:pt x="768" y="1303"/>
                        <a:pt x="722" y="280"/>
                      </a:cubicBezTo>
                      <a:cubicBezTo>
                        <a:pt x="698" y="94"/>
                        <a:pt x="553" y="1"/>
                        <a:pt x="4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3" name="Google Shape;7243;p236"/>
                <p:cNvSpPr/>
                <p:nvPr/>
              </p:nvSpPr>
              <p:spPr>
                <a:xfrm>
                  <a:off x="-717662" y="3282475"/>
                  <a:ext cx="21075" cy="56300"/>
                </a:xfrm>
                <a:custGeom>
                  <a:rect b="b" l="l" r="r" t="t"/>
                  <a:pathLst>
                    <a:path extrusionOk="0" h="2252" w="843">
                      <a:moveTo>
                        <a:pt x="402" y="1"/>
                      </a:moveTo>
                      <a:cubicBezTo>
                        <a:pt x="243" y="1"/>
                        <a:pt x="70" y="106"/>
                        <a:pt x="47" y="306"/>
                      </a:cubicBezTo>
                      <a:cubicBezTo>
                        <a:pt x="0" y="888"/>
                        <a:pt x="47" y="1493"/>
                        <a:pt x="210" y="2051"/>
                      </a:cubicBezTo>
                      <a:cubicBezTo>
                        <a:pt x="265" y="2190"/>
                        <a:pt x="380" y="2252"/>
                        <a:pt x="495" y="2252"/>
                      </a:cubicBezTo>
                      <a:cubicBezTo>
                        <a:pt x="669" y="2252"/>
                        <a:pt x="842" y="2112"/>
                        <a:pt x="814" y="1888"/>
                      </a:cubicBezTo>
                      <a:cubicBezTo>
                        <a:pt x="675" y="1376"/>
                        <a:pt x="628" y="841"/>
                        <a:pt x="675" y="306"/>
                      </a:cubicBezTo>
                      <a:cubicBezTo>
                        <a:pt x="698" y="100"/>
                        <a:pt x="557" y="1"/>
                        <a:pt x="40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4" name="Google Shape;7244;p236"/>
                <p:cNvSpPr/>
                <p:nvPr/>
              </p:nvSpPr>
              <p:spPr>
                <a:xfrm>
                  <a:off x="-718262" y="3243600"/>
                  <a:ext cx="19225" cy="15725"/>
                </a:xfrm>
                <a:custGeom>
                  <a:rect b="b" l="l" r="r" t="t"/>
                  <a:pathLst>
                    <a:path extrusionOk="0" h="629" w="769">
                      <a:moveTo>
                        <a:pt x="396" y="0"/>
                      </a:moveTo>
                      <a:cubicBezTo>
                        <a:pt x="1" y="23"/>
                        <a:pt x="1" y="582"/>
                        <a:pt x="396" y="628"/>
                      </a:cubicBezTo>
                      <a:cubicBezTo>
                        <a:pt x="769" y="582"/>
                        <a:pt x="769" y="23"/>
                        <a:pt x="3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5" name="Google Shape;7245;p236"/>
                <p:cNvSpPr/>
                <p:nvPr/>
              </p:nvSpPr>
              <p:spPr>
                <a:xfrm>
                  <a:off x="-717662" y="3141375"/>
                  <a:ext cx="19325" cy="77100"/>
                </a:xfrm>
                <a:custGeom>
                  <a:rect b="b" l="l" r="r" t="t"/>
                  <a:pathLst>
                    <a:path extrusionOk="0" h="3084" w="773">
                      <a:moveTo>
                        <a:pt x="361" y="0"/>
                      </a:moveTo>
                      <a:cubicBezTo>
                        <a:pt x="215" y="0"/>
                        <a:pt x="70" y="99"/>
                        <a:pt x="47" y="297"/>
                      </a:cubicBezTo>
                      <a:cubicBezTo>
                        <a:pt x="0" y="1158"/>
                        <a:pt x="23" y="2019"/>
                        <a:pt x="140" y="2856"/>
                      </a:cubicBezTo>
                      <a:cubicBezTo>
                        <a:pt x="158" y="3015"/>
                        <a:pt x="267" y="3084"/>
                        <a:pt x="387" y="3084"/>
                      </a:cubicBezTo>
                      <a:cubicBezTo>
                        <a:pt x="567" y="3084"/>
                        <a:pt x="772" y="2930"/>
                        <a:pt x="745" y="2693"/>
                      </a:cubicBezTo>
                      <a:cubicBezTo>
                        <a:pt x="652" y="1902"/>
                        <a:pt x="628" y="1088"/>
                        <a:pt x="675" y="297"/>
                      </a:cubicBezTo>
                      <a:cubicBezTo>
                        <a:pt x="652" y="99"/>
                        <a:pt x="506" y="0"/>
                        <a:pt x="3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6" name="Google Shape;7246;p236"/>
                <p:cNvSpPr/>
                <p:nvPr/>
              </p:nvSpPr>
              <p:spPr>
                <a:xfrm>
                  <a:off x="-716512" y="3104000"/>
                  <a:ext cx="19225" cy="15725"/>
                </a:xfrm>
                <a:custGeom>
                  <a:rect b="b" l="l" r="r" t="t"/>
                  <a:pathLst>
                    <a:path extrusionOk="0" h="629" w="769">
                      <a:moveTo>
                        <a:pt x="396" y="1"/>
                      </a:moveTo>
                      <a:cubicBezTo>
                        <a:pt x="1" y="24"/>
                        <a:pt x="1" y="582"/>
                        <a:pt x="396" y="629"/>
                      </a:cubicBezTo>
                      <a:cubicBezTo>
                        <a:pt x="768" y="582"/>
                        <a:pt x="768" y="24"/>
                        <a:pt x="3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7" name="Google Shape;7247;p236"/>
                <p:cNvSpPr/>
                <p:nvPr/>
              </p:nvSpPr>
              <p:spPr>
                <a:xfrm>
                  <a:off x="-721162" y="2898125"/>
                  <a:ext cx="21550" cy="16300"/>
                </a:xfrm>
                <a:custGeom>
                  <a:rect b="b" l="l" r="r" t="t"/>
                  <a:pathLst>
                    <a:path extrusionOk="0" h="652" w="862">
                      <a:moveTo>
                        <a:pt x="419" y="0"/>
                      </a:moveTo>
                      <a:cubicBezTo>
                        <a:pt x="1" y="0"/>
                        <a:pt x="1" y="652"/>
                        <a:pt x="419" y="652"/>
                      </a:cubicBezTo>
                      <a:cubicBezTo>
                        <a:pt x="861" y="652"/>
                        <a:pt x="861"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8" name="Google Shape;7248;p236"/>
                <p:cNvSpPr/>
                <p:nvPr/>
              </p:nvSpPr>
              <p:spPr>
                <a:xfrm>
                  <a:off x="-718837" y="2932325"/>
                  <a:ext cx="20850" cy="82425"/>
                </a:xfrm>
                <a:custGeom>
                  <a:rect b="b" l="l" r="r" t="t"/>
                  <a:pathLst>
                    <a:path extrusionOk="0" h="3297" w="834">
                      <a:moveTo>
                        <a:pt x="433" y="0"/>
                      </a:moveTo>
                      <a:cubicBezTo>
                        <a:pt x="307" y="0"/>
                        <a:pt x="191" y="71"/>
                        <a:pt x="163" y="238"/>
                      </a:cubicBezTo>
                      <a:cubicBezTo>
                        <a:pt x="47" y="1145"/>
                        <a:pt x="1" y="2052"/>
                        <a:pt x="24" y="2983"/>
                      </a:cubicBezTo>
                      <a:cubicBezTo>
                        <a:pt x="24" y="3192"/>
                        <a:pt x="181" y="3297"/>
                        <a:pt x="338" y="3297"/>
                      </a:cubicBezTo>
                      <a:cubicBezTo>
                        <a:pt x="495" y="3297"/>
                        <a:pt x="652" y="3192"/>
                        <a:pt x="652" y="2983"/>
                      </a:cubicBezTo>
                      <a:cubicBezTo>
                        <a:pt x="629" y="2122"/>
                        <a:pt x="675" y="1261"/>
                        <a:pt x="792" y="400"/>
                      </a:cubicBezTo>
                      <a:cubicBezTo>
                        <a:pt x="834" y="162"/>
                        <a:pt x="623" y="0"/>
                        <a:pt x="4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9" name="Google Shape;7249;p236"/>
                <p:cNvSpPr/>
                <p:nvPr/>
              </p:nvSpPr>
              <p:spPr>
                <a:xfrm>
                  <a:off x="-721162" y="3030725"/>
                  <a:ext cx="21550" cy="16300"/>
                </a:xfrm>
                <a:custGeom>
                  <a:rect b="b" l="l" r="r" t="t"/>
                  <a:pathLst>
                    <a:path extrusionOk="0" h="652" w="862">
                      <a:moveTo>
                        <a:pt x="419" y="1"/>
                      </a:moveTo>
                      <a:cubicBezTo>
                        <a:pt x="1" y="1"/>
                        <a:pt x="1" y="652"/>
                        <a:pt x="419" y="652"/>
                      </a:cubicBezTo>
                      <a:cubicBezTo>
                        <a:pt x="861" y="652"/>
                        <a:pt x="861" y="1"/>
                        <a:pt x="4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0" name="Google Shape;7250;p236"/>
                <p:cNvSpPr/>
                <p:nvPr/>
              </p:nvSpPr>
              <p:spPr>
                <a:xfrm>
                  <a:off x="-721162" y="3070275"/>
                  <a:ext cx="21550" cy="16300"/>
                </a:xfrm>
                <a:custGeom>
                  <a:rect b="b" l="l" r="r" t="t"/>
                  <a:pathLst>
                    <a:path extrusionOk="0" h="652" w="862">
                      <a:moveTo>
                        <a:pt x="419" y="0"/>
                      </a:moveTo>
                      <a:cubicBezTo>
                        <a:pt x="1" y="0"/>
                        <a:pt x="1" y="652"/>
                        <a:pt x="419" y="652"/>
                      </a:cubicBezTo>
                      <a:cubicBezTo>
                        <a:pt x="861" y="652"/>
                        <a:pt x="861"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1" name="Google Shape;7251;p236"/>
                <p:cNvSpPr/>
                <p:nvPr/>
              </p:nvSpPr>
              <p:spPr>
                <a:xfrm>
                  <a:off x="-812462" y="3205500"/>
                  <a:ext cx="15725" cy="42900"/>
                </a:xfrm>
                <a:custGeom>
                  <a:rect b="b" l="l" r="r" t="t"/>
                  <a:pathLst>
                    <a:path extrusionOk="0" h="1716" w="629">
                      <a:moveTo>
                        <a:pt x="314" y="0"/>
                      </a:moveTo>
                      <a:cubicBezTo>
                        <a:pt x="157" y="0"/>
                        <a:pt x="0" y="105"/>
                        <a:pt x="0" y="314"/>
                      </a:cubicBezTo>
                      <a:lnTo>
                        <a:pt x="0" y="1385"/>
                      </a:lnTo>
                      <a:cubicBezTo>
                        <a:pt x="0" y="1606"/>
                        <a:pt x="157" y="1716"/>
                        <a:pt x="314" y="1716"/>
                      </a:cubicBezTo>
                      <a:cubicBezTo>
                        <a:pt x="471" y="1716"/>
                        <a:pt x="628" y="1606"/>
                        <a:pt x="628" y="1385"/>
                      </a:cubicBezTo>
                      <a:lnTo>
                        <a:pt x="628" y="314"/>
                      </a:lnTo>
                      <a:cubicBezTo>
                        <a:pt x="628" y="105"/>
                        <a:pt x="471" y="0"/>
                        <a:pt x="3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2" name="Google Shape;7252;p236"/>
                <p:cNvSpPr/>
                <p:nvPr/>
              </p:nvSpPr>
              <p:spPr>
                <a:xfrm>
                  <a:off x="-814787" y="3289825"/>
                  <a:ext cx="16300" cy="82475"/>
                </a:xfrm>
                <a:custGeom>
                  <a:rect b="b" l="l" r="r" t="t"/>
                  <a:pathLst>
                    <a:path extrusionOk="0" h="3299" w="652">
                      <a:moveTo>
                        <a:pt x="326" y="1"/>
                      </a:moveTo>
                      <a:cubicBezTo>
                        <a:pt x="163" y="1"/>
                        <a:pt x="0" y="105"/>
                        <a:pt x="0" y="315"/>
                      </a:cubicBezTo>
                      <a:lnTo>
                        <a:pt x="0" y="2967"/>
                      </a:lnTo>
                      <a:cubicBezTo>
                        <a:pt x="0" y="3188"/>
                        <a:pt x="163" y="3298"/>
                        <a:pt x="326" y="3298"/>
                      </a:cubicBezTo>
                      <a:cubicBezTo>
                        <a:pt x="489" y="3298"/>
                        <a:pt x="651" y="3188"/>
                        <a:pt x="651" y="2967"/>
                      </a:cubicBezTo>
                      <a:lnTo>
                        <a:pt x="651" y="315"/>
                      </a:lnTo>
                      <a:cubicBezTo>
                        <a:pt x="651" y="105"/>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3" name="Google Shape;7253;p236"/>
                <p:cNvSpPr/>
                <p:nvPr/>
              </p:nvSpPr>
              <p:spPr>
                <a:xfrm>
                  <a:off x="-812462" y="3419075"/>
                  <a:ext cx="15725" cy="42925"/>
                </a:xfrm>
                <a:custGeom>
                  <a:rect b="b" l="l" r="r" t="t"/>
                  <a:pathLst>
                    <a:path extrusionOk="0" h="1717" w="629">
                      <a:moveTo>
                        <a:pt x="314" y="1"/>
                      </a:moveTo>
                      <a:cubicBezTo>
                        <a:pt x="157" y="1"/>
                        <a:pt x="0" y="111"/>
                        <a:pt x="0" y="332"/>
                      </a:cubicBezTo>
                      <a:lnTo>
                        <a:pt x="0" y="1403"/>
                      </a:lnTo>
                      <a:cubicBezTo>
                        <a:pt x="0" y="1612"/>
                        <a:pt x="157" y="1717"/>
                        <a:pt x="314" y="1717"/>
                      </a:cubicBezTo>
                      <a:cubicBezTo>
                        <a:pt x="471" y="1717"/>
                        <a:pt x="628" y="1612"/>
                        <a:pt x="628" y="1403"/>
                      </a:cubicBezTo>
                      <a:lnTo>
                        <a:pt x="628" y="332"/>
                      </a:lnTo>
                      <a:cubicBezTo>
                        <a:pt x="628" y="111"/>
                        <a:pt x="471" y="1"/>
                        <a:pt x="3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4" name="Google Shape;7254;p236"/>
                <p:cNvSpPr/>
                <p:nvPr/>
              </p:nvSpPr>
              <p:spPr>
                <a:xfrm>
                  <a:off x="-820137" y="2738975"/>
                  <a:ext cx="21075" cy="56675"/>
                </a:xfrm>
                <a:custGeom>
                  <a:rect b="b" l="l" r="r" t="t"/>
                  <a:pathLst>
                    <a:path extrusionOk="0" h="2267" w="843">
                      <a:moveTo>
                        <a:pt x="347" y="1"/>
                      </a:moveTo>
                      <a:cubicBezTo>
                        <a:pt x="174" y="1"/>
                        <a:pt x="0" y="141"/>
                        <a:pt x="28" y="364"/>
                      </a:cubicBezTo>
                      <a:cubicBezTo>
                        <a:pt x="168" y="899"/>
                        <a:pt x="214" y="1434"/>
                        <a:pt x="168" y="1969"/>
                      </a:cubicBezTo>
                      <a:cubicBezTo>
                        <a:pt x="144" y="2167"/>
                        <a:pt x="290" y="2266"/>
                        <a:pt x="447" y="2266"/>
                      </a:cubicBezTo>
                      <a:cubicBezTo>
                        <a:pt x="604" y="2266"/>
                        <a:pt x="772" y="2167"/>
                        <a:pt x="796" y="1969"/>
                      </a:cubicBezTo>
                      <a:cubicBezTo>
                        <a:pt x="842" y="1388"/>
                        <a:pt x="796" y="783"/>
                        <a:pt x="633" y="201"/>
                      </a:cubicBezTo>
                      <a:cubicBezTo>
                        <a:pt x="577" y="62"/>
                        <a:pt x="462"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5" name="Google Shape;7255;p236"/>
                <p:cNvSpPr/>
                <p:nvPr/>
              </p:nvSpPr>
              <p:spPr>
                <a:xfrm>
                  <a:off x="-817712" y="2819025"/>
                  <a:ext cx="19225" cy="15725"/>
                </a:xfrm>
                <a:custGeom>
                  <a:rect b="b" l="l" r="r" t="t"/>
                  <a:pathLst>
                    <a:path extrusionOk="0" h="629" w="769">
                      <a:moveTo>
                        <a:pt x="373" y="0"/>
                      </a:moveTo>
                      <a:cubicBezTo>
                        <a:pt x="1" y="47"/>
                        <a:pt x="1" y="582"/>
                        <a:pt x="373" y="629"/>
                      </a:cubicBezTo>
                      <a:cubicBezTo>
                        <a:pt x="768" y="582"/>
                        <a:pt x="768" y="47"/>
                        <a:pt x="3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6" name="Google Shape;7256;p236"/>
                <p:cNvSpPr/>
                <p:nvPr/>
              </p:nvSpPr>
              <p:spPr>
                <a:xfrm>
                  <a:off x="-818762" y="2859450"/>
                  <a:ext cx="19100" cy="77075"/>
                </a:xfrm>
                <a:custGeom>
                  <a:rect b="b" l="l" r="r" t="t"/>
                  <a:pathLst>
                    <a:path extrusionOk="0" h="3083" w="764">
                      <a:moveTo>
                        <a:pt x="391" y="1"/>
                      </a:moveTo>
                      <a:cubicBezTo>
                        <a:pt x="207" y="1"/>
                        <a:pt x="0" y="158"/>
                        <a:pt x="43" y="384"/>
                      </a:cubicBezTo>
                      <a:cubicBezTo>
                        <a:pt x="136" y="1198"/>
                        <a:pt x="159" y="1989"/>
                        <a:pt x="113" y="2804"/>
                      </a:cubicBezTo>
                      <a:cubicBezTo>
                        <a:pt x="124" y="2990"/>
                        <a:pt x="270" y="3083"/>
                        <a:pt x="418" y="3083"/>
                      </a:cubicBezTo>
                      <a:cubicBezTo>
                        <a:pt x="566" y="3083"/>
                        <a:pt x="717" y="2990"/>
                        <a:pt x="741" y="2804"/>
                      </a:cubicBezTo>
                      <a:cubicBezTo>
                        <a:pt x="764" y="1943"/>
                        <a:pt x="741" y="1082"/>
                        <a:pt x="648" y="221"/>
                      </a:cubicBezTo>
                      <a:cubicBezTo>
                        <a:pt x="620" y="66"/>
                        <a:pt x="511" y="1"/>
                        <a:pt x="3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7" name="Google Shape;7257;p236"/>
                <p:cNvSpPr/>
                <p:nvPr/>
              </p:nvSpPr>
              <p:spPr>
                <a:xfrm>
                  <a:off x="-819462" y="2958600"/>
                  <a:ext cx="18650" cy="15725"/>
                </a:xfrm>
                <a:custGeom>
                  <a:rect b="b" l="l" r="r" t="t"/>
                  <a:pathLst>
                    <a:path extrusionOk="0" h="629" w="746">
                      <a:moveTo>
                        <a:pt x="373" y="1"/>
                      </a:moveTo>
                      <a:cubicBezTo>
                        <a:pt x="1" y="24"/>
                        <a:pt x="1" y="582"/>
                        <a:pt x="373" y="629"/>
                      </a:cubicBezTo>
                      <a:cubicBezTo>
                        <a:pt x="745" y="582"/>
                        <a:pt x="745" y="24"/>
                        <a:pt x="3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8" name="Google Shape;7258;p236"/>
                <p:cNvSpPr/>
                <p:nvPr/>
              </p:nvSpPr>
              <p:spPr>
                <a:xfrm>
                  <a:off x="-817112" y="3163900"/>
                  <a:ext cx="21525" cy="16325"/>
                </a:xfrm>
                <a:custGeom>
                  <a:rect b="b" l="l" r="r" t="t"/>
                  <a:pathLst>
                    <a:path extrusionOk="0" h="653" w="861">
                      <a:moveTo>
                        <a:pt x="419" y="1"/>
                      </a:moveTo>
                      <a:cubicBezTo>
                        <a:pt x="0" y="1"/>
                        <a:pt x="0" y="652"/>
                        <a:pt x="419" y="652"/>
                      </a:cubicBezTo>
                      <a:cubicBezTo>
                        <a:pt x="861" y="652"/>
                        <a:pt x="861" y="1"/>
                        <a:pt x="4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9" name="Google Shape;7259;p236"/>
                <p:cNvSpPr/>
                <p:nvPr/>
              </p:nvSpPr>
              <p:spPr>
                <a:xfrm>
                  <a:off x="-818762" y="3063150"/>
                  <a:ext cx="20850" cy="82875"/>
                </a:xfrm>
                <a:custGeom>
                  <a:rect b="b" l="l" r="r" t="t"/>
                  <a:pathLst>
                    <a:path extrusionOk="0" h="3315" w="834">
                      <a:moveTo>
                        <a:pt x="485" y="0"/>
                      </a:moveTo>
                      <a:cubicBezTo>
                        <a:pt x="322" y="0"/>
                        <a:pt x="159" y="111"/>
                        <a:pt x="159" y="332"/>
                      </a:cubicBezTo>
                      <a:cubicBezTo>
                        <a:pt x="182" y="1193"/>
                        <a:pt x="136" y="2054"/>
                        <a:pt x="43" y="2914"/>
                      </a:cubicBezTo>
                      <a:cubicBezTo>
                        <a:pt x="1" y="3152"/>
                        <a:pt x="212" y="3315"/>
                        <a:pt x="402" y="3315"/>
                      </a:cubicBezTo>
                      <a:cubicBezTo>
                        <a:pt x="527" y="3315"/>
                        <a:pt x="643" y="3244"/>
                        <a:pt x="671" y="3077"/>
                      </a:cubicBezTo>
                      <a:cubicBezTo>
                        <a:pt x="787" y="2170"/>
                        <a:pt x="834" y="1239"/>
                        <a:pt x="810" y="332"/>
                      </a:cubicBezTo>
                      <a:cubicBezTo>
                        <a:pt x="810" y="111"/>
                        <a:pt x="648" y="0"/>
                        <a:pt x="4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0" name="Google Shape;7260;p236"/>
                <p:cNvSpPr/>
                <p:nvPr/>
              </p:nvSpPr>
              <p:spPr>
                <a:xfrm>
                  <a:off x="-817112" y="3030725"/>
                  <a:ext cx="21525" cy="16300"/>
                </a:xfrm>
                <a:custGeom>
                  <a:rect b="b" l="l" r="r" t="t"/>
                  <a:pathLst>
                    <a:path extrusionOk="0" h="652" w="861">
                      <a:moveTo>
                        <a:pt x="419" y="1"/>
                      </a:moveTo>
                      <a:cubicBezTo>
                        <a:pt x="0" y="1"/>
                        <a:pt x="0" y="652"/>
                        <a:pt x="419" y="652"/>
                      </a:cubicBezTo>
                      <a:cubicBezTo>
                        <a:pt x="861" y="652"/>
                        <a:pt x="861" y="1"/>
                        <a:pt x="4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1" name="Google Shape;7261;p236"/>
                <p:cNvSpPr/>
                <p:nvPr/>
              </p:nvSpPr>
              <p:spPr>
                <a:xfrm>
                  <a:off x="-817112" y="2991750"/>
                  <a:ext cx="21525" cy="15725"/>
                </a:xfrm>
                <a:custGeom>
                  <a:rect b="b" l="l" r="r" t="t"/>
                  <a:pathLst>
                    <a:path extrusionOk="0" h="629" w="861">
                      <a:moveTo>
                        <a:pt x="419" y="1"/>
                      </a:moveTo>
                      <a:cubicBezTo>
                        <a:pt x="0" y="1"/>
                        <a:pt x="0" y="629"/>
                        <a:pt x="419" y="629"/>
                      </a:cubicBezTo>
                      <a:cubicBezTo>
                        <a:pt x="861" y="629"/>
                        <a:pt x="861" y="1"/>
                        <a:pt x="4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2" name="Google Shape;7262;p236"/>
                <p:cNvSpPr/>
                <p:nvPr/>
              </p:nvSpPr>
              <p:spPr>
                <a:xfrm>
                  <a:off x="-858987" y="3325300"/>
                  <a:ext cx="16300" cy="43075"/>
                </a:xfrm>
                <a:custGeom>
                  <a:rect b="b" l="l" r="r" t="t"/>
                  <a:pathLst>
                    <a:path extrusionOk="0" h="1723" w="652">
                      <a:moveTo>
                        <a:pt x="326" y="1"/>
                      </a:moveTo>
                      <a:cubicBezTo>
                        <a:pt x="163" y="1"/>
                        <a:pt x="0" y="105"/>
                        <a:pt x="0" y="315"/>
                      </a:cubicBezTo>
                      <a:lnTo>
                        <a:pt x="0" y="1408"/>
                      </a:lnTo>
                      <a:cubicBezTo>
                        <a:pt x="0" y="1617"/>
                        <a:pt x="163" y="1722"/>
                        <a:pt x="326" y="1722"/>
                      </a:cubicBezTo>
                      <a:cubicBezTo>
                        <a:pt x="489" y="1722"/>
                        <a:pt x="651" y="1617"/>
                        <a:pt x="651" y="1408"/>
                      </a:cubicBezTo>
                      <a:lnTo>
                        <a:pt x="651" y="315"/>
                      </a:lnTo>
                      <a:cubicBezTo>
                        <a:pt x="651" y="105"/>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3" name="Google Shape;7263;p236"/>
                <p:cNvSpPr/>
                <p:nvPr/>
              </p:nvSpPr>
              <p:spPr>
                <a:xfrm>
                  <a:off x="-866462" y="2859000"/>
                  <a:ext cx="21450" cy="56450"/>
                </a:xfrm>
                <a:custGeom>
                  <a:rect b="b" l="l" r="r" t="t"/>
                  <a:pathLst>
                    <a:path extrusionOk="0" h="2258" w="858">
                      <a:moveTo>
                        <a:pt x="368" y="0"/>
                      </a:moveTo>
                      <a:cubicBezTo>
                        <a:pt x="186" y="0"/>
                        <a:pt x="0" y="150"/>
                        <a:pt x="43" y="379"/>
                      </a:cubicBezTo>
                      <a:cubicBezTo>
                        <a:pt x="183" y="891"/>
                        <a:pt x="229" y="1426"/>
                        <a:pt x="159" y="1961"/>
                      </a:cubicBezTo>
                      <a:cubicBezTo>
                        <a:pt x="136" y="2159"/>
                        <a:pt x="282" y="2257"/>
                        <a:pt x="439" y="2257"/>
                      </a:cubicBezTo>
                      <a:cubicBezTo>
                        <a:pt x="596" y="2257"/>
                        <a:pt x="764" y="2159"/>
                        <a:pt x="788" y="1961"/>
                      </a:cubicBezTo>
                      <a:cubicBezTo>
                        <a:pt x="857" y="1379"/>
                        <a:pt x="788" y="774"/>
                        <a:pt x="648" y="193"/>
                      </a:cubicBezTo>
                      <a:cubicBezTo>
                        <a:pt x="594" y="59"/>
                        <a:pt x="482" y="0"/>
                        <a:pt x="3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4" name="Google Shape;7264;p236"/>
                <p:cNvSpPr/>
                <p:nvPr/>
              </p:nvSpPr>
              <p:spPr>
                <a:xfrm>
                  <a:off x="-864237" y="2938825"/>
                  <a:ext cx="19225" cy="15725"/>
                </a:xfrm>
                <a:custGeom>
                  <a:rect b="b" l="l" r="r" t="t"/>
                  <a:pathLst>
                    <a:path extrusionOk="0" h="629" w="769">
                      <a:moveTo>
                        <a:pt x="396" y="1"/>
                      </a:moveTo>
                      <a:cubicBezTo>
                        <a:pt x="1" y="47"/>
                        <a:pt x="1" y="582"/>
                        <a:pt x="396" y="629"/>
                      </a:cubicBezTo>
                      <a:cubicBezTo>
                        <a:pt x="768" y="582"/>
                        <a:pt x="768" y="47"/>
                        <a:pt x="3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5" name="Google Shape;7265;p236"/>
                <p:cNvSpPr/>
                <p:nvPr/>
              </p:nvSpPr>
              <p:spPr>
                <a:xfrm>
                  <a:off x="-864712" y="2979300"/>
                  <a:ext cx="19125" cy="77050"/>
                </a:xfrm>
                <a:custGeom>
                  <a:rect b="b" l="l" r="r" t="t"/>
                  <a:pathLst>
                    <a:path extrusionOk="0" h="3082" w="765">
                      <a:moveTo>
                        <a:pt x="395" y="0"/>
                      </a:moveTo>
                      <a:cubicBezTo>
                        <a:pt x="210" y="0"/>
                        <a:pt x="0" y="164"/>
                        <a:pt x="43" y="406"/>
                      </a:cubicBezTo>
                      <a:cubicBezTo>
                        <a:pt x="136" y="1197"/>
                        <a:pt x="159" y="1988"/>
                        <a:pt x="113" y="2802"/>
                      </a:cubicBezTo>
                      <a:cubicBezTo>
                        <a:pt x="124" y="2988"/>
                        <a:pt x="270" y="3081"/>
                        <a:pt x="415" y="3081"/>
                      </a:cubicBezTo>
                      <a:cubicBezTo>
                        <a:pt x="561" y="3081"/>
                        <a:pt x="706" y="2988"/>
                        <a:pt x="718" y="2802"/>
                      </a:cubicBezTo>
                      <a:cubicBezTo>
                        <a:pt x="764" y="1941"/>
                        <a:pt x="741" y="1080"/>
                        <a:pt x="648" y="220"/>
                      </a:cubicBezTo>
                      <a:cubicBezTo>
                        <a:pt x="621" y="66"/>
                        <a:pt x="513" y="0"/>
                        <a:pt x="39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6" name="Google Shape;7266;p236"/>
                <p:cNvSpPr/>
                <p:nvPr/>
              </p:nvSpPr>
              <p:spPr>
                <a:xfrm>
                  <a:off x="-865987" y="3078425"/>
                  <a:ext cx="19225" cy="15725"/>
                </a:xfrm>
                <a:custGeom>
                  <a:rect b="b" l="l" r="r" t="t"/>
                  <a:pathLst>
                    <a:path extrusionOk="0" h="629" w="769">
                      <a:moveTo>
                        <a:pt x="396" y="0"/>
                      </a:moveTo>
                      <a:cubicBezTo>
                        <a:pt x="1" y="47"/>
                        <a:pt x="1" y="582"/>
                        <a:pt x="396" y="628"/>
                      </a:cubicBezTo>
                      <a:cubicBezTo>
                        <a:pt x="769" y="582"/>
                        <a:pt x="769" y="47"/>
                        <a:pt x="3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7" name="Google Shape;7267;p236"/>
                <p:cNvSpPr/>
                <p:nvPr/>
              </p:nvSpPr>
              <p:spPr>
                <a:xfrm>
                  <a:off x="-863662" y="3283725"/>
                  <a:ext cx="21550" cy="16300"/>
                </a:xfrm>
                <a:custGeom>
                  <a:rect b="b" l="l" r="r" t="t"/>
                  <a:pathLst>
                    <a:path extrusionOk="0" h="652" w="862">
                      <a:moveTo>
                        <a:pt x="443" y="0"/>
                      </a:moveTo>
                      <a:cubicBezTo>
                        <a:pt x="1" y="0"/>
                        <a:pt x="1" y="652"/>
                        <a:pt x="443" y="652"/>
                      </a:cubicBezTo>
                      <a:cubicBezTo>
                        <a:pt x="862" y="652"/>
                        <a:pt x="862" y="0"/>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8" name="Google Shape;7268;p236"/>
                <p:cNvSpPr/>
                <p:nvPr/>
              </p:nvSpPr>
              <p:spPr>
                <a:xfrm>
                  <a:off x="-865287" y="3183400"/>
                  <a:ext cx="20850" cy="82425"/>
                </a:xfrm>
                <a:custGeom>
                  <a:rect b="b" l="l" r="r" t="t"/>
                  <a:pathLst>
                    <a:path extrusionOk="0" h="3297" w="834">
                      <a:moveTo>
                        <a:pt x="508" y="0"/>
                      </a:moveTo>
                      <a:cubicBezTo>
                        <a:pt x="345" y="0"/>
                        <a:pt x="182" y="105"/>
                        <a:pt x="182" y="314"/>
                      </a:cubicBezTo>
                      <a:cubicBezTo>
                        <a:pt x="206" y="1175"/>
                        <a:pt x="159" y="2036"/>
                        <a:pt x="43" y="2897"/>
                      </a:cubicBezTo>
                      <a:cubicBezTo>
                        <a:pt x="1" y="3135"/>
                        <a:pt x="212" y="3297"/>
                        <a:pt x="401" y="3297"/>
                      </a:cubicBezTo>
                      <a:cubicBezTo>
                        <a:pt x="527" y="3297"/>
                        <a:pt x="643" y="3226"/>
                        <a:pt x="671" y="3059"/>
                      </a:cubicBezTo>
                      <a:cubicBezTo>
                        <a:pt x="787" y="2152"/>
                        <a:pt x="834" y="1222"/>
                        <a:pt x="834" y="314"/>
                      </a:cubicBezTo>
                      <a:cubicBezTo>
                        <a:pt x="834" y="105"/>
                        <a:pt x="671" y="0"/>
                        <a:pt x="5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9" name="Google Shape;7269;p236"/>
                <p:cNvSpPr/>
                <p:nvPr/>
              </p:nvSpPr>
              <p:spPr>
                <a:xfrm>
                  <a:off x="-863662" y="3151125"/>
                  <a:ext cx="21550" cy="15725"/>
                </a:xfrm>
                <a:custGeom>
                  <a:rect b="b" l="l" r="r" t="t"/>
                  <a:pathLst>
                    <a:path extrusionOk="0" h="629" w="862">
                      <a:moveTo>
                        <a:pt x="443" y="0"/>
                      </a:moveTo>
                      <a:cubicBezTo>
                        <a:pt x="1" y="0"/>
                        <a:pt x="1" y="628"/>
                        <a:pt x="443" y="628"/>
                      </a:cubicBezTo>
                      <a:cubicBezTo>
                        <a:pt x="862" y="628"/>
                        <a:pt x="862" y="0"/>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0" name="Google Shape;7270;p236"/>
                <p:cNvSpPr/>
                <p:nvPr/>
              </p:nvSpPr>
              <p:spPr>
                <a:xfrm>
                  <a:off x="-863662" y="3111575"/>
                  <a:ext cx="21550" cy="15725"/>
                </a:xfrm>
                <a:custGeom>
                  <a:rect b="b" l="l" r="r" t="t"/>
                  <a:pathLst>
                    <a:path extrusionOk="0" h="629" w="862">
                      <a:moveTo>
                        <a:pt x="443" y="0"/>
                      </a:moveTo>
                      <a:cubicBezTo>
                        <a:pt x="1" y="0"/>
                        <a:pt x="1" y="628"/>
                        <a:pt x="443" y="628"/>
                      </a:cubicBezTo>
                      <a:cubicBezTo>
                        <a:pt x="862" y="628"/>
                        <a:pt x="862" y="0"/>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1" name="Google Shape;7271;p236"/>
                <p:cNvSpPr/>
                <p:nvPr/>
              </p:nvSpPr>
              <p:spPr>
                <a:xfrm>
                  <a:off x="-774662" y="2902050"/>
                  <a:ext cx="16300" cy="42925"/>
                </a:xfrm>
                <a:custGeom>
                  <a:rect b="b" l="l" r="r" t="t"/>
                  <a:pathLst>
                    <a:path extrusionOk="0" h="1717" w="652">
                      <a:moveTo>
                        <a:pt x="326" y="0"/>
                      </a:moveTo>
                      <a:cubicBezTo>
                        <a:pt x="163" y="0"/>
                        <a:pt x="0" y="111"/>
                        <a:pt x="0" y="332"/>
                      </a:cubicBezTo>
                      <a:lnTo>
                        <a:pt x="0" y="1402"/>
                      </a:lnTo>
                      <a:cubicBezTo>
                        <a:pt x="0" y="1611"/>
                        <a:pt x="163" y="1716"/>
                        <a:pt x="326" y="1716"/>
                      </a:cubicBezTo>
                      <a:cubicBezTo>
                        <a:pt x="489" y="1716"/>
                        <a:pt x="652" y="1611"/>
                        <a:pt x="652" y="1402"/>
                      </a:cubicBezTo>
                      <a:lnTo>
                        <a:pt x="652" y="332"/>
                      </a:lnTo>
                      <a:cubicBezTo>
                        <a:pt x="652" y="111"/>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2" name="Google Shape;7272;p236"/>
                <p:cNvSpPr/>
                <p:nvPr/>
              </p:nvSpPr>
              <p:spPr>
                <a:xfrm>
                  <a:off x="-772912" y="2778600"/>
                  <a:ext cx="16300" cy="82475"/>
                </a:xfrm>
                <a:custGeom>
                  <a:rect b="b" l="l" r="r" t="t"/>
                  <a:pathLst>
                    <a:path extrusionOk="0" h="3299" w="652">
                      <a:moveTo>
                        <a:pt x="326" y="1"/>
                      </a:moveTo>
                      <a:cubicBezTo>
                        <a:pt x="163" y="1"/>
                        <a:pt x="0" y="105"/>
                        <a:pt x="0" y="315"/>
                      </a:cubicBezTo>
                      <a:lnTo>
                        <a:pt x="0" y="2967"/>
                      </a:lnTo>
                      <a:cubicBezTo>
                        <a:pt x="0" y="3188"/>
                        <a:pt x="163" y="3298"/>
                        <a:pt x="326" y="3298"/>
                      </a:cubicBezTo>
                      <a:cubicBezTo>
                        <a:pt x="489" y="3298"/>
                        <a:pt x="651" y="3188"/>
                        <a:pt x="651" y="2967"/>
                      </a:cubicBezTo>
                      <a:lnTo>
                        <a:pt x="651" y="315"/>
                      </a:lnTo>
                      <a:cubicBezTo>
                        <a:pt x="651" y="105"/>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3" name="Google Shape;7273;p236"/>
                <p:cNvSpPr/>
                <p:nvPr/>
              </p:nvSpPr>
              <p:spPr>
                <a:xfrm>
                  <a:off x="-774662" y="2688450"/>
                  <a:ext cx="16300" cy="43075"/>
                </a:xfrm>
                <a:custGeom>
                  <a:rect b="b" l="l" r="r" t="t"/>
                  <a:pathLst>
                    <a:path extrusionOk="0" h="1723" w="652">
                      <a:moveTo>
                        <a:pt x="326" y="1"/>
                      </a:moveTo>
                      <a:cubicBezTo>
                        <a:pt x="163" y="1"/>
                        <a:pt x="0" y="105"/>
                        <a:pt x="0" y="315"/>
                      </a:cubicBezTo>
                      <a:lnTo>
                        <a:pt x="0" y="1408"/>
                      </a:lnTo>
                      <a:cubicBezTo>
                        <a:pt x="0" y="1618"/>
                        <a:pt x="163" y="1722"/>
                        <a:pt x="326" y="1722"/>
                      </a:cubicBezTo>
                      <a:cubicBezTo>
                        <a:pt x="489" y="1722"/>
                        <a:pt x="652" y="1618"/>
                        <a:pt x="652" y="1408"/>
                      </a:cubicBezTo>
                      <a:lnTo>
                        <a:pt x="652" y="315"/>
                      </a:lnTo>
                      <a:cubicBezTo>
                        <a:pt x="652" y="105"/>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4" name="Google Shape;7274;p236"/>
                <p:cNvSpPr/>
                <p:nvPr/>
              </p:nvSpPr>
              <p:spPr>
                <a:xfrm>
                  <a:off x="-765937" y="3461975"/>
                  <a:ext cx="9900" cy="40025"/>
                </a:xfrm>
                <a:custGeom>
                  <a:rect b="b" l="l" r="r" t="t"/>
                  <a:pathLst>
                    <a:path extrusionOk="0" h="1601" w="396">
                      <a:moveTo>
                        <a:pt x="198" y="1"/>
                      </a:moveTo>
                      <a:cubicBezTo>
                        <a:pt x="105" y="1"/>
                        <a:pt x="12" y="59"/>
                        <a:pt x="0" y="175"/>
                      </a:cubicBezTo>
                      <a:lnTo>
                        <a:pt x="0" y="1408"/>
                      </a:lnTo>
                      <a:cubicBezTo>
                        <a:pt x="12" y="1536"/>
                        <a:pt x="105" y="1600"/>
                        <a:pt x="198" y="1600"/>
                      </a:cubicBezTo>
                      <a:cubicBezTo>
                        <a:pt x="291" y="1600"/>
                        <a:pt x="384" y="1536"/>
                        <a:pt x="396" y="1408"/>
                      </a:cubicBezTo>
                      <a:lnTo>
                        <a:pt x="396" y="175"/>
                      </a:lnTo>
                      <a:cubicBezTo>
                        <a:pt x="384" y="59"/>
                        <a:pt x="291" y="1"/>
                        <a:pt x="1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5" name="Google Shape;7275;p236"/>
                <p:cNvSpPr/>
                <p:nvPr/>
              </p:nvSpPr>
              <p:spPr>
                <a:xfrm>
                  <a:off x="-771187" y="3343625"/>
                  <a:ext cx="18650" cy="90025"/>
                </a:xfrm>
                <a:custGeom>
                  <a:rect b="b" l="l" r="r" t="t"/>
                  <a:pathLst>
                    <a:path extrusionOk="0" h="3601" w="746">
                      <a:moveTo>
                        <a:pt x="399" y="0"/>
                      </a:moveTo>
                      <a:cubicBezTo>
                        <a:pt x="251" y="0"/>
                        <a:pt x="106" y="94"/>
                        <a:pt x="94" y="280"/>
                      </a:cubicBezTo>
                      <a:cubicBezTo>
                        <a:pt x="140" y="1280"/>
                        <a:pt x="117" y="2304"/>
                        <a:pt x="24" y="3304"/>
                      </a:cubicBezTo>
                      <a:cubicBezTo>
                        <a:pt x="1" y="3502"/>
                        <a:pt x="146" y="3601"/>
                        <a:pt x="303" y="3601"/>
                      </a:cubicBezTo>
                      <a:cubicBezTo>
                        <a:pt x="460" y="3601"/>
                        <a:pt x="629" y="3502"/>
                        <a:pt x="652" y="3304"/>
                      </a:cubicBezTo>
                      <a:cubicBezTo>
                        <a:pt x="722" y="2304"/>
                        <a:pt x="745" y="1280"/>
                        <a:pt x="722" y="280"/>
                      </a:cubicBezTo>
                      <a:cubicBezTo>
                        <a:pt x="699" y="94"/>
                        <a:pt x="548" y="0"/>
                        <a:pt x="3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6" name="Google Shape;7276;p236"/>
                <p:cNvSpPr/>
                <p:nvPr/>
              </p:nvSpPr>
              <p:spPr>
                <a:xfrm>
                  <a:off x="-772337" y="3264100"/>
                  <a:ext cx="21425" cy="56650"/>
                </a:xfrm>
                <a:custGeom>
                  <a:rect b="b" l="l" r="r" t="t"/>
                  <a:pathLst>
                    <a:path extrusionOk="0" h="2266" w="857">
                      <a:moveTo>
                        <a:pt x="399" y="0"/>
                      </a:moveTo>
                      <a:cubicBezTo>
                        <a:pt x="245" y="0"/>
                        <a:pt x="82" y="99"/>
                        <a:pt x="70" y="297"/>
                      </a:cubicBezTo>
                      <a:cubicBezTo>
                        <a:pt x="0" y="902"/>
                        <a:pt x="47" y="1483"/>
                        <a:pt x="210" y="2065"/>
                      </a:cubicBezTo>
                      <a:cubicBezTo>
                        <a:pt x="265" y="2204"/>
                        <a:pt x="384" y="2265"/>
                        <a:pt x="502" y="2265"/>
                      </a:cubicBezTo>
                      <a:cubicBezTo>
                        <a:pt x="680" y="2265"/>
                        <a:pt x="857" y="2126"/>
                        <a:pt x="815" y="1902"/>
                      </a:cubicBezTo>
                      <a:cubicBezTo>
                        <a:pt x="675" y="1390"/>
                        <a:pt x="628" y="832"/>
                        <a:pt x="675" y="297"/>
                      </a:cubicBezTo>
                      <a:cubicBezTo>
                        <a:pt x="698" y="99"/>
                        <a:pt x="553" y="0"/>
                        <a:pt x="3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7" name="Google Shape;7277;p236"/>
                <p:cNvSpPr/>
                <p:nvPr/>
              </p:nvSpPr>
              <p:spPr>
                <a:xfrm>
                  <a:off x="-772337" y="3225550"/>
                  <a:ext cx="18625" cy="15150"/>
                </a:xfrm>
                <a:custGeom>
                  <a:rect b="b" l="l" r="r" t="t"/>
                  <a:pathLst>
                    <a:path extrusionOk="0" h="606" w="745">
                      <a:moveTo>
                        <a:pt x="373" y="1"/>
                      </a:moveTo>
                      <a:cubicBezTo>
                        <a:pt x="0" y="24"/>
                        <a:pt x="0" y="583"/>
                        <a:pt x="373" y="606"/>
                      </a:cubicBezTo>
                      <a:cubicBezTo>
                        <a:pt x="745" y="583"/>
                        <a:pt x="745" y="24"/>
                        <a:pt x="3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8" name="Google Shape;7278;p236"/>
                <p:cNvSpPr/>
                <p:nvPr/>
              </p:nvSpPr>
              <p:spPr>
                <a:xfrm>
                  <a:off x="-771762" y="3123350"/>
                  <a:ext cx="19100" cy="77100"/>
                </a:xfrm>
                <a:custGeom>
                  <a:rect b="b" l="l" r="r" t="t"/>
                  <a:pathLst>
                    <a:path extrusionOk="0" h="3084" w="764">
                      <a:moveTo>
                        <a:pt x="352" y="0"/>
                      </a:moveTo>
                      <a:cubicBezTo>
                        <a:pt x="204" y="0"/>
                        <a:pt x="59" y="99"/>
                        <a:pt x="47" y="297"/>
                      </a:cubicBezTo>
                      <a:cubicBezTo>
                        <a:pt x="1" y="1134"/>
                        <a:pt x="24" y="1995"/>
                        <a:pt x="117" y="2856"/>
                      </a:cubicBezTo>
                      <a:cubicBezTo>
                        <a:pt x="145" y="3015"/>
                        <a:pt x="259" y="3083"/>
                        <a:pt x="381" y="3083"/>
                      </a:cubicBezTo>
                      <a:cubicBezTo>
                        <a:pt x="563" y="3083"/>
                        <a:pt x="764" y="2930"/>
                        <a:pt x="722" y="2693"/>
                      </a:cubicBezTo>
                      <a:cubicBezTo>
                        <a:pt x="629" y="1902"/>
                        <a:pt x="629" y="1088"/>
                        <a:pt x="675" y="297"/>
                      </a:cubicBezTo>
                      <a:cubicBezTo>
                        <a:pt x="652" y="99"/>
                        <a:pt x="501" y="0"/>
                        <a:pt x="3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9" name="Google Shape;7279;p236"/>
                <p:cNvSpPr/>
                <p:nvPr/>
              </p:nvSpPr>
              <p:spPr>
                <a:xfrm>
                  <a:off x="-775237" y="2970250"/>
                  <a:ext cx="20950" cy="16300"/>
                </a:xfrm>
                <a:custGeom>
                  <a:rect b="b" l="l" r="r" t="t"/>
                  <a:pathLst>
                    <a:path extrusionOk="0" h="652" w="838">
                      <a:moveTo>
                        <a:pt x="419" y="0"/>
                      </a:moveTo>
                      <a:cubicBezTo>
                        <a:pt x="0" y="0"/>
                        <a:pt x="0" y="651"/>
                        <a:pt x="419" y="651"/>
                      </a:cubicBezTo>
                      <a:cubicBezTo>
                        <a:pt x="838" y="651"/>
                        <a:pt x="838"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0" name="Google Shape;7280;p236"/>
                <p:cNvSpPr/>
                <p:nvPr/>
              </p:nvSpPr>
              <p:spPr>
                <a:xfrm>
                  <a:off x="-773512" y="3004725"/>
                  <a:ext cx="20850" cy="82575"/>
                </a:xfrm>
                <a:custGeom>
                  <a:rect b="b" l="l" r="r" t="t"/>
                  <a:pathLst>
                    <a:path extrusionOk="0" h="3303" w="834">
                      <a:moveTo>
                        <a:pt x="437" y="0"/>
                      </a:moveTo>
                      <a:cubicBezTo>
                        <a:pt x="315" y="0"/>
                        <a:pt x="205" y="69"/>
                        <a:pt x="187" y="226"/>
                      </a:cubicBezTo>
                      <a:cubicBezTo>
                        <a:pt x="47" y="1134"/>
                        <a:pt x="1" y="2064"/>
                        <a:pt x="24" y="2971"/>
                      </a:cubicBezTo>
                      <a:cubicBezTo>
                        <a:pt x="24" y="3192"/>
                        <a:pt x="187" y="3303"/>
                        <a:pt x="350" y="3303"/>
                      </a:cubicBezTo>
                      <a:cubicBezTo>
                        <a:pt x="513" y="3303"/>
                        <a:pt x="675" y="3192"/>
                        <a:pt x="675" y="2971"/>
                      </a:cubicBezTo>
                      <a:cubicBezTo>
                        <a:pt x="652" y="2111"/>
                        <a:pt x="699" y="1250"/>
                        <a:pt x="792" y="412"/>
                      </a:cubicBezTo>
                      <a:cubicBezTo>
                        <a:pt x="834" y="160"/>
                        <a:pt x="622" y="0"/>
                        <a:pt x="4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1" name="Google Shape;7281;p236"/>
                <p:cNvSpPr/>
                <p:nvPr/>
              </p:nvSpPr>
              <p:spPr>
                <a:xfrm>
                  <a:off x="-330912" y="2526925"/>
                  <a:ext cx="15725" cy="42325"/>
                </a:xfrm>
                <a:custGeom>
                  <a:rect b="b" l="l" r="r" t="t"/>
                  <a:pathLst>
                    <a:path extrusionOk="0" h="1693" w="629">
                      <a:moveTo>
                        <a:pt x="315" y="0"/>
                      </a:moveTo>
                      <a:cubicBezTo>
                        <a:pt x="158" y="0"/>
                        <a:pt x="1" y="111"/>
                        <a:pt x="1" y="332"/>
                      </a:cubicBezTo>
                      <a:lnTo>
                        <a:pt x="1" y="1379"/>
                      </a:lnTo>
                      <a:cubicBezTo>
                        <a:pt x="1" y="1588"/>
                        <a:pt x="158" y="1693"/>
                        <a:pt x="315" y="1693"/>
                      </a:cubicBezTo>
                      <a:cubicBezTo>
                        <a:pt x="472" y="1693"/>
                        <a:pt x="629" y="1588"/>
                        <a:pt x="629" y="1379"/>
                      </a:cubicBezTo>
                      <a:lnTo>
                        <a:pt x="629" y="332"/>
                      </a:lnTo>
                      <a:cubicBezTo>
                        <a:pt x="629" y="111"/>
                        <a:pt x="472" y="0"/>
                        <a:pt x="3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2" name="Google Shape;7282;p236"/>
                <p:cNvSpPr/>
                <p:nvPr/>
              </p:nvSpPr>
              <p:spPr>
                <a:xfrm>
                  <a:off x="-332662" y="2608350"/>
                  <a:ext cx="15725" cy="80125"/>
                </a:xfrm>
                <a:custGeom>
                  <a:rect b="b" l="l" r="r" t="t"/>
                  <a:pathLst>
                    <a:path extrusionOk="0" h="3205" w="629">
                      <a:moveTo>
                        <a:pt x="315" y="0"/>
                      </a:moveTo>
                      <a:cubicBezTo>
                        <a:pt x="158" y="0"/>
                        <a:pt x="1" y="111"/>
                        <a:pt x="1" y="332"/>
                      </a:cubicBezTo>
                      <a:lnTo>
                        <a:pt x="1" y="2891"/>
                      </a:lnTo>
                      <a:cubicBezTo>
                        <a:pt x="1" y="3100"/>
                        <a:pt x="158" y="3205"/>
                        <a:pt x="315" y="3205"/>
                      </a:cubicBezTo>
                      <a:cubicBezTo>
                        <a:pt x="472" y="3205"/>
                        <a:pt x="629" y="3100"/>
                        <a:pt x="629" y="2891"/>
                      </a:cubicBezTo>
                      <a:lnTo>
                        <a:pt x="629" y="332"/>
                      </a:lnTo>
                      <a:cubicBezTo>
                        <a:pt x="629" y="111"/>
                        <a:pt x="472" y="0"/>
                        <a:pt x="3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3" name="Google Shape;7283;p236"/>
                <p:cNvSpPr/>
                <p:nvPr/>
              </p:nvSpPr>
              <p:spPr>
                <a:xfrm>
                  <a:off x="-330912" y="2733825"/>
                  <a:ext cx="15725" cy="41900"/>
                </a:xfrm>
                <a:custGeom>
                  <a:rect b="b" l="l" r="r" t="t"/>
                  <a:pathLst>
                    <a:path extrusionOk="0" h="1676" w="629">
                      <a:moveTo>
                        <a:pt x="315" y="0"/>
                      </a:moveTo>
                      <a:cubicBezTo>
                        <a:pt x="158" y="0"/>
                        <a:pt x="1" y="105"/>
                        <a:pt x="1" y="314"/>
                      </a:cubicBezTo>
                      <a:lnTo>
                        <a:pt x="1" y="1361"/>
                      </a:lnTo>
                      <a:cubicBezTo>
                        <a:pt x="1" y="1571"/>
                        <a:pt x="158" y="1675"/>
                        <a:pt x="315" y="1675"/>
                      </a:cubicBezTo>
                      <a:cubicBezTo>
                        <a:pt x="472" y="1675"/>
                        <a:pt x="629" y="1571"/>
                        <a:pt x="629" y="1361"/>
                      </a:cubicBezTo>
                      <a:lnTo>
                        <a:pt x="629" y="314"/>
                      </a:lnTo>
                      <a:cubicBezTo>
                        <a:pt x="629" y="105"/>
                        <a:pt x="472" y="0"/>
                        <a:pt x="3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4" name="Google Shape;7284;p236"/>
                <p:cNvSpPr/>
                <p:nvPr/>
              </p:nvSpPr>
              <p:spPr>
                <a:xfrm>
                  <a:off x="-332662" y="2811750"/>
                  <a:ext cx="15725" cy="54125"/>
                </a:xfrm>
                <a:custGeom>
                  <a:rect b="b" l="l" r="r" t="t"/>
                  <a:pathLst>
                    <a:path extrusionOk="0" h="2165" w="629">
                      <a:moveTo>
                        <a:pt x="315" y="1"/>
                      </a:moveTo>
                      <a:cubicBezTo>
                        <a:pt x="158" y="1"/>
                        <a:pt x="1" y="105"/>
                        <a:pt x="1" y="315"/>
                      </a:cubicBezTo>
                      <a:lnTo>
                        <a:pt x="1" y="1850"/>
                      </a:lnTo>
                      <a:cubicBezTo>
                        <a:pt x="1" y="2060"/>
                        <a:pt x="158" y="2164"/>
                        <a:pt x="315" y="2164"/>
                      </a:cubicBezTo>
                      <a:cubicBezTo>
                        <a:pt x="472" y="2164"/>
                        <a:pt x="629" y="2060"/>
                        <a:pt x="629" y="1850"/>
                      </a:cubicBezTo>
                      <a:lnTo>
                        <a:pt x="629" y="315"/>
                      </a:lnTo>
                      <a:cubicBezTo>
                        <a:pt x="629" y="105"/>
                        <a:pt x="472" y="1"/>
                        <a:pt x="3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5" name="Google Shape;7285;p236"/>
                <p:cNvSpPr/>
                <p:nvPr/>
              </p:nvSpPr>
              <p:spPr>
                <a:xfrm>
                  <a:off x="-334962" y="2890475"/>
                  <a:ext cx="18025" cy="80075"/>
                </a:xfrm>
                <a:custGeom>
                  <a:rect b="b" l="l" r="r" t="t"/>
                  <a:pathLst>
                    <a:path extrusionOk="0" h="3203" w="721">
                      <a:moveTo>
                        <a:pt x="304" y="1"/>
                      </a:moveTo>
                      <a:cubicBezTo>
                        <a:pt x="147" y="1"/>
                        <a:pt x="0" y="100"/>
                        <a:pt x="23" y="306"/>
                      </a:cubicBezTo>
                      <a:cubicBezTo>
                        <a:pt x="93" y="1167"/>
                        <a:pt x="93" y="2028"/>
                        <a:pt x="93" y="2889"/>
                      </a:cubicBezTo>
                      <a:cubicBezTo>
                        <a:pt x="93" y="3098"/>
                        <a:pt x="250" y="3203"/>
                        <a:pt x="407" y="3203"/>
                      </a:cubicBezTo>
                      <a:cubicBezTo>
                        <a:pt x="564" y="3203"/>
                        <a:pt x="721" y="3098"/>
                        <a:pt x="721" y="2889"/>
                      </a:cubicBezTo>
                      <a:cubicBezTo>
                        <a:pt x="721" y="2005"/>
                        <a:pt x="721" y="1167"/>
                        <a:pt x="651" y="306"/>
                      </a:cubicBezTo>
                      <a:cubicBezTo>
                        <a:pt x="639" y="106"/>
                        <a:pt x="466" y="1"/>
                        <a:pt x="3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6" name="Google Shape;7286;p236"/>
                <p:cNvSpPr/>
                <p:nvPr/>
              </p:nvSpPr>
              <p:spPr>
                <a:xfrm>
                  <a:off x="-337187" y="2989275"/>
                  <a:ext cx="20250" cy="50900"/>
                </a:xfrm>
                <a:custGeom>
                  <a:rect b="b" l="l" r="r" t="t"/>
                  <a:pathLst>
                    <a:path extrusionOk="0" h="2036" w="810">
                      <a:moveTo>
                        <a:pt x="484" y="1"/>
                      </a:moveTo>
                      <a:cubicBezTo>
                        <a:pt x="321" y="1"/>
                        <a:pt x="159" y="111"/>
                        <a:pt x="159" y="332"/>
                      </a:cubicBezTo>
                      <a:lnTo>
                        <a:pt x="182" y="332"/>
                      </a:lnTo>
                      <a:cubicBezTo>
                        <a:pt x="159" y="751"/>
                        <a:pt x="112" y="1193"/>
                        <a:pt x="42" y="1635"/>
                      </a:cubicBezTo>
                      <a:cubicBezTo>
                        <a:pt x="0" y="1873"/>
                        <a:pt x="203" y="2036"/>
                        <a:pt x="386" y="2036"/>
                      </a:cubicBezTo>
                      <a:cubicBezTo>
                        <a:pt x="507" y="2036"/>
                        <a:pt x="619" y="1965"/>
                        <a:pt x="647" y="1798"/>
                      </a:cubicBezTo>
                      <a:cubicBezTo>
                        <a:pt x="740" y="1310"/>
                        <a:pt x="787" y="821"/>
                        <a:pt x="810" y="332"/>
                      </a:cubicBezTo>
                      <a:cubicBezTo>
                        <a:pt x="810" y="111"/>
                        <a:pt x="647" y="1"/>
                        <a:pt x="4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7" name="Google Shape;7287;p236"/>
                <p:cNvSpPr/>
                <p:nvPr/>
              </p:nvSpPr>
              <p:spPr>
                <a:xfrm>
                  <a:off x="-334387" y="3071000"/>
                  <a:ext cx="15725" cy="58050"/>
                </a:xfrm>
                <a:custGeom>
                  <a:rect b="b" l="l" r="r" t="t"/>
                  <a:pathLst>
                    <a:path extrusionOk="0" h="2322" w="629">
                      <a:moveTo>
                        <a:pt x="314" y="1"/>
                      </a:moveTo>
                      <a:cubicBezTo>
                        <a:pt x="169" y="1"/>
                        <a:pt x="23" y="99"/>
                        <a:pt x="0" y="297"/>
                      </a:cubicBezTo>
                      <a:lnTo>
                        <a:pt x="0" y="2042"/>
                      </a:lnTo>
                      <a:cubicBezTo>
                        <a:pt x="23" y="2228"/>
                        <a:pt x="169" y="2321"/>
                        <a:pt x="314" y="2321"/>
                      </a:cubicBezTo>
                      <a:cubicBezTo>
                        <a:pt x="459" y="2321"/>
                        <a:pt x="605" y="2228"/>
                        <a:pt x="628" y="2042"/>
                      </a:cubicBezTo>
                      <a:lnTo>
                        <a:pt x="628" y="297"/>
                      </a:lnTo>
                      <a:cubicBezTo>
                        <a:pt x="605" y="99"/>
                        <a:pt x="459" y="1"/>
                        <a:pt x="3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8" name="Google Shape;7288;p236"/>
                <p:cNvSpPr/>
                <p:nvPr/>
              </p:nvSpPr>
              <p:spPr>
                <a:xfrm>
                  <a:off x="-336137" y="3144875"/>
                  <a:ext cx="15725" cy="90025"/>
                </a:xfrm>
                <a:custGeom>
                  <a:rect b="b" l="l" r="r" t="t"/>
                  <a:pathLst>
                    <a:path extrusionOk="0" h="3601" w="629">
                      <a:moveTo>
                        <a:pt x="306" y="0"/>
                      </a:moveTo>
                      <a:cubicBezTo>
                        <a:pt x="157" y="0"/>
                        <a:pt x="12" y="99"/>
                        <a:pt x="0" y="297"/>
                      </a:cubicBezTo>
                      <a:lnTo>
                        <a:pt x="0" y="3321"/>
                      </a:lnTo>
                      <a:cubicBezTo>
                        <a:pt x="12" y="3507"/>
                        <a:pt x="157" y="3600"/>
                        <a:pt x="306" y="3600"/>
                      </a:cubicBezTo>
                      <a:cubicBezTo>
                        <a:pt x="454" y="3600"/>
                        <a:pt x="605" y="3507"/>
                        <a:pt x="628" y="3321"/>
                      </a:cubicBezTo>
                      <a:lnTo>
                        <a:pt x="628" y="297"/>
                      </a:lnTo>
                      <a:cubicBezTo>
                        <a:pt x="605" y="99"/>
                        <a:pt x="454" y="0"/>
                        <a:pt x="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9" name="Google Shape;7289;p236"/>
                <p:cNvSpPr/>
                <p:nvPr/>
              </p:nvSpPr>
              <p:spPr>
                <a:xfrm>
                  <a:off x="-337312" y="3260600"/>
                  <a:ext cx="19225" cy="90025"/>
                </a:xfrm>
                <a:custGeom>
                  <a:rect b="b" l="l" r="r" t="t"/>
                  <a:pathLst>
                    <a:path extrusionOk="0" h="3601" w="769">
                      <a:moveTo>
                        <a:pt x="466" y="1"/>
                      </a:moveTo>
                      <a:cubicBezTo>
                        <a:pt x="309" y="1"/>
                        <a:pt x="140" y="99"/>
                        <a:pt x="117" y="297"/>
                      </a:cubicBezTo>
                      <a:cubicBezTo>
                        <a:pt x="24" y="1298"/>
                        <a:pt x="1" y="2321"/>
                        <a:pt x="47" y="3321"/>
                      </a:cubicBezTo>
                      <a:cubicBezTo>
                        <a:pt x="59" y="3508"/>
                        <a:pt x="204" y="3601"/>
                        <a:pt x="353" y="3601"/>
                      </a:cubicBezTo>
                      <a:cubicBezTo>
                        <a:pt x="501" y="3601"/>
                        <a:pt x="652" y="3508"/>
                        <a:pt x="675" y="3321"/>
                      </a:cubicBezTo>
                      <a:cubicBezTo>
                        <a:pt x="629" y="2321"/>
                        <a:pt x="652" y="1298"/>
                        <a:pt x="745" y="297"/>
                      </a:cubicBezTo>
                      <a:cubicBezTo>
                        <a:pt x="768" y="99"/>
                        <a:pt x="623" y="1"/>
                        <a:pt x="4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0" name="Google Shape;7290;p236"/>
                <p:cNvSpPr/>
                <p:nvPr/>
              </p:nvSpPr>
              <p:spPr>
                <a:xfrm>
                  <a:off x="-338587" y="3373500"/>
                  <a:ext cx="21075" cy="56650"/>
                </a:xfrm>
                <a:custGeom>
                  <a:rect b="b" l="l" r="r" t="t"/>
                  <a:pathLst>
                    <a:path extrusionOk="0" h="2266" w="843">
                      <a:moveTo>
                        <a:pt x="348" y="1"/>
                      </a:moveTo>
                      <a:cubicBezTo>
                        <a:pt x="174" y="1"/>
                        <a:pt x="0" y="140"/>
                        <a:pt x="28" y="364"/>
                      </a:cubicBezTo>
                      <a:cubicBezTo>
                        <a:pt x="168" y="876"/>
                        <a:pt x="215" y="1434"/>
                        <a:pt x="168" y="1969"/>
                      </a:cubicBezTo>
                      <a:cubicBezTo>
                        <a:pt x="145" y="2167"/>
                        <a:pt x="290" y="2266"/>
                        <a:pt x="447" y="2266"/>
                      </a:cubicBezTo>
                      <a:cubicBezTo>
                        <a:pt x="604" y="2266"/>
                        <a:pt x="773" y="2167"/>
                        <a:pt x="796" y="1969"/>
                      </a:cubicBezTo>
                      <a:cubicBezTo>
                        <a:pt x="843" y="1364"/>
                        <a:pt x="796" y="783"/>
                        <a:pt x="633" y="201"/>
                      </a:cubicBezTo>
                      <a:cubicBezTo>
                        <a:pt x="578" y="62"/>
                        <a:pt x="463" y="1"/>
                        <a:pt x="3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1" name="Google Shape;7291;p236"/>
                <p:cNvSpPr/>
                <p:nvPr/>
              </p:nvSpPr>
              <p:spPr>
                <a:xfrm>
                  <a:off x="-336137" y="3453550"/>
                  <a:ext cx="19200" cy="15725"/>
                </a:xfrm>
                <a:custGeom>
                  <a:rect b="b" l="l" r="r" t="t"/>
                  <a:pathLst>
                    <a:path extrusionOk="0" h="629" w="768">
                      <a:moveTo>
                        <a:pt x="372" y="0"/>
                      </a:moveTo>
                      <a:cubicBezTo>
                        <a:pt x="0" y="24"/>
                        <a:pt x="0" y="582"/>
                        <a:pt x="372" y="628"/>
                      </a:cubicBezTo>
                      <a:cubicBezTo>
                        <a:pt x="768" y="582"/>
                        <a:pt x="768" y="24"/>
                        <a:pt x="3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2" name="Google Shape;7292;p236"/>
                <p:cNvSpPr/>
                <p:nvPr/>
              </p:nvSpPr>
              <p:spPr>
                <a:xfrm>
                  <a:off x="-336837" y="3493800"/>
                  <a:ext cx="19325" cy="77100"/>
                </a:xfrm>
                <a:custGeom>
                  <a:rect b="b" l="l" r="r" t="t"/>
                  <a:pathLst>
                    <a:path extrusionOk="0" h="3084" w="773">
                      <a:moveTo>
                        <a:pt x="376" y="1"/>
                      </a:moveTo>
                      <a:cubicBezTo>
                        <a:pt x="198" y="1"/>
                        <a:pt x="0" y="154"/>
                        <a:pt x="28" y="391"/>
                      </a:cubicBezTo>
                      <a:cubicBezTo>
                        <a:pt x="121" y="1182"/>
                        <a:pt x="145" y="1996"/>
                        <a:pt x="98" y="2787"/>
                      </a:cubicBezTo>
                      <a:cubicBezTo>
                        <a:pt x="121" y="2985"/>
                        <a:pt x="267" y="3084"/>
                        <a:pt x="412" y="3084"/>
                      </a:cubicBezTo>
                      <a:cubicBezTo>
                        <a:pt x="557" y="3084"/>
                        <a:pt x="703" y="2985"/>
                        <a:pt x="726" y="2787"/>
                      </a:cubicBezTo>
                      <a:cubicBezTo>
                        <a:pt x="773" y="1950"/>
                        <a:pt x="726" y="1089"/>
                        <a:pt x="633" y="228"/>
                      </a:cubicBezTo>
                      <a:cubicBezTo>
                        <a:pt x="605" y="70"/>
                        <a:pt x="495" y="1"/>
                        <a:pt x="3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3" name="Google Shape;7293;p236"/>
                <p:cNvSpPr/>
                <p:nvPr/>
              </p:nvSpPr>
              <p:spPr>
                <a:xfrm>
                  <a:off x="-337887" y="3593125"/>
                  <a:ext cx="19225" cy="15725"/>
                </a:xfrm>
                <a:custGeom>
                  <a:rect b="b" l="l" r="r" t="t"/>
                  <a:pathLst>
                    <a:path extrusionOk="0" h="629" w="769">
                      <a:moveTo>
                        <a:pt x="373" y="1"/>
                      </a:moveTo>
                      <a:cubicBezTo>
                        <a:pt x="0" y="24"/>
                        <a:pt x="0" y="582"/>
                        <a:pt x="373" y="629"/>
                      </a:cubicBezTo>
                      <a:cubicBezTo>
                        <a:pt x="768" y="582"/>
                        <a:pt x="768" y="24"/>
                        <a:pt x="3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4" name="Google Shape;7294;p236"/>
                <p:cNvSpPr/>
                <p:nvPr/>
              </p:nvSpPr>
              <p:spPr>
                <a:xfrm>
                  <a:off x="-335562" y="2486925"/>
                  <a:ext cx="21550" cy="16325"/>
                </a:xfrm>
                <a:custGeom>
                  <a:rect b="b" l="l" r="r" t="t"/>
                  <a:pathLst>
                    <a:path extrusionOk="0" h="653" w="862">
                      <a:moveTo>
                        <a:pt x="443" y="1"/>
                      </a:moveTo>
                      <a:cubicBezTo>
                        <a:pt x="1" y="1"/>
                        <a:pt x="1" y="652"/>
                        <a:pt x="443" y="652"/>
                      </a:cubicBezTo>
                      <a:cubicBezTo>
                        <a:pt x="861" y="652"/>
                        <a:pt x="861" y="1"/>
                        <a:pt x="44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5" name="Google Shape;7295;p236"/>
                <p:cNvSpPr/>
                <p:nvPr/>
              </p:nvSpPr>
              <p:spPr>
                <a:xfrm>
                  <a:off x="-337187" y="2389525"/>
                  <a:ext cx="20850" cy="80100"/>
                </a:xfrm>
                <a:custGeom>
                  <a:rect b="b" l="l" r="r" t="t"/>
                  <a:pathLst>
                    <a:path extrusionOk="0" h="3204" w="834">
                      <a:moveTo>
                        <a:pt x="496" y="0"/>
                      </a:moveTo>
                      <a:cubicBezTo>
                        <a:pt x="339" y="0"/>
                        <a:pt x="182" y="105"/>
                        <a:pt x="182" y="314"/>
                      </a:cubicBezTo>
                      <a:cubicBezTo>
                        <a:pt x="205" y="1152"/>
                        <a:pt x="159" y="1966"/>
                        <a:pt x="42" y="2803"/>
                      </a:cubicBezTo>
                      <a:cubicBezTo>
                        <a:pt x="0" y="3042"/>
                        <a:pt x="211" y="3204"/>
                        <a:pt x="396" y="3204"/>
                      </a:cubicBezTo>
                      <a:cubicBezTo>
                        <a:pt x="518" y="3204"/>
                        <a:pt x="629" y="3133"/>
                        <a:pt x="647" y="2966"/>
                      </a:cubicBezTo>
                      <a:lnTo>
                        <a:pt x="670" y="2966"/>
                      </a:lnTo>
                      <a:cubicBezTo>
                        <a:pt x="787" y="2082"/>
                        <a:pt x="833" y="1198"/>
                        <a:pt x="810" y="314"/>
                      </a:cubicBezTo>
                      <a:cubicBezTo>
                        <a:pt x="810" y="105"/>
                        <a:pt x="653" y="0"/>
                        <a:pt x="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6" name="Google Shape;7296;p236"/>
                <p:cNvSpPr/>
                <p:nvPr/>
              </p:nvSpPr>
              <p:spPr>
                <a:xfrm>
                  <a:off x="-335562" y="3665250"/>
                  <a:ext cx="21550" cy="16300"/>
                </a:xfrm>
                <a:custGeom>
                  <a:rect b="b" l="l" r="r" t="t"/>
                  <a:pathLst>
                    <a:path extrusionOk="0" h="652" w="862">
                      <a:moveTo>
                        <a:pt x="443" y="0"/>
                      </a:moveTo>
                      <a:cubicBezTo>
                        <a:pt x="1" y="0"/>
                        <a:pt x="1" y="652"/>
                        <a:pt x="443" y="652"/>
                      </a:cubicBezTo>
                      <a:cubicBezTo>
                        <a:pt x="861" y="652"/>
                        <a:pt x="861" y="0"/>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7" name="Google Shape;7297;p236"/>
                <p:cNvSpPr/>
                <p:nvPr/>
              </p:nvSpPr>
              <p:spPr>
                <a:xfrm>
                  <a:off x="-335562" y="3625700"/>
                  <a:ext cx="21550" cy="16300"/>
                </a:xfrm>
                <a:custGeom>
                  <a:rect b="b" l="l" r="r" t="t"/>
                  <a:pathLst>
                    <a:path extrusionOk="0" h="652" w="862">
                      <a:moveTo>
                        <a:pt x="443" y="0"/>
                      </a:moveTo>
                      <a:cubicBezTo>
                        <a:pt x="1" y="0"/>
                        <a:pt x="1" y="652"/>
                        <a:pt x="443" y="652"/>
                      </a:cubicBezTo>
                      <a:cubicBezTo>
                        <a:pt x="861" y="652"/>
                        <a:pt x="861" y="0"/>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8" name="Google Shape;7298;p236"/>
                <p:cNvSpPr/>
                <p:nvPr/>
              </p:nvSpPr>
              <p:spPr>
                <a:xfrm>
                  <a:off x="-380937" y="2576800"/>
                  <a:ext cx="16325" cy="41900"/>
                </a:xfrm>
                <a:custGeom>
                  <a:rect b="b" l="l" r="r" t="t"/>
                  <a:pathLst>
                    <a:path extrusionOk="0" h="1676" w="653">
                      <a:moveTo>
                        <a:pt x="327" y="0"/>
                      </a:moveTo>
                      <a:cubicBezTo>
                        <a:pt x="164" y="0"/>
                        <a:pt x="1" y="105"/>
                        <a:pt x="1" y="314"/>
                      </a:cubicBezTo>
                      <a:lnTo>
                        <a:pt x="1" y="1361"/>
                      </a:lnTo>
                      <a:cubicBezTo>
                        <a:pt x="1" y="1570"/>
                        <a:pt x="164" y="1675"/>
                        <a:pt x="327" y="1675"/>
                      </a:cubicBezTo>
                      <a:cubicBezTo>
                        <a:pt x="489" y="1675"/>
                        <a:pt x="652" y="1570"/>
                        <a:pt x="652" y="1361"/>
                      </a:cubicBezTo>
                      <a:lnTo>
                        <a:pt x="652" y="314"/>
                      </a:lnTo>
                      <a:cubicBezTo>
                        <a:pt x="652" y="105"/>
                        <a:pt x="489" y="0"/>
                        <a:pt x="3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9" name="Google Shape;7299;p236"/>
                <p:cNvSpPr/>
                <p:nvPr/>
              </p:nvSpPr>
              <p:spPr>
                <a:xfrm>
                  <a:off x="-382662" y="2658225"/>
                  <a:ext cx="16300" cy="80275"/>
                </a:xfrm>
                <a:custGeom>
                  <a:rect b="b" l="l" r="r" t="t"/>
                  <a:pathLst>
                    <a:path extrusionOk="0" h="3211" w="652">
                      <a:moveTo>
                        <a:pt x="326" y="0"/>
                      </a:moveTo>
                      <a:cubicBezTo>
                        <a:pt x="163" y="0"/>
                        <a:pt x="0" y="105"/>
                        <a:pt x="0" y="314"/>
                      </a:cubicBezTo>
                      <a:lnTo>
                        <a:pt x="0" y="2896"/>
                      </a:lnTo>
                      <a:cubicBezTo>
                        <a:pt x="0" y="3106"/>
                        <a:pt x="163" y="3210"/>
                        <a:pt x="326" y="3210"/>
                      </a:cubicBezTo>
                      <a:cubicBezTo>
                        <a:pt x="489" y="3210"/>
                        <a:pt x="652" y="3106"/>
                        <a:pt x="652" y="2896"/>
                      </a:cubicBezTo>
                      <a:lnTo>
                        <a:pt x="652" y="314"/>
                      </a:lnTo>
                      <a:cubicBezTo>
                        <a:pt x="652" y="105"/>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0" name="Google Shape;7300;p236"/>
                <p:cNvSpPr/>
                <p:nvPr/>
              </p:nvSpPr>
              <p:spPr>
                <a:xfrm>
                  <a:off x="-380937" y="2783250"/>
                  <a:ext cx="16325" cy="41900"/>
                </a:xfrm>
                <a:custGeom>
                  <a:rect b="b" l="l" r="r" t="t"/>
                  <a:pathLst>
                    <a:path extrusionOk="0" h="1676" w="653">
                      <a:moveTo>
                        <a:pt x="327" y="1"/>
                      </a:moveTo>
                      <a:cubicBezTo>
                        <a:pt x="164" y="1"/>
                        <a:pt x="1" y="105"/>
                        <a:pt x="1" y="315"/>
                      </a:cubicBezTo>
                      <a:lnTo>
                        <a:pt x="1" y="1362"/>
                      </a:lnTo>
                      <a:cubicBezTo>
                        <a:pt x="1" y="1571"/>
                        <a:pt x="164" y="1676"/>
                        <a:pt x="327" y="1676"/>
                      </a:cubicBezTo>
                      <a:cubicBezTo>
                        <a:pt x="489" y="1676"/>
                        <a:pt x="652" y="1571"/>
                        <a:pt x="652" y="1362"/>
                      </a:cubicBezTo>
                      <a:lnTo>
                        <a:pt x="652" y="315"/>
                      </a:lnTo>
                      <a:cubicBezTo>
                        <a:pt x="652" y="105"/>
                        <a:pt x="489" y="1"/>
                        <a:pt x="3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1" name="Google Shape;7301;p236"/>
                <p:cNvSpPr/>
                <p:nvPr/>
              </p:nvSpPr>
              <p:spPr>
                <a:xfrm>
                  <a:off x="-382662" y="2861775"/>
                  <a:ext cx="16300" cy="54100"/>
                </a:xfrm>
                <a:custGeom>
                  <a:rect b="b" l="l" r="r" t="t"/>
                  <a:pathLst>
                    <a:path extrusionOk="0" h="2164" w="652">
                      <a:moveTo>
                        <a:pt x="326" y="0"/>
                      </a:moveTo>
                      <a:cubicBezTo>
                        <a:pt x="163" y="0"/>
                        <a:pt x="0" y="105"/>
                        <a:pt x="0" y="314"/>
                      </a:cubicBezTo>
                      <a:lnTo>
                        <a:pt x="0" y="1850"/>
                      </a:lnTo>
                      <a:cubicBezTo>
                        <a:pt x="0" y="2059"/>
                        <a:pt x="163" y="2164"/>
                        <a:pt x="326" y="2164"/>
                      </a:cubicBezTo>
                      <a:cubicBezTo>
                        <a:pt x="489" y="2164"/>
                        <a:pt x="652" y="2059"/>
                        <a:pt x="652" y="1850"/>
                      </a:cubicBezTo>
                      <a:lnTo>
                        <a:pt x="652" y="314"/>
                      </a:lnTo>
                      <a:cubicBezTo>
                        <a:pt x="652" y="105"/>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2" name="Google Shape;7302;p236"/>
                <p:cNvSpPr/>
                <p:nvPr/>
              </p:nvSpPr>
              <p:spPr>
                <a:xfrm>
                  <a:off x="-384712" y="2940275"/>
                  <a:ext cx="18350" cy="79725"/>
                </a:xfrm>
                <a:custGeom>
                  <a:rect b="b" l="l" r="r" t="t"/>
                  <a:pathLst>
                    <a:path extrusionOk="0" h="3189" w="734">
                      <a:moveTo>
                        <a:pt x="312" y="1"/>
                      </a:moveTo>
                      <a:cubicBezTo>
                        <a:pt x="152" y="1"/>
                        <a:pt x="1" y="106"/>
                        <a:pt x="12" y="315"/>
                      </a:cubicBezTo>
                      <a:cubicBezTo>
                        <a:pt x="82" y="1153"/>
                        <a:pt x="82" y="2013"/>
                        <a:pt x="82" y="2874"/>
                      </a:cubicBezTo>
                      <a:cubicBezTo>
                        <a:pt x="82" y="3083"/>
                        <a:pt x="245" y="3188"/>
                        <a:pt x="408" y="3188"/>
                      </a:cubicBezTo>
                      <a:cubicBezTo>
                        <a:pt x="571" y="3188"/>
                        <a:pt x="734" y="3083"/>
                        <a:pt x="734" y="2874"/>
                      </a:cubicBezTo>
                      <a:cubicBezTo>
                        <a:pt x="734" y="2013"/>
                        <a:pt x="734" y="1153"/>
                        <a:pt x="664" y="315"/>
                      </a:cubicBezTo>
                      <a:cubicBezTo>
                        <a:pt x="640" y="106"/>
                        <a:pt x="472" y="1"/>
                        <a:pt x="3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3" name="Google Shape;7303;p236"/>
                <p:cNvSpPr/>
                <p:nvPr/>
              </p:nvSpPr>
              <p:spPr>
                <a:xfrm>
                  <a:off x="-386637" y="3039150"/>
                  <a:ext cx="20275" cy="50450"/>
                </a:xfrm>
                <a:custGeom>
                  <a:rect b="b" l="l" r="r" t="t"/>
                  <a:pathLst>
                    <a:path extrusionOk="0" h="2018" w="811">
                      <a:moveTo>
                        <a:pt x="485" y="1"/>
                      </a:moveTo>
                      <a:cubicBezTo>
                        <a:pt x="322" y="1"/>
                        <a:pt x="159" y="106"/>
                        <a:pt x="159" y="315"/>
                      </a:cubicBezTo>
                      <a:cubicBezTo>
                        <a:pt x="159" y="757"/>
                        <a:pt x="113" y="1176"/>
                        <a:pt x="43" y="1618"/>
                      </a:cubicBezTo>
                      <a:cubicBezTo>
                        <a:pt x="1" y="1856"/>
                        <a:pt x="203" y="2018"/>
                        <a:pt x="386" y="2018"/>
                      </a:cubicBezTo>
                      <a:cubicBezTo>
                        <a:pt x="507" y="2018"/>
                        <a:pt x="620" y="1947"/>
                        <a:pt x="648" y="1781"/>
                      </a:cubicBezTo>
                      <a:cubicBezTo>
                        <a:pt x="741" y="1292"/>
                        <a:pt x="787" y="803"/>
                        <a:pt x="811" y="315"/>
                      </a:cubicBezTo>
                      <a:cubicBezTo>
                        <a:pt x="811" y="106"/>
                        <a:pt x="648" y="1"/>
                        <a:pt x="48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4" name="Google Shape;7304;p236"/>
                <p:cNvSpPr/>
                <p:nvPr/>
              </p:nvSpPr>
              <p:spPr>
                <a:xfrm>
                  <a:off x="-384412" y="3121025"/>
                  <a:ext cx="15725" cy="58025"/>
                </a:xfrm>
                <a:custGeom>
                  <a:rect b="b" l="l" r="r" t="t"/>
                  <a:pathLst>
                    <a:path extrusionOk="0" h="2321" w="629">
                      <a:moveTo>
                        <a:pt x="323" y="0"/>
                      </a:moveTo>
                      <a:cubicBezTo>
                        <a:pt x="175" y="0"/>
                        <a:pt x="24" y="99"/>
                        <a:pt x="0" y="297"/>
                      </a:cubicBezTo>
                      <a:lnTo>
                        <a:pt x="0" y="2042"/>
                      </a:lnTo>
                      <a:cubicBezTo>
                        <a:pt x="24" y="2228"/>
                        <a:pt x="175" y="2321"/>
                        <a:pt x="323" y="2321"/>
                      </a:cubicBezTo>
                      <a:cubicBezTo>
                        <a:pt x="471" y="2321"/>
                        <a:pt x="617" y="2228"/>
                        <a:pt x="628" y="2042"/>
                      </a:cubicBezTo>
                      <a:lnTo>
                        <a:pt x="628" y="297"/>
                      </a:lnTo>
                      <a:cubicBezTo>
                        <a:pt x="617" y="99"/>
                        <a:pt x="471" y="0"/>
                        <a:pt x="3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5" name="Google Shape;7305;p236"/>
                <p:cNvSpPr/>
                <p:nvPr/>
              </p:nvSpPr>
              <p:spPr>
                <a:xfrm>
                  <a:off x="-386162" y="3194725"/>
                  <a:ext cx="15725" cy="90025"/>
                </a:xfrm>
                <a:custGeom>
                  <a:rect b="b" l="l" r="r" t="t"/>
                  <a:pathLst>
                    <a:path extrusionOk="0" h="3601" w="629">
                      <a:moveTo>
                        <a:pt x="323" y="1"/>
                      </a:moveTo>
                      <a:cubicBezTo>
                        <a:pt x="175" y="1"/>
                        <a:pt x="24" y="94"/>
                        <a:pt x="1" y="280"/>
                      </a:cubicBezTo>
                      <a:lnTo>
                        <a:pt x="1" y="3304"/>
                      </a:lnTo>
                      <a:cubicBezTo>
                        <a:pt x="24" y="3502"/>
                        <a:pt x="175" y="3601"/>
                        <a:pt x="323" y="3601"/>
                      </a:cubicBezTo>
                      <a:cubicBezTo>
                        <a:pt x="472" y="3601"/>
                        <a:pt x="617" y="3502"/>
                        <a:pt x="629" y="3304"/>
                      </a:cubicBezTo>
                      <a:lnTo>
                        <a:pt x="629" y="280"/>
                      </a:lnTo>
                      <a:cubicBezTo>
                        <a:pt x="617" y="94"/>
                        <a:pt x="472" y="1"/>
                        <a:pt x="3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6" name="Google Shape;7306;p236"/>
                <p:cNvSpPr/>
                <p:nvPr/>
              </p:nvSpPr>
              <p:spPr>
                <a:xfrm>
                  <a:off x="-387312" y="3310625"/>
                  <a:ext cx="19200" cy="90025"/>
                </a:xfrm>
                <a:custGeom>
                  <a:rect b="b" l="l" r="r" t="t"/>
                  <a:pathLst>
                    <a:path extrusionOk="0" h="3601" w="768">
                      <a:moveTo>
                        <a:pt x="465" y="0"/>
                      </a:moveTo>
                      <a:cubicBezTo>
                        <a:pt x="308" y="0"/>
                        <a:pt x="140" y="99"/>
                        <a:pt x="116" y="297"/>
                      </a:cubicBezTo>
                      <a:cubicBezTo>
                        <a:pt x="23" y="1297"/>
                        <a:pt x="0" y="2298"/>
                        <a:pt x="47" y="3321"/>
                      </a:cubicBezTo>
                      <a:cubicBezTo>
                        <a:pt x="70" y="3507"/>
                        <a:pt x="221" y="3600"/>
                        <a:pt x="369" y="3600"/>
                      </a:cubicBezTo>
                      <a:cubicBezTo>
                        <a:pt x="518" y="3600"/>
                        <a:pt x="663" y="3507"/>
                        <a:pt x="675" y="3321"/>
                      </a:cubicBezTo>
                      <a:cubicBezTo>
                        <a:pt x="628" y="2298"/>
                        <a:pt x="651" y="1297"/>
                        <a:pt x="744" y="297"/>
                      </a:cubicBezTo>
                      <a:cubicBezTo>
                        <a:pt x="768" y="99"/>
                        <a:pt x="622" y="0"/>
                        <a:pt x="4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7" name="Google Shape;7307;p236"/>
                <p:cNvSpPr/>
                <p:nvPr/>
              </p:nvSpPr>
              <p:spPr>
                <a:xfrm>
                  <a:off x="-388362" y="3423525"/>
                  <a:ext cx="21425" cy="56300"/>
                </a:xfrm>
                <a:custGeom>
                  <a:rect b="b" l="l" r="r" t="t"/>
                  <a:pathLst>
                    <a:path extrusionOk="0" h="2252" w="857">
                      <a:moveTo>
                        <a:pt x="355" y="0"/>
                      </a:moveTo>
                      <a:cubicBezTo>
                        <a:pt x="177" y="0"/>
                        <a:pt x="0" y="140"/>
                        <a:pt x="42" y="364"/>
                      </a:cubicBezTo>
                      <a:cubicBezTo>
                        <a:pt x="182" y="876"/>
                        <a:pt x="228" y="1411"/>
                        <a:pt x="158" y="1946"/>
                      </a:cubicBezTo>
                      <a:cubicBezTo>
                        <a:pt x="135" y="2152"/>
                        <a:pt x="276" y="2251"/>
                        <a:pt x="431" y="2251"/>
                      </a:cubicBezTo>
                      <a:cubicBezTo>
                        <a:pt x="590" y="2251"/>
                        <a:pt x="763" y="2146"/>
                        <a:pt x="786" y="1946"/>
                      </a:cubicBezTo>
                      <a:cubicBezTo>
                        <a:pt x="856" y="1364"/>
                        <a:pt x="786" y="759"/>
                        <a:pt x="647" y="201"/>
                      </a:cubicBezTo>
                      <a:cubicBezTo>
                        <a:pt x="591" y="62"/>
                        <a:pt x="473" y="0"/>
                        <a:pt x="3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8" name="Google Shape;7308;p236"/>
                <p:cNvSpPr/>
                <p:nvPr/>
              </p:nvSpPr>
              <p:spPr>
                <a:xfrm>
                  <a:off x="-386162" y="3503575"/>
                  <a:ext cx="19225" cy="15125"/>
                </a:xfrm>
                <a:custGeom>
                  <a:rect b="b" l="l" r="r" t="t"/>
                  <a:pathLst>
                    <a:path extrusionOk="0" h="605" w="769">
                      <a:moveTo>
                        <a:pt x="396" y="0"/>
                      </a:moveTo>
                      <a:cubicBezTo>
                        <a:pt x="1" y="23"/>
                        <a:pt x="1" y="582"/>
                        <a:pt x="396" y="605"/>
                      </a:cubicBezTo>
                      <a:cubicBezTo>
                        <a:pt x="768" y="582"/>
                        <a:pt x="768" y="23"/>
                        <a:pt x="3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9" name="Google Shape;7309;p236"/>
                <p:cNvSpPr/>
                <p:nvPr/>
              </p:nvSpPr>
              <p:spPr>
                <a:xfrm>
                  <a:off x="-386612" y="3543825"/>
                  <a:ext cx="19075" cy="76675"/>
                </a:xfrm>
                <a:custGeom>
                  <a:rect b="b" l="l" r="r" t="t"/>
                  <a:pathLst>
                    <a:path extrusionOk="0" h="3067" w="763">
                      <a:moveTo>
                        <a:pt x="383" y="0"/>
                      </a:moveTo>
                      <a:cubicBezTo>
                        <a:pt x="200" y="0"/>
                        <a:pt x="0" y="154"/>
                        <a:pt x="42" y="391"/>
                      </a:cubicBezTo>
                      <a:cubicBezTo>
                        <a:pt x="112" y="1182"/>
                        <a:pt x="135" y="1996"/>
                        <a:pt x="88" y="2787"/>
                      </a:cubicBezTo>
                      <a:cubicBezTo>
                        <a:pt x="112" y="2973"/>
                        <a:pt x="263" y="3066"/>
                        <a:pt x="411" y="3066"/>
                      </a:cubicBezTo>
                      <a:cubicBezTo>
                        <a:pt x="559" y="3066"/>
                        <a:pt x="705" y="2973"/>
                        <a:pt x="716" y="2787"/>
                      </a:cubicBezTo>
                      <a:cubicBezTo>
                        <a:pt x="763" y="1926"/>
                        <a:pt x="740" y="1065"/>
                        <a:pt x="647" y="228"/>
                      </a:cubicBezTo>
                      <a:cubicBezTo>
                        <a:pt x="619" y="69"/>
                        <a:pt x="505" y="0"/>
                        <a:pt x="3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0" name="Google Shape;7310;p236"/>
                <p:cNvSpPr/>
                <p:nvPr/>
              </p:nvSpPr>
              <p:spPr>
                <a:xfrm>
                  <a:off x="-387912" y="3642575"/>
                  <a:ext cx="19225" cy="15725"/>
                </a:xfrm>
                <a:custGeom>
                  <a:rect b="b" l="l" r="r" t="t"/>
                  <a:pathLst>
                    <a:path extrusionOk="0" h="629" w="769">
                      <a:moveTo>
                        <a:pt x="396" y="0"/>
                      </a:moveTo>
                      <a:cubicBezTo>
                        <a:pt x="1" y="47"/>
                        <a:pt x="1" y="605"/>
                        <a:pt x="396" y="628"/>
                      </a:cubicBezTo>
                      <a:cubicBezTo>
                        <a:pt x="768" y="605"/>
                        <a:pt x="768" y="47"/>
                        <a:pt x="3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1" name="Google Shape;7311;p236"/>
                <p:cNvSpPr/>
                <p:nvPr/>
              </p:nvSpPr>
              <p:spPr>
                <a:xfrm>
                  <a:off x="-384987" y="2536375"/>
                  <a:ext cx="20950" cy="16300"/>
                </a:xfrm>
                <a:custGeom>
                  <a:rect b="b" l="l" r="r" t="t"/>
                  <a:pathLst>
                    <a:path extrusionOk="0" h="652" w="838">
                      <a:moveTo>
                        <a:pt x="419" y="0"/>
                      </a:moveTo>
                      <a:cubicBezTo>
                        <a:pt x="0" y="0"/>
                        <a:pt x="0" y="652"/>
                        <a:pt x="419" y="652"/>
                      </a:cubicBezTo>
                      <a:cubicBezTo>
                        <a:pt x="838" y="652"/>
                        <a:pt x="838"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2" name="Google Shape;7312;p236"/>
                <p:cNvSpPr/>
                <p:nvPr/>
              </p:nvSpPr>
              <p:spPr>
                <a:xfrm>
                  <a:off x="-386862" y="2439100"/>
                  <a:ext cx="20500" cy="80550"/>
                </a:xfrm>
                <a:custGeom>
                  <a:rect b="b" l="l" r="r" t="t"/>
                  <a:pathLst>
                    <a:path extrusionOk="0" h="3222" w="820">
                      <a:moveTo>
                        <a:pt x="482" y="0"/>
                      </a:moveTo>
                      <a:cubicBezTo>
                        <a:pt x="325" y="0"/>
                        <a:pt x="168" y="111"/>
                        <a:pt x="168" y="332"/>
                      </a:cubicBezTo>
                      <a:cubicBezTo>
                        <a:pt x="191" y="1146"/>
                        <a:pt x="145" y="1984"/>
                        <a:pt x="29" y="2821"/>
                      </a:cubicBezTo>
                      <a:cubicBezTo>
                        <a:pt x="1" y="3059"/>
                        <a:pt x="209" y="3221"/>
                        <a:pt x="394" y="3221"/>
                      </a:cubicBezTo>
                      <a:cubicBezTo>
                        <a:pt x="516" y="3221"/>
                        <a:pt x="629" y="3151"/>
                        <a:pt x="657" y="2984"/>
                      </a:cubicBezTo>
                      <a:cubicBezTo>
                        <a:pt x="773" y="2100"/>
                        <a:pt x="820" y="1216"/>
                        <a:pt x="796" y="332"/>
                      </a:cubicBezTo>
                      <a:cubicBezTo>
                        <a:pt x="796" y="111"/>
                        <a:pt x="639" y="0"/>
                        <a:pt x="4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3" name="Google Shape;7313;p236"/>
                <p:cNvSpPr/>
                <p:nvPr/>
              </p:nvSpPr>
              <p:spPr>
                <a:xfrm>
                  <a:off x="-385587" y="3715275"/>
                  <a:ext cx="21550" cy="16300"/>
                </a:xfrm>
                <a:custGeom>
                  <a:rect b="b" l="l" r="r" t="t"/>
                  <a:pathLst>
                    <a:path extrusionOk="0" h="652" w="862">
                      <a:moveTo>
                        <a:pt x="443" y="0"/>
                      </a:moveTo>
                      <a:cubicBezTo>
                        <a:pt x="1" y="0"/>
                        <a:pt x="1" y="651"/>
                        <a:pt x="443" y="651"/>
                      </a:cubicBezTo>
                      <a:cubicBezTo>
                        <a:pt x="862" y="651"/>
                        <a:pt x="862" y="0"/>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4" name="Google Shape;7314;p236"/>
                <p:cNvSpPr/>
                <p:nvPr/>
              </p:nvSpPr>
              <p:spPr>
                <a:xfrm>
                  <a:off x="-385587" y="3675725"/>
                  <a:ext cx="21550" cy="16300"/>
                </a:xfrm>
                <a:custGeom>
                  <a:rect b="b" l="l" r="r" t="t"/>
                  <a:pathLst>
                    <a:path extrusionOk="0" h="652" w="862">
                      <a:moveTo>
                        <a:pt x="443" y="0"/>
                      </a:moveTo>
                      <a:cubicBezTo>
                        <a:pt x="1" y="0"/>
                        <a:pt x="1" y="652"/>
                        <a:pt x="443" y="652"/>
                      </a:cubicBezTo>
                      <a:cubicBezTo>
                        <a:pt x="862" y="652"/>
                        <a:pt x="862" y="0"/>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5" name="Google Shape;7315;p236"/>
                <p:cNvSpPr/>
                <p:nvPr/>
              </p:nvSpPr>
              <p:spPr>
                <a:xfrm>
                  <a:off x="-439662" y="3503275"/>
                  <a:ext cx="16300" cy="42325"/>
                </a:xfrm>
                <a:custGeom>
                  <a:rect b="b" l="l" r="r" t="t"/>
                  <a:pathLst>
                    <a:path extrusionOk="0" h="1693" w="652">
                      <a:moveTo>
                        <a:pt x="326" y="0"/>
                      </a:moveTo>
                      <a:cubicBezTo>
                        <a:pt x="163" y="0"/>
                        <a:pt x="0" y="105"/>
                        <a:pt x="0" y="314"/>
                      </a:cubicBezTo>
                      <a:lnTo>
                        <a:pt x="0" y="1361"/>
                      </a:lnTo>
                      <a:cubicBezTo>
                        <a:pt x="0" y="1582"/>
                        <a:pt x="163" y="1693"/>
                        <a:pt x="326" y="1693"/>
                      </a:cubicBezTo>
                      <a:cubicBezTo>
                        <a:pt x="489" y="1693"/>
                        <a:pt x="652" y="1582"/>
                        <a:pt x="652" y="1361"/>
                      </a:cubicBezTo>
                      <a:lnTo>
                        <a:pt x="652" y="314"/>
                      </a:lnTo>
                      <a:cubicBezTo>
                        <a:pt x="652" y="105"/>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6" name="Google Shape;7316;p236"/>
                <p:cNvSpPr/>
                <p:nvPr/>
              </p:nvSpPr>
              <p:spPr>
                <a:xfrm>
                  <a:off x="-437912" y="3383475"/>
                  <a:ext cx="16300" cy="80275"/>
                </a:xfrm>
                <a:custGeom>
                  <a:rect b="b" l="l" r="r" t="t"/>
                  <a:pathLst>
                    <a:path extrusionOk="0" h="3211" w="652">
                      <a:moveTo>
                        <a:pt x="326" y="0"/>
                      </a:moveTo>
                      <a:cubicBezTo>
                        <a:pt x="163" y="0"/>
                        <a:pt x="0" y="105"/>
                        <a:pt x="0" y="314"/>
                      </a:cubicBezTo>
                      <a:lnTo>
                        <a:pt x="0" y="2896"/>
                      </a:lnTo>
                      <a:cubicBezTo>
                        <a:pt x="0" y="3106"/>
                        <a:pt x="163" y="3210"/>
                        <a:pt x="326" y="3210"/>
                      </a:cubicBezTo>
                      <a:cubicBezTo>
                        <a:pt x="489" y="3210"/>
                        <a:pt x="651" y="3106"/>
                        <a:pt x="651" y="2896"/>
                      </a:cubicBezTo>
                      <a:lnTo>
                        <a:pt x="651" y="314"/>
                      </a:lnTo>
                      <a:cubicBezTo>
                        <a:pt x="651" y="105"/>
                        <a:pt x="489" y="0"/>
                        <a:pt x="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7" name="Google Shape;7317;p236"/>
                <p:cNvSpPr/>
                <p:nvPr/>
              </p:nvSpPr>
              <p:spPr>
                <a:xfrm>
                  <a:off x="-439662" y="3296800"/>
                  <a:ext cx="16300" cy="41900"/>
                </a:xfrm>
                <a:custGeom>
                  <a:rect b="b" l="l" r="r" t="t"/>
                  <a:pathLst>
                    <a:path extrusionOk="0" h="1676" w="652">
                      <a:moveTo>
                        <a:pt x="326" y="1"/>
                      </a:moveTo>
                      <a:cubicBezTo>
                        <a:pt x="163" y="1"/>
                        <a:pt x="0" y="105"/>
                        <a:pt x="0" y="315"/>
                      </a:cubicBezTo>
                      <a:lnTo>
                        <a:pt x="0" y="1362"/>
                      </a:lnTo>
                      <a:cubicBezTo>
                        <a:pt x="0" y="1571"/>
                        <a:pt x="163" y="1676"/>
                        <a:pt x="326" y="1676"/>
                      </a:cubicBezTo>
                      <a:cubicBezTo>
                        <a:pt x="489" y="1676"/>
                        <a:pt x="652" y="1571"/>
                        <a:pt x="652" y="1362"/>
                      </a:cubicBezTo>
                      <a:lnTo>
                        <a:pt x="652" y="315"/>
                      </a:lnTo>
                      <a:cubicBezTo>
                        <a:pt x="652" y="105"/>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8" name="Google Shape;7318;p236"/>
                <p:cNvSpPr/>
                <p:nvPr/>
              </p:nvSpPr>
              <p:spPr>
                <a:xfrm>
                  <a:off x="-437912" y="3206075"/>
                  <a:ext cx="16300" cy="54125"/>
                </a:xfrm>
                <a:custGeom>
                  <a:rect b="b" l="l" r="r" t="t"/>
                  <a:pathLst>
                    <a:path extrusionOk="0" h="2165" w="652">
                      <a:moveTo>
                        <a:pt x="326" y="1"/>
                      </a:moveTo>
                      <a:cubicBezTo>
                        <a:pt x="163" y="1"/>
                        <a:pt x="0" y="105"/>
                        <a:pt x="0" y="315"/>
                      </a:cubicBezTo>
                      <a:lnTo>
                        <a:pt x="0" y="1850"/>
                      </a:lnTo>
                      <a:cubicBezTo>
                        <a:pt x="0" y="2059"/>
                        <a:pt x="163" y="2164"/>
                        <a:pt x="326" y="2164"/>
                      </a:cubicBezTo>
                      <a:cubicBezTo>
                        <a:pt x="489" y="2164"/>
                        <a:pt x="651" y="2059"/>
                        <a:pt x="651" y="1850"/>
                      </a:cubicBezTo>
                      <a:lnTo>
                        <a:pt x="651" y="315"/>
                      </a:lnTo>
                      <a:cubicBezTo>
                        <a:pt x="651" y="105"/>
                        <a:pt x="489" y="1"/>
                        <a:pt x="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9" name="Google Shape;7319;p236"/>
                <p:cNvSpPr/>
                <p:nvPr/>
              </p:nvSpPr>
              <p:spPr>
                <a:xfrm>
                  <a:off x="-437912" y="3101975"/>
                  <a:ext cx="18325" cy="79850"/>
                </a:xfrm>
                <a:custGeom>
                  <a:rect b="b" l="l" r="r" t="t"/>
                  <a:pathLst>
                    <a:path extrusionOk="0" h="3194" w="733">
                      <a:moveTo>
                        <a:pt x="314" y="0"/>
                      </a:moveTo>
                      <a:cubicBezTo>
                        <a:pt x="157" y="0"/>
                        <a:pt x="0" y="105"/>
                        <a:pt x="0" y="314"/>
                      </a:cubicBezTo>
                      <a:cubicBezTo>
                        <a:pt x="0" y="1198"/>
                        <a:pt x="0" y="2036"/>
                        <a:pt x="70" y="2897"/>
                      </a:cubicBezTo>
                      <a:cubicBezTo>
                        <a:pt x="93" y="3094"/>
                        <a:pt x="262" y="3193"/>
                        <a:pt x="422" y="3193"/>
                      </a:cubicBezTo>
                      <a:cubicBezTo>
                        <a:pt x="582" y="3193"/>
                        <a:pt x="733" y="3094"/>
                        <a:pt x="721" y="2897"/>
                      </a:cubicBezTo>
                      <a:cubicBezTo>
                        <a:pt x="651" y="2036"/>
                        <a:pt x="628" y="1175"/>
                        <a:pt x="628" y="314"/>
                      </a:cubicBezTo>
                      <a:cubicBezTo>
                        <a:pt x="628" y="105"/>
                        <a:pt x="471" y="0"/>
                        <a:pt x="3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0" name="Google Shape;7320;p236"/>
                <p:cNvSpPr/>
                <p:nvPr/>
              </p:nvSpPr>
              <p:spPr>
                <a:xfrm>
                  <a:off x="-437912" y="3032350"/>
                  <a:ext cx="20250" cy="50450"/>
                </a:xfrm>
                <a:custGeom>
                  <a:rect b="b" l="l" r="r" t="t"/>
                  <a:pathLst>
                    <a:path extrusionOk="0" h="2018" w="810">
                      <a:moveTo>
                        <a:pt x="424" y="0"/>
                      </a:moveTo>
                      <a:cubicBezTo>
                        <a:pt x="303" y="0"/>
                        <a:pt x="191" y="71"/>
                        <a:pt x="163" y="238"/>
                      </a:cubicBezTo>
                      <a:cubicBezTo>
                        <a:pt x="70" y="726"/>
                        <a:pt x="23" y="1215"/>
                        <a:pt x="0" y="1704"/>
                      </a:cubicBezTo>
                      <a:cubicBezTo>
                        <a:pt x="0" y="1913"/>
                        <a:pt x="163" y="2018"/>
                        <a:pt x="326" y="2018"/>
                      </a:cubicBezTo>
                      <a:cubicBezTo>
                        <a:pt x="489" y="2018"/>
                        <a:pt x="651" y="1913"/>
                        <a:pt x="651" y="1704"/>
                      </a:cubicBezTo>
                      <a:cubicBezTo>
                        <a:pt x="651" y="1262"/>
                        <a:pt x="698" y="843"/>
                        <a:pt x="768" y="401"/>
                      </a:cubicBezTo>
                      <a:cubicBezTo>
                        <a:pt x="810" y="163"/>
                        <a:pt x="607" y="0"/>
                        <a:pt x="42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1" name="Google Shape;7321;p236"/>
                <p:cNvSpPr/>
                <p:nvPr/>
              </p:nvSpPr>
              <p:spPr>
                <a:xfrm>
                  <a:off x="-435587" y="2943475"/>
                  <a:ext cx="15725" cy="57625"/>
                </a:xfrm>
                <a:custGeom>
                  <a:rect b="b" l="l" r="r" t="t"/>
                  <a:pathLst>
                    <a:path extrusionOk="0" h="2305" w="629">
                      <a:moveTo>
                        <a:pt x="305" y="1"/>
                      </a:moveTo>
                      <a:cubicBezTo>
                        <a:pt x="157" y="1"/>
                        <a:pt x="12" y="94"/>
                        <a:pt x="0" y="280"/>
                      </a:cubicBezTo>
                      <a:lnTo>
                        <a:pt x="0" y="2025"/>
                      </a:lnTo>
                      <a:cubicBezTo>
                        <a:pt x="12" y="2211"/>
                        <a:pt x="157" y="2304"/>
                        <a:pt x="305" y="2304"/>
                      </a:cubicBezTo>
                      <a:cubicBezTo>
                        <a:pt x="454" y="2304"/>
                        <a:pt x="605" y="2211"/>
                        <a:pt x="628" y="2025"/>
                      </a:cubicBezTo>
                      <a:lnTo>
                        <a:pt x="628" y="280"/>
                      </a:lnTo>
                      <a:cubicBezTo>
                        <a:pt x="605" y="94"/>
                        <a:pt x="454" y="1"/>
                        <a:pt x="30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2" name="Google Shape;7322;p236"/>
                <p:cNvSpPr/>
                <p:nvPr/>
              </p:nvSpPr>
              <p:spPr>
                <a:xfrm>
                  <a:off x="-433862" y="2837625"/>
                  <a:ext cx="15750" cy="89600"/>
                </a:xfrm>
                <a:custGeom>
                  <a:rect b="b" l="l" r="r" t="t"/>
                  <a:pathLst>
                    <a:path extrusionOk="0" h="3584" w="630">
                      <a:moveTo>
                        <a:pt x="306" y="1"/>
                      </a:moveTo>
                      <a:cubicBezTo>
                        <a:pt x="158" y="1"/>
                        <a:pt x="13" y="94"/>
                        <a:pt x="1" y="280"/>
                      </a:cubicBezTo>
                      <a:lnTo>
                        <a:pt x="1" y="3304"/>
                      </a:lnTo>
                      <a:cubicBezTo>
                        <a:pt x="13" y="3491"/>
                        <a:pt x="158" y="3584"/>
                        <a:pt x="306" y="3584"/>
                      </a:cubicBezTo>
                      <a:cubicBezTo>
                        <a:pt x="455" y="3584"/>
                        <a:pt x="606" y="3491"/>
                        <a:pt x="629" y="3304"/>
                      </a:cubicBezTo>
                      <a:lnTo>
                        <a:pt x="629" y="280"/>
                      </a:lnTo>
                      <a:cubicBezTo>
                        <a:pt x="606" y="94"/>
                        <a:pt x="455" y="1"/>
                        <a:pt x="3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3" name="Google Shape;7323;p236"/>
                <p:cNvSpPr/>
                <p:nvPr/>
              </p:nvSpPr>
              <p:spPr>
                <a:xfrm>
                  <a:off x="-436187" y="2721450"/>
                  <a:ext cx="18650" cy="90475"/>
                </a:xfrm>
                <a:custGeom>
                  <a:rect b="b" l="l" r="r" t="t"/>
                  <a:pathLst>
                    <a:path extrusionOk="0" h="3619" w="746">
                      <a:moveTo>
                        <a:pt x="399" y="1"/>
                      </a:moveTo>
                      <a:cubicBezTo>
                        <a:pt x="251" y="1"/>
                        <a:pt x="106" y="100"/>
                        <a:pt x="94" y="298"/>
                      </a:cubicBezTo>
                      <a:cubicBezTo>
                        <a:pt x="140" y="1298"/>
                        <a:pt x="117" y="2298"/>
                        <a:pt x="24" y="3322"/>
                      </a:cubicBezTo>
                      <a:cubicBezTo>
                        <a:pt x="1" y="3520"/>
                        <a:pt x="146" y="3619"/>
                        <a:pt x="303" y="3619"/>
                      </a:cubicBezTo>
                      <a:cubicBezTo>
                        <a:pt x="460" y="3619"/>
                        <a:pt x="629" y="3520"/>
                        <a:pt x="652" y="3322"/>
                      </a:cubicBezTo>
                      <a:cubicBezTo>
                        <a:pt x="722" y="2298"/>
                        <a:pt x="745" y="1298"/>
                        <a:pt x="722" y="298"/>
                      </a:cubicBezTo>
                      <a:cubicBezTo>
                        <a:pt x="699" y="100"/>
                        <a:pt x="548" y="1"/>
                        <a:pt x="3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4" name="Google Shape;7324;p236"/>
                <p:cNvSpPr/>
                <p:nvPr/>
              </p:nvSpPr>
              <p:spPr>
                <a:xfrm>
                  <a:off x="-437337" y="2642375"/>
                  <a:ext cx="21450" cy="56200"/>
                </a:xfrm>
                <a:custGeom>
                  <a:rect b="b" l="l" r="r" t="t"/>
                  <a:pathLst>
                    <a:path extrusionOk="0" h="2248" w="858">
                      <a:moveTo>
                        <a:pt x="419" y="0"/>
                      </a:moveTo>
                      <a:cubicBezTo>
                        <a:pt x="262" y="0"/>
                        <a:pt x="93" y="99"/>
                        <a:pt x="70" y="297"/>
                      </a:cubicBezTo>
                      <a:cubicBezTo>
                        <a:pt x="0" y="878"/>
                        <a:pt x="47" y="1483"/>
                        <a:pt x="210" y="2065"/>
                      </a:cubicBezTo>
                      <a:cubicBezTo>
                        <a:pt x="264" y="2191"/>
                        <a:pt x="377" y="2247"/>
                        <a:pt x="492" y="2247"/>
                      </a:cubicBezTo>
                      <a:cubicBezTo>
                        <a:pt x="673" y="2247"/>
                        <a:pt x="857" y="2107"/>
                        <a:pt x="815" y="1879"/>
                      </a:cubicBezTo>
                      <a:cubicBezTo>
                        <a:pt x="675" y="1367"/>
                        <a:pt x="628" y="832"/>
                        <a:pt x="698" y="297"/>
                      </a:cubicBezTo>
                      <a:cubicBezTo>
                        <a:pt x="722" y="99"/>
                        <a:pt x="576"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5" name="Google Shape;7325;p236"/>
                <p:cNvSpPr/>
                <p:nvPr/>
              </p:nvSpPr>
              <p:spPr>
                <a:xfrm>
                  <a:off x="-437337" y="2603250"/>
                  <a:ext cx="18625" cy="15725"/>
                </a:xfrm>
                <a:custGeom>
                  <a:rect b="b" l="l" r="r" t="t"/>
                  <a:pathLst>
                    <a:path extrusionOk="0" h="629" w="745">
                      <a:moveTo>
                        <a:pt x="373" y="1"/>
                      </a:moveTo>
                      <a:cubicBezTo>
                        <a:pt x="0" y="24"/>
                        <a:pt x="0" y="582"/>
                        <a:pt x="373" y="629"/>
                      </a:cubicBezTo>
                      <a:cubicBezTo>
                        <a:pt x="745" y="582"/>
                        <a:pt x="745" y="24"/>
                        <a:pt x="3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6" name="Google Shape;7326;p236"/>
                <p:cNvSpPr/>
                <p:nvPr/>
              </p:nvSpPr>
              <p:spPr>
                <a:xfrm>
                  <a:off x="-436762" y="2501025"/>
                  <a:ext cx="19100" cy="77125"/>
                </a:xfrm>
                <a:custGeom>
                  <a:rect b="b" l="l" r="r" t="t"/>
                  <a:pathLst>
                    <a:path extrusionOk="0" h="3085" w="764">
                      <a:moveTo>
                        <a:pt x="352" y="1"/>
                      </a:moveTo>
                      <a:cubicBezTo>
                        <a:pt x="204" y="1"/>
                        <a:pt x="59" y="100"/>
                        <a:pt x="47" y="298"/>
                      </a:cubicBezTo>
                      <a:cubicBezTo>
                        <a:pt x="1" y="1135"/>
                        <a:pt x="24" y="1996"/>
                        <a:pt x="117" y="2857"/>
                      </a:cubicBezTo>
                      <a:cubicBezTo>
                        <a:pt x="145" y="3015"/>
                        <a:pt x="259" y="3084"/>
                        <a:pt x="381" y="3084"/>
                      </a:cubicBezTo>
                      <a:cubicBezTo>
                        <a:pt x="563" y="3084"/>
                        <a:pt x="764" y="2931"/>
                        <a:pt x="722" y="2694"/>
                      </a:cubicBezTo>
                      <a:cubicBezTo>
                        <a:pt x="629" y="1903"/>
                        <a:pt x="629" y="1089"/>
                        <a:pt x="675" y="298"/>
                      </a:cubicBezTo>
                      <a:cubicBezTo>
                        <a:pt x="652" y="100"/>
                        <a:pt x="501" y="1"/>
                        <a:pt x="35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7" name="Google Shape;7327;p236"/>
                <p:cNvSpPr/>
                <p:nvPr/>
              </p:nvSpPr>
              <p:spPr>
                <a:xfrm>
                  <a:off x="-435587" y="2463675"/>
                  <a:ext cx="18625" cy="15725"/>
                </a:xfrm>
                <a:custGeom>
                  <a:rect b="b" l="l" r="r" t="t"/>
                  <a:pathLst>
                    <a:path extrusionOk="0" h="629" w="745">
                      <a:moveTo>
                        <a:pt x="372" y="0"/>
                      </a:moveTo>
                      <a:cubicBezTo>
                        <a:pt x="0" y="47"/>
                        <a:pt x="0" y="582"/>
                        <a:pt x="372" y="628"/>
                      </a:cubicBezTo>
                      <a:cubicBezTo>
                        <a:pt x="745" y="582"/>
                        <a:pt x="745" y="47"/>
                        <a:pt x="3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8" name="Google Shape;7328;p236"/>
                <p:cNvSpPr/>
                <p:nvPr/>
              </p:nvSpPr>
              <p:spPr>
                <a:xfrm>
                  <a:off x="-440237" y="3569275"/>
                  <a:ext cx="20950" cy="16325"/>
                </a:xfrm>
                <a:custGeom>
                  <a:rect b="b" l="l" r="r" t="t"/>
                  <a:pathLst>
                    <a:path extrusionOk="0" h="653" w="838">
                      <a:moveTo>
                        <a:pt x="419" y="1"/>
                      </a:moveTo>
                      <a:cubicBezTo>
                        <a:pt x="0" y="1"/>
                        <a:pt x="0" y="652"/>
                        <a:pt x="419" y="652"/>
                      </a:cubicBezTo>
                      <a:cubicBezTo>
                        <a:pt x="838" y="652"/>
                        <a:pt x="838" y="1"/>
                        <a:pt x="4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9" name="Google Shape;7329;p236"/>
                <p:cNvSpPr/>
                <p:nvPr/>
              </p:nvSpPr>
              <p:spPr>
                <a:xfrm>
                  <a:off x="-437912" y="3602600"/>
                  <a:ext cx="20500" cy="80400"/>
                </a:xfrm>
                <a:custGeom>
                  <a:rect b="b" l="l" r="r" t="t"/>
                  <a:pathLst>
                    <a:path extrusionOk="0" h="3216" w="820">
                      <a:moveTo>
                        <a:pt x="425" y="1"/>
                      </a:moveTo>
                      <a:cubicBezTo>
                        <a:pt x="303" y="1"/>
                        <a:pt x="191" y="70"/>
                        <a:pt x="163" y="227"/>
                      </a:cubicBezTo>
                      <a:cubicBezTo>
                        <a:pt x="47" y="1111"/>
                        <a:pt x="0" y="1995"/>
                        <a:pt x="0" y="2902"/>
                      </a:cubicBezTo>
                      <a:cubicBezTo>
                        <a:pt x="0" y="3111"/>
                        <a:pt x="163" y="3216"/>
                        <a:pt x="326" y="3216"/>
                      </a:cubicBezTo>
                      <a:cubicBezTo>
                        <a:pt x="489" y="3216"/>
                        <a:pt x="651" y="3111"/>
                        <a:pt x="651" y="2902"/>
                      </a:cubicBezTo>
                      <a:cubicBezTo>
                        <a:pt x="628" y="2064"/>
                        <a:pt x="675" y="1227"/>
                        <a:pt x="791" y="413"/>
                      </a:cubicBezTo>
                      <a:cubicBezTo>
                        <a:pt x="819" y="160"/>
                        <a:pt x="610" y="1"/>
                        <a:pt x="4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0" name="Google Shape;7330;p236"/>
                <p:cNvSpPr/>
                <p:nvPr/>
              </p:nvSpPr>
              <p:spPr>
                <a:xfrm>
                  <a:off x="-440237" y="2430525"/>
                  <a:ext cx="20950" cy="15725"/>
                </a:xfrm>
                <a:custGeom>
                  <a:rect b="b" l="l" r="r" t="t"/>
                  <a:pathLst>
                    <a:path extrusionOk="0" h="629" w="838">
                      <a:moveTo>
                        <a:pt x="419" y="0"/>
                      </a:moveTo>
                      <a:cubicBezTo>
                        <a:pt x="0" y="0"/>
                        <a:pt x="0" y="628"/>
                        <a:pt x="419" y="628"/>
                      </a:cubicBezTo>
                      <a:cubicBezTo>
                        <a:pt x="838" y="628"/>
                        <a:pt x="838" y="0"/>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1" name="Google Shape;7331;p236"/>
                <p:cNvSpPr/>
                <p:nvPr/>
              </p:nvSpPr>
              <p:spPr>
                <a:xfrm>
                  <a:off x="335713" y="3115350"/>
                  <a:ext cx="20275" cy="92325"/>
                </a:xfrm>
                <a:custGeom>
                  <a:rect b="b" l="l" r="r" t="t"/>
                  <a:pathLst>
                    <a:path extrusionOk="0" h="3693" w="811">
                      <a:moveTo>
                        <a:pt x="429" y="0"/>
                      </a:moveTo>
                      <a:cubicBezTo>
                        <a:pt x="275" y="0"/>
                        <a:pt x="124" y="105"/>
                        <a:pt x="112" y="314"/>
                      </a:cubicBezTo>
                      <a:cubicBezTo>
                        <a:pt x="159" y="1292"/>
                        <a:pt x="136" y="2292"/>
                        <a:pt x="43" y="3292"/>
                      </a:cubicBezTo>
                      <a:cubicBezTo>
                        <a:pt x="1" y="3530"/>
                        <a:pt x="220" y="3693"/>
                        <a:pt x="411" y="3693"/>
                      </a:cubicBezTo>
                      <a:cubicBezTo>
                        <a:pt x="538" y="3693"/>
                        <a:pt x="652" y="3622"/>
                        <a:pt x="671" y="3455"/>
                      </a:cubicBezTo>
                      <a:cubicBezTo>
                        <a:pt x="764" y="2408"/>
                        <a:pt x="810" y="1361"/>
                        <a:pt x="764" y="314"/>
                      </a:cubicBezTo>
                      <a:cubicBezTo>
                        <a:pt x="740" y="105"/>
                        <a:pt x="583" y="0"/>
                        <a:pt x="4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2" name="Google Shape;7332;p236"/>
                <p:cNvSpPr/>
                <p:nvPr/>
              </p:nvSpPr>
              <p:spPr>
                <a:xfrm>
                  <a:off x="335013" y="3035100"/>
                  <a:ext cx="22600" cy="57875"/>
                </a:xfrm>
                <a:custGeom>
                  <a:rect b="b" l="l" r="r" t="t"/>
                  <a:pathLst>
                    <a:path extrusionOk="0" h="2315" w="904">
                      <a:moveTo>
                        <a:pt x="417" y="0"/>
                      </a:moveTo>
                      <a:cubicBezTo>
                        <a:pt x="251" y="0"/>
                        <a:pt x="71" y="105"/>
                        <a:pt x="47" y="314"/>
                      </a:cubicBezTo>
                      <a:cubicBezTo>
                        <a:pt x="1" y="919"/>
                        <a:pt x="47" y="1524"/>
                        <a:pt x="210" y="2105"/>
                      </a:cubicBezTo>
                      <a:cubicBezTo>
                        <a:pt x="265" y="2251"/>
                        <a:pt x="387" y="2315"/>
                        <a:pt x="511" y="2315"/>
                      </a:cubicBezTo>
                      <a:cubicBezTo>
                        <a:pt x="705" y="2315"/>
                        <a:pt x="904" y="2160"/>
                        <a:pt x="862" y="1919"/>
                      </a:cubicBezTo>
                      <a:cubicBezTo>
                        <a:pt x="699" y="1407"/>
                        <a:pt x="652" y="849"/>
                        <a:pt x="699" y="314"/>
                      </a:cubicBezTo>
                      <a:cubicBezTo>
                        <a:pt x="734" y="105"/>
                        <a:pt x="582" y="0"/>
                        <a:pt x="4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3" name="Google Shape;7333;p236"/>
                <p:cNvSpPr/>
                <p:nvPr/>
              </p:nvSpPr>
              <p:spPr>
                <a:xfrm>
                  <a:off x="334438" y="2995250"/>
                  <a:ext cx="19800" cy="16900"/>
                </a:xfrm>
                <a:custGeom>
                  <a:rect b="b" l="l" r="r" t="t"/>
                  <a:pathLst>
                    <a:path extrusionOk="0" h="676" w="792">
                      <a:moveTo>
                        <a:pt x="396" y="0"/>
                      </a:moveTo>
                      <a:cubicBezTo>
                        <a:pt x="0" y="47"/>
                        <a:pt x="0" y="629"/>
                        <a:pt x="396" y="675"/>
                      </a:cubicBezTo>
                      <a:cubicBezTo>
                        <a:pt x="791" y="629"/>
                        <a:pt x="791" y="47"/>
                        <a:pt x="3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4" name="Google Shape;7334;p236"/>
                <p:cNvSpPr/>
                <p:nvPr/>
              </p:nvSpPr>
              <p:spPr>
                <a:xfrm>
                  <a:off x="335013" y="2892025"/>
                  <a:ext cx="20275" cy="78950"/>
                </a:xfrm>
                <a:custGeom>
                  <a:rect b="b" l="l" r="r" t="t"/>
                  <a:pathLst>
                    <a:path extrusionOk="0" h="3158" w="811">
                      <a:moveTo>
                        <a:pt x="382" y="0"/>
                      </a:moveTo>
                      <a:cubicBezTo>
                        <a:pt x="228" y="0"/>
                        <a:pt x="71" y="105"/>
                        <a:pt x="47" y="314"/>
                      </a:cubicBezTo>
                      <a:cubicBezTo>
                        <a:pt x="1" y="1175"/>
                        <a:pt x="24" y="2059"/>
                        <a:pt x="140" y="2920"/>
                      </a:cubicBezTo>
                      <a:cubicBezTo>
                        <a:pt x="168" y="3086"/>
                        <a:pt x="284" y="3157"/>
                        <a:pt x="410" y="3157"/>
                      </a:cubicBezTo>
                      <a:cubicBezTo>
                        <a:pt x="599" y="3157"/>
                        <a:pt x="810" y="2995"/>
                        <a:pt x="768" y="2757"/>
                      </a:cubicBezTo>
                      <a:lnTo>
                        <a:pt x="768" y="2734"/>
                      </a:lnTo>
                      <a:cubicBezTo>
                        <a:pt x="675" y="1919"/>
                        <a:pt x="652" y="1105"/>
                        <a:pt x="699" y="314"/>
                      </a:cubicBezTo>
                      <a:cubicBezTo>
                        <a:pt x="687" y="105"/>
                        <a:pt x="536" y="0"/>
                        <a:pt x="3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5" name="Google Shape;7335;p236"/>
                <p:cNvSpPr/>
                <p:nvPr/>
              </p:nvSpPr>
              <p:spPr>
                <a:xfrm>
                  <a:off x="336763" y="2853925"/>
                  <a:ext cx="19800" cy="16300"/>
                </a:xfrm>
                <a:custGeom>
                  <a:rect b="b" l="l" r="r" t="t"/>
                  <a:pathLst>
                    <a:path extrusionOk="0" h="652" w="792">
                      <a:moveTo>
                        <a:pt x="396" y="0"/>
                      </a:moveTo>
                      <a:cubicBezTo>
                        <a:pt x="1" y="47"/>
                        <a:pt x="1" y="628"/>
                        <a:pt x="396" y="652"/>
                      </a:cubicBezTo>
                      <a:cubicBezTo>
                        <a:pt x="792" y="628"/>
                        <a:pt x="792" y="47"/>
                        <a:pt x="3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6" name="Google Shape;7336;p236"/>
                <p:cNvSpPr/>
                <p:nvPr/>
              </p:nvSpPr>
              <p:spPr>
                <a:xfrm>
                  <a:off x="-108737" y="3479000"/>
                  <a:ext cx="18050" cy="46825"/>
                </a:xfrm>
                <a:custGeom>
                  <a:rect b="b" l="l" r="r" t="t"/>
                  <a:pathLst>
                    <a:path extrusionOk="0" h="1873" w="722">
                      <a:moveTo>
                        <a:pt x="361" y="0"/>
                      </a:moveTo>
                      <a:cubicBezTo>
                        <a:pt x="192" y="0"/>
                        <a:pt x="24" y="111"/>
                        <a:pt x="0" y="332"/>
                      </a:cubicBezTo>
                      <a:lnTo>
                        <a:pt x="0" y="1541"/>
                      </a:lnTo>
                      <a:cubicBezTo>
                        <a:pt x="24" y="1762"/>
                        <a:pt x="192" y="1873"/>
                        <a:pt x="361" y="1873"/>
                      </a:cubicBezTo>
                      <a:cubicBezTo>
                        <a:pt x="530" y="1873"/>
                        <a:pt x="698" y="1762"/>
                        <a:pt x="722" y="1541"/>
                      </a:cubicBezTo>
                      <a:lnTo>
                        <a:pt x="722" y="332"/>
                      </a:lnTo>
                      <a:cubicBezTo>
                        <a:pt x="698" y="111"/>
                        <a:pt x="530" y="0"/>
                        <a:pt x="3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7" name="Google Shape;7337;p236"/>
                <p:cNvSpPr/>
                <p:nvPr/>
              </p:nvSpPr>
              <p:spPr>
                <a:xfrm>
                  <a:off x="-106412" y="3340000"/>
                  <a:ext cx="17475" cy="91025"/>
                </a:xfrm>
                <a:custGeom>
                  <a:rect b="b" l="l" r="r" t="t"/>
                  <a:pathLst>
                    <a:path extrusionOk="0" h="3641" w="699">
                      <a:moveTo>
                        <a:pt x="349" y="0"/>
                      </a:moveTo>
                      <a:cubicBezTo>
                        <a:pt x="181" y="0"/>
                        <a:pt x="12" y="111"/>
                        <a:pt x="0" y="332"/>
                      </a:cubicBezTo>
                      <a:lnTo>
                        <a:pt x="0" y="3309"/>
                      </a:lnTo>
                      <a:cubicBezTo>
                        <a:pt x="12" y="3530"/>
                        <a:pt x="181" y="3641"/>
                        <a:pt x="349" y="3641"/>
                      </a:cubicBezTo>
                      <a:cubicBezTo>
                        <a:pt x="518" y="3641"/>
                        <a:pt x="687" y="3530"/>
                        <a:pt x="698" y="3309"/>
                      </a:cubicBezTo>
                      <a:lnTo>
                        <a:pt x="698" y="332"/>
                      </a:lnTo>
                      <a:cubicBezTo>
                        <a:pt x="687" y="111"/>
                        <a:pt x="518" y="0"/>
                        <a:pt x="3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8" name="Google Shape;7338;p236"/>
                <p:cNvSpPr/>
                <p:nvPr/>
              </p:nvSpPr>
              <p:spPr>
                <a:xfrm>
                  <a:off x="-108737" y="3238800"/>
                  <a:ext cx="18050" cy="46825"/>
                </a:xfrm>
                <a:custGeom>
                  <a:rect b="b" l="l" r="r" t="t"/>
                  <a:pathLst>
                    <a:path extrusionOk="0" h="1873" w="722">
                      <a:moveTo>
                        <a:pt x="361" y="0"/>
                      </a:moveTo>
                      <a:cubicBezTo>
                        <a:pt x="192" y="0"/>
                        <a:pt x="24" y="111"/>
                        <a:pt x="0" y="332"/>
                      </a:cubicBezTo>
                      <a:lnTo>
                        <a:pt x="0" y="1541"/>
                      </a:lnTo>
                      <a:cubicBezTo>
                        <a:pt x="24" y="1762"/>
                        <a:pt x="192" y="1873"/>
                        <a:pt x="361" y="1873"/>
                      </a:cubicBezTo>
                      <a:cubicBezTo>
                        <a:pt x="530" y="1873"/>
                        <a:pt x="698" y="1762"/>
                        <a:pt x="722" y="1541"/>
                      </a:cubicBezTo>
                      <a:lnTo>
                        <a:pt x="722" y="332"/>
                      </a:lnTo>
                      <a:cubicBezTo>
                        <a:pt x="698" y="111"/>
                        <a:pt x="530" y="0"/>
                        <a:pt x="3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9" name="Google Shape;7339;p236"/>
                <p:cNvSpPr/>
                <p:nvPr/>
              </p:nvSpPr>
              <p:spPr>
                <a:xfrm>
                  <a:off x="-106412" y="3133525"/>
                  <a:ext cx="17475" cy="60950"/>
                </a:xfrm>
                <a:custGeom>
                  <a:rect b="b" l="l" r="r" t="t"/>
                  <a:pathLst>
                    <a:path extrusionOk="0" h="2438" w="699">
                      <a:moveTo>
                        <a:pt x="349" y="0"/>
                      </a:moveTo>
                      <a:cubicBezTo>
                        <a:pt x="181" y="0"/>
                        <a:pt x="12" y="111"/>
                        <a:pt x="0" y="332"/>
                      </a:cubicBezTo>
                      <a:lnTo>
                        <a:pt x="0" y="2123"/>
                      </a:lnTo>
                      <a:cubicBezTo>
                        <a:pt x="12" y="2333"/>
                        <a:pt x="181" y="2437"/>
                        <a:pt x="349" y="2437"/>
                      </a:cubicBezTo>
                      <a:cubicBezTo>
                        <a:pt x="518" y="2437"/>
                        <a:pt x="687" y="2333"/>
                        <a:pt x="698" y="2123"/>
                      </a:cubicBezTo>
                      <a:lnTo>
                        <a:pt x="698" y="332"/>
                      </a:lnTo>
                      <a:cubicBezTo>
                        <a:pt x="687" y="111"/>
                        <a:pt x="518" y="0"/>
                        <a:pt x="3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0" name="Google Shape;7340;p236"/>
                <p:cNvSpPr/>
                <p:nvPr/>
              </p:nvSpPr>
              <p:spPr>
                <a:xfrm>
                  <a:off x="-106412" y="3012975"/>
                  <a:ext cx="20100" cy="91200"/>
                </a:xfrm>
                <a:custGeom>
                  <a:rect b="b" l="l" r="r" t="t"/>
                  <a:pathLst>
                    <a:path extrusionOk="0" h="3648" w="804">
                      <a:moveTo>
                        <a:pt x="341" y="1"/>
                      </a:moveTo>
                      <a:cubicBezTo>
                        <a:pt x="175" y="1"/>
                        <a:pt x="12" y="106"/>
                        <a:pt x="0" y="315"/>
                      </a:cubicBezTo>
                      <a:cubicBezTo>
                        <a:pt x="0" y="1315"/>
                        <a:pt x="0" y="2316"/>
                        <a:pt x="70" y="3316"/>
                      </a:cubicBezTo>
                      <a:cubicBezTo>
                        <a:pt x="82" y="3537"/>
                        <a:pt x="268" y="3648"/>
                        <a:pt x="448" y="3648"/>
                      </a:cubicBezTo>
                      <a:cubicBezTo>
                        <a:pt x="629" y="3648"/>
                        <a:pt x="803" y="3537"/>
                        <a:pt x="791" y="3316"/>
                      </a:cubicBezTo>
                      <a:cubicBezTo>
                        <a:pt x="698" y="2316"/>
                        <a:pt x="698" y="1315"/>
                        <a:pt x="698" y="315"/>
                      </a:cubicBezTo>
                      <a:cubicBezTo>
                        <a:pt x="675" y="106"/>
                        <a:pt x="506" y="1"/>
                        <a:pt x="3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1" name="Google Shape;7341;p236"/>
                <p:cNvSpPr/>
                <p:nvPr/>
              </p:nvSpPr>
              <p:spPr>
                <a:xfrm>
                  <a:off x="-106412" y="2931350"/>
                  <a:ext cx="22000" cy="57675"/>
                </a:xfrm>
                <a:custGeom>
                  <a:rect b="b" l="l" r="r" t="t"/>
                  <a:pathLst>
                    <a:path extrusionOk="0" h="2307" w="880">
                      <a:moveTo>
                        <a:pt x="450" y="1"/>
                      </a:moveTo>
                      <a:cubicBezTo>
                        <a:pt x="315" y="1"/>
                        <a:pt x="191" y="77"/>
                        <a:pt x="163" y="253"/>
                      </a:cubicBezTo>
                      <a:cubicBezTo>
                        <a:pt x="70" y="835"/>
                        <a:pt x="0" y="1393"/>
                        <a:pt x="0" y="1975"/>
                      </a:cubicBezTo>
                      <a:cubicBezTo>
                        <a:pt x="12" y="2196"/>
                        <a:pt x="181" y="2306"/>
                        <a:pt x="349" y="2306"/>
                      </a:cubicBezTo>
                      <a:cubicBezTo>
                        <a:pt x="518" y="2306"/>
                        <a:pt x="687" y="2196"/>
                        <a:pt x="698" y="1975"/>
                      </a:cubicBezTo>
                      <a:cubicBezTo>
                        <a:pt x="722" y="1463"/>
                        <a:pt x="768" y="951"/>
                        <a:pt x="838" y="439"/>
                      </a:cubicBezTo>
                      <a:cubicBezTo>
                        <a:pt x="880" y="174"/>
                        <a:pt x="653" y="1"/>
                        <a:pt x="4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2" name="Google Shape;7342;p236"/>
                <p:cNvSpPr/>
                <p:nvPr/>
              </p:nvSpPr>
              <p:spPr>
                <a:xfrm>
                  <a:off x="-104662" y="2821200"/>
                  <a:ext cx="18050" cy="68525"/>
                </a:xfrm>
                <a:custGeom>
                  <a:rect b="b" l="l" r="r" t="t"/>
                  <a:pathLst>
                    <a:path extrusionOk="0" h="2741" w="722">
                      <a:moveTo>
                        <a:pt x="361" y="1"/>
                      </a:moveTo>
                      <a:cubicBezTo>
                        <a:pt x="192" y="1"/>
                        <a:pt x="24" y="111"/>
                        <a:pt x="0" y="332"/>
                      </a:cubicBezTo>
                      <a:lnTo>
                        <a:pt x="0" y="2426"/>
                      </a:lnTo>
                      <a:cubicBezTo>
                        <a:pt x="24" y="2635"/>
                        <a:pt x="192" y="2740"/>
                        <a:pt x="361" y="2740"/>
                      </a:cubicBezTo>
                      <a:cubicBezTo>
                        <a:pt x="530" y="2740"/>
                        <a:pt x="698" y="2635"/>
                        <a:pt x="721" y="2426"/>
                      </a:cubicBezTo>
                      <a:lnTo>
                        <a:pt x="721" y="332"/>
                      </a:lnTo>
                      <a:cubicBezTo>
                        <a:pt x="698" y="111"/>
                        <a:pt x="530" y="1"/>
                        <a:pt x="3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3" name="Google Shape;7343;p236"/>
                <p:cNvSpPr/>
                <p:nvPr/>
              </p:nvSpPr>
              <p:spPr>
                <a:xfrm>
                  <a:off x="-102912" y="2693825"/>
                  <a:ext cx="18050" cy="107350"/>
                </a:xfrm>
                <a:custGeom>
                  <a:rect b="b" l="l" r="r" t="t"/>
                  <a:pathLst>
                    <a:path extrusionOk="0" h="4294" w="722">
                      <a:moveTo>
                        <a:pt x="361" y="1"/>
                      </a:moveTo>
                      <a:cubicBezTo>
                        <a:pt x="192" y="1"/>
                        <a:pt x="23" y="111"/>
                        <a:pt x="0" y="332"/>
                      </a:cubicBezTo>
                      <a:lnTo>
                        <a:pt x="0" y="3962"/>
                      </a:lnTo>
                      <a:cubicBezTo>
                        <a:pt x="23" y="4183"/>
                        <a:pt x="192" y="4293"/>
                        <a:pt x="361" y="4293"/>
                      </a:cubicBezTo>
                      <a:cubicBezTo>
                        <a:pt x="529" y="4293"/>
                        <a:pt x="698" y="4183"/>
                        <a:pt x="721" y="3962"/>
                      </a:cubicBezTo>
                      <a:lnTo>
                        <a:pt x="721" y="332"/>
                      </a:lnTo>
                      <a:cubicBezTo>
                        <a:pt x="698" y="111"/>
                        <a:pt x="529" y="1"/>
                        <a:pt x="3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4" name="Google Shape;7344;p236"/>
                <p:cNvSpPr/>
                <p:nvPr/>
              </p:nvSpPr>
              <p:spPr>
                <a:xfrm>
                  <a:off x="-105262" y="2554825"/>
                  <a:ext cx="21550" cy="107350"/>
                </a:xfrm>
                <a:custGeom>
                  <a:rect b="b" l="l" r="r" t="t"/>
                  <a:pathLst>
                    <a:path extrusionOk="0" h="4294" w="862">
                      <a:moveTo>
                        <a:pt x="455" y="1"/>
                      </a:moveTo>
                      <a:cubicBezTo>
                        <a:pt x="286" y="1"/>
                        <a:pt x="117" y="111"/>
                        <a:pt x="94" y="332"/>
                      </a:cubicBezTo>
                      <a:cubicBezTo>
                        <a:pt x="141" y="1542"/>
                        <a:pt x="117" y="2752"/>
                        <a:pt x="24" y="3962"/>
                      </a:cubicBezTo>
                      <a:cubicBezTo>
                        <a:pt x="1" y="4183"/>
                        <a:pt x="164" y="4293"/>
                        <a:pt x="341" y="4293"/>
                      </a:cubicBezTo>
                      <a:cubicBezTo>
                        <a:pt x="519" y="4293"/>
                        <a:pt x="711" y="4183"/>
                        <a:pt x="745" y="3962"/>
                      </a:cubicBezTo>
                      <a:cubicBezTo>
                        <a:pt x="838" y="2752"/>
                        <a:pt x="862" y="1542"/>
                        <a:pt x="815" y="332"/>
                      </a:cubicBezTo>
                      <a:cubicBezTo>
                        <a:pt x="792" y="111"/>
                        <a:pt x="623" y="1"/>
                        <a:pt x="4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5" name="Google Shape;7345;p236"/>
                <p:cNvSpPr/>
                <p:nvPr/>
              </p:nvSpPr>
              <p:spPr>
                <a:xfrm>
                  <a:off x="-106412" y="2459450"/>
                  <a:ext cx="24675" cy="67550"/>
                </a:xfrm>
                <a:custGeom>
                  <a:rect b="b" l="l" r="r" t="t"/>
                  <a:pathLst>
                    <a:path extrusionOk="0" h="2702" w="987">
                      <a:moveTo>
                        <a:pt x="466" y="1"/>
                      </a:moveTo>
                      <a:cubicBezTo>
                        <a:pt x="285" y="1"/>
                        <a:pt x="94" y="111"/>
                        <a:pt x="70" y="332"/>
                      </a:cubicBezTo>
                      <a:cubicBezTo>
                        <a:pt x="0" y="1053"/>
                        <a:pt x="70" y="1751"/>
                        <a:pt x="233" y="2449"/>
                      </a:cubicBezTo>
                      <a:cubicBezTo>
                        <a:pt x="280" y="2626"/>
                        <a:pt x="415" y="2702"/>
                        <a:pt x="555" y="2702"/>
                      </a:cubicBezTo>
                      <a:cubicBezTo>
                        <a:pt x="766" y="2702"/>
                        <a:pt x="987" y="2529"/>
                        <a:pt x="931" y="2263"/>
                      </a:cubicBezTo>
                      <a:cubicBezTo>
                        <a:pt x="768" y="1635"/>
                        <a:pt x="722" y="984"/>
                        <a:pt x="791" y="332"/>
                      </a:cubicBezTo>
                      <a:cubicBezTo>
                        <a:pt x="815" y="111"/>
                        <a:pt x="646" y="1"/>
                        <a:pt x="4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6" name="Google Shape;7346;p236"/>
                <p:cNvSpPr/>
                <p:nvPr/>
              </p:nvSpPr>
              <p:spPr>
                <a:xfrm>
                  <a:off x="-106412" y="2412500"/>
                  <a:ext cx="21550" cy="18050"/>
                </a:xfrm>
                <a:custGeom>
                  <a:rect b="b" l="l" r="r" t="t"/>
                  <a:pathLst>
                    <a:path extrusionOk="0" h="722" w="862">
                      <a:moveTo>
                        <a:pt x="419" y="0"/>
                      </a:moveTo>
                      <a:cubicBezTo>
                        <a:pt x="0" y="47"/>
                        <a:pt x="0" y="675"/>
                        <a:pt x="419" y="721"/>
                      </a:cubicBezTo>
                      <a:cubicBezTo>
                        <a:pt x="861" y="675"/>
                        <a:pt x="861" y="47"/>
                        <a:pt x="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7" name="Google Shape;7347;p236"/>
                <p:cNvSpPr/>
                <p:nvPr/>
              </p:nvSpPr>
              <p:spPr>
                <a:xfrm>
                  <a:off x="-108737" y="3554750"/>
                  <a:ext cx="22125" cy="18050"/>
                </a:xfrm>
                <a:custGeom>
                  <a:rect b="b" l="l" r="r" t="t"/>
                  <a:pathLst>
                    <a:path extrusionOk="0" h="722" w="885">
                      <a:moveTo>
                        <a:pt x="442" y="0"/>
                      </a:moveTo>
                      <a:cubicBezTo>
                        <a:pt x="0" y="47"/>
                        <a:pt x="0" y="675"/>
                        <a:pt x="442" y="721"/>
                      </a:cubicBezTo>
                      <a:cubicBezTo>
                        <a:pt x="884" y="675"/>
                        <a:pt x="884" y="47"/>
                        <a:pt x="4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8" name="Google Shape;7348;p236"/>
                <p:cNvSpPr/>
                <p:nvPr/>
              </p:nvSpPr>
              <p:spPr>
                <a:xfrm>
                  <a:off x="-106987" y="3593550"/>
                  <a:ext cx="22600" cy="91650"/>
                </a:xfrm>
                <a:custGeom>
                  <a:rect b="b" l="l" r="r" t="t"/>
                  <a:pathLst>
                    <a:path extrusionOk="0" h="3666" w="904">
                      <a:moveTo>
                        <a:pt x="470" y="0"/>
                      </a:moveTo>
                      <a:cubicBezTo>
                        <a:pt x="337" y="0"/>
                        <a:pt x="214" y="78"/>
                        <a:pt x="186" y="263"/>
                      </a:cubicBezTo>
                      <a:cubicBezTo>
                        <a:pt x="47" y="1286"/>
                        <a:pt x="0" y="2310"/>
                        <a:pt x="23" y="3334"/>
                      </a:cubicBezTo>
                      <a:cubicBezTo>
                        <a:pt x="35" y="3555"/>
                        <a:pt x="198" y="3665"/>
                        <a:pt x="364" y="3665"/>
                      </a:cubicBezTo>
                      <a:cubicBezTo>
                        <a:pt x="529" y="3665"/>
                        <a:pt x="698" y="3555"/>
                        <a:pt x="721" y="3334"/>
                      </a:cubicBezTo>
                      <a:cubicBezTo>
                        <a:pt x="698" y="2380"/>
                        <a:pt x="745" y="1403"/>
                        <a:pt x="861" y="449"/>
                      </a:cubicBezTo>
                      <a:cubicBezTo>
                        <a:pt x="903" y="182"/>
                        <a:pt x="674" y="0"/>
                        <a:pt x="4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9" name="Google Shape;7349;p236"/>
                <p:cNvSpPr/>
                <p:nvPr/>
              </p:nvSpPr>
              <p:spPr>
                <a:xfrm>
                  <a:off x="-108737" y="3704225"/>
                  <a:ext cx="22125" cy="18050"/>
                </a:xfrm>
                <a:custGeom>
                  <a:rect b="b" l="l" r="r" t="t"/>
                  <a:pathLst>
                    <a:path extrusionOk="0" h="722" w="885">
                      <a:moveTo>
                        <a:pt x="442" y="0"/>
                      </a:moveTo>
                      <a:cubicBezTo>
                        <a:pt x="0" y="47"/>
                        <a:pt x="0" y="675"/>
                        <a:pt x="442" y="721"/>
                      </a:cubicBezTo>
                      <a:cubicBezTo>
                        <a:pt x="884" y="675"/>
                        <a:pt x="884" y="47"/>
                        <a:pt x="4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0" name="Google Shape;7350;p236"/>
                <p:cNvSpPr/>
                <p:nvPr/>
              </p:nvSpPr>
              <p:spPr>
                <a:xfrm>
                  <a:off x="-51737" y="2473125"/>
                  <a:ext cx="18625" cy="51500"/>
                </a:xfrm>
                <a:custGeom>
                  <a:rect b="b" l="l" r="r" t="t"/>
                  <a:pathLst>
                    <a:path extrusionOk="0" h="2060" w="745">
                      <a:moveTo>
                        <a:pt x="372" y="0"/>
                      </a:moveTo>
                      <a:cubicBezTo>
                        <a:pt x="186" y="0"/>
                        <a:pt x="0" y="122"/>
                        <a:pt x="0" y="367"/>
                      </a:cubicBezTo>
                      <a:lnTo>
                        <a:pt x="0" y="1693"/>
                      </a:lnTo>
                      <a:cubicBezTo>
                        <a:pt x="0" y="1937"/>
                        <a:pt x="186" y="2059"/>
                        <a:pt x="372" y="2059"/>
                      </a:cubicBezTo>
                      <a:cubicBezTo>
                        <a:pt x="559" y="2059"/>
                        <a:pt x="745" y="1937"/>
                        <a:pt x="745" y="1693"/>
                      </a:cubicBezTo>
                      <a:lnTo>
                        <a:pt x="745" y="367"/>
                      </a:lnTo>
                      <a:cubicBezTo>
                        <a:pt x="745" y="122"/>
                        <a:pt x="559" y="0"/>
                        <a:pt x="3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1" name="Google Shape;7351;p236"/>
                <p:cNvSpPr/>
                <p:nvPr/>
              </p:nvSpPr>
              <p:spPr>
                <a:xfrm>
                  <a:off x="-53487" y="2576650"/>
                  <a:ext cx="18625" cy="99775"/>
                </a:xfrm>
                <a:custGeom>
                  <a:rect b="b" l="l" r="r" t="t"/>
                  <a:pathLst>
                    <a:path extrusionOk="0" h="3991" w="745">
                      <a:moveTo>
                        <a:pt x="373" y="0"/>
                      </a:moveTo>
                      <a:cubicBezTo>
                        <a:pt x="187" y="0"/>
                        <a:pt x="0" y="122"/>
                        <a:pt x="0" y="367"/>
                      </a:cubicBezTo>
                      <a:lnTo>
                        <a:pt x="0" y="3624"/>
                      </a:lnTo>
                      <a:cubicBezTo>
                        <a:pt x="0" y="3868"/>
                        <a:pt x="187" y="3990"/>
                        <a:pt x="373" y="3990"/>
                      </a:cubicBezTo>
                      <a:cubicBezTo>
                        <a:pt x="559" y="3990"/>
                        <a:pt x="745" y="3868"/>
                        <a:pt x="745" y="3624"/>
                      </a:cubicBezTo>
                      <a:lnTo>
                        <a:pt x="745" y="367"/>
                      </a:lnTo>
                      <a:cubicBezTo>
                        <a:pt x="745" y="122"/>
                        <a:pt x="559" y="0"/>
                        <a:pt x="3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2" name="Google Shape;7352;p236"/>
                <p:cNvSpPr/>
                <p:nvPr/>
              </p:nvSpPr>
              <p:spPr>
                <a:xfrm>
                  <a:off x="-51737" y="2734975"/>
                  <a:ext cx="18625" cy="51800"/>
                </a:xfrm>
                <a:custGeom>
                  <a:rect b="b" l="l" r="r" t="t"/>
                  <a:pathLst>
                    <a:path extrusionOk="0" h="2072" w="745">
                      <a:moveTo>
                        <a:pt x="372" y="1"/>
                      </a:moveTo>
                      <a:cubicBezTo>
                        <a:pt x="186" y="1"/>
                        <a:pt x="0" y="129"/>
                        <a:pt x="0" y="385"/>
                      </a:cubicBezTo>
                      <a:lnTo>
                        <a:pt x="0" y="1687"/>
                      </a:lnTo>
                      <a:cubicBezTo>
                        <a:pt x="0" y="1943"/>
                        <a:pt x="186" y="2071"/>
                        <a:pt x="372" y="2071"/>
                      </a:cubicBezTo>
                      <a:cubicBezTo>
                        <a:pt x="559" y="2071"/>
                        <a:pt x="745" y="1943"/>
                        <a:pt x="745" y="1687"/>
                      </a:cubicBezTo>
                      <a:lnTo>
                        <a:pt x="745" y="385"/>
                      </a:lnTo>
                      <a:cubicBezTo>
                        <a:pt x="745" y="129"/>
                        <a:pt x="559" y="1"/>
                        <a:pt x="3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3" name="Google Shape;7353;p236"/>
                <p:cNvSpPr/>
                <p:nvPr/>
              </p:nvSpPr>
              <p:spPr>
                <a:xfrm>
                  <a:off x="-53487" y="2834300"/>
                  <a:ext cx="18625" cy="67050"/>
                </a:xfrm>
                <a:custGeom>
                  <a:rect b="b" l="l" r="r" t="t"/>
                  <a:pathLst>
                    <a:path extrusionOk="0" h="2682" w="745">
                      <a:moveTo>
                        <a:pt x="373" y="0"/>
                      </a:moveTo>
                      <a:cubicBezTo>
                        <a:pt x="187" y="0"/>
                        <a:pt x="0" y="122"/>
                        <a:pt x="0" y="367"/>
                      </a:cubicBezTo>
                      <a:lnTo>
                        <a:pt x="0" y="2297"/>
                      </a:lnTo>
                      <a:cubicBezTo>
                        <a:pt x="0" y="2553"/>
                        <a:pt x="187" y="2681"/>
                        <a:pt x="373" y="2681"/>
                      </a:cubicBezTo>
                      <a:cubicBezTo>
                        <a:pt x="559" y="2681"/>
                        <a:pt x="745" y="2553"/>
                        <a:pt x="745" y="2297"/>
                      </a:cubicBezTo>
                      <a:lnTo>
                        <a:pt x="745" y="367"/>
                      </a:lnTo>
                      <a:cubicBezTo>
                        <a:pt x="745" y="122"/>
                        <a:pt x="559" y="0"/>
                        <a:pt x="3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4" name="Google Shape;7354;p236"/>
                <p:cNvSpPr/>
                <p:nvPr/>
              </p:nvSpPr>
              <p:spPr>
                <a:xfrm>
                  <a:off x="-56112" y="2933600"/>
                  <a:ext cx="21250" cy="99925"/>
                </a:xfrm>
                <a:custGeom>
                  <a:rect b="b" l="l" r="r" t="t"/>
                  <a:pathLst>
                    <a:path extrusionOk="0" h="3997" w="850">
                      <a:moveTo>
                        <a:pt x="367" y="0"/>
                      </a:moveTo>
                      <a:cubicBezTo>
                        <a:pt x="181" y="0"/>
                        <a:pt x="1" y="117"/>
                        <a:pt x="12" y="349"/>
                      </a:cubicBezTo>
                      <a:cubicBezTo>
                        <a:pt x="105" y="1443"/>
                        <a:pt x="105" y="2536"/>
                        <a:pt x="105" y="3630"/>
                      </a:cubicBezTo>
                      <a:cubicBezTo>
                        <a:pt x="105" y="3874"/>
                        <a:pt x="292" y="3996"/>
                        <a:pt x="478" y="3996"/>
                      </a:cubicBezTo>
                      <a:cubicBezTo>
                        <a:pt x="664" y="3996"/>
                        <a:pt x="850" y="3874"/>
                        <a:pt x="850" y="3630"/>
                      </a:cubicBezTo>
                      <a:cubicBezTo>
                        <a:pt x="850" y="2536"/>
                        <a:pt x="850" y="1443"/>
                        <a:pt x="757" y="349"/>
                      </a:cubicBezTo>
                      <a:cubicBezTo>
                        <a:pt x="745" y="117"/>
                        <a:pt x="553" y="0"/>
                        <a:pt x="3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5" name="Google Shape;7355;p236"/>
                <p:cNvSpPr/>
                <p:nvPr/>
              </p:nvSpPr>
              <p:spPr>
                <a:xfrm>
                  <a:off x="-58012" y="3058800"/>
                  <a:ext cx="23150" cy="62700"/>
                </a:xfrm>
                <a:custGeom>
                  <a:rect b="b" l="l" r="r" t="t"/>
                  <a:pathLst>
                    <a:path extrusionOk="0" h="2508" w="926">
                      <a:moveTo>
                        <a:pt x="554" y="0"/>
                      </a:moveTo>
                      <a:cubicBezTo>
                        <a:pt x="368" y="0"/>
                        <a:pt x="181" y="122"/>
                        <a:pt x="181" y="366"/>
                      </a:cubicBezTo>
                      <a:cubicBezTo>
                        <a:pt x="158" y="925"/>
                        <a:pt x="112" y="1483"/>
                        <a:pt x="42" y="2041"/>
                      </a:cubicBezTo>
                      <a:cubicBezTo>
                        <a:pt x="0" y="2320"/>
                        <a:pt x="242" y="2507"/>
                        <a:pt x="458" y="2507"/>
                      </a:cubicBezTo>
                      <a:cubicBezTo>
                        <a:pt x="602" y="2507"/>
                        <a:pt x="735" y="2423"/>
                        <a:pt x="763" y="2228"/>
                      </a:cubicBezTo>
                      <a:cubicBezTo>
                        <a:pt x="856" y="1623"/>
                        <a:pt x="903" y="995"/>
                        <a:pt x="926" y="366"/>
                      </a:cubicBezTo>
                      <a:cubicBezTo>
                        <a:pt x="926" y="122"/>
                        <a:pt x="740" y="0"/>
                        <a:pt x="5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6" name="Google Shape;7356;p236"/>
                <p:cNvSpPr/>
                <p:nvPr/>
              </p:nvSpPr>
              <p:spPr>
                <a:xfrm>
                  <a:off x="-55812" y="3166525"/>
                  <a:ext cx="18625" cy="76225"/>
                </a:xfrm>
                <a:custGeom>
                  <a:rect b="b" l="l" r="r" t="t"/>
                  <a:pathLst>
                    <a:path extrusionOk="0" h="3049" w="745">
                      <a:moveTo>
                        <a:pt x="373" y="1"/>
                      </a:moveTo>
                      <a:cubicBezTo>
                        <a:pt x="187" y="1"/>
                        <a:pt x="0" y="129"/>
                        <a:pt x="0" y="384"/>
                      </a:cubicBezTo>
                      <a:lnTo>
                        <a:pt x="0" y="2664"/>
                      </a:lnTo>
                      <a:cubicBezTo>
                        <a:pt x="0" y="2920"/>
                        <a:pt x="187" y="3048"/>
                        <a:pt x="373" y="3048"/>
                      </a:cubicBezTo>
                      <a:cubicBezTo>
                        <a:pt x="559" y="3048"/>
                        <a:pt x="745" y="2920"/>
                        <a:pt x="745" y="2664"/>
                      </a:cubicBezTo>
                      <a:lnTo>
                        <a:pt x="745" y="384"/>
                      </a:lnTo>
                      <a:cubicBezTo>
                        <a:pt x="745" y="129"/>
                        <a:pt x="559" y="1"/>
                        <a:pt x="3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7" name="Google Shape;7357;p236"/>
                <p:cNvSpPr/>
                <p:nvPr/>
              </p:nvSpPr>
              <p:spPr>
                <a:xfrm>
                  <a:off x="-57562" y="3263500"/>
                  <a:ext cx="18650" cy="117800"/>
                </a:xfrm>
                <a:custGeom>
                  <a:rect b="b" l="l" r="r" t="t"/>
                  <a:pathLst>
                    <a:path extrusionOk="0" h="4712" w="746">
                      <a:moveTo>
                        <a:pt x="373" y="1"/>
                      </a:moveTo>
                      <a:cubicBezTo>
                        <a:pt x="187" y="1"/>
                        <a:pt x="1" y="123"/>
                        <a:pt x="1" y="367"/>
                      </a:cubicBezTo>
                      <a:lnTo>
                        <a:pt x="1" y="4345"/>
                      </a:lnTo>
                      <a:cubicBezTo>
                        <a:pt x="1" y="4590"/>
                        <a:pt x="187" y="4712"/>
                        <a:pt x="373" y="4712"/>
                      </a:cubicBezTo>
                      <a:cubicBezTo>
                        <a:pt x="559" y="4712"/>
                        <a:pt x="745" y="4590"/>
                        <a:pt x="745" y="4345"/>
                      </a:cubicBezTo>
                      <a:lnTo>
                        <a:pt x="745" y="367"/>
                      </a:lnTo>
                      <a:cubicBezTo>
                        <a:pt x="745" y="123"/>
                        <a:pt x="559" y="1"/>
                        <a:pt x="3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8" name="Google Shape;7358;p236"/>
                <p:cNvSpPr/>
                <p:nvPr/>
              </p:nvSpPr>
              <p:spPr>
                <a:xfrm>
                  <a:off x="-58712" y="3415900"/>
                  <a:ext cx="22400" cy="117200"/>
                </a:xfrm>
                <a:custGeom>
                  <a:rect b="b" l="l" r="r" t="t"/>
                  <a:pathLst>
                    <a:path extrusionOk="0" h="4688" w="896">
                      <a:moveTo>
                        <a:pt x="541" y="0"/>
                      </a:moveTo>
                      <a:cubicBezTo>
                        <a:pt x="355" y="0"/>
                        <a:pt x="151" y="122"/>
                        <a:pt x="116" y="366"/>
                      </a:cubicBezTo>
                      <a:cubicBezTo>
                        <a:pt x="23" y="1669"/>
                        <a:pt x="0" y="2995"/>
                        <a:pt x="47" y="4321"/>
                      </a:cubicBezTo>
                      <a:cubicBezTo>
                        <a:pt x="47" y="4566"/>
                        <a:pt x="233" y="4688"/>
                        <a:pt x="419" y="4688"/>
                      </a:cubicBezTo>
                      <a:cubicBezTo>
                        <a:pt x="605" y="4688"/>
                        <a:pt x="791" y="4566"/>
                        <a:pt x="791" y="4321"/>
                      </a:cubicBezTo>
                      <a:cubicBezTo>
                        <a:pt x="745" y="2995"/>
                        <a:pt x="768" y="1669"/>
                        <a:pt x="861" y="366"/>
                      </a:cubicBezTo>
                      <a:cubicBezTo>
                        <a:pt x="896" y="122"/>
                        <a:pt x="727" y="0"/>
                        <a:pt x="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9" name="Google Shape;7359;p236"/>
                <p:cNvSpPr/>
                <p:nvPr/>
              </p:nvSpPr>
              <p:spPr>
                <a:xfrm>
                  <a:off x="-60712" y="3563325"/>
                  <a:ext cx="25275" cy="73075"/>
                </a:xfrm>
                <a:custGeom>
                  <a:rect b="b" l="l" r="r" t="t"/>
                  <a:pathLst>
                    <a:path extrusionOk="0" h="2923" w="1011">
                      <a:moveTo>
                        <a:pt x="465" y="1"/>
                      </a:moveTo>
                      <a:cubicBezTo>
                        <a:pt x="244" y="1"/>
                        <a:pt x="0" y="189"/>
                        <a:pt x="57" y="471"/>
                      </a:cubicBezTo>
                      <a:cubicBezTo>
                        <a:pt x="220" y="1146"/>
                        <a:pt x="266" y="1867"/>
                        <a:pt x="196" y="2565"/>
                      </a:cubicBezTo>
                      <a:cubicBezTo>
                        <a:pt x="185" y="2807"/>
                        <a:pt x="361" y="2923"/>
                        <a:pt x="544" y="2923"/>
                      </a:cubicBezTo>
                      <a:cubicBezTo>
                        <a:pt x="733" y="2923"/>
                        <a:pt x="929" y="2801"/>
                        <a:pt x="941" y="2565"/>
                      </a:cubicBezTo>
                      <a:cubicBezTo>
                        <a:pt x="1011" y="1798"/>
                        <a:pt x="964" y="1030"/>
                        <a:pt x="778" y="262"/>
                      </a:cubicBezTo>
                      <a:cubicBezTo>
                        <a:pt x="741" y="79"/>
                        <a:pt x="608" y="1"/>
                        <a:pt x="4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0" name="Google Shape;7360;p236"/>
                <p:cNvSpPr/>
                <p:nvPr/>
              </p:nvSpPr>
              <p:spPr>
                <a:xfrm>
                  <a:off x="-58712" y="3668725"/>
                  <a:ext cx="25025" cy="18650"/>
                </a:xfrm>
                <a:custGeom>
                  <a:rect b="b" l="l" r="r" t="t"/>
                  <a:pathLst>
                    <a:path extrusionOk="0" h="746" w="1001">
                      <a:moveTo>
                        <a:pt x="489" y="1"/>
                      </a:moveTo>
                      <a:cubicBezTo>
                        <a:pt x="0" y="1"/>
                        <a:pt x="0" y="745"/>
                        <a:pt x="489" y="745"/>
                      </a:cubicBezTo>
                      <a:cubicBezTo>
                        <a:pt x="1000" y="745"/>
                        <a:pt x="1000" y="1"/>
                        <a:pt x="4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1" name="Google Shape;7361;p236"/>
                <p:cNvSpPr/>
                <p:nvPr/>
              </p:nvSpPr>
              <p:spPr>
                <a:xfrm>
                  <a:off x="-56987" y="2422375"/>
                  <a:ext cx="25050" cy="18625"/>
                </a:xfrm>
                <a:custGeom>
                  <a:rect b="b" l="l" r="r" t="t"/>
                  <a:pathLst>
                    <a:path extrusionOk="0" h="745" w="1002">
                      <a:moveTo>
                        <a:pt x="513" y="1"/>
                      </a:moveTo>
                      <a:cubicBezTo>
                        <a:pt x="1" y="1"/>
                        <a:pt x="1" y="745"/>
                        <a:pt x="513" y="745"/>
                      </a:cubicBezTo>
                      <a:cubicBezTo>
                        <a:pt x="1001" y="745"/>
                        <a:pt x="1001" y="1"/>
                        <a:pt x="5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2" name="Google Shape;7362;p236"/>
                <p:cNvSpPr/>
                <p:nvPr/>
              </p:nvSpPr>
              <p:spPr>
                <a:xfrm>
                  <a:off x="5838" y="2465700"/>
                  <a:ext cx="19225" cy="54125"/>
                </a:xfrm>
                <a:custGeom>
                  <a:rect b="b" l="l" r="r" t="t"/>
                  <a:pathLst>
                    <a:path extrusionOk="0" h="2165" w="769">
                      <a:moveTo>
                        <a:pt x="384" y="1"/>
                      </a:moveTo>
                      <a:cubicBezTo>
                        <a:pt x="192" y="1"/>
                        <a:pt x="0" y="129"/>
                        <a:pt x="0" y="385"/>
                      </a:cubicBezTo>
                      <a:lnTo>
                        <a:pt x="0" y="408"/>
                      </a:lnTo>
                      <a:lnTo>
                        <a:pt x="0" y="1780"/>
                      </a:lnTo>
                      <a:cubicBezTo>
                        <a:pt x="0" y="2036"/>
                        <a:pt x="192" y="2164"/>
                        <a:pt x="384" y="2164"/>
                      </a:cubicBezTo>
                      <a:cubicBezTo>
                        <a:pt x="576" y="2164"/>
                        <a:pt x="768" y="2036"/>
                        <a:pt x="768" y="1780"/>
                      </a:cubicBezTo>
                      <a:lnTo>
                        <a:pt x="768" y="385"/>
                      </a:lnTo>
                      <a:cubicBezTo>
                        <a:pt x="768" y="129"/>
                        <a:pt x="576" y="1"/>
                        <a:pt x="3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3" name="Google Shape;7363;p236"/>
                <p:cNvSpPr/>
                <p:nvPr/>
              </p:nvSpPr>
              <p:spPr>
                <a:xfrm>
                  <a:off x="4088" y="2575050"/>
                  <a:ext cx="18650" cy="105300"/>
                </a:xfrm>
                <a:custGeom>
                  <a:rect b="b" l="l" r="r" t="t"/>
                  <a:pathLst>
                    <a:path extrusionOk="0" h="4212" w="746">
                      <a:moveTo>
                        <a:pt x="373" y="0"/>
                      </a:moveTo>
                      <a:cubicBezTo>
                        <a:pt x="187" y="0"/>
                        <a:pt x="1" y="128"/>
                        <a:pt x="1" y="384"/>
                      </a:cubicBezTo>
                      <a:lnTo>
                        <a:pt x="1" y="3827"/>
                      </a:lnTo>
                      <a:cubicBezTo>
                        <a:pt x="1" y="4083"/>
                        <a:pt x="187" y="4211"/>
                        <a:pt x="373" y="4211"/>
                      </a:cubicBezTo>
                      <a:cubicBezTo>
                        <a:pt x="559" y="4211"/>
                        <a:pt x="745" y="4083"/>
                        <a:pt x="745" y="3827"/>
                      </a:cubicBezTo>
                      <a:lnTo>
                        <a:pt x="745" y="384"/>
                      </a:lnTo>
                      <a:cubicBezTo>
                        <a:pt x="745" y="128"/>
                        <a:pt x="559" y="0"/>
                        <a:pt x="3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4" name="Google Shape;7364;p236"/>
                <p:cNvSpPr/>
                <p:nvPr/>
              </p:nvSpPr>
              <p:spPr>
                <a:xfrm>
                  <a:off x="5838" y="2741975"/>
                  <a:ext cx="19225" cy="54100"/>
                </a:xfrm>
                <a:custGeom>
                  <a:rect b="b" l="l" r="r" t="t"/>
                  <a:pathLst>
                    <a:path extrusionOk="0" h="2164" w="769">
                      <a:moveTo>
                        <a:pt x="384" y="0"/>
                      </a:moveTo>
                      <a:cubicBezTo>
                        <a:pt x="192" y="0"/>
                        <a:pt x="0" y="128"/>
                        <a:pt x="0" y="384"/>
                      </a:cubicBezTo>
                      <a:lnTo>
                        <a:pt x="0" y="407"/>
                      </a:lnTo>
                      <a:lnTo>
                        <a:pt x="0" y="1780"/>
                      </a:lnTo>
                      <a:cubicBezTo>
                        <a:pt x="0" y="2036"/>
                        <a:pt x="192" y="2164"/>
                        <a:pt x="384" y="2164"/>
                      </a:cubicBezTo>
                      <a:cubicBezTo>
                        <a:pt x="576" y="2164"/>
                        <a:pt x="768" y="2036"/>
                        <a:pt x="768" y="1780"/>
                      </a:cubicBezTo>
                      <a:lnTo>
                        <a:pt x="768" y="384"/>
                      </a:lnTo>
                      <a:cubicBezTo>
                        <a:pt x="768" y="128"/>
                        <a:pt x="576" y="0"/>
                        <a:pt x="3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5" name="Google Shape;7365;p236"/>
                <p:cNvSpPr/>
                <p:nvPr/>
              </p:nvSpPr>
              <p:spPr>
                <a:xfrm>
                  <a:off x="4088" y="2846650"/>
                  <a:ext cx="18650" cy="70400"/>
                </a:xfrm>
                <a:custGeom>
                  <a:rect b="b" l="l" r="r" t="t"/>
                  <a:pathLst>
                    <a:path extrusionOk="0" h="2816" w="746">
                      <a:moveTo>
                        <a:pt x="373" y="1"/>
                      </a:moveTo>
                      <a:cubicBezTo>
                        <a:pt x="187" y="1"/>
                        <a:pt x="1" y="128"/>
                        <a:pt x="1" y="384"/>
                      </a:cubicBezTo>
                      <a:lnTo>
                        <a:pt x="1" y="2432"/>
                      </a:lnTo>
                      <a:cubicBezTo>
                        <a:pt x="1" y="2687"/>
                        <a:pt x="187" y="2815"/>
                        <a:pt x="373" y="2815"/>
                      </a:cubicBezTo>
                      <a:cubicBezTo>
                        <a:pt x="559" y="2815"/>
                        <a:pt x="745" y="2687"/>
                        <a:pt x="745" y="2432"/>
                      </a:cubicBezTo>
                      <a:lnTo>
                        <a:pt x="745" y="384"/>
                      </a:lnTo>
                      <a:cubicBezTo>
                        <a:pt x="745" y="128"/>
                        <a:pt x="559" y="1"/>
                        <a:pt x="3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6" name="Google Shape;7366;p236"/>
                <p:cNvSpPr/>
                <p:nvPr/>
              </p:nvSpPr>
              <p:spPr>
                <a:xfrm>
                  <a:off x="1463" y="2951775"/>
                  <a:ext cx="21850" cy="104850"/>
                </a:xfrm>
                <a:custGeom>
                  <a:rect b="b" l="l" r="r" t="t"/>
                  <a:pathLst>
                    <a:path extrusionOk="0" h="4194" w="874">
                      <a:moveTo>
                        <a:pt x="379" y="0"/>
                      </a:moveTo>
                      <a:cubicBezTo>
                        <a:pt x="187" y="0"/>
                        <a:pt x="1" y="123"/>
                        <a:pt x="13" y="367"/>
                      </a:cubicBezTo>
                      <a:cubicBezTo>
                        <a:pt x="82" y="1507"/>
                        <a:pt x="106" y="2647"/>
                        <a:pt x="106" y="3810"/>
                      </a:cubicBezTo>
                      <a:cubicBezTo>
                        <a:pt x="106" y="4066"/>
                        <a:pt x="298" y="4194"/>
                        <a:pt x="489" y="4194"/>
                      </a:cubicBezTo>
                      <a:cubicBezTo>
                        <a:pt x="681" y="4194"/>
                        <a:pt x="873" y="4066"/>
                        <a:pt x="873" y="3810"/>
                      </a:cubicBezTo>
                      <a:cubicBezTo>
                        <a:pt x="873" y="2647"/>
                        <a:pt x="873" y="1507"/>
                        <a:pt x="780" y="367"/>
                      </a:cubicBezTo>
                      <a:cubicBezTo>
                        <a:pt x="769" y="123"/>
                        <a:pt x="571" y="0"/>
                        <a:pt x="3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7" name="Google Shape;7367;p236"/>
                <p:cNvSpPr/>
                <p:nvPr/>
              </p:nvSpPr>
              <p:spPr>
                <a:xfrm>
                  <a:off x="-687" y="3083350"/>
                  <a:ext cx="23425" cy="65425"/>
                </a:xfrm>
                <a:custGeom>
                  <a:rect b="b" l="l" r="r" t="t"/>
                  <a:pathLst>
                    <a:path extrusionOk="0" h="2617" w="937">
                      <a:moveTo>
                        <a:pt x="552" y="1"/>
                      </a:moveTo>
                      <a:cubicBezTo>
                        <a:pt x="360" y="1"/>
                        <a:pt x="168" y="129"/>
                        <a:pt x="168" y="385"/>
                      </a:cubicBezTo>
                      <a:lnTo>
                        <a:pt x="192" y="385"/>
                      </a:lnTo>
                      <a:cubicBezTo>
                        <a:pt x="168" y="966"/>
                        <a:pt x="122" y="1548"/>
                        <a:pt x="29" y="2130"/>
                      </a:cubicBezTo>
                      <a:cubicBezTo>
                        <a:pt x="1" y="2424"/>
                        <a:pt x="251" y="2617"/>
                        <a:pt x="470" y="2617"/>
                      </a:cubicBezTo>
                      <a:cubicBezTo>
                        <a:pt x="615" y="2617"/>
                        <a:pt x="745" y="2533"/>
                        <a:pt x="773" y="2339"/>
                      </a:cubicBezTo>
                      <a:cubicBezTo>
                        <a:pt x="866" y="1688"/>
                        <a:pt x="936" y="1036"/>
                        <a:pt x="936" y="385"/>
                      </a:cubicBezTo>
                      <a:cubicBezTo>
                        <a:pt x="936" y="129"/>
                        <a:pt x="744" y="1"/>
                        <a:pt x="55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8" name="Google Shape;7368;p236"/>
                <p:cNvSpPr/>
                <p:nvPr/>
              </p:nvSpPr>
              <p:spPr>
                <a:xfrm>
                  <a:off x="1763" y="3197350"/>
                  <a:ext cx="19225" cy="79275"/>
                </a:xfrm>
                <a:custGeom>
                  <a:rect b="b" l="l" r="r" t="t"/>
                  <a:pathLst>
                    <a:path extrusionOk="0" h="3171" w="769">
                      <a:moveTo>
                        <a:pt x="384" y="1"/>
                      </a:moveTo>
                      <a:cubicBezTo>
                        <a:pt x="192" y="1"/>
                        <a:pt x="1" y="129"/>
                        <a:pt x="1" y="384"/>
                      </a:cubicBezTo>
                      <a:lnTo>
                        <a:pt x="1" y="2804"/>
                      </a:lnTo>
                      <a:cubicBezTo>
                        <a:pt x="1" y="3048"/>
                        <a:pt x="192" y="3170"/>
                        <a:pt x="384" y="3170"/>
                      </a:cubicBezTo>
                      <a:cubicBezTo>
                        <a:pt x="576" y="3170"/>
                        <a:pt x="768" y="3048"/>
                        <a:pt x="768" y="2804"/>
                      </a:cubicBezTo>
                      <a:lnTo>
                        <a:pt x="768" y="384"/>
                      </a:lnTo>
                      <a:cubicBezTo>
                        <a:pt x="768" y="129"/>
                        <a:pt x="576" y="1"/>
                        <a:pt x="3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9" name="Google Shape;7369;p236"/>
                <p:cNvSpPr/>
                <p:nvPr/>
              </p:nvSpPr>
              <p:spPr>
                <a:xfrm>
                  <a:off x="13" y="3299125"/>
                  <a:ext cx="19225" cy="123900"/>
                </a:xfrm>
                <a:custGeom>
                  <a:rect b="b" l="l" r="r" t="t"/>
                  <a:pathLst>
                    <a:path extrusionOk="0" h="4956" w="769">
                      <a:moveTo>
                        <a:pt x="385" y="1"/>
                      </a:moveTo>
                      <a:cubicBezTo>
                        <a:pt x="193" y="1"/>
                        <a:pt x="1" y="129"/>
                        <a:pt x="1" y="385"/>
                      </a:cubicBezTo>
                      <a:lnTo>
                        <a:pt x="1" y="4572"/>
                      </a:lnTo>
                      <a:cubicBezTo>
                        <a:pt x="1" y="4828"/>
                        <a:pt x="193" y="4956"/>
                        <a:pt x="385" y="4956"/>
                      </a:cubicBezTo>
                      <a:cubicBezTo>
                        <a:pt x="577" y="4956"/>
                        <a:pt x="768" y="4828"/>
                        <a:pt x="768" y="4572"/>
                      </a:cubicBezTo>
                      <a:lnTo>
                        <a:pt x="768" y="385"/>
                      </a:lnTo>
                      <a:cubicBezTo>
                        <a:pt x="768" y="129"/>
                        <a:pt x="577" y="1"/>
                        <a:pt x="38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0" name="Google Shape;7370;p236"/>
                <p:cNvSpPr/>
                <p:nvPr/>
              </p:nvSpPr>
              <p:spPr>
                <a:xfrm>
                  <a:off x="-1137" y="3460100"/>
                  <a:ext cx="22700" cy="122875"/>
                </a:xfrm>
                <a:custGeom>
                  <a:rect b="b" l="l" r="r" t="t"/>
                  <a:pathLst>
                    <a:path extrusionOk="0" h="4915" w="908">
                      <a:moveTo>
                        <a:pt x="535" y="0"/>
                      </a:moveTo>
                      <a:cubicBezTo>
                        <a:pt x="343" y="0"/>
                        <a:pt x="140" y="122"/>
                        <a:pt x="117" y="366"/>
                      </a:cubicBezTo>
                      <a:cubicBezTo>
                        <a:pt x="23" y="1762"/>
                        <a:pt x="0" y="3135"/>
                        <a:pt x="47" y="4531"/>
                      </a:cubicBezTo>
                      <a:cubicBezTo>
                        <a:pt x="47" y="4787"/>
                        <a:pt x="239" y="4915"/>
                        <a:pt x="431" y="4915"/>
                      </a:cubicBezTo>
                      <a:cubicBezTo>
                        <a:pt x="623" y="4915"/>
                        <a:pt x="814" y="4787"/>
                        <a:pt x="814" y="4531"/>
                      </a:cubicBezTo>
                      <a:cubicBezTo>
                        <a:pt x="768" y="3135"/>
                        <a:pt x="791" y="1762"/>
                        <a:pt x="884" y="366"/>
                      </a:cubicBezTo>
                      <a:cubicBezTo>
                        <a:pt x="908" y="122"/>
                        <a:pt x="727" y="0"/>
                        <a:pt x="5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1" name="Google Shape;7371;p236"/>
                <p:cNvSpPr/>
                <p:nvPr/>
              </p:nvSpPr>
              <p:spPr>
                <a:xfrm>
                  <a:off x="-3112" y="3615100"/>
                  <a:ext cx="25850" cy="76775"/>
                </a:xfrm>
                <a:custGeom>
                  <a:rect b="b" l="l" r="r" t="t"/>
                  <a:pathLst>
                    <a:path extrusionOk="0" h="3071" w="1034">
                      <a:moveTo>
                        <a:pt x="466" y="0"/>
                      </a:moveTo>
                      <a:cubicBezTo>
                        <a:pt x="242" y="0"/>
                        <a:pt x="1" y="189"/>
                        <a:pt x="56" y="494"/>
                      </a:cubicBezTo>
                      <a:cubicBezTo>
                        <a:pt x="219" y="1215"/>
                        <a:pt x="265" y="1960"/>
                        <a:pt x="196" y="2704"/>
                      </a:cubicBezTo>
                      <a:cubicBezTo>
                        <a:pt x="172" y="2949"/>
                        <a:pt x="353" y="3071"/>
                        <a:pt x="545" y="3071"/>
                      </a:cubicBezTo>
                      <a:cubicBezTo>
                        <a:pt x="736" y="3071"/>
                        <a:pt x="940" y="2949"/>
                        <a:pt x="963" y="2704"/>
                      </a:cubicBezTo>
                      <a:cubicBezTo>
                        <a:pt x="1033" y="1890"/>
                        <a:pt x="963" y="1076"/>
                        <a:pt x="800" y="285"/>
                      </a:cubicBezTo>
                      <a:cubicBezTo>
                        <a:pt x="763" y="87"/>
                        <a:pt x="619"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2" name="Google Shape;7372;p236"/>
                <p:cNvSpPr/>
                <p:nvPr/>
              </p:nvSpPr>
              <p:spPr>
                <a:xfrm>
                  <a:off x="66313" y="2763775"/>
                  <a:ext cx="17475" cy="46550"/>
                </a:xfrm>
                <a:custGeom>
                  <a:rect b="b" l="l" r="r" t="t"/>
                  <a:pathLst>
                    <a:path extrusionOk="0" h="1862" w="699">
                      <a:moveTo>
                        <a:pt x="350" y="0"/>
                      </a:moveTo>
                      <a:cubicBezTo>
                        <a:pt x="175" y="0"/>
                        <a:pt x="1" y="117"/>
                        <a:pt x="1" y="349"/>
                      </a:cubicBezTo>
                      <a:lnTo>
                        <a:pt x="1" y="1513"/>
                      </a:lnTo>
                      <a:cubicBezTo>
                        <a:pt x="1" y="1745"/>
                        <a:pt x="175" y="1862"/>
                        <a:pt x="350" y="1862"/>
                      </a:cubicBezTo>
                      <a:cubicBezTo>
                        <a:pt x="524" y="1862"/>
                        <a:pt x="699" y="1745"/>
                        <a:pt x="699" y="1513"/>
                      </a:cubicBezTo>
                      <a:lnTo>
                        <a:pt x="699" y="349"/>
                      </a:lnTo>
                      <a:cubicBezTo>
                        <a:pt x="699" y="117"/>
                        <a:pt x="524" y="0"/>
                        <a:pt x="3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3" name="Google Shape;7373;p236"/>
                <p:cNvSpPr/>
                <p:nvPr/>
              </p:nvSpPr>
              <p:spPr>
                <a:xfrm>
                  <a:off x="68363" y="2630000"/>
                  <a:ext cx="17750" cy="89025"/>
                </a:xfrm>
                <a:custGeom>
                  <a:rect b="b" l="l" r="r" t="t"/>
                  <a:pathLst>
                    <a:path extrusionOk="0" h="3561" w="710">
                      <a:moveTo>
                        <a:pt x="343" y="1"/>
                      </a:moveTo>
                      <a:cubicBezTo>
                        <a:pt x="169" y="1"/>
                        <a:pt x="0" y="117"/>
                        <a:pt x="12" y="350"/>
                      </a:cubicBezTo>
                      <a:lnTo>
                        <a:pt x="12" y="3211"/>
                      </a:lnTo>
                      <a:cubicBezTo>
                        <a:pt x="12" y="3444"/>
                        <a:pt x="186" y="3560"/>
                        <a:pt x="361" y="3560"/>
                      </a:cubicBezTo>
                      <a:cubicBezTo>
                        <a:pt x="535" y="3560"/>
                        <a:pt x="710" y="3444"/>
                        <a:pt x="710" y="3211"/>
                      </a:cubicBezTo>
                      <a:lnTo>
                        <a:pt x="710" y="350"/>
                      </a:lnTo>
                      <a:cubicBezTo>
                        <a:pt x="698" y="117"/>
                        <a:pt x="518" y="1"/>
                        <a:pt x="34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4" name="Google Shape;7374;p236"/>
                <p:cNvSpPr/>
                <p:nvPr/>
              </p:nvSpPr>
              <p:spPr>
                <a:xfrm>
                  <a:off x="66313" y="2532875"/>
                  <a:ext cx="17475" cy="46550"/>
                </a:xfrm>
                <a:custGeom>
                  <a:rect b="b" l="l" r="r" t="t"/>
                  <a:pathLst>
                    <a:path extrusionOk="0" h="1862" w="699">
                      <a:moveTo>
                        <a:pt x="350" y="1"/>
                      </a:moveTo>
                      <a:cubicBezTo>
                        <a:pt x="175" y="1"/>
                        <a:pt x="1" y="117"/>
                        <a:pt x="1" y="350"/>
                      </a:cubicBezTo>
                      <a:lnTo>
                        <a:pt x="1" y="1513"/>
                      </a:lnTo>
                      <a:cubicBezTo>
                        <a:pt x="1" y="1745"/>
                        <a:pt x="175" y="1862"/>
                        <a:pt x="350" y="1862"/>
                      </a:cubicBezTo>
                      <a:cubicBezTo>
                        <a:pt x="524" y="1862"/>
                        <a:pt x="699" y="1745"/>
                        <a:pt x="699" y="1513"/>
                      </a:cubicBezTo>
                      <a:lnTo>
                        <a:pt x="699" y="350"/>
                      </a:lnTo>
                      <a:cubicBezTo>
                        <a:pt x="699" y="117"/>
                        <a:pt x="524" y="1"/>
                        <a:pt x="3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5" name="Google Shape;7375;p236"/>
                <p:cNvSpPr/>
                <p:nvPr/>
              </p:nvSpPr>
              <p:spPr>
                <a:xfrm>
                  <a:off x="70388" y="3577850"/>
                  <a:ext cx="16900" cy="63725"/>
                </a:xfrm>
                <a:custGeom>
                  <a:rect b="b" l="l" r="r" t="t"/>
                  <a:pathLst>
                    <a:path extrusionOk="0" h="2549" w="676">
                      <a:moveTo>
                        <a:pt x="338" y="1"/>
                      </a:moveTo>
                      <a:cubicBezTo>
                        <a:pt x="169" y="1"/>
                        <a:pt x="1" y="111"/>
                        <a:pt x="1" y="332"/>
                      </a:cubicBezTo>
                      <a:lnTo>
                        <a:pt x="1" y="2217"/>
                      </a:lnTo>
                      <a:cubicBezTo>
                        <a:pt x="1" y="2438"/>
                        <a:pt x="169" y="2548"/>
                        <a:pt x="338" y="2548"/>
                      </a:cubicBezTo>
                      <a:cubicBezTo>
                        <a:pt x="507" y="2548"/>
                        <a:pt x="675" y="2438"/>
                        <a:pt x="675" y="2217"/>
                      </a:cubicBezTo>
                      <a:lnTo>
                        <a:pt x="675" y="332"/>
                      </a:lnTo>
                      <a:cubicBezTo>
                        <a:pt x="675" y="111"/>
                        <a:pt x="507" y="1"/>
                        <a:pt x="3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6" name="Google Shape;7376;p236"/>
                <p:cNvSpPr/>
                <p:nvPr/>
              </p:nvSpPr>
              <p:spPr>
                <a:xfrm>
                  <a:off x="72713" y="3463300"/>
                  <a:ext cx="16900" cy="98600"/>
                </a:xfrm>
                <a:custGeom>
                  <a:rect b="b" l="l" r="r" t="t"/>
                  <a:pathLst>
                    <a:path extrusionOk="0" h="3944" w="676">
                      <a:moveTo>
                        <a:pt x="338" y="0"/>
                      </a:moveTo>
                      <a:cubicBezTo>
                        <a:pt x="169" y="0"/>
                        <a:pt x="1" y="111"/>
                        <a:pt x="1" y="332"/>
                      </a:cubicBezTo>
                      <a:lnTo>
                        <a:pt x="1" y="3612"/>
                      </a:lnTo>
                      <a:cubicBezTo>
                        <a:pt x="1" y="3833"/>
                        <a:pt x="169" y="3943"/>
                        <a:pt x="338" y="3943"/>
                      </a:cubicBezTo>
                      <a:cubicBezTo>
                        <a:pt x="507" y="3943"/>
                        <a:pt x="675" y="3833"/>
                        <a:pt x="675" y="3612"/>
                      </a:cubicBezTo>
                      <a:lnTo>
                        <a:pt x="675" y="332"/>
                      </a:lnTo>
                      <a:cubicBezTo>
                        <a:pt x="675" y="111"/>
                        <a:pt x="507" y="0"/>
                        <a:pt x="3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7" name="Google Shape;7377;p236"/>
                <p:cNvSpPr/>
                <p:nvPr/>
              </p:nvSpPr>
              <p:spPr>
                <a:xfrm>
                  <a:off x="69813" y="3337800"/>
                  <a:ext cx="20950" cy="98250"/>
                </a:xfrm>
                <a:custGeom>
                  <a:rect b="b" l="l" r="r" t="t"/>
                  <a:pathLst>
                    <a:path extrusionOk="0" h="3930" w="838">
                      <a:moveTo>
                        <a:pt x="454" y="1"/>
                      </a:moveTo>
                      <a:cubicBezTo>
                        <a:pt x="285" y="1"/>
                        <a:pt x="117" y="117"/>
                        <a:pt x="117" y="350"/>
                      </a:cubicBezTo>
                      <a:cubicBezTo>
                        <a:pt x="163" y="1420"/>
                        <a:pt x="117" y="2513"/>
                        <a:pt x="24" y="3607"/>
                      </a:cubicBezTo>
                      <a:cubicBezTo>
                        <a:pt x="1" y="3825"/>
                        <a:pt x="153" y="3930"/>
                        <a:pt x="319" y="3930"/>
                      </a:cubicBezTo>
                      <a:cubicBezTo>
                        <a:pt x="490" y="3930"/>
                        <a:pt x="675" y="3819"/>
                        <a:pt x="698" y="3607"/>
                      </a:cubicBezTo>
                      <a:cubicBezTo>
                        <a:pt x="791" y="2513"/>
                        <a:pt x="838" y="1420"/>
                        <a:pt x="791" y="350"/>
                      </a:cubicBezTo>
                      <a:cubicBezTo>
                        <a:pt x="791" y="117"/>
                        <a:pt x="623" y="1"/>
                        <a:pt x="4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8" name="Google Shape;7378;p236"/>
                <p:cNvSpPr/>
                <p:nvPr/>
              </p:nvSpPr>
              <p:spPr>
                <a:xfrm>
                  <a:off x="69238" y="3252975"/>
                  <a:ext cx="23850" cy="61850"/>
                </a:xfrm>
                <a:custGeom>
                  <a:rect b="b" l="l" r="r" t="t"/>
                  <a:pathLst>
                    <a:path extrusionOk="0" h="2474" w="954">
                      <a:moveTo>
                        <a:pt x="435" y="0"/>
                      </a:moveTo>
                      <a:cubicBezTo>
                        <a:pt x="261" y="0"/>
                        <a:pt x="70" y="111"/>
                        <a:pt x="47" y="323"/>
                      </a:cubicBezTo>
                      <a:cubicBezTo>
                        <a:pt x="0" y="951"/>
                        <a:pt x="47" y="1603"/>
                        <a:pt x="233" y="2231"/>
                      </a:cubicBezTo>
                      <a:cubicBezTo>
                        <a:pt x="280" y="2399"/>
                        <a:pt x="413" y="2473"/>
                        <a:pt x="548" y="2473"/>
                      </a:cubicBezTo>
                      <a:cubicBezTo>
                        <a:pt x="749" y="2473"/>
                        <a:pt x="954" y="2309"/>
                        <a:pt x="884" y="2045"/>
                      </a:cubicBezTo>
                      <a:cubicBezTo>
                        <a:pt x="721" y="1486"/>
                        <a:pt x="675" y="905"/>
                        <a:pt x="721" y="323"/>
                      </a:cubicBezTo>
                      <a:cubicBezTo>
                        <a:pt x="756" y="105"/>
                        <a:pt x="603" y="0"/>
                        <a:pt x="4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9" name="Google Shape;7379;p236"/>
                <p:cNvSpPr/>
                <p:nvPr/>
              </p:nvSpPr>
              <p:spPr>
                <a:xfrm>
                  <a:off x="67488" y="3211025"/>
                  <a:ext cx="22700" cy="16875"/>
                </a:xfrm>
                <a:custGeom>
                  <a:rect b="b" l="l" r="r" t="t"/>
                  <a:pathLst>
                    <a:path extrusionOk="0" h="675" w="908">
                      <a:moveTo>
                        <a:pt x="466" y="0"/>
                      </a:moveTo>
                      <a:cubicBezTo>
                        <a:pt x="0" y="0"/>
                        <a:pt x="0" y="675"/>
                        <a:pt x="466" y="675"/>
                      </a:cubicBezTo>
                      <a:cubicBezTo>
                        <a:pt x="908" y="675"/>
                        <a:pt x="908"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0" name="Google Shape;7380;p236"/>
                <p:cNvSpPr/>
                <p:nvPr/>
              </p:nvSpPr>
              <p:spPr>
                <a:xfrm>
                  <a:off x="69238" y="3099925"/>
                  <a:ext cx="20475" cy="84025"/>
                </a:xfrm>
                <a:custGeom>
                  <a:rect b="b" l="l" r="r" t="t"/>
                  <a:pathLst>
                    <a:path extrusionOk="0" h="3361" w="819">
                      <a:moveTo>
                        <a:pt x="384" y="1"/>
                      </a:moveTo>
                      <a:cubicBezTo>
                        <a:pt x="215" y="1"/>
                        <a:pt x="47" y="117"/>
                        <a:pt x="47" y="350"/>
                      </a:cubicBezTo>
                      <a:cubicBezTo>
                        <a:pt x="0" y="1257"/>
                        <a:pt x="23" y="2188"/>
                        <a:pt x="140" y="3118"/>
                      </a:cubicBezTo>
                      <a:cubicBezTo>
                        <a:pt x="158" y="3287"/>
                        <a:pt x="275" y="3361"/>
                        <a:pt x="404" y="3361"/>
                      </a:cubicBezTo>
                      <a:cubicBezTo>
                        <a:pt x="597" y="3361"/>
                        <a:pt x="819" y="3196"/>
                        <a:pt x="791" y="2932"/>
                      </a:cubicBezTo>
                      <a:cubicBezTo>
                        <a:pt x="698" y="2071"/>
                        <a:pt x="675" y="1211"/>
                        <a:pt x="721" y="350"/>
                      </a:cubicBezTo>
                      <a:cubicBezTo>
                        <a:pt x="721" y="117"/>
                        <a:pt x="553" y="1"/>
                        <a:pt x="3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1" name="Google Shape;7381;p236"/>
                <p:cNvSpPr/>
                <p:nvPr/>
              </p:nvSpPr>
              <p:spPr>
                <a:xfrm>
                  <a:off x="69813" y="3060375"/>
                  <a:ext cx="22125" cy="16900"/>
                </a:xfrm>
                <a:custGeom>
                  <a:rect b="b" l="l" r="r" t="t"/>
                  <a:pathLst>
                    <a:path extrusionOk="0" h="676" w="885">
                      <a:moveTo>
                        <a:pt x="442" y="1"/>
                      </a:moveTo>
                      <a:cubicBezTo>
                        <a:pt x="0" y="1"/>
                        <a:pt x="0" y="676"/>
                        <a:pt x="442" y="676"/>
                      </a:cubicBezTo>
                      <a:cubicBezTo>
                        <a:pt x="884" y="676"/>
                        <a:pt x="884" y="1"/>
                        <a:pt x="4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2" name="Google Shape;7382;p236"/>
                <p:cNvSpPr/>
                <p:nvPr/>
              </p:nvSpPr>
              <p:spPr>
                <a:xfrm>
                  <a:off x="65163" y="2837625"/>
                  <a:ext cx="23275" cy="17475"/>
                </a:xfrm>
                <a:custGeom>
                  <a:rect b="b" l="l" r="r" t="t"/>
                  <a:pathLst>
                    <a:path extrusionOk="0" h="699" w="931">
                      <a:moveTo>
                        <a:pt x="466" y="1"/>
                      </a:moveTo>
                      <a:cubicBezTo>
                        <a:pt x="0" y="1"/>
                        <a:pt x="0" y="699"/>
                        <a:pt x="466" y="699"/>
                      </a:cubicBezTo>
                      <a:cubicBezTo>
                        <a:pt x="931" y="699"/>
                        <a:pt x="931" y="1"/>
                        <a:pt x="4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3" name="Google Shape;7383;p236"/>
                <p:cNvSpPr/>
                <p:nvPr/>
              </p:nvSpPr>
              <p:spPr>
                <a:xfrm>
                  <a:off x="68063" y="2874675"/>
                  <a:ext cx="22250" cy="89200"/>
                </a:xfrm>
                <a:custGeom>
                  <a:rect b="b" l="l" r="r" t="t"/>
                  <a:pathLst>
                    <a:path extrusionOk="0" h="3568" w="890">
                      <a:moveTo>
                        <a:pt x="464" y="1"/>
                      </a:moveTo>
                      <a:cubicBezTo>
                        <a:pt x="333" y="1"/>
                        <a:pt x="214" y="79"/>
                        <a:pt x="187" y="264"/>
                      </a:cubicBezTo>
                      <a:cubicBezTo>
                        <a:pt x="47" y="1241"/>
                        <a:pt x="1" y="2218"/>
                        <a:pt x="1" y="3218"/>
                      </a:cubicBezTo>
                      <a:cubicBezTo>
                        <a:pt x="1" y="3451"/>
                        <a:pt x="175" y="3567"/>
                        <a:pt x="350" y="3567"/>
                      </a:cubicBezTo>
                      <a:cubicBezTo>
                        <a:pt x="524" y="3567"/>
                        <a:pt x="699" y="3451"/>
                        <a:pt x="699" y="3218"/>
                      </a:cubicBezTo>
                      <a:cubicBezTo>
                        <a:pt x="675" y="2288"/>
                        <a:pt x="722" y="1357"/>
                        <a:pt x="861" y="450"/>
                      </a:cubicBezTo>
                      <a:cubicBezTo>
                        <a:pt x="889" y="183"/>
                        <a:pt x="663" y="1"/>
                        <a:pt x="4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4" name="Google Shape;7384;p236"/>
                <p:cNvSpPr/>
                <p:nvPr/>
              </p:nvSpPr>
              <p:spPr>
                <a:xfrm>
                  <a:off x="65163" y="2981300"/>
                  <a:ext cx="23275" cy="17450"/>
                </a:xfrm>
                <a:custGeom>
                  <a:rect b="b" l="l" r="r" t="t"/>
                  <a:pathLst>
                    <a:path extrusionOk="0" h="698" w="931">
                      <a:moveTo>
                        <a:pt x="466" y="0"/>
                      </a:moveTo>
                      <a:cubicBezTo>
                        <a:pt x="0" y="0"/>
                        <a:pt x="0" y="698"/>
                        <a:pt x="466" y="698"/>
                      </a:cubicBezTo>
                      <a:cubicBezTo>
                        <a:pt x="931" y="698"/>
                        <a:pt x="931"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5" name="Google Shape;7385;p236"/>
                <p:cNvSpPr/>
                <p:nvPr/>
              </p:nvSpPr>
              <p:spPr>
                <a:xfrm>
                  <a:off x="65163" y="3023750"/>
                  <a:ext cx="23275" cy="17475"/>
                </a:xfrm>
                <a:custGeom>
                  <a:rect b="b" l="l" r="r" t="t"/>
                  <a:pathLst>
                    <a:path extrusionOk="0" h="699" w="931">
                      <a:moveTo>
                        <a:pt x="466" y="0"/>
                      </a:moveTo>
                      <a:cubicBezTo>
                        <a:pt x="0" y="0"/>
                        <a:pt x="0" y="698"/>
                        <a:pt x="466" y="698"/>
                      </a:cubicBezTo>
                      <a:cubicBezTo>
                        <a:pt x="931" y="698"/>
                        <a:pt x="931"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6" name="Google Shape;7386;p236"/>
                <p:cNvSpPr/>
                <p:nvPr/>
              </p:nvSpPr>
              <p:spPr>
                <a:xfrm>
                  <a:off x="134938" y="3277900"/>
                  <a:ext cx="17475" cy="46550"/>
                </a:xfrm>
                <a:custGeom>
                  <a:rect b="b" l="l" r="r" t="t"/>
                  <a:pathLst>
                    <a:path extrusionOk="0" h="1862" w="699">
                      <a:moveTo>
                        <a:pt x="350" y="1"/>
                      </a:moveTo>
                      <a:cubicBezTo>
                        <a:pt x="175" y="1"/>
                        <a:pt x="1" y="117"/>
                        <a:pt x="1" y="350"/>
                      </a:cubicBezTo>
                      <a:lnTo>
                        <a:pt x="1" y="1513"/>
                      </a:lnTo>
                      <a:cubicBezTo>
                        <a:pt x="1" y="1745"/>
                        <a:pt x="175" y="1862"/>
                        <a:pt x="350" y="1862"/>
                      </a:cubicBezTo>
                      <a:cubicBezTo>
                        <a:pt x="524" y="1862"/>
                        <a:pt x="699" y="1745"/>
                        <a:pt x="699" y="1513"/>
                      </a:cubicBezTo>
                      <a:lnTo>
                        <a:pt x="699" y="350"/>
                      </a:lnTo>
                      <a:cubicBezTo>
                        <a:pt x="699" y="117"/>
                        <a:pt x="524" y="1"/>
                        <a:pt x="3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7" name="Google Shape;7387;p236"/>
                <p:cNvSpPr/>
                <p:nvPr/>
              </p:nvSpPr>
              <p:spPr>
                <a:xfrm>
                  <a:off x="132613" y="3369225"/>
                  <a:ext cx="17475" cy="89000"/>
                </a:xfrm>
                <a:custGeom>
                  <a:rect b="b" l="l" r="r" t="t"/>
                  <a:pathLst>
                    <a:path extrusionOk="0" h="3560" w="699">
                      <a:moveTo>
                        <a:pt x="350" y="0"/>
                      </a:moveTo>
                      <a:cubicBezTo>
                        <a:pt x="175" y="0"/>
                        <a:pt x="1" y="116"/>
                        <a:pt x="1" y="349"/>
                      </a:cubicBezTo>
                      <a:lnTo>
                        <a:pt x="1" y="3210"/>
                      </a:lnTo>
                      <a:cubicBezTo>
                        <a:pt x="1" y="3443"/>
                        <a:pt x="175" y="3559"/>
                        <a:pt x="350" y="3559"/>
                      </a:cubicBezTo>
                      <a:cubicBezTo>
                        <a:pt x="524" y="3559"/>
                        <a:pt x="699" y="3443"/>
                        <a:pt x="699" y="3210"/>
                      </a:cubicBezTo>
                      <a:lnTo>
                        <a:pt x="699" y="349"/>
                      </a:lnTo>
                      <a:cubicBezTo>
                        <a:pt x="699" y="116"/>
                        <a:pt x="524" y="0"/>
                        <a:pt x="3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8" name="Google Shape;7388;p236"/>
                <p:cNvSpPr/>
                <p:nvPr/>
              </p:nvSpPr>
              <p:spPr>
                <a:xfrm>
                  <a:off x="134938" y="3508800"/>
                  <a:ext cx="17475" cy="46550"/>
                </a:xfrm>
                <a:custGeom>
                  <a:rect b="b" l="l" r="r" t="t"/>
                  <a:pathLst>
                    <a:path extrusionOk="0" h="1862" w="699">
                      <a:moveTo>
                        <a:pt x="350" y="0"/>
                      </a:moveTo>
                      <a:cubicBezTo>
                        <a:pt x="175" y="0"/>
                        <a:pt x="1" y="117"/>
                        <a:pt x="1" y="349"/>
                      </a:cubicBezTo>
                      <a:lnTo>
                        <a:pt x="1" y="1513"/>
                      </a:lnTo>
                      <a:cubicBezTo>
                        <a:pt x="1" y="1745"/>
                        <a:pt x="175" y="1862"/>
                        <a:pt x="350" y="1862"/>
                      </a:cubicBezTo>
                      <a:cubicBezTo>
                        <a:pt x="524" y="1862"/>
                        <a:pt x="699" y="1745"/>
                        <a:pt x="699" y="1513"/>
                      </a:cubicBezTo>
                      <a:lnTo>
                        <a:pt x="699" y="349"/>
                      </a:lnTo>
                      <a:cubicBezTo>
                        <a:pt x="699" y="117"/>
                        <a:pt x="524" y="0"/>
                        <a:pt x="3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9" name="Google Shape;7389;p236"/>
                <p:cNvSpPr/>
                <p:nvPr/>
              </p:nvSpPr>
              <p:spPr>
                <a:xfrm>
                  <a:off x="132613" y="2577650"/>
                  <a:ext cx="10500" cy="44100"/>
                </a:xfrm>
                <a:custGeom>
                  <a:rect b="b" l="l" r="r" t="t"/>
                  <a:pathLst>
                    <a:path extrusionOk="0" h="1764" w="420">
                      <a:moveTo>
                        <a:pt x="210" y="1"/>
                      </a:moveTo>
                      <a:cubicBezTo>
                        <a:pt x="106" y="1"/>
                        <a:pt x="1" y="71"/>
                        <a:pt x="1" y="210"/>
                      </a:cubicBezTo>
                      <a:lnTo>
                        <a:pt x="1" y="1536"/>
                      </a:lnTo>
                      <a:cubicBezTo>
                        <a:pt x="1" y="1688"/>
                        <a:pt x="106" y="1763"/>
                        <a:pt x="210" y="1763"/>
                      </a:cubicBezTo>
                      <a:cubicBezTo>
                        <a:pt x="315" y="1763"/>
                        <a:pt x="420" y="1688"/>
                        <a:pt x="420" y="1536"/>
                      </a:cubicBezTo>
                      <a:lnTo>
                        <a:pt x="420" y="210"/>
                      </a:lnTo>
                      <a:cubicBezTo>
                        <a:pt x="420" y="71"/>
                        <a:pt x="315" y="1"/>
                        <a:pt x="2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0" name="Google Shape;7390;p236"/>
                <p:cNvSpPr/>
                <p:nvPr/>
              </p:nvSpPr>
              <p:spPr>
                <a:xfrm>
                  <a:off x="127963" y="2651950"/>
                  <a:ext cx="20975" cy="98475"/>
                </a:xfrm>
                <a:custGeom>
                  <a:rect b="b" l="l" r="r" t="t"/>
                  <a:pathLst>
                    <a:path extrusionOk="0" h="3939" w="839">
                      <a:moveTo>
                        <a:pt x="513" y="1"/>
                      </a:moveTo>
                      <a:cubicBezTo>
                        <a:pt x="344" y="1"/>
                        <a:pt x="164" y="111"/>
                        <a:pt x="140" y="332"/>
                      </a:cubicBezTo>
                      <a:cubicBezTo>
                        <a:pt x="24" y="1403"/>
                        <a:pt x="1" y="2496"/>
                        <a:pt x="47" y="3589"/>
                      </a:cubicBezTo>
                      <a:cubicBezTo>
                        <a:pt x="47" y="3822"/>
                        <a:pt x="216" y="3938"/>
                        <a:pt x="385" y="3938"/>
                      </a:cubicBezTo>
                      <a:cubicBezTo>
                        <a:pt x="553" y="3938"/>
                        <a:pt x="722" y="3822"/>
                        <a:pt x="722" y="3589"/>
                      </a:cubicBezTo>
                      <a:cubicBezTo>
                        <a:pt x="675" y="2496"/>
                        <a:pt x="699" y="1403"/>
                        <a:pt x="815" y="332"/>
                      </a:cubicBezTo>
                      <a:cubicBezTo>
                        <a:pt x="838" y="111"/>
                        <a:pt x="681" y="1"/>
                        <a:pt x="5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1" name="Google Shape;7391;p236"/>
                <p:cNvSpPr/>
                <p:nvPr/>
              </p:nvSpPr>
              <p:spPr>
                <a:xfrm>
                  <a:off x="125638" y="2773150"/>
                  <a:ext cx="23875" cy="61900"/>
                </a:xfrm>
                <a:custGeom>
                  <a:rect b="b" l="l" r="r" t="t"/>
                  <a:pathLst>
                    <a:path extrusionOk="0" h="2476" w="955">
                      <a:moveTo>
                        <a:pt x="410" y="1"/>
                      </a:moveTo>
                      <a:cubicBezTo>
                        <a:pt x="208" y="1"/>
                        <a:pt x="1" y="174"/>
                        <a:pt x="71" y="440"/>
                      </a:cubicBezTo>
                      <a:cubicBezTo>
                        <a:pt x="233" y="998"/>
                        <a:pt x="280" y="1580"/>
                        <a:pt x="233" y="2161"/>
                      </a:cubicBezTo>
                      <a:cubicBezTo>
                        <a:pt x="198" y="2371"/>
                        <a:pt x="356" y="2475"/>
                        <a:pt x="527" y="2475"/>
                      </a:cubicBezTo>
                      <a:cubicBezTo>
                        <a:pt x="699" y="2475"/>
                        <a:pt x="885" y="2371"/>
                        <a:pt x="908" y="2161"/>
                      </a:cubicBezTo>
                      <a:cubicBezTo>
                        <a:pt x="955" y="1510"/>
                        <a:pt x="908" y="882"/>
                        <a:pt x="722" y="254"/>
                      </a:cubicBezTo>
                      <a:cubicBezTo>
                        <a:pt x="676" y="77"/>
                        <a:pt x="544" y="1"/>
                        <a:pt x="4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2" name="Google Shape;7392;p236"/>
                <p:cNvSpPr/>
                <p:nvPr/>
              </p:nvSpPr>
              <p:spPr>
                <a:xfrm>
                  <a:off x="128563" y="2860325"/>
                  <a:ext cx="22125" cy="16875"/>
                </a:xfrm>
                <a:custGeom>
                  <a:rect b="b" l="l" r="r" t="t"/>
                  <a:pathLst>
                    <a:path extrusionOk="0" h="675" w="885">
                      <a:moveTo>
                        <a:pt x="442" y="0"/>
                      </a:moveTo>
                      <a:cubicBezTo>
                        <a:pt x="0" y="0"/>
                        <a:pt x="0" y="675"/>
                        <a:pt x="442" y="675"/>
                      </a:cubicBezTo>
                      <a:cubicBezTo>
                        <a:pt x="884" y="675"/>
                        <a:pt x="884" y="0"/>
                        <a:pt x="4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3" name="Google Shape;7393;p236"/>
                <p:cNvSpPr/>
                <p:nvPr/>
              </p:nvSpPr>
              <p:spPr>
                <a:xfrm>
                  <a:off x="128663" y="2904025"/>
                  <a:ext cx="20275" cy="84275"/>
                </a:xfrm>
                <a:custGeom>
                  <a:rect b="b" l="l" r="r" t="t"/>
                  <a:pathLst>
                    <a:path extrusionOk="0" h="3371" w="811">
                      <a:moveTo>
                        <a:pt x="415" y="0"/>
                      </a:moveTo>
                      <a:cubicBezTo>
                        <a:pt x="219" y="0"/>
                        <a:pt x="1" y="173"/>
                        <a:pt x="43" y="439"/>
                      </a:cubicBezTo>
                      <a:cubicBezTo>
                        <a:pt x="136" y="1300"/>
                        <a:pt x="159" y="2161"/>
                        <a:pt x="112" y="3021"/>
                      </a:cubicBezTo>
                      <a:cubicBezTo>
                        <a:pt x="112" y="3254"/>
                        <a:pt x="281" y="3370"/>
                        <a:pt x="450" y="3370"/>
                      </a:cubicBezTo>
                      <a:cubicBezTo>
                        <a:pt x="618" y="3370"/>
                        <a:pt x="787" y="3254"/>
                        <a:pt x="787" y="3021"/>
                      </a:cubicBezTo>
                      <a:cubicBezTo>
                        <a:pt x="810" y="2091"/>
                        <a:pt x="787" y="1160"/>
                        <a:pt x="694" y="253"/>
                      </a:cubicBezTo>
                      <a:cubicBezTo>
                        <a:pt x="666" y="77"/>
                        <a:pt x="546" y="0"/>
                        <a:pt x="4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4" name="Google Shape;7394;p236"/>
                <p:cNvSpPr/>
                <p:nvPr/>
              </p:nvSpPr>
              <p:spPr>
                <a:xfrm>
                  <a:off x="126238" y="3010950"/>
                  <a:ext cx="22700" cy="16900"/>
                </a:xfrm>
                <a:custGeom>
                  <a:rect b="b" l="l" r="r" t="t"/>
                  <a:pathLst>
                    <a:path extrusionOk="0" h="676" w="908">
                      <a:moveTo>
                        <a:pt x="465" y="1"/>
                      </a:moveTo>
                      <a:cubicBezTo>
                        <a:pt x="0" y="1"/>
                        <a:pt x="0" y="675"/>
                        <a:pt x="465" y="675"/>
                      </a:cubicBezTo>
                      <a:cubicBezTo>
                        <a:pt x="907" y="675"/>
                        <a:pt x="907" y="1"/>
                        <a:pt x="4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5" name="Google Shape;7395;p236"/>
                <p:cNvSpPr/>
                <p:nvPr/>
              </p:nvSpPr>
              <p:spPr>
                <a:xfrm>
                  <a:off x="129713" y="3233125"/>
                  <a:ext cx="23300" cy="17475"/>
                </a:xfrm>
                <a:custGeom>
                  <a:rect b="b" l="l" r="r" t="t"/>
                  <a:pathLst>
                    <a:path extrusionOk="0" h="699" w="932">
                      <a:moveTo>
                        <a:pt x="466" y="0"/>
                      </a:moveTo>
                      <a:cubicBezTo>
                        <a:pt x="1" y="0"/>
                        <a:pt x="1" y="698"/>
                        <a:pt x="466" y="698"/>
                      </a:cubicBezTo>
                      <a:cubicBezTo>
                        <a:pt x="931" y="698"/>
                        <a:pt x="931"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6" name="Google Shape;7396;p236"/>
                <p:cNvSpPr/>
                <p:nvPr/>
              </p:nvSpPr>
              <p:spPr>
                <a:xfrm>
                  <a:off x="128088" y="3124375"/>
                  <a:ext cx="22600" cy="89500"/>
                </a:xfrm>
                <a:custGeom>
                  <a:rect b="b" l="l" r="r" t="t"/>
                  <a:pathLst>
                    <a:path extrusionOk="0" h="3580" w="904">
                      <a:moveTo>
                        <a:pt x="531" y="0"/>
                      </a:moveTo>
                      <a:cubicBezTo>
                        <a:pt x="356" y="0"/>
                        <a:pt x="182" y="116"/>
                        <a:pt x="182" y="349"/>
                      </a:cubicBezTo>
                      <a:cubicBezTo>
                        <a:pt x="205" y="1280"/>
                        <a:pt x="159" y="2210"/>
                        <a:pt x="42" y="3141"/>
                      </a:cubicBezTo>
                      <a:cubicBezTo>
                        <a:pt x="0" y="3406"/>
                        <a:pt x="227" y="3579"/>
                        <a:pt x="430" y="3579"/>
                      </a:cubicBezTo>
                      <a:cubicBezTo>
                        <a:pt x="565" y="3579"/>
                        <a:pt x="689" y="3503"/>
                        <a:pt x="717" y="3327"/>
                      </a:cubicBezTo>
                      <a:cubicBezTo>
                        <a:pt x="857" y="2326"/>
                        <a:pt x="903" y="1349"/>
                        <a:pt x="880" y="349"/>
                      </a:cubicBezTo>
                      <a:cubicBezTo>
                        <a:pt x="880" y="116"/>
                        <a:pt x="705" y="0"/>
                        <a:pt x="5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7" name="Google Shape;7397;p236"/>
                <p:cNvSpPr/>
                <p:nvPr/>
              </p:nvSpPr>
              <p:spPr>
                <a:xfrm>
                  <a:off x="129713" y="3089475"/>
                  <a:ext cx="23300" cy="17475"/>
                </a:xfrm>
                <a:custGeom>
                  <a:rect b="b" l="l" r="r" t="t"/>
                  <a:pathLst>
                    <a:path extrusionOk="0" h="699" w="932">
                      <a:moveTo>
                        <a:pt x="466" y="0"/>
                      </a:moveTo>
                      <a:cubicBezTo>
                        <a:pt x="1" y="0"/>
                        <a:pt x="1" y="698"/>
                        <a:pt x="466" y="698"/>
                      </a:cubicBezTo>
                      <a:cubicBezTo>
                        <a:pt x="931" y="698"/>
                        <a:pt x="931"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8" name="Google Shape;7398;p236"/>
                <p:cNvSpPr/>
                <p:nvPr/>
              </p:nvSpPr>
              <p:spPr>
                <a:xfrm>
                  <a:off x="129713" y="3047000"/>
                  <a:ext cx="23300" cy="17475"/>
                </a:xfrm>
                <a:custGeom>
                  <a:rect b="b" l="l" r="r" t="t"/>
                  <a:pathLst>
                    <a:path extrusionOk="0" h="699" w="932">
                      <a:moveTo>
                        <a:pt x="466" y="1"/>
                      </a:moveTo>
                      <a:cubicBezTo>
                        <a:pt x="1" y="1"/>
                        <a:pt x="1" y="699"/>
                        <a:pt x="466" y="699"/>
                      </a:cubicBezTo>
                      <a:cubicBezTo>
                        <a:pt x="931" y="699"/>
                        <a:pt x="931" y="1"/>
                        <a:pt x="4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9" name="Google Shape;7399;p236"/>
                <p:cNvSpPr/>
                <p:nvPr/>
              </p:nvSpPr>
              <p:spPr>
                <a:xfrm>
                  <a:off x="234413" y="2872525"/>
                  <a:ext cx="17450" cy="46125"/>
                </a:xfrm>
                <a:custGeom>
                  <a:rect b="b" l="l" r="r" t="t"/>
                  <a:pathLst>
                    <a:path extrusionOk="0" h="1845" w="698">
                      <a:moveTo>
                        <a:pt x="349" y="1"/>
                      </a:moveTo>
                      <a:cubicBezTo>
                        <a:pt x="175" y="1"/>
                        <a:pt x="0" y="117"/>
                        <a:pt x="0" y="350"/>
                      </a:cubicBezTo>
                      <a:lnTo>
                        <a:pt x="0" y="1513"/>
                      </a:lnTo>
                      <a:cubicBezTo>
                        <a:pt x="0" y="1734"/>
                        <a:pt x="175" y="1844"/>
                        <a:pt x="349" y="1844"/>
                      </a:cubicBezTo>
                      <a:cubicBezTo>
                        <a:pt x="524" y="1844"/>
                        <a:pt x="698" y="1734"/>
                        <a:pt x="698" y="1513"/>
                      </a:cubicBezTo>
                      <a:lnTo>
                        <a:pt x="698" y="350"/>
                      </a:lnTo>
                      <a:cubicBezTo>
                        <a:pt x="698" y="117"/>
                        <a:pt x="524" y="1"/>
                        <a:pt x="3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0" name="Google Shape;7400;p236"/>
                <p:cNvSpPr/>
                <p:nvPr/>
              </p:nvSpPr>
              <p:spPr>
                <a:xfrm>
                  <a:off x="236738" y="2738175"/>
                  <a:ext cx="17475" cy="89025"/>
                </a:xfrm>
                <a:custGeom>
                  <a:rect b="b" l="l" r="r" t="t"/>
                  <a:pathLst>
                    <a:path extrusionOk="0" h="3561" w="699">
                      <a:moveTo>
                        <a:pt x="349" y="1"/>
                      </a:moveTo>
                      <a:cubicBezTo>
                        <a:pt x="175" y="1"/>
                        <a:pt x="0" y="117"/>
                        <a:pt x="0" y="350"/>
                      </a:cubicBezTo>
                      <a:lnTo>
                        <a:pt x="0" y="3211"/>
                      </a:lnTo>
                      <a:cubicBezTo>
                        <a:pt x="0" y="3444"/>
                        <a:pt x="175" y="3560"/>
                        <a:pt x="349" y="3560"/>
                      </a:cubicBezTo>
                      <a:cubicBezTo>
                        <a:pt x="524" y="3560"/>
                        <a:pt x="698" y="3444"/>
                        <a:pt x="698" y="3211"/>
                      </a:cubicBezTo>
                      <a:lnTo>
                        <a:pt x="698" y="350"/>
                      </a:lnTo>
                      <a:cubicBezTo>
                        <a:pt x="698" y="117"/>
                        <a:pt x="524" y="1"/>
                        <a:pt x="3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1" name="Google Shape;7401;p236"/>
                <p:cNvSpPr/>
                <p:nvPr/>
              </p:nvSpPr>
              <p:spPr>
                <a:xfrm>
                  <a:off x="234413" y="2641050"/>
                  <a:ext cx="17450" cy="46550"/>
                </a:xfrm>
                <a:custGeom>
                  <a:rect b="b" l="l" r="r" t="t"/>
                  <a:pathLst>
                    <a:path extrusionOk="0" h="1862" w="698">
                      <a:moveTo>
                        <a:pt x="349" y="1"/>
                      </a:moveTo>
                      <a:cubicBezTo>
                        <a:pt x="175" y="1"/>
                        <a:pt x="0" y="117"/>
                        <a:pt x="0" y="350"/>
                      </a:cubicBezTo>
                      <a:lnTo>
                        <a:pt x="0" y="1513"/>
                      </a:lnTo>
                      <a:cubicBezTo>
                        <a:pt x="0" y="1746"/>
                        <a:pt x="175" y="1862"/>
                        <a:pt x="349" y="1862"/>
                      </a:cubicBezTo>
                      <a:cubicBezTo>
                        <a:pt x="524" y="1862"/>
                        <a:pt x="698" y="1746"/>
                        <a:pt x="698" y="1513"/>
                      </a:cubicBezTo>
                      <a:lnTo>
                        <a:pt x="698" y="350"/>
                      </a:lnTo>
                      <a:cubicBezTo>
                        <a:pt x="698" y="117"/>
                        <a:pt x="524" y="1"/>
                        <a:pt x="3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2" name="Google Shape;7402;p236"/>
                <p:cNvSpPr/>
                <p:nvPr/>
              </p:nvSpPr>
              <p:spPr>
                <a:xfrm>
                  <a:off x="237313" y="3361375"/>
                  <a:ext cx="23875" cy="61875"/>
                </a:xfrm>
                <a:custGeom>
                  <a:rect b="b" l="l" r="r" t="t"/>
                  <a:pathLst>
                    <a:path extrusionOk="0" h="2475" w="955">
                      <a:moveTo>
                        <a:pt x="442" y="0"/>
                      </a:moveTo>
                      <a:cubicBezTo>
                        <a:pt x="274" y="0"/>
                        <a:pt x="93" y="105"/>
                        <a:pt x="70" y="314"/>
                      </a:cubicBezTo>
                      <a:cubicBezTo>
                        <a:pt x="0" y="965"/>
                        <a:pt x="47" y="1594"/>
                        <a:pt x="233" y="2222"/>
                      </a:cubicBezTo>
                      <a:cubicBezTo>
                        <a:pt x="279" y="2398"/>
                        <a:pt x="411" y="2474"/>
                        <a:pt x="545" y="2474"/>
                      </a:cubicBezTo>
                      <a:cubicBezTo>
                        <a:pt x="747" y="2474"/>
                        <a:pt x="954" y="2301"/>
                        <a:pt x="884" y="2036"/>
                      </a:cubicBezTo>
                      <a:cubicBezTo>
                        <a:pt x="722" y="1477"/>
                        <a:pt x="675" y="896"/>
                        <a:pt x="745" y="314"/>
                      </a:cubicBezTo>
                      <a:cubicBezTo>
                        <a:pt x="768" y="105"/>
                        <a:pt x="611" y="0"/>
                        <a:pt x="4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3" name="Google Shape;7403;p236"/>
                <p:cNvSpPr/>
                <p:nvPr/>
              </p:nvSpPr>
              <p:spPr>
                <a:xfrm>
                  <a:off x="236138" y="3319200"/>
                  <a:ext cx="22125" cy="16900"/>
                </a:xfrm>
                <a:custGeom>
                  <a:rect b="b" l="l" r="r" t="t"/>
                  <a:pathLst>
                    <a:path extrusionOk="0" h="676" w="885">
                      <a:moveTo>
                        <a:pt x="443" y="0"/>
                      </a:moveTo>
                      <a:cubicBezTo>
                        <a:pt x="1" y="0"/>
                        <a:pt x="1" y="675"/>
                        <a:pt x="443" y="675"/>
                      </a:cubicBezTo>
                      <a:cubicBezTo>
                        <a:pt x="885" y="675"/>
                        <a:pt x="885" y="0"/>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4" name="Google Shape;7404;p236"/>
                <p:cNvSpPr/>
                <p:nvPr/>
              </p:nvSpPr>
              <p:spPr>
                <a:xfrm>
                  <a:off x="237888" y="3208100"/>
                  <a:ext cx="20275" cy="84300"/>
                </a:xfrm>
                <a:custGeom>
                  <a:rect b="b" l="l" r="r" t="t"/>
                  <a:pathLst>
                    <a:path extrusionOk="0" h="3372" w="811">
                      <a:moveTo>
                        <a:pt x="385" y="1"/>
                      </a:moveTo>
                      <a:cubicBezTo>
                        <a:pt x="216" y="1"/>
                        <a:pt x="47" y="117"/>
                        <a:pt x="47" y="350"/>
                      </a:cubicBezTo>
                      <a:cubicBezTo>
                        <a:pt x="1" y="1281"/>
                        <a:pt x="24" y="2211"/>
                        <a:pt x="117" y="3118"/>
                      </a:cubicBezTo>
                      <a:cubicBezTo>
                        <a:pt x="145" y="3295"/>
                        <a:pt x="265" y="3371"/>
                        <a:pt x="396" y="3371"/>
                      </a:cubicBezTo>
                      <a:cubicBezTo>
                        <a:pt x="592" y="3371"/>
                        <a:pt x="810" y="3198"/>
                        <a:pt x="768" y="2932"/>
                      </a:cubicBezTo>
                      <a:cubicBezTo>
                        <a:pt x="675" y="2071"/>
                        <a:pt x="652" y="1211"/>
                        <a:pt x="722" y="350"/>
                      </a:cubicBezTo>
                      <a:cubicBezTo>
                        <a:pt x="722" y="117"/>
                        <a:pt x="553" y="1"/>
                        <a:pt x="38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5" name="Google Shape;7405;p236"/>
                <p:cNvSpPr/>
                <p:nvPr/>
              </p:nvSpPr>
              <p:spPr>
                <a:xfrm>
                  <a:off x="237888" y="3168575"/>
                  <a:ext cx="22700" cy="16875"/>
                </a:xfrm>
                <a:custGeom>
                  <a:rect b="b" l="l" r="r" t="t"/>
                  <a:pathLst>
                    <a:path extrusionOk="0" h="675" w="908">
                      <a:moveTo>
                        <a:pt x="443" y="0"/>
                      </a:moveTo>
                      <a:cubicBezTo>
                        <a:pt x="1" y="0"/>
                        <a:pt x="1" y="675"/>
                        <a:pt x="443" y="675"/>
                      </a:cubicBezTo>
                      <a:cubicBezTo>
                        <a:pt x="908" y="675"/>
                        <a:pt x="908" y="0"/>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6" name="Google Shape;7406;p236"/>
                <p:cNvSpPr/>
                <p:nvPr/>
              </p:nvSpPr>
              <p:spPr>
                <a:xfrm>
                  <a:off x="233813" y="2945825"/>
                  <a:ext cx="23300" cy="17450"/>
                </a:xfrm>
                <a:custGeom>
                  <a:rect b="b" l="l" r="r" t="t"/>
                  <a:pathLst>
                    <a:path extrusionOk="0" h="698" w="932">
                      <a:moveTo>
                        <a:pt x="466" y="0"/>
                      </a:moveTo>
                      <a:cubicBezTo>
                        <a:pt x="1" y="0"/>
                        <a:pt x="1" y="698"/>
                        <a:pt x="466" y="698"/>
                      </a:cubicBezTo>
                      <a:cubicBezTo>
                        <a:pt x="931" y="698"/>
                        <a:pt x="931"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7" name="Google Shape;7407;p236"/>
                <p:cNvSpPr/>
                <p:nvPr/>
              </p:nvSpPr>
              <p:spPr>
                <a:xfrm>
                  <a:off x="236138" y="2982700"/>
                  <a:ext cx="22625" cy="89350"/>
                </a:xfrm>
                <a:custGeom>
                  <a:rect b="b" l="l" r="r" t="t"/>
                  <a:pathLst>
                    <a:path extrusionOk="0" h="3574" w="905">
                      <a:moveTo>
                        <a:pt x="466" y="0"/>
                      </a:moveTo>
                      <a:cubicBezTo>
                        <a:pt x="334" y="0"/>
                        <a:pt x="214" y="74"/>
                        <a:pt x="187" y="247"/>
                      </a:cubicBezTo>
                      <a:cubicBezTo>
                        <a:pt x="47" y="1247"/>
                        <a:pt x="1" y="2224"/>
                        <a:pt x="24" y="3224"/>
                      </a:cubicBezTo>
                      <a:cubicBezTo>
                        <a:pt x="24" y="3457"/>
                        <a:pt x="199" y="3573"/>
                        <a:pt x="373" y="3573"/>
                      </a:cubicBezTo>
                      <a:cubicBezTo>
                        <a:pt x="548" y="3573"/>
                        <a:pt x="722" y="3457"/>
                        <a:pt x="722" y="3224"/>
                      </a:cubicBezTo>
                      <a:cubicBezTo>
                        <a:pt x="699" y="2294"/>
                        <a:pt x="745" y="1363"/>
                        <a:pt x="862" y="433"/>
                      </a:cubicBezTo>
                      <a:cubicBezTo>
                        <a:pt x="904" y="178"/>
                        <a:pt x="671"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8" name="Google Shape;7408;p236"/>
                <p:cNvSpPr/>
                <p:nvPr/>
              </p:nvSpPr>
              <p:spPr>
                <a:xfrm>
                  <a:off x="233813" y="3089475"/>
                  <a:ext cx="23300" cy="17475"/>
                </a:xfrm>
                <a:custGeom>
                  <a:rect b="b" l="l" r="r" t="t"/>
                  <a:pathLst>
                    <a:path extrusionOk="0" h="699" w="932">
                      <a:moveTo>
                        <a:pt x="466" y="0"/>
                      </a:moveTo>
                      <a:cubicBezTo>
                        <a:pt x="1" y="0"/>
                        <a:pt x="1" y="698"/>
                        <a:pt x="466" y="698"/>
                      </a:cubicBezTo>
                      <a:cubicBezTo>
                        <a:pt x="931" y="698"/>
                        <a:pt x="931"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9" name="Google Shape;7409;p236"/>
                <p:cNvSpPr/>
                <p:nvPr/>
              </p:nvSpPr>
              <p:spPr>
                <a:xfrm>
                  <a:off x="233813" y="3132500"/>
                  <a:ext cx="23300" cy="17475"/>
                </a:xfrm>
                <a:custGeom>
                  <a:rect b="b" l="l" r="r" t="t"/>
                  <a:pathLst>
                    <a:path extrusionOk="0" h="699" w="932">
                      <a:moveTo>
                        <a:pt x="466" y="1"/>
                      </a:moveTo>
                      <a:cubicBezTo>
                        <a:pt x="1" y="1"/>
                        <a:pt x="1" y="699"/>
                        <a:pt x="466" y="699"/>
                      </a:cubicBezTo>
                      <a:cubicBezTo>
                        <a:pt x="931" y="699"/>
                        <a:pt x="931" y="1"/>
                        <a:pt x="4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0" name="Google Shape;7410;p236"/>
                <p:cNvSpPr/>
                <p:nvPr/>
              </p:nvSpPr>
              <p:spPr>
                <a:xfrm>
                  <a:off x="284413" y="2742250"/>
                  <a:ext cx="17475" cy="46550"/>
                </a:xfrm>
                <a:custGeom>
                  <a:rect b="b" l="l" r="r" t="t"/>
                  <a:pathLst>
                    <a:path extrusionOk="0" h="1862" w="699">
                      <a:moveTo>
                        <a:pt x="350" y="1"/>
                      </a:moveTo>
                      <a:cubicBezTo>
                        <a:pt x="175" y="1"/>
                        <a:pt x="1" y="117"/>
                        <a:pt x="1" y="350"/>
                      </a:cubicBezTo>
                      <a:lnTo>
                        <a:pt x="1" y="1513"/>
                      </a:lnTo>
                      <a:cubicBezTo>
                        <a:pt x="1" y="1745"/>
                        <a:pt x="175" y="1862"/>
                        <a:pt x="350" y="1862"/>
                      </a:cubicBezTo>
                      <a:cubicBezTo>
                        <a:pt x="524" y="1862"/>
                        <a:pt x="699" y="1745"/>
                        <a:pt x="699" y="1513"/>
                      </a:cubicBezTo>
                      <a:lnTo>
                        <a:pt x="699" y="350"/>
                      </a:lnTo>
                      <a:cubicBezTo>
                        <a:pt x="699" y="117"/>
                        <a:pt x="524" y="1"/>
                        <a:pt x="3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1" name="Google Shape;7411;p236"/>
                <p:cNvSpPr/>
                <p:nvPr/>
              </p:nvSpPr>
              <p:spPr>
                <a:xfrm>
                  <a:off x="287338" y="3231675"/>
                  <a:ext cx="23875" cy="61875"/>
                </a:xfrm>
                <a:custGeom>
                  <a:rect b="b" l="l" r="r" t="t"/>
                  <a:pathLst>
                    <a:path extrusionOk="0" h="2475" w="955">
                      <a:moveTo>
                        <a:pt x="433" y="0"/>
                      </a:moveTo>
                      <a:cubicBezTo>
                        <a:pt x="262" y="0"/>
                        <a:pt x="82" y="105"/>
                        <a:pt x="70" y="314"/>
                      </a:cubicBezTo>
                      <a:cubicBezTo>
                        <a:pt x="0" y="966"/>
                        <a:pt x="47" y="1617"/>
                        <a:pt x="233" y="2222"/>
                      </a:cubicBezTo>
                      <a:cubicBezTo>
                        <a:pt x="279" y="2398"/>
                        <a:pt x="411" y="2475"/>
                        <a:pt x="545" y="2475"/>
                      </a:cubicBezTo>
                      <a:cubicBezTo>
                        <a:pt x="747" y="2475"/>
                        <a:pt x="954" y="2301"/>
                        <a:pt x="884" y="2036"/>
                      </a:cubicBezTo>
                      <a:cubicBezTo>
                        <a:pt x="721" y="1477"/>
                        <a:pt x="675" y="896"/>
                        <a:pt x="745" y="314"/>
                      </a:cubicBezTo>
                      <a:cubicBezTo>
                        <a:pt x="768" y="105"/>
                        <a:pt x="605" y="0"/>
                        <a:pt x="4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2" name="Google Shape;7412;p236"/>
                <p:cNvSpPr/>
                <p:nvPr/>
              </p:nvSpPr>
              <p:spPr>
                <a:xfrm>
                  <a:off x="286163" y="3189500"/>
                  <a:ext cx="22125" cy="16900"/>
                </a:xfrm>
                <a:custGeom>
                  <a:rect b="b" l="l" r="r" t="t"/>
                  <a:pathLst>
                    <a:path extrusionOk="0" h="676" w="885">
                      <a:moveTo>
                        <a:pt x="443" y="1"/>
                      </a:moveTo>
                      <a:cubicBezTo>
                        <a:pt x="1" y="1"/>
                        <a:pt x="1" y="675"/>
                        <a:pt x="443" y="675"/>
                      </a:cubicBezTo>
                      <a:cubicBezTo>
                        <a:pt x="885" y="675"/>
                        <a:pt x="885" y="1"/>
                        <a:pt x="44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3" name="Google Shape;7413;p236"/>
                <p:cNvSpPr/>
                <p:nvPr/>
              </p:nvSpPr>
              <p:spPr>
                <a:xfrm>
                  <a:off x="287338" y="3078850"/>
                  <a:ext cx="20825" cy="83875"/>
                </a:xfrm>
                <a:custGeom>
                  <a:rect b="b" l="l" r="r" t="t"/>
                  <a:pathLst>
                    <a:path extrusionOk="0" h="3355" w="833">
                      <a:moveTo>
                        <a:pt x="384" y="1"/>
                      </a:moveTo>
                      <a:cubicBezTo>
                        <a:pt x="215" y="1"/>
                        <a:pt x="47" y="111"/>
                        <a:pt x="47" y="332"/>
                      </a:cubicBezTo>
                      <a:cubicBezTo>
                        <a:pt x="0" y="1263"/>
                        <a:pt x="47" y="2193"/>
                        <a:pt x="140" y="3101"/>
                      </a:cubicBezTo>
                      <a:cubicBezTo>
                        <a:pt x="168" y="3279"/>
                        <a:pt x="290" y="3355"/>
                        <a:pt x="422" y="3355"/>
                      </a:cubicBezTo>
                      <a:cubicBezTo>
                        <a:pt x="617" y="3355"/>
                        <a:pt x="833" y="3188"/>
                        <a:pt x="791" y="2938"/>
                      </a:cubicBezTo>
                      <a:cubicBezTo>
                        <a:pt x="698" y="2077"/>
                        <a:pt x="675" y="1193"/>
                        <a:pt x="721" y="332"/>
                      </a:cubicBezTo>
                      <a:cubicBezTo>
                        <a:pt x="721" y="111"/>
                        <a:pt x="553" y="1"/>
                        <a:pt x="3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4" name="Google Shape;7414;p236"/>
                <p:cNvSpPr/>
                <p:nvPr/>
              </p:nvSpPr>
              <p:spPr>
                <a:xfrm>
                  <a:off x="287913" y="3038850"/>
                  <a:ext cx="22700" cy="16900"/>
                </a:xfrm>
                <a:custGeom>
                  <a:rect b="b" l="l" r="r" t="t"/>
                  <a:pathLst>
                    <a:path extrusionOk="0" h="676" w="908">
                      <a:moveTo>
                        <a:pt x="466" y="1"/>
                      </a:moveTo>
                      <a:cubicBezTo>
                        <a:pt x="458" y="1"/>
                        <a:pt x="450" y="1"/>
                        <a:pt x="442" y="1"/>
                      </a:cubicBezTo>
                      <a:cubicBezTo>
                        <a:pt x="0" y="1"/>
                        <a:pt x="0" y="676"/>
                        <a:pt x="442" y="676"/>
                      </a:cubicBezTo>
                      <a:cubicBezTo>
                        <a:pt x="900" y="653"/>
                        <a:pt x="908" y="1"/>
                        <a:pt x="4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5" name="Google Shape;7415;p236"/>
                <p:cNvSpPr/>
                <p:nvPr/>
              </p:nvSpPr>
              <p:spPr>
                <a:xfrm>
                  <a:off x="283838" y="2816125"/>
                  <a:ext cx="23300" cy="17475"/>
                </a:xfrm>
                <a:custGeom>
                  <a:rect b="b" l="l" r="r" t="t"/>
                  <a:pathLst>
                    <a:path extrusionOk="0" h="699" w="932">
                      <a:moveTo>
                        <a:pt x="466" y="0"/>
                      </a:moveTo>
                      <a:cubicBezTo>
                        <a:pt x="1" y="0"/>
                        <a:pt x="1" y="698"/>
                        <a:pt x="466" y="698"/>
                      </a:cubicBezTo>
                      <a:cubicBezTo>
                        <a:pt x="931" y="698"/>
                        <a:pt x="931"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6" name="Google Shape;7416;p236"/>
                <p:cNvSpPr/>
                <p:nvPr/>
              </p:nvSpPr>
              <p:spPr>
                <a:xfrm>
                  <a:off x="286163" y="2852825"/>
                  <a:ext cx="22600" cy="89075"/>
                </a:xfrm>
                <a:custGeom>
                  <a:rect b="b" l="l" r="r" t="t"/>
                  <a:pathLst>
                    <a:path extrusionOk="0" h="3563" w="904">
                      <a:moveTo>
                        <a:pt x="473" y="1"/>
                      </a:moveTo>
                      <a:cubicBezTo>
                        <a:pt x="339" y="1"/>
                        <a:pt x="215" y="77"/>
                        <a:pt x="187" y="254"/>
                      </a:cubicBezTo>
                      <a:cubicBezTo>
                        <a:pt x="47" y="1231"/>
                        <a:pt x="1" y="2231"/>
                        <a:pt x="24" y="3231"/>
                      </a:cubicBezTo>
                      <a:cubicBezTo>
                        <a:pt x="24" y="3452"/>
                        <a:pt x="198" y="3563"/>
                        <a:pt x="373" y="3563"/>
                      </a:cubicBezTo>
                      <a:cubicBezTo>
                        <a:pt x="547" y="3563"/>
                        <a:pt x="722" y="3452"/>
                        <a:pt x="722" y="3231"/>
                      </a:cubicBezTo>
                      <a:cubicBezTo>
                        <a:pt x="675" y="2301"/>
                        <a:pt x="745" y="1370"/>
                        <a:pt x="861" y="440"/>
                      </a:cubicBezTo>
                      <a:cubicBezTo>
                        <a:pt x="903" y="174"/>
                        <a:pt x="676" y="1"/>
                        <a:pt x="4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7" name="Google Shape;7417;p236"/>
                <p:cNvSpPr/>
                <p:nvPr/>
              </p:nvSpPr>
              <p:spPr>
                <a:xfrm>
                  <a:off x="283838" y="2959775"/>
                  <a:ext cx="23300" cy="17475"/>
                </a:xfrm>
                <a:custGeom>
                  <a:rect b="b" l="l" r="r" t="t"/>
                  <a:pathLst>
                    <a:path extrusionOk="0" h="699" w="932">
                      <a:moveTo>
                        <a:pt x="466" y="0"/>
                      </a:moveTo>
                      <a:cubicBezTo>
                        <a:pt x="1" y="0"/>
                        <a:pt x="1" y="698"/>
                        <a:pt x="466" y="698"/>
                      </a:cubicBezTo>
                      <a:cubicBezTo>
                        <a:pt x="931" y="698"/>
                        <a:pt x="931"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8" name="Google Shape;7418;p236"/>
                <p:cNvSpPr/>
                <p:nvPr/>
              </p:nvSpPr>
              <p:spPr>
                <a:xfrm>
                  <a:off x="283838" y="3002800"/>
                  <a:ext cx="23300" cy="17475"/>
                </a:xfrm>
                <a:custGeom>
                  <a:rect b="b" l="l" r="r" t="t"/>
                  <a:pathLst>
                    <a:path extrusionOk="0" h="699" w="932">
                      <a:moveTo>
                        <a:pt x="466" y="1"/>
                      </a:moveTo>
                      <a:cubicBezTo>
                        <a:pt x="1" y="1"/>
                        <a:pt x="1" y="699"/>
                        <a:pt x="466" y="699"/>
                      </a:cubicBezTo>
                      <a:cubicBezTo>
                        <a:pt x="931" y="699"/>
                        <a:pt x="931" y="1"/>
                        <a:pt x="4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9" name="Google Shape;7419;p236"/>
                <p:cNvSpPr/>
                <p:nvPr/>
              </p:nvSpPr>
              <p:spPr>
                <a:xfrm>
                  <a:off x="193688" y="3199400"/>
                  <a:ext cx="17475" cy="46550"/>
                </a:xfrm>
                <a:custGeom>
                  <a:rect b="b" l="l" r="r" t="t"/>
                  <a:pathLst>
                    <a:path extrusionOk="0" h="1862" w="699">
                      <a:moveTo>
                        <a:pt x="350" y="0"/>
                      </a:moveTo>
                      <a:cubicBezTo>
                        <a:pt x="175" y="0"/>
                        <a:pt x="1" y="116"/>
                        <a:pt x="1" y="349"/>
                      </a:cubicBezTo>
                      <a:lnTo>
                        <a:pt x="1" y="1512"/>
                      </a:lnTo>
                      <a:cubicBezTo>
                        <a:pt x="1" y="1745"/>
                        <a:pt x="175" y="1861"/>
                        <a:pt x="350" y="1861"/>
                      </a:cubicBezTo>
                      <a:cubicBezTo>
                        <a:pt x="524" y="1861"/>
                        <a:pt x="699" y="1745"/>
                        <a:pt x="699" y="1512"/>
                      </a:cubicBezTo>
                      <a:lnTo>
                        <a:pt x="699" y="349"/>
                      </a:lnTo>
                      <a:cubicBezTo>
                        <a:pt x="699" y="116"/>
                        <a:pt x="524" y="0"/>
                        <a:pt x="3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0" name="Google Shape;7420;p236"/>
                <p:cNvSpPr/>
                <p:nvPr/>
              </p:nvSpPr>
              <p:spPr>
                <a:xfrm>
                  <a:off x="191363" y="3290700"/>
                  <a:ext cx="17475" cy="89600"/>
                </a:xfrm>
                <a:custGeom>
                  <a:rect b="b" l="l" r="r" t="t"/>
                  <a:pathLst>
                    <a:path extrusionOk="0" h="3584" w="699">
                      <a:moveTo>
                        <a:pt x="350" y="0"/>
                      </a:moveTo>
                      <a:cubicBezTo>
                        <a:pt x="175" y="0"/>
                        <a:pt x="1" y="117"/>
                        <a:pt x="1" y="349"/>
                      </a:cubicBezTo>
                      <a:lnTo>
                        <a:pt x="1" y="3234"/>
                      </a:lnTo>
                      <a:cubicBezTo>
                        <a:pt x="1" y="3467"/>
                        <a:pt x="175" y="3583"/>
                        <a:pt x="350" y="3583"/>
                      </a:cubicBezTo>
                      <a:cubicBezTo>
                        <a:pt x="524" y="3583"/>
                        <a:pt x="698" y="3467"/>
                        <a:pt x="698" y="3234"/>
                      </a:cubicBezTo>
                      <a:lnTo>
                        <a:pt x="698" y="349"/>
                      </a:lnTo>
                      <a:cubicBezTo>
                        <a:pt x="698" y="117"/>
                        <a:pt x="524" y="0"/>
                        <a:pt x="3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1" name="Google Shape;7421;p236"/>
                <p:cNvSpPr/>
                <p:nvPr/>
              </p:nvSpPr>
              <p:spPr>
                <a:xfrm>
                  <a:off x="193688" y="3430725"/>
                  <a:ext cx="17475" cy="46100"/>
                </a:xfrm>
                <a:custGeom>
                  <a:rect b="b" l="l" r="r" t="t"/>
                  <a:pathLst>
                    <a:path extrusionOk="0" h="1844" w="699">
                      <a:moveTo>
                        <a:pt x="350" y="0"/>
                      </a:moveTo>
                      <a:cubicBezTo>
                        <a:pt x="175" y="0"/>
                        <a:pt x="1" y="111"/>
                        <a:pt x="1" y="332"/>
                      </a:cubicBezTo>
                      <a:lnTo>
                        <a:pt x="1" y="1495"/>
                      </a:lnTo>
                      <a:cubicBezTo>
                        <a:pt x="1" y="1728"/>
                        <a:pt x="175" y="1844"/>
                        <a:pt x="350" y="1844"/>
                      </a:cubicBezTo>
                      <a:cubicBezTo>
                        <a:pt x="524" y="1844"/>
                        <a:pt x="699" y="1728"/>
                        <a:pt x="699" y="1495"/>
                      </a:cubicBezTo>
                      <a:lnTo>
                        <a:pt x="699" y="332"/>
                      </a:lnTo>
                      <a:cubicBezTo>
                        <a:pt x="699" y="111"/>
                        <a:pt x="524" y="0"/>
                        <a:pt x="3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2" name="Google Shape;7422;p236"/>
                <p:cNvSpPr/>
                <p:nvPr/>
              </p:nvSpPr>
              <p:spPr>
                <a:xfrm>
                  <a:off x="190788" y="2597425"/>
                  <a:ext cx="11075" cy="44225"/>
                </a:xfrm>
                <a:custGeom>
                  <a:rect b="b" l="l" r="r" t="t"/>
                  <a:pathLst>
                    <a:path extrusionOk="0" h="1769" w="443">
                      <a:moveTo>
                        <a:pt x="221" y="1"/>
                      </a:moveTo>
                      <a:cubicBezTo>
                        <a:pt x="111" y="1"/>
                        <a:pt x="0" y="71"/>
                        <a:pt x="0" y="210"/>
                      </a:cubicBezTo>
                      <a:lnTo>
                        <a:pt x="0" y="1560"/>
                      </a:lnTo>
                      <a:cubicBezTo>
                        <a:pt x="0" y="1699"/>
                        <a:pt x="111" y="1769"/>
                        <a:pt x="221" y="1769"/>
                      </a:cubicBezTo>
                      <a:cubicBezTo>
                        <a:pt x="332" y="1769"/>
                        <a:pt x="442" y="1699"/>
                        <a:pt x="442" y="1560"/>
                      </a:cubicBezTo>
                      <a:lnTo>
                        <a:pt x="442" y="210"/>
                      </a:lnTo>
                      <a:cubicBezTo>
                        <a:pt x="442" y="71"/>
                        <a:pt x="332" y="1"/>
                        <a:pt x="2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3" name="Google Shape;7423;p236"/>
                <p:cNvSpPr/>
                <p:nvPr/>
              </p:nvSpPr>
              <p:spPr>
                <a:xfrm>
                  <a:off x="186713" y="2671600"/>
                  <a:ext cx="20950" cy="98150"/>
                </a:xfrm>
                <a:custGeom>
                  <a:rect b="b" l="l" r="r" t="t"/>
                  <a:pathLst>
                    <a:path extrusionOk="0" h="3926" w="838">
                      <a:moveTo>
                        <a:pt x="512" y="0"/>
                      </a:moveTo>
                      <a:cubicBezTo>
                        <a:pt x="344" y="0"/>
                        <a:pt x="163" y="105"/>
                        <a:pt x="140" y="314"/>
                      </a:cubicBezTo>
                      <a:cubicBezTo>
                        <a:pt x="24" y="1408"/>
                        <a:pt x="0" y="2501"/>
                        <a:pt x="47" y="3594"/>
                      </a:cubicBezTo>
                      <a:cubicBezTo>
                        <a:pt x="47" y="3815"/>
                        <a:pt x="216" y="3926"/>
                        <a:pt x="384" y="3926"/>
                      </a:cubicBezTo>
                      <a:cubicBezTo>
                        <a:pt x="553" y="3926"/>
                        <a:pt x="722" y="3815"/>
                        <a:pt x="722" y="3594"/>
                      </a:cubicBezTo>
                      <a:cubicBezTo>
                        <a:pt x="675" y="2501"/>
                        <a:pt x="698" y="1408"/>
                        <a:pt x="815" y="314"/>
                      </a:cubicBezTo>
                      <a:cubicBezTo>
                        <a:pt x="838" y="105"/>
                        <a:pt x="681" y="0"/>
                        <a:pt x="5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4" name="Google Shape;7424;p236"/>
                <p:cNvSpPr/>
                <p:nvPr/>
              </p:nvSpPr>
              <p:spPr>
                <a:xfrm>
                  <a:off x="184388" y="2792925"/>
                  <a:ext cx="23875" cy="61900"/>
                </a:xfrm>
                <a:custGeom>
                  <a:rect b="b" l="l" r="r" t="t"/>
                  <a:pathLst>
                    <a:path extrusionOk="0" h="2476" w="955">
                      <a:moveTo>
                        <a:pt x="410" y="1"/>
                      </a:moveTo>
                      <a:cubicBezTo>
                        <a:pt x="208" y="1"/>
                        <a:pt x="0" y="174"/>
                        <a:pt x="70" y="440"/>
                      </a:cubicBezTo>
                      <a:cubicBezTo>
                        <a:pt x="233" y="998"/>
                        <a:pt x="280" y="1580"/>
                        <a:pt x="210" y="2161"/>
                      </a:cubicBezTo>
                      <a:cubicBezTo>
                        <a:pt x="187" y="2371"/>
                        <a:pt x="344" y="2475"/>
                        <a:pt x="512" y="2475"/>
                      </a:cubicBezTo>
                      <a:cubicBezTo>
                        <a:pt x="681" y="2475"/>
                        <a:pt x="861" y="2371"/>
                        <a:pt x="884" y="2161"/>
                      </a:cubicBezTo>
                      <a:cubicBezTo>
                        <a:pt x="954" y="1510"/>
                        <a:pt x="908" y="858"/>
                        <a:pt x="722" y="254"/>
                      </a:cubicBezTo>
                      <a:cubicBezTo>
                        <a:pt x="675" y="77"/>
                        <a:pt x="544" y="1"/>
                        <a:pt x="4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5" name="Google Shape;7425;p236"/>
                <p:cNvSpPr/>
                <p:nvPr/>
              </p:nvSpPr>
              <p:spPr>
                <a:xfrm>
                  <a:off x="187288" y="2880100"/>
                  <a:ext cx="22125" cy="16875"/>
                </a:xfrm>
                <a:custGeom>
                  <a:rect b="b" l="l" r="r" t="t"/>
                  <a:pathLst>
                    <a:path extrusionOk="0" h="675" w="885">
                      <a:moveTo>
                        <a:pt x="443" y="0"/>
                      </a:moveTo>
                      <a:cubicBezTo>
                        <a:pt x="1" y="0"/>
                        <a:pt x="1" y="675"/>
                        <a:pt x="443" y="675"/>
                      </a:cubicBezTo>
                      <a:cubicBezTo>
                        <a:pt x="885" y="675"/>
                        <a:pt x="885" y="0"/>
                        <a:pt x="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6" name="Google Shape;7426;p236"/>
                <p:cNvSpPr/>
                <p:nvPr/>
              </p:nvSpPr>
              <p:spPr>
                <a:xfrm>
                  <a:off x="187413" y="2923750"/>
                  <a:ext cx="20250" cy="83875"/>
                </a:xfrm>
                <a:custGeom>
                  <a:rect b="b" l="l" r="r" t="t"/>
                  <a:pathLst>
                    <a:path extrusionOk="0" h="3355" w="810">
                      <a:moveTo>
                        <a:pt x="411" y="1"/>
                      </a:moveTo>
                      <a:cubicBezTo>
                        <a:pt x="216" y="1"/>
                        <a:pt x="1" y="168"/>
                        <a:pt x="42" y="418"/>
                      </a:cubicBezTo>
                      <a:cubicBezTo>
                        <a:pt x="135" y="1278"/>
                        <a:pt x="159" y="2163"/>
                        <a:pt x="112" y="3023"/>
                      </a:cubicBezTo>
                      <a:cubicBezTo>
                        <a:pt x="112" y="3244"/>
                        <a:pt x="281" y="3355"/>
                        <a:pt x="449" y="3355"/>
                      </a:cubicBezTo>
                      <a:cubicBezTo>
                        <a:pt x="618" y="3355"/>
                        <a:pt x="787" y="3244"/>
                        <a:pt x="787" y="3023"/>
                      </a:cubicBezTo>
                      <a:cubicBezTo>
                        <a:pt x="810" y="2093"/>
                        <a:pt x="787" y="1162"/>
                        <a:pt x="694" y="255"/>
                      </a:cubicBezTo>
                      <a:cubicBezTo>
                        <a:pt x="666" y="77"/>
                        <a:pt x="543" y="1"/>
                        <a:pt x="4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7" name="Google Shape;7427;p236"/>
                <p:cNvSpPr/>
                <p:nvPr/>
              </p:nvSpPr>
              <p:spPr>
                <a:xfrm>
                  <a:off x="188463" y="3155175"/>
                  <a:ext cx="23275" cy="17475"/>
                </a:xfrm>
                <a:custGeom>
                  <a:rect b="b" l="l" r="r" t="t"/>
                  <a:pathLst>
                    <a:path extrusionOk="0" h="699" w="931">
                      <a:moveTo>
                        <a:pt x="488" y="0"/>
                      </a:moveTo>
                      <a:cubicBezTo>
                        <a:pt x="481" y="0"/>
                        <a:pt x="473" y="1"/>
                        <a:pt x="466" y="1"/>
                      </a:cubicBezTo>
                      <a:cubicBezTo>
                        <a:pt x="0" y="1"/>
                        <a:pt x="0" y="699"/>
                        <a:pt x="466" y="699"/>
                      </a:cubicBezTo>
                      <a:cubicBezTo>
                        <a:pt x="923" y="676"/>
                        <a:pt x="931" y="0"/>
                        <a:pt x="4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8" name="Google Shape;7428;p236"/>
                <p:cNvSpPr/>
                <p:nvPr/>
              </p:nvSpPr>
              <p:spPr>
                <a:xfrm>
                  <a:off x="187413" y="3046425"/>
                  <a:ext cx="22575" cy="88925"/>
                </a:xfrm>
                <a:custGeom>
                  <a:rect b="b" l="l" r="r" t="t"/>
                  <a:pathLst>
                    <a:path extrusionOk="0" h="3557" w="903">
                      <a:moveTo>
                        <a:pt x="531" y="1"/>
                      </a:moveTo>
                      <a:cubicBezTo>
                        <a:pt x="356" y="1"/>
                        <a:pt x="182" y="117"/>
                        <a:pt x="182" y="350"/>
                      </a:cubicBezTo>
                      <a:cubicBezTo>
                        <a:pt x="205" y="1257"/>
                        <a:pt x="159" y="2187"/>
                        <a:pt x="42" y="3118"/>
                      </a:cubicBezTo>
                      <a:cubicBezTo>
                        <a:pt x="0" y="3384"/>
                        <a:pt x="227" y="3557"/>
                        <a:pt x="430" y="3557"/>
                      </a:cubicBezTo>
                      <a:cubicBezTo>
                        <a:pt x="565" y="3557"/>
                        <a:pt x="689" y="3480"/>
                        <a:pt x="717" y="3304"/>
                      </a:cubicBezTo>
                      <a:cubicBezTo>
                        <a:pt x="833" y="2327"/>
                        <a:pt x="903" y="1327"/>
                        <a:pt x="880" y="350"/>
                      </a:cubicBezTo>
                      <a:cubicBezTo>
                        <a:pt x="880" y="117"/>
                        <a:pt x="705" y="1"/>
                        <a:pt x="5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9" name="Google Shape;7429;p236"/>
                <p:cNvSpPr/>
                <p:nvPr/>
              </p:nvSpPr>
              <p:spPr>
                <a:xfrm>
                  <a:off x="-168062" y="2550900"/>
                  <a:ext cx="16900" cy="45400"/>
                </a:xfrm>
                <a:custGeom>
                  <a:rect b="b" l="l" r="r" t="t"/>
                  <a:pathLst>
                    <a:path extrusionOk="0" h="1816" w="676">
                      <a:moveTo>
                        <a:pt x="338" y="1"/>
                      </a:moveTo>
                      <a:cubicBezTo>
                        <a:pt x="169" y="1"/>
                        <a:pt x="0" y="117"/>
                        <a:pt x="0" y="350"/>
                      </a:cubicBezTo>
                      <a:lnTo>
                        <a:pt x="0" y="1466"/>
                      </a:lnTo>
                      <a:cubicBezTo>
                        <a:pt x="0" y="1699"/>
                        <a:pt x="169" y="1815"/>
                        <a:pt x="338" y="1815"/>
                      </a:cubicBezTo>
                      <a:cubicBezTo>
                        <a:pt x="506" y="1815"/>
                        <a:pt x="675" y="1699"/>
                        <a:pt x="675" y="1466"/>
                      </a:cubicBezTo>
                      <a:lnTo>
                        <a:pt x="675" y="350"/>
                      </a:lnTo>
                      <a:cubicBezTo>
                        <a:pt x="675" y="117"/>
                        <a:pt x="506" y="1"/>
                        <a:pt x="3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0" name="Google Shape;7430;p236"/>
                <p:cNvSpPr/>
                <p:nvPr/>
              </p:nvSpPr>
              <p:spPr>
                <a:xfrm>
                  <a:off x="-170387" y="2639300"/>
                  <a:ext cx="17475" cy="86700"/>
                </a:xfrm>
                <a:custGeom>
                  <a:rect b="b" l="l" r="r" t="t"/>
                  <a:pathLst>
                    <a:path extrusionOk="0" h="3468" w="699">
                      <a:moveTo>
                        <a:pt x="349" y="1"/>
                      </a:moveTo>
                      <a:cubicBezTo>
                        <a:pt x="175" y="1"/>
                        <a:pt x="0" y="117"/>
                        <a:pt x="0" y="350"/>
                      </a:cubicBezTo>
                      <a:lnTo>
                        <a:pt x="0" y="3118"/>
                      </a:lnTo>
                      <a:cubicBezTo>
                        <a:pt x="0" y="3351"/>
                        <a:pt x="175" y="3467"/>
                        <a:pt x="349" y="3467"/>
                      </a:cubicBezTo>
                      <a:cubicBezTo>
                        <a:pt x="524" y="3467"/>
                        <a:pt x="698" y="3351"/>
                        <a:pt x="698" y="3118"/>
                      </a:cubicBezTo>
                      <a:lnTo>
                        <a:pt x="698" y="350"/>
                      </a:lnTo>
                      <a:cubicBezTo>
                        <a:pt x="698" y="117"/>
                        <a:pt x="524" y="1"/>
                        <a:pt x="3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1" name="Google Shape;7431;p236"/>
                <p:cNvSpPr/>
                <p:nvPr/>
              </p:nvSpPr>
              <p:spPr>
                <a:xfrm>
                  <a:off x="-168062" y="2774675"/>
                  <a:ext cx="16900" cy="45100"/>
                </a:xfrm>
                <a:custGeom>
                  <a:rect b="b" l="l" r="r" t="t"/>
                  <a:pathLst>
                    <a:path extrusionOk="0" h="1804" w="676">
                      <a:moveTo>
                        <a:pt x="338" y="1"/>
                      </a:moveTo>
                      <a:cubicBezTo>
                        <a:pt x="169" y="1"/>
                        <a:pt x="0" y="111"/>
                        <a:pt x="0" y="332"/>
                      </a:cubicBezTo>
                      <a:lnTo>
                        <a:pt x="0" y="1472"/>
                      </a:lnTo>
                      <a:cubicBezTo>
                        <a:pt x="0" y="1693"/>
                        <a:pt x="169" y="1804"/>
                        <a:pt x="338" y="1804"/>
                      </a:cubicBezTo>
                      <a:cubicBezTo>
                        <a:pt x="506" y="1804"/>
                        <a:pt x="675" y="1693"/>
                        <a:pt x="675" y="1472"/>
                      </a:cubicBezTo>
                      <a:lnTo>
                        <a:pt x="675" y="332"/>
                      </a:lnTo>
                      <a:cubicBezTo>
                        <a:pt x="675" y="111"/>
                        <a:pt x="506" y="1"/>
                        <a:pt x="3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2" name="Google Shape;7432;p236"/>
                <p:cNvSpPr/>
                <p:nvPr/>
              </p:nvSpPr>
              <p:spPr>
                <a:xfrm>
                  <a:off x="-170387" y="2859150"/>
                  <a:ext cx="17475" cy="58325"/>
                </a:xfrm>
                <a:custGeom>
                  <a:rect b="b" l="l" r="r" t="t"/>
                  <a:pathLst>
                    <a:path extrusionOk="0" h="2333" w="699">
                      <a:moveTo>
                        <a:pt x="349" y="1"/>
                      </a:moveTo>
                      <a:cubicBezTo>
                        <a:pt x="175" y="1"/>
                        <a:pt x="0" y="117"/>
                        <a:pt x="0" y="350"/>
                      </a:cubicBezTo>
                      <a:lnTo>
                        <a:pt x="0" y="2001"/>
                      </a:lnTo>
                      <a:cubicBezTo>
                        <a:pt x="0" y="2222"/>
                        <a:pt x="175" y="2333"/>
                        <a:pt x="349" y="2333"/>
                      </a:cubicBezTo>
                      <a:cubicBezTo>
                        <a:pt x="524" y="2333"/>
                        <a:pt x="698" y="2222"/>
                        <a:pt x="698" y="2001"/>
                      </a:cubicBezTo>
                      <a:lnTo>
                        <a:pt x="698" y="350"/>
                      </a:lnTo>
                      <a:cubicBezTo>
                        <a:pt x="698" y="117"/>
                        <a:pt x="524" y="1"/>
                        <a:pt x="3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3" name="Google Shape;7433;p236"/>
                <p:cNvSpPr/>
                <p:nvPr/>
              </p:nvSpPr>
              <p:spPr>
                <a:xfrm>
                  <a:off x="-172712" y="2943925"/>
                  <a:ext cx="19800" cy="86250"/>
                </a:xfrm>
                <a:custGeom>
                  <a:rect b="b" l="l" r="r" t="t"/>
                  <a:pathLst>
                    <a:path extrusionOk="0" h="3450" w="792">
                      <a:moveTo>
                        <a:pt x="335" y="0"/>
                      </a:moveTo>
                      <a:cubicBezTo>
                        <a:pt x="163" y="0"/>
                        <a:pt x="0" y="111"/>
                        <a:pt x="24" y="332"/>
                      </a:cubicBezTo>
                      <a:cubicBezTo>
                        <a:pt x="93" y="1262"/>
                        <a:pt x="93" y="2193"/>
                        <a:pt x="93" y="3100"/>
                      </a:cubicBezTo>
                      <a:cubicBezTo>
                        <a:pt x="93" y="3333"/>
                        <a:pt x="268" y="3449"/>
                        <a:pt x="442" y="3449"/>
                      </a:cubicBezTo>
                      <a:cubicBezTo>
                        <a:pt x="617" y="3449"/>
                        <a:pt x="791" y="3333"/>
                        <a:pt x="791" y="3100"/>
                      </a:cubicBezTo>
                      <a:cubicBezTo>
                        <a:pt x="791" y="2193"/>
                        <a:pt x="791" y="1262"/>
                        <a:pt x="698" y="332"/>
                      </a:cubicBezTo>
                      <a:cubicBezTo>
                        <a:pt x="687" y="111"/>
                        <a:pt x="506" y="0"/>
                        <a:pt x="3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4" name="Google Shape;7434;p236"/>
                <p:cNvSpPr/>
                <p:nvPr/>
              </p:nvSpPr>
              <p:spPr>
                <a:xfrm>
                  <a:off x="-174937" y="3050500"/>
                  <a:ext cx="22025" cy="54775"/>
                </a:xfrm>
                <a:custGeom>
                  <a:rect b="b" l="l" r="r" t="t"/>
                  <a:pathLst>
                    <a:path extrusionOk="0" h="2191" w="881">
                      <a:moveTo>
                        <a:pt x="531" y="0"/>
                      </a:moveTo>
                      <a:cubicBezTo>
                        <a:pt x="357" y="0"/>
                        <a:pt x="182" y="117"/>
                        <a:pt x="182" y="349"/>
                      </a:cubicBezTo>
                      <a:cubicBezTo>
                        <a:pt x="182" y="815"/>
                        <a:pt x="136" y="1303"/>
                        <a:pt x="43" y="1769"/>
                      </a:cubicBezTo>
                      <a:cubicBezTo>
                        <a:pt x="1" y="2022"/>
                        <a:pt x="223" y="2191"/>
                        <a:pt x="426" y="2191"/>
                      </a:cubicBezTo>
                      <a:cubicBezTo>
                        <a:pt x="558" y="2191"/>
                        <a:pt x="681" y="2120"/>
                        <a:pt x="718" y="1955"/>
                      </a:cubicBezTo>
                      <a:cubicBezTo>
                        <a:pt x="811" y="1420"/>
                        <a:pt x="857" y="885"/>
                        <a:pt x="880" y="349"/>
                      </a:cubicBezTo>
                      <a:cubicBezTo>
                        <a:pt x="880" y="117"/>
                        <a:pt x="706" y="0"/>
                        <a:pt x="5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5" name="Google Shape;7435;p236"/>
                <p:cNvSpPr/>
                <p:nvPr/>
              </p:nvSpPr>
              <p:spPr>
                <a:xfrm>
                  <a:off x="-172137" y="3138250"/>
                  <a:ext cx="16900" cy="64225"/>
                </a:xfrm>
                <a:custGeom>
                  <a:rect b="b" l="l" r="r" t="t"/>
                  <a:pathLst>
                    <a:path extrusionOk="0" h="2569" w="676">
                      <a:moveTo>
                        <a:pt x="344" y="0"/>
                      </a:moveTo>
                      <a:cubicBezTo>
                        <a:pt x="174" y="0"/>
                        <a:pt x="1" y="117"/>
                        <a:pt x="1" y="352"/>
                      </a:cubicBezTo>
                      <a:lnTo>
                        <a:pt x="1" y="2237"/>
                      </a:lnTo>
                      <a:cubicBezTo>
                        <a:pt x="1" y="2458"/>
                        <a:pt x="169" y="2568"/>
                        <a:pt x="338" y="2568"/>
                      </a:cubicBezTo>
                      <a:cubicBezTo>
                        <a:pt x="507" y="2568"/>
                        <a:pt x="675" y="2458"/>
                        <a:pt x="675" y="2237"/>
                      </a:cubicBezTo>
                      <a:lnTo>
                        <a:pt x="675" y="329"/>
                      </a:lnTo>
                      <a:cubicBezTo>
                        <a:pt x="675" y="111"/>
                        <a:pt x="511" y="0"/>
                        <a:pt x="3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6" name="Google Shape;7436;p236"/>
                <p:cNvSpPr/>
                <p:nvPr/>
              </p:nvSpPr>
              <p:spPr>
                <a:xfrm>
                  <a:off x="-173887" y="3218425"/>
                  <a:ext cx="16900" cy="98475"/>
                </a:xfrm>
                <a:custGeom>
                  <a:rect b="b" l="l" r="r" t="t"/>
                  <a:pathLst>
                    <a:path extrusionOk="0" h="3939" w="676">
                      <a:moveTo>
                        <a:pt x="338" y="1"/>
                      </a:moveTo>
                      <a:cubicBezTo>
                        <a:pt x="170" y="1"/>
                        <a:pt x="1" y="111"/>
                        <a:pt x="1" y="332"/>
                      </a:cubicBezTo>
                      <a:lnTo>
                        <a:pt x="1" y="3589"/>
                      </a:lnTo>
                      <a:cubicBezTo>
                        <a:pt x="1" y="3822"/>
                        <a:pt x="170" y="3938"/>
                        <a:pt x="338" y="3938"/>
                      </a:cubicBezTo>
                      <a:cubicBezTo>
                        <a:pt x="507" y="3938"/>
                        <a:pt x="676" y="3822"/>
                        <a:pt x="676" y="3589"/>
                      </a:cubicBezTo>
                      <a:lnTo>
                        <a:pt x="676" y="332"/>
                      </a:lnTo>
                      <a:cubicBezTo>
                        <a:pt x="676" y="111"/>
                        <a:pt x="507" y="1"/>
                        <a:pt x="3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7" name="Google Shape;7437;p236"/>
                <p:cNvSpPr/>
                <p:nvPr/>
              </p:nvSpPr>
              <p:spPr>
                <a:xfrm>
                  <a:off x="-175037" y="3343925"/>
                  <a:ext cx="20375" cy="98150"/>
                </a:xfrm>
                <a:custGeom>
                  <a:rect b="b" l="l" r="r" t="t"/>
                  <a:pathLst>
                    <a:path extrusionOk="0" h="3926" w="815">
                      <a:moveTo>
                        <a:pt x="489" y="0"/>
                      </a:moveTo>
                      <a:cubicBezTo>
                        <a:pt x="320" y="0"/>
                        <a:pt x="140" y="105"/>
                        <a:pt x="117" y="314"/>
                      </a:cubicBezTo>
                      <a:cubicBezTo>
                        <a:pt x="24" y="1408"/>
                        <a:pt x="0" y="2501"/>
                        <a:pt x="47" y="3594"/>
                      </a:cubicBezTo>
                      <a:cubicBezTo>
                        <a:pt x="47" y="3815"/>
                        <a:pt x="216" y="3926"/>
                        <a:pt x="384" y="3926"/>
                      </a:cubicBezTo>
                      <a:cubicBezTo>
                        <a:pt x="553" y="3926"/>
                        <a:pt x="722" y="3815"/>
                        <a:pt x="722" y="3594"/>
                      </a:cubicBezTo>
                      <a:cubicBezTo>
                        <a:pt x="675" y="2501"/>
                        <a:pt x="698" y="1408"/>
                        <a:pt x="791" y="314"/>
                      </a:cubicBezTo>
                      <a:cubicBezTo>
                        <a:pt x="815" y="105"/>
                        <a:pt x="658" y="0"/>
                        <a:pt x="48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8" name="Google Shape;7438;p236"/>
                <p:cNvSpPr/>
                <p:nvPr/>
              </p:nvSpPr>
              <p:spPr>
                <a:xfrm>
                  <a:off x="-177362" y="3465225"/>
                  <a:ext cx="23875" cy="61775"/>
                </a:xfrm>
                <a:custGeom>
                  <a:rect b="b" l="l" r="r" t="t"/>
                  <a:pathLst>
                    <a:path extrusionOk="0" h="2471" w="955">
                      <a:moveTo>
                        <a:pt x="405" y="0"/>
                      </a:moveTo>
                      <a:cubicBezTo>
                        <a:pt x="205" y="0"/>
                        <a:pt x="1" y="167"/>
                        <a:pt x="70" y="417"/>
                      </a:cubicBezTo>
                      <a:cubicBezTo>
                        <a:pt x="210" y="976"/>
                        <a:pt x="279" y="1581"/>
                        <a:pt x="210" y="2139"/>
                      </a:cubicBezTo>
                      <a:cubicBezTo>
                        <a:pt x="186" y="2360"/>
                        <a:pt x="343" y="2470"/>
                        <a:pt x="512" y="2470"/>
                      </a:cubicBezTo>
                      <a:cubicBezTo>
                        <a:pt x="681" y="2470"/>
                        <a:pt x="861" y="2360"/>
                        <a:pt x="884" y="2139"/>
                      </a:cubicBezTo>
                      <a:cubicBezTo>
                        <a:pt x="954" y="1511"/>
                        <a:pt x="884" y="859"/>
                        <a:pt x="721" y="255"/>
                      </a:cubicBezTo>
                      <a:cubicBezTo>
                        <a:pt x="675" y="76"/>
                        <a:pt x="541" y="0"/>
                        <a:pt x="4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9" name="Google Shape;7439;p236"/>
                <p:cNvSpPr/>
                <p:nvPr/>
              </p:nvSpPr>
              <p:spPr>
                <a:xfrm>
                  <a:off x="-175037" y="3552425"/>
                  <a:ext cx="22700" cy="16875"/>
                </a:xfrm>
                <a:custGeom>
                  <a:rect b="b" l="l" r="r" t="t"/>
                  <a:pathLst>
                    <a:path extrusionOk="0" h="675" w="908">
                      <a:moveTo>
                        <a:pt x="466" y="0"/>
                      </a:moveTo>
                      <a:cubicBezTo>
                        <a:pt x="0" y="0"/>
                        <a:pt x="0" y="675"/>
                        <a:pt x="466" y="675"/>
                      </a:cubicBezTo>
                      <a:cubicBezTo>
                        <a:pt x="908" y="675"/>
                        <a:pt x="908" y="0"/>
                        <a:pt x="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0" name="Google Shape;7440;p236"/>
                <p:cNvSpPr/>
                <p:nvPr/>
              </p:nvSpPr>
              <p:spPr>
                <a:xfrm>
                  <a:off x="-174937" y="3595950"/>
                  <a:ext cx="20850" cy="84000"/>
                </a:xfrm>
                <a:custGeom>
                  <a:rect b="b" l="l" r="r" t="t"/>
                  <a:pathLst>
                    <a:path extrusionOk="0" h="3360" w="834">
                      <a:moveTo>
                        <a:pt x="421" y="1"/>
                      </a:moveTo>
                      <a:cubicBezTo>
                        <a:pt x="223" y="1"/>
                        <a:pt x="1" y="169"/>
                        <a:pt x="43" y="423"/>
                      </a:cubicBezTo>
                      <a:cubicBezTo>
                        <a:pt x="136" y="1283"/>
                        <a:pt x="159" y="2168"/>
                        <a:pt x="113" y="3028"/>
                      </a:cubicBezTo>
                      <a:cubicBezTo>
                        <a:pt x="113" y="3249"/>
                        <a:pt x="281" y="3360"/>
                        <a:pt x="450" y="3360"/>
                      </a:cubicBezTo>
                      <a:cubicBezTo>
                        <a:pt x="619" y="3360"/>
                        <a:pt x="787" y="3249"/>
                        <a:pt x="787" y="3028"/>
                      </a:cubicBezTo>
                      <a:cubicBezTo>
                        <a:pt x="834" y="2098"/>
                        <a:pt x="811" y="1167"/>
                        <a:pt x="694" y="237"/>
                      </a:cubicBezTo>
                      <a:cubicBezTo>
                        <a:pt x="667" y="72"/>
                        <a:pt x="549" y="1"/>
                        <a:pt x="4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1" name="Google Shape;7441;p236"/>
                <p:cNvSpPr/>
                <p:nvPr/>
              </p:nvSpPr>
              <p:spPr>
                <a:xfrm>
                  <a:off x="-176787" y="3703050"/>
                  <a:ext cx="22125" cy="16900"/>
                </a:xfrm>
                <a:custGeom>
                  <a:rect b="b" l="l" r="r" t="t"/>
                  <a:pathLst>
                    <a:path extrusionOk="0" h="676" w="885">
                      <a:moveTo>
                        <a:pt x="443" y="1"/>
                      </a:moveTo>
                      <a:cubicBezTo>
                        <a:pt x="1" y="1"/>
                        <a:pt x="1" y="675"/>
                        <a:pt x="443" y="675"/>
                      </a:cubicBezTo>
                      <a:cubicBezTo>
                        <a:pt x="885" y="675"/>
                        <a:pt x="885" y="1"/>
                        <a:pt x="44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2" name="Google Shape;7442;p236"/>
                <p:cNvSpPr/>
                <p:nvPr/>
              </p:nvSpPr>
              <p:spPr>
                <a:xfrm>
                  <a:off x="-173287" y="2507875"/>
                  <a:ext cx="23275" cy="16875"/>
                </a:xfrm>
                <a:custGeom>
                  <a:rect b="b" l="l" r="r" t="t"/>
                  <a:pathLst>
                    <a:path extrusionOk="0" h="675" w="931">
                      <a:moveTo>
                        <a:pt x="465" y="0"/>
                      </a:moveTo>
                      <a:cubicBezTo>
                        <a:pt x="0" y="0"/>
                        <a:pt x="0" y="675"/>
                        <a:pt x="465" y="675"/>
                      </a:cubicBezTo>
                      <a:cubicBezTo>
                        <a:pt x="931" y="675"/>
                        <a:pt x="931" y="0"/>
                        <a:pt x="4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3" name="Google Shape;7443;p236"/>
                <p:cNvSpPr/>
                <p:nvPr/>
              </p:nvSpPr>
              <p:spPr>
                <a:xfrm>
                  <a:off x="-174937" y="2402600"/>
                  <a:ext cx="22600" cy="86600"/>
                </a:xfrm>
                <a:custGeom>
                  <a:rect b="b" l="l" r="r" t="t"/>
                  <a:pathLst>
                    <a:path extrusionOk="0" h="3464" w="904">
                      <a:moveTo>
                        <a:pt x="531" y="1"/>
                      </a:moveTo>
                      <a:cubicBezTo>
                        <a:pt x="357" y="1"/>
                        <a:pt x="182" y="117"/>
                        <a:pt x="182" y="350"/>
                      </a:cubicBezTo>
                      <a:cubicBezTo>
                        <a:pt x="206" y="1234"/>
                        <a:pt x="159" y="2141"/>
                        <a:pt x="43" y="3025"/>
                      </a:cubicBezTo>
                      <a:cubicBezTo>
                        <a:pt x="1" y="3291"/>
                        <a:pt x="219" y="3464"/>
                        <a:pt x="421" y="3464"/>
                      </a:cubicBezTo>
                      <a:cubicBezTo>
                        <a:pt x="554" y="3464"/>
                        <a:pt x="680" y="3387"/>
                        <a:pt x="718" y="3211"/>
                      </a:cubicBezTo>
                      <a:cubicBezTo>
                        <a:pt x="834" y="2257"/>
                        <a:pt x="904" y="1303"/>
                        <a:pt x="880" y="350"/>
                      </a:cubicBezTo>
                      <a:cubicBezTo>
                        <a:pt x="880" y="117"/>
                        <a:pt x="706" y="1"/>
                        <a:pt x="5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4" name="Google Shape;7444;p236"/>
                <p:cNvSpPr/>
                <p:nvPr/>
              </p:nvSpPr>
              <p:spPr>
                <a:xfrm>
                  <a:off x="-173287" y="3738525"/>
                  <a:ext cx="23275" cy="17475"/>
                </a:xfrm>
                <a:custGeom>
                  <a:rect b="b" l="l" r="r" t="t"/>
                  <a:pathLst>
                    <a:path extrusionOk="0" h="699" w="931">
                      <a:moveTo>
                        <a:pt x="465" y="1"/>
                      </a:moveTo>
                      <a:cubicBezTo>
                        <a:pt x="0" y="1"/>
                        <a:pt x="0" y="699"/>
                        <a:pt x="465" y="699"/>
                      </a:cubicBezTo>
                      <a:cubicBezTo>
                        <a:pt x="931" y="699"/>
                        <a:pt x="931" y="1"/>
                        <a:pt x="4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445" name="Google Shape;7445;p236"/>
            <p:cNvSpPr/>
            <p:nvPr/>
          </p:nvSpPr>
          <p:spPr>
            <a:xfrm rot="10800000">
              <a:off x="6807195" y="4641792"/>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7446" name="Google Shape;7446;p236"/>
            <p:cNvSpPr/>
            <p:nvPr/>
          </p:nvSpPr>
          <p:spPr>
            <a:xfrm flipH="1">
              <a:off x="7931970" y="2208121"/>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47" name="Google Shape;7447;p236"/>
          <p:cNvSpPr txBox="1"/>
          <p:nvPr>
            <p:ph type="ctrTitle"/>
          </p:nvPr>
        </p:nvSpPr>
        <p:spPr>
          <a:xfrm>
            <a:off x="1914900" y="579725"/>
            <a:ext cx="5314200" cy="102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Gracias</a:t>
            </a:r>
            <a:endParaRPr/>
          </a:p>
        </p:txBody>
      </p:sp>
      <p:sp>
        <p:nvSpPr>
          <p:cNvPr id="7448" name="Google Shape;7448;p236"/>
          <p:cNvSpPr txBox="1"/>
          <p:nvPr>
            <p:ph idx="1" type="subTitle"/>
          </p:nvPr>
        </p:nvSpPr>
        <p:spPr>
          <a:xfrm>
            <a:off x="1914900" y="2036485"/>
            <a:ext cx="5314200" cy="2220600"/>
          </a:xfrm>
          <a:prstGeom prst="rect">
            <a:avLst/>
          </a:prstGeom>
          <a:solidFill>
            <a:schemeClr val="dk1"/>
          </a:solidFill>
        </p:spPr>
        <p:txBody>
          <a:bodyPr anchorCtr="0" anchor="t" bIns="91425" lIns="91425" spcFirstLastPara="1" rIns="91425" wrap="square" tIns="91425">
            <a:noAutofit/>
          </a:bodyPr>
          <a:lstStyle/>
          <a:p>
            <a:pPr indent="0" lvl="0" marL="0" rtl="0" algn="ctr">
              <a:spcBef>
                <a:spcPts val="0"/>
              </a:spcBef>
              <a:spcAft>
                <a:spcPts val="0"/>
              </a:spcAft>
              <a:buNone/>
            </a:pPr>
            <a:r>
              <a:t/>
            </a:r>
            <a:endParaRPr sz="2300">
              <a:solidFill>
                <a:schemeClr val="dk2"/>
              </a:solidFill>
              <a:latin typeface="Marcellus"/>
              <a:ea typeface="Marcellus"/>
              <a:cs typeface="Marcellus"/>
              <a:sym typeface="Marcellus"/>
            </a:endParaRPr>
          </a:p>
          <a:p>
            <a:pPr indent="0" lvl="0" marL="0" rtl="0" algn="ctr">
              <a:spcBef>
                <a:spcPts val="1000"/>
              </a:spcBef>
              <a:spcAft>
                <a:spcPts val="0"/>
              </a:spcAft>
              <a:buNone/>
            </a:pPr>
            <a:r>
              <a:rPr lang="en" sz="3300">
                <a:solidFill>
                  <a:schemeClr val="dk2"/>
                </a:solidFill>
                <a:latin typeface="Marcellus"/>
                <a:ea typeface="Marcellus"/>
                <a:cs typeface="Marcellus"/>
                <a:sym typeface="Marcellus"/>
              </a:rPr>
              <a:t>¿Alguna pregunta?</a:t>
            </a:r>
            <a:endParaRPr sz="3300">
              <a:solidFill>
                <a:schemeClr val="dk2"/>
              </a:solidFill>
              <a:latin typeface="Marcellus"/>
              <a:ea typeface="Marcellus"/>
              <a:cs typeface="Marcellus"/>
              <a:sym typeface="Marcellus"/>
            </a:endParaRPr>
          </a:p>
          <a:p>
            <a:pPr indent="0" lvl="0" marL="0" rtl="0" algn="ctr">
              <a:spcBef>
                <a:spcPts val="1000"/>
              </a:spcBef>
              <a:spcAft>
                <a:spcPts val="0"/>
              </a:spcAft>
              <a:buNone/>
            </a:pPr>
            <a:r>
              <a:t/>
            </a:r>
            <a:endParaRPr sz="2300">
              <a:solidFill>
                <a:schemeClr val="dk2"/>
              </a:solidFill>
              <a:latin typeface="Marcellus"/>
              <a:ea typeface="Marcellus"/>
              <a:cs typeface="Marcellus"/>
              <a:sym typeface="Marcellus"/>
            </a:endParaRPr>
          </a:p>
          <a:p>
            <a:pPr indent="0" lvl="0" marL="0" rtl="0" algn="ctr">
              <a:spcBef>
                <a:spcPts val="1000"/>
              </a:spcBef>
              <a:spcAft>
                <a:spcPts val="0"/>
              </a:spcAft>
              <a:buNone/>
            </a:pPr>
            <a:r>
              <a:t/>
            </a:r>
            <a:endParaRPr sz="2300">
              <a:solidFill>
                <a:schemeClr val="dk2"/>
              </a:solidFill>
              <a:latin typeface="Marcellus"/>
              <a:ea typeface="Marcellus"/>
              <a:cs typeface="Marcellus"/>
              <a:sym typeface="Marcellus"/>
            </a:endParaRPr>
          </a:p>
          <a:p>
            <a:pPr indent="0" lvl="0" marL="0" rtl="0" algn="ctr">
              <a:lnSpc>
                <a:spcPct val="150000"/>
              </a:lnSpc>
              <a:spcBef>
                <a:spcPts val="1000"/>
              </a:spcBef>
              <a:spcAft>
                <a:spcPts val="0"/>
              </a:spcAft>
              <a:buNone/>
            </a:pPr>
            <a:r>
              <a:rPr lang="en" sz="1200"/>
              <a:t>crisorio</a:t>
            </a:r>
            <a:r>
              <a:rPr lang="en" sz="1200"/>
              <a:t>@ucm.es </a:t>
            </a:r>
            <a:endParaRPr sz="1200"/>
          </a:p>
          <a:p>
            <a:pPr indent="0" lvl="0" marL="0" rtl="0" algn="ctr">
              <a:lnSpc>
                <a:spcPct val="150000"/>
              </a:lnSpc>
              <a:spcBef>
                <a:spcPts val="0"/>
              </a:spcBef>
              <a:spcAft>
                <a:spcPts val="0"/>
              </a:spcAft>
              <a:buNone/>
            </a:pPr>
            <a:r>
              <a:rPr lang="en" sz="1200"/>
              <a:t>sagome01@ucm.es </a:t>
            </a:r>
            <a:endParaRPr sz="1200"/>
          </a:p>
          <a:p>
            <a:pPr indent="0" lvl="0" marL="0" rtl="0" algn="ctr">
              <a:lnSpc>
                <a:spcPct val="150000"/>
              </a:lnSpc>
              <a:spcBef>
                <a:spcPts val="0"/>
              </a:spcBef>
              <a:spcAft>
                <a:spcPts val="0"/>
              </a:spcAft>
              <a:buNone/>
            </a:pPr>
            <a:r>
              <a:rPr lang="en" sz="1200"/>
              <a:t>asociacioninvestigacion@gmail.com </a:t>
            </a:r>
            <a:endParaRPr sz="1200"/>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sz="2000">
              <a:latin typeface="Marcellus"/>
              <a:ea typeface="Marcellus"/>
              <a:cs typeface="Marcellus"/>
              <a:sym typeface="Marcellus"/>
            </a:endParaRPr>
          </a:p>
        </p:txBody>
      </p:sp>
      <p:grpSp>
        <p:nvGrpSpPr>
          <p:cNvPr id="7449" name="Google Shape;7449;p236"/>
          <p:cNvGrpSpPr/>
          <p:nvPr/>
        </p:nvGrpSpPr>
        <p:grpSpPr>
          <a:xfrm>
            <a:off x="-714312" y="-794203"/>
            <a:ext cx="3493315" cy="6848788"/>
            <a:chOff x="-714312" y="-794203"/>
            <a:chExt cx="3493315" cy="6848788"/>
          </a:xfrm>
        </p:grpSpPr>
        <p:sp>
          <p:nvSpPr>
            <p:cNvPr id="7450" name="Google Shape;7450;p236"/>
            <p:cNvSpPr/>
            <p:nvPr/>
          </p:nvSpPr>
          <p:spPr>
            <a:xfrm flipH="1" rot="-5400000">
              <a:off x="-1053311" y="118487"/>
              <a:ext cx="3086117" cy="1260735"/>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1" name="Google Shape;7451;p236"/>
            <p:cNvSpPr/>
            <p:nvPr/>
          </p:nvSpPr>
          <p:spPr>
            <a:xfrm flipH="1" rot="5400000">
              <a:off x="-351361" y="2953272"/>
              <a:ext cx="2743264" cy="2305473"/>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2" name="Google Shape;7452;p236"/>
            <p:cNvSpPr/>
            <p:nvPr/>
          </p:nvSpPr>
          <p:spPr>
            <a:xfrm rot="10800000">
              <a:off x="-714312" y="-380884"/>
              <a:ext cx="1813318" cy="1601581"/>
            </a:xfrm>
            <a:custGeom>
              <a:rect b="b" l="l" r="r" t="t"/>
              <a:pathLst>
                <a:path extrusionOk="0" h="57184" w="64744">
                  <a:moveTo>
                    <a:pt x="54355" y="1"/>
                  </a:moveTo>
                  <a:cubicBezTo>
                    <a:pt x="53398" y="1"/>
                    <a:pt x="52441" y="12"/>
                    <a:pt x="51484" y="44"/>
                  </a:cubicBezTo>
                  <a:cubicBezTo>
                    <a:pt x="48576" y="137"/>
                    <a:pt x="45528" y="416"/>
                    <a:pt x="42969" y="1905"/>
                  </a:cubicBezTo>
                  <a:cubicBezTo>
                    <a:pt x="40224" y="3510"/>
                    <a:pt x="38758" y="6372"/>
                    <a:pt x="38014" y="9373"/>
                  </a:cubicBezTo>
                  <a:cubicBezTo>
                    <a:pt x="36920" y="13932"/>
                    <a:pt x="36944" y="18585"/>
                    <a:pt x="35013" y="22982"/>
                  </a:cubicBezTo>
                  <a:cubicBezTo>
                    <a:pt x="33710" y="25937"/>
                    <a:pt x="31663" y="28472"/>
                    <a:pt x="28778" y="29984"/>
                  </a:cubicBezTo>
                  <a:cubicBezTo>
                    <a:pt x="26359" y="31264"/>
                    <a:pt x="23613" y="31752"/>
                    <a:pt x="20938" y="32194"/>
                  </a:cubicBezTo>
                  <a:cubicBezTo>
                    <a:pt x="15843" y="33055"/>
                    <a:pt x="10609" y="34032"/>
                    <a:pt x="7352" y="38452"/>
                  </a:cubicBezTo>
                  <a:cubicBezTo>
                    <a:pt x="3583" y="43547"/>
                    <a:pt x="1" y="55249"/>
                    <a:pt x="8794" y="57180"/>
                  </a:cubicBezTo>
                  <a:cubicBezTo>
                    <a:pt x="8809" y="57182"/>
                    <a:pt x="8824" y="57184"/>
                    <a:pt x="8841" y="57184"/>
                  </a:cubicBezTo>
                  <a:cubicBezTo>
                    <a:pt x="9129" y="57184"/>
                    <a:pt x="9769" y="56826"/>
                    <a:pt x="9329" y="56738"/>
                  </a:cubicBezTo>
                  <a:cubicBezTo>
                    <a:pt x="954" y="54923"/>
                    <a:pt x="4584" y="44036"/>
                    <a:pt x="7701" y="39081"/>
                  </a:cubicBezTo>
                  <a:cubicBezTo>
                    <a:pt x="10725" y="34265"/>
                    <a:pt x="16216" y="33427"/>
                    <a:pt x="21357" y="32543"/>
                  </a:cubicBezTo>
                  <a:cubicBezTo>
                    <a:pt x="26266" y="31706"/>
                    <a:pt x="31058" y="30287"/>
                    <a:pt x="34082" y="26030"/>
                  </a:cubicBezTo>
                  <a:cubicBezTo>
                    <a:pt x="36222" y="23029"/>
                    <a:pt x="37246" y="19376"/>
                    <a:pt x="37874" y="15793"/>
                  </a:cubicBezTo>
                  <a:cubicBezTo>
                    <a:pt x="38526" y="11862"/>
                    <a:pt x="38572" y="7581"/>
                    <a:pt x="41061" y="4278"/>
                  </a:cubicBezTo>
                  <a:cubicBezTo>
                    <a:pt x="43295" y="1370"/>
                    <a:pt x="46947" y="695"/>
                    <a:pt x="50413" y="532"/>
                  </a:cubicBezTo>
                  <a:cubicBezTo>
                    <a:pt x="51731" y="464"/>
                    <a:pt x="53050" y="442"/>
                    <a:pt x="54371" y="442"/>
                  </a:cubicBezTo>
                  <a:cubicBezTo>
                    <a:pt x="56754" y="442"/>
                    <a:pt x="59142" y="514"/>
                    <a:pt x="61530" y="514"/>
                  </a:cubicBezTo>
                  <a:cubicBezTo>
                    <a:pt x="62307" y="514"/>
                    <a:pt x="63083" y="506"/>
                    <a:pt x="63860" y="486"/>
                  </a:cubicBezTo>
                  <a:cubicBezTo>
                    <a:pt x="64139" y="486"/>
                    <a:pt x="64744" y="21"/>
                    <a:pt x="64186" y="21"/>
                  </a:cubicBezTo>
                  <a:lnTo>
                    <a:pt x="64186" y="44"/>
                  </a:lnTo>
                  <a:cubicBezTo>
                    <a:pt x="63357" y="67"/>
                    <a:pt x="62528" y="75"/>
                    <a:pt x="61699" y="75"/>
                  </a:cubicBezTo>
                  <a:cubicBezTo>
                    <a:pt x="59251" y="75"/>
                    <a:pt x="56803" y="1"/>
                    <a:pt x="543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53" name="Google Shape;7453;p236"/>
            <p:cNvGrpSpPr/>
            <p:nvPr/>
          </p:nvGrpSpPr>
          <p:grpSpPr>
            <a:xfrm flipH="1" rot="-1077070">
              <a:off x="339384" y="1992692"/>
              <a:ext cx="1890061" cy="3864696"/>
              <a:chOff x="7669813" y="1373938"/>
              <a:chExt cx="1890100" cy="3864775"/>
            </a:xfrm>
          </p:grpSpPr>
          <p:sp>
            <p:nvSpPr>
              <p:cNvPr id="7454" name="Google Shape;7454;p236"/>
              <p:cNvSpPr/>
              <p:nvPr/>
            </p:nvSpPr>
            <p:spPr>
              <a:xfrm>
                <a:off x="8750747" y="3030638"/>
                <a:ext cx="239650" cy="239700"/>
              </a:xfrm>
              <a:custGeom>
                <a:rect b="b" l="l" r="r" t="t"/>
                <a:pathLst>
                  <a:path extrusionOk="0" h="9588" w="9586">
                    <a:moveTo>
                      <a:pt x="5138" y="1"/>
                    </a:moveTo>
                    <a:cubicBezTo>
                      <a:pt x="5108" y="1"/>
                      <a:pt x="5079" y="1"/>
                      <a:pt x="5049" y="2"/>
                    </a:cubicBezTo>
                    <a:cubicBezTo>
                      <a:pt x="4188" y="2"/>
                      <a:pt x="3351" y="211"/>
                      <a:pt x="2583" y="630"/>
                    </a:cubicBezTo>
                    <a:cubicBezTo>
                      <a:pt x="1815" y="1025"/>
                      <a:pt x="1187" y="1607"/>
                      <a:pt x="722" y="2351"/>
                    </a:cubicBezTo>
                    <a:cubicBezTo>
                      <a:pt x="257" y="3049"/>
                      <a:pt x="1" y="3887"/>
                      <a:pt x="1" y="4748"/>
                    </a:cubicBezTo>
                    <a:cubicBezTo>
                      <a:pt x="1" y="6004"/>
                      <a:pt x="489" y="7214"/>
                      <a:pt x="1373" y="8121"/>
                    </a:cubicBezTo>
                    <a:cubicBezTo>
                      <a:pt x="2239" y="9055"/>
                      <a:pt x="3461" y="9587"/>
                      <a:pt x="4735" y="9587"/>
                    </a:cubicBezTo>
                    <a:cubicBezTo>
                      <a:pt x="4762" y="9587"/>
                      <a:pt x="4789" y="9587"/>
                      <a:pt x="4816" y="9586"/>
                    </a:cubicBezTo>
                    <a:cubicBezTo>
                      <a:pt x="4843" y="9587"/>
                      <a:pt x="4870" y="9587"/>
                      <a:pt x="4896" y="9587"/>
                    </a:cubicBezTo>
                    <a:cubicBezTo>
                      <a:pt x="6147" y="9587"/>
                      <a:pt x="7347" y="9055"/>
                      <a:pt x="8213" y="8121"/>
                    </a:cubicBezTo>
                    <a:cubicBezTo>
                      <a:pt x="9097" y="7167"/>
                      <a:pt x="9585" y="5911"/>
                      <a:pt x="9562" y="4608"/>
                    </a:cubicBezTo>
                    <a:cubicBezTo>
                      <a:pt x="9562" y="3189"/>
                      <a:pt x="9120" y="2072"/>
                      <a:pt x="8236" y="1235"/>
                    </a:cubicBezTo>
                    <a:cubicBezTo>
                      <a:pt x="7397" y="441"/>
                      <a:pt x="6292" y="1"/>
                      <a:pt x="5138"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5" name="Google Shape;7455;p236"/>
              <p:cNvSpPr/>
              <p:nvPr/>
            </p:nvSpPr>
            <p:spPr>
              <a:xfrm>
                <a:off x="7669813" y="1373938"/>
                <a:ext cx="1890100" cy="3864775"/>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7456" name="Google Shape;7456;p236"/>
          <p:cNvPicPr preferRelativeResize="0"/>
          <p:nvPr/>
        </p:nvPicPr>
        <p:blipFill>
          <a:blip r:embed="rId3">
            <a:alphaModFix/>
          </a:blip>
          <a:stretch>
            <a:fillRect/>
          </a:stretch>
        </p:blipFill>
        <p:spPr>
          <a:xfrm>
            <a:off x="96650" y="4477725"/>
            <a:ext cx="918775" cy="602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449"/>
                                        </p:tgtEl>
                                        <p:attrNameLst>
                                          <p:attrName>style.visibility</p:attrName>
                                        </p:attrNameLst>
                                      </p:cBhvr>
                                      <p:to>
                                        <p:strVal val="visible"/>
                                      </p:to>
                                    </p:set>
                                    <p:animEffect filter="fade" transition="in">
                                      <p:cBhvr>
                                        <p:cTn dur="1000"/>
                                        <p:tgtEl>
                                          <p:spTgt spid="744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140"/>
                                        </p:tgtEl>
                                        <p:attrNameLst>
                                          <p:attrName>style.visibility</p:attrName>
                                        </p:attrNameLst>
                                      </p:cBhvr>
                                      <p:to>
                                        <p:strVal val="visible"/>
                                      </p:to>
                                    </p:set>
                                    <p:animEffect filter="fade" transition="in">
                                      <p:cBhvr>
                                        <p:cTn dur="1000"/>
                                        <p:tgtEl>
                                          <p:spTgt spid="71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0" name="Shape 5050"/>
        <p:cNvGrpSpPr/>
        <p:nvPr/>
      </p:nvGrpSpPr>
      <p:grpSpPr>
        <a:xfrm>
          <a:off x="0" y="0"/>
          <a:ext cx="0" cy="0"/>
          <a:chOff x="0" y="0"/>
          <a:chExt cx="0" cy="0"/>
        </a:xfrm>
      </p:grpSpPr>
      <p:grpSp>
        <p:nvGrpSpPr>
          <p:cNvPr id="5051" name="Google Shape;5051;p125"/>
          <p:cNvGrpSpPr/>
          <p:nvPr/>
        </p:nvGrpSpPr>
        <p:grpSpPr>
          <a:xfrm rot="10800000">
            <a:off x="7156476" y="-412239"/>
            <a:ext cx="2852478" cy="6060589"/>
            <a:chOff x="-549504" y="-274764"/>
            <a:chExt cx="2852478" cy="6060589"/>
          </a:xfrm>
        </p:grpSpPr>
        <p:sp>
          <p:nvSpPr>
            <p:cNvPr id="5052" name="Google Shape;5052;p125"/>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053" name="Google Shape;5053;p125"/>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054" name="Google Shape;5054;p125"/>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5055" name="Google Shape;5055;p125"/>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5056" name="Google Shape;5056;p125"/>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5057" name="Google Shape;5057;p125"/>
          <p:cNvSpPr txBox="1"/>
          <p:nvPr>
            <p:ph idx="3" type="subTitle"/>
          </p:nvPr>
        </p:nvSpPr>
        <p:spPr>
          <a:xfrm>
            <a:off x="3635475" y="28649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Proyectos Innova-Docencia</a:t>
            </a:r>
            <a:endParaRPr/>
          </a:p>
          <a:p>
            <a:pPr indent="0" lvl="0" marL="0" rtl="0" algn="l">
              <a:spcBef>
                <a:spcPts val="0"/>
              </a:spcBef>
              <a:spcAft>
                <a:spcPts val="0"/>
              </a:spcAft>
              <a:buNone/>
            </a:pPr>
            <a:r>
              <a:rPr lang="en"/>
              <a:t>     Proyectos del Observatorio del Estudiante</a:t>
            </a:r>
            <a:endParaRPr/>
          </a:p>
          <a:p>
            <a:pPr indent="0" lvl="0" marL="0" rtl="0" algn="l">
              <a:spcBef>
                <a:spcPts val="0"/>
              </a:spcBef>
              <a:spcAft>
                <a:spcPts val="0"/>
              </a:spcAft>
              <a:buNone/>
            </a:pPr>
            <a:r>
              <a:rPr lang="en"/>
              <a:t>     Proyectos I+D+i</a:t>
            </a:r>
            <a:endParaRPr/>
          </a:p>
          <a:p>
            <a:pPr indent="0" lvl="0" marL="0" rtl="0" algn="l">
              <a:spcBef>
                <a:spcPts val="0"/>
              </a:spcBef>
              <a:spcAft>
                <a:spcPts val="0"/>
              </a:spcAft>
              <a:buNone/>
            </a:pPr>
            <a:r>
              <a:rPr lang="en"/>
              <a:t>     Becas</a:t>
            </a:r>
            <a:endParaRPr/>
          </a:p>
          <a:p>
            <a:pPr indent="0" lvl="0" marL="0" rtl="0" algn="l">
              <a:spcBef>
                <a:spcPts val="0"/>
              </a:spcBef>
              <a:spcAft>
                <a:spcPts val="0"/>
              </a:spcAft>
              <a:buNone/>
            </a:pPr>
            <a:r>
              <a:rPr lang="en"/>
              <a:t>     </a:t>
            </a:r>
            <a:endParaRPr/>
          </a:p>
        </p:txBody>
      </p:sp>
      <p:sp>
        <p:nvSpPr>
          <p:cNvPr id="5058" name="Google Shape;5058;p125"/>
          <p:cNvSpPr txBox="1"/>
          <p:nvPr>
            <p:ph idx="18" type="title"/>
          </p:nvPr>
        </p:nvSpPr>
        <p:spPr>
          <a:xfrm>
            <a:off x="2836475" y="25298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5059" name="Google Shape;5059;p125"/>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5060" name="Google Shape;5060;p125"/>
          <p:cNvSpPr txBox="1"/>
          <p:nvPr>
            <p:ph idx="8" type="subTitle"/>
          </p:nvPr>
        </p:nvSpPr>
        <p:spPr>
          <a:xfrm>
            <a:off x="3635375" y="25987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en Educación</a:t>
            </a:r>
            <a:endParaRPr/>
          </a:p>
        </p:txBody>
      </p:sp>
      <p:sp>
        <p:nvSpPr>
          <p:cNvPr id="5061" name="Google Shape;5061;p125"/>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5062" name="Google Shape;5062;p125"/>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5063" name="Google Shape;5063;p125"/>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64" name="Google Shape;5064;p125"/>
          <p:cNvGrpSpPr/>
          <p:nvPr/>
        </p:nvGrpSpPr>
        <p:grpSpPr>
          <a:xfrm>
            <a:off x="-940579" y="2333269"/>
            <a:ext cx="3776943" cy="4245928"/>
            <a:chOff x="-940579" y="2333269"/>
            <a:chExt cx="3776943" cy="4245928"/>
          </a:xfrm>
        </p:grpSpPr>
        <p:grpSp>
          <p:nvGrpSpPr>
            <p:cNvPr id="5065" name="Google Shape;5065;p125"/>
            <p:cNvGrpSpPr/>
            <p:nvPr/>
          </p:nvGrpSpPr>
          <p:grpSpPr>
            <a:xfrm>
              <a:off x="-576347" y="2946390"/>
              <a:ext cx="2986982" cy="2155388"/>
              <a:chOff x="-2753125" y="1854331"/>
              <a:chExt cx="1873421" cy="1351849"/>
            </a:xfrm>
          </p:grpSpPr>
          <p:sp>
            <p:nvSpPr>
              <p:cNvPr id="5066" name="Google Shape;5066;p125"/>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7" name="Google Shape;5067;p125"/>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68" name="Google Shape;5068;p125"/>
            <p:cNvGrpSpPr/>
            <p:nvPr/>
          </p:nvGrpSpPr>
          <p:grpSpPr>
            <a:xfrm>
              <a:off x="-380100" y="3035133"/>
              <a:ext cx="2186625" cy="1484089"/>
              <a:chOff x="-2720884" y="1758800"/>
              <a:chExt cx="1879997" cy="1117873"/>
            </a:xfrm>
          </p:grpSpPr>
          <p:sp>
            <p:nvSpPr>
              <p:cNvPr id="5069" name="Google Shape;5069;p125"/>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0" name="Google Shape;5070;p125"/>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1" name="Google Shape;5071;p125"/>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2" name="Google Shape;5072;p125"/>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3" name="Google Shape;5073;p125"/>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4" name="Google Shape;5074;p125"/>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5" name="Google Shape;5075;p125"/>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6" name="Google Shape;5076;p125"/>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7" name="Google Shape;5077;p125"/>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8" name="Google Shape;5078;p125"/>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79" name="Google Shape;5079;p125"/>
            <p:cNvGrpSpPr/>
            <p:nvPr/>
          </p:nvGrpSpPr>
          <p:grpSpPr>
            <a:xfrm>
              <a:off x="-870552" y="3903709"/>
              <a:ext cx="1754167" cy="1719834"/>
              <a:chOff x="6055850" y="1121075"/>
              <a:chExt cx="1140625" cy="1118300"/>
            </a:xfrm>
          </p:grpSpPr>
          <p:sp>
            <p:nvSpPr>
              <p:cNvPr id="5080" name="Google Shape;5080;p125"/>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1" name="Google Shape;5081;p125"/>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82" name="Google Shape;5082;p125"/>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83" name="Google Shape;5083;p125"/>
          <p:cNvSpPr txBox="1"/>
          <p:nvPr/>
        </p:nvSpPr>
        <p:spPr>
          <a:xfrm>
            <a:off x="3406900" y="1394750"/>
            <a:ext cx="5784900" cy="1046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Unidad de Apoyo a la Diversidad e Inclusión</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b="1" lang="en">
                <a:solidFill>
                  <a:schemeClr val="lt2"/>
                </a:solidFill>
                <a:latin typeface="Montserrat"/>
                <a:ea typeface="Montserrat"/>
                <a:cs typeface="Montserrat"/>
                <a:sym typeface="Montserrat"/>
              </a:rPr>
              <a:t>Oficina de Prácticas y Empleo 	</a:t>
            </a:r>
            <a:endParaRPr b="1">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Servicio de Orientación Universitario</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Presencia de la Orientación en el ámbito académico</a:t>
            </a:r>
            <a:endParaRPr>
              <a:solidFill>
                <a:schemeClr val="lt2"/>
              </a:solidFill>
              <a:latin typeface="Montserrat"/>
              <a:ea typeface="Montserrat"/>
              <a:cs typeface="Montserrat"/>
              <a:sym typeface="Montserrat"/>
            </a:endParaRPr>
          </a:p>
        </p:txBody>
      </p:sp>
      <p:sp>
        <p:nvSpPr>
          <p:cNvPr id="5084" name="Google Shape;5084;p125"/>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Emergente en Educación</a:t>
            </a:r>
            <a:endParaRPr/>
          </a:p>
        </p:txBody>
      </p:sp>
      <p:sp>
        <p:nvSpPr>
          <p:cNvPr id="5085" name="Google Shape;5085;p125"/>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5086" name="Google Shape;5086;p125"/>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Proyectos de posgrado</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Nuestros proyectos personales</a:t>
            </a:r>
            <a:endParaRPr>
              <a:solidFill>
                <a:schemeClr val="lt2"/>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0" name="Shape 5090"/>
        <p:cNvGrpSpPr/>
        <p:nvPr/>
      </p:nvGrpSpPr>
      <p:grpSpPr>
        <a:xfrm>
          <a:off x="0" y="0"/>
          <a:ext cx="0" cy="0"/>
          <a:chOff x="0" y="0"/>
          <a:chExt cx="0" cy="0"/>
        </a:xfrm>
      </p:grpSpPr>
      <p:sp>
        <p:nvSpPr>
          <p:cNvPr id="5091" name="Google Shape;5091;p126"/>
          <p:cNvSpPr/>
          <p:nvPr/>
        </p:nvSpPr>
        <p:spPr>
          <a:xfrm>
            <a:off x="-223825" y="-282550"/>
            <a:ext cx="1135800" cy="20418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2" name="Google Shape;5092;p126"/>
          <p:cNvSpPr/>
          <p:nvPr/>
        </p:nvSpPr>
        <p:spPr>
          <a:xfrm>
            <a:off x="3415843" y="2271666"/>
            <a:ext cx="902692" cy="900079"/>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3" name="Google Shape;5093;p126"/>
          <p:cNvSpPr/>
          <p:nvPr/>
        </p:nvSpPr>
        <p:spPr>
          <a:xfrm>
            <a:off x="3415843" y="3550616"/>
            <a:ext cx="902692" cy="900079"/>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4" name="Google Shape;5094;p126"/>
          <p:cNvSpPr txBox="1"/>
          <p:nvPr>
            <p:ph type="title"/>
          </p:nvPr>
        </p:nvSpPr>
        <p:spPr>
          <a:xfrm>
            <a:off x="789375" y="920225"/>
            <a:ext cx="7717500" cy="429900"/>
          </a:xfrm>
          <a:prstGeom prst="rect">
            <a:avLst/>
          </a:prstGeom>
        </p:spPr>
        <p:txBody>
          <a:bodyPr anchorCtr="0" anchor="ctr" bIns="91425" lIns="91425" spcFirstLastPara="1" rIns="91425" wrap="square" tIns="91425">
            <a:noAutofit/>
          </a:bodyPr>
          <a:lstStyle/>
          <a:p>
            <a:pPr indent="0" lvl="0" marL="0" rtl="0" algn="ctr">
              <a:lnSpc>
                <a:spcPct val="123529"/>
              </a:lnSpc>
              <a:spcBef>
                <a:spcPts val="1800"/>
              </a:spcBef>
              <a:spcAft>
                <a:spcPts val="400"/>
              </a:spcAft>
              <a:buNone/>
            </a:pPr>
            <a:r>
              <a:rPr lang="en"/>
              <a:t>Oficina de Prácticas y Empleo </a:t>
            </a:r>
            <a:endParaRPr/>
          </a:p>
        </p:txBody>
      </p:sp>
      <p:sp>
        <p:nvSpPr>
          <p:cNvPr id="5095" name="Google Shape;5095;p126"/>
          <p:cNvSpPr txBox="1"/>
          <p:nvPr>
            <p:ph idx="2" type="subTitle"/>
          </p:nvPr>
        </p:nvSpPr>
        <p:spPr>
          <a:xfrm>
            <a:off x="152400" y="2435364"/>
            <a:ext cx="40578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
              <a:t>Á</a:t>
            </a:r>
            <a:r>
              <a:rPr b="1" lang="en"/>
              <a:t>rea de Formación y Orientación</a:t>
            </a:r>
            <a:endParaRPr b="1"/>
          </a:p>
        </p:txBody>
      </p:sp>
      <p:pic>
        <p:nvPicPr>
          <p:cNvPr id="5096" name="Google Shape;5096;p126"/>
          <p:cNvPicPr preferRelativeResize="0"/>
          <p:nvPr/>
        </p:nvPicPr>
        <p:blipFill>
          <a:blip r:embed="rId3">
            <a:alphaModFix/>
          </a:blip>
          <a:stretch>
            <a:fillRect/>
          </a:stretch>
        </p:blipFill>
        <p:spPr>
          <a:xfrm>
            <a:off x="228600" y="414363"/>
            <a:ext cx="1672668" cy="1672668"/>
          </a:xfrm>
          <a:prstGeom prst="rect">
            <a:avLst/>
          </a:prstGeom>
          <a:noFill/>
          <a:ln>
            <a:noFill/>
          </a:ln>
        </p:spPr>
      </p:pic>
      <p:sp>
        <p:nvSpPr>
          <p:cNvPr id="5097" name="Google Shape;5097;p126"/>
          <p:cNvSpPr/>
          <p:nvPr/>
        </p:nvSpPr>
        <p:spPr>
          <a:xfrm>
            <a:off x="4120655" y="2271666"/>
            <a:ext cx="902692" cy="900079"/>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8" name="Google Shape;5098;p126"/>
          <p:cNvSpPr/>
          <p:nvPr/>
        </p:nvSpPr>
        <p:spPr>
          <a:xfrm>
            <a:off x="4120655" y="3550616"/>
            <a:ext cx="902692" cy="900079"/>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9" name="Google Shape;5099;p126"/>
          <p:cNvSpPr txBox="1"/>
          <p:nvPr/>
        </p:nvSpPr>
        <p:spPr>
          <a:xfrm>
            <a:off x="5099550" y="2413913"/>
            <a:ext cx="3454800" cy="6156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None/>
            </a:pPr>
            <a:r>
              <a:rPr b="1" lang="en">
                <a:solidFill>
                  <a:schemeClr val="lt2"/>
                </a:solidFill>
                <a:latin typeface="Montserrat"/>
                <a:ea typeface="Montserrat"/>
                <a:cs typeface="Montserrat"/>
                <a:sym typeface="Montserrat"/>
              </a:rPr>
              <a:t>P</a:t>
            </a:r>
            <a:r>
              <a:rPr b="1" lang="en">
                <a:solidFill>
                  <a:schemeClr val="lt2"/>
                </a:solidFill>
                <a:latin typeface="Montserrat"/>
                <a:ea typeface="Montserrat"/>
                <a:cs typeface="Montserrat"/>
                <a:sym typeface="Montserrat"/>
              </a:rPr>
              <a:t>rograma de Prácticas Académicas Extracurriculares</a:t>
            </a:r>
            <a:endParaRPr b="1">
              <a:solidFill>
                <a:schemeClr val="lt2"/>
              </a:solidFill>
              <a:latin typeface="Montserrat"/>
              <a:ea typeface="Montserrat"/>
              <a:cs typeface="Montserrat"/>
              <a:sym typeface="Montserrat"/>
            </a:endParaRPr>
          </a:p>
        </p:txBody>
      </p:sp>
      <p:sp>
        <p:nvSpPr>
          <p:cNvPr id="5100" name="Google Shape;5100;p126"/>
          <p:cNvSpPr txBox="1"/>
          <p:nvPr/>
        </p:nvSpPr>
        <p:spPr>
          <a:xfrm>
            <a:off x="5099550" y="3800575"/>
            <a:ext cx="3454800" cy="4002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None/>
            </a:pPr>
            <a:r>
              <a:rPr b="1" lang="en">
                <a:solidFill>
                  <a:schemeClr val="lt2"/>
                </a:solidFill>
                <a:latin typeface="Montserrat"/>
                <a:ea typeface="Montserrat"/>
                <a:cs typeface="Montserrat"/>
                <a:sym typeface="Montserrat"/>
              </a:rPr>
              <a:t>Unidad de Estudios y Análisis</a:t>
            </a:r>
            <a:endParaRPr b="1">
              <a:solidFill>
                <a:schemeClr val="lt2"/>
              </a:solidFill>
              <a:latin typeface="Montserrat"/>
              <a:ea typeface="Montserrat"/>
              <a:cs typeface="Montserrat"/>
              <a:sym typeface="Montserrat"/>
            </a:endParaRPr>
          </a:p>
        </p:txBody>
      </p:sp>
      <p:sp>
        <p:nvSpPr>
          <p:cNvPr id="5101" name="Google Shape;5101;p126"/>
          <p:cNvSpPr txBox="1"/>
          <p:nvPr/>
        </p:nvSpPr>
        <p:spPr>
          <a:xfrm>
            <a:off x="1604475" y="3800575"/>
            <a:ext cx="1810200" cy="4002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None/>
            </a:pPr>
            <a:r>
              <a:rPr b="1" lang="en">
                <a:solidFill>
                  <a:schemeClr val="lt2"/>
                </a:solidFill>
                <a:latin typeface="Montserrat"/>
                <a:ea typeface="Montserrat"/>
                <a:cs typeface="Montserrat"/>
                <a:sym typeface="Montserrat"/>
              </a:rPr>
              <a:t>Portal de Empleo</a:t>
            </a:r>
            <a:endParaRPr b="1">
              <a:solidFill>
                <a:schemeClr val="lt2"/>
              </a:solidFill>
              <a:latin typeface="Montserrat"/>
              <a:ea typeface="Montserrat"/>
              <a:cs typeface="Montserrat"/>
              <a:sym typeface="Montserrat"/>
            </a:endParaRPr>
          </a:p>
        </p:txBody>
      </p:sp>
      <p:sp>
        <p:nvSpPr>
          <p:cNvPr id="5102" name="Google Shape;5102;p126"/>
          <p:cNvSpPr txBox="1"/>
          <p:nvPr/>
        </p:nvSpPr>
        <p:spPr>
          <a:xfrm>
            <a:off x="3148125" y="533400"/>
            <a:ext cx="3000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u="sng">
                <a:solidFill>
                  <a:schemeClr val="hlink"/>
                </a:solidFill>
                <a:latin typeface="Montserrat"/>
                <a:ea typeface="Montserrat"/>
                <a:cs typeface="Montserrat"/>
                <a:sym typeface="Montserrat"/>
                <a:hlinkClick r:id="rId4"/>
              </a:rPr>
              <a:t>https://www.ucm.es/</a:t>
            </a:r>
            <a:r>
              <a:rPr lang="en" u="sng">
                <a:solidFill>
                  <a:schemeClr val="hlink"/>
                </a:solidFill>
                <a:latin typeface="Montserrat"/>
                <a:ea typeface="Montserrat"/>
                <a:cs typeface="Montserrat"/>
                <a:sym typeface="Montserrat"/>
                <a:hlinkClick r:id="rId5"/>
              </a:rPr>
              <a:t>ope</a:t>
            </a:r>
            <a:r>
              <a:rPr lang="en" u="sng">
                <a:solidFill>
                  <a:schemeClr val="hlink"/>
                </a:solidFill>
                <a:latin typeface="Montserrat"/>
                <a:ea typeface="Montserrat"/>
                <a:cs typeface="Montserrat"/>
                <a:sym typeface="Montserrat"/>
                <a:hlinkClick r:id="rId6"/>
              </a:rPr>
              <a:t>/</a:t>
            </a:r>
            <a:endParaRPr>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a:latin typeface="Montserrat"/>
              <a:ea typeface="Montserrat"/>
              <a:cs typeface="Montserrat"/>
              <a:sym typeface="Montserrat"/>
            </a:endParaRPr>
          </a:p>
        </p:txBody>
      </p:sp>
      <p:sp>
        <p:nvSpPr>
          <p:cNvPr id="5103" name="Google Shape;5103;p126"/>
          <p:cNvSpPr/>
          <p:nvPr/>
        </p:nvSpPr>
        <p:spPr>
          <a:xfrm>
            <a:off x="3709730" y="2541796"/>
            <a:ext cx="334732" cy="330185"/>
          </a:xfrm>
          <a:custGeom>
            <a:rect b="b" l="l" r="r" t="t"/>
            <a:pathLst>
              <a:path extrusionOk="0" h="10384" w="10527">
                <a:moveTo>
                  <a:pt x="4596" y="286"/>
                </a:moveTo>
                <a:cubicBezTo>
                  <a:pt x="4644" y="286"/>
                  <a:pt x="4715" y="358"/>
                  <a:pt x="4715" y="406"/>
                </a:cubicBezTo>
                <a:cubicBezTo>
                  <a:pt x="4715" y="596"/>
                  <a:pt x="4858" y="715"/>
                  <a:pt x="5025" y="739"/>
                </a:cubicBezTo>
                <a:cubicBezTo>
                  <a:pt x="5096" y="739"/>
                  <a:pt x="5144" y="787"/>
                  <a:pt x="5144" y="858"/>
                </a:cubicBezTo>
                <a:lnTo>
                  <a:pt x="5144" y="1668"/>
                </a:lnTo>
                <a:cubicBezTo>
                  <a:pt x="5144" y="1691"/>
                  <a:pt x="5144" y="1691"/>
                  <a:pt x="5120" y="1715"/>
                </a:cubicBezTo>
                <a:cubicBezTo>
                  <a:pt x="5107" y="1722"/>
                  <a:pt x="5093" y="1725"/>
                  <a:pt x="5078" y="1725"/>
                </a:cubicBezTo>
                <a:cubicBezTo>
                  <a:pt x="5038" y="1725"/>
                  <a:pt x="4995" y="1703"/>
                  <a:pt x="4977" y="1668"/>
                </a:cubicBezTo>
                <a:cubicBezTo>
                  <a:pt x="4915" y="1564"/>
                  <a:pt x="4799" y="1496"/>
                  <a:pt x="4691" y="1496"/>
                </a:cubicBezTo>
                <a:cubicBezTo>
                  <a:pt x="4675" y="1496"/>
                  <a:pt x="4659" y="1498"/>
                  <a:pt x="4644" y="1501"/>
                </a:cubicBezTo>
                <a:cubicBezTo>
                  <a:pt x="4583" y="1521"/>
                  <a:pt x="4503" y="1536"/>
                  <a:pt x="4410" y="1536"/>
                </a:cubicBezTo>
                <a:cubicBezTo>
                  <a:pt x="4176" y="1536"/>
                  <a:pt x="3862" y="1444"/>
                  <a:pt x="3572" y="1120"/>
                </a:cubicBezTo>
                <a:cubicBezTo>
                  <a:pt x="3481" y="1021"/>
                  <a:pt x="3359" y="976"/>
                  <a:pt x="3237" y="976"/>
                </a:cubicBezTo>
                <a:cubicBezTo>
                  <a:pt x="3009" y="976"/>
                  <a:pt x="2786" y="1133"/>
                  <a:pt x="2786" y="1382"/>
                </a:cubicBezTo>
                <a:lnTo>
                  <a:pt x="2786" y="1811"/>
                </a:lnTo>
                <a:lnTo>
                  <a:pt x="2620" y="1739"/>
                </a:lnTo>
                <a:cubicBezTo>
                  <a:pt x="2596" y="1739"/>
                  <a:pt x="2596" y="1715"/>
                  <a:pt x="2596" y="1691"/>
                </a:cubicBezTo>
                <a:lnTo>
                  <a:pt x="2596" y="1072"/>
                </a:lnTo>
                <a:lnTo>
                  <a:pt x="2572" y="1072"/>
                </a:lnTo>
                <a:cubicBezTo>
                  <a:pt x="2572" y="644"/>
                  <a:pt x="2882" y="286"/>
                  <a:pt x="3334" y="286"/>
                </a:cubicBezTo>
                <a:close/>
                <a:moveTo>
                  <a:pt x="8458" y="1508"/>
                </a:moveTo>
                <a:cubicBezTo>
                  <a:pt x="8542" y="1508"/>
                  <a:pt x="8624" y="1546"/>
                  <a:pt x="8669" y="1620"/>
                </a:cubicBezTo>
                <a:lnTo>
                  <a:pt x="8764" y="1787"/>
                </a:lnTo>
                <a:cubicBezTo>
                  <a:pt x="8788" y="1834"/>
                  <a:pt x="8788" y="1906"/>
                  <a:pt x="8764" y="1977"/>
                </a:cubicBezTo>
                <a:cubicBezTo>
                  <a:pt x="8716" y="2049"/>
                  <a:pt x="8692" y="2096"/>
                  <a:pt x="8645" y="2144"/>
                </a:cubicBezTo>
                <a:lnTo>
                  <a:pt x="8335" y="2287"/>
                </a:lnTo>
                <a:cubicBezTo>
                  <a:pt x="8311" y="2168"/>
                  <a:pt x="8288" y="2049"/>
                  <a:pt x="8216" y="1930"/>
                </a:cubicBezTo>
                <a:cubicBezTo>
                  <a:pt x="8168" y="1834"/>
                  <a:pt x="8097" y="1739"/>
                  <a:pt x="8049" y="1691"/>
                </a:cubicBezTo>
                <a:lnTo>
                  <a:pt x="8311" y="1549"/>
                </a:lnTo>
                <a:cubicBezTo>
                  <a:pt x="8356" y="1522"/>
                  <a:pt x="8407" y="1508"/>
                  <a:pt x="8458" y="1508"/>
                </a:cubicBezTo>
                <a:close/>
                <a:moveTo>
                  <a:pt x="7183" y="1613"/>
                </a:moveTo>
                <a:cubicBezTo>
                  <a:pt x="7365" y="1613"/>
                  <a:pt x="7543" y="1667"/>
                  <a:pt x="7692" y="1787"/>
                </a:cubicBezTo>
                <a:cubicBezTo>
                  <a:pt x="7692" y="1787"/>
                  <a:pt x="7716" y="1787"/>
                  <a:pt x="7716" y="1811"/>
                </a:cubicBezTo>
                <a:cubicBezTo>
                  <a:pt x="7811" y="1906"/>
                  <a:pt x="7883" y="1977"/>
                  <a:pt x="7978" y="2096"/>
                </a:cubicBezTo>
                <a:cubicBezTo>
                  <a:pt x="8073" y="2263"/>
                  <a:pt x="8097" y="2406"/>
                  <a:pt x="8097" y="2549"/>
                </a:cubicBezTo>
                <a:cubicBezTo>
                  <a:pt x="8081" y="2541"/>
                  <a:pt x="8071" y="2538"/>
                  <a:pt x="8064" y="2538"/>
                </a:cubicBezTo>
                <a:cubicBezTo>
                  <a:pt x="8052" y="2538"/>
                  <a:pt x="8057" y="2549"/>
                  <a:pt x="8073" y="2549"/>
                </a:cubicBezTo>
                <a:cubicBezTo>
                  <a:pt x="8073" y="2811"/>
                  <a:pt x="7954" y="3049"/>
                  <a:pt x="7716" y="3239"/>
                </a:cubicBezTo>
                <a:lnTo>
                  <a:pt x="6859" y="1668"/>
                </a:lnTo>
                <a:cubicBezTo>
                  <a:pt x="6965" y="1632"/>
                  <a:pt x="7075" y="1613"/>
                  <a:pt x="7183" y="1613"/>
                </a:cubicBezTo>
                <a:close/>
                <a:moveTo>
                  <a:pt x="3186" y="1253"/>
                </a:moveTo>
                <a:cubicBezTo>
                  <a:pt x="3221" y="1253"/>
                  <a:pt x="3256" y="1264"/>
                  <a:pt x="3286" y="1287"/>
                </a:cubicBezTo>
                <a:cubicBezTo>
                  <a:pt x="3453" y="1501"/>
                  <a:pt x="3834" y="1834"/>
                  <a:pt x="4358" y="1834"/>
                </a:cubicBezTo>
                <a:cubicBezTo>
                  <a:pt x="4430" y="1834"/>
                  <a:pt x="4549" y="1834"/>
                  <a:pt x="4644" y="1811"/>
                </a:cubicBezTo>
                <a:cubicBezTo>
                  <a:pt x="4723" y="1948"/>
                  <a:pt x="4850" y="2037"/>
                  <a:pt x="4999" y="2037"/>
                </a:cubicBezTo>
                <a:cubicBezTo>
                  <a:pt x="5031" y="2037"/>
                  <a:pt x="5063" y="2033"/>
                  <a:pt x="5096" y="2025"/>
                </a:cubicBezTo>
                <a:lnTo>
                  <a:pt x="5096" y="2334"/>
                </a:lnTo>
                <a:cubicBezTo>
                  <a:pt x="5096" y="2358"/>
                  <a:pt x="5073" y="2406"/>
                  <a:pt x="5025" y="2406"/>
                </a:cubicBezTo>
                <a:lnTo>
                  <a:pt x="4954" y="2406"/>
                </a:lnTo>
                <a:cubicBezTo>
                  <a:pt x="4858" y="2406"/>
                  <a:pt x="4787" y="2454"/>
                  <a:pt x="4787" y="2549"/>
                </a:cubicBezTo>
                <a:cubicBezTo>
                  <a:pt x="4882" y="2811"/>
                  <a:pt x="4763" y="3097"/>
                  <a:pt x="4549" y="3263"/>
                </a:cubicBezTo>
                <a:cubicBezTo>
                  <a:pt x="4346" y="3442"/>
                  <a:pt x="4102" y="3531"/>
                  <a:pt x="3858" y="3531"/>
                </a:cubicBezTo>
                <a:cubicBezTo>
                  <a:pt x="3614" y="3531"/>
                  <a:pt x="3370" y="3442"/>
                  <a:pt x="3167" y="3263"/>
                </a:cubicBezTo>
                <a:cubicBezTo>
                  <a:pt x="2953" y="3097"/>
                  <a:pt x="2858" y="2858"/>
                  <a:pt x="2834" y="2573"/>
                </a:cubicBezTo>
                <a:cubicBezTo>
                  <a:pt x="2834" y="2477"/>
                  <a:pt x="2763" y="2430"/>
                  <a:pt x="2691" y="2430"/>
                </a:cubicBezTo>
                <a:lnTo>
                  <a:pt x="2596" y="2430"/>
                </a:lnTo>
                <a:cubicBezTo>
                  <a:pt x="2501" y="2430"/>
                  <a:pt x="2453" y="2382"/>
                  <a:pt x="2453" y="2287"/>
                </a:cubicBezTo>
                <a:lnTo>
                  <a:pt x="2453" y="2025"/>
                </a:lnTo>
                <a:cubicBezTo>
                  <a:pt x="2477" y="2025"/>
                  <a:pt x="2477" y="2025"/>
                  <a:pt x="2691" y="2096"/>
                </a:cubicBezTo>
                <a:cubicBezTo>
                  <a:pt x="2724" y="2110"/>
                  <a:pt x="2758" y="2117"/>
                  <a:pt x="2791" y="2117"/>
                </a:cubicBezTo>
                <a:cubicBezTo>
                  <a:pt x="2926" y="2117"/>
                  <a:pt x="3048" y="2006"/>
                  <a:pt x="3048" y="1834"/>
                </a:cubicBezTo>
                <a:lnTo>
                  <a:pt x="3048" y="1382"/>
                </a:lnTo>
                <a:cubicBezTo>
                  <a:pt x="3048" y="1301"/>
                  <a:pt x="3114" y="1253"/>
                  <a:pt x="3186" y="1253"/>
                </a:cubicBezTo>
                <a:close/>
                <a:moveTo>
                  <a:pt x="9907" y="3382"/>
                </a:moveTo>
                <a:cubicBezTo>
                  <a:pt x="10026" y="3382"/>
                  <a:pt x="10121" y="3478"/>
                  <a:pt x="10121" y="3597"/>
                </a:cubicBezTo>
                <a:cubicBezTo>
                  <a:pt x="10121" y="3716"/>
                  <a:pt x="10026" y="3811"/>
                  <a:pt x="9907" y="3811"/>
                </a:cubicBezTo>
                <a:cubicBezTo>
                  <a:pt x="9788" y="3811"/>
                  <a:pt x="9716" y="3716"/>
                  <a:pt x="9716" y="3597"/>
                </a:cubicBezTo>
                <a:cubicBezTo>
                  <a:pt x="9716" y="3478"/>
                  <a:pt x="9788" y="3382"/>
                  <a:pt x="9907" y="3382"/>
                </a:cubicBezTo>
                <a:close/>
                <a:moveTo>
                  <a:pt x="4358" y="3763"/>
                </a:moveTo>
                <a:cubicBezTo>
                  <a:pt x="4382" y="3882"/>
                  <a:pt x="4406" y="4001"/>
                  <a:pt x="4501" y="4097"/>
                </a:cubicBezTo>
                <a:cubicBezTo>
                  <a:pt x="4311" y="4228"/>
                  <a:pt x="4096" y="4293"/>
                  <a:pt x="3879" y="4293"/>
                </a:cubicBezTo>
                <a:cubicBezTo>
                  <a:pt x="3662" y="4293"/>
                  <a:pt x="3441" y="4228"/>
                  <a:pt x="3239" y="4097"/>
                </a:cubicBezTo>
                <a:cubicBezTo>
                  <a:pt x="3334" y="4001"/>
                  <a:pt x="3406" y="3882"/>
                  <a:pt x="3406" y="3763"/>
                </a:cubicBezTo>
                <a:cubicBezTo>
                  <a:pt x="3560" y="3823"/>
                  <a:pt x="3721" y="3853"/>
                  <a:pt x="3882" y="3853"/>
                </a:cubicBezTo>
                <a:cubicBezTo>
                  <a:pt x="4043" y="3853"/>
                  <a:pt x="4203" y="3823"/>
                  <a:pt x="4358" y="3763"/>
                </a:cubicBezTo>
                <a:close/>
                <a:moveTo>
                  <a:pt x="2042" y="5622"/>
                </a:moveTo>
                <a:cubicBezTo>
                  <a:pt x="2579" y="5622"/>
                  <a:pt x="3205" y="5737"/>
                  <a:pt x="3715" y="6145"/>
                </a:cubicBezTo>
                <a:lnTo>
                  <a:pt x="3715" y="6359"/>
                </a:lnTo>
                <a:lnTo>
                  <a:pt x="953" y="6359"/>
                </a:lnTo>
                <a:lnTo>
                  <a:pt x="953" y="5835"/>
                </a:lnTo>
                <a:cubicBezTo>
                  <a:pt x="953" y="5788"/>
                  <a:pt x="953" y="5788"/>
                  <a:pt x="976" y="5764"/>
                </a:cubicBezTo>
                <a:cubicBezTo>
                  <a:pt x="1176" y="5708"/>
                  <a:pt x="1575" y="5622"/>
                  <a:pt x="2042" y="5622"/>
                </a:cubicBezTo>
                <a:close/>
                <a:moveTo>
                  <a:pt x="5704" y="5632"/>
                </a:moveTo>
                <a:cubicBezTo>
                  <a:pt x="6184" y="5632"/>
                  <a:pt x="6597" y="5719"/>
                  <a:pt x="6787" y="5764"/>
                </a:cubicBezTo>
                <a:cubicBezTo>
                  <a:pt x="6811" y="5764"/>
                  <a:pt x="6811" y="5788"/>
                  <a:pt x="6811" y="5811"/>
                </a:cubicBezTo>
                <a:lnTo>
                  <a:pt x="6811" y="6359"/>
                </a:lnTo>
                <a:lnTo>
                  <a:pt x="4049" y="6359"/>
                </a:lnTo>
                <a:lnTo>
                  <a:pt x="4049" y="6145"/>
                </a:lnTo>
                <a:cubicBezTo>
                  <a:pt x="4540" y="5742"/>
                  <a:pt x="5164" y="5632"/>
                  <a:pt x="5704" y="5632"/>
                </a:cubicBezTo>
                <a:close/>
                <a:moveTo>
                  <a:pt x="9312" y="6050"/>
                </a:moveTo>
                <a:cubicBezTo>
                  <a:pt x="9431" y="6050"/>
                  <a:pt x="9550" y="6192"/>
                  <a:pt x="9550" y="6311"/>
                </a:cubicBezTo>
                <a:lnTo>
                  <a:pt x="9550" y="6359"/>
                </a:lnTo>
                <a:lnTo>
                  <a:pt x="8168" y="6359"/>
                </a:lnTo>
                <a:lnTo>
                  <a:pt x="8168" y="6311"/>
                </a:lnTo>
                <a:cubicBezTo>
                  <a:pt x="8168" y="6192"/>
                  <a:pt x="8288" y="6050"/>
                  <a:pt x="8407" y="6050"/>
                </a:cubicBezTo>
                <a:close/>
                <a:moveTo>
                  <a:pt x="10097" y="6693"/>
                </a:moveTo>
                <a:cubicBezTo>
                  <a:pt x="10121" y="6693"/>
                  <a:pt x="10121" y="6716"/>
                  <a:pt x="10121" y="6716"/>
                </a:cubicBezTo>
                <a:lnTo>
                  <a:pt x="10121" y="7169"/>
                </a:lnTo>
                <a:cubicBezTo>
                  <a:pt x="10121" y="7193"/>
                  <a:pt x="10097" y="7193"/>
                  <a:pt x="10097" y="7193"/>
                </a:cubicBezTo>
                <a:lnTo>
                  <a:pt x="238" y="7193"/>
                </a:lnTo>
                <a:cubicBezTo>
                  <a:pt x="214" y="7193"/>
                  <a:pt x="214" y="7169"/>
                  <a:pt x="214" y="7169"/>
                </a:cubicBezTo>
                <a:lnTo>
                  <a:pt x="214" y="6716"/>
                </a:lnTo>
                <a:cubicBezTo>
                  <a:pt x="214" y="6693"/>
                  <a:pt x="238" y="6693"/>
                  <a:pt x="238" y="6693"/>
                </a:cubicBezTo>
                <a:close/>
                <a:moveTo>
                  <a:pt x="1262" y="7502"/>
                </a:moveTo>
                <a:lnTo>
                  <a:pt x="1262" y="10050"/>
                </a:lnTo>
                <a:lnTo>
                  <a:pt x="929" y="10050"/>
                </a:lnTo>
                <a:cubicBezTo>
                  <a:pt x="929" y="10050"/>
                  <a:pt x="905" y="10050"/>
                  <a:pt x="905" y="10027"/>
                </a:cubicBezTo>
                <a:lnTo>
                  <a:pt x="905" y="7502"/>
                </a:lnTo>
                <a:close/>
                <a:moveTo>
                  <a:pt x="8764" y="7502"/>
                </a:moveTo>
                <a:lnTo>
                  <a:pt x="8764" y="10050"/>
                </a:lnTo>
                <a:lnTo>
                  <a:pt x="1572" y="10050"/>
                </a:lnTo>
                <a:lnTo>
                  <a:pt x="1572" y="7502"/>
                </a:lnTo>
                <a:close/>
                <a:moveTo>
                  <a:pt x="3382" y="1"/>
                </a:moveTo>
                <a:cubicBezTo>
                  <a:pt x="2786" y="1"/>
                  <a:pt x="2310" y="477"/>
                  <a:pt x="2310" y="1072"/>
                </a:cubicBezTo>
                <a:lnTo>
                  <a:pt x="2310" y="1668"/>
                </a:lnTo>
                <a:lnTo>
                  <a:pt x="2310" y="1715"/>
                </a:lnTo>
                <a:cubicBezTo>
                  <a:pt x="2262" y="1811"/>
                  <a:pt x="2239" y="1882"/>
                  <a:pt x="2239" y="1977"/>
                </a:cubicBezTo>
                <a:lnTo>
                  <a:pt x="2239" y="2263"/>
                </a:lnTo>
                <a:cubicBezTo>
                  <a:pt x="2239" y="2501"/>
                  <a:pt x="2405" y="2668"/>
                  <a:pt x="2620" y="2692"/>
                </a:cubicBezTo>
                <a:cubicBezTo>
                  <a:pt x="2644" y="3001"/>
                  <a:pt x="2786" y="3263"/>
                  <a:pt x="3025" y="3478"/>
                </a:cubicBezTo>
                <a:cubicBezTo>
                  <a:pt x="3072" y="3501"/>
                  <a:pt x="3096" y="3525"/>
                  <a:pt x="3144" y="3573"/>
                </a:cubicBezTo>
                <a:cubicBezTo>
                  <a:pt x="3144" y="3597"/>
                  <a:pt x="3191" y="3811"/>
                  <a:pt x="2977" y="3954"/>
                </a:cubicBezTo>
                <a:cubicBezTo>
                  <a:pt x="2858" y="4049"/>
                  <a:pt x="2667" y="4001"/>
                  <a:pt x="2382" y="4097"/>
                </a:cubicBezTo>
                <a:cubicBezTo>
                  <a:pt x="2286" y="4121"/>
                  <a:pt x="2262" y="4216"/>
                  <a:pt x="2286" y="4311"/>
                </a:cubicBezTo>
                <a:cubicBezTo>
                  <a:pt x="2304" y="4384"/>
                  <a:pt x="2364" y="4415"/>
                  <a:pt x="2434" y="4415"/>
                </a:cubicBezTo>
                <a:cubicBezTo>
                  <a:pt x="2456" y="4415"/>
                  <a:pt x="2478" y="4412"/>
                  <a:pt x="2501" y="4406"/>
                </a:cubicBezTo>
                <a:cubicBezTo>
                  <a:pt x="2739" y="4311"/>
                  <a:pt x="2953" y="4311"/>
                  <a:pt x="3072" y="4240"/>
                </a:cubicBezTo>
                <a:cubicBezTo>
                  <a:pt x="3334" y="4466"/>
                  <a:pt x="3644" y="4579"/>
                  <a:pt x="3956" y="4579"/>
                </a:cubicBezTo>
                <a:cubicBezTo>
                  <a:pt x="4269" y="4579"/>
                  <a:pt x="4584" y="4466"/>
                  <a:pt x="4858" y="4240"/>
                </a:cubicBezTo>
                <a:cubicBezTo>
                  <a:pt x="4906" y="4287"/>
                  <a:pt x="4977" y="4287"/>
                  <a:pt x="5168" y="4335"/>
                </a:cubicBezTo>
                <a:cubicBezTo>
                  <a:pt x="5763" y="4454"/>
                  <a:pt x="6239" y="4835"/>
                  <a:pt x="6478" y="5383"/>
                </a:cubicBezTo>
                <a:cubicBezTo>
                  <a:pt x="6239" y="5359"/>
                  <a:pt x="5954" y="5311"/>
                  <a:pt x="5620" y="5311"/>
                </a:cubicBezTo>
                <a:cubicBezTo>
                  <a:pt x="4977" y="5359"/>
                  <a:pt x="4406" y="5526"/>
                  <a:pt x="3977" y="5883"/>
                </a:cubicBezTo>
                <a:cubicBezTo>
                  <a:pt x="3548" y="5549"/>
                  <a:pt x="3001" y="5359"/>
                  <a:pt x="2358" y="5311"/>
                </a:cubicBezTo>
                <a:cubicBezTo>
                  <a:pt x="2024" y="5311"/>
                  <a:pt x="1691" y="5359"/>
                  <a:pt x="1453" y="5383"/>
                </a:cubicBezTo>
                <a:cubicBezTo>
                  <a:pt x="1572" y="5145"/>
                  <a:pt x="1715" y="4906"/>
                  <a:pt x="1929" y="4716"/>
                </a:cubicBezTo>
                <a:cubicBezTo>
                  <a:pt x="2001" y="4668"/>
                  <a:pt x="2001" y="4573"/>
                  <a:pt x="1953" y="4525"/>
                </a:cubicBezTo>
                <a:cubicBezTo>
                  <a:pt x="1923" y="4480"/>
                  <a:pt x="1873" y="4464"/>
                  <a:pt x="1829" y="4464"/>
                </a:cubicBezTo>
                <a:cubicBezTo>
                  <a:pt x="1804" y="4464"/>
                  <a:pt x="1780" y="4469"/>
                  <a:pt x="1762" y="4478"/>
                </a:cubicBezTo>
                <a:cubicBezTo>
                  <a:pt x="1453" y="4764"/>
                  <a:pt x="1215" y="5073"/>
                  <a:pt x="1096" y="5430"/>
                </a:cubicBezTo>
                <a:cubicBezTo>
                  <a:pt x="1072" y="5430"/>
                  <a:pt x="1072" y="5430"/>
                  <a:pt x="1048" y="5478"/>
                </a:cubicBezTo>
                <a:cubicBezTo>
                  <a:pt x="881" y="5502"/>
                  <a:pt x="762" y="5645"/>
                  <a:pt x="762" y="5835"/>
                </a:cubicBezTo>
                <a:lnTo>
                  <a:pt x="762" y="6359"/>
                </a:lnTo>
                <a:lnTo>
                  <a:pt x="357" y="6359"/>
                </a:lnTo>
                <a:cubicBezTo>
                  <a:pt x="167" y="6359"/>
                  <a:pt x="0" y="6502"/>
                  <a:pt x="0" y="6716"/>
                </a:cubicBezTo>
                <a:lnTo>
                  <a:pt x="0" y="7169"/>
                </a:lnTo>
                <a:cubicBezTo>
                  <a:pt x="0" y="7335"/>
                  <a:pt x="143" y="7526"/>
                  <a:pt x="357" y="7526"/>
                </a:cubicBezTo>
                <a:lnTo>
                  <a:pt x="715" y="7526"/>
                </a:lnTo>
                <a:lnTo>
                  <a:pt x="715" y="10050"/>
                </a:lnTo>
                <a:cubicBezTo>
                  <a:pt x="715" y="10241"/>
                  <a:pt x="857" y="10384"/>
                  <a:pt x="1048" y="10384"/>
                </a:cubicBezTo>
                <a:lnTo>
                  <a:pt x="9502" y="10384"/>
                </a:lnTo>
                <a:cubicBezTo>
                  <a:pt x="9669" y="10384"/>
                  <a:pt x="9835" y="10241"/>
                  <a:pt x="9835" y="10050"/>
                </a:cubicBezTo>
                <a:lnTo>
                  <a:pt x="9835" y="8574"/>
                </a:lnTo>
                <a:cubicBezTo>
                  <a:pt x="9835" y="8479"/>
                  <a:pt x="9764" y="8407"/>
                  <a:pt x="9669" y="8407"/>
                </a:cubicBezTo>
                <a:cubicBezTo>
                  <a:pt x="9597" y="8407"/>
                  <a:pt x="9526" y="8479"/>
                  <a:pt x="9526" y="8574"/>
                </a:cubicBezTo>
                <a:lnTo>
                  <a:pt x="9526" y="10050"/>
                </a:lnTo>
                <a:cubicBezTo>
                  <a:pt x="9526" y="10050"/>
                  <a:pt x="9526" y="10074"/>
                  <a:pt x="9502" y="10074"/>
                </a:cubicBezTo>
                <a:lnTo>
                  <a:pt x="9169" y="10074"/>
                </a:lnTo>
                <a:lnTo>
                  <a:pt x="9169" y="7526"/>
                </a:lnTo>
                <a:lnTo>
                  <a:pt x="9526" y="7526"/>
                </a:lnTo>
                <a:lnTo>
                  <a:pt x="9526" y="7859"/>
                </a:lnTo>
                <a:cubicBezTo>
                  <a:pt x="9526" y="7931"/>
                  <a:pt x="9574" y="8002"/>
                  <a:pt x="9669" y="8002"/>
                </a:cubicBezTo>
                <a:cubicBezTo>
                  <a:pt x="9764" y="8002"/>
                  <a:pt x="9812" y="7931"/>
                  <a:pt x="9812" y="7859"/>
                </a:cubicBezTo>
                <a:lnTo>
                  <a:pt x="9812" y="7526"/>
                </a:lnTo>
                <a:lnTo>
                  <a:pt x="10169" y="7526"/>
                </a:lnTo>
                <a:cubicBezTo>
                  <a:pt x="10359" y="7526"/>
                  <a:pt x="10526" y="7383"/>
                  <a:pt x="10526" y="7169"/>
                </a:cubicBezTo>
                <a:lnTo>
                  <a:pt x="10526" y="6716"/>
                </a:lnTo>
                <a:cubicBezTo>
                  <a:pt x="10431" y="6502"/>
                  <a:pt x="10264" y="6359"/>
                  <a:pt x="10074" y="6359"/>
                </a:cubicBezTo>
                <a:lnTo>
                  <a:pt x="9859" y="6359"/>
                </a:lnTo>
                <a:lnTo>
                  <a:pt x="9859" y="6311"/>
                </a:lnTo>
                <a:cubicBezTo>
                  <a:pt x="9859" y="6002"/>
                  <a:pt x="9621" y="5764"/>
                  <a:pt x="9312" y="5764"/>
                </a:cubicBezTo>
                <a:lnTo>
                  <a:pt x="9288" y="5764"/>
                </a:lnTo>
                <a:lnTo>
                  <a:pt x="9883" y="4121"/>
                </a:lnTo>
                <a:lnTo>
                  <a:pt x="9907" y="4121"/>
                </a:lnTo>
                <a:cubicBezTo>
                  <a:pt x="10217" y="4121"/>
                  <a:pt x="10431" y="3882"/>
                  <a:pt x="10431" y="3620"/>
                </a:cubicBezTo>
                <a:cubicBezTo>
                  <a:pt x="10431" y="3335"/>
                  <a:pt x="10193" y="3120"/>
                  <a:pt x="9907" y="3120"/>
                </a:cubicBezTo>
                <a:cubicBezTo>
                  <a:pt x="9835" y="3120"/>
                  <a:pt x="9740" y="3144"/>
                  <a:pt x="9645" y="3168"/>
                </a:cubicBezTo>
                <a:lnTo>
                  <a:pt x="8811" y="2406"/>
                </a:lnTo>
                <a:cubicBezTo>
                  <a:pt x="8931" y="2311"/>
                  <a:pt x="9026" y="2215"/>
                  <a:pt x="9073" y="2073"/>
                </a:cubicBezTo>
                <a:cubicBezTo>
                  <a:pt x="9121" y="1930"/>
                  <a:pt x="9121" y="1787"/>
                  <a:pt x="9026" y="1620"/>
                </a:cubicBezTo>
                <a:lnTo>
                  <a:pt x="8931" y="1477"/>
                </a:lnTo>
                <a:cubicBezTo>
                  <a:pt x="8829" y="1292"/>
                  <a:pt x="8621" y="1178"/>
                  <a:pt x="8406" y="1178"/>
                </a:cubicBezTo>
                <a:cubicBezTo>
                  <a:pt x="8318" y="1178"/>
                  <a:pt x="8228" y="1197"/>
                  <a:pt x="8145" y="1239"/>
                </a:cubicBezTo>
                <a:lnTo>
                  <a:pt x="7764" y="1453"/>
                </a:lnTo>
                <a:cubicBezTo>
                  <a:pt x="7576" y="1333"/>
                  <a:pt x="7366" y="1273"/>
                  <a:pt x="7154" y="1273"/>
                </a:cubicBezTo>
                <a:cubicBezTo>
                  <a:pt x="6990" y="1273"/>
                  <a:pt x="6824" y="1309"/>
                  <a:pt x="6668" y="1382"/>
                </a:cubicBezTo>
                <a:cubicBezTo>
                  <a:pt x="6525" y="1453"/>
                  <a:pt x="6478" y="1596"/>
                  <a:pt x="6549" y="1739"/>
                </a:cubicBezTo>
                <a:lnTo>
                  <a:pt x="7502" y="3454"/>
                </a:lnTo>
                <a:cubicBezTo>
                  <a:pt x="7532" y="3529"/>
                  <a:pt x="7619" y="3576"/>
                  <a:pt x="7710" y="3576"/>
                </a:cubicBezTo>
                <a:cubicBezTo>
                  <a:pt x="7762" y="3576"/>
                  <a:pt x="7815" y="3560"/>
                  <a:pt x="7859" y="3525"/>
                </a:cubicBezTo>
                <a:cubicBezTo>
                  <a:pt x="8145" y="3335"/>
                  <a:pt x="8359" y="3001"/>
                  <a:pt x="8407" y="2644"/>
                </a:cubicBezTo>
                <a:lnTo>
                  <a:pt x="8550" y="2549"/>
                </a:lnTo>
                <a:lnTo>
                  <a:pt x="9478" y="3382"/>
                </a:lnTo>
                <a:cubicBezTo>
                  <a:pt x="9431" y="3454"/>
                  <a:pt x="9407" y="3525"/>
                  <a:pt x="9407" y="3597"/>
                </a:cubicBezTo>
                <a:cubicBezTo>
                  <a:pt x="9407" y="3763"/>
                  <a:pt x="9502" y="3882"/>
                  <a:pt x="9621" y="4001"/>
                </a:cubicBezTo>
                <a:lnTo>
                  <a:pt x="9002" y="5764"/>
                </a:lnTo>
                <a:lnTo>
                  <a:pt x="8430" y="5764"/>
                </a:lnTo>
                <a:cubicBezTo>
                  <a:pt x="8121" y="5764"/>
                  <a:pt x="7883" y="6002"/>
                  <a:pt x="7883" y="6311"/>
                </a:cubicBezTo>
                <a:lnTo>
                  <a:pt x="7883" y="6359"/>
                </a:lnTo>
                <a:lnTo>
                  <a:pt x="7144" y="6359"/>
                </a:lnTo>
                <a:lnTo>
                  <a:pt x="7144" y="5835"/>
                </a:lnTo>
                <a:cubicBezTo>
                  <a:pt x="7144" y="5668"/>
                  <a:pt x="7025" y="5526"/>
                  <a:pt x="6882" y="5478"/>
                </a:cubicBezTo>
                <a:cubicBezTo>
                  <a:pt x="6859" y="5478"/>
                  <a:pt x="6811" y="5478"/>
                  <a:pt x="6787" y="5430"/>
                </a:cubicBezTo>
                <a:cubicBezTo>
                  <a:pt x="6549" y="4716"/>
                  <a:pt x="5930" y="4168"/>
                  <a:pt x="5192" y="4049"/>
                </a:cubicBezTo>
                <a:cubicBezTo>
                  <a:pt x="4977" y="4001"/>
                  <a:pt x="4906" y="3978"/>
                  <a:pt x="4858" y="3954"/>
                </a:cubicBezTo>
                <a:cubicBezTo>
                  <a:pt x="4644" y="3835"/>
                  <a:pt x="4715" y="3597"/>
                  <a:pt x="4668" y="3573"/>
                </a:cubicBezTo>
                <a:cubicBezTo>
                  <a:pt x="4715" y="3525"/>
                  <a:pt x="4763" y="3501"/>
                  <a:pt x="4787" y="3478"/>
                </a:cubicBezTo>
                <a:cubicBezTo>
                  <a:pt x="5001" y="3263"/>
                  <a:pt x="5144" y="3001"/>
                  <a:pt x="5215" y="2692"/>
                </a:cubicBezTo>
                <a:cubicBezTo>
                  <a:pt x="5382" y="2668"/>
                  <a:pt x="5501" y="2525"/>
                  <a:pt x="5501" y="2334"/>
                </a:cubicBezTo>
                <a:lnTo>
                  <a:pt x="5501" y="1906"/>
                </a:lnTo>
                <a:cubicBezTo>
                  <a:pt x="5501" y="1858"/>
                  <a:pt x="5501" y="1811"/>
                  <a:pt x="5477" y="1787"/>
                </a:cubicBezTo>
                <a:cubicBezTo>
                  <a:pt x="5477" y="1739"/>
                  <a:pt x="5501" y="1691"/>
                  <a:pt x="5501" y="1668"/>
                </a:cubicBezTo>
                <a:lnTo>
                  <a:pt x="5501" y="882"/>
                </a:lnTo>
                <a:cubicBezTo>
                  <a:pt x="5501" y="644"/>
                  <a:pt x="5335" y="477"/>
                  <a:pt x="5096" y="429"/>
                </a:cubicBezTo>
                <a:cubicBezTo>
                  <a:pt x="5096" y="191"/>
                  <a:pt x="4882" y="1"/>
                  <a:pt x="464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04" name="Google Shape;5104;p126"/>
          <p:cNvGrpSpPr/>
          <p:nvPr/>
        </p:nvGrpSpPr>
        <p:grpSpPr>
          <a:xfrm>
            <a:off x="4486743" y="2553224"/>
            <a:ext cx="336259" cy="337007"/>
            <a:chOff x="6355450" y="2587500"/>
            <a:chExt cx="264375" cy="229225"/>
          </a:xfrm>
        </p:grpSpPr>
        <p:sp>
          <p:nvSpPr>
            <p:cNvPr id="5105" name="Google Shape;5105;p126"/>
            <p:cNvSpPr/>
            <p:nvPr/>
          </p:nvSpPr>
          <p:spPr>
            <a:xfrm>
              <a:off x="6355450" y="2587500"/>
              <a:ext cx="264375" cy="229225"/>
            </a:xfrm>
            <a:custGeom>
              <a:rect b="b" l="l" r="r" t="t"/>
              <a:pathLst>
                <a:path extrusionOk="0" h="9169" w="10575">
                  <a:moveTo>
                    <a:pt x="9812" y="286"/>
                  </a:moveTo>
                  <a:cubicBezTo>
                    <a:pt x="10003" y="286"/>
                    <a:pt x="10193" y="453"/>
                    <a:pt x="10193" y="643"/>
                  </a:cubicBezTo>
                  <a:lnTo>
                    <a:pt x="10193" y="3453"/>
                  </a:lnTo>
                  <a:lnTo>
                    <a:pt x="10241" y="3453"/>
                  </a:lnTo>
                  <a:cubicBezTo>
                    <a:pt x="10241" y="3620"/>
                    <a:pt x="10098" y="3810"/>
                    <a:pt x="9884" y="3810"/>
                  </a:cubicBezTo>
                  <a:lnTo>
                    <a:pt x="7169" y="3810"/>
                  </a:lnTo>
                  <a:cubicBezTo>
                    <a:pt x="7098" y="3810"/>
                    <a:pt x="7002" y="3834"/>
                    <a:pt x="6931" y="3930"/>
                  </a:cubicBezTo>
                  <a:lnTo>
                    <a:pt x="6121" y="4906"/>
                  </a:lnTo>
                  <a:lnTo>
                    <a:pt x="6121" y="4096"/>
                  </a:lnTo>
                  <a:cubicBezTo>
                    <a:pt x="6121" y="3953"/>
                    <a:pt x="6026" y="3810"/>
                    <a:pt x="5835" y="3810"/>
                  </a:cubicBezTo>
                  <a:lnTo>
                    <a:pt x="5716" y="3810"/>
                  </a:lnTo>
                  <a:cubicBezTo>
                    <a:pt x="5526" y="3810"/>
                    <a:pt x="5359" y="3668"/>
                    <a:pt x="5359" y="3453"/>
                  </a:cubicBezTo>
                  <a:lnTo>
                    <a:pt x="5359" y="643"/>
                  </a:lnTo>
                  <a:cubicBezTo>
                    <a:pt x="5359" y="476"/>
                    <a:pt x="5502" y="286"/>
                    <a:pt x="5716" y="286"/>
                  </a:cubicBezTo>
                  <a:close/>
                  <a:moveTo>
                    <a:pt x="5192" y="3715"/>
                  </a:moveTo>
                  <a:cubicBezTo>
                    <a:pt x="5264" y="3953"/>
                    <a:pt x="5502" y="4096"/>
                    <a:pt x="5788" y="4096"/>
                  </a:cubicBezTo>
                  <a:lnTo>
                    <a:pt x="5859" y="4096"/>
                  </a:lnTo>
                  <a:lnTo>
                    <a:pt x="5859" y="5049"/>
                  </a:lnTo>
                  <a:cubicBezTo>
                    <a:pt x="5859" y="5205"/>
                    <a:pt x="5992" y="5299"/>
                    <a:pt x="6124" y="5299"/>
                  </a:cubicBezTo>
                  <a:cubicBezTo>
                    <a:pt x="6193" y="5299"/>
                    <a:pt x="6262" y="5273"/>
                    <a:pt x="6312" y="5216"/>
                  </a:cubicBezTo>
                  <a:lnTo>
                    <a:pt x="7217" y="4096"/>
                  </a:lnTo>
                  <a:lnTo>
                    <a:pt x="8050" y="4096"/>
                  </a:lnTo>
                  <a:lnTo>
                    <a:pt x="8050" y="7787"/>
                  </a:lnTo>
                  <a:lnTo>
                    <a:pt x="1692" y="7787"/>
                  </a:lnTo>
                  <a:lnTo>
                    <a:pt x="1692" y="3715"/>
                  </a:lnTo>
                  <a:close/>
                  <a:moveTo>
                    <a:pt x="5907" y="8097"/>
                  </a:moveTo>
                  <a:cubicBezTo>
                    <a:pt x="5835" y="8216"/>
                    <a:pt x="5716" y="8311"/>
                    <a:pt x="5573" y="8311"/>
                  </a:cubicBezTo>
                  <a:lnTo>
                    <a:pt x="4168" y="8311"/>
                  </a:lnTo>
                  <a:cubicBezTo>
                    <a:pt x="4025" y="8311"/>
                    <a:pt x="3906" y="8216"/>
                    <a:pt x="3835" y="8097"/>
                  </a:cubicBezTo>
                  <a:close/>
                  <a:moveTo>
                    <a:pt x="9312" y="8097"/>
                  </a:moveTo>
                  <a:cubicBezTo>
                    <a:pt x="9384" y="8097"/>
                    <a:pt x="9431" y="8145"/>
                    <a:pt x="9431" y="8216"/>
                  </a:cubicBezTo>
                  <a:cubicBezTo>
                    <a:pt x="9431" y="8573"/>
                    <a:pt x="9169" y="8835"/>
                    <a:pt x="8812" y="8835"/>
                  </a:cubicBezTo>
                  <a:lnTo>
                    <a:pt x="953" y="8835"/>
                  </a:lnTo>
                  <a:cubicBezTo>
                    <a:pt x="596" y="8835"/>
                    <a:pt x="334" y="8573"/>
                    <a:pt x="334" y="8216"/>
                  </a:cubicBezTo>
                  <a:cubicBezTo>
                    <a:pt x="334" y="8145"/>
                    <a:pt x="382" y="8097"/>
                    <a:pt x="453" y="8097"/>
                  </a:cubicBezTo>
                  <a:lnTo>
                    <a:pt x="3549" y="8097"/>
                  </a:lnTo>
                  <a:cubicBezTo>
                    <a:pt x="3597" y="8383"/>
                    <a:pt x="3859" y="8597"/>
                    <a:pt x="4192" y="8597"/>
                  </a:cubicBezTo>
                  <a:lnTo>
                    <a:pt x="5597" y="8597"/>
                  </a:lnTo>
                  <a:cubicBezTo>
                    <a:pt x="5931" y="8597"/>
                    <a:pt x="6193" y="8383"/>
                    <a:pt x="6264" y="8097"/>
                  </a:cubicBezTo>
                  <a:close/>
                  <a:moveTo>
                    <a:pt x="5812" y="0"/>
                  </a:moveTo>
                  <a:cubicBezTo>
                    <a:pt x="5454" y="0"/>
                    <a:pt x="5145" y="286"/>
                    <a:pt x="5145" y="643"/>
                  </a:cubicBezTo>
                  <a:lnTo>
                    <a:pt x="5145" y="3382"/>
                  </a:lnTo>
                  <a:lnTo>
                    <a:pt x="1692" y="3382"/>
                  </a:lnTo>
                  <a:cubicBezTo>
                    <a:pt x="1549" y="3382"/>
                    <a:pt x="1406" y="3501"/>
                    <a:pt x="1406" y="3691"/>
                  </a:cubicBezTo>
                  <a:lnTo>
                    <a:pt x="1406" y="7787"/>
                  </a:lnTo>
                  <a:lnTo>
                    <a:pt x="1072" y="7787"/>
                  </a:lnTo>
                  <a:lnTo>
                    <a:pt x="1072" y="3453"/>
                  </a:lnTo>
                  <a:cubicBezTo>
                    <a:pt x="1072" y="3239"/>
                    <a:pt x="1215" y="3096"/>
                    <a:pt x="1430" y="3096"/>
                  </a:cubicBezTo>
                  <a:lnTo>
                    <a:pt x="4597" y="3096"/>
                  </a:lnTo>
                  <a:cubicBezTo>
                    <a:pt x="4668" y="3096"/>
                    <a:pt x="4740" y="3025"/>
                    <a:pt x="4740" y="2953"/>
                  </a:cubicBezTo>
                  <a:cubicBezTo>
                    <a:pt x="4740" y="2858"/>
                    <a:pt x="4668" y="2786"/>
                    <a:pt x="4597" y="2786"/>
                  </a:cubicBezTo>
                  <a:lnTo>
                    <a:pt x="1430" y="2786"/>
                  </a:lnTo>
                  <a:cubicBezTo>
                    <a:pt x="1072" y="2786"/>
                    <a:pt x="739" y="3096"/>
                    <a:pt x="739" y="3477"/>
                  </a:cubicBezTo>
                  <a:lnTo>
                    <a:pt x="739" y="7835"/>
                  </a:lnTo>
                  <a:lnTo>
                    <a:pt x="429" y="7835"/>
                  </a:lnTo>
                  <a:cubicBezTo>
                    <a:pt x="191" y="7835"/>
                    <a:pt x="1" y="8002"/>
                    <a:pt x="1" y="8240"/>
                  </a:cubicBezTo>
                  <a:cubicBezTo>
                    <a:pt x="1" y="8740"/>
                    <a:pt x="429" y="9169"/>
                    <a:pt x="930" y="9169"/>
                  </a:cubicBezTo>
                  <a:lnTo>
                    <a:pt x="8788" y="9169"/>
                  </a:lnTo>
                  <a:cubicBezTo>
                    <a:pt x="9288" y="9169"/>
                    <a:pt x="9717" y="8740"/>
                    <a:pt x="9717" y="8240"/>
                  </a:cubicBezTo>
                  <a:cubicBezTo>
                    <a:pt x="9717" y="8002"/>
                    <a:pt x="9527" y="7835"/>
                    <a:pt x="9288" y="7835"/>
                  </a:cubicBezTo>
                  <a:lnTo>
                    <a:pt x="8955" y="7835"/>
                  </a:lnTo>
                  <a:lnTo>
                    <a:pt x="8955" y="4692"/>
                  </a:lnTo>
                  <a:cubicBezTo>
                    <a:pt x="8955" y="4596"/>
                    <a:pt x="8907" y="4549"/>
                    <a:pt x="8812" y="4549"/>
                  </a:cubicBezTo>
                  <a:cubicBezTo>
                    <a:pt x="8717" y="4549"/>
                    <a:pt x="8669" y="4596"/>
                    <a:pt x="8669" y="4692"/>
                  </a:cubicBezTo>
                  <a:lnTo>
                    <a:pt x="8669" y="7835"/>
                  </a:lnTo>
                  <a:lnTo>
                    <a:pt x="8336" y="7835"/>
                  </a:lnTo>
                  <a:lnTo>
                    <a:pt x="8336" y="4144"/>
                  </a:lnTo>
                  <a:lnTo>
                    <a:pt x="9884" y="4144"/>
                  </a:lnTo>
                  <a:cubicBezTo>
                    <a:pt x="10241" y="4144"/>
                    <a:pt x="10551" y="3834"/>
                    <a:pt x="10551" y="3477"/>
                  </a:cubicBezTo>
                  <a:lnTo>
                    <a:pt x="10551" y="691"/>
                  </a:lnTo>
                  <a:cubicBezTo>
                    <a:pt x="10574" y="286"/>
                    <a:pt x="10265" y="0"/>
                    <a:pt x="99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6" name="Google Shape;5106;p126"/>
            <p:cNvSpPr/>
            <p:nvPr/>
          </p:nvSpPr>
          <p:spPr>
            <a:xfrm>
              <a:off x="6506675" y="2612950"/>
              <a:ext cx="92300" cy="51375"/>
            </a:xfrm>
            <a:custGeom>
              <a:rect b="b" l="l" r="r" t="t"/>
              <a:pathLst>
                <a:path extrusionOk="0" h="2055" w="3692">
                  <a:moveTo>
                    <a:pt x="1799" y="322"/>
                  </a:moveTo>
                  <a:cubicBezTo>
                    <a:pt x="1840" y="322"/>
                    <a:pt x="1882" y="328"/>
                    <a:pt x="1930" y="340"/>
                  </a:cubicBezTo>
                  <a:lnTo>
                    <a:pt x="3097" y="697"/>
                  </a:lnTo>
                  <a:cubicBezTo>
                    <a:pt x="2858" y="792"/>
                    <a:pt x="2263" y="983"/>
                    <a:pt x="1930" y="1054"/>
                  </a:cubicBezTo>
                  <a:cubicBezTo>
                    <a:pt x="1882" y="1078"/>
                    <a:pt x="1840" y="1090"/>
                    <a:pt x="1799" y="1090"/>
                  </a:cubicBezTo>
                  <a:cubicBezTo>
                    <a:pt x="1757" y="1090"/>
                    <a:pt x="1715" y="1078"/>
                    <a:pt x="1668" y="1054"/>
                  </a:cubicBezTo>
                  <a:cubicBezTo>
                    <a:pt x="1358" y="983"/>
                    <a:pt x="763" y="792"/>
                    <a:pt x="501" y="697"/>
                  </a:cubicBezTo>
                  <a:lnTo>
                    <a:pt x="1668" y="340"/>
                  </a:lnTo>
                  <a:cubicBezTo>
                    <a:pt x="1715" y="328"/>
                    <a:pt x="1757" y="322"/>
                    <a:pt x="1799" y="322"/>
                  </a:cubicBezTo>
                  <a:close/>
                  <a:moveTo>
                    <a:pt x="2835" y="1102"/>
                  </a:moveTo>
                  <a:lnTo>
                    <a:pt x="2835" y="1626"/>
                  </a:lnTo>
                  <a:lnTo>
                    <a:pt x="2858" y="1626"/>
                  </a:lnTo>
                  <a:cubicBezTo>
                    <a:pt x="2858" y="1697"/>
                    <a:pt x="2787" y="1745"/>
                    <a:pt x="2739" y="1745"/>
                  </a:cubicBezTo>
                  <a:lnTo>
                    <a:pt x="834" y="1745"/>
                  </a:lnTo>
                  <a:cubicBezTo>
                    <a:pt x="763" y="1745"/>
                    <a:pt x="715" y="1697"/>
                    <a:pt x="715" y="1626"/>
                  </a:cubicBezTo>
                  <a:lnTo>
                    <a:pt x="715" y="1102"/>
                  </a:lnTo>
                  <a:lnTo>
                    <a:pt x="1549" y="1340"/>
                  </a:lnTo>
                  <a:cubicBezTo>
                    <a:pt x="1620" y="1364"/>
                    <a:pt x="1692" y="1376"/>
                    <a:pt x="1766" y="1376"/>
                  </a:cubicBezTo>
                  <a:cubicBezTo>
                    <a:pt x="1840" y="1376"/>
                    <a:pt x="1918" y="1364"/>
                    <a:pt x="2001" y="1340"/>
                  </a:cubicBezTo>
                  <a:lnTo>
                    <a:pt x="2835" y="1102"/>
                  </a:lnTo>
                  <a:close/>
                  <a:moveTo>
                    <a:pt x="1831" y="0"/>
                  </a:moveTo>
                  <a:cubicBezTo>
                    <a:pt x="1757" y="0"/>
                    <a:pt x="1680" y="18"/>
                    <a:pt x="1596" y="54"/>
                  </a:cubicBezTo>
                  <a:lnTo>
                    <a:pt x="144" y="506"/>
                  </a:lnTo>
                  <a:cubicBezTo>
                    <a:pt x="48" y="530"/>
                    <a:pt x="1" y="625"/>
                    <a:pt x="1" y="697"/>
                  </a:cubicBezTo>
                  <a:cubicBezTo>
                    <a:pt x="1" y="792"/>
                    <a:pt x="48" y="887"/>
                    <a:pt x="144" y="911"/>
                  </a:cubicBezTo>
                  <a:lnTo>
                    <a:pt x="477" y="1006"/>
                  </a:lnTo>
                  <a:lnTo>
                    <a:pt x="477" y="1626"/>
                  </a:lnTo>
                  <a:cubicBezTo>
                    <a:pt x="477" y="1864"/>
                    <a:pt x="644" y="2054"/>
                    <a:pt x="882" y="2054"/>
                  </a:cubicBezTo>
                  <a:lnTo>
                    <a:pt x="2787" y="2054"/>
                  </a:lnTo>
                  <a:cubicBezTo>
                    <a:pt x="3025" y="2054"/>
                    <a:pt x="3216" y="1864"/>
                    <a:pt x="3216" y="1626"/>
                  </a:cubicBezTo>
                  <a:lnTo>
                    <a:pt x="3216" y="1006"/>
                  </a:lnTo>
                  <a:lnTo>
                    <a:pt x="3382" y="935"/>
                  </a:lnTo>
                  <a:lnTo>
                    <a:pt x="3382" y="1149"/>
                  </a:lnTo>
                  <a:cubicBezTo>
                    <a:pt x="3382" y="1245"/>
                    <a:pt x="3454" y="1292"/>
                    <a:pt x="3549" y="1292"/>
                  </a:cubicBezTo>
                  <a:cubicBezTo>
                    <a:pt x="3621" y="1292"/>
                    <a:pt x="3692" y="1245"/>
                    <a:pt x="3692" y="1149"/>
                  </a:cubicBezTo>
                  <a:lnTo>
                    <a:pt x="3692" y="673"/>
                  </a:lnTo>
                  <a:cubicBezTo>
                    <a:pt x="3668" y="625"/>
                    <a:pt x="3597" y="530"/>
                    <a:pt x="3501" y="506"/>
                  </a:cubicBezTo>
                  <a:lnTo>
                    <a:pt x="2049" y="54"/>
                  </a:lnTo>
                  <a:cubicBezTo>
                    <a:pt x="1977" y="18"/>
                    <a:pt x="1906" y="0"/>
                    <a:pt x="183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7" name="Google Shape;5107;p126"/>
            <p:cNvSpPr/>
            <p:nvPr/>
          </p:nvSpPr>
          <p:spPr>
            <a:xfrm>
              <a:off x="6409625" y="2710125"/>
              <a:ext cx="78625" cy="7775"/>
            </a:xfrm>
            <a:custGeom>
              <a:rect b="b" l="l" r="r" t="t"/>
              <a:pathLst>
                <a:path extrusionOk="0" h="311" w="3145">
                  <a:moveTo>
                    <a:pt x="168" y="1"/>
                  </a:moveTo>
                  <a:cubicBezTo>
                    <a:pt x="72" y="1"/>
                    <a:pt x="1" y="72"/>
                    <a:pt x="1" y="144"/>
                  </a:cubicBezTo>
                  <a:cubicBezTo>
                    <a:pt x="1" y="215"/>
                    <a:pt x="72" y="311"/>
                    <a:pt x="168" y="311"/>
                  </a:cubicBezTo>
                  <a:lnTo>
                    <a:pt x="2978" y="311"/>
                  </a:lnTo>
                  <a:cubicBezTo>
                    <a:pt x="3073" y="311"/>
                    <a:pt x="3144" y="239"/>
                    <a:pt x="3144" y="144"/>
                  </a:cubicBezTo>
                  <a:cubicBezTo>
                    <a:pt x="3144" y="72"/>
                    <a:pt x="3073" y="1"/>
                    <a:pt x="297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8" name="Google Shape;5108;p126"/>
            <p:cNvSpPr/>
            <p:nvPr/>
          </p:nvSpPr>
          <p:spPr>
            <a:xfrm>
              <a:off x="6409625" y="2730975"/>
              <a:ext cx="78625" cy="7775"/>
            </a:xfrm>
            <a:custGeom>
              <a:rect b="b" l="l" r="r" t="t"/>
              <a:pathLst>
                <a:path extrusionOk="0" h="311" w="3145">
                  <a:moveTo>
                    <a:pt x="168" y="0"/>
                  </a:moveTo>
                  <a:cubicBezTo>
                    <a:pt x="72" y="0"/>
                    <a:pt x="1" y="48"/>
                    <a:pt x="1" y="143"/>
                  </a:cubicBezTo>
                  <a:cubicBezTo>
                    <a:pt x="1" y="215"/>
                    <a:pt x="72" y="310"/>
                    <a:pt x="168" y="310"/>
                  </a:cubicBezTo>
                  <a:lnTo>
                    <a:pt x="2978" y="310"/>
                  </a:lnTo>
                  <a:cubicBezTo>
                    <a:pt x="3073" y="310"/>
                    <a:pt x="3144" y="239"/>
                    <a:pt x="3144" y="143"/>
                  </a:cubicBezTo>
                  <a:cubicBezTo>
                    <a:pt x="3144" y="48"/>
                    <a:pt x="3073" y="0"/>
                    <a:pt x="297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9" name="Google Shape;5109;p126"/>
            <p:cNvSpPr/>
            <p:nvPr/>
          </p:nvSpPr>
          <p:spPr>
            <a:xfrm>
              <a:off x="6409625" y="2751225"/>
              <a:ext cx="135775" cy="7150"/>
            </a:xfrm>
            <a:custGeom>
              <a:rect b="b" l="l" r="r" t="t"/>
              <a:pathLst>
                <a:path extrusionOk="0" h="286" w="5431">
                  <a:moveTo>
                    <a:pt x="168" y="0"/>
                  </a:moveTo>
                  <a:cubicBezTo>
                    <a:pt x="72" y="0"/>
                    <a:pt x="1" y="48"/>
                    <a:pt x="1" y="143"/>
                  </a:cubicBezTo>
                  <a:cubicBezTo>
                    <a:pt x="1" y="238"/>
                    <a:pt x="72" y="286"/>
                    <a:pt x="168" y="286"/>
                  </a:cubicBezTo>
                  <a:lnTo>
                    <a:pt x="5288" y="286"/>
                  </a:lnTo>
                  <a:cubicBezTo>
                    <a:pt x="5359" y="286"/>
                    <a:pt x="5431" y="238"/>
                    <a:pt x="5431" y="143"/>
                  </a:cubicBezTo>
                  <a:cubicBezTo>
                    <a:pt x="5431" y="95"/>
                    <a:pt x="5359" y="0"/>
                    <a:pt x="528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10" name="Google Shape;5110;p126"/>
          <p:cNvGrpSpPr/>
          <p:nvPr/>
        </p:nvGrpSpPr>
        <p:grpSpPr>
          <a:xfrm>
            <a:off x="4400861" y="3832181"/>
            <a:ext cx="342300" cy="336990"/>
            <a:chOff x="3190525" y="3641875"/>
            <a:chExt cx="269125" cy="264950"/>
          </a:xfrm>
        </p:grpSpPr>
        <p:sp>
          <p:nvSpPr>
            <p:cNvPr id="5111" name="Google Shape;5111;p126"/>
            <p:cNvSpPr/>
            <p:nvPr/>
          </p:nvSpPr>
          <p:spPr>
            <a:xfrm>
              <a:off x="3285775" y="3701400"/>
              <a:ext cx="75625" cy="7775"/>
            </a:xfrm>
            <a:custGeom>
              <a:rect b="b" l="l" r="r" t="t"/>
              <a:pathLst>
                <a:path extrusionOk="0" h="311" w="3025">
                  <a:moveTo>
                    <a:pt x="143" y="1"/>
                  </a:moveTo>
                  <a:cubicBezTo>
                    <a:pt x="48" y="1"/>
                    <a:pt x="0" y="72"/>
                    <a:pt x="0" y="144"/>
                  </a:cubicBezTo>
                  <a:cubicBezTo>
                    <a:pt x="0" y="215"/>
                    <a:pt x="48" y="310"/>
                    <a:pt x="143" y="310"/>
                  </a:cubicBezTo>
                  <a:lnTo>
                    <a:pt x="2882" y="310"/>
                  </a:lnTo>
                  <a:cubicBezTo>
                    <a:pt x="2977" y="310"/>
                    <a:pt x="3025" y="239"/>
                    <a:pt x="3025" y="144"/>
                  </a:cubicBezTo>
                  <a:cubicBezTo>
                    <a:pt x="3025" y="72"/>
                    <a:pt x="2977" y="1"/>
                    <a:pt x="288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2" name="Google Shape;5112;p126"/>
            <p:cNvSpPr/>
            <p:nvPr/>
          </p:nvSpPr>
          <p:spPr>
            <a:xfrm>
              <a:off x="3285775" y="3719275"/>
              <a:ext cx="75625" cy="7750"/>
            </a:xfrm>
            <a:custGeom>
              <a:rect b="b" l="l" r="r" t="t"/>
              <a:pathLst>
                <a:path extrusionOk="0" h="310" w="3025">
                  <a:moveTo>
                    <a:pt x="143" y="0"/>
                  </a:moveTo>
                  <a:cubicBezTo>
                    <a:pt x="48" y="0"/>
                    <a:pt x="0" y="72"/>
                    <a:pt x="0" y="143"/>
                  </a:cubicBezTo>
                  <a:cubicBezTo>
                    <a:pt x="0" y="215"/>
                    <a:pt x="48" y="310"/>
                    <a:pt x="143" y="310"/>
                  </a:cubicBezTo>
                  <a:lnTo>
                    <a:pt x="2882" y="310"/>
                  </a:lnTo>
                  <a:cubicBezTo>
                    <a:pt x="2977" y="310"/>
                    <a:pt x="3025" y="238"/>
                    <a:pt x="3025" y="143"/>
                  </a:cubicBezTo>
                  <a:cubicBezTo>
                    <a:pt x="3025" y="72"/>
                    <a:pt x="2977" y="0"/>
                    <a:pt x="28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3" name="Google Shape;5113;p126"/>
            <p:cNvSpPr/>
            <p:nvPr/>
          </p:nvSpPr>
          <p:spPr>
            <a:xfrm>
              <a:off x="3264350" y="3681175"/>
              <a:ext cx="119675" cy="65500"/>
            </a:xfrm>
            <a:custGeom>
              <a:rect b="b" l="l" r="r" t="t"/>
              <a:pathLst>
                <a:path extrusionOk="0" h="2620" w="4787">
                  <a:moveTo>
                    <a:pt x="405" y="0"/>
                  </a:moveTo>
                  <a:cubicBezTo>
                    <a:pt x="167" y="0"/>
                    <a:pt x="0" y="191"/>
                    <a:pt x="0" y="429"/>
                  </a:cubicBezTo>
                  <a:lnTo>
                    <a:pt x="0" y="953"/>
                  </a:lnTo>
                  <a:cubicBezTo>
                    <a:pt x="0" y="1048"/>
                    <a:pt x="48" y="1119"/>
                    <a:pt x="143" y="1119"/>
                  </a:cubicBezTo>
                  <a:cubicBezTo>
                    <a:pt x="238" y="1119"/>
                    <a:pt x="286" y="1048"/>
                    <a:pt x="286" y="953"/>
                  </a:cubicBezTo>
                  <a:lnTo>
                    <a:pt x="286" y="429"/>
                  </a:lnTo>
                  <a:cubicBezTo>
                    <a:pt x="286" y="357"/>
                    <a:pt x="357" y="310"/>
                    <a:pt x="405" y="310"/>
                  </a:cubicBezTo>
                  <a:lnTo>
                    <a:pt x="4358" y="310"/>
                  </a:lnTo>
                  <a:cubicBezTo>
                    <a:pt x="4430" y="310"/>
                    <a:pt x="4477" y="357"/>
                    <a:pt x="4477" y="429"/>
                  </a:cubicBezTo>
                  <a:lnTo>
                    <a:pt x="4477" y="2215"/>
                  </a:lnTo>
                  <a:cubicBezTo>
                    <a:pt x="4477" y="2263"/>
                    <a:pt x="4430" y="2334"/>
                    <a:pt x="4358" y="2334"/>
                  </a:cubicBezTo>
                  <a:lnTo>
                    <a:pt x="405" y="2334"/>
                  </a:lnTo>
                  <a:cubicBezTo>
                    <a:pt x="357" y="2334"/>
                    <a:pt x="286" y="2263"/>
                    <a:pt x="286" y="2215"/>
                  </a:cubicBezTo>
                  <a:lnTo>
                    <a:pt x="286" y="1667"/>
                  </a:lnTo>
                  <a:cubicBezTo>
                    <a:pt x="286" y="1620"/>
                    <a:pt x="238" y="1524"/>
                    <a:pt x="143" y="1524"/>
                  </a:cubicBezTo>
                  <a:cubicBezTo>
                    <a:pt x="48" y="1524"/>
                    <a:pt x="0" y="1596"/>
                    <a:pt x="0" y="1667"/>
                  </a:cubicBezTo>
                  <a:lnTo>
                    <a:pt x="0" y="2215"/>
                  </a:lnTo>
                  <a:cubicBezTo>
                    <a:pt x="0" y="2453"/>
                    <a:pt x="167" y="2620"/>
                    <a:pt x="405" y="2620"/>
                  </a:cubicBezTo>
                  <a:lnTo>
                    <a:pt x="4358" y="2620"/>
                  </a:lnTo>
                  <a:cubicBezTo>
                    <a:pt x="4596" y="2620"/>
                    <a:pt x="4787" y="2453"/>
                    <a:pt x="4787" y="2215"/>
                  </a:cubicBezTo>
                  <a:lnTo>
                    <a:pt x="4787" y="429"/>
                  </a:lnTo>
                  <a:cubicBezTo>
                    <a:pt x="4787" y="191"/>
                    <a:pt x="4596" y="0"/>
                    <a:pt x="435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4" name="Google Shape;5114;p126"/>
            <p:cNvSpPr/>
            <p:nvPr/>
          </p:nvSpPr>
          <p:spPr>
            <a:xfrm>
              <a:off x="3190525" y="3641875"/>
              <a:ext cx="217925" cy="263775"/>
            </a:xfrm>
            <a:custGeom>
              <a:rect b="b" l="l" r="r" t="t"/>
              <a:pathLst>
                <a:path extrusionOk="0" h="10551" w="8717">
                  <a:moveTo>
                    <a:pt x="1072" y="1525"/>
                  </a:moveTo>
                  <a:cubicBezTo>
                    <a:pt x="1191" y="1525"/>
                    <a:pt x="1310" y="1620"/>
                    <a:pt x="1310" y="1763"/>
                  </a:cubicBezTo>
                  <a:cubicBezTo>
                    <a:pt x="1310" y="1906"/>
                    <a:pt x="1215" y="2001"/>
                    <a:pt x="1072" y="2001"/>
                  </a:cubicBezTo>
                  <a:lnTo>
                    <a:pt x="595" y="2001"/>
                  </a:lnTo>
                  <a:cubicBezTo>
                    <a:pt x="476" y="2001"/>
                    <a:pt x="357" y="1906"/>
                    <a:pt x="357" y="1763"/>
                  </a:cubicBezTo>
                  <a:cubicBezTo>
                    <a:pt x="357" y="1620"/>
                    <a:pt x="453" y="1525"/>
                    <a:pt x="595" y="1525"/>
                  </a:cubicBezTo>
                  <a:close/>
                  <a:moveTo>
                    <a:pt x="1072" y="3287"/>
                  </a:moveTo>
                  <a:cubicBezTo>
                    <a:pt x="1191" y="3287"/>
                    <a:pt x="1310" y="3358"/>
                    <a:pt x="1310" y="3525"/>
                  </a:cubicBezTo>
                  <a:cubicBezTo>
                    <a:pt x="1310" y="3668"/>
                    <a:pt x="1215" y="3763"/>
                    <a:pt x="1072" y="3763"/>
                  </a:cubicBezTo>
                  <a:lnTo>
                    <a:pt x="595" y="3763"/>
                  </a:lnTo>
                  <a:cubicBezTo>
                    <a:pt x="476" y="3763"/>
                    <a:pt x="357" y="3668"/>
                    <a:pt x="357" y="3525"/>
                  </a:cubicBezTo>
                  <a:cubicBezTo>
                    <a:pt x="357" y="3358"/>
                    <a:pt x="453" y="3287"/>
                    <a:pt x="595" y="3287"/>
                  </a:cubicBezTo>
                  <a:close/>
                  <a:moveTo>
                    <a:pt x="1072" y="5073"/>
                  </a:moveTo>
                  <a:cubicBezTo>
                    <a:pt x="1191" y="5073"/>
                    <a:pt x="1310" y="5144"/>
                    <a:pt x="1310" y="5311"/>
                  </a:cubicBezTo>
                  <a:cubicBezTo>
                    <a:pt x="1310" y="5454"/>
                    <a:pt x="1215" y="5549"/>
                    <a:pt x="1072" y="5549"/>
                  </a:cubicBezTo>
                  <a:lnTo>
                    <a:pt x="595" y="5549"/>
                  </a:lnTo>
                  <a:cubicBezTo>
                    <a:pt x="476" y="5549"/>
                    <a:pt x="357" y="5454"/>
                    <a:pt x="357" y="5311"/>
                  </a:cubicBezTo>
                  <a:cubicBezTo>
                    <a:pt x="357" y="5144"/>
                    <a:pt x="453" y="5073"/>
                    <a:pt x="595" y="5073"/>
                  </a:cubicBezTo>
                  <a:close/>
                  <a:moveTo>
                    <a:pt x="1072" y="6811"/>
                  </a:moveTo>
                  <a:cubicBezTo>
                    <a:pt x="1191" y="6811"/>
                    <a:pt x="1310" y="6907"/>
                    <a:pt x="1310" y="7049"/>
                  </a:cubicBezTo>
                  <a:cubicBezTo>
                    <a:pt x="1310" y="7216"/>
                    <a:pt x="1215" y="7288"/>
                    <a:pt x="1072" y="7288"/>
                  </a:cubicBezTo>
                  <a:lnTo>
                    <a:pt x="595" y="7288"/>
                  </a:lnTo>
                  <a:cubicBezTo>
                    <a:pt x="476" y="7288"/>
                    <a:pt x="357" y="7216"/>
                    <a:pt x="357" y="7049"/>
                  </a:cubicBezTo>
                  <a:cubicBezTo>
                    <a:pt x="357" y="6907"/>
                    <a:pt x="453" y="6811"/>
                    <a:pt x="595" y="6811"/>
                  </a:cubicBezTo>
                  <a:close/>
                  <a:moveTo>
                    <a:pt x="1072" y="8597"/>
                  </a:moveTo>
                  <a:cubicBezTo>
                    <a:pt x="1191" y="8597"/>
                    <a:pt x="1310" y="8693"/>
                    <a:pt x="1310" y="8836"/>
                  </a:cubicBezTo>
                  <a:cubicBezTo>
                    <a:pt x="1310" y="9002"/>
                    <a:pt x="1215" y="9074"/>
                    <a:pt x="1072" y="9074"/>
                  </a:cubicBezTo>
                  <a:lnTo>
                    <a:pt x="595" y="9074"/>
                  </a:lnTo>
                  <a:cubicBezTo>
                    <a:pt x="476" y="9074"/>
                    <a:pt x="357" y="9002"/>
                    <a:pt x="357" y="8836"/>
                  </a:cubicBezTo>
                  <a:cubicBezTo>
                    <a:pt x="357" y="8693"/>
                    <a:pt x="453" y="8597"/>
                    <a:pt x="595" y="8597"/>
                  </a:cubicBezTo>
                  <a:close/>
                  <a:moveTo>
                    <a:pt x="1953" y="405"/>
                  </a:moveTo>
                  <a:lnTo>
                    <a:pt x="1953" y="10312"/>
                  </a:lnTo>
                  <a:lnTo>
                    <a:pt x="1405" y="10312"/>
                  </a:lnTo>
                  <a:cubicBezTo>
                    <a:pt x="1167" y="10312"/>
                    <a:pt x="976" y="10122"/>
                    <a:pt x="976" y="9883"/>
                  </a:cubicBezTo>
                  <a:lnTo>
                    <a:pt x="976" y="9407"/>
                  </a:lnTo>
                  <a:lnTo>
                    <a:pt x="1072" y="9407"/>
                  </a:lnTo>
                  <a:cubicBezTo>
                    <a:pt x="1357" y="9407"/>
                    <a:pt x="1596" y="9169"/>
                    <a:pt x="1596" y="8883"/>
                  </a:cubicBezTo>
                  <a:cubicBezTo>
                    <a:pt x="1596" y="8574"/>
                    <a:pt x="1357" y="8335"/>
                    <a:pt x="1072" y="8335"/>
                  </a:cubicBezTo>
                  <a:lnTo>
                    <a:pt x="976" y="8335"/>
                  </a:lnTo>
                  <a:lnTo>
                    <a:pt x="976" y="7645"/>
                  </a:lnTo>
                  <a:lnTo>
                    <a:pt x="1072" y="7645"/>
                  </a:lnTo>
                  <a:cubicBezTo>
                    <a:pt x="1357" y="7645"/>
                    <a:pt x="1596" y="7407"/>
                    <a:pt x="1596" y="7121"/>
                  </a:cubicBezTo>
                  <a:cubicBezTo>
                    <a:pt x="1596" y="6811"/>
                    <a:pt x="1357" y="6573"/>
                    <a:pt x="1072" y="6573"/>
                  </a:cubicBezTo>
                  <a:lnTo>
                    <a:pt x="976" y="6573"/>
                  </a:lnTo>
                  <a:lnTo>
                    <a:pt x="976" y="5883"/>
                  </a:lnTo>
                  <a:lnTo>
                    <a:pt x="1072" y="5883"/>
                  </a:lnTo>
                  <a:cubicBezTo>
                    <a:pt x="1357" y="5883"/>
                    <a:pt x="1596" y="5644"/>
                    <a:pt x="1596" y="5359"/>
                  </a:cubicBezTo>
                  <a:cubicBezTo>
                    <a:pt x="1596" y="5049"/>
                    <a:pt x="1357" y="4811"/>
                    <a:pt x="1072" y="4811"/>
                  </a:cubicBezTo>
                  <a:lnTo>
                    <a:pt x="976" y="4811"/>
                  </a:lnTo>
                  <a:lnTo>
                    <a:pt x="976" y="4144"/>
                  </a:lnTo>
                  <a:lnTo>
                    <a:pt x="1072" y="4144"/>
                  </a:lnTo>
                  <a:cubicBezTo>
                    <a:pt x="1357" y="4144"/>
                    <a:pt x="1596" y="3906"/>
                    <a:pt x="1596" y="3596"/>
                  </a:cubicBezTo>
                  <a:cubicBezTo>
                    <a:pt x="1596" y="3311"/>
                    <a:pt x="1357" y="3072"/>
                    <a:pt x="1072" y="3072"/>
                  </a:cubicBezTo>
                  <a:lnTo>
                    <a:pt x="976" y="3072"/>
                  </a:lnTo>
                  <a:lnTo>
                    <a:pt x="976" y="2382"/>
                  </a:lnTo>
                  <a:lnTo>
                    <a:pt x="1072" y="2382"/>
                  </a:lnTo>
                  <a:cubicBezTo>
                    <a:pt x="1357" y="2382"/>
                    <a:pt x="1596" y="2144"/>
                    <a:pt x="1596" y="1834"/>
                  </a:cubicBezTo>
                  <a:cubicBezTo>
                    <a:pt x="1596" y="1548"/>
                    <a:pt x="1357" y="1310"/>
                    <a:pt x="1072" y="1310"/>
                  </a:cubicBezTo>
                  <a:lnTo>
                    <a:pt x="976" y="1310"/>
                  </a:lnTo>
                  <a:lnTo>
                    <a:pt x="976" y="834"/>
                  </a:lnTo>
                  <a:cubicBezTo>
                    <a:pt x="976" y="596"/>
                    <a:pt x="1167" y="405"/>
                    <a:pt x="1405" y="405"/>
                  </a:cubicBezTo>
                  <a:close/>
                  <a:moveTo>
                    <a:pt x="1357" y="0"/>
                  </a:moveTo>
                  <a:cubicBezTo>
                    <a:pt x="953" y="0"/>
                    <a:pt x="619" y="334"/>
                    <a:pt x="619" y="739"/>
                  </a:cubicBezTo>
                  <a:lnTo>
                    <a:pt x="619" y="1215"/>
                  </a:lnTo>
                  <a:lnTo>
                    <a:pt x="524" y="1215"/>
                  </a:lnTo>
                  <a:cubicBezTo>
                    <a:pt x="238" y="1215"/>
                    <a:pt x="0" y="1453"/>
                    <a:pt x="0" y="1763"/>
                  </a:cubicBezTo>
                  <a:cubicBezTo>
                    <a:pt x="0" y="2048"/>
                    <a:pt x="238" y="2287"/>
                    <a:pt x="524" y="2287"/>
                  </a:cubicBezTo>
                  <a:lnTo>
                    <a:pt x="619" y="2287"/>
                  </a:lnTo>
                  <a:lnTo>
                    <a:pt x="619" y="2977"/>
                  </a:lnTo>
                  <a:lnTo>
                    <a:pt x="524" y="2977"/>
                  </a:lnTo>
                  <a:cubicBezTo>
                    <a:pt x="238" y="2977"/>
                    <a:pt x="0" y="3215"/>
                    <a:pt x="0" y="3525"/>
                  </a:cubicBezTo>
                  <a:cubicBezTo>
                    <a:pt x="0" y="3811"/>
                    <a:pt x="238" y="4049"/>
                    <a:pt x="524" y="4049"/>
                  </a:cubicBezTo>
                  <a:lnTo>
                    <a:pt x="619" y="4049"/>
                  </a:lnTo>
                  <a:lnTo>
                    <a:pt x="619" y="4739"/>
                  </a:lnTo>
                  <a:lnTo>
                    <a:pt x="524" y="4739"/>
                  </a:lnTo>
                  <a:cubicBezTo>
                    <a:pt x="238" y="4739"/>
                    <a:pt x="0" y="4978"/>
                    <a:pt x="0" y="5263"/>
                  </a:cubicBezTo>
                  <a:cubicBezTo>
                    <a:pt x="0" y="5573"/>
                    <a:pt x="238" y="5811"/>
                    <a:pt x="524" y="5811"/>
                  </a:cubicBezTo>
                  <a:lnTo>
                    <a:pt x="619" y="5811"/>
                  </a:lnTo>
                  <a:lnTo>
                    <a:pt x="619" y="6502"/>
                  </a:lnTo>
                  <a:lnTo>
                    <a:pt x="524" y="6502"/>
                  </a:lnTo>
                  <a:cubicBezTo>
                    <a:pt x="238" y="6502"/>
                    <a:pt x="0" y="6740"/>
                    <a:pt x="0" y="7026"/>
                  </a:cubicBezTo>
                  <a:cubicBezTo>
                    <a:pt x="0" y="7335"/>
                    <a:pt x="238" y="7573"/>
                    <a:pt x="524" y="7573"/>
                  </a:cubicBezTo>
                  <a:lnTo>
                    <a:pt x="619" y="7573"/>
                  </a:lnTo>
                  <a:lnTo>
                    <a:pt x="619" y="8240"/>
                  </a:lnTo>
                  <a:lnTo>
                    <a:pt x="524" y="8240"/>
                  </a:lnTo>
                  <a:cubicBezTo>
                    <a:pt x="238" y="8240"/>
                    <a:pt x="0" y="8478"/>
                    <a:pt x="0" y="8788"/>
                  </a:cubicBezTo>
                  <a:cubicBezTo>
                    <a:pt x="0" y="9074"/>
                    <a:pt x="238" y="9312"/>
                    <a:pt x="524" y="9312"/>
                  </a:cubicBezTo>
                  <a:lnTo>
                    <a:pt x="619" y="9312"/>
                  </a:lnTo>
                  <a:lnTo>
                    <a:pt x="619" y="9788"/>
                  </a:lnTo>
                  <a:cubicBezTo>
                    <a:pt x="619" y="10217"/>
                    <a:pt x="953" y="10550"/>
                    <a:pt x="1357" y="10550"/>
                  </a:cubicBezTo>
                  <a:lnTo>
                    <a:pt x="5001" y="10550"/>
                  </a:lnTo>
                  <a:cubicBezTo>
                    <a:pt x="5096" y="10550"/>
                    <a:pt x="5144" y="10479"/>
                    <a:pt x="5144" y="10383"/>
                  </a:cubicBezTo>
                  <a:cubicBezTo>
                    <a:pt x="5168" y="10360"/>
                    <a:pt x="5120" y="10312"/>
                    <a:pt x="5025" y="10312"/>
                  </a:cubicBezTo>
                  <a:lnTo>
                    <a:pt x="2262" y="10312"/>
                  </a:lnTo>
                  <a:lnTo>
                    <a:pt x="2262" y="334"/>
                  </a:lnTo>
                  <a:lnTo>
                    <a:pt x="8002" y="334"/>
                  </a:lnTo>
                  <a:cubicBezTo>
                    <a:pt x="8240" y="334"/>
                    <a:pt x="8430" y="501"/>
                    <a:pt x="8430" y="739"/>
                  </a:cubicBezTo>
                  <a:lnTo>
                    <a:pt x="8430" y="4120"/>
                  </a:lnTo>
                  <a:cubicBezTo>
                    <a:pt x="8430" y="4192"/>
                    <a:pt x="8478" y="4263"/>
                    <a:pt x="8573" y="4263"/>
                  </a:cubicBezTo>
                  <a:cubicBezTo>
                    <a:pt x="8669" y="4263"/>
                    <a:pt x="8716" y="4192"/>
                    <a:pt x="8716" y="4120"/>
                  </a:cubicBezTo>
                  <a:lnTo>
                    <a:pt x="8716" y="739"/>
                  </a:lnTo>
                  <a:cubicBezTo>
                    <a:pt x="8716" y="334"/>
                    <a:pt x="8383" y="0"/>
                    <a:pt x="797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5" name="Google Shape;5115;p126"/>
            <p:cNvSpPr/>
            <p:nvPr/>
          </p:nvSpPr>
          <p:spPr>
            <a:xfrm>
              <a:off x="3318525" y="3758575"/>
              <a:ext cx="141125" cy="148250"/>
            </a:xfrm>
            <a:custGeom>
              <a:rect b="b" l="l" r="r" t="t"/>
              <a:pathLst>
                <a:path extrusionOk="0" h="5930" w="5645">
                  <a:moveTo>
                    <a:pt x="3572" y="333"/>
                  </a:moveTo>
                  <a:cubicBezTo>
                    <a:pt x="3715" y="333"/>
                    <a:pt x="3834" y="453"/>
                    <a:pt x="3834" y="595"/>
                  </a:cubicBezTo>
                  <a:cubicBezTo>
                    <a:pt x="3834" y="762"/>
                    <a:pt x="3715" y="881"/>
                    <a:pt x="3572" y="881"/>
                  </a:cubicBezTo>
                  <a:lnTo>
                    <a:pt x="2072" y="881"/>
                  </a:lnTo>
                  <a:cubicBezTo>
                    <a:pt x="1929" y="834"/>
                    <a:pt x="1810" y="714"/>
                    <a:pt x="1810" y="595"/>
                  </a:cubicBezTo>
                  <a:cubicBezTo>
                    <a:pt x="1810" y="453"/>
                    <a:pt x="1929" y="333"/>
                    <a:pt x="2072" y="333"/>
                  </a:cubicBezTo>
                  <a:close/>
                  <a:moveTo>
                    <a:pt x="3334" y="1167"/>
                  </a:moveTo>
                  <a:lnTo>
                    <a:pt x="3334" y="1548"/>
                  </a:lnTo>
                  <a:cubicBezTo>
                    <a:pt x="3334" y="1643"/>
                    <a:pt x="3358" y="1738"/>
                    <a:pt x="3382" y="1834"/>
                  </a:cubicBezTo>
                  <a:lnTo>
                    <a:pt x="4168" y="3263"/>
                  </a:lnTo>
                  <a:cubicBezTo>
                    <a:pt x="4096" y="3215"/>
                    <a:pt x="4049" y="3215"/>
                    <a:pt x="3953" y="3215"/>
                  </a:cubicBezTo>
                  <a:cubicBezTo>
                    <a:pt x="3715" y="3215"/>
                    <a:pt x="3596" y="3310"/>
                    <a:pt x="3501" y="3405"/>
                  </a:cubicBezTo>
                  <a:cubicBezTo>
                    <a:pt x="3429" y="3453"/>
                    <a:pt x="3382" y="3501"/>
                    <a:pt x="3263" y="3501"/>
                  </a:cubicBezTo>
                  <a:cubicBezTo>
                    <a:pt x="3144" y="3501"/>
                    <a:pt x="3096" y="3453"/>
                    <a:pt x="3025" y="3405"/>
                  </a:cubicBezTo>
                  <a:cubicBezTo>
                    <a:pt x="2929" y="3334"/>
                    <a:pt x="2834" y="3215"/>
                    <a:pt x="2596" y="3215"/>
                  </a:cubicBezTo>
                  <a:cubicBezTo>
                    <a:pt x="2334" y="3215"/>
                    <a:pt x="2239" y="3310"/>
                    <a:pt x="2143" y="3405"/>
                  </a:cubicBezTo>
                  <a:cubicBezTo>
                    <a:pt x="2048" y="3453"/>
                    <a:pt x="2024" y="3501"/>
                    <a:pt x="1905" y="3501"/>
                  </a:cubicBezTo>
                  <a:cubicBezTo>
                    <a:pt x="1786" y="3501"/>
                    <a:pt x="1715" y="3453"/>
                    <a:pt x="1667" y="3405"/>
                  </a:cubicBezTo>
                  <a:cubicBezTo>
                    <a:pt x="1596" y="3382"/>
                    <a:pt x="1548" y="3310"/>
                    <a:pt x="1477" y="3286"/>
                  </a:cubicBezTo>
                  <a:lnTo>
                    <a:pt x="2239" y="1834"/>
                  </a:lnTo>
                  <a:cubicBezTo>
                    <a:pt x="2263" y="1738"/>
                    <a:pt x="2286" y="1643"/>
                    <a:pt x="2286" y="1548"/>
                  </a:cubicBezTo>
                  <a:lnTo>
                    <a:pt x="2286" y="1167"/>
                  </a:lnTo>
                  <a:close/>
                  <a:moveTo>
                    <a:pt x="3953" y="3572"/>
                  </a:moveTo>
                  <a:cubicBezTo>
                    <a:pt x="4072" y="3572"/>
                    <a:pt x="4144" y="3620"/>
                    <a:pt x="4192" y="3667"/>
                  </a:cubicBezTo>
                  <a:cubicBezTo>
                    <a:pt x="4263" y="3739"/>
                    <a:pt x="4334" y="3787"/>
                    <a:pt x="4430" y="3810"/>
                  </a:cubicBezTo>
                  <a:lnTo>
                    <a:pt x="5049" y="5001"/>
                  </a:lnTo>
                  <a:cubicBezTo>
                    <a:pt x="5263" y="5239"/>
                    <a:pt x="5049" y="5644"/>
                    <a:pt x="4692" y="5644"/>
                  </a:cubicBezTo>
                  <a:lnTo>
                    <a:pt x="929" y="5644"/>
                  </a:lnTo>
                  <a:cubicBezTo>
                    <a:pt x="596" y="5644"/>
                    <a:pt x="357" y="5287"/>
                    <a:pt x="524" y="4977"/>
                  </a:cubicBezTo>
                  <a:lnTo>
                    <a:pt x="1310" y="3572"/>
                  </a:lnTo>
                  <a:cubicBezTo>
                    <a:pt x="1358" y="3620"/>
                    <a:pt x="1405" y="3644"/>
                    <a:pt x="1453" y="3667"/>
                  </a:cubicBezTo>
                  <a:cubicBezTo>
                    <a:pt x="1548" y="3739"/>
                    <a:pt x="1667" y="3858"/>
                    <a:pt x="1905" y="3858"/>
                  </a:cubicBezTo>
                  <a:cubicBezTo>
                    <a:pt x="2143" y="3858"/>
                    <a:pt x="2263" y="3763"/>
                    <a:pt x="2358" y="3667"/>
                  </a:cubicBezTo>
                  <a:cubicBezTo>
                    <a:pt x="2429" y="3620"/>
                    <a:pt x="2477" y="3572"/>
                    <a:pt x="2596" y="3572"/>
                  </a:cubicBezTo>
                  <a:cubicBezTo>
                    <a:pt x="2715" y="3572"/>
                    <a:pt x="2763" y="3620"/>
                    <a:pt x="2834" y="3667"/>
                  </a:cubicBezTo>
                  <a:cubicBezTo>
                    <a:pt x="2906" y="3739"/>
                    <a:pt x="3025" y="3858"/>
                    <a:pt x="3263" y="3858"/>
                  </a:cubicBezTo>
                  <a:cubicBezTo>
                    <a:pt x="3501" y="3858"/>
                    <a:pt x="3620" y="3763"/>
                    <a:pt x="3715" y="3667"/>
                  </a:cubicBezTo>
                  <a:cubicBezTo>
                    <a:pt x="3810" y="3620"/>
                    <a:pt x="3834" y="3572"/>
                    <a:pt x="3953" y="3572"/>
                  </a:cubicBezTo>
                  <a:close/>
                  <a:moveTo>
                    <a:pt x="2072" y="0"/>
                  </a:moveTo>
                  <a:cubicBezTo>
                    <a:pt x="1762" y="0"/>
                    <a:pt x="1524" y="286"/>
                    <a:pt x="1524" y="572"/>
                  </a:cubicBezTo>
                  <a:cubicBezTo>
                    <a:pt x="1524" y="881"/>
                    <a:pt x="1715" y="1119"/>
                    <a:pt x="2001" y="1143"/>
                  </a:cubicBezTo>
                  <a:lnTo>
                    <a:pt x="2001" y="1548"/>
                  </a:lnTo>
                  <a:cubicBezTo>
                    <a:pt x="2001" y="1596"/>
                    <a:pt x="2001" y="1643"/>
                    <a:pt x="1953" y="1667"/>
                  </a:cubicBezTo>
                  <a:lnTo>
                    <a:pt x="262" y="4811"/>
                  </a:lnTo>
                  <a:cubicBezTo>
                    <a:pt x="0" y="5311"/>
                    <a:pt x="357" y="5930"/>
                    <a:pt x="953" y="5930"/>
                  </a:cubicBezTo>
                  <a:lnTo>
                    <a:pt x="4739" y="5930"/>
                  </a:lnTo>
                  <a:cubicBezTo>
                    <a:pt x="5287" y="5930"/>
                    <a:pt x="5644" y="5311"/>
                    <a:pt x="5382" y="4811"/>
                  </a:cubicBezTo>
                  <a:lnTo>
                    <a:pt x="3691" y="1667"/>
                  </a:lnTo>
                  <a:cubicBezTo>
                    <a:pt x="3668" y="1643"/>
                    <a:pt x="3668" y="1619"/>
                    <a:pt x="3668" y="1548"/>
                  </a:cubicBezTo>
                  <a:lnTo>
                    <a:pt x="3668" y="1143"/>
                  </a:lnTo>
                  <a:cubicBezTo>
                    <a:pt x="3930" y="1119"/>
                    <a:pt x="4144" y="881"/>
                    <a:pt x="4144" y="572"/>
                  </a:cubicBezTo>
                  <a:cubicBezTo>
                    <a:pt x="4144" y="238"/>
                    <a:pt x="3858" y="0"/>
                    <a:pt x="357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16" name="Google Shape;5116;p126"/>
          <p:cNvGrpSpPr/>
          <p:nvPr/>
        </p:nvGrpSpPr>
        <p:grpSpPr>
          <a:xfrm>
            <a:off x="3707767" y="3832907"/>
            <a:ext cx="318834" cy="335495"/>
            <a:chOff x="1083525" y="4169350"/>
            <a:chExt cx="250675" cy="263775"/>
          </a:xfrm>
        </p:grpSpPr>
        <p:sp>
          <p:nvSpPr>
            <p:cNvPr id="5117" name="Google Shape;5117;p126"/>
            <p:cNvSpPr/>
            <p:nvPr/>
          </p:nvSpPr>
          <p:spPr>
            <a:xfrm>
              <a:off x="1226425" y="4219975"/>
              <a:ext cx="13700" cy="7750"/>
            </a:xfrm>
            <a:custGeom>
              <a:rect b="b" l="l" r="r" t="t"/>
              <a:pathLst>
                <a:path extrusionOk="0" h="310" w="548">
                  <a:moveTo>
                    <a:pt x="143" y="0"/>
                  </a:moveTo>
                  <a:cubicBezTo>
                    <a:pt x="71" y="0"/>
                    <a:pt x="0" y="72"/>
                    <a:pt x="0" y="167"/>
                  </a:cubicBezTo>
                  <a:cubicBezTo>
                    <a:pt x="0" y="214"/>
                    <a:pt x="71" y="310"/>
                    <a:pt x="143" y="310"/>
                  </a:cubicBezTo>
                  <a:lnTo>
                    <a:pt x="381" y="310"/>
                  </a:lnTo>
                  <a:cubicBezTo>
                    <a:pt x="476" y="310"/>
                    <a:pt x="548" y="238"/>
                    <a:pt x="548" y="167"/>
                  </a:cubicBezTo>
                  <a:cubicBezTo>
                    <a:pt x="548" y="72"/>
                    <a:pt x="476" y="0"/>
                    <a:pt x="38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8" name="Google Shape;5118;p126"/>
            <p:cNvSpPr/>
            <p:nvPr/>
          </p:nvSpPr>
          <p:spPr>
            <a:xfrm>
              <a:off x="1321075" y="4219375"/>
              <a:ext cx="13125" cy="7750"/>
            </a:xfrm>
            <a:custGeom>
              <a:rect b="b" l="l" r="r" t="t"/>
              <a:pathLst>
                <a:path extrusionOk="0" h="310" w="525">
                  <a:moveTo>
                    <a:pt x="143" y="0"/>
                  </a:moveTo>
                  <a:cubicBezTo>
                    <a:pt x="48" y="0"/>
                    <a:pt x="1" y="72"/>
                    <a:pt x="1" y="143"/>
                  </a:cubicBezTo>
                  <a:cubicBezTo>
                    <a:pt x="1" y="238"/>
                    <a:pt x="48" y="310"/>
                    <a:pt x="143" y="310"/>
                  </a:cubicBezTo>
                  <a:lnTo>
                    <a:pt x="382" y="310"/>
                  </a:lnTo>
                  <a:cubicBezTo>
                    <a:pt x="477" y="310"/>
                    <a:pt x="524" y="238"/>
                    <a:pt x="524" y="143"/>
                  </a:cubicBezTo>
                  <a:cubicBezTo>
                    <a:pt x="524" y="96"/>
                    <a:pt x="477" y="0"/>
                    <a:pt x="3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9" name="Google Shape;5119;p126"/>
            <p:cNvSpPr/>
            <p:nvPr/>
          </p:nvSpPr>
          <p:spPr>
            <a:xfrm>
              <a:off x="1240700" y="4184700"/>
              <a:ext cx="11925" cy="11175"/>
            </a:xfrm>
            <a:custGeom>
              <a:rect b="b" l="l" r="r" t="t"/>
              <a:pathLst>
                <a:path extrusionOk="0" h="447" w="477">
                  <a:moveTo>
                    <a:pt x="164" y="0"/>
                  </a:moveTo>
                  <a:cubicBezTo>
                    <a:pt x="126" y="0"/>
                    <a:pt x="84" y="18"/>
                    <a:pt x="48" y="54"/>
                  </a:cubicBezTo>
                  <a:cubicBezTo>
                    <a:pt x="1" y="101"/>
                    <a:pt x="1" y="197"/>
                    <a:pt x="48" y="268"/>
                  </a:cubicBezTo>
                  <a:lnTo>
                    <a:pt x="215" y="411"/>
                  </a:lnTo>
                  <a:cubicBezTo>
                    <a:pt x="239" y="435"/>
                    <a:pt x="274" y="447"/>
                    <a:pt x="310" y="447"/>
                  </a:cubicBezTo>
                  <a:cubicBezTo>
                    <a:pt x="346" y="447"/>
                    <a:pt x="382" y="435"/>
                    <a:pt x="405" y="411"/>
                  </a:cubicBezTo>
                  <a:cubicBezTo>
                    <a:pt x="477" y="340"/>
                    <a:pt x="477" y="268"/>
                    <a:pt x="405" y="197"/>
                  </a:cubicBezTo>
                  <a:lnTo>
                    <a:pt x="263" y="54"/>
                  </a:lnTo>
                  <a:cubicBezTo>
                    <a:pt x="239" y="18"/>
                    <a:pt x="203" y="0"/>
                    <a:pt x="16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0" name="Google Shape;5120;p126"/>
            <p:cNvSpPr/>
            <p:nvPr/>
          </p:nvSpPr>
          <p:spPr>
            <a:xfrm>
              <a:off x="1307375" y="4251225"/>
              <a:ext cx="11950" cy="11175"/>
            </a:xfrm>
            <a:custGeom>
              <a:rect b="b" l="l" r="r" t="t"/>
              <a:pathLst>
                <a:path extrusionOk="0" h="447" w="478">
                  <a:moveTo>
                    <a:pt x="170" y="0"/>
                  </a:moveTo>
                  <a:cubicBezTo>
                    <a:pt x="132" y="0"/>
                    <a:pt x="96" y="12"/>
                    <a:pt x="72" y="36"/>
                  </a:cubicBezTo>
                  <a:cubicBezTo>
                    <a:pt x="1" y="108"/>
                    <a:pt x="1" y="179"/>
                    <a:pt x="72" y="250"/>
                  </a:cubicBezTo>
                  <a:lnTo>
                    <a:pt x="215" y="393"/>
                  </a:lnTo>
                  <a:cubicBezTo>
                    <a:pt x="251" y="429"/>
                    <a:pt x="287" y="447"/>
                    <a:pt x="322" y="447"/>
                  </a:cubicBezTo>
                  <a:cubicBezTo>
                    <a:pt x="358" y="447"/>
                    <a:pt x="394" y="429"/>
                    <a:pt x="429" y="393"/>
                  </a:cubicBezTo>
                  <a:cubicBezTo>
                    <a:pt x="477" y="346"/>
                    <a:pt x="477" y="250"/>
                    <a:pt x="429" y="179"/>
                  </a:cubicBezTo>
                  <a:lnTo>
                    <a:pt x="287" y="36"/>
                  </a:lnTo>
                  <a:cubicBezTo>
                    <a:pt x="251" y="12"/>
                    <a:pt x="209" y="0"/>
                    <a:pt x="17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1" name="Google Shape;5121;p126"/>
            <p:cNvSpPr/>
            <p:nvPr/>
          </p:nvSpPr>
          <p:spPr>
            <a:xfrm>
              <a:off x="1240700" y="4251825"/>
              <a:ext cx="11925" cy="11175"/>
            </a:xfrm>
            <a:custGeom>
              <a:rect b="b" l="l" r="r" t="t"/>
              <a:pathLst>
                <a:path extrusionOk="0" h="447" w="477">
                  <a:moveTo>
                    <a:pt x="310" y="0"/>
                  </a:moveTo>
                  <a:cubicBezTo>
                    <a:pt x="274" y="0"/>
                    <a:pt x="239" y="12"/>
                    <a:pt x="215" y="36"/>
                  </a:cubicBezTo>
                  <a:lnTo>
                    <a:pt x="48" y="203"/>
                  </a:lnTo>
                  <a:cubicBezTo>
                    <a:pt x="1" y="250"/>
                    <a:pt x="1" y="346"/>
                    <a:pt x="48" y="393"/>
                  </a:cubicBezTo>
                  <a:cubicBezTo>
                    <a:pt x="84" y="429"/>
                    <a:pt x="126" y="447"/>
                    <a:pt x="164" y="447"/>
                  </a:cubicBezTo>
                  <a:cubicBezTo>
                    <a:pt x="203" y="447"/>
                    <a:pt x="239" y="429"/>
                    <a:pt x="263" y="393"/>
                  </a:cubicBezTo>
                  <a:lnTo>
                    <a:pt x="405" y="250"/>
                  </a:lnTo>
                  <a:cubicBezTo>
                    <a:pt x="477" y="203"/>
                    <a:pt x="477" y="107"/>
                    <a:pt x="405" y="36"/>
                  </a:cubicBezTo>
                  <a:cubicBezTo>
                    <a:pt x="382" y="12"/>
                    <a:pt x="346" y="0"/>
                    <a:pt x="31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2" name="Google Shape;5122;p126"/>
            <p:cNvSpPr/>
            <p:nvPr/>
          </p:nvSpPr>
          <p:spPr>
            <a:xfrm>
              <a:off x="1307375" y="4184700"/>
              <a:ext cx="11950" cy="11175"/>
            </a:xfrm>
            <a:custGeom>
              <a:rect b="b" l="l" r="r" t="t"/>
              <a:pathLst>
                <a:path extrusionOk="0" h="447" w="478">
                  <a:moveTo>
                    <a:pt x="322" y="0"/>
                  </a:moveTo>
                  <a:cubicBezTo>
                    <a:pt x="287" y="0"/>
                    <a:pt x="251" y="18"/>
                    <a:pt x="215" y="54"/>
                  </a:cubicBezTo>
                  <a:lnTo>
                    <a:pt x="72" y="197"/>
                  </a:lnTo>
                  <a:cubicBezTo>
                    <a:pt x="1" y="268"/>
                    <a:pt x="1" y="340"/>
                    <a:pt x="72" y="411"/>
                  </a:cubicBezTo>
                  <a:cubicBezTo>
                    <a:pt x="96" y="435"/>
                    <a:pt x="132" y="447"/>
                    <a:pt x="170" y="447"/>
                  </a:cubicBezTo>
                  <a:cubicBezTo>
                    <a:pt x="209" y="447"/>
                    <a:pt x="251" y="435"/>
                    <a:pt x="287" y="411"/>
                  </a:cubicBezTo>
                  <a:lnTo>
                    <a:pt x="429" y="268"/>
                  </a:lnTo>
                  <a:cubicBezTo>
                    <a:pt x="477" y="197"/>
                    <a:pt x="477" y="101"/>
                    <a:pt x="429" y="54"/>
                  </a:cubicBezTo>
                  <a:cubicBezTo>
                    <a:pt x="394" y="18"/>
                    <a:pt x="358" y="0"/>
                    <a:pt x="32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3" name="Google Shape;5123;p126"/>
            <p:cNvSpPr/>
            <p:nvPr/>
          </p:nvSpPr>
          <p:spPr>
            <a:xfrm>
              <a:off x="1276425" y="4169350"/>
              <a:ext cx="7175" cy="13725"/>
            </a:xfrm>
            <a:custGeom>
              <a:rect b="b" l="l" r="r" t="t"/>
              <a:pathLst>
                <a:path extrusionOk="0" h="549" w="287">
                  <a:moveTo>
                    <a:pt x="143" y="1"/>
                  </a:moveTo>
                  <a:cubicBezTo>
                    <a:pt x="48" y="1"/>
                    <a:pt x="0" y="72"/>
                    <a:pt x="0" y="168"/>
                  </a:cubicBezTo>
                  <a:lnTo>
                    <a:pt x="0" y="406"/>
                  </a:lnTo>
                  <a:cubicBezTo>
                    <a:pt x="0" y="453"/>
                    <a:pt x="96" y="549"/>
                    <a:pt x="143" y="549"/>
                  </a:cubicBezTo>
                  <a:cubicBezTo>
                    <a:pt x="239" y="549"/>
                    <a:pt x="286" y="477"/>
                    <a:pt x="286" y="406"/>
                  </a:cubicBezTo>
                  <a:lnTo>
                    <a:pt x="286" y="168"/>
                  </a:lnTo>
                  <a:cubicBezTo>
                    <a:pt x="286" y="72"/>
                    <a:pt x="239" y="1"/>
                    <a:pt x="14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4" name="Google Shape;5124;p126"/>
            <p:cNvSpPr/>
            <p:nvPr/>
          </p:nvSpPr>
          <p:spPr>
            <a:xfrm>
              <a:off x="1083525" y="4210450"/>
              <a:ext cx="188150" cy="222675"/>
            </a:xfrm>
            <a:custGeom>
              <a:rect b="b" l="l" r="r" t="t"/>
              <a:pathLst>
                <a:path extrusionOk="0" h="8907" w="7526">
                  <a:moveTo>
                    <a:pt x="5478" y="2358"/>
                  </a:moveTo>
                  <a:cubicBezTo>
                    <a:pt x="5597" y="2358"/>
                    <a:pt x="5668" y="2453"/>
                    <a:pt x="5668" y="2524"/>
                  </a:cubicBezTo>
                  <a:lnTo>
                    <a:pt x="5668" y="2929"/>
                  </a:lnTo>
                  <a:cubicBezTo>
                    <a:pt x="5668" y="3048"/>
                    <a:pt x="5573" y="3096"/>
                    <a:pt x="5478" y="3096"/>
                  </a:cubicBezTo>
                  <a:lnTo>
                    <a:pt x="5359" y="3096"/>
                  </a:lnTo>
                  <a:lnTo>
                    <a:pt x="5359" y="2358"/>
                  </a:lnTo>
                  <a:close/>
                  <a:moveTo>
                    <a:pt x="2025" y="2382"/>
                  </a:moveTo>
                  <a:lnTo>
                    <a:pt x="2025" y="3167"/>
                  </a:lnTo>
                  <a:lnTo>
                    <a:pt x="1906" y="3167"/>
                  </a:lnTo>
                  <a:lnTo>
                    <a:pt x="1906" y="3120"/>
                  </a:lnTo>
                  <a:cubicBezTo>
                    <a:pt x="1787" y="3120"/>
                    <a:pt x="1739" y="3048"/>
                    <a:pt x="1739" y="2953"/>
                  </a:cubicBezTo>
                  <a:lnTo>
                    <a:pt x="1739" y="2572"/>
                  </a:lnTo>
                  <a:cubicBezTo>
                    <a:pt x="1739" y="2453"/>
                    <a:pt x="1810" y="2382"/>
                    <a:pt x="1906" y="2382"/>
                  </a:cubicBezTo>
                  <a:close/>
                  <a:moveTo>
                    <a:pt x="4406" y="1167"/>
                  </a:moveTo>
                  <a:cubicBezTo>
                    <a:pt x="4502" y="1167"/>
                    <a:pt x="4549" y="1215"/>
                    <a:pt x="4549" y="1310"/>
                  </a:cubicBezTo>
                  <a:lnTo>
                    <a:pt x="4549" y="1905"/>
                  </a:lnTo>
                  <a:cubicBezTo>
                    <a:pt x="4549" y="2167"/>
                    <a:pt x="4763" y="2358"/>
                    <a:pt x="5002" y="2358"/>
                  </a:cubicBezTo>
                  <a:lnTo>
                    <a:pt x="5073" y="2358"/>
                  </a:lnTo>
                  <a:cubicBezTo>
                    <a:pt x="5073" y="2953"/>
                    <a:pt x="5097" y="2834"/>
                    <a:pt x="5025" y="3239"/>
                  </a:cubicBezTo>
                  <a:cubicBezTo>
                    <a:pt x="4934" y="4008"/>
                    <a:pt x="4316" y="4390"/>
                    <a:pt x="3699" y="4390"/>
                  </a:cubicBezTo>
                  <a:cubicBezTo>
                    <a:pt x="3035" y="4390"/>
                    <a:pt x="2371" y="3948"/>
                    <a:pt x="2358" y="3072"/>
                  </a:cubicBezTo>
                  <a:lnTo>
                    <a:pt x="2358" y="2358"/>
                  </a:lnTo>
                  <a:lnTo>
                    <a:pt x="2406" y="2358"/>
                  </a:lnTo>
                  <a:cubicBezTo>
                    <a:pt x="2644" y="2358"/>
                    <a:pt x="2858" y="2167"/>
                    <a:pt x="2858" y="1929"/>
                  </a:cubicBezTo>
                  <a:lnTo>
                    <a:pt x="2858" y="1310"/>
                  </a:lnTo>
                  <a:cubicBezTo>
                    <a:pt x="2858" y="1215"/>
                    <a:pt x="2930" y="1167"/>
                    <a:pt x="3001" y="1167"/>
                  </a:cubicBezTo>
                  <a:cubicBezTo>
                    <a:pt x="3096" y="1167"/>
                    <a:pt x="3216" y="1167"/>
                    <a:pt x="3335" y="1191"/>
                  </a:cubicBezTo>
                  <a:cubicBezTo>
                    <a:pt x="3454" y="1227"/>
                    <a:pt x="3579" y="1244"/>
                    <a:pt x="3704" y="1244"/>
                  </a:cubicBezTo>
                  <a:cubicBezTo>
                    <a:pt x="3829" y="1244"/>
                    <a:pt x="3954" y="1227"/>
                    <a:pt x="4073" y="1191"/>
                  </a:cubicBezTo>
                  <a:cubicBezTo>
                    <a:pt x="4192" y="1167"/>
                    <a:pt x="4287" y="1167"/>
                    <a:pt x="4406" y="1167"/>
                  </a:cubicBezTo>
                  <a:close/>
                  <a:moveTo>
                    <a:pt x="4335" y="4596"/>
                  </a:moveTo>
                  <a:lnTo>
                    <a:pt x="4335" y="4834"/>
                  </a:lnTo>
                  <a:lnTo>
                    <a:pt x="4430" y="5025"/>
                  </a:lnTo>
                  <a:cubicBezTo>
                    <a:pt x="4478" y="5096"/>
                    <a:pt x="4430" y="5144"/>
                    <a:pt x="4406" y="5192"/>
                  </a:cubicBezTo>
                  <a:lnTo>
                    <a:pt x="3692" y="6168"/>
                  </a:lnTo>
                  <a:lnTo>
                    <a:pt x="2977" y="5192"/>
                  </a:lnTo>
                  <a:cubicBezTo>
                    <a:pt x="2954" y="5120"/>
                    <a:pt x="2954" y="5073"/>
                    <a:pt x="2954" y="5025"/>
                  </a:cubicBezTo>
                  <a:lnTo>
                    <a:pt x="3049" y="4834"/>
                  </a:lnTo>
                  <a:cubicBezTo>
                    <a:pt x="3073" y="4763"/>
                    <a:pt x="3049" y="4739"/>
                    <a:pt x="3049" y="4596"/>
                  </a:cubicBezTo>
                  <a:lnTo>
                    <a:pt x="3049" y="4596"/>
                  </a:lnTo>
                  <a:cubicBezTo>
                    <a:pt x="3251" y="4680"/>
                    <a:pt x="3466" y="4721"/>
                    <a:pt x="3683" y="4721"/>
                  </a:cubicBezTo>
                  <a:cubicBezTo>
                    <a:pt x="3900" y="4721"/>
                    <a:pt x="4120" y="4680"/>
                    <a:pt x="4335" y="4596"/>
                  </a:cubicBezTo>
                  <a:close/>
                  <a:moveTo>
                    <a:pt x="2644" y="5073"/>
                  </a:moveTo>
                  <a:cubicBezTo>
                    <a:pt x="2644" y="5192"/>
                    <a:pt x="2692" y="5263"/>
                    <a:pt x="2739" y="5358"/>
                  </a:cubicBezTo>
                  <a:lnTo>
                    <a:pt x="3454" y="6311"/>
                  </a:lnTo>
                  <a:lnTo>
                    <a:pt x="2763" y="6501"/>
                  </a:lnTo>
                  <a:cubicBezTo>
                    <a:pt x="2754" y="6505"/>
                    <a:pt x="2744" y="6506"/>
                    <a:pt x="2733" y="6506"/>
                  </a:cubicBezTo>
                  <a:cubicBezTo>
                    <a:pt x="2663" y="6506"/>
                    <a:pt x="2573" y="6438"/>
                    <a:pt x="2573" y="6335"/>
                  </a:cubicBezTo>
                  <a:lnTo>
                    <a:pt x="2406" y="5454"/>
                  </a:lnTo>
                  <a:cubicBezTo>
                    <a:pt x="2382" y="5382"/>
                    <a:pt x="2406" y="5263"/>
                    <a:pt x="2477" y="5215"/>
                  </a:cubicBezTo>
                  <a:cubicBezTo>
                    <a:pt x="2525" y="5144"/>
                    <a:pt x="2596" y="5096"/>
                    <a:pt x="2644" y="5073"/>
                  </a:cubicBezTo>
                  <a:close/>
                  <a:moveTo>
                    <a:pt x="4763" y="5073"/>
                  </a:moveTo>
                  <a:cubicBezTo>
                    <a:pt x="4835" y="5096"/>
                    <a:pt x="4883" y="5144"/>
                    <a:pt x="4954" y="5215"/>
                  </a:cubicBezTo>
                  <a:cubicBezTo>
                    <a:pt x="5002" y="5263"/>
                    <a:pt x="5025" y="5382"/>
                    <a:pt x="5025" y="5477"/>
                  </a:cubicBezTo>
                  <a:lnTo>
                    <a:pt x="4883" y="6382"/>
                  </a:lnTo>
                  <a:cubicBezTo>
                    <a:pt x="4861" y="6446"/>
                    <a:pt x="4783" y="6529"/>
                    <a:pt x="4699" y="6529"/>
                  </a:cubicBezTo>
                  <a:cubicBezTo>
                    <a:pt x="4689" y="6529"/>
                    <a:pt x="4678" y="6528"/>
                    <a:pt x="4668" y="6525"/>
                  </a:cubicBezTo>
                  <a:lnTo>
                    <a:pt x="4001" y="6335"/>
                  </a:lnTo>
                  <a:lnTo>
                    <a:pt x="4668" y="5358"/>
                  </a:lnTo>
                  <a:cubicBezTo>
                    <a:pt x="4740" y="5263"/>
                    <a:pt x="4763" y="5144"/>
                    <a:pt x="4763" y="5073"/>
                  </a:cubicBezTo>
                  <a:close/>
                  <a:moveTo>
                    <a:pt x="3096" y="0"/>
                  </a:moveTo>
                  <a:cubicBezTo>
                    <a:pt x="2525" y="0"/>
                    <a:pt x="2025" y="357"/>
                    <a:pt x="1858" y="881"/>
                  </a:cubicBezTo>
                  <a:cubicBezTo>
                    <a:pt x="1810" y="977"/>
                    <a:pt x="1882" y="1072"/>
                    <a:pt x="1930" y="1096"/>
                  </a:cubicBezTo>
                  <a:cubicBezTo>
                    <a:pt x="1946" y="1100"/>
                    <a:pt x="1963" y="1102"/>
                    <a:pt x="1980" y="1102"/>
                  </a:cubicBezTo>
                  <a:cubicBezTo>
                    <a:pt x="2056" y="1102"/>
                    <a:pt x="2124" y="1059"/>
                    <a:pt x="2144" y="1000"/>
                  </a:cubicBezTo>
                  <a:cubicBezTo>
                    <a:pt x="2263" y="595"/>
                    <a:pt x="2644" y="334"/>
                    <a:pt x="3096" y="334"/>
                  </a:cubicBezTo>
                  <a:lnTo>
                    <a:pt x="4382" y="334"/>
                  </a:lnTo>
                  <a:cubicBezTo>
                    <a:pt x="4906" y="334"/>
                    <a:pt x="5359" y="762"/>
                    <a:pt x="5359" y="1310"/>
                  </a:cubicBezTo>
                  <a:lnTo>
                    <a:pt x="5359" y="2072"/>
                  </a:lnTo>
                  <a:lnTo>
                    <a:pt x="5025" y="2072"/>
                  </a:lnTo>
                  <a:cubicBezTo>
                    <a:pt x="4954" y="2072"/>
                    <a:pt x="4883" y="2024"/>
                    <a:pt x="4883" y="1929"/>
                  </a:cubicBezTo>
                  <a:lnTo>
                    <a:pt x="4883" y="1334"/>
                  </a:lnTo>
                  <a:cubicBezTo>
                    <a:pt x="4883" y="1096"/>
                    <a:pt x="4668" y="881"/>
                    <a:pt x="4430" y="881"/>
                  </a:cubicBezTo>
                  <a:cubicBezTo>
                    <a:pt x="4311" y="881"/>
                    <a:pt x="4192" y="881"/>
                    <a:pt x="4049" y="929"/>
                  </a:cubicBezTo>
                  <a:cubicBezTo>
                    <a:pt x="3942" y="953"/>
                    <a:pt x="3841" y="965"/>
                    <a:pt x="3739" y="965"/>
                  </a:cubicBezTo>
                  <a:cubicBezTo>
                    <a:pt x="3638" y="965"/>
                    <a:pt x="3537" y="953"/>
                    <a:pt x="3430" y="929"/>
                  </a:cubicBezTo>
                  <a:cubicBezTo>
                    <a:pt x="3311" y="881"/>
                    <a:pt x="3168" y="881"/>
                    <a:pt x="3049" y="881"/>
                  </a:cubicBezTo>
                  <a:cubicBezTo>
                    <a:pt x="2811" y="881"/>
                    <a:pt x="2596" y="1096"/>
                    <a:pt x="2596" y="1334"/>
                  </a:cubicBezTo>
                  <a:lnTo>
                    <a:pt x="2596" y="1929"/>
                  </a:lnTo>
                  <a:cubicBezTo>
                    <a:pt x="2596" y="2001"/>
                    <a:pt x="2525" y="2048"/>
                    <a:pt x="2453" y="2048"/>
                  </a:cubicBezTo>
                  <a:lnTo>
                    <a:pt x="2120" y="2048"/>
                  </a:lnTo>
                  <a:lnTo>
                    <a:pt x="2120" y="1643"/>
                  </a:lnTo>
                  <a:cubicBezTo>
                    <a:pt x="2120" y="1548"/>
                    <a:pt x="2049" y="1477"/>
                    <a:pt x="1977" y="1477"/>
                  </a:cubicBezTo>
                  <a:cubicBezTo>
                    <a:pt x="1882" y="1477"/>
                    <a:pt x="1810" y="1548"/>
                    <a:pt x="1810" y="1643"/>
                  </a:cubicBezTo>
                  <a:lnTo>
                    <a:pt x="1810" y="2072"/>
                  </a:lnTo>
                  <a:cubicBezTo>
                    <a:pt x="1620" y="2143"/>
                    <a:pt x="1453" y="2310"/>
                    <a:pt x="1453" y="2572"/>
                  </a:cubicBezTo>
                  <a:lnTo>
                    <a:pt x="1453" y="2953"/>
                  </a:lnTo>
                  <a:cubicBezTo>
                    <a:pt x="1453" y="3215"/>
                    <a:pt x="1691" y="3453"/>
                    <a:pt x="1977" y="3453"/>
                  </a:cubicBezTo>
                  <a:lnTo>
                    <a:pt x="2120" y="3453"/>
                  </a:lnTo>
                  <a:cubicBezTo>
                    <a:pt x="2215" y="3906"/>
                    <a:pt x="2453" y="4191"/>
                    <a:pt x="2811" y="4430"/>
                  </a:cubicBezTo>
                  <a:lnTo>
                    <a:pt x="2811" y="4668"/>
                  </a:lnTo>
                  <a:cubicBezTo>
                    <a:pt x="2596" y="4763"/>
                    <a:pt x="2287" y="4977"/>
                    <a:pt x="2215" y="5192"/>
                  </a:cubicBezTo>
                  <a:lnTo>
                    <a:pt x="2144" y="5192"/>
                  </a:lnTo>
                  <a:cubicBezTo>
                    <a:pt x="906" y="5430"/>
                    <a:pt x="1" y="6525"/>
                    <a:pt x="1" y="7764"/>
                  </a:cubicBezTo>
                  <a:lnTo>
                    <a:pt x="1" y="8216"/>
                  </a:lnTo>
                  <a:cubicBezTo>
                    <a:pt x="1" y="8597"/>
                    <a:pt x="310" y="8907"/>
                    <a:pt x="691" y="8907"/>
                  </a:cubicBezTo>
                  <a:lnTo>
                    <a:pt x="6859" y="8907"/>
                  </a:lnTo>
                  <a:cubicBezTo>
                    <a:pt x="7240" y="8907"/>
                    <a:pt x="7526" y="8597"/>
                    <a:pt x="7526" y="8216"/>
                  </a:cubicBezTo>
                  <a:lnTo>
                    <a:pt x="7526" y="7764"/>
                  </a:lnTo>
                  <a:cubicBezTo>
                    <a:pt x="7526" y="7359"/>
                    <a:pt x="7407" y="6906"/>
                    <a:pt x="7240" y="6525"/>
                  </a:cubicBezTo>
                  <a:cubicBezTo>
                    <a:pt x="7151" y="6472"/>
                    <a:pt x="7075" y="6445"/>
                    <a:pt x="7002" y="6445"/>
                  </a:cubicBezTo>
                  <a:cubicBezTo>
                    <a:pt x="6978" y="6445"/>
                    <a:pt x="6954" y="6448"/>
                    <a:pt x="6931" y="6454"/>
                  </a:cubicBezTo>
                  <a:cubicBezTo>
                    <a:pt x="6859" y="6501"/>
                    <a:pt x="6859" y="6573"/>
                    <a:pt x="6883" y="6668"/>
                  </a:cubicBezTo>
                  <a:cubicBezTo>
                    <a:pt x="7050" y="7002"/>
                    <a:pt x="7145" y="7383"/>
                    <a:pt x="7145" y="7764"/>
                  </a:cubicBezTo>
                  <a:lnTo>
                    <a:pt x="7145" y="8216"/>
                  </a:lnTo>
                  <a:cubicBezTo>
                    <a:pt x="7145" y="8430"/>
                    <a:pt x="6978" y="8597"/>
                    <a:pt x="6764" y="8597"/>
                  </a:cubicBezTo>
                  <a:lnTo>
                    <a:pt x="6097" y="8597"/>
                  </a:lnTo>
                  <a:lnTo>
                    <a:pt x="6097" y="7597"/>
                  </a:lnTo>
                  <a:cubicBezTo>
                    <a:pt x="6097" y="7502"/>
                    <a:pt x="6049" y="7454"/>
                    <a:pt x="5954" y="7454"/>
                  </a:cubicBezTo>
                  <a:cubicBezTo>
                    <a:pt x="5859" y="7454"/>
                    <a:pt x="5811" y="7502"/>
                    <a:pt x="5811" y="7597"/>
                  </a:cubicBezTo>
                  <a:lnTo>
                    <a:pt x="5811" y="8597"/>
                  </a:lnTo>
                  <a:lnTo>
                    <a:pt x="1572" y="8597"/>
                  </a:lnTo>
                  <a:lnTo>
                    <a:pt x="1572" y="7597"/>
                  </a:lnTo>
                  <a:cubicBezTo>
                    <a:pt x="1572" y="7502"/>
                    <a:pt x="1525" y="7454"/>
                    <a:pt x="1429" y="7454"/>
                  </a:cubicBezTo>
                  <a:cubicBezTo>
                    <a:pt x="1334" y="7454"/>
                    <a:pt x="1287" y="7502"/>
                    <a:pt x="1287" y="7597"/>
                  </a:cubicBezTo>
                  <a:lnTo>
                    <a:pt x="1287" y="8597"/>
                  </a:lnTo>
                  <a:lnTo>
                    <a:pt x="620" y="8597"/>
                  </a:lnTo>
                  <a:cubicBezTo>
                    <a:pt x="429" y="8597"/>
                    <a:pt x="239" y="8430"/>
                    <a:pt x="239" y="8216"/>
                  </a:cubicBezTo>
                  <a:lnTo>
                    <a:pt x="239" y="7764"/>
                  </a:lnTo>
                  <a:cubicBezTo>
                    <a:pt x="239" y="6668"/>
                    <a:pt x="1025" y="5716"/>
                    <a:pt x="2049" y="5501"/>
                  </a:cubicBezTo>
                  <a:cubicBezTo>
                    <a:pt x="2049" y="5573"/>
                    <a:pt x="2049" y="5501"/>
                    <a:pt x="2239" y="6454"/>
                  </a:cubicBezTo>
                  <a:cubicBezTo>
                    <a:pt x="2280" y="6678"/>
                    <a:pt x="2495" y="6850"/>
                    <a:pt x="2721" y="6850"/>
                  </a:cubicBezTo>
                  <a:cubicBezTo>
                    <a:pt x="2759" y="6850"/>
                    <a:pt x="2797" y="6845"/>
                    <a:pt x="2834" y="6835"/>
                  </a:cubicBezTo>
                  <a:lnTo>
                    <a:pt x="3692" y="6644"/>
                  </a:lnTo>
                  <a:lnTo>
                    <a:pt x="4549" y="6835"/>
                  </a:lnTo>
                  <a:cubicBezTo>
                    <a:pt x="4594" y="6846"/>
                    <a:pt x="4638" y="6851"/>
                    <a:pt x="4680" y="6851"/>
                  </a:cubicBezTo>
                  <a:cubicBezTo>
                    <a:pt x="4911" y="6851"/>
                    <a:pt x="5104" y="6695"/>
                    <a:pt x="5144" y="6454"/>
                  </a:cubicBezTo>
                  <a:cubicBezTo>
                    <a:pt x="5335" y="5501"/>
                    <a:pt x="5311" y="5573"/>
                    <a:pt x="5335" y="5501"/>
                  </a:cubicBezTo>
                  <a:cubicBezTo>
                    <a:pt x="5787" y="5597"/>
                    <a:pt x="6169" y="5835"/>
                    <a:pt x="6502" y="6144"/>
                  </a:cubicBezTo>
                  <a:cubicBezTo>
                    <a:pt x="6526" y="6168"/>
                    <a:pt x="6550" y="6192"/>
                    <a:pt x="6621" y="6192"/>
                  </a:cubicBezTo>
                  <a:cubicBezTo>
                    <a:pt x="6645" y="6192"/>
                    <a:pt x="6692" y="6168"/>
                    <a:pt x="6740" y="6168"/>
                  </a:cubicBezTo>
                  <a:cubicBezTo>
                    <a:pt x="6788" y="6097"/>
                    <a:pt x="6788" y="6001"/>
                    <a:pt x="6740" y="5954"/>
                  </a:cubicBezTo>
                  <a:cubicBezTo>
                    <a:pt x="6097" y="5335"/>
                    <a:pt x="5311" y="5215"/>
                    <a:pt x="5311" y="5215"/>
                  </a:cubicBezTo>
                  <a:cubicBezTo>
                    <a:pt x="5216" y="5001"/>
                    <a:pt x="4906" y="4787"/>
                    <a:pt x="4716" y="4692"/>
                  </a:cubicBezTo>
                  <a:lnTo>
                    <a:pt x="4716" y="4453"/>
                  </a:lnTo>
                  <a:cubicBezTo>
                    <a:pt x="5025" y="4215"/>
                    <a:pt x="5264" y="3953"/>
                    <a:pt x="5383" y="3477"/>
                  </a:cubicBezTo>
                  <a:lnTo>
                    <a:pt x="5549" y="3477"/>
                  </a:lnTo>
                  <a:cubicBezTo>
                    <a:pt x="5811" y="3477"/>
                    <a:pt x="6049" y="3239"/>
                    <a:pt x="6049" y="2977"/>
                  </a:cubicBezTo>
                  <a:lnTo>
                    <a:pt x="6049" y="2596"/>
                  </a:lnTo>
                  <a:cubicBezTo>
                    <a:pt x="6049" y="2382"/>
                    <a:pt x="5907" y="2167"/>
                    <a:pt x="5692" y="2120"/>
                  </a:cubicBezTo>
                  <a:lnTo>
                    <a:pt x="5692" y="1310"/>
                  </a:lnTo>
                  <a:cubicBezTo>
                    <a:pt x="5692" y="595"/>
                    <a:pt x="5097" y="0"/>
                    <a:pt x="43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5" name="Google Shape;5125;p126"/>
            <p:cNvSpPr/>
            <p:nvPr/>
          </p:nvSpPr>
          <p:spPr>
            <a:xfrm>
              <a:off x="1246650" y="4191975"/>
              <a:ext cx="67900" cy="92325"/>
            </a:xfrm>
            <a:custGeom>
              <a:rect b="b" l="l" r="r" t="t"/>
              <a:pathLst>
                <a:path extrusionOk="0" h="3693" w="2716">
                  <a:moveTo>
                    <a:pt x="1377" y="262"/>
                  </a:moveTo>
                  <a:cubicBezTo>
                    <a:pt x="1952" y="262"/>
                    <a:pt x="2406" y="730"/>
                    <a:pt x="2406" y="1311"/>
                  </a:cubicBezTo>
                  <a:cubicBezTo>
                    <a:pt x="2406" y="2001"/>
                    <a:pt x="1977" y="2025"/>
                    <a:pt x="1882" y="2644"/>
                  </a:cubicBezTo>
                  <a:lnTo>
                    <a:pt x="1525" y="2644"/>
                  </a:lnTo>
                  <a:lnTo>
                    <a:pt x="1525" y="2311"/>
                  </a:lnTo>
                  <a:cubicBezTo>
                    <a:pt x="1596" y="2287"/>
                    <a:pt x="1692" y="2263"/>
                    <a:pt x="1787" y="2192"/>
                  </a:cubicBezTo>
                  <a:cubicBezTo>
                    <a:pt x="1834" y="2144"/>
                    <a:pt x="1882" y="2049"/>
                    <a:pt x="1811" y="2001"/>
                  </a:cubicBezTo>
                  <a:cubicBezTo>
                    <a:pt x="1780" y="1955"/>
                    <a:pt x="1729" y="1929"/>
                    <a:pt x="1678" y="1929"/>
                  </a:cubicBezTo>
                  <a:cubicBezTo>
                    <a:pt x="1650" y="1929"/>
                    <a:pt x="1622" y="1937"/>
                    <a:pt x="1596" y="1954"/>
                  </a:cubicBezTo>
                  <a:cubicBezTo>
                    <a:pt x="1525" y="2001"/>
                    <a:pt x="1447" y="2025"/>
                    <a:pt x="1367" y="2025"/>
                  </a:cubicBezTo>
                  <a:cubicBezTo>
                    <a:pt x="1287" y="2025"/>
                    <a:pt x="1203" y="2001"/>
                    <a:pt x="1120" y="1954"/>
                  </a:cubicBezTo>
                  <a:cubicBezTo>
                    <a:pt x="1103" y="1937"/>
                    <a:pt x="1077" y="1929"/>
                    <a:pt x="1050" y="1929"/>
                  </a:cubicBezTo>
                  <a:cubicBezTo>
                    <a:pt x="1000" y="1929"/>
                    <a:pt x="945" y="1955"/>
                    <a:pt x="930" y="2001"/>
                  </a:cubicBezTo>
                  <a:cubicBezTo>
                    <a:pt x="858" y="2049"/>
                    <a:pt x="882" y="2168"/>
                    <a:pt x="953" y="2192"/>
                  </a:cubicBezTo>
                  <a:cubicBezTo>
                    <a:pt x="1049" y="2263"/>
                    <a:pt x="1120" y="2287"/>
                    <a:pt x="1215" y="2311"/>
                  </a:cubicBezTo>
                  <a:lnTo>
                    <a:pt x="1215" y="2620"/>
                  </a:lnTo>
                  <a:lnTo>
                    <a:pt x="858" y="2620"/>
                  </a:lnTo>
                  <a:cubicBezTo>
                    <a:pt x="739" y="1977"/>
                    <a:pt x="334" y="1930"/>
                    <a:pt x="334" y="1311"/>
                  </a:cubicBezTo>
                  <a:cubicBezTo>
                    <a:pt x="334" y="739"/>
                    <a:pt x="763" y="287"/>
                    <a:pt x="1334" y="263"/>
                  </a:cubicBezTo>
                  <a:cubicBezTo>
                    <a:pt x="1349" y="262"/>
                    <a:pt x="1363" y="262"/>
                    <a:pt x="1377" y="262"/>
                  </a:cubicBezTo>
                  <a:close/>
                  <a:moveTo>
                    <a:pt x="1715" y="2978"/>
                  </a:moveTo>
                  <a:lnTo>
                    <a:pt x="1715" y="3216"/>
                  </a:lnTo>
                  <a:cubicBezTo>
                    <a:pt x="1715" y="3311"/>
                    <a:pt x="1668" y="3359"/>
                    <a:pt x="1572" y="3359"/>
                  </a:cubicBezTo>
                  <a:lnTo>
                    <a:pt x="1120" y="3359"/>
                  </a:lnTo>
                  <a:cubicBezTo>
                    <a:pt x="1049" y="3359"/>
                    <a:pt x="977" y="3311"/>
                    <a:pt x="977" y="3216"/>
                  </a:cubicBezTo>
                  <a:lnTo>
                    <a:pt x="977" y="2978"/>
                  </a:lnTo>
                  <a:close/>
                  <a:moveTo>
                    <a:pt x="1311" y="1"/>
                  </a:moveTo>
                  <a:cubicBezTo>
                    <a:pt x="596" y="25"/>
                    <a:pt x="1" y="620"/>
                    <a:pt x="1" y="1334"/>
                  </a:cubicBezTo>
                  <a:cubicBezTo>
                    <a:pt x="1" y="2073"/>
                    <a:pt x="453" y="2144"/>
                    <a:pt x="525" y="2716"/>
                  </a:cubicBezTo>
                  <a:cubicBezTo>
                    <a:pt x="572" y="2787"/>
                    <a:pt x="596" y="2859"/>
                    <a:pt x="644" y="2906"/>
                  </a:cubicBezTo>
                  <a:lnTo>
                    <a:pt x="644" y="3216"/>
                  </a:lnTo>
                  <a:cubicBezTo>
                    <a:pt x="644" y="3478"/>
                    <a:pt x="858" y="3692"/>
                    <a:pt x="1120" y="3692"/>
                  </a:cubicBezTo>
                  <a:lnTo>
                    <a:pt x="1572" y="3692"/>
                  </a:lnTo>
                  <a:cubicBezTo>
                    <a:pt x="1834" y="3692"/>
                    <a:pt x="2049" y="3478"/>
                    <a:pt x="2049" y="3216"/>
                  </a:cubicBezTo>
                  <a:lnTo>
                    <a:pt x="2049" y="2906"/>
                  </a:lnTo>
                  <a:cubicBezTo>
                    <a:pt x="2120" y="2882"/>
                    <a:pt x="2168" y="2787"/>
                    <a:pt x="2168" y="2716"/>
                  </a:cubicBezTo>
                  <a:cubicBezTo>
                    <a:pt x="2263" y="2168"/>
                    <a:pt x="2716" y="2073"/>
                    <a:pt x="2716" y="1358"/>
                  </a:cubicBezTo>
                  <a:cubicBezTo>
                    <a:pt x="2716" y="596"/>
                    <a:pt x="2073" y="1"/>
                    <a:pt x="13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126" name="Google Shape;5126;p126"/>
          <p:cNvPicPr preferRelativeResize="0"/>
          <p:nvPr/>
        </p:nvPicPr>
        <p:blipFill>
          <a:blip r:embed="rId7">
            <a:alphaModFix/>
          </a:blip>
          <a:stretch>
            <a:fillRect/>
          </a:stretch>
        </p:blipFill>
        <p:spPr>
          <a:xfrm>
            <a:off x="0" y="0"/>
            <a:ext cx="918775" cy="602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0" name="Shape 5130"/>
        <p:cNvGrpSpPr/>
        <p:nvPr/>
      </p:nvGrpSpPr>
      <p:grpSpPr>
        <a:xfrm>
          <a:off x="0" y="0"/>
          <a:ext cx="0" cy="0"/>
          <a:chOff x="0" y="0"/>
          <a:chExt cx="0" cy="0"/>
        </a:xfrm>
      </p:grpSpPr>
      <p:grpSp>
        <p:nvGrpSpPr>
          <p:cNvPr id="5131" name="Google Shape;5131;p127"/>
          <p:cNvGrpSpPr/>
          <p:nvPr/>
        </p:nvGrpSpPr>
        <p:grpSpPr>
          <a:xfrm rot="10800000">
            <a:off x="7156476" y="-412239"/>
            <a:ext cx="2852478" cy="6060589"/>
            <a:chOff x="-549504" y="-274764"/>
            <a:chExt cx="2852478" cy="6060589"/>
          </a:xfrm>
        </p:grpSpPr>
        <p:sp>
          <p:nvSpPr>
            <p:cNvPr id="5132" name="Google Shape;5132;p127"/>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133" name="Google Shape;5133;p127"/>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134" name="Google Shape;5134;p127"/>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5135" name="Google Shape;5135;p127"/>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5136" name="Google Shape;5136;p127"/>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5137" name="Google Shape;5137;p127"/>
          <p:cNvSpPr txBox="1"/>
          <p:nvPr>
            <p:ph idx="3" type="subTitle"/>
          </p:nvPr>
        </p:nvSpPr>
        <p:spPr>
          <a:xfrm>
            <a:off x="3635475" y="28649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Proyectos Innova-Docencia</a:t>
            </a:r>
            <a:endParaRPr/>
          </a:p>
          <a:p>
            <a:pPr indent="0" lvl="0" marL="0" rtl="0" algn="l">
              <a:spcBef>
                <a:spcPts val="0"/>
              </a:spcBef>
              <a:spcAft>
                <a:spcPts val="0"/>
              </a:spcAft>
              <a:buNone/>
            </a:pPr>
            <a:r>
              <a:rPr lang="en"/>
              <a:t>     Proyectos del Observatorio del Estudiante</a:t>
            </a:r>
            <a:endParaRPr/>
          </a:p>
          <a:p>
            <a:pPr indent="0" lvl="0" marL="0" rtl="0" algn="l">
              <a:spcBef>
                <a:spcPts val="0"/>
              </a:spcBef>
              <a:spcAft>
                <a:spcPts val="0"/>
              </a:spcAft>
              <a:buNone/>
            </a:pPr>
            <a:r>
              <a:rPr lang="en"/>
              <a:t>     Proyectos I+D+i</a:t>
            </a:r>
            <a:endParaRPr/>
          </a:p>
          <a:p>
            <a:pPr indent="0" lvl="0" marL="0" rtl="0" algn="l">
              <a:spcBef>
                <a:spcPts val="0"/>
              </a:spcBef>
              <a:spcAft>
                <a:spcPts val="0"/>
              </a:spcAft>
              <a:buNone/>
            </a:pPr>
            <a:r>
              <a:rPr lang="en"/>
              <a:t>     Becas</a:t>
            </a:r>
            <a:endParaRPr/>
          </a:p>
          <a:p>
            <a:pPr indent="0" lvl="0" marL="0" rtl="0" algn="l">
              <a:spcBef>
                <a:spcPts val="0"/>
              </a:spcBef>
              <a:spcAft>
                <a:spcPts val="0"/>
              </a:spcAft>
              <a:buNone/>
            </a:pPr>
            <a:r>
              <a:rPr lang="en"/>
              <a:t>     </a:t>
            </a:r>
            <a:endParaRPr/>
          </a:p>
        </p:txBody>
      </p:sp>
      <p:sp>
        <p:nvSpPr>
          <p:cNvPr id="5138" name="Google Shape;5138;p127"/>
          <p:cNvSpPr txBox="1"/>
          <p:nvPr>
            <p:ph idx="18" type="title"/>
          </p:nvPr>
        </p:nvSpPr>
        <p:spPr>
          <a:xfrm>
            <a:off x="2836475" y="25298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5139" name="Google Shape;5139;p127"/>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5140" name="Google Shape;5140;p127"/>
          <p:cNvSpPr txBox="1"/>
          <p:nvPr>
            <p:ph idx="8" type="subTitle"/>
          </p:nvPr>
        </p:nvSpPr>
        <p:spPr>
          <a:xfrm>
            <a:off x="3635375" y="25987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en Educación</a:t>
            </a:r>
            <a:endParaRPr/>
          </a:p>
        </p:txBody>
      </p:sp>
      <p:sp>
        <p:nvSpPr>
          <p:cNvPr id="5141" name="Google Shape;5141;p127"/>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5142" name="Google Shape;5142;p127"/>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5143" name="Google Shape;5143;p127"/>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44" name="Google Shape;5144;p127"/>
          <p:cNvGrpSpPr/>
          <p:nvPr/>
        </p:nvGrpSpPr>
        <p:grpSpPr>
          <a:xfrm>
            <a:off x="-940579" y="2333269"/>
            <a:ext cx="3776943" cy="4245928"/>
            <a:chOff x="-940579" y="2333269"/>
            <a:chExt cx="3776943" cy="4245928"/>
          </a:xfrm>
        </p:grpSpPr>
        <p:grpSp>
          <p:nvGrpSpPr>
            <p:cNvPr id="5145" name="Google Shape;5145;p127"/>
            <p:cNvGrpSpPr/>
            <p:nvPr/>
          </p:nvGrpSpPr>
          <p:grpSpPr>
            <a:xfrm>
              <a:off x="-576347" y="2946390"/>
              <a:ext cx="2986982" cy="2155388"/>
              <a:chOff x="-2753125" y="1854331"/>
              <a:chExt cx="1873421" cy="1351849"/>
            </a:xfrm>
          </p:grpSpPr>
          <p:sp>
            <p:nvSpPr>
              <p:cNvPr id="5146" name="Google Shape;5146;p127"/>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7" name="Google Shape;5147;p127"/>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48" name="Google Shape;5148;p127"/>
            <p:cNvGrpSpPr/>
            <p:nvPr/>
          </p:nvGrpSpPr>
          <p:grpSpPr>
            <a:xfrm>
              <a:off x="-380100" y="3035133"/>
              <a:ext cx="2186625" cy="1484089"/>
              <a:chOff x="-2720884" y="1758800"/>
              <a:chExt cx="1879997" cy="1117873"/>
            </a:xfrm>
          </p:grpSpPr>
          <p:sp>
            <p:nvSpPr>
              <p:cNvPr id="5149" name="Google Shape;5149;p127"/>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0" name="Google Shape;5150;p127"/>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1" name="Google Shape;5151;p127"/>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2" name="Google Shape;5152;p127"/>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3" name="Google Shape;5153;p127"/>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4" name="Google Shape;5154;p127"/>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5" name="Google Shape;5155;p127"/>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6" name="Google Shape;5156;p127"/>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7" name="Google Shape;5157;p127"/>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8" name="Google Shape;5158;p127"/>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59" name="Google Shape;5159;p127"/>
            <p:cNvGrpSpPr/>
            <p:nvPr/>
          </p:nvGrpSpPr>
          <p:grpSpPr>
            <a:xfrm>
              <a:off x="-870552" y="3903709"/>
              <a:ext cx="1754167" cy="1719834"/>
              <a:chOff x="6055850" y="1121075"/>
              <a:chExt cx="1140625" cy="1118300"/>
            </a:xfrm>
          </p:grpSpPr>
          <p:sp>
            <p:nvSpPr>
              <p:cNvPr id="5160" name="Google Shape;5160;p127"/>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1" name="Google Shape;5161;p127"/>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62" name="Google Shape;5162;p127"/>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63" name="Google Shape;5163;p127"/>
          <p:cNvSpPr txBox="1"/>
          <p:nvPr/>
        </p:nvSpPr>
        <p:spPr>
          <a:xfrm>
            <a:off x="3406900" y="1394750"/>
            <a:ext cx="5784900" cy="1046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Unidad de Apoyo a la Diversidad e Inclusión</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Oficina de Prácticas y Empleo 	</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Servicio de Orientación Universitario</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Presencia de la Orientación en el ámbito académico</a:t>
            </a:r>
            <a:endParaRPr>
              <a:solidFill>
                <a:schemeClr val="lt2"/>
              </a:solidFill>
              <a:latin typeface="Montserrat"/>
              <a:ea typeface="Montserrat"/>
              <a:cs typeface="Montserrat"/>
              <a:sym typeface="Montserrat"/>
            </a:endParaRPr>
          </a:p>
        </p:txBody>
      </p:sp>
      <p:sp>
        <p:nvSpPr>
          <p:cNvPr id="5164" name="Google Shape;5164;p127"/>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Emergente en Educación</a:t>
            </a:r>
            <a:endParaRPr/>
          </a:p>
        </p:txBody>
      </p:sp>
      <p:sp>
        <p:nvSpPr>
          <p:cNvPr id="5165" name="Google Shape;5165;p127"/>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5166" name="Google Shape;5166;p127"/>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Proyectos de posgrado</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Nuestros proyectos personales</a:t>
            </a:r>
            <a:endParaRPr>
              <a:solidFill>
                <a:schemeClr val="lt2"/>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0" name="Shape 5170"/>
        <p:cNvGrpSpPr/>
        <p:nvPr/>
      </p:nvGrpSpPr>
      <p:grpSpPr>
        <a:xfrm>
          <a:off x="0" y="0"/>
          <a:ext cx="0" cy="0"/>
          <a:chOff x="0" y="0"/>
          <a:chExt cx="0" cy="0"/>
        </a:xfrm>
      </p:grpSpPr>
      <p:grpSp>
        <p:nvGrpSpPr>
          <p:cNvPr id="5171" name="Google Shape;5171;p128"/>
          <p:cNvGrpSpPr/>
          <p:nvPr/>
        </p:nvGrpSpPr>
        <p:grpSpPr>
          <a:xfrm rot="10800000">
            <a:off x="7156476" y="-412239"/>
            <a:ext cx="2852478" cy="6060589"/>
            <a:chOff x="-549504" y="-274764"/>
            <a:chExt cx="2852478" cy="6060589"/>
          </a:xfrm>
        </p:grpSpPr>
        <p:sp>
          <p:nvSpPr>
            <p:cNvPr id="5172" name="Google Shape;5172;p128"/>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173" name="Google Shape;5173;p128"/>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174" name="Google Shape;5174;p128"/>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5175" name="Google Shape;5175;p128"/>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5176" name="Google Shape;5176;p128"/>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5177" name="Google Shape;5177;p128"/>
          <p:cNvSpPr txBox="1"/>
          <p:nvPr>
            <p:ph idx="3" type="subTitle"/>
          </p:nvPr>
        </p:nvSpPr>
        <p:spPr>
          <a:xfrm>
            <a:off x="3635475" y="28649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Proyectos Innova-Docencia</a:t>
            </a:r>
            <a:endParaRPr/>
          </a:p>
          <a:p>
            <a:pPr indent="0" lvl="0" marL="0" rtl="0" algn="l">
              <a:spcBef>
                <a:spcPts val="0"/>
              </a:spcBef>
              <a:spcAft>
                <a:spcPts val="0"/>
              </a:spcAft>
              <a:buNone/>
            </a:pPr>
            <a:r>
              <a:rPr lang="en"/>
              <a:t>     Proyectos del Observatorio del Estudiante</a:t>
            </a:r>
            <a:endParaRPr/>
          </a:p>
          <a:p>
            <a:pPr indent="0" lvl="0" marL="0" rtl="0" algn="l">
              <a:spcBef>
                <a:spcPts val="0"/>
              </a:spcBef>
              <a:spcAft>
                <a:spcPts val="0"/>
              </a:spcAft>
              <a:buNone/>
            </a:pPr>
            <a:r>
              <a:rPr lang="en"/>
              <a:t>     Proyectos I+D+i</a:t>
            </a:r>
            <a:endParaRPr/>
          </a:p>
          <a:p>
            <a:pPr indent="0" lvl="0" marL="0" rtl="0" algn="l">
              <a:spcBef>
                <a:spcPts val="0"/>
              </a:spcBef>
              <a:spcAft>
                <a:spcPts val="0"/>
              </a:spcAft>
              <a:buNone/>
            </a:pPr>
            <a:r>
              <a:rPr lang="en"/>
              <a:t>     Becas</a:t>
            </a:r>
            <a:endParaRPr/>
          </a:p>
          <a:p>
            <a:pPr indent="0" lvl="0" marL="0" rtl="0" algn="l">
              <a:spcBef>
                <a:spcPts val="0"/>
              </a:spcBef>
              <a:spcAft>
                <a:spcPts val="0"/>
              </a:spcAft>
              <a:buNone/>
            </a:pPr>
            <a:r>
              <a:rPr lang="en"/>
              <a:t>     </a:t>
            </a:r>
            <a:endParaRPr/>
          </a:p>
        </p:txBody>
      </p:sp>
      <p:sp>
        <p:nvSpPr>
          <p:cNvPr id="5178" name="Google Shape;5178;p128"/>
          <p:cNvSpPr txBox="1"/>
          <p:nvPr>
            <p:ph idx="18" type="title"/>
          </p:nvPr>
        </p:nvSpPr>
        <p:spPr>
          <a:xfrm>
            <a:off x="2836475" y="25298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5179" name="Google Shape;5179;p128"/>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5180" name="Google Shape;5180;p128"/>
          <p:cNvSpPr txBox="1"/>
          <p:nvPr>
            <p:ph idx="8" type="subTitle"/>
          </p:nvPr>
        </p:nvSpPr>
        <p:spPr>
          <a:xfrm>
            <a:off x="3635375" y="25987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en Educación</a:t>
            </a:r>
            <a:endParaRPr/>
          </a:p>
        </p:txBody>
      </p:sp>
      <p:sp>
        <p:nvSpPr>
          <p:cNvPr id="5181" name="Google Shape;5181;p128"/>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5182" name="Google Shape;5182;p128"/>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5183" name="Google Shape;5183;p128"/>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84" name="Google Shape;5184;p128"/>
          <p:cNvGrpSpPr/>
          <p:nvPr/>
        </p:nvGrpSpPr>
        <p:grpSpPr>
          <a:xfrm>
            <a:off x="-940579" y="2333269"/>
            <a:ext cx="3776943" cy="4245928"/>
            <a:chOff x="-940579" y="2333269"/>
            <a:chExt cx="3776943" cy="4245928"/>
          </a:xfrm>
        </p:grpSpPr>
        <p:grpSp>
          <p:nvGrpSpPr>
            <p:cNvPr id="5185" name="Google Shape;5185;p128"/>
            <p:cNvGrpSpPr/>
            <p:nvPr/>
          </p:nvGrpSpPr>
          <p:grpSpPr>
            <a:xfrm>
              <a:off x="-576347" y="2946390"/>
              <a:ext cx="2986982" cy="2155388"/>
              <a:chOff x="-2753125" y="1854331"/>
              <a:chExt cx="1873421" cy="1351849"/>
            </a:xfrm>
          </p:grpSpPr>
          <p:sp>
            <p:nvSpPr>
              <p:cNvPr id="5186" name="Google Shape;5186;p128"/>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7" name="Google Shape;5187;p128"/>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88" name="Google Shape;5188;p128"/>
            <p:cNvGrpSpPr/>
            <p:nvPr/>
          </p:nvGrpSpPr>
          <p:grpSpPr>
            <a:xfrm>
              <a:off x="-380100" y="3035133"/>
              <a:ext cx="2186625" cy="1484089"/>
              <a:chOff x="-2720884" y="1758800"/>
              <a:chExt cx="1879997" cy="1117873"/>
            </a:xfrm>
          </p:grpSpPr>
          <p:sp>
            <p:nvSpPr>
              <p:cNvPr id="5189" name="Google Shape;5189;p128"/>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0" name="Google Shape;5190;p128"/>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1" name="Google Shape;5191;p128"/>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2" name="Google Shape;5192;p128"/>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3" name="Google Shape;5193;p128"/>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4" name="Google Shape;5194;p128"/>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5" name="Google Shape;5195;p128"/>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6" name="Google Shape;5196;p128"/>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7" name="Google Shape;5197;p128"/>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8" name="Google Shape;5198;p128"/>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99" name="Google Shape;5199;p128"/>
            <p:cNvGrpSpPr/>
            <p:nvPr/>
          </p:nvGrpSpPr>
          <p:grpSpPr>
            <a:xfrm>
              <a:off x="-870552" y="3903709"/>
              <a:ext cx="1754167" cy="1719834"/>
              <a:chOff x="6055850" y="1121075"/>
              <a:chExt cx="1140625" cy="1118300"/>
            </a:xfrm>
          </p:grpSpPr>
          <p:sp>
            <p:nvSpPr>
              <p:cNvPr id="5200" name="Google Shape;5200;p128"/>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1" name="Google Shape;5201;p128"/>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02" name="Google Shape;5202;p128"/>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03" name="Google Shape;5203;p128"/>
          <p:cNvSpPr txBox="1"/>
          <p:nvPr/>
        </p:nvSpPr>
        <p:spPr>
          <a:xfrm>
            <a:off x="3406900" y="1394750"/>
            <a:ext cx="5784900" cy="1046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Unidad de Apoyo a la Diversidad e Inclusión</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Oficina de Prácticas y Empleo 	</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b="1" lang="en">
                <a:solidFill>
                  <a:schemeClr val="lt2"/>
                </a:solidFill>
                <a:latin typeface="Montserrat"/>
                <a:ea typeface="Montserrat"/>
                <a:cs typeface="Montserrat"/>
                <a:sym typeface="Montserrat"/>
              </a:rPr>
              <a:t>Servicio de Orientación Universitario</a:t>
            </a:r>
            <a:endParaRPr b="1">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Presencia de la Orientación en el ámbito académico</a:t>
            </a:r>
            <a:endParaRPr>
              <a:solidFill>
                <a:schemeClr val="lt2"/>
              </a:solidFill>
              <a:latin typeface="Montserrat"/>
              <a:ea typeface="Montserrat"/>
              <a:cs typeface="Montserrat"/>
              <a:sym typeface="Montserrat"/>
            </a:endParaRPr>
          </a:p>
        </p:txBody>
      </p:sp>
      <p:sp>
        <p:nvSpPr>
          <p:cNvPr id="5204" name="Google Shape;5204;p128"/>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Emergente en Educación</a:t>
            </a:r>
            <a:endParaRPr/>
          </a:p>
        </p:txBody>
      </p:sp>
      <p:sp>
        <p:nvSpPr>
          <p:cNvPr id="5205" name="Google Shape;5205;p128"/>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5206" name="Google Shape;5206;p128"/>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Proyectos de posgrado</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Nuestros proyectos personales</a:t>
            </a:r>
            <a:endParaRPr>
              <a:solidFill>
                <a:schemeClr val="lt2"/>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0" name="Shape 5210"/>
        <p:cNvGrpSpPr/>
        <p:nvPr/>
      </p:nvGrpSpPr>
      <p:grpSpPr>
        <a:xfrm>
          <a:off x="0" y="0"/>
          <a:ext cx="0" cy="0"/>
          <a:chOff x="0" y="0"/>
          <a:chExt cx="0" cy="0"/>
        </a:xfrm>
      </p:grpSpPr>
      <p:pic>
        <p:nvPicPr>
          <p:cNvPr id="5211" name="Google Shape;5211;p129"/>
          <p:cNvPicPr preferRelativeResize="0"/>
          <p:nvPr/>
        </p:nvPicPr>
        <p:blipFill>
          <a:blip r:embed="rId3">
            <a:alphaModFix/>
          </a:blip>
          <a:stretch>
            <a:fillRect/>
          </a:stretch>
        </p:blipFill>
        <p:spPr>
          <a:xfrm>
            <a:off x="260675" y="-411625"/>
            <a:ext cx="8902473" cy="4851251"/>
          </a:xfrm>
          <a:prstGeom prst="rect">
            <a:avLst/>
          </a:prstGeom>
          <a:noFill/>
          <a:ln>
            <a:noFill/>
          </a:ln>
        </p:spPr>
      </p:pic>
      <p:sp>
        <p:nvSpPr>
          <p:cNvPr id="5212" name="Google Shape;5212;p129"/>
          <p:cNvSpPr txBox="1"/>
          <p:nvPr/>
        </p:nvSpPr>
        <p:spPr>
          <a:xfrm>
            <a:off x="6467350" y="1820225"/>
            <a:ext cx="1821300" cy="323100"/>
          </a:xfrm>
          <a:prstGeom prst="rect">
            <a:avLst/>
          </a:prstGeom>
          <a:solidFill>
            <a:schemeClr val="dk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Otros organismos</a:t>
            </a:r>
            <a:endParaRPr sz="9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6" name="Shape 5216"/>
        <p:cNvGrpSpPr/>
        <p:nvPr/>
      </p:nvGrpSpPr>
      <p:grpSpPr>
        <a:xfrm>
          <a:off x="0" y="0"/>
          <a:ext cx="0" cy="0"/>
          <a:chOff x="0" y="0"/>
          <a:chExt cx="0" cy="0"/>
        </a:xfrm>
      </p:grpSpPr>
      <p:pic>
        <p:nvPicPr>
          <p:cNvPr id="5217" name="Google Shape;5217;p130"/>
          <p:cNvPicPr preferRelativeResize="0"/>
          <p:nvPr/>
        </p:nvPicPr>
        <p:blipFill>
          <a:blip r:embed="rId3">
            <a:alphaModFix/>
          </a:blip>
          <a:stretch>
            <a:fillRect/>
          </a:stretch>
        </p:blipFill>
        <p:spPr>
          <a:xfrm>
            <a:off x="260675" y="-411625"/>
            <a:ext cx="8902473" cy="4851251"/>
          </a:xfrm>
          <a:prstGeom prst="rect">
            <a:avLst/>
          </a:prstGeom>
          <a:noFill/>
          <a:ln>
            <a:noFill/>
          </a:ln>
        </p:spPr>
      </p:pic>
      <p:sp>
        <p:nvSpPr>
          <p:cNvPr id="5218" name="Google Shape;5218;p130"/>
          <p:cNvSpPr/>
          <p:nvPr/>
        </p:nvSpPr>
        <p:spPr>
          <a:xfrm>
            <a:off x="1554000" y="2400625"/>
            <a:ext cx="486600" cy="446400"/>
          </a:xfrm>
          <a:prstGeom prst="ellipse">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9" name="Google Shape;5219;p130"/>
          <p:cNvSpPr txBox="1"/>
          <p:nvPr/>
        </p:nvSpPr>
        <p:spPr>
          <a:xfrm>
            <a:off x="6467350" y="1820225"/>
            <a:ext cx="1821300" cy="323100"/>
          </a:xfrm>
          <a:prstGeom prst="rect">
            <a:avLst/>
          </a:prstGeom>
          <a:solidFill>
            <a:schemeClr val="dk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Otros organismos</a:t>
            </a:r>
            <a:endParaRPr sz="9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3" name="Shape 5223"/>
        <p:cNvGrpSpPr/>
        <p:nvPr/>
      </p:nvGrpSpPr>
      <p:grpSpPr>
        <a:xfrm>
          <a:off x="0" y="0"/>
          <a:ext cx="0" cy="0"/>
          <a:chOff x="0" y="0"/>
          <a:chExt cx="0" cy="0"/>
        </a:xfrm>
      </p:grpSpPr>
      <p:sp>
        <p:nvSpPr>
          <p:cNvPr id="5224" name="Google Shape;5224;p131"/>
          <p:cNvSpPr txBox="1"/>
          <p:nvPr>
            <p:ph idx="4294967295" type="title"/>
          </p:nvPr>
        </p:nvSpPr>
        <p:spPr>
          <a:xfrm>
            <a:off x="347400" y="537925"/>
            <a:ext cx="7514100" cy="42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Servicio de Orientación Universitaria </a:t>
            </a:r>
            <a:endParaRPr/>
          </a:p>
        </p:txBody>
      </p:sp>
      <p:pic>
        <p:nvPicPr>
          <p:cNvPr id="5225" name="Google Shape;5225;p131"/>
          <p:cNvPicPr preferRelativeResize="0"/>
          <p:nvPr/>
        </p:nvPicPr>
        <p:blipFill>
          <a:blip r:embed="rId3">
            <a:alphaModFix/>
          </a:blip>
          <a:stretch>
            <a:fillRect/>
          </a:stretch>
        </p:blipFill>
        <p:spPr>
          <a:xfrm>
            <a:off x="7331300" y="76200"/>
            <a:ext cx="1279165" cy="1298600"/>
          </a:xfrm>
          <a:prstGeom prst="rect">
            <a:avLst/>
          </a:prstGeom>
          <a:noFill/>
          <a:ln>
            <a:noFill/>
          </a:ln>
        </p:spPr>
      </p:pic>
      <p:sp>
        <p:nvSpPr>
          <p:cNvPr id="5226" name="Google Shape;5226;p131"/>
          <p:cNvSpPr/>
          <p:nvPr/>
        </p:nvSpPr>
        <p:spPr>
          <a:xfrm>
            <a:off x="3588850" y="1496991"/>
            <a:ext cx="1890133" cy="2615907"/>
          </a:xfrm>
          <a:custGeom>
            <a:rect b="b" l="l" r="r" t="t"/>
            <a:pathLst>
              <a:path extrusionOk="0" h="55809" w="56137">
                <a:moveTo>
                  <a:pt x="29410" y="0"/>
                </a:moveTo>
                <a:cubicBezTo>
                  <a:pt x="26447" y="0"/>
                  <a:pt x="23327" y="469"/>
                  <a:pt x="20100" y="1488"/>
                </a:cubicBezTo>
                <a:cubicBezTo>
                  <a:pt x="1" y="7816"/>
                  <a:pt x="536" y="31894"/>
                  <a:pt x="536" y="31894"/>
                </a:cubicBezTo>
                <a:cubicBezTo>
                  <a:pt x="3337" y="49943"/>
                  <a:pt x="20666" y="55809"/>
                  <a:pt x="32519" y="55809"/>
                </a:cubicBezTo>
                <a:cubicBezTo>
                  <a:pt x="33759" y="55809"/>
                  <a:pt x="34939" y="55745"/>
                  <a:pt x="36036" y="55623"/>
                </a:cubicBezTo>
                <a:cubicBezTo>
                  <a:pt x="47645" y="54344"/>
                  <a:pt x="56136" y="43131"/>
                  <a:pt x="56136" y="26660"/>
                </a:cubicBezTo>
                <a:cubicBezTo>
                  <a:pt x="56136" y="12814"/>
                  <a:pt x="44906" y="0"/>
                  <a:pt x="29410" y="0"/>
                </a:cubicBezTo>
                <a:close/>
              </a:path>
            </a:pathLst>
          </a:cu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7" name="Google Shape;5227;p131"/>
          <p:cNvSpPr txBox="1"/>
          <p:nvPr/>
        </p:nvSpPr>
        <p:spPr>
          <a:xfrm>
            <a:off x="1396075" y="1405688"/>
            <a:ext cx="2384400" cy="477900"/>
          </a:xfrm>
          <a:prstGeom prst="rect">
            <a:avLst/>
          </a:prstGeom>
          <a:noFill/>
          <a:ln>
            <a:noFill/>
          </a:ln>
        </p:spPr>
        <p:txBody>
          <a:bodyPr anchorCtr="0" anchor="t" bIns="91425" lIns="91425" spcFirstLastPara="1" rIns="91425" wrap="square" tIns="0">
            <a:noAutofit/>
          </a:bodyPr>
          <a:lstStyle/>
          <a:p>
            <a:pPr indent="0" lvl="0" marL="0" rtl="0" algn="r">
              <a:spcBef>
                <a:spcPts val="0"/>
              </a:spcBef>
              <a:spcAft>
                <a:spcPts val="0"/>
              </a:spcAft>
              <a:buNone/>
            </a:pPr>
            <a:r>
              <a:rPr lang="en">
                <a:solidFill>
                  <a:schemeClr val="lt2"/>
                </a:solidFill>
                <a:latin typeface="Montserrat"/>
                <a:ea typeface="Montserrat"/>
                <a:cs typeface="Montserrat"/>
                <a:sym typeface="Montserrat"/>
              </a:rPr>
              <a:t>Jornadas de Acogida</a:t>
            </a:r>
            <a:endParaRPr>
              <a:solidFill>
                <a:schemeClr val="lt2"/>
              </a:solidFill>
              <a:latin typeface="Montserrat"/>
              <a:ea typeface="Montserrat"/>
              <a:cs typeface="Montserrat"/>
              <a:sym typeface="Montserrat"/>
            </a:endParaRPr>
          </a:p>
        </p:txBody>
      </p:sp>
      <p:sp>
        <p:nvSpPr>
          <p:cNvPr id="5228" name="Google Shape;5228;p131"/>
          <p:cNvSpPr txBox="1"/>
          <p:nvPr/>
        </p:nvSpPr>
        <p:spPr>
          <a:xfrm>
            <a:off x="-100" y="3986350"/>
            <a:ext cx="3912300" cy="477900"/>
          </a:xfrm>
          <a:prstGeom prst="rect">
            <a:avLst/>
          </a:prstGeom>
          <a:noFill/>
          <a:ln>
            <a:noFill/>
          </a:ln>
        </p:spPr>
        <p:txBody>
          <a:bodyPr anchorCtr="0" anchor="t" bIns="91425" lIns="91425" spcFirstLastPara="1" rIns="91425" wrap="square" tIns="0">
            <a:noAutofit/>
          </a:bodyPr>
          <a:lstStyle/>
          <a:p>
            <a:pPr indent="0" lvl="0" marL="0" rtl="0" algn="r">
              <a:spcBef>
                <a:spcPts val="0"/>
              </a:spcBef>
              <a:spcAft>
                <a:spcPts val="0"/>
              </a:spcAft>
              <a:buNone/>
            </a:pPr>
            <a:r>
              <a:rPr lang="en">
                <a:solidFill>
                  <a:schemeClr val="lt2"/>
                </a:solidFill>
                <a:latin typeface="Montserrat"/>
                <a:ea typeface="Montserrat"/>
                <a:cs typeface="Montserrat"/>
                <a:sym typeface="Montserrat"/>
              </a:rPr>
              <a:t>Formación en Mediación de Conflictos</a:t>
            </a:r>
            <a:endParaRPr>
              <a:solidFill>
                <a:schemeClr val="lt2"/>
              </a:solidFill>
              <a:latin typeface="Montserrat"/>
              <a:ea typeface="Montserrat"/>
              <a:cs typeface="Montserrat"/>
              <a:sym typeface="Montserrat"/>
            </a:endParaRPr>
          </a:p>
        </p:txBody>
      </p:sp>
      <p:sp>
        <p:nvSpPr>
          <p:cNvPr id="5229" name="Google Shape;5229;p131"/>
          <p:cNvSpPr txBox="1"/>
          <p:nvPr/>
        </p:nvSpPr>
        <p:spPr>
          <a:xfrm>
            <a:off x="211300" y="1948100"/>
            <a:ext cx="3168300" cy="261900"/>
          </a:xfrm>
          <a:prstGeom prst="rect">
            <a:avLst/>
          </a:prstGeom>
          <a:solidFill>
            <a:schemeClr val="dk1"/>
          </a:solidFill>
          <a:ln>
            <a:noFill/>
          </a:ln>
        </p:spPr>
        <p:txBody>
          <a:bodyPr anchorCtr="0" anchor="t" bIns="91425" lIns="91425" spcFirstLastPara="1" rIns="91425" wrap="square" tIns="0">
            <a:noAutofit/>
          </a:bodyPr>
          <a:lstStyle/>
          <a:p>
            <a:pPr indent="0" lvl="0" marL="0" rtl="0" algn="r">
              <a:spcBef>
                <a:spcPts val="0"/>
              </a:spcBef>
              <a:spcAft>
                <a:spcPts val="0"/>
              </a:spcAft>
              <a:buNone/>
            </a:pPr>
            <a:r>
              <a:rPr lang="en">
                <a:solidFill>
                  <a:schemeClr val="lt2"/>
                </a:solidFill>
                <a:latin typeface="Montserrat"/>
                <a:ea typeface="Montserrat"/>
                <a:cs typeface="Montserrat"/>
                <a:sym typeface="Montserrat"/>
              </a:rPr>
              <a:t>Jornadas de Salidas Profesionales</a:t>
            </a:r>
            <a:endParaRPr>
              <a:solidFill>
                <a:schemeClr val="lt2"/>
              </a:solidFill>
              <a:latin typeface="Montserrat"/>
              <a:ea typeface="Montserrat"/>
              <a:cs typeface="Montserrat"/>
              <a:sym typeface="Montserrat"/>
            </a:endParaRPr>
          </a:p>
          <a:p>
            <a:pPr indent="0" lvl="0" marL="0" rtl="0" algn="r">
              <a:spcBef>
                <a:spcPts val="0"/>
              </a:spcBef>
              <a:spcAft>
                <a:spcPts val="0"/>
              </a:spcAft>
              <a:buNone/>
            </a:pPr>
            <a:r>
              <a:t/>
            </a:r>
            <a:endParaRPr>
              <a:solidFill>
                <a:schemeClr val="lt2"/>
              </a:solidFill>
              <a:latin typeface="Montserrat"/>
              <a:ea typeface="Montserrat"/>
              <a:cs typeface="Montserrat"/>
              <a:sym typeface="Montserrat"/>
            </a:endParaRPr>
          </a:p>
        </p:txBody>
      </p:sp>
      <p:sp>
        <p:nvSpPr>
          <p:cNvPr id="5230" name="Google Shape;5230;p131"/>
          <p:cNvSpPr txBox="1"/>
          <p:nvPr/>
        </p:nvSpPr>
        <p:spPr>
          <a:xfrm>
            <a:off x="322100" y="2674000"/>
            <a:ext cx="2892000" cy="261900"/>
          </a:xfrm>
          <a:prstGeom prst="rect">
            <a:avLst/>
          </a:prstGeom>
          <a:noFill/>
          <a:ln>
            <a:noFill/>
          </a:ln>
        </p:spPr>
        <p:txBody>
          <a:bodyPr anchorCtr="0" anchor="t" bIns="91425" lIns="91425" spcFirstLastPara="1" rIns="91425" wrap="square" tIns="0">
            <a:noAutofit/>
          </a:bodyPr>
          <a:lstStyle/>
          <a:p>
            <a:pPr indent="0" lvl="0" marL="0" rtl="0" algn="r">
              <a:spcBef>
                <a:spcPts val="0"/>
              </a:spcBef>
              <a:spcAft>
                <a:spcPts val="0"/>
              </a:spcAft>
              <a:buNone/>
            </a:pPr>
            <a:r>
              <a:rPr lang="en">
                <a:solidFill>
                  <a:schemeClr val="lt2"/>
                </a:solidFill>
                <a:latin typeface="Montserrat"/>
                <a:ea typeface="Montserrat"/>
                <a:cs typeface="Montserrat"/>
                <a:sym typeface="Montserrat"/>
              </a:rPr>
              <a:t>Jornadas de Voluntariado</a:t>
            </a:r>
            <a:endParaRPr>
              <a:solidFill>
                <a:schemeClr val="lt2"/>
              </a:solidFill>
              <a:latin typeface="Montserrat"/>
              <a:ea typeface="Montserrat"/>
              <a:cs typeface="Montserrat"/>
              <a:sym typeface="Montserrat"/>
            </a:endParaRPr>
          </a:p>
        </p:txBody>
      </p:sp>
      <p:sp>
        <p:nvSpPr>
          <p:cNvPr id="5231" name="Google Shape;5231;p131"/>
          <p:cNvSpPr txBox="1"/>
          <p:nvPr/>
        </p:nvSpPr>
        <p:spPr>
          <a:xfrm>
            <a:off x="5688225" y="1910575"/>
            <a:ext cx="2793900" cy="261900"/>
          </a:xfrm>
          <a:prstGeom prst="rect">
            <a:avLst/>
          </a:prstGeom>
          <a:noFill/>
          <a:ln>
            <a:noFill/>
          </a:ln>
        </p:spPr>
        <p:txBody>
          <a:bodyPr anchorCtr="0" anchor="t" bIns="91425" lIns="91425" spcFirstLastPara="1" rIns="91425" wrap="square" tIns="0">
            <a:noAutofit/>
          </a:bodyPr>
          <a:lstStyle/>
          <a:p>
            <a:pPr indent="0" lvl="0" marL="0" rtl="0" algn="l">
              <a:spcBef>
                <a:spcPts val="0"/>
              </a:spcBef>
              <a:spcAft>
                <a:spcPts val="0"/>
              </a:spcAft>
              <a:buNone/>
            </a:pPr>
            <a:r>
              <a:rPr lang="en">
                <a:solidFill>
                  <a:schemeClr val="lt2"/>
                </a:solidFill>
                <a:latin typeface="Montserrat"/>
                <a:ea typeface="Montserrat"/>
                <a:cs typeface="Montserrat"/>
                <a:sym typeface="Montserrat"/>
              </a:rPr>
              <a:t>Jornada de Puertas Abiertas</a:t>
            </a:r>
            <a:endParaRPr>
              <a:solidFill>
                <a:schemeClr val="lt2"/>
              </a:solidFill>
              <a:latin typeface="Montserrat"/>
              <a:ea typeface="Montserrat"/>
              <a:cs typeface="Montserrat"/>
              <a:sym typeface="Montserrat"/>
            </a:endParaRPr>
          </a:p>
        </p:txBody>
      </p:sp>
      <p:sp>
        <p:nvSpPr>
          <p:cNvPr id="5232" name="Google Shape;5232;p131"/>
          <p:cNvSpPr txBox="1"/>
          <p:nvPr/>
        </p:nvSpPr>
        <p:spPr>
          <a:xfrm>
            <a:off x="5155250" y="1391113"/>
            <a:ext cx="3300000" cy="477900"/>
          </a:xfrm>
          <a:prstGeom prst="rect">
            <a:avLst/>
          </a:prstGeom>
          <a:noFill/>
          <a:ln>
            <a:noFill/>
          </a:ln>
        </p:spPr>
        <p:txBody>
          <a:bodyPr anchorCtr="0" anchor="t" bIns="91425" lIns="91425" spcFirstLastPara="1" rIns="91425" wrap="square" tIns="0">
            <a:noAutofit/>
          </a:bodyPr>
          <a:lstStyle/>
          <a:p>
            <a:pPr indent="0" lvl="0" marL="0" rtl="0" algn="l">
              <a:spcBef>
                <a:spcPts val="0"/>
              </a:spcBef>
              <a:spcAft>
                <a:spcPts val="0"/>
              </a:spcAft>
              <a:buNone/>
            </a:pPr>
            <a:r>
              <a:rPr lang="en">
                <a:solidFill>
                  <a:schemeClr val="lt2"/>
                </a:solidFill>
                <a:latin typeface="Montserrat"/>
                <a:ea typeface="Montserrat"/>
                <a:cs typeface="Montserrat"/>
                <a:sym typeface="Montserrat"/>
              </a:rPr>
              <a:t>Talleres de orientación vocacional </a:t>
            </a:r>
            <a:endParaRPr>
              <a:solidFill>
                <a:schemeClr val="lt2"/>
              </a:solidFill>
              <a:latin typeface="Montserrat"/>
              <a:ea typeface="Montserrat"/>
              <a:cs typeface="Montserrat"/>
              <a:sym typeface="Montserrat"/>
            </a:endParaRPr>
          </a:p>
        </p:txBody>
      </p:sp>
      <p:sp>
        <p:nvSpPr>
          <p:cNvPr id="5233" name="Google Shape;5233;p131"/>
          <p:cNvSpPr/>
          <p:nvPr/>
        </p:nvSpPr>
        <p:spPr>
          <a:xfrm>
            <a:off x="3775825" y="1229735"/>
            <a:ext cx="642303" cy="640443"/>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4" name="Google Shape;5234;p131"/>
          <p:cNvSpPr/>
          <p:nvPr/>
        </p:nvSpPr>
        <p:spPr>
          <a:xfrm>
            <a:off x="5143575" y="2408535"/>
            <a:ext cx="642303" cy="640443"/>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5" name="Google Shape;5235;p131"/>
          <p:cNvSpPr/>
          <p:nvPr/>
        </p:nvSpPr>
        <p:spPr>
          <a:xfrm>
            <a:off x="3360725" y="1799785"/>
            <a:ext cx="642303" cy="640443"/>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6" name="Google Shape;5236;p131"/>
          <p:cNvSpPr/>
          <p:nvPr/>
        </p:nvSpPr>
        <p:spPr>
          <a:xfrm>
            <a:off x="5025450" y="3105010"/>
            <a:ext cx="642303" cy="640443"/>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7" name="Google Shape;5237;p131"/>
          <p:cNvSpPr/>
          <p:nvPr/>
        </p:nvSpPr>
        <p:spPr>
          <a:xfrm>
            <a:off x="3303400" y="2490489"/>
            <a:ext cx="642303" cy="640443"/>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8" name="Google Shape;5238;p131"/>
          <p:cNvSpPr/>
          <p:nvPr/>
        </p:nvSpPr>
        <p:spPr>
          <a:xfrm>
            <a:off x="4621500" y="3697877"/>
            <a:ext cx="642303" cy="640443"/>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9" name="Google Shape;5239;p131"/>
          <p:cNvSpPr/>
          <p:nvPr/>
        </p:nvSpPr>
        <p:spPr>
          <a:xfrm>
            <a:off x="3848275" y="1870175"/>
            <a:ext cx="8400" cy="81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0" name="Google Shape;5240;p131"/>
          <p:cNvSpPr/>
          <p:nvPr/>
        </p:nvSpPr>
        <p:spPr>
          <a:xfrm>
            <a:off x="3531325" y="2186350"/>
            <a:ext cx="8400" cy="81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1" name="Google Shape;5241;p131"/>
          <p:cNvSpPr/>
          <p:nvPr/>
        </p:nvSpPr>
        <p:spPr>
          <a:xfrm>
            <a:off x="3531325" y="2648575"/>
            <a:ext cx="8400" cy="81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2" name="Google Shape;5242;p131"/>
          <p:cNvSpPr/>
          <p:nvPr/>
        </p:nvSpPr>
        <p:spPr>
          <a:xfrm>
            <a:off x="3945700" y="3697877"/>
            <a:ext cx="642303" cy="640443"/>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3" name="Google Shape;5243;p131"/>
          <p:cNvSpPr/>
          <p:nvPr/>
        </p:nvSpPr>
        <p:spPr>
          <a:xfrm>
            <a:off x="3477650" y="3181202"/>
            <a:ext cx="642303" cy="640443"/>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4" name="Google Shape;5244;p131"/>
          <p:cNvSpPr txBox="1"/>
          <p:nvPr/>
        </p:nvSpPr>
        <p:spPr>
          <a:xfrm>
            <a:off x="5765300" y="2648569"/>
            <a:ext cx="2384700" cy="261900"/>
          </a:xfrm>
          <a:prstGeom prst="rect">
            <a:avLst/>
          </a:prstGeom>
          <a:noFill/>
          <a:ln>
            <a:noFill/>
          </a:ln>
        </p:spPr>
        <p:txBody>
          <a:bodyPr anchorCtr="0" anchor="t" bIns="91425" lIns="91425" spcFirstLastPara="1" rIns="91425" wrap="square" tIns="0">
            <a:noAutofit/>
          </a:bodyPr>
          <a:lstStyle/>
          <a:p>
            <a:pPr indent="0" lvl="0" marL="0" rtl="0" algn="l">
              <a:spcBef>
                <a:spcPts val="0"/>
              </a:spcBef>
              <a:spcAft>
                <a:spcPts val="0"/>
              </a:spcAft>
              <a:buNone/>
            </a:pPr>
            <a:r>
              <a:rPr lang="en">
                <a:solidFill>
                  <a:schemeClr val="lt2"/>
                </a:solidFill>
                <a:latin typeface="Montserrat"/>
                <a:ea typeface="Montserrat"/>
                <a:cs typeface="Montserrat"/>
                <a:sym typeface="Montserrat"/>
              </a:rPr>
              <a:t>Talleres de formación</a:t>
            </a:r>
            <a:endParaRPr>
              <a:solidFill>
                <a:schemeClr val="lt2"/>
              </a:solidFill>
              <a:latin typeface="Montserrat"/>
              <a:ea typeface="Montserrat"/>
              <a:cs typeface="Montserrat"/>
              <a:sym typeface="Montserrat"/>
            </a:endParaRPr>
          </a:p>
        </p:txBody>
      </p:sp>
      <p:sp>
        <p:nvSpPr>
          <p:cNvPr id="5245" name="Google Shape;5245;p131"/>
          <p:cNvSpPr txBox="1"/>
          <p:nvPr/>
        </p:nvSpPr>
        <p:spPr>
          <a:xfrm>
            <a:off x="5689100" y="3310513"/>
            <a:ext cx="2384700" cy="261900"/>
          </a:xfrm>
          <a:prstGeom prst="rect">
            <a:avLst/>
          </a:prstGeom>
          <a:noFill/>
          <a:ln>
            <a:noFill/>
          </a:ln>
        </p:spPr>
        <p:txBody>
          <a:bodyPr anchorCtr="0" anchor="t" bIns="91425" lIns="91425" spcFirstLastPara="1" rIns="91425" wrap="square" tIns="0">
            <a:noAutofit/>
          </a:bodyPr>
          <a:lstStyle/>
          <a:p>
            <a:pPr indent="0" lvl="0" marL="0" rtl="0" algn="l">
              <a:spcBef>
                <a:spcPts val="0"/>
              </a:spcBef>
              <a:spcAft>
                <a:spcPts val="0"/>
              </a:spcAft>
              <a:buNone/>
            </a:pPr>
            <a:r>
              <a:rPr lang="en">
                <a:solidFill>
                  <a:schemeClr val="lt2"/>
                </a:solidFill>
                <a:latin typeface="Montserrat"/>
                <a:ea typeface="Montserrat"/>
                <a:cs typeface="Montserrat"/>
                <a:sym typeface="Montserrat"/>
              </a:rPr>
              <a:t>Mentoría SOU-esTUtor</a:t>
            </a:r>
            <a:endParaRPr>
              <a:solidFill>
                <a:schemeClr val="lt2"/>
              </a:solidFill>
              <a:latin typeface="Montserrat"/>
              <a:ea typeface="Montserrat"/>
              <a:cs typeface="Montserrat"/>
              <a:sym typeface="Montserrat"/>
            </a:endParaRPr>
          </a:p>
        </p:txBody>
      </p:sp>
      <p:sp>
        <p:nvSpPr>
          <p:cNvPr id="5246" name="Google Shape;5246;p131"/>
          <p:cNvSpPr txBox="1"/>
          <p:nvPr/>
        </p:nvSpPr>
        <p:spPr>
          <a:xfrm>
            <a:off x="322100" y="3365675"/>
            <a:ext cx="3038700" cy="315300"/>
          </a:xfrm>
          <a:prstGeom prst="rect">
            <a:avLst/>
          </a:prstGeom>
          <a:noFill/>
          <a:ln>
            <a:noFill/>
          </a:ln>
        </p:spPr>
        <p:txBody>
          <a:bodyPr anchorCtr="0" anchor="t" bIns="91425" lIns="91425" spcFirstLastPara="1" rIns="91425" wrap="square" tIns="0">
            <a:noAutofit/>
          </a:bodyPr>
          <a:lstStyle/>
          <a:p>
            <a:pPr indent="0" lvl="0" marL="0" rtl="0" algn="r">
              <a:spcBef>
                <a:spcPts val="0"/>
              </a:spcBef>
              <a:spcAft>
                <a:spcPts val="0"/>
              </a:spcAft>
              <a:buNone/>
            </a:pPr>
            <a:r>
              <a:rPr lang="en">
                <a:solidFill>
                  <a:schemeClr val="lt2"/>
                </a:solidFill>
                <a:latin typeface="Montserrat"/>
                <a:ea typeface="Montserrat"/>
                <a:cs typeface="Montserrat"/>
                <a:sym typeface="Montserrat"/>
              </a:rPr>
              <a:t>Bolsa de voluntariado y empleo</a:t>
            </a:r>
            <a:endParaRPr>
              <a:solidFill>
                <a:schemeClr val="lt2"/>
              </a:solidFill>
              <a:latin typeface="Montserrat"/>
              <a:ea typeface="Montserrat"/>
              <a:cs typeface="Montserrat"/>
              <a:sym typeface="Montserrat"/>
            </a:endParaRPr>
          </a:p>
        </p:txBody>
      </p:sp>
      <p:sp>
        <p:nvSpPr>
          <p:cNvPr id="5247" name="Google Shape;5247;p131"/>
          <p:cNvSpPr txBox="1"/>
          <p:nvPr/>
        </p:nvSpPr>
        <p:spPr>
          <a:xfrm>
            <a:off x="5231450" y="3972475"/>
            <a:ext cx="3168300" cy="261900"/>
          </a:xfrm>
          <a:prstGeom prst="rect">
            <a:avLst/>
          </a:prstGeom>
          <a:noFill/>
          <a:ln>
            <a:noFill/>
          </a:ln>
        </p:spPr>
        <p:txBody>
          <a:bodyPr anchorCtr="0" anchor="t" bIns="91425" lIns="91425" spcFirstLastPara="1" rIns="91425" wrap="square" tIns="0">
            <a:noAutofit/>
          </a:bodyPr>
          <a:lstStyle/>
          <a:p>
            <a:pPr indent="0" lvl="0" marL="0" rtl="0" algn="l">
              <a:spcBef>
                <a:spcPts val="0"/>
              </a:spcBef>
              <a:spcAft>
                <a:spcPts val="0"/>
              </a:spcAft>
              <a:buNone/>
            </a:pPr>
            <a:r>
              <a:rPr lang="en">
                <a:solidFill>
                  <a:schemeClr val="lt2"/>
                </a:solidFill>
                <a:latin typeface="Montserrat"/>
                <a:ea typeface="Montserrat"/>
                <a:cs typeface="Montserrat"/>
                <a:sym typeface="Montserrat"/>
              </a:rPr>
              <a:t>Boletín informativo semanal</a:t>
            </a:r>
            <a:endParaRPr>
              <a:solidFill>
                <a:schemeClr val="lt2"/>
              </a:solidFill>
              <a:latin typeface="Montserrat"/>
              <a:ea typeface="Montserrat"/>
              <a:cs typeface="Montserrat"/>
              <a:sym typeface="Montserrat"/>
            </a:endParaRPr>
          </a:p>
        </p:txBody>
      </p:sp>
      <p:sp>
        <p:nvSpPr>
          <p:cNvPr id="5248" name="Google Shape;5248;p131"/>
          <p:cNvSpPr txBox="1"/>
          <p:nvPr/>
        </p:nvSpPr>
        <p:spPr>
          <a:xfrm>
            <a:off x="3033900" y="83625"/>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Montserrat"/>
                <a:ea typeface="Montserrat"/>
                <a:cs typeface="Montserrat"/>
                <a:sym typeface="Montserrat"/>
                <a:hlinkClick r:id="rId4"/>
              </a:rPr>
              <a:t>https://educacion.ucm.es/sou</a:t>
            </a:r>
            <a:endParaRPr>
              <a:solidFill>
                <a:schemeClr val="lt2"/>
              </a:solidFill>
              <a:latin typeface="Montserrat"/>
              <a:ea typeface="Montserrat"/>
              <a:cs typeface="Montserrat"/>
              <a:sym typeface="Montserrat"/>
            </a:endParaRPr>
          </a:p>
          <a:p>
            <a:pPr indent="0" lvl="0" marL="0" rtl="0" algn="l">
              <a:spcBef>
                <a:spcPts val="0"/>
              </a:spcBef>
              <a:spcAft>
                <a:spcPts val="0"/>
              </a:spcAft>
              <a:buNone/>
            </a:pPr>
            <a:r>
              <a:t/>
            </a:r>
            <a:endParaRPr>
              <a:solidFill>
                <a:schemeClr val="lt2"/>
              </a:solidFill>
              <a:latin typeface="Montserrat"/>
              <a:ea typeface="Montserrat"/>
              <a:cs typeface="Montserrat"/>
              <a:sym typeface="Montserrat"/>
            </a:endParaRPr>
          </a:p>
        </p:txBody>
      </p:sp>
      <p:sp>
        <p:nvSpPr>
          <p:cNvPr id="5249" name="Google Shape;5249;p131"/>
          <p:cNvSpPr/>
          <p:nvPr/>
        </p:nvSpPr>
        <p:spPr>
          <a:xfrm>
            <a:off x="5033850" y="1714998"/>
            <a:ext cx="642303" cy="640443"/>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0" name="Google Shape;5250;p131"/>
          <p:cNvSpPr/>
          <p:nvPr/>
        </p:nvSpPr>
        <p:spPr>
          <a:xfrm>
            <a:off x="4544300" y="1229735"/>
            <a:ext cx="642303" cy="640443"/>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51" name="Google Shape;5251;p131"/>
          <p:cNvPicPr preferRelativeResize="0"/>
          <p:nvPr/>
        </p:nvPicPr>
        <p:blipFill>
          <a:blip r:embed="rId5">
            <a:alphaModFix/>
          </a:blip>
          <a:stretch>
            <a:fillRect/>
          </a:stretch>
        </p:blipFill>
        <p:spPr>
          <a:xfrm>
            <a:off x="0" y="0"/>
            <a:ext cx="918775" cy="602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1" name="Shape 4801"/>
        <p:cNvGrpSpPr/>
        <p:nvPr/>
      </p:nvGrpSpPr>
      <p:grpSpPr>
        <a:xfrm>
          <a:off x="0" y="0"/>
          <a:ext cx="0" cy="0"/>
          <a:chOff x="0" y="0"/>
          <a:chExt cx="0" cy="0"/>
        </a:xfrm>
      </p:grpSpPr>
      <p:grpSp>
        <p:nvGrpSpPr>
          <p:cNvPr id="4802" name="Google Shape;4802;p114"/>
          <p:cNvGrpSpPr/>
          <p:nvPr/>
        </p:nvGrpSpPr>
        <p:grpSpPr>
          <a:xfrm rot="10800000">
            <a:off x="7156476" y="-412239"/>
            <a:ext cx="2852478" cy="6060589"/>
            <a:chOff x="-549504" y="-274764"/>
            <a:chExt cx="2852478" cy="6060589"/>
          </a:xfrm>
        </p:grpSpPr>
        <p:sp>
          <p:nvSpPr>
            <p:cNvPr id="4803" name="Google Shape;4803;p114"/>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4804" name="Google Shape;4804;p114"/>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4805" name="Google Shape;4805;p114"/>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4806" name="Google Shape;4806;p114"/>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4807" name="Google Shape;4807;p114"/>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4808" name="Google Shape;4808;p114"/>
          <p:cNvSpPr txBox="1"/>
          <p:nvPr>
            <p:ph idx="3" type="subTitle"/>
          </p:nvPr>
        </p:nvSpPr>
        <p:spPr>
          <a:xfrm>
            <a:off x="3635475" y="28649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Proyectos Innova-Docencia</a:t>
            </a:r>
            <a:endParaRPr/>
          </a:p>
          <a:p>
            <a:pPr indent="0" lvl="0" marL="0" rtl="0" algn="l">
              <a:spcBef>
                <a:spcPts val="0"/>
              </a:spcBef>
              <a:spcAft>
                <a:spcPts val="0"/>
              </a:spcAft>
              <a:buNone/>
            </a:pPr>
            <a:r>
              <a:rPr lang="en"/>
              <a:t>     Proyectos del Observatorio del Estudiante</a:t>
            </a:r>
            <a:endParaRPr/>
          </a:p>
          <a:p>
            <a:pPr indent="0" lvl="0" marL="0" rtl="0" algn="l">
              <a:spcBef>
                <a:spcPts val="0"/>
              </a:spcBef>
              <a:spcAft>
                <a:spcPts val="0"/>
              </a:spcAft>
              <a:buNone/>
            </a:pPr>
            <a:r>
              <a:rPr lang="en"/>
              <a:t>     Proyectos I+D+i</a:t>
            </a:r>
            <a:endParaRPr/>
          </a:p>
          <a:p>
            <a:pPr indent="0" lvl="0" marL="0" rtl="0" algn="l">
              <a:spcBef>
                <a:spcPts val="0"/>
              </a:spcBef>
              <a:spcAft>
                <a:spcPts val="0"/>
              </a:spcAft>
              <a:buNone/>
            </a:pPr>
            <a:r>
              <a:rPr lang="en"/>
              <a:t>     Becas</a:t>
            </a:r>
            <a:endParaRPr/>
          </a:p>
          <a:p>
            <a:pPr indent="0" lvl="0" marL="0" rtl="0" algn="l">
              <a:spcBef>
                <a:spcPts val="0"/>
              </a:spcBef>
              <a:spcAft>
                <a:spcPts val="0"/>
              </a:spcAft>
              <a:buNone/>
            </a:pPr>
            <a:r>
              <a:rPr lang="en"/>
              <a:t>     </a:t>
            </a:r>
            <a:endParaRPr/>
          </a:p>
        </p:txBody>
      </p:sp>
      <p:sp>
        <p:nvSpPr>
          <p:cNvPr id="4809" name="Google Shape;4809;p114"/>
          <p:cNvSpPr txBox="1"/>
          <p:nvPr>
            <p:ph idx="18" type="title"/>
          </p:nvPr>
        </p:nvSpPr>
        <p:spPr>
          <a:xfrm>
            <a:off x="2836475" y="25298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4810" name="Google Shape;4810;p114"/>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4811" name="Google Shape;4811;p114"/>
          <p:cNvSpPr txBox="1"/>
          <p:nvPr>
            <p:ph idx="8" type="subTitle"/>
          </p:nvPr>
        </p:nvSpPr>
        <p:spPr>
          <a:xfrm>
            <a:off x="3635375" y="25987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en Educación</a:t>
            </a:r>
            <a:endParaRPr/>
          </a:p>
        </p:txBody>
      </p:sp>
      <p:sp>
        <p:nvSpPr>
          <p:cNvPr id="4812" name="Google Shape;4812;p114"/>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4813" name="Google Shape;4813;p114"/>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4814" name="Google Shape;4814;p114"/>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15" name="Google Shape;4815;p114"/>
          <p:cNvGrpSpPr/>
          <p:nvPr/>
        </p:nvGrpSpPr>
        <p:grpSpPr>
          <a:xfrm>
            <a:off x="-940579" y="2333269"/>
            <a:ext cx="3776943" cy="4245928"/>
            <a:chOff x="-940579" y="2333269"/>
            <a:chExt cx="3776943" cy="4245928"/>
          </a:xfrm>
        </p:grpSpPr>
        <p:grpSp>
          <p:nvGrpSpPr>
            <p:cNvPr id="4816" name="Google Shape;4816;p114"/>
            <p:cNvGrpSpPr/>
            <p:nvPr/>
          </p:nvGrpSpPr>
          <p:grpSpPr>
            <a:xfrm>
              <a:off x="-576347" y="2946390"/>
              <a:ext cx="2986982" cy="2155388"/>
              <a:chOff x="-2753125" y="1854331"/>
              <a:chExt cx="1873421" cy="1351849"/>
            </a:xfrm>
          </p:grpSpPr>
          <p:sp>
            <p:nvSpPr>
              <p:cNvPr id="4817" name="Google Shape;4817;p114"/>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8" name="Google Shape;4818;p114"/>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19" name="Google Shape;4819;p114"/>
            <p:cNvGrpSpPr/>
            <p:nvPr/>
          </p:nvGrpSpPr>
          <p:grpSpPr>
            <a:xfrm>
              <a:off x="-380100" y="3035133"/>
              <a:ext cx="2186625" cy="1484089"/>
              <a:chOff x="-2720884" y="1758800"/>
              <a:chExt cx="1879997" cy="1117873"/>
            </a:xfrm>
          </p:grpSpPr>
          <p:sp>
            <p:nvSpPr>
              <p:cNvPr id="4820" name="Google Shape;4820;p114"/>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1" name="Google Shape;4821;p114"/>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2" name="Google Shape;4822;p114"/>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3" name="Google Shape;4823;p114"/>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4" name="Google Shape;4824;p114"/>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5" name="Google Shape;4825;p114"/>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6" name="Google Shape;4826;p114"/>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7" name="Google Shape;4827;p114"/>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8" name="Google Shape;4828;p114"/>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9" name="Google Shape;4829;p114"/>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30" name="Google Shape;4830;p114"/>
            <p:cNvGrpSpPr/>
            <p:nvPr/>
          </p:nvGrpSpPr>
          <p:grpSpPr>
            <a:xfrm>
              <a:off x="-870552" y="3903709"/>
              <a:ext cx="1754167" cy="1719834"/>
              <a:chOff x="6055850" y="1121075"/>
              <a:chExt cx="1140625" cy="1118300"/>
            </a:xfrm>
          </p:grpSpPr>
          <p:sp>
            <p:nvSpPr>
              <p:cNvPr id="4831" name="Google Shape;4831;p114"/>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2" name="Google Shape;4832;p114"/>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33" name="Google Shape;4833;p114"/>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34" name="Google Shape;4834;p114"/>
          <p:cNvSpPr txBox="1"/>
          <p:nvPr/>
        </p:nvSpPr>
        <p:spPr>
          <a:xfrm>
            <a:off x="3406900" y="1394750"/>
            <a:ext cx="5784900" cy="1046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Unidad de Apoyo a la Diversidad e Inclusión</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Oficina de Prácticas y Empleo 	</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Servicio de Orientación Universitario</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Presencia de la Orientación en el ámbito académico</a:t>
            </a:r>
            <a:endParaRPr>
              <a:solidFill>
                <a:schemeClr val="lt2"/>
              </a:solidFill>
              <a:latin typeface="Montserrat"/>
              <a:ea typeface="Montserrat"/>
              <a:cs typeface="Montserrat"/>
              <a:sym typeface="Montserrat"/>
            </a:endParaRPr>
          </a:p>
        </p:txBody>
      </p:sp>
      <p:sp>
        <p:nvSpPr>
          <p:cNvPr id="4835" name="Google Shape;4835;p114"/>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Emergente en Educación</a:t>
            </a:r>
            <a:endParaRPr/>
          </a:p>
        </p:txBody>
      </p:sp>
      <p:sp>
        <p:nvSpPr>
          <p:cNvPr id="4836" name="Google Shape;4836;p114"/>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4837" name="Google Shape;4837;p114"/>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Proyectos de posgrado</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Nuestros proyectos personales</a:t>
            </a:r>
            <a:endParaRPr>
              <a:solidFill>
                <a:schemeClr val="lt2"/>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5" name="Shape 5255"/>
        <p:cNvGrpSpPr/>
        <p:nvPr/>
      </p:nvGrpSpPr>
      <p:grpSpPr>
        <a:xfrm>
          <a:off x="0" y="0"/>
          <a:ext cx="0" cy="0"/>
          <a:chOff x="0" y="0"/>
          <a:chExt cx="0" cy="0"/>
        </a:xfrm>
      </p:grpSpPr>
      <p:sp>
        <p:nvSpPr>
          <p:cNvPr id="5256" name="Google Shape;5256;p132"/>
          <p:cNvSpPr txBox="1"/>
          <p:nvPr>
            <p:ph idx="15" type="title"/>
          </p:nvPr>
        </p:nvSpPr>
        <p:spPr>
          <a:xfrm>
            <a:off x="713250" y="1104025"/>
            <a:ext cx="77175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300"/>
              <a:t>T</a:t>
            </a:r>
            <a:r>
              <a:rPr lang="en" sz="1300"/>
              <a:t>alleres de orientación vocacional desarrollados en AULA: Salón Internacional del Estudiante</a:t>
            </a:r>
            <a:endParaRPr sz="1300"/>
          </a:p>
          <a:p>
            <a:pPr indent="0" lvl="0" marL="0" rtl="0" algn="ctr">
              <a:spcBef>
                <a:spcPts val="0"/>
              </a:spcBef>
              <a:spcAft>
                <a:spcPts val="0"/>
              </a:spcAft>
              <a:buNone/>
            </a:pPr>
            <a:r>
              <a:rPr lang="en" sz="1300"/>
              <a:t>y Oferta Educativa En dichos Talleres, llevados a</a:t>
            </a:r>
            <a:endParaRPr sz="1300"/>
          </a:p>
          <a:p>
            <a:pPr indent="0" lvl="0" marL="0" rtl="0" algn="ctr">
              <a:spcBef>
                <a:spcPts val="0"/>
              </a:spcBef>
              <a:spcAft>
                <a:spcPts val="0"/>
              </a:spcAft>
              <a:buNone/>
            </a:pPr>
            <a:r>
              <a:rPr lang="en" sz="1300"/>
              <a:t>cabo por el Servicio de orientación Universitaria de la Facultad. Se han realizado actividades de</a:t>
            </a:r>
            <a:endParaRPr sz="1300"/>
          </a:p>
          <a:p>
            <a:pPr indent="0" lvl="0" marL="0" rtl="0" algn="ctr">
              <a:spcBef>
                <a:spcPts val="0"/>
              </a:spcBef>
              <a:spcAft>
                <a:spcPts val="0"/>
              </a:spcAft>
              <a:buNone/>
            </a:pPr>
            <a:r>
              <a:rPr lang="en" sz="1300"/>
              <a:t>toma de decisiones académicas y profesionales con estudiantes de centros escolares de</a:t>
            </a:r>
            <a:endParaRPr sz="1300"/>
          </a:p>
          <a:p>
            <a:pPr indent="0" lvl="0" marL="0" rtl="0" algn="ctr">
              <a:spcBef>
                <a:spcPts val="0"/>
              </a:spcBef>
              <a:spcAft>
                <a:spcPts val="0"/>
              </a:spcAft>
              <a:buNone/>
            </a:pPr>
            <a:r>
              <a:rPr lang="en" sz="1300"/>
              <a:t>Educación Secundaria Obligatoria y Bachillerato.</a:t>
            </a:r>
            <a:endParaRPr sz="1300"/>
          </a:p>
          <a:p>
            <a:pPr indent="0" lvl="0" marL="0" rtl="0" algn="ctr">
              <a:spcBef>
                <a:spcPts val="0"/>
              </a:spcBef>
              <a:spcAft>
                <a:spcPts val="0"/>
              </a:spcAft>
              <a:buNone/>
            </a:pPr>
            <a:r>
              <a:t/>
            </a:r>
            <a:endParaRPr sz="3100"/>
          </a:p>
        </p:txBody>
      </p:sp>
      <p:pic>
        <p:nvPicPr>
          <p:cNvPr id="5257" name="Google Shape;5257;p132"/>
          <p:cNvPicPr preferRelativeResize="0"/>
          <p:nvPr/>
        </p:nvPicPr>
        <p:blipFill rotWithShape="1">
          <a:blip r:embed="rId3">
            <a:alphaModFix/>
          </a:blip>
          <a:srcRect b="0" l="0" r="8675" t="0"/>
          <a:stretch/>
        </p:blipFill>
        <p:spPr>
          <a:xfrm>
            <a:off x="685325" y="1631025"/>
            <a:ext cx="1735824" cy="2534348"/>
          </a:xfrm>
          <a:prstGeom prst="rect">
            <a:avLst/>
          </a:prstGeom>
          <a:noFill/>
          <a:ln>
            <a:noFill/>
          </a:ln>
        </p:spPr>
      </p:pic>
      <p:sp>
        <p:nvSpPr>
          <p:cNvPr id="5258" name="Google Shape;5258;p132"/>
          <p:cNvSpPr txBox="1"/>
          <p:nvPr/>
        </p:nvSpPr>
        <p:spPr>
          <a:xfrm>
            <a:off x="645725" y="4165375"/>
            <a:ext cx="7731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Montserrat"/>
                <a:ea typeface="Montserrat"/>
                <a:cs typeface="Montserrat"/>
                <a:sym typeface="Montserrat"/>
              </a:rPr>
              <a:t>Vocación en el fogón,     </a:t>
            </a:r>
            <a:r>
              <a:rPr i="1" lang="en" sz="1200">
                <a:latin typeface="Montserrat"/>
                <a:ea typeface="Montserrat"/>
                <a:cs typeface="Montserrat"/>
                <a:sym typeface="Montserrat"/>
              </a:rPr>
              <a:t>¡Aquí comienza vuestra historia!,         La isla de las vocaciones </a:t>
            </a:r>
            <a:endParaRPr i="1" sz="1200">
              <a:latin typeface="Montserrat"/>
              <a:ea typeface="Montserrat"/>
              <a:cs typeface="Montserrat"/>
              <a:sym typeface="Montserrat"/>
            </a:endParaRPr>
          </a:p>
        </p:txBody>
      </p:sp>
      <p:pic>
        <p:nvPicPr>
          <p:cNvPr id="5259" name="Google Shape;5259;p132"/>
          <p:cNvPicPr preferRelativeResize="0"/>
          <p:nvPr/>
        </p:nvPicPr>
        <p:blipFill rotWithShape="1">
          <a:blip r:embed="rId4">
            <a:alphaModFix/>
          </a:blip>
          <a:srcRect b="0" l="25650" r="0" t="0"/>
          <a:stretch/>
        </p:blipFill>
        <p:spPr>
          <a:xfrm>
            <a:off x="2450076" y="1631025"/>
            <a:ext cx="2888825" cy="2534350"/>
          </a:xfrm>
          <a:prstGeom prst="rect">
            <a:avLst/>
          </a:prstGeom>
          <a:noFill/>
          <a:ln>
            <a:noFill/>
          </a:ln>
        </p:spPr>
      </p:pic>
      <p:pic>
        <p:nvPicPr>
          <p:cNvPr id="5260" name="Google Shape;5260;p132"/>
          <p:cNvPicPr preferRelativeResize="0"/>
          <p:nvPr/>
        </p:nvPicPr>
        <p:blipFill rotWithShape="1">
          <a:blip r:embed="rId5">
            <a:alphaModFix/>
          </a:blip>
          <a:srcRect b="31283" l="1727" r="673" t="31166"/>
          <a:stretch/>
        </p:blipFill>
        <p:spPr>
          <a:xfrm>
            <a:off x="5367825" y="1631025"/>
            <a:ext cx="3293536" cy="2534352"/>
          </a:xfrm>
          <a:prstGeom prst="rect">
            <a:avLst/>
          </a:prstGeom>
          <a:noFill/>
          <a:ln>
            <a:noFill/>
          </a:ln>
        </p:spPr>
      </p:pic>
      <p:pic>
        <p:nvPicPr>
          <p:cNvPr id="5261" name="Google Shape;5261;p132"/>
          <p:cNvPicPr preferRelativeResize="0"/>
          <p:nvPr/>
        </p:nvPicPr>
        <p:blipFill>
          <a:blip r:embed="rId6">
            <a:alphaModFix/>
          </a:blip>
          <a:stretch>
            <a:fillRect/>
          </a:stretch>
        </p:blipFill>
        <p:spPr>
          <a:xfrm>
            <a:off x="0" y="0"/>
            <a:ext cx="918775" cy="602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5" name="Shape 5265"/>
        <p:cNvGrpSpPr/>
        <p:nvPr/>
      </p:nvGrpSpPr>
      <p:grpSpPr>
        <a:xfrm>
          <a:off x="0" y="0"/>
          <a:ext cx="0" cy="0"/>
          <a:chOff x="0" y="0"/>
          <a:chExt cx="0" cy="0"/>
        </a:xfrm>
      </p:grpSpPr>
      <p:grpSp>
        <p:nvGrpSpPr>
          <p:cNvPr id="5266" name="Google Shape;5266;p133"/>
          <p:cNvGrpSpPr/>
          <p:nvPr/>
        </p:nvGrpSpPr>
        <p:grpSpPr>
          <a:xfrm rot="10800000">
            <a:off x="7156476" y="-412239"/>
            <a:ext cx="2852478" cy="6060589"/>
            <a:chOff x="-549504" y="-274764"/>
            <a:chExt cx="2852478" cy="6060589"/>
          </a:xfrm>
        </p:grpSpPr>
        <p:sp>
          <p:nvSpPr>
            <p:cNvPr id="5267" name="Google Shape;5267;p133"/>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268" name="Google Shape;5268;p133"/>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269" name="Google Shape;5269;p133"/>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5270" name="Google Shape;5270;p133"/>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5271" name="Google Shape;5271;p133"/>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5272" name="Google Shape;5272;p133"/>
          <p:cNvSpPr txBox="1"/>
          <p:nvPr>
            <p:ph idx="3" type="subTitle"/>
          </p:nvPr>
        </p:nvSpPr>
        <p:spPr>
          <a:xfrm>
            <a:off x="3635475" y="28649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Proyectos Innova-Docencia</a:t>
            </a:r>
            <a:endParaRPr/>
          </a:p>
          <a:p>
            <a:pPr indent="0" lvl="0" marL="0" rtl="0" algn="l">
              <a:spcBef>
                <a:spcPts val="0"/>
              </a:spcBef>
              <a:spcAft>
                <a:spcPts val="0"/>
              </a:spcAft>
              <a:buNone/>
            </a:pPr>
            <a:r>
              <a:rPr lang="en"/>
              <a:t>     Proyectos del Observatorio del Estudiante</a:t>
            </a:r>
            <a:endParaRPr/>
          </a:p>
          <a:p>
            <a:pPr indent="0" lvl="0" marL="0" rtl="0" algn="l">
              <a:spcBef>
                <a:spcPts val="0"/>
              </a:spcBef>
              <a:spcAft>
                <a:spcPts val="0"/>
              </a:spcAft>
              <a:buNone/>
            </a:pPr>
            <a:r>
              <a:rPr lang="en"/>
              <a:t>     Proyectos I+D+i</a:t>
            </a:r>
            <a:endParaRPr/>
          </a:p>
          <a:p>
            <a:pPr indent="0" lvl="0" marL="0" rtl="0" algn="l">
              <a:spcBef>
                <a:spcPts val="0"/>
              </a:spcBef>
              <a:spcAft>
                <a:spcPts val="0"/>
              </a:spcAft>
              <a:buNone/>
            </a:pPr>
            <a:r>
              <a:rPr lang="en"/>
              <a:t>     Becas</a:t>
            </a:r>
            <a:endParaRPr/>
          </a:p>
          <a:p>
            <a:pPr indent="0" lvl="0" marL="0" rtl="0" algn="l">
              <a:spcBef>
                <a:spcPts val="0"/>
              </a:spcBef>
              <a:spcAft>
                <a:spcPts val="0"/>
              </a:spcAft>
              <a:buNone/>
            </a:pPr>
            <a:r>
              <a:rPr lang="en"/>
              <a:t>     </a:t>
            </a:r>
            <a:endParaRPr/>
          </a:p>
        </p:txBody>
      </p:sp>
      <p:sp>
        <p:nvSpPr>
          <p:cNvPr id="5273" name="Google Shape;5273;p133"/>
          <p:cNvSpPr txBox="1"/>
          <p:nvPr>
            <p:ph idx="18" type="title"/>
          </p:nvPr>
        </p:nvSpPr>
        <p:spPr>
          <a:xfrm>
            <a:off x="2836475" y="25298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5274" name="Google Shape;5274;p133"/>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5275" name="Google Shape;5275;p133"/>
          <p:cNvSpPr txBox="1"/>
          <p:nvPr>
            <p:ph idx="8" type="subTitle"/>
          </p:nvPr>
        </p:nvSpPr>
        <p:spPr>
          <a:xfrm>
            <a:off x="3635375" y="25987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en Educación</a:t>
            </a:r>
            <a:endParaRPr/>
          </a:p>
        </p:txBody>
      </p:sp>
      <p:sp>
        <p:nvSpPr>
          <p:cNvPr id="5276" name="Google Shape;5276;p133"/>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5277" name="Google Shape;5277;p133"/>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5278" name="Google Shape;5278;p133"/>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79" name="Google Shape;5279;p133"/>
          <p:cNvGrpSpPr/>
          <p:nvPr/>
        </p:nvGrpSpPr>
        <p:grpSpPr>
          <a:xfrm>
            <a:off x="-940579" y="2333269"/>
            <a:ext cx="3776943" cy="4245928"/>
            <a:chOff x="-940579" y="2333269"/>
            <a:chExt cx="3776943" cy="4245928"/>
          </a:xfrm>
        </p:grpSpPr>
        <p:grpSp>
          <p:nvGrpSpPr>
            <p:cNvPr id="5280" name="Google Shape;5280;p133"/>
            <p:cNvGrpSpPr/>
            <p:nvPr/>
          </p:nvGrpSpPr>
          <p:grpSpPr>
            <a:xfrm>
              <a:off x="-576347" y="2946390"/>
              <a:ext cx="2986982" cy="2155388"/>
              <a:chOff x="-2753125" y="1854331"/>
              <a:chExt cx="1873421" cy="1351849"/>
            </a:xfrm>
          </p:grpSpPr>
          <p:sp>
            <p:nvSpPr>
              <p:cNvPr id="5281" name="Google Shape;5281;p133"/>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2" name="Google Shape;5282;p133"/>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83" name="Google Shape;5283;p133"/>
            <p:cNvGrpSpPr/>
            <p:nvPr/>
          </p:nvGrpSpPr>
          <p:grpSpPr>
            <a:xfrm>
              <a:off x="-380100" y="3035133"/>
              <a:ext cx="2186625" cy="1484089"/>
              <a:chOff x="-2720884" y="1758800"/>
              <a:chExt cx="1879997" cy="1117873"/>
            </a:xfrm>
          </p:grpSpPr>
          <p:sp>
            <p:nvSpPr>
              <p:cNvPr id="5284" name="Google Shape;5284;p133"/>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5" name="Google Shape;5285;p133"/>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6" name="Google Shape;5286;p133"/>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7" name="Google Shape;5287;p133"/>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8" name="Google Shape;5288;p133"/>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9" name="Google Shape;5289;p133"/>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0" name="Google Shape;5290;p133"/>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1" name="Google Shape;5291;p133"/>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2" name="Google Shape;5292;p133"/>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3" name="Google Shape;5293;p133"/>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94" name="Google Shape;5294;p133"/>
            <p:cNvGrpSpPr/>
            <p:nvPr/>
          </p:nvGrpSpPr>
          <p:grpSpPr>
            <a:xfrm>
              <a:off x="-870552" y="3903709"/>
              <a:ext cx="1754167" cy="1719834"/>
              <a:chOff x="6055850" y="1121075"/>
              <a:chExt cx="1140625" cy="1118300"/>
            </a:xfrm>
          </p:grpSpPr>
          <p:sp>
            <p:nvSpPr>
              <p:cNvPr id="5295" name="Google Shape;5295;p133"/>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6" name="Google Shape;5296;p133"/>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97" name="Google Shape;5297;p133"/>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98" name="Google Shape;5298;p133"/>
          <p:cNvSpPr txBox="1"/>
          <p:nvPr/>
        </p:nvSpPr>
        <p:spPr>
          <a:xfrm>
            <a:off x="3406900" y="1394750"/>
            <a:ext cx="5784900" cy="1046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Unidad de Apoyo a la Diversidad e Inclusión</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Oficina de Prácticas y Empleo 	</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Servicio de Orientación Universitario</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Presencia de la Orientación en el ámbito académico</a:t>
            </a:r>
            <a:endParaRPr>
              <a:solidFill>
                <a:schemeClr val="lt2"/>
              </a:solidFill>
              <a:latin typeface="Montserrat"/>
              <a:ea typeface="Montserrat"/>
              <a:cs typeface="Montserrat"/>
              <a:sym typeface="Montserrat"/>
            </a:endParaRPr>
          </a:p>
        </p:txBody>
      </p:sp>
      <p:sp>
        <p:nvSpPr>
          <p:cNvPr id="5299" name="Google Shape;5299;p133"/>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Emergente en Educación</a:t>
            </a:r>
            <a:endParaRPr/>
          </a:p>
        </p:txBody>
      </p:sp>
      <p:sp>
        <p:nvSpPr>
          <p:cNvPr id="5300" name="Google Shape;5300;p133"/>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5301" name="Google Shape;5301;p133"/>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Proyectos de posgrado</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Nuestros proyectos personales</a:t>
            </a:r>
            <a:endParaRPr>
              <a:solidFill>
                <a:schemeClr val="lt2"/>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5" name="Shape 5305"/>
        <p:cNvGrpSpPr/>
        <p:nvPr/>
      </p:nvGrpSpPr>
      <p:grpSpPr>
        <a:xfrm>
          <a:off x="0" y="0"/>
          <a:ext cx="0" cy="0"/>
          <a:chOff x="0" y="0"/>
          <a:chExt cx="0" cy="0"/>
        </a:xfrm>
      </p:grpSpPr>
      <p:grpSp>
        <p:nvGrpSpPr>
          <p:cNvPr id="5306" name="Google Shape;5306;p134"/>
          <p:cNvGrpSpPr/>
          <p:nvPr/>
        </p:nvGrpSpPr>
        <p:grpSpPr>
          <a:xfrm rot="10800000">
            <a:off x="7156476" y="-412239"/>
            <a:ext cx="2852478" cy="6060589"/>
            <a:chOff x="-549504" y="-274764"/>
            <a:chExt cx="2852478" cy="6060589"/>
          </a:xfrm>
        </p:grpSpPr>
        <p:sp>
          <p:nvSpPr>
            <p:cNvPr id="5307" name="Google Shape;5307;p134"/>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308" name="Google Shape;5308;p134"/>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309" name="Google Shape;5309;p134"/>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5310" name="Google Shape;5310;p134"/>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5311" name="Google Shape;5311;p134"/>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5312" name="Google Shape;5312;p134"/>
          <p:cNvSpPr txBox="1"/>
          <p:nvPr>
            <p:ph idx="3" type="subTitle"/>
          </p:nvPr>
        </p:nvSpPr>
        <p:spPr>
          <a:xfrm>
            <a:off x="3635475" y="28649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Proyectos Innova-Docencia</a:t>
            </a:r>
            <a:endParaRPr/>
          </a:p>
          <a:p>
            <a:pPr indent="0" lvl="0" marL="0" rtl="0" algn="l">
              <a:spcBef>
                <a:spcPts val="0"/>
              </a:spcBef>
              <a:spcAft>
                <a:spcPts val="0"/>
              </a:spcAft>
              <a:buNone/>
            </a:pPr>
            <a:r>
              <a:rPr lang="en"/>
              <a:t>     Proyectos del Observatorio del Estudiante</a:t>
            </a:r>
            <a:endParaRPr/>
          </a:p>
          <a:p>
            <a:pPr indent="0" lvl="0" marL="0" rtl="0" algn="l">
              <a:spcBef>
                <a:spcPts val="0"/>
              </a:spcBef>
              <a:spcAft>
                <a:spcPts val="0"/>
              </a:spcAft>
              <a:buNone/>
            </a:pPr>
            <a:r>
              <a:rPr lang="en"/>
              <a:t>     Proyectos I+D+i</a:t>
            </a:r>
            <a:endParaRPr/>
          </a:p>
          <a:p>
            <a:pPr indent="0" lvl="0" marL="0" rtl="0" algn="l">
              <a:spcBef>
                <a:spcPts val="0"/>
              </a:spcBef>
              <a:spcAft>
                <a:spcPts val="0"/>
              </a:spcAft>
              <a:buNone/>
            </a:pPr>
            <a:r>
              <a:rPr lang="en"/>
              <a:t>     Becas</a:t>
            </a:r>
            <a:endParaRPr/>
          </a:p>
          <a:p>
            <a:pPr indent="0" lvl="0" marL="0" rtl="0" algn="l">
              <a:spcBef>
                <a:spcPts val="0"/>
              </a:spcBef>
              <a:spcAft>
                <a:spcPts val="0"/>
              </a:spcAft>
              <a:buNone/>
            </a:pPr>
            <a:r>
              <a:rPr lang="en"/>
              <a:t>     </a:t>
            </a:r>
            <a:endParaRPr/>
          </a:p>
        </p:txBody>
      </p:sp>
      <p:sp>
        <p:nvSpPr>
          <p:cNvPr id="5313" name="Google Shape;5313;p134"/>
          <p:cNvSpPr txBox="1"/>
          <p:nvPr>
            <p:ph idx="18" type="title"/>
          </p:nvPr>
        </p:nvSpPr>
        <p:spPr>
          <a:xfrm>
            <a:off x="2836475" y="25298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5314" name="Google Shape;5314;p134"/>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5315" name="Google Shape;5315;p134"/>
          <p:cNvSpPr txBox="1"/>
          <p:nvPr>
            <p:ph idx="8" type="subTitle"/>
          </p:nvPr>
        </p:nvSpPr>
        <p:spPr>
          <a:xfrm>
            <a:off x="3635375" y="25987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en Educación</a:t>
            </a:r>
            <a:endParaRPr/>
          </a:p>
        </p:txBody>
      </p:sp>
      <p:sp>
        <p:nvSpPr>
          <p:cNvPr id="5316" name="Google Shape;5316;p134"/>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5317" name="Google Shape;5317;p134"/>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5318" name="Google Shape;5318;p134"/>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19" name="Google Shape;5319;p134"/>
          <p:cNvGrpSpPr/>
          <p:nvPr/>
        </p:nvGrpSpPr>
        <p:grpSpPr>
          <a:xfrm>
            <a:off x="-940579" y="2333269"/>
            <a:ext cx="3776943" cy="4245928"/>
            <a:chOff x="-940579" y="2333269"/>
            <a:chExt cx="3776943" cy="4245928"/>
          </a:xfrm>
        </p:grpSpPr>
        <p:grpSp>
          <p:nvGrpSpPr>
            <p:cNvPr id="5320" name="Google Shape;5320;p134"/>
            <p:cNvGrpSpPr/>
            <p:nvPr/>
          </p:nvGrpSpPr>
          <p:grpSpPr>
            <a:xfrm>
              <a:off x="-576347" y="2946390"/>
              <a:ext cx="2986982" cy="2155388"/>
              <a:chOff x="-2753125" y="1854331"/>
              <a:chExt cx="1873421" cy="1351849"/>
            </a:xfrm>
          </p:grpSpPr>
          <p:sp>
            <p:nvSpPr>
              <p:cNvPr id="5321" name="Google Shape;5321;p134"/>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2" name="Google Shape;5322;p134"/>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23" name="Google Shape;5323;p134"/>
            <p:cNvGrpSpPr/>
            <p:nvPr/>
          </p:nvGrpSpPr>
          <p:grpSpPr>
            <a:xfrm>
              <a:off x="-380100" y="3035133"/>
              <a:ext cx="2186625" cy="1484089"/>
              <a:chOff x="-2720884" y="1758800"/>
              <a:chExt cx="1879997" cy="1117873"/>
            </a:xfrm>
          </p:grpSpPr>
          <p:sp>
            <p:nvSpPr>
              <p:cNvPr id="5324" name="Google Shape;5324;p134"/>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5" name="Google Shape;5325;p134"/>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6" name="Google Shape;5326;p134"/>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7" name="Google Shape;5327;p134"/>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8" name="Google Shape;5328;p134"/>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9" name="Google Shape;5329;p134"/>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0" name="Google Shape;5330;p134"/>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1" name="Google Shape;5331;p134"/>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2" name="Google Shape;5332;p134"/>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3" name="Google Shape;5333;p134"/>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34" name="Google Shape;5334;p134"/>
            <p:cNvGrpSpPr/>
            <p:nvPr/>
          </p:nvGrpSpPr>
          <p:grpSpPr>
            <a:xfrm>
              <a:off x="-870552" y="3903709"/>
              <a:ext cx="1754167" cy="1719834"/>
              <a:chOff x="6055850" y="1121075"/>
              <a:chExt cx="1140625" cy="1118300"/>
            </a:xfrm>
          </p:grpSpPr>
          <p:sp>
            <p:nvSpPr>
              <p:cNvPr id="5335" name="Google Shape;5335;p134"/>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6" name="Google Shape;5336;p134"/>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37" name="Google Shape;5337;p134"/>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38" name="Google Shape;5338;p134"/>
          <p:cNvSpPr txBox="1"/>
          <p:nvPr/>
        </p:nvSpPr>
        <p:spPr>
          <a:xfrm>
            <a:off x="3406900" y="1394750"/>
            <a:ext cx="5784900" cy="1046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Unidad de Apoyo a la Diversidad e Inclusión</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Oficina de Prácticas y Empleo 	</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Servicio de Orientación Universitario</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b="1" lang="en">
                <a:solidFill>
                  <a:schemeClr val="lt2"/>
                </a:solidFill>
                <a:latin typeface="Montserrat"/>
                <a:ea typeface="Montserrat"/>
                <a:cs typeface="Montserrat"/>
                <a:sym typeface="Montserrat"/>
              </a:rPr>
              <a:t>Presencia de la Orientación en el ámbito académico</a:t>
            </a:r>
            <a:endParaRPr b="1">
              <a:solidFill>
                <a:schemeClr val="lt2"/>
              </a:solidFill>
              <a:latin typeface="Montserrat"/>
              <a:ea typeface="Montserrat"/>
              <a:cs typeface="Montserrat"/>
              <a:sym typeface="Montserrat"/>
            </a:endParaRPr>
          </a:p>
        </p:txBody>
      </p:sp>
      <p:sp>
        <p:nvSpPr>
          <p:cNvPr id="5339" name="Google Shape;5339;p134"/>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Emergente en Educación</a:t>
            </a:r>
            <a:endParaRPr/>
          </a:p>
        </p:txBody>
      </p:sp>
      <p:sp>
        <p:nvSpPr>
          <p:cNvPr id="5340" name="Google Shape;5340;p134"/>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5341" name="Google Shape;5341;p134"/>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Proyectos de posgrado</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Nuestros proyectos personales</a:t>
            </a:r>
            <a:endParaRPr>
              <a:solidFill>
                <a:schemeClr val="lt2"/>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5" name="Shape 5345"/>
        <p:cNvGrpSpPr/>
        <p:nvPr/>
      </p:nvGrpSpPr>
      <p:grpSpPr>
        <a:xfrm>
          <a:off x="0" y="0"/>
          <a:ext cx="0" cy="0"/>
          <a:chOff x="0" y="0"/>
          <a:chExt cx="0" cy="0"/>
        </a:xfrm>
      </p:grpSpPr>
      <p:sp>
        <p:nvSpPr>
          <p:cNvPr id="5346" name="Google Shape;5346;p135"/>
          <p:cNvSpPr txBox="1"/>
          <p:nvPr>
            <p:ph idx="15" type="title"/>
          </p:nvPr>
        </p:nvSpPr>
        <p:spPr>
          <a:xfrm>
            <a:off x="1239950" y="790475"/>
            <a:ext cx="68472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600"/>
              <a:t>Presencia de la Orientación en el ámbito académico de la F. Educación UCM</a:t>
            </a:r>
            <a:endParaRPr sz="2600"/>
          </a:p>
        </p:txBody>
      </p:sp>
      <p:pic>
        <p:nvPicPr>
          <p:cNvPr id="5347" name="Google Shape;5347;p135"/>
          <p:cNvPicPr preferRelativeResize="0"/>
          <p:nvPr/>
        </p:nvPicPr>
        <p:blipFill>
          <a:blip r:embed="rId3">
            <a:alphaModFix/>
          </a:blip>
          <a:stretch>
            <a:fillRect/>
          </a:stretch>
        </p:blipFill>
        <p:spPr>
          <a:xfrm>
            <a:off x="3386188" y="2393650"/>
            <a:ext cx="2286325" cy="2286325"/>
          </a:xfrm>
          <a:prstGeom prst="rect">
            <a:avLst/>
          </a:prstGeom>
          <a:noFill/>
          <a:ln>
            <a:noFill/>
          </a:ln>
        </p:spPr>
      </p:pic>
      <p:sp>
        <p:nvSpPr>
          <p:cNvPr id="5348" name="Google Shape;5348;p135"/>
          <p:cNvSpPr txBox="1"/>
          <p:nvPr/>
        </p:nvSpPr>
        <p:spPr>
          <a:xfrm>
            <a:off x="3157200" y="4571175"/>
            <a:ext cx="2821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u="sng">
                <a:solidFill>
                  <a:schemeClr val="hlink"/>
                </a:solidFill>
                <a:highlight>
                  <a:srgbClr val="FFFFFF"/>
                </a:highlight>
                <a:hlinkClick r:id="rId4"/>
              </a:rPr>
              <a:t>https://www.menti.com/alf9g9p58cy9</a:t>
            </a:r>
            <a:endParaRPr sz="1200">
              <a:highlight>
                <a:srgbClr val="FFFFFF"/>
              </a:highlight>
            </a:endParaRPr>
          </a:p>
          <a:p>
            <a:pPr indent="0" lvl="0" marL="0" rtl="0" algn="ctr">
              <a:spcBef>
                <a:spcPts val="0"/>
              </a:spcBef>
              <a:spcAft>
                <a:spcPts val="0"/>
              </a:spcAft>
              <a:buNone/>
            </a:pPr>
            <a:r>
              <a:rPr lang="en" sz="1200">
                <a:highlight>
                  <a:srgbClr val="FFFFFF"/>
                </a:highlight>
              </a:rPr>
              <a:t>voting code 2805 2130</a:t>
            </a:r>
            <a:endParaRPr>
              <a:latin typeface="Montserrat"/>
              <a:ea typeface="Montserrat"/>
              <a:cs typeface="Montserrat"/>
              <a:sym typeface="Montserrat"/>
            </a:endParaRPr>
          </a:p>
        </p:txBody>
      </p:sp>
      <p:sp>
        <p:nvSpPr>
          <p:cNvPr id="5349" name="Google Shape;5349;p135"/>
          <p:cNvSpPr txBox="1"/>
          <p:nvPr>
            <p:ph idx="15" type="title"/>
          </p:nvPr>
        </p:nvSpPr>
        <p:spPr>
          <a:xfrm>
            <a:off x="872550" y="1735150"/>
            <a:ext cx="7398900" cy="429900"/>
          </a:xfrm>
          <a:prstGeom prst="rect">
            <a:avLst/>
          </a:prstGeom>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lang="en" sz="1400">
                <a:solidFill>
                  <a:srgbClr val="325D79"/>
                </a:solidFill>
              </a:rPr>
              <a:t>¿Qué formación sobre orientación crees que debería tener principalmente una maestra?</a:t>
            </a:r>
            <a:endParaRPr sz="1400">
              <a:solidFill>
                <a:srgbClr val="325D79"/>
              </a:solidFill>
            </a:endParaRPr>
          </a:p>
          <a:p>
            <a:pPr indent="0" lvl="0" marL="0" rtl="0" algn="ctr">
              <a:lnSpc>
                <a:spcPct val="150000"/>
              </a:lnSpc>
              <a:spcBef>
                <a:spcPts val="0"/>
              </a:spcBef>
              <a:spcAft>
                <a:spcPts val="0"/>
              </a:spcAft>
              <a:buNone/>
            </a:pPr>
            <a:r>
              <a:rPr lang="en" sz="1400">
                <a:solidFill>
                  <a:srgbClr val="325D79"/>
                </a:solidFill>
              </a:rPr>
              <a:t>¿Y una orientadora?</a:t>
            </a:r>
            <a:endParaRPr sz="1400">
              <a:solidFill>
                <a:srgbClr val="325D79"/>
              </a:solidFill>
            </a:endParaRPr>
          </a:p>
          <a:p>
            <a:pPr indent="0" lvl="0" marL="0" rtl="0" algn="ctr">
              <a:lnSpc>
                <a:spcPct val="150000"/>
              </a:lnSpc>
              <a:spcBef>
                <a:spcPts val="0"/>
              </a:spcBef>
              <a:spcAft>
                <a:spcPts val="0"/>
              </a:spcAft>
              <a:buNone/>
            </a:pPr>
            <a:r>
              <a:rPr lang="en" sz="1400">
                <a:solidFill>
                  <a:srgbClr val="325D79"/>
                </a:solidFill>
              </a:rPr>
              <a:t>¿Qué te interesa sobre Investigación en Educación?</a:t>
            </a:r>
            <a:endParaRPr sz="1400">
              <a:solidFill>
                <a:srgbClr val="325D79"/>
              </a:solidFill>
            </a:endParaRPr>
          </a:p>
        </p:txBody>
      </p:sp>
      <p:pic>
        <p:nvPicPr>
          <p:cNvPr id="5350" name="Google Shape;5350;p135"/>
          <p:cNvPicPr preferRelativeResize="0"/>
          <p:nvPr/>
        </p:nvPicPr>
        <p:blipFill>
          <a:blip r:embed="rId5">
            <a:alphaModFix/>
          </a:blip>
          <a:stretch>
            <a:fillRect/>
          </a:stretch>
        </p:blipFill>
        <p:spPr>
          <a:xfrm>
            <a:off x="0" y="0"/>
            <a:ext cx="918775" cy="602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4" name="Shape 5354"/>
        <p:cNvGrpSpPr/>
        <p:nvPr/>
      </p:nvGrpSpPr>
      <p:grpSpPr>
        <a:xfrm>
          <a:off x="0" y="0"/>
          <a:ext cx="0" cy="0"/>
          <a:chOff x="0" y="0"/>
          <a:chExt cx="0" cy="0"/>
        </a:xfrm>
      </p:grpSpPr>
      <p:sp>
        <p:nvSpPr>
          <p:cNvPr id="5355" name="Google Shape;5355;p136"/>
          <p:cNvSpPr txBox="1"/>
          <p:nvPr>
            <p:ph idx="15" type="title"/>
          </p:nvPr>
        </p:nvSpPr>
        <p:spPr>
          <a:xfrm>
            <a:off x="1239950" y="790475"/>
            <a:ext cx="68472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600"/>
              <a:t>Presencia de la Orientación en el ámbito académico de la F. Educación UCM</a:t>
            </a:r>
            <a:endParaRPr sz="2600"/>
          </a:p>
        </p:txBody>
      </p:sp>
      <p:sp>
        <p:nvSpPr>
          <p:cNvPr id="5356" name="Google Shape;5356;p136"/>
          <p:cNvSpPr txBox="1"/>
          <p:nvPr/>
        </p:nvSpPr>
        <p:spPr>
          <a:xfrm>
            <a:off x="745750" y="1707125"/>
            <a:ext cx="7640700" cy="28074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rgbClr val="242424"/>
              </a:buClr>
              <a:buSzPts val="1700"/>
              <a:buFont typeface="Montserrat"/>
              <a:buChar char="●"/>
            </a:pPr>
            <a:r>
              <a:rPr lang="en">
                <a:solidFill>
                  <a:srgbClr val="242424"/>
                </a:solidFill>
                <a:uFill>
                  <a:noFill/>
                </a:uFill>
                <a:latin typeface="Montserrat"/>
                <a:ea typeface="Montserrat"/>
                <a:cs typeface="Montserrat"/>
                <a:sym typeface="Montserrat"/>
                <a:hlinkClick r:id="rId3">
                  <a:extLst>
                    <a:ext uri="{A12FA001-AC4F-418D-AE19-62706E023703}">
                      <ahyp:hlinkClr val="tx"/>
                    </a:ext>
                  </a:extLst>
                </a:hlinkClick>
              </a:rPr>
              <a:t>Grado en Maestro de Educación Primaria</a:t>
            </a:r>
            <a:endParaRPr sz="1700">
              <a:solidFill>
                <a:srgbClr val="242424"/>
              </a:solidFill>
              <a:latin typeface="Montserrat"/>
              <a:ea typeface="Montserrat"/>
              <a:cs typeface="Montserrat"/>
              <a:sym typeface="Montserrat"/>
            </a:endParaRPr>
          </a:p>
          <a:p>
            <a:pPr indent="-336550" lvl="0" marL="457200" rtl="0" algn="l">
              <a:lnSpc>
                <a:spcPct val="115000"/>
              </a:lnSpc>
              <a:spcBef>
                <a:spcPts val="0"/>
              </a:spcBef>
              <a:spcAft>
                <a:spcPts val="0"/>
              </a:spcAft>
              <a:buClr>
                <a:srgbClr val="242424"/>
              </a:buClr>
              <a:buSzPts val="1700"/>
              <a:buChar char="●"/>
            </a:pPr>
            <a:r>
              <a:rPr lang="en">
                <a:solidFill>
                  <a:srgbClr val="242424"/>
                </a:solidFill>
                <a:uFill>
                  <a:noFill/>
                </a:uFill>
                <a:latin typeface="Montserrat"/>
                <a:ea typeface="Montserrat"/>
                <a:cs typeface="Montserrat"/>
                <a:sym typeface="Montserrat"/>
                <a:hlinkClick r:id="rId4">
                  <a:extLst>
                    <a:ext uri="{A12FA001-AC4F-418D-AE19-62706E023703}">
                      <ahyp:hlinkClr val="tx"/>
                    </a:ext>
                  </a:extLst>
                </a:hlinkClick>
              </a:rPr>
              <a:t>Grado en Maestro de Educación Infantil</a:t>
            </a:r>
            <a:r>
              <a:rPr lang="en" sz="1700">
                <a:solidFill>
                  <a:srgbClr val="242424"/>
                </a:solidFill>
                <a:latin typeface="Montserrat"/>
                <a:ea typeface="Montserrat"/>
                <a:cs typeface="Montserrat"/>
                <a:sym typeface="Montserrat"/>
              </a:rPr>
              <a:t> </a:t>
            </a:r>
            <a:endParaRPr sz="1700">
              <a:solidFill>
                <a:srgbClr val="242424"/>
              </a:solidFill>
              <a:latin typeface="Montserrat"/>
              <a:ea typeface="Montserrat"/>
              <a:cs typeface="Montserrat"/>
              <a:sym typeface="Montserrat"/>
            </a:endParaRPr>
          </a:p>
          <a:p>
            <a:pPr indent="-336550" lvl="0" marL="457200" rtl="0" algn="l">
              <a:lnSpc>
                <a:spcPct val="115000"/>
              </a:lnSpc>
              <a:spcBef>
                <a:spcPts val="0"/>
              </a:spcBef>
              <a:spcAft>
                <a:spcPts val="0"/>
              </a:spcAft>
              <a:buClr>
                <a:srgbClr val="242424"/>
              </a:buClr>
              <a:buSzPts val="1700"/>
              <a:buFont typeface="Montserrat"/>
              <a:buChar char="●"/>
            </a:pPr>
            <a:r>
              <a:rPr lang="en">
                <a:solidFill>
                  <a:srgbClr val="242424"/>
                </a:solidFill>
                <a:uFill>
                  <a:noFill/>
                </a:uFill>
                <a:latin typeface="Montserrat"/>
                <a:ea typeface="Montserrat"/>
                <a:cs typeface="Montserrat"/>
                <a:sym typeface="Montserrat"/>
                <a:hlinkClick r:id="rId5">
                  <a:extLst>
                    <a:ext uri="{A12FA001-AC4F-418D-AE19-62706E023703}">
                      <ahyp:hlinkClr val="tx"/>
                    </a:ext>
                  </a:extLst>
                </a:hlinkClick>
              </a:rPr>
              <a:t>Grado en Pedagogía</a:t>
            </a:r>
            <a:endParaRPr sz="1700">
              <a:solidFill>
                <a:srgbClr val="242424"/>
              </a:solidFill>
              <a:latin typeface="Montserrat"/>
              <a:ea typeface="Montserrat"/>
              <a:cs typeface="Montserrat"/>
              <a:sym typeface="Montserrat"/>
            </a:endParaRPr>
          </a:p>
          <a:p>
            <a:pPr indent="-336550" lvl="0" marL="457200" rtl="0" algn="l">
              <a:lnSpc>
                <a:spcPct val="115000"/>
              </a:lnSpc>
              <a:spcBef>
                <a:spcPts val="0"/>
              </a:spcBef>
              <a:spcAft>
                <a:spcPts val="0"/>
              </a:spcAft>
              <a:buClr>
                <a:srgbClr val="242424"/>
              </a:buClr>
              <a:buSzPts val="1700"/>
              <a:buFont typeface="Montserrat"/>
              <a:buChar char="●"/>
            </a:pPr>
            <a:r>
              <a:rPr lang="en">
                <a:solidFill>
                  <a:srgbClr val="242424"/>
                </a:solidFill>
                <a:uFill>
                  <a:noFill/>
                </a:uFill>
                <a:latin typeface="Montserrat"/>
                <a:ea typeface="Montserrat"/>
                <a:cs typeface="Montserrat"/>
                <a:sym typeface="Montserrat"/>
                <a:hlinkClick r:id="rId6">
                  <a:extLst>
                    <a:ext uri="{A12FA001-AC4F-418D-AE19-62706E023703}">
                      <ahyp:hlinkClr val="tx"/>
                    </a:ext>
                  </a:extLst>
                </a:hlinkClick>
              </a:rPr>
              <a:t>Grado en Educación Social</a:t>
            </a:r>
            <a:endParaRPr sz="1700">
              <a:solidFill>
                <a:srgbClr val="242424"/>
              </a:solidFill>
              <a:latin typeface="Montserrat"/>
              <a:ea typeface="Montserrat"/>
              <a:cs typeface="Montserrat"/>
              <a:sym typeface="Montserrat"/>
            </a:endParaRPr>
          </a:p>
          <a:p>
            <a:pPr indent="-336550" lvl="0" marL="457200" rtl="0" algn="l">
              <a:lnSpc>
                <a:spcPct val="115000"/>
              </a:lnSpc>
              <a:spcBef>
                <a:spcPts val="0"/>
              </a:spcBef>
              <a:spcAft>
                <a:spcPts val="0"/>
              </a:spcAft>
              <a:buClr>
                <a:srgbClr val="242424"/>
              </a:buClr>
              <a:buSzPts val="1700"/>
              <a:buFont typeface="Montserrat"/>
              <a:buChar char="●"/>
            </a:pPr>
            <a:r>
              <a:rPr lang="en">
                <a:solidFill>
                  <a:srgbClr val="242424"/>
                </a:solidFill>
                <a:uFill>
                  <a:noFill/>
                </a:uFill>
                <a:latin typeface="Montserrat"/>
                <a:ea typeface="Montserrat"/>
                <a:cs typeface="Montserrat"/>
                <a:sym typeface="Montserrat"/>
                <a:hlinkClick r:id="rId7">
                  <a:extLst>
                    <a:ext uri="{A12FA001-AC4F-418D-AE19-62706E023703}">
                      <ahyp:hlinkClr val="tx"/>
                    </a:ext>
                  </a:extLst>
                </a:hlinkClick>
              </a:rPr>
              <a:t>Doble grado en Maestro de Educación Infantil y Primaria</a:t>
            </a:r>
            <a:endParaRPr sz="1700">
              <a:solidFill>
                <a:srgbClr val="242424"/>
              </a:solidFill>
              <a:latin typeface="Montserrat"/>
              <a:ea typeface="Montserrat"/>
              <a:cs typeface="Montserrat"/>
              <a:sym typeface="Montserrat"/>
            </a:endParaRPr>
          </a:p>
          <a:p>
            <a:pPr indent="-336550" lvl="0" marL="457200" rtl="0" algn="l">
              <a:lnSpc>
                <a:spcPct val="115000"/>
              </a:lnSpc>
              <a:spcBef>
                <a:spcPts val="0"/>
              </a:spcBef>
              <a:spcAft>
                <a:spcPts val="0"/>
              </a:spcAft>
              <a:buClr>
                <a:srgbClr val="242424"/>
              </a:buClr>
              <a:buSzPts val="1700"/>
              <a:buFont typeface="Montserrat"/>
              <a:buChar char="●"/>
            </a:pPr>
            <a:r>
              <a:rPr lang="en">
                <a:solidFill>
                  <a:srgbClr val="242424"/>
                </a:solidFill>
                <a:uFill>
                  <a:noFill/>
                </a:uFill>
                <a:latin typeface="Montserrat"/>
                <a:ea typeface="Montserrat"/>
                <a:cs typeface="Montserrat"/>
                <a:sym typeface="Montserrat"/>
                <a:hlinkClick r:id="rId8">
                  <a:extLst>
                    <a:ext uri="{A12FA001-AC4F-418D-AE19-62706E023703}">
                      <ahyp:hlinkClr val="tx"/>
                    </a:ext>
                  </a:extLst>
                </a:hlinkClick>
              </a:rPr>
              <a:t>Doble Grado en Maestro de Educación Infantil y Pedagogía</a:t>
            </a:r>
            <a:endParaRPr sz="1700">
              <a:solidFill>
                <a:srgbClr val="242424"/>
              </a:solidFill>
              <a:latin typeface="Montserrat"/>
              <a:ea typeface="Montserrat"/>
              <a:cs typeface="Montserrat"/>
              <a:sym typeface="Montserrat"/>
            </a:endParaRPr>
          </a:p>
          <a:p>
            <a:pPr indent="-336550" lvl="0" marL="457200" rtl="0" algn="l">
              <a:lnSpc>
                <a:spcPct val="115000"/>
              </a:lnSpc>
              <a:spcBef>
                <a:spcPts val="0"/>
              </a:spcBef>
              <a:spcAft>
                <a:spcPts val="0"/>
              </a:spcAft>
              <a:buClr>
                <a:srgbClr val="242424"/>
              </a:buClr>
              <a:buSzPts val="1700"/>
              <a:buFont typeface="Montserrat"/>
              <a:buChar char="●"/>
            </a:pPr>
            <a:r>
              <a:rPr lang="en">
                <a:solidFill>
                  <a:srgbClr val="242424"/>
                </a:solidFill>
                <a:uFill>
                  <a:noFill/>
                </a:uFill>
                <a:latin typeface="Montserrat"/>
                <a:ea typeface="Montserrat"/>
                <a:cs typeface="Montserrat"/>
                <a:sym typeface="Montserrat"/>
                <a:hlinkClick r:id="rId9">
                  <a:extLst>
                    <a:ext uri="{A12FA001-AC4F-418D-AE19-62706E023703}">
                      <ahyp:hlinkClr val="tx"/>
                    </a:ext>
                  </a:extLst>
                </a:hlinkClick>
              </a:rPr>
              <a:t>Doble Grado en Maestro de Educación Primaria y Pedagogía</a:t>
            </a:r>
            <a:endParaRPr sz="1700">
              <a:solidFill>
                <a:srgbClr val="242424"/>
              </a:solidFill>
              <a:latin typeface="Montserrat"/>
              <a:ea typeface="Montserrat"/>
              <a:cs typeface="Montserrat"/>
              <a:sym typeface="Montserrat"/>
            </a:endParaRPr>
          </a:p>
          <a:p>
            <a:pPr indent="-336550" lvl="0" marL="457200" rtl="0" algn="l">
              <a:lnSpc>
                <a:spcPct val="115000"/>
              </a:lnSpc>
              <a:spcBef>
                <a:spcPts val="0"/>
              </a:spcBef>
              <a:spcAft>
                <a:spcPts val="0"/>
              </a:spcAft>
              <a:buClr>
                <a:srgbClr val="242424"/>
              </a:buClr>
              <a:buSzPts val="1700"/>
              <a:buFont typeface="Montserrat"/>
              <a:buChar char="●"/>
            </a:pPr>
            <a:r>
              <a:rPr lang="en">
                <a:solidFill>
                  <a:srgbClr val="242424"/>
                </a:solidFill>
                <a:uFill>
                  <a:noFill/>
                </a:uFill>
                <a:latin typeface="Montserrat"/>
                <a:ea typeface="Montserrat"/>
                <a:cs typeface="Montserrat"/>
                <a:sym typeface="Montserrat"/>
                <a:hlinkClick r:id="rId10">
                  <a:extLst>
                    <a:ext uri="{A12FA001-AC4F-418D-AE19-62706E023703}">
                      <ahyp:hlinkClr val="tx"/>
                    </a:ext>
                  </a:extLst>
                </a:hlinkClick>
              </a:rPr>
              <a:t>Máster Universitario en Formación del Profesorado de ESO y Bachillerato, FP y Enseñanzas de Idiomas | Especialidad Orientación Educativa </a:t>
            </a:r>
            <a:endParaRPr sz="1700">
              <a:solidFill>
                <a:srgbClr val="242424"/>
              </a:solidFill>
              <a:latin typeface="Montserrat"/>
              <a:ea typeface="Montserrat"/>
              <a:cs typeface="Montserrat"/>
              <a:sym typeface="Montserrat"/>
            </a:endParaRPr>
          </a:p>
        </p:txBody>
      </p:sp>
      <p:pic>
        <p:nvPicPr>
          <p:cNvPr id="5357" name="Google Shape;5357;p136"/>
          <p:cNvPicPr preferRelativeResize="0"/>
          <p:nvPr/>
        </p:nvPicPr>
        <p:blipFill>
          <a:blip r:embed="rId11">
            <a:alphaModFix/>
          </a:blip>
          <a:stretch>
            <a:fillRect/>
          </a:stretch>
        </p:blipFill>
        <p:spPr>
          <a:xfrm>
            <a:off x="0" y="0"/>
            <a:ext cx="918775" cy="6029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1" name="Shape 5361"/>
        <p:cNvGrpSpPr/>
        <p:nvPr/>
      </p:nvGrpSpPr>
      <p:grpSpPr>
        <a:xfrm>
          <a:off x="0" y="0"/>
          <a:ext cx="0" cy="0"/>
          <a:chOff x="0" y="0"/>
          <a:chExt cx="0" cy="0"/>
        </a:xfrm>
      </p:grpSpPr>
      <p:sp>
        <p:nvSpPr>
          <p:cNvPr id="5362" name="Google Shape;5362;p137"/>
          <p:cNvSpPr txBox="1"/>
          <p:nvPr>
            <p:ph idx="15" type="title"/>
          </p:nvPr>
        </p:nvSpPr>
        <p:spPr>
          <a:xfrm>
            <a:off x="1239950" y="790475"/>
            <a:ext cx="68472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600"/>
              <a:t>Presencia de la Orientación en el ámbito académico de la F. Educación UCM</a:t>
            </a:r>
            <a:endParaRPr sz="2600"/>
          </a:p>
        </p:txBody>
      </p:sp>
      <p:sp>
        <p:nvSpPr>
          <p:cNvPr id="5363" name="Google Shape;5363;p137"/>
          <p:cNvSpPr txBox="1"/>
          <p:nvPr/>
        </p:nvSpPr>
        <p:spPr>
          <a:xfrm>
            <a:off x="751650" y="1460150"/>
            <a:ext cx="7640700" cy="446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i="1" lang="en">
                <a:solidFill>
                  <a:srgbClr val="242424"/>
                </a:solidFill>
                <a:uFill>
                  <a:noFill/>
                </a:uFill>
                <a:latin typeface="Montserrat"/>
                <a:ea typeface="Montserrat"/>
                <a:cs typeface="Montserrat"/>
                <a:sym typeface="Montserrat"/>
                <a:hlinkClick r:id="rId3">
                  <a:extLst>
                    <a:ext uri="{A12FA001-AC4F-418D-AE19-62706E023703}">
                      <ahyp:hlinkClr val="tx"/>
                    </a:ext>
                  </a:extLst>
                </a:hlinkClick>
              </a:rPr>
              <a:t>Grado en Maestro de Educación Infantil</a:t>
            </a:r>
            <a:r>
              <a:rPr b="1" i="1" lang="en" sz="1700">
                <a:solidFill>
                  <a:srgbClr val="242424"/>
                </a:solidFill>
                <a:latin typeface="Montserrat"/>
                <a:ea typeface="Montserrat"/>
                <a:cs typeface="Montserrat"/>
                <a:sym typeface="Montserrat"/>
              </a:rPr>
              <a:t> </a:t>
            </a:r>
            <a:endParaRPr b="1" i="1" sz="1700">
              <a:solidFill>
                <a:srgbClr val="242424"/>
              </a:solidFill>
              <a:latin typeface="Montserrat"/>
              <a:ea typeface="Montserrat"/>
              <a:cs typeface="Montserrat"/>
              <a:sym typeface="Montserrat"/>
            </a:endParaRPr>
          </a:p>
        </p:txBody>
      </p:sp>
      <p:pic>
        <p:nvPicPr>
          <p:cNvPr id="5364" name="Google Shape;5364;p137"/>
          <p:cNvPicPr preferRelativeResize="0"/>
          <p:nvPr/>
        </p:nvPicPr>
        <p:blipFill>
          <a:blip r:embed="rId4">
            <a:alphaModFix/>
          </a:blip>
          <a:stretch>
            <a:fillRect/>
          </a:stretch>
        </p:blipFill>
        <p:spPr>
          <a:xfrm>
            <a:off x="0" y="0"/>
            <a:ext cx="918775" cy="602950"/>
          </a:xfrm>
          <a:prstGeom prst="rect">
            <a:avLst/>
          </a:prstGeom>
          <a:noFill/>
          <a:ln>
            <a:noFill/>
          </a:ln>
        </p:spPr>
      </p:pic>
      <p:sp>
        <p:nvSpPr>
          <p:cNvPr id="5365" name="Google Shape;5365;p137"/>
          <p:cNvSpPr txBox="1"/>
          <p:nvPr/>
        </p:nvSpPr>
        <p:spPr>
          <a:xfrm>
            <a:off x="690500" y="2093900"/>
            <a:ext cx="7946100" cy="2308800"/>
          </a:xfrm>
          <a:prstGeom prst="rect">
            <a:avLst/>
          </a:prstGeom>
          <a:noFill/>
          <a:ln>
            <a:noFill/>
          </a:ln>
        </p:spPr>
        <p:txBody>
          <a:bodyPr anchorCtr="0" anchor="t" bIns="91425" lIns="91425" spcFirstLastPara="1" rIns="91425" wrap="square" tIns="91425">
            <a:spAutoFit/>
          </a:bodyPr>
          <a:lstStyle/>
          <a:p>
            <a:pPr indent="-304800" lvl="0" marL="457200" rtl="0" algn="l">
              <a:lnSpc>
                <a:spcPct val="150000"/>
              </a:lnSpc>
              <a:spcBef>
                <a:spcPts val="0"/>
              </a:spcBef>
              <a:spcAft>
                <a:spcPts val="0"/>
              </a:spcAft>
              <a:buClr>
                <a:srgbClr val="242424"/>
              </a:buClr>
              <a:buSzPts val="1200"/>
              <a:buFont typeface="Montserrat"/>
              <a:buChar char="●"/>
            </a:pPr>
            <a:r>
              <a:rPr lang="en" sz="1200">
                <a:solidFill>
                  <a:srgbClr val="242424"/>
                </a:solidFill>
                <a:latin typeface="Montserrat"/>
                <a:ea typeface="Montserrat"/>
                <a:cs typeface="Montserrat"/>
                <a:sym typeface="Montserrat"/>
              </a:rPr>
              <a:t>CM5.1.1 Conocer el sentido, funciones, características de la función tutorial y de la orientación como un servicio educativo necesario para la formación de los estudiantes.</a:t>
            </a:r>
            <a:endParaRPr sz="1200">
              <a:solidFill>
                <a:srgbClr val="242424"/>
              </a:solidFill>
              <a:latin typeface="Montserrat"/>
              <a:ea typeface="Montserrat"/>
              <a:cs typeface="Montserrat"/>
              <a:sym typeface="Montserrat"/>
            </a:endParaRPr>
          </a:p>
          <a:p>
            <a:pPr indent="-304800" lvl="0" marL="457200" rtl="0" algn="l">
              <a:lnSpc>
                <a:spcPct val="150000"/>
              </a:lnSpc>
              <a:spcBef>
                <a:spcPts val="0"/>
              </a:spcBef>
              <a:spcAft>
                <a:spcPts val="0"/>
              </a:spcAft>
              <a:buClr>
                <a:srgbClr val="242424"/>
              </a:buClr>
              <a:buSzPts val="1200"/>
              <a:buFont typeface="Montserrat"/>
              <a:buChar char="●"/>
            </a:pPr>
            <a:r>
              <a:rPr lang="en" sz="1200">
                <a:solidFill>
                  <a:srgbClr val="242424"/>
                </a:solidFill>
                <a:latin typeface="Montserrat"/>
                <a:ea typeface="Montserrat"/>
                <a:cs typeface="Montserrat"/>
                <a:sym typeface="Montserrat"/>
              </a:rPr>
              <a:t>CM5.1.2 Utilizar técnicas y estrategias de comunicación adecuadas en el desarrollo de la función tutorial.</a:t>
            </a:r>
            <a:endParaRPr sz="1200">
              <a:solidFill>
                <a:srgbClr val="242424"/>
              </a:solidFill>
              <a:latin typeface="Montserrat"/>
              <a:ea typeface="Montserrat"/>
              <a:cs typeface="Montserrat"/>
              <a:sym typeface="Montserrat"/>
            </a:endParaRPr>
          </a:p>
          <a:p>
            <a:pPr indent="-304800" lvl="0" marL="457200" rtl="0" algn="l">
              <a:lnSpc>
                <a:spcPct val="150000"/>
              </a:lnSpc>
              <a:spcBef>
                <a:spcPts val="0"/>
              </a:spcBef>
              <a:spcAft>
                <a:spcPts val="0"/>
              </a:spcAft>
              <a:buClr>
                <a:srgbClr val="242424"/>
              </a:buClr>
              <a:buSzPts val="1200"/>
              <a:buFont typeface="Montserrat"/>
              <a:buChar char="●"/>
            </a:pPr>
            <a:r>
              <a:rPr lang="en" sz="1200">
                <a:solidFill>
                  <a:srgbClr val="242424"/>
                </a:solidFill>
                <a:latin typeface="Montserrat"/>
                <a:ea typeface="Montserrat"/>
                <a:cs typeface="Montserrat"/>
                <a:sym typeface="Montserrat"/>
              </a:rPr>
              <a:t>CM5.2.1 Conocer y saber ejercer las funciones de tutor y orientador en relación con la educación familiar.</a:t>
            </a:r>
            <a:endParaRPr sz="1200">
              <a:solidFill>
                <a:srgbClr val="242424"/>
              </a:solidFill>
              <a:latin typeface="Montserrat"/>
              <a:ea typeface="Montserrat"/>
              <a:cs typeface="Montserrat"/>
              <a:sym typeface="Montserrat"/>
            </a:endParaRPr>
          </a:p>
          <a:p>
            <a:pPr indent="-304800" lvl="0" marL="457200" rtl="0" algn="l">
              <a:lnSpc>
                <a:spcPct val="150000"/>
              </a:lnSpc>
              <a:spcBef>
                <a:spcPts val="0"/>
              </a:spcBef>
              <a:spcAft>
                <a:spcPts val="0"/>
              </a:spcAft>
              <a:buClr>
                <a:srgbClr val="242424"/>
              </a:buClr>
              <a:buSzPts val="1200"/>
              <a:buFont typeface="Montserrat"/>
              <a:buChar char="●"/>
            </a:pPr>
            <a:r>
              <a:rPr lang="en" sz="1200">
                <a:solidFill>
                  <a:srgbClr val="242424"/>
                </a:solidFill>
                <a:latin typeface="Montserrat"/>
                <a:ea typeface="Montserrat"/>
                <a:cs typeface="Montserrat"/>
                <a:sym typeface="Montserrat"/>
              </a:rPr>
              <a:t>CM5.2.2 Conocer y saber ejercer las funciones de tutor y orientador en relación con la educación de los estudiantes de Infantil.</a:t>
            </a:r>
            <a:endParaRPr sz="1500">
              <a:solidFill>
                <a:srgbClr val="242424"/>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9" name="Shape 5369"/>
        <p:cNvGrpSpPr/>
        <p:nvPr/>
      </p:nvGrpSpPr>
      <p:grpSpPr>
        <a:xfrm>
          <a:off x="0" y="0"/>
          <a:ext cx="0" cy="0"/>
          <a:chOff x="0" y="0"/>
          <a:chExt cx="0" cy="0"/>
        </a:xfrm>
      </p:grpSpPr>
      <p:sp>
        <p:nvSpPr>
          <p:cNvPr id="5370" name="Google Shape;5370;p138"/>
          <p:cNvSpPr txBox="1"/>
          <p:nvPr>
            <p:ph idx="15" type="title"/>
          </p:nvPr>
        </p:nvSpPr>
        <p:spPr>
          <a:xfrm>
            <a:off x="1239950" y="790475"/>
            <a:ext cx="68472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600"/>
              <a:t>Presencia de la Orientación en el ámbito académico de la F. Educación UCM</a:t>
            </a:r>
            <a:endParaRPr sz="2600"/>
          </a:p>
        </p:txBody>
      </p:sp>
      <p:sp>
        <p:nvSpPr>
          <p:cNvPr id="5371" name="Google Shape;5371;p138"/>
          <p:cNvSpPr txBox="1"/>
          <p:nvPr/>
        </p:nvSpPr>
        <p:spPr>
          <a:xfrm>
            <a:off x="751650" y="1409400"/>
            <a:ext cx="7640700" cy="694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i="1" lang="en">
                <a:solidFill>
                  <a:srgbClr val="242424"/>
                </a:solidFill>
                <a:uFill>
                  <a:noFill/>
                </a:uFill>
                <a:latin typeface="Montserrat"/>
                <a:ea typeface="Montserrat"/>
                <a:cs typeface="Montserrat"/>
                <a:sym typeface="Montserrat"/>
                <a:hlinkClick r:id="rId3">
                  <a:extLst>
                    <a:ext uri="{A12FA001-AC4F-418D-AE19-62706E023703}">
                      <ahyp:hlinkClr val="tx"/>
                    </a:ext>
                  </a:extLst>
                </a:hlinkClick>
              </a:rPr>
              <a:t>Grado en Maestro de Educación Primaria</a:t>
            </a:r>
            <a:endParaRPr b="1" i="1" sz="1700">
              <a:solidFill>
                <a:srgbClr val="242424"/>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700">
              <a:solidFill>
                <a:srgbClr val="242424"/>
              </a:solidFill>
              <a:latin typeface="Montserrat"/>
              <a:ea typeface="Montserrat"/>
              <a:cs typeface="Montserrat"/>
              <a:sym typeface="Montserrat"/>
            </a:endParaRPr>
          </a:p>
        </p:txBody>
      </p:sp>
      <p:pic>
        <p:nvPicPr>
          <p:cNvPr id="5372" name="Google Shape;5372;p138"/>
          <p:cNvPicPr preferRelativeResize="0"/>
          <p:nvPr/>
        </p:nvPicPr>
        <p:blipFill>
          <a:blip r:embed="rId4">
            <a:alphaModFix/>
          </a:blip>
          <a:stretch>
            <a:fillRect/>
          </a:stretch>
        </p:blipFill>
        <p:spPr>
          <a:xfrm>
            <a:off x="0" y="0"/>
            <a:ext cx="918775" cy="602950"/>
          </a:xfrm>
          <a:prstGeom prst="rect">
            <a:avLst/>
          </a:prstGeom>
          <a:noFill/>
          <a:ln>
            <a:noFill/>
          </a:ln>
        </p:spPr>
      </p:pic>
      <p:sp>
        <p:nvSpPr>
          <p:cNvPr id="5373" name="Google Shape;5373;p138"/>
          <p:cNvSpPr txBox="1"/>
          <p:nvPr/>
        </p:nvSpPr>
        <p:spPr>
          <a:xfrm>
            <a:off x="745750" y="1722600"/>
            <a:ext cx="7823100" cy="3401700"/>
          </a:xfrm>
          <a:prstGeom prst="rect">
            <a:avLst/>
          </a:prstGeom>
          <a:noFill/>
          <a:ln>
            <a:noFill/>
          </a:ln>
        </p:spPr>
        <p:txBody>
          <a:bodyPr anchorCtr="0" anchor="t" bIns="91425" lIns="91425" spcFirstLastPara="1" rIns="91425" wrap="square" tIns="91425">
            <a:spAutoFit/>
          </a:bodyPr>
          <a:lstStyle/>
          <a:p>
            <a:pPr indent="-298450" lvl="0" marL="457200" rtl="0" algn="l">
              <a:lnSpc>
                <a:spcPct val="150000"/>
              </a:lnSpc>
              <a:spcBef>
                <a:spcPts val="0"/>
              </a:spcBef>
              <a:spcAft>
                <a:spcPts val="0"/>
              </a:spcAft>
              <a:buClr>
                <a:srgbClr val="242424"/>
              </a:buClr>
              <a:buSzPts val="1100"/>
              <a:buFont typeface="Montserrat"/>
              <a:buChar char="●"/>
            </a:pPr>
            <a:r>
              <a:rPr lang="en" sz="1100">
                <a:solidFill>
                  <a:srgbClr val="242424"/>
                </a:solidFill>
                <a:latin typeface="Montserrat"/>
                <a:ea typeface="Montserrat"/>
                <a:cs typeface="Montserrat"/>
                <a:sym typeface="Montserrat"/>
              </a:rPr>
              <a:t>CM7.1. Conocer las características, sentido y estrategias de la acción tutorial en la Escuela.</a:t>
            </a:r>
            <a:endParaRPr sz="1100">
              <a:solidFill>
                <a:srgbClr val="242424"/>
              </a:solidFill>
              <a:latin typeface="Montserrat"/>
              <a:ea typeface="Montserrat"/>
              <a:cs typeface="Montserrat"/>
              <a:sym typeface="Montserrat"/>
            </a:endParaRPr>
          </a:p>
          <a:p>
            <a:pPr indent="-298450" lvl="0" marL="457200" rtl="0" algn="l">
              <a:lnSpc>
                <a:spcPct val="150000"/>
              </a:lnSpc>
              <a:spcBef>
                <a:spcPts val="0"/>
              </a:spcBef>
              <a:spcAft>
                <a:spcPts val="0"/>
              </a:spcAft>
              <a:buClr>
                <a:srgbClr val="242424"/>
              </a:buClr>
              <a:buSzPts val="1100"/>
              <a:buFont typeface="Montserrat"/>
              <a:buChar char="●"/>
            </a:pPr>
            <a:r>
              <a:rPr lang="en" sz="1100">
                <a:solidFill>
                  <a:srgbClr val="242424"/>
                </a:solidFill>
                <a:latin typeface="Montserrat"/>
                <a:ea typeface="Montserrat"/>
                <a:cs typeface="Montserrat"/>
                <a:sym typeface="Montserrat"/>
              </a:rPr>
              <a:t>CM7.1.2 Comprender la función tutorial en relación con las distintas competencias que tiene asignadas en la evaluación, orientación personal, tareas burocráticas, etc.</a:t>
            </a:r>
            <a:endParaRPr sz="1100">
              <a:solidFill>
                <a:srgbClr val="242424"/>
              </a:solidFill>
              <a:latin typeface="Montserrat"/>
              <a:ea typeface="Montserrat"/>
              <a:cs typeface="Montserrat"/>
              <a:sym typeface="Montserrat"/>
            </a:endParaRPr>
          </a:p>
          <a:p>
            <a:pPr indent="-298450" lvl="0" marL="457200" rtl="0" algn="l">
              <a:lnSpc>
                <a:spcPct val="150000"/>
              </a:lnSpc>
              <a:spcBef>
                <a:spcPts val="0"/>
              </a:spcBef>
              <a:spcAft>
                <a:spcPts val="0"/>
              </a:spcAft>
              <a:buClr>
                <a:srgbClr val="242424"/>
              </a:buClr>
              <a:buSzPts val="1100"/>
              <a:buFont typeface="Montserrat"/>
              <a:buChar char="●"/>
            </a:pPr>
            <a:r>
              <a:rPr lang="en" sz="1100">
                <a:solidFill>
                  <a:srgbClr val="242424"/>
                </a:solidFill>
                <a:latin typeface="Montserrat"/>
                <a:ea typeface="Montserrat"/>
                <a:cs typeface="Montserrat"/>
                <a:sym typeface="Montserrat"/>
              </a:rPr>
              <a:t>CM7.2. Valorar la importancia de la orientación y la función de los tutores en la acción educativa y en relación con las familias, estudiantes y profesores.</a:t>
            </a:r>
            <a:endParaRPr sz="1100">
              <a:solidFill>
                <a:srgbClr val="242424"/>
              </a:solidFill>
              <a:latin typeface="Montserrat"/>
              <a:ea typeface="Montserrat"/>
              <a:cs typeface="Montserrat"/>
              <a:sym typeface="Montserrat"/>
            </a:endParaRPr>
          </a:p>
          <a:p>
            <a:pPr indent="-298450" lvl="0" marL="457200" rtl="0" algn="l">
              <a:lnSpc>
                <a:spcPct val="150000"/>
              </a:lnSpc>
              <a:spcBef>
                <a:spcPts val="0"/>
              </a:spcBef>
              <a:spcAft>
                <a:spcPts val="0"/>
              </a:spcAft>
              <a:buClr>
                <a:srgbClr val="242424"/>
              </a:buClr>
              <a:buSzPts val="1100"/>
              <a:buFont typeface="Montserrat"/>
              <a:buChar char="●"/>
            </a:pPr>
            <a:r>
              <a:rPr lang="en" sz="1100">
                <a:solidFill>
                  <a:srgbClr val="242424"/>
                </a:solidFill>
                <a:latin typeface="Montserrat"/>
                <a:ea typeface="Montserrat"/>
                <a:cs typeface="Montserrat"/>
                <a:sym typeface="Montserrat"/>
              </a:rPr>
              <a:t>CM7.1.1 Conocer y saber ejercer las funciones de tutor.</a:t>
            </a:r>
            <a:endParaRPr sz="1100">
              <a:solidFill>
                <a:srgbClr val="242424"/>
              </a:solidFill>
              <a:latin typeface="Montserrat"/>
              <a:ea typeface="Montserrat"/>
              <a:cs typeface="Montserrat"/>
              <a:sym typeface="Montserrat"/>
            </a:endParaRPr>
          </a:p>
          <a:p>
            <a:pPr indent="-298450" lvl="0" marL="457200" rtl="0" algn="l">
              <a:lnSpc>
                <a:spcPct val="150000"/>
              </a:lnSpc>
              <a:spcBef>
                <a:spcPts val="0"/>
              </a:spcBef>
              <a:spcAft>
                <a:spcPts val="0"/>
              </a:spcAft>
              <a:buClr>
                <a:srgbClr val="242424"/>
              </a:buClr>
              <a:buSzPts val="1100"/>
              <a:buFont typeface="Montserrat"/>
              <a:buChar char="●"/>
            </a:pPr>
            <a:r>
              <a:rPr lang="en" sz="1100">
                <a:solidFill>
                  <a:srgbClr val="242424"/>
                </a:solidFill>
                <a:latin typeface="Montserrat"/>
                <a:ea typeface="Montserrat"/>
                <a:cs typeface="Montserrat"/>
                <a:sym typeface="Montserrat"/>
              </a:rPr>
              <a:t>CM7.2.1 Comprender la función del orientador en relación con la educación familiar en el periodo 6-12.</a:t>
            </a:r>
            <a:endParaRPr sz="1100">
              <a:solidFill>
                <a:srgbClr val="242424"/>
              </a:solidFill>
              <a:latin typeface="Montserrat"/>
              <a:ea typeface="Montserrat"/>
              <a:cs typeface="Montserrat"/>
              <a:sym typeface="Montserrat"/>
            </a:endParaRPr>
          </a:p>
          <a:p>
            <a:pPr indent="-298450" lvl="0" marL="457200" rtl="0" algn="l">
              <a:lnSpc>
                <a:spcPct val="150000"/>
              </a:lnSpc>
              <a:spcBef>
                <a:spcPts val="0"/>
              </a:spcBef>
              <a:spcAft>
                <a:spcPts val="0"/>
              </a:spcAft>
              <a:buClr>
                <a:srgbClr val="242424"/>
              </a:buClr>
              <a:buSzPts val="1100"/>
              <a:buFont typeface="Montserrat"/>
              <a:buChar char="●"/>
            </a:pPr>
            <a:r>
              <a:rPr lang="en" sz="1100">
                <a:solidFill>
                  <a:srgbClr val="242424"/>
                </a:solidFill>
                <a:latin typeface="Montserrat"/>
                <a:ea typeface="Montserrat"/>
                <a:cs typeface="Montserrat"/>
                <a:sym typeface="Montserrat"/>
              </a:rPr>
              <a:t>CM7.2.2 Diseñar el plan de orientación a los padres en situaciones especiales.</a:t>
            </a:r>
            <a:endParaRPr sz="1100">
              <a:solidFill>
                <a:srgbClr val="242424"/>
              </a:solidFill>
              <a:latin typeface="Montserrat"/>
              <a:ea typeface="Montserrat"/>
              <a:cs typeface="Montserrat"/>
              <a:sym typeface="Montserrat"/>
            </a:endParaRPr>
          </a:p>
          <a:p>
            <a:pPr indent="-298450" lvl="0" marL="457200" rtl="0" algn="l">
              <a:lnSpc>
                <a:spcPct val="150000"/>
              </a:lnSpc>
              <a:spcBef>
                <a:spcPts val="0"/>
              </a:spcBef>
              <a:spcAft>
                <a:spcPts val="0"/>
              </a:spcAft>
              <a:buClr>
                <a:srgbClr val="242424"/>
              </a:buClr>
              <a:buSzPts val="1100"/>
              <a:buFont typeface="Montserrat"/>
              <a:buChar char="●"/>
            </a:pPr>
            <a:r>
              <a:rPr lang="en" sz="1100">
                <a:solidFill>
                  <a:srgbClr val="242424"/>
                </a:solidFill>
                <a:latin typeface="Montserrat"/>
                <a:ea typeface="Montserrat"/>
                <a:cs typeface="Montserrat"/>
                <a:sym typeface="Montserrat"/>
              </a:rPr>
              <a:t>CM7.2.3 Comprender las funciones de la orientación y su función en la formación y orientación de los estudiantes, profesores, etc.</a:t>
            </a:r>
            <a:endParaRPr sz="1100">
              <a:solidFill>
                <a:srgbClr val="242424"/>
              </a:solidFill>
              <a:latin typeface="Montserrat"/>
              <a:ea typeface="Montserrat"/>
              <a:cs typeface="Montserrat"/>
              <a:sym typeface="Montserrat"/>
            </a:endParaRPr>
          </a:p>
          <a:p>
            <a:pPr indent="-298450" lvl="0" marL="457200" rtl="0" algn="l">
              <a:lnSpc>
                <a:spcPct val="150000"/>
              </a:lnSpc>
              <a:spcBef>
                <a:spcPts val="0"/>
              </a:spcBef>
              <a:spcAft>
                <a:spcPts val="0"/>
              </a:spcAft>
              <a:buClr>
                <a:srgbClr val="242424"/>
              </a:buClr>
              <a:buSzPts val="1100"/>
              <a:buFont typeface="Montserrat"/>
              <a:buChar char="●"/>
            </a:pPr>
            <a:r>
              <a:rPr lang="en" sz="1100">
                <a:solidFill>
                  <a:srgbClr val="242424"/>
                </a:solidFill>
                <a:latin typeface="Montserrat"/>
                <a:ea typeface="Montserrat"/>
                <a:cs typeface="Montserrat"/>
                <a:sym typeface="Montserrat"/>
              </a:rPr>
              <a:t>CM7.2.4 Diseñar el plan de orientación y tutoría de un centro educativo de Primaria.</a:t>
            </a:r>
            <a:endParaRPr sz="1100">
              <a:solidFill>
                <a:srgbClr val="242424"/>
              </a:solidFill>
              <a:latin typeface="Montserrat"/>
              <a:ea typeface="Montserrat"/>
              <a:cs typeface="Montserrat"/>
              <a:sym typeface="Montserrat"/>
            </a:endParaRPr>
          </a:p>
          <a:p>
            <a:pPr indent="-298450" lvl="0" marL="457200" rtl="0" algn="l">
              <a:lnSpc>
                <a:spcPct val="150000"/>
              </a:lnSpc>
              <a:spcBef>
                <a:spcPts val="0"/>
              </a:spcBef>
              <a:spcAft>
                <a:spcPts val="0"/>
              </a:spcAft>
              <a:buClr>
                <a:srgbClr val="242424"/>
              </a:buClr>
              <a:buSzPts val="1100"/>
              <a:buFont typeface="Montserrat"/>
              <a:buChar char="●"/>
            </a:pPr>
            <a:r>
              <a:rPr lang="en" sz="1100">
                <a:solidFill>
                  <a:srgbClr val="242424"/>
                </a:solidFill>
                <a:latin typeface="Montserrat"/>
                <a:ea typeface="Montserrat"/>
                <a:cs typeface="Montserrat"/>
                <a:sym typeface="Montserrat"/>
              </a:rPr>
              <a:t>CM7.2.5 Colaborar con el profesorado en la elaboración de las adaptaciones curriculares de los estudiantes que lo precisen, y, en general, de los planes para atender a la diversidad.</a:t>
            </a:r>
            <a:endParaRPr>
              <a:solidFill>
                <a:srgbClr val="242424"/>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7" name="Shape 5377"/>
        <p:cNvGrpSpPr/>
        <p:nvPr/>
      </p:nvGrpSpPr>
      <p:grpSpPr>
        <a:xfrm>
          <a:off x="0" y="0"/>
          <a:ext cx="0" cy="0"/>
          <a:chOff x="0" y="0"/>
          <a:chExt cx="0" cy="0"/>
        </a:xfrm>
      </p:grpSpPr>
      <p:sp>
        <p:nvSpPr>
          <p:cNvPr id="5378" name="Google Shape;5378;p139"/>
          <p:cNvSpPr txBox="1"/>
          <p:nvPr>
            <p:ph idx="15" type="title"/>
          </p:nvPr>
        </p:nvSpPr>
        <p:spPr>
          <a:xfrm>
            <a:off x="1239950" y="561875"/>
            <a:ext cx="68472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600"/>
              <a:t>Presencia de la Orientación en el ámbito académico de la F. Educación UCM</a:t>
            </a:r>
            <a:endParaRPr sz="2600"/>
          </a:p>
        </p:txBody>
      </p:sp>
      <p:sp>
        <p:nvSpPr>
          <p:cNvPr id="5379" name="Google Shape;5379;p139"/>
          <p:cNvSpPr txBox="1"/>
          <p:nvPr/>
        </p:nvSpPr>
        <p:spPr>
          <a:xfrm>
            <a:off x="745750" y="1173725"/>
            <a:ext cx="76407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i="1" lang="en">
                <a:solidFill>
                  <a:srgbClr val="242424"/>
                </a:solidFill>
                <a:uFill>
                  <a:noFill/>
                </a:uFill>
                <a:latin typeface="Montserrat"/>
                <a:ea typeface="Montserrat"/>
                <a:cs typeface="Montserrat"/>
                <a:sym typeface="Montserrat"/>
                <a:hlinkClick r:id="rId3">
                  <a:extLst>
                    <a:ext uri="{A12FA001-AC4F-418D-AE19-62706E023703}">
                      <ahyp:hlinkClr val="tx"/>
                    </a:ext>
                  </a:extLst>
                </a:hlinkClick>
              </a:rPr>
              <a:t>Grado en Pedagogía</a:t>
            </a:r>
            <a:endParaRPr b="1" i="1" sz="1700">
              <a:solidFill>
                <a:srgbClr val="242424"/>
              </a:solidFill>
              <a:latin typeface="Montserrat"/>
              <a:ea typeface="Montserrat"/>
              <a:cs typeface="Montserrat"/>
              <a:sym typeface="Montserrat"/>
            </a:endParaRPr>
          </a:p>
        </p:txBody>
      </p:sp>
      <p:pic>
        <p:nvPicPr>
          <p:cNvPr id="5380" name="Google Shape;5380;p139"/>
          <p:cNvPicPr preferRelativeResize="0"/>
          <p:nvPr/>
        </p:nvPicPr>
        <p:blipFill>
          <a:blip r:embed="rId4">
            <a:alphaModFix/>
          </a:blip>
          <a:stretch>
            <a:fillRect/>
          </a:stretch>
        </p:blipFill>
        <p:spPr>
          <a:xfrm>
            <a:off x="0" y="0"/>
            <a:ext cx="918775" cy="602950"/>
          </a:xfrm>
          <a:prstGeom prst="rect">
            <a:avLst/>
          </a:prstGeom>
          <a:noFill/>
          <a:ln>
            <a:noFill/>
          </a:ln>
        </p:spPr>
      </p:pic>
      <p:sp>
        <p:nvSpPr>
          <p:cNvPr id="5381" name="Google Shape;5381;p139"/>
          <p:cNvSpPr txBox="1"/>
          <p:nvPr/>
        </p:nvSpPr>
        <p:spPr>
          <a:xfrm>
            <a:off x="691375" y="1438250"/>
            <a:ext cx="8087100" cy="3655800"/>
          </a:xfrm>
          <a:prstGeom prst="rect">
            <a:avLst/>
          </a:prstGeom>
          <a:noFill/>
          <a:ln>
            <a:noFill/>
          </a:ln>
        </p:spPr>
        <p:txBody>
          <a:bodyPr anchorCtr="0" anchor="t" bIns="91425" lIns="91425" spcFirstLastPara="1" rIns="91425" wrap="square" tIns="91425">
            <a:spAutoFit/>
          </a:bodyPr>
          <a:lstStyle/>
          <a:p>
            <a:pPr indent="-298450" lvl="0" marL="457200" rtl="0" algn="l">
              <a:lnSpc>
                <a:spcPct val="150000"/>
              </a:lnSpc>
              <a:spcBef>
                <a:spcPts val="0"/>
              </a:spcBef>
              <a:spcAft>
                <a:spcPts val="0"/>
              </a:spcAft>
              <a:buClr>
                <a:srgbClr val="454545"/>
              </a:buClr>
              <a:buSzPts val="1100"/>
              <a:buFont typeface="Montserrat"/>
              <a:buChar char="●"/>
            </a:pPr>
            <a:r>
              <a:rPr lang="en" sz="1100">
                <a:solidFill>
                  <a:srgbClr val="454545"/>
                </a:solidFill>
                <a:latin typeface="Montserrat"/>
                <a:ea typeface="Montserrat"/>
                <a:cs typeface="Montserrat"/>
                <a:sym typeface="Montserrat"/>
              </a:rPr>
              <a:t>CM 4.1.- Conocer las características, sentido y estrategias de la acción tutorial y de los servicios de orientación en la escuela y en otros ámbitos.</a:t>
            </a:r>
            <a:endParaRPr sz="1100">
              <a:solidFill>
                <a:srgbClr val="454545"/>
              </a:solidFill>
              <a:latin typeface="Montserrat"/>
              <a:ea typeface="Montserrat"/>
              <a:cs typeface="Montserrat"/>
              <a:sym typeface="Montserrat"/>
            </a:endParaRPr>
          </a:p>
          <a:p>
            <a:pPr indent="-298450" lvl="0" marL="457200" rtl="0" algn="l">
              <a:lnSpc>
                <a:spcPct val="150000"/>
              </a:lnSpc>
              <a:spcBef>
                <a:spcPts val="0"/>
              </a:spcBef>
              <a:spcAft>
                <a:spcPts val="0"/>
              </a:spcAft>
              <a:buClr>
                <a:srgbClr val="454545"/>
              </a:buClr>
              <a:buSzPts val="1100"/>
              <a:buFont typeface="Montserrat"/>
              <a:buChar char="●"/>
            </a:pPr>
            <a:r>
              <a:rPr lang="en" sz="1100">
                <a:solidFill>
                  <a:srgbClr val="454545"/>
                </a:solidFill>
                <a:latin typeface="Montserrat"/>
                <a:ea typeface="Montserrat"/>
                <a:cs typeface="Montserrat"/>
                <a:sym typeface="Montserrat"/>
              </a:rPr>
              <a:t>CM 4.1.1.- Conocer y aplicar estrategias de orientación, asesoramiento y tutoría en centros de cualquier nivel del sistema educativo y en los distintos ámbitos: personal, familiar y educativo.</a:t>
            </a:r>
            <a:endParaRPr sz="1100">
              <a:solidFill>
                <a:srgbClr val="454545"/>
              </a:solidFill>
              <a:latin typeface="Montserrat"/>
              <a:ea typeface="Montserrat"/>
              <a:cs typeface="Montserrat"/>
              <a:sym typeface="Montserrat"/>
            </a:endParaRPr>
          </a:p>
          <a:p>
            <a:pPr indent="-298450" lvl="0" marL="457200" rtl="0" algn="l">
              <a:lnSpc>
                <a:spcPct val="150000"/>
              </a:lnSpc>
              <a:spcBef>
                <a:spcPts val="0"/>
              </a:spcBef>
              <a:spcAft>
                <a:spcPts val="0"/>
              </a:spcAft>
              <a:buClr>
                <a:srgbClr val="454545"/>
              </a:buClr>
              <a:buSzPts val="1100"/>
              <a:buFont typeface="Montserrat"/>
              <a:buChar char="●"/>
            </a:pPr>
            <a:r>
              <a:rPr lang="en" sz="1100">
                <a:solidFill>
                  <a:srgbClr val="454545"/>
                </a:solidFill>
                <a:latin typeface="Montserrat"/>
                <a:ea typeface="Montserrat"/>
                <a:cs typeface="Montserrat"/>
                <a:sym typeface="Montserrat"/>
              </a:rPr>
              <a:t>CM 4.1.2.- Saber ejercer la orientación familiar y mostrar habilidades sociales para la comunicación con las familias.</a:t>
            </a:r>
            <a:endParaRPr sz="1100">
              <a:solidFill>
                <a:srgbClr val="454545"/>
              </a:solidFill>
              <a:latin typeface="Montserrat"/>
              <a:ea typeface="Montserrat"/>
              <a:cs typeface="Montserrat"/>
              <a:sym typeface="Montserrat"/>
            </a:endParaRPr>
          </a:p>
          <a:p>
            <a:pPr indent="-298450" lvl="0" marL="457200" rtl="0" algn="l">
              <a:lnSpc>
                <a:spcPct val="150000"/>
              </a:lnSpc>
              <a:spcBef>
                <a:spcPts val="0"/>
              </a:spcBef>
              <a:spcAft>
                <a:spcPts val="0"/>
              </a:spcAft>
              <a:buClr>
                <a:srgbClr val="454545"/>
              </a:buClr>
              <a:buSzPts val="1100"/>
              <a:buFont typeface="Montserrat"/>
              <a:buChar char="●"/>
            </a:pPr>
            <a:r>
              <a:rPr lang="en" sz="1100">
                <a:solidFill>
                  <a:srgbClr val="454545"/>
                </a:solidFill>
                <a:latin typeface="Montserrat"/>
                <a:ea typeface="Montserrat"/>
                <a:cs typeface="Montserrat"/>
                <a:sym typeface="Montserrat"/>
              </a:rPr>
              <a:t>CM 4.1.3.- Diseñar un plan de apoyo, asesoramiento y orientación para los estudiantes en aspectos académicos y personales.</a:t>
            </a:r>
            <a:endParaRPr sz="1100">
              <a:solidFill>
                <a:srgbClr val="454545"/>
              </a:solidFill>
              <a:latin typeface="Montserrat"/>
              <a:ea typeface="Montserrat"/>
              <a:cs typeface="Montserrat"/>
              <a:sym typeface="Montserrat"/>
            </a:endParaRPr>
          </a:p>
          <a:p>
            <a:pPr indent="-298450" lvl="0" marL="457200" rtl="0" algn="l">
              <a:lnSpc>
                <a:spcPct val="150000"/>
              </a:lnSpc>
              <a:spcBef>
                <a:spcPts val="0"/>
              </a:spcBef>
              <a:spcAft>
                <a:spcPts val="0"/>
              </a:spcAft>
              <a:buClr>
                <a:srgbClr val="454545"/>
              </a:buClr>
              <a:buSzPts val="1100"/>
              <a:buFont typeface="Montserrat"/>
              <a:buChar char="●"/>
            </a:pPr>
            <a:r>
              <a:rPr lang="en" sz="1100">
                <a:solidFill>
                  <a:srgbClr val="454545"/>
                </a:solidFill>
                <a:latin typeface="Montserrat"/>
                <a:ea typeface="Montserrat"/>
                <a:cs typeface="Montserrat"/>
                <a:sym typeface="Montserrat"/>
              </a:rPr>
              <a:t>CM 4.1.4.- Asesorar y acompañar a individuos y grupos en procesos de desarrollo socioeducativo formativos.</a:t>
            </a:r>
            <a:endParaRPr sz="1100">
              <a:solidFill>
                <a:srgbClr val="454545"/>
              </a:solidFill>
              <a:latin typeface="Montserrat"/>
              <a:ea typeface="Montserrat"/>
              <a:cs typeface="Montserrat"/>
              <a:sym typeface="Montserrat"/>
            </a:endParaRPr>
          </a:p>
          <a:p>
            <a:pPr indent="-298450" lvl="0" marL="457200" rtl="0" algn="l">
              <a:lnSpc>
                <a:spcPct val="150000"/>
              </a:lnSpc>
              <a:spcBef>
                <a:spcPts val="0"/>
              </a:spcBef>
              <a:spcAft>
                <a:spcPts val="0"/>
              </a:spcAft>
              <a:buClr>
                <a:srgbClr val="454545"/>
              </a:buClr>
              <a:buSzPts val="1100"/>
              <a:buFont typeface="Montserrat"/>
              <a:buChar char="●"/>
            </a:pPr>
            <a:r>
              <a:rPr lang="en" sz="1100">
                <a:solidFill>
                  <a:srgbClr val="454545"/>
                </a:solidFill>
                <a:latin typeface="Montserrat"/>
                <a:ea typeface="Montserrat"/>
                <a:cs typeface="Montserrat"/>
                <a:sym typeface="Montserrat"/>
              </a:rPr>
              <a:t>CM 4.2.- Valorar la importancia de la orientación y la función de los tutores en la acción educativa en general y en relación con la sociedad, las familias, los estudiantes y los profesores.</a:t>
            </a:r>
            <a:endParaRPr sz="1100">
              <a:solidFill>
                <a:srgbClr val="454545"/>
              </a:solidFill>
              <a:latin typeface="Montserrat"/>
              <a:ea typeface="Montserrat"/>
              <a:cs typeface="Montserrat"/>
              <a:sym typeface="Montserrat"/>
            </a:endParaRPr>
          </a:p>
          <a:p>
            <a:pPr indent="-298450" lvl="0" marL="457200" rtl="0" algn="l">
              <a:lnSpc>
                <a:spcPct val="150000"/>
              </a:lnSpc>
              <a:spcBef>
                <a:spcPts val="0"/>
              </a:spcBef>
              <a:spcAft>
                <a:spcPts val="0"/>
              </a:spcAft>
              <a:buClr>
                <a:srgbClr val="454545"/>
              </a:buClr>
              <a:buSzPts val="1100"/>
              <a:buFont typeface="Montserrat"/>
              <a:buChar char="●"/>
            </a:pPr>
            <a:r>
              <a:rPr lang="en" sz="1100">
                <a:solidFill>
                  <a:srgbClr val="454545"/>
                </a:solidFill>
                <a:latin typeface="Montserrat"/>
                <a:ea typeface="Montserrat"/>
                <a:cs typeface="Montserrat"/>
                <a:sym typeface="Montserrat"/>
              </a:rPr>
              <a:t>CM 4.2.1.- Promover y colaborar en acciones dentro y fuera de la escuela, organizadas por familias, ayuntamientos y otras instituciones con incidencia en la formación ciudadana.</a:t>
            </a:r>
            <a:endParaRPr>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5" name="Shape 5385"/>
        <p:cNvGrpSpPr/>
        <p:nvPr/>
      </p:nvGrpSpPr>
      <p:grpSpPr>
        <a:xfrm>
          <a:off x="0" y="0"/>
          <a:ext cx="0" cy="0"/>
          <a:chOff x="0" y="0"/>
          <a:chExt cx="0" cy="0"/>
        </a:xfrm>
      </p:grpSpPr>
      <p:sp>
        <p:nvSpPr>
          <p:cNvPr id="5386" name="Google Shape;5386;p140"/>
          <p:cNvSpPr txBox="1"/>
          <p:nvPr>
            <p:ph idx="15" type="title"/>
          </p:nvPr>
        </p:nvSpPr>
        <p:spPr>
          <a:xfrm>
            <a:off x="1239950" y="790475"/>
            <a:ext cx="68472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600"/>
              <a:t>Presencia de la Orientación en el ámbito académico de la F. Educación UCM</a:t>
            </a:r>
            <a:endParaRPr sz="2600"/>
          </a:p>
        </p:txBody>
      </p:sp>
      <p:sp>
        <p:nvSpPr>
          <p:cNvPr id="5387" name="Google Shape;5387;p140"/>
          <p:cNvSpPr txBox="1"/>
          <p:nvPr/>
        </p:nvSpPr>
        <p:spPr>
          <a:xfrm>
            <a:off x="745750" y="1402325"/>
            <a:ext cx="7640700" cy="648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i="1" lang="en">
                <a:solidFill>
                  <a:srgbClr val="242424"/>
                </a:solidFill>
                <a:uFill>
                  <a:noFill/>
                </a:uFill>
                <a:latin typeface="Montserrat"/>
                <a:ea typeface="Montserrat"/>
                <a:cs typeface="Montserrat"/>
                <a:sym typeface="Montserrat"/>
                <a:hlinkClick r:id="rId3">
                  <a:extLst>
                    <a:ext uri="{A12FA001-AC4F-418D-AE19-62706E023703}">
                      <ahyp:hlinkClr val="tx"/>
                    </a:ext>
                  </a:extLst>
                </a:hlinkClick>
              </a:rPr>
              <a:t>Máster Universitario en Formación del Profesorado de ESO y Bachillerato, FP y Enseñanzas de Idiomas | Especialidad Orientación Educativa </a:t>
            </a:r>
            <a:endParaRPr b="1" i="1" sz="1700">
              <a:solidFill>
                <a:srgbClr val="242424"/>
              </a:solidFill>
              <a:latin typeface="Montserrat"/>
              <a:ea typeface="Montserrat"/>
              <a:cs typeface="Montserrat"/>
              <a:sym typeface="Montserrat"/>
            </a:endParaRPr>
          </a:p>
        </p:txBody>
      </p:sp>
      <p:pic>
        <p:nvPicPr>
          <p:cNvPr id="5388" name="Google Shape;5388;p140"/>
          <p:cNvPicPr preferRelativeResize="0"/>
          <p:nvPr/>
        </p:nvPicPr>
        <p:blipFill>
          <a:blip r:embed="rId4">
            <a:alphaModFix/>
          </a:blip>
          <a:stretch>
            <a:fillRect/>
          </a:stretch>
        </p:blipFill>
        <p:spPr>
          <a:xfrm>
            <a:off x="0" y="0"/>
            <a:ext cx="918775" cy="602950"/>
          </a:xfrm>
          <a:prstGeom prst="rect">
            <a:avLst/>
          </a:prstGeom>
          <a:noFill/>
          <a:ln>
            <a:noFill/>
          </a:ln>
        </p:spPr>
      </p:pic>
      <p:graphicFrame>
        <p:nvGraphicFramePr>
          <p:cNvPr id="5389" name="Google Shape;5389;p140"/>
          <p:cNvGraphicFramePr/>
          <p:nvPr/>
        </p:nvGraphicFramePr>
        <p:xfrm>
          <a:off x="952100" y="2244025"/>
          <a:ext cx="3000000" cy="3000000"/>
        </p:xfrm>
        <a:graphic>
          <a:graphicData uri="http://schemas.openxmlformats.org/drawingml/2006/table">
            <a:tbl>
              <a:tblPr>
                <a:noFill/>
                <a:tableStyleId>{DA3BB5A8-DA7F-46B0-BEA8-8850BA7CB5B7}</a:tableStyleId>
              </a:tblPr>
              <a:tblGrid>
                <a:gridCol w="7422900"/>
              </a:tblGrid>
              <a:tr h="100000">
                <a:tc>
                  <a:txBody>
                    <a:bodyPr/>
                    <a:lstStyle/>
                    <a:p>
                      <a:pPr indent="-304800" lvl="0" marL="457200" marR="25400" rtl="0" algn="l">
                        <a:lnSpc>
                          <a:spcPct val="115000"/>
                        </a:lnSpc>
                        <a:spcBef>
                          <a:spcPts val="200"/>
                        </a:spcBef>
                        <a:spcAft>
                          <a:spcPts val="0"/>
                        </a:spcAft>
                        <a:buClr>
                          <a:srgbClr val="434343"/>
                        </a:buClr>
                        <a:buSzPts val="1200"/>
                        <a:buFont typeface="Montserrat"/>
                        <a:buChar char="●"/>
                      </a:pPr>
                      <a:r>
                        <a:rPr lang="en" sz="1200">
                          <a:solidFill>
                            <a:srgbClr val="434343"/>
                          </a:solidFill>
                          <a:latin typeface="Montserrat"/>
                          <a:ea typeface="Montserrat"/>
                          <a:cs typeface="Montserrat"/>
                          <a:sym typeface="Montserrat"/>
                        </a:rPr>
                        <a:t>DESARROLLO Y APRENDIZAJE EN EDUCACIÓN SECUNDARIA</a:t>
                      </a:r>
                      <a:endParaRPr sz="1200">
                        <a:solidFill>
                          <a:srgbClr val="434343"/>
                        </a:solidFill>
                        <a:latin typeface="Montserrat"/>
                        <a:ea typeface="Montserrat"/>
                        <a:cs typeface="Montserrat"/>
                        <a:sym typeface="Montserrat"/>
                      </a:endParaRPr>
                    </a:p>
                  </a:txBody>
                  <a:tcPr marT="19050" marB="19050" marR="38100" marL="38100">
                    <a:lnL cap="flat" cmpd="sng" w="9525">
                      <a:solidFill>
                        <a:srgbClr val="EEEEEE">
                          <a:alpha val="0"/>
                        </a:srgbClr>
                      </a:solidFill>
                      <a:prstDash val="solid"/>
                      <a:round/>
                      <a:headEnd len="sm" w="sm" type="none"/>
                      <a:tailEnd len="sm" w="sm" type="none"/>
                    </a:lnL>
                    <a:lnR cap="flat" cmpd="sng" w="9525">
                      <a:solidFill>
                        <a:srgbClr val="EEEEEE">
                          <a:alpha val="0"/>
                        </a:srgbClr>
                      </a:solidFill>
                      <a:prstDash val="solid"/>
                      <a:round/>
                      <a:headEnd len="sm" w="sm" type="none"/>
                      <a:tailEnd len="sm" w="sm" type="none"/>
                    </a:lnR>
                    <a:lnT cap="flat" cmpd="sng" w="9525">
                      <a:solidFill>
                        <a:srgbClr val="EEEEEE">
                          <a:alpha val="0"/>
                        </a:srgbClr>
                      </a:solidFill>
                      <a:prstDash val="solid"/>
                      <a:round/>
                      <a:headEnd len="sm" w="sm" type="none"/>
                      <a:tailEnd len="sm" w="sm" type="none"/>
                    </a:lnT>
                    <a:lnB cap="flat" cmpd="sng" w="9525">
                      <a:solidFill>
                        <a:srgbClr val="EEEEEE">
                          <a:alpha val="0"/>
                        </a:srgbClr>
                      </a:solidFill>
                      <a:prstDash val="solid"/>
                      <a:round/>
                      <a:headEnd len="sm" w="sm" type="none"/>
                      <a:tailEnd len="sm" w="sm" type="none"/>
                    </a:lnB>
                  </a:tcPr>
                </a:tc>
              </a:tr>
              <a:tr h="238125">
                <a:tc>
                  <a:txBody>
                    <a:bodyPr/>
                    <a:lstStyle/>
                    <a:p>
                      <a:pPr indent="-304800" lvl="0" marL="457200" marR="25400" rtl="0" algn="l">
                        <a:lnSpc>
                          <a:spcPct val="115000"/>
                        </a:lnSpc>
                        <a:spcBef>
                          <a:spcPts val="200"/>
                        </a:spcBef>
                        <a:spcAft>
                          <a:spcPts val="0"/>
                        </a:spcAft>
                        <a:buClr>
                          <a:srgbClr val="434343"/>
                        </a:buClr>
                        <a:buSzPts val="1200"/>
                        <a:buFont typeface="Montserrat"/>
                        <a:buChar char="●"/>
                      </a:pPr>
                      <a:r>
                        <a:rPr lang="en" sz="1200">
                          <a:solidFill>
                            <a:srgbClr val="434343"/>
                          </a:solidFill>
                          <a:latin typeface="Montserrat"/>
                          <a:ea typeface="Montserrat"/>
                          <a:cs typeface="Montserrat"/>
                          <a:sym typeface="Montserrat"/>
                        </a:rPr>
                        <a:t>ASESORAMIENTO  PSICOPEDAGÓGICO</a:t>
                      </a:r>
                      <a:endParaRPr sz="1200">
                        <a:solidFill>
                          <a:srgbClr val="434343"/>
                        </a:solidFill>
                        <a:latin typeface="Montserrat"/>
                        <a:ea typeface="Montserrat"/>
                        <a:cs typeface="Montserrat"/>
                        <a:sym typeface="Montserrat"/>
                      </a:endParaRPr>
                    </a:p>
                  </a:txBody>
                  <a:tcPr marT="19050" marB="19050" marR="38100" marL="38100">
                    <a:lnL cap="flat" cmpd="sng" w="9525">
                      <a:solidFill>
                        <a:srgbClr val="EEEEEE">
                          <a:alpha val="0"/>
                        </a:srgbClr>
                      </a:solidFill>
                      <a:prstDash val="solid"/>
                      <a:round/>
                      <a:headEnd len="sm" w="sm" type="none"/>
                      <a:tailEnd len="sm" w="sm" type="none"/>
                    </a:lnL>
                    <a:lnR cap="flat" cmpd="sng" w="9525">
                      <a:solidFill>
                        <a:srgbClr val="EEEEEE">
                          <a:alpha val="0"/>
                        </a:srgbClr>
                      </a:solidFill>
                      <a:prstDash val="solid"/>
                      <a:round/>
                      <a:headEnd len="sm" w="sm" type="none"/>
                      <a:tailEnd len="sm" w="sm" type="none"/>
                    </a:lnR>
                    <a:lnT cap="flat" cmpd="sng" w="9525">
                      <a:solidFill>
                        <a:srgbClr val="EEEEEE">
                          <a:alpha val="0"/>
                        </a:srgbClr>
                      </a:solidFill>
                      <a:prstDash val="solid"/>
                      <a:round/>
                      <a:headEnd len="sm" w="sm" type="none"/>
                      <a:tailEnd len="sm" w="sm" type="none"/>
                    </a:lnT>
                    <a:lnB cap="flat" cmpd="sng" w="9525">
                      <a:solidFill>
                        <a:srgbClr val="EEEEEE">
                          <a:alpha val="0"/>
                        </a:srgbClr>
                      </a:solidFill>
                      <a:prstDash val="solid"/>
                      <a:round/>
                      <a:headEnd len="sm" w="sm" type="none"/>
                      <a:tailEnd len="sm" w="sm" type="none"/>
                    </a:lnB>
                  </a:tcPr>
                </a:tc>
              </a:tr>
              <a:tr h="287825">
                <a:tc>
                  <a:txBody>
                    <a:bodyPr/>
                    <a:lstStyle/>
                    <a:p>
                      <a:pPr indent="-304800" lvl="0" marL="457200" marR="25400" rtl="0" algn="l">
                        <a:lnSpc>
                          <a:spcPct val="115000"/>
                        </a:lnSpc>
                        <a:spcBef>
                          <a:spcPts val="200"/>
                        </a:spcBef>
                        <a:spcAft>
                          <a:spcPts val="0"/>
                        </a:spcAft>
                        <a:buClr>
                          <a:srgbClr val="434343"/>
                        </a:buClr>
                        <a:buSzPts val="1200"/>
                        <a:buFont typeface="Montserrat"/>
                        <a:buChar char="●"/>
                      </a:pPr>
                      <a:r>
                        <a:rPr lang="en" sz="1200">
                          <a:solidFill>
                            <a:srgbClr val="434343"/>
                          </a:solidFill>
                          <a:latin typeface="Montserrat"/>
                          <a:ea typeface="Montserrat"/>
                          <a:cs typeface="Montserrat"/>
                          <a:sym typeface="Montserrat"/>
                        </a:rPr>
                        <a:t>DIAGNÓSTICO Y ORIENTACIÓN ACADÉMICO-PROFESIONAL</a:t>
                      </a:r>
                      <a:endParaRPr sz="1200">
                        <a:solidFill>
                          <a:srgbClr val="434343"/>
                        </a:solidFill>
                        <a:latin typeface="Montserrat"/>
                        <a:ea typeface="Montserrat"/>
                        <a:cs typeface="Montserrat"/>
                        <a:sym typeface="Montserrat"/>
                      </a:endParaRPr>
                    </a:p>
                  </a:txBody>
                  <a:tcPr marT="19050" marB="19050" marR="38100" marL="38100">
                    <a:lnL cap="flat" cmpd="sng" w="9525">
                      <a:solidFill>
                        <a:srgbClr val="EEEEEE">
                          <a:alpha val="0"/>
                        </a:srgbClr>
                      </a:solidFill>
                      <a:prstDash val="solid"/>
                      <a:round/>
                      <a:headEnd len="sm" w="sm" type="none"/>
                      <a:tailEnd len="sm" w="sm" type="none"/>
                    </a:lnL>
                    <a:lnR cap="flat" cmpd="sng" w="9525">
                      <a:solidFill>
                        <a:srgbClr val="EEEEEE">
                          <a:alpha val="0"/>
                        </a:srgbClr>
                      </a:solidFill>
                      <a:prstDash val="solid"/>
                      <a:round/>
                      <a:headEnd len="sm" w="sm" type="none"/>
                      <a:tailEnd len="sm" w="sm" type="none"/>
                    </a:lnR>
                    <a:lnT cap="flat" cmpd="sng" w="9525">
                      <a:solidFill>
                        <a:srgbClr val="EEEEEE">
                          <a:alpha val="0"/>
                        </a:srgbClr>
                      </a:solidFill>
                      <a:prstDash val="solid"/>
                      <a:round/>
                      <a:headEnd len="sm" w="sm" type="none"/>
                      <a:tailEnd len="sm" w="sm" type="none"/>
                    </a:lnT>
                    <a:lnB cap="flat" cmpd="sng" w="9525">
                      <a:solidFill>
                        <a:srgbClr val="EEEEEE">
                          <a:alpha val="0"/>
                        </a:srgbClr>
                      </a:solidFill>
                      <a:prstDash val="solid"/>
                      <a:round/>
                      <a:headEnd len="sm" w="sm" type="none"/>
                      <a:tailEnd len="sm" w="sm" type="none"/>
                    </a:lnB>
                  </a:tcPr>
                </a:tc>
              </a:tr>
              <a:tr h="234125">
                <a:tc>
                  <a:txBody>
                    <a:bodyPr/>
                    <a:lstStyle/>
                    <a:p>
                      <a:pPr indent="-304800" lvl="0" marL="457200" marR="25400" rtl="0" algn="l">
                        <a:lnSpc>
                          <a:spcPct val="115000"/>
                        </a:lnSpc>
                        <a:spcBef>
                          <a:spcPts val="200"/>
                        </a:spcBef>
                        <a:spcAft>
                          <a:spcPts val="0"/>
                        </a:spcAft>
                        <a:buClr>
                          <a:srgbClr val="434343"/>
                        </a:buClr>
                        <a:buSzPts val="1200"/>
                        <a:buFont typeface="Montserrat"/>
                        <a:buChar char="●"/>
                      </a:pPr>
                      <a:r>
                        <a:rPr lang="en" sz="1200">
                          <a:solidFill>
                            <a:srgbClr val="434343"/>
                          </a:solidFill>
                          <a:latin typeface="Montserrat"/>
                          <a:ea typeface="Montserrat"/>
                          <a:cs typeface="Montserrat"/>
                          <a:sym typeface="Montserrat"/>
                        </a:rPr>
                        <a:t>EVALUACIÓN PSICOPEDAGÓGICA PARA UNA EDUCACIÓN INCLUSIVA</a:t>
                      </a:r>
                      <a:endParaRPr sz="1200">
                        <a:solidFill>
                          <a:srgbClr val="434343"/>
                        </a:solidFill>
                        <a:latin typeface="Montserrat"/>
                        <a:ea typeface="Montserrat"/>
                        <a:cs typeface="Montserrat"/>
                        <a:sym typeface="Montserrat"/>
                      </a:endParaRPr>
                    </a:p>
                  </a:txBody>
                  <a:tcPr marT="19050" marB="19050" marR="38100" marL="38100">
                    <a:lnL cap="flat" cmpd="sng" w="9525">
                      <a:solidFill>
                        <a:srgbClr val="EEEEEE">
                          <a:alpha val="0"/>
                        </a:srgbClr>
                      </a:solidFill>
                      <a:prstDash val="solid"/>
                      <a:round/>
                      <a:headEnd len="sm" w="sm" type="none"/>
                      <a:tailEnd len="sm" w="sm" type="none"/>
                    </a:lnL>
                    <a:lnR cap="flat" cmpd="sng" w="9525">
                      <a:solidFill>
                        <a:srgbClr val="EEEEEE">
                          <a:alpha val="0"/>
                        </a:srgbClr>
                      </a:solidFill>
                      <a:prstDash val="solid"/>
                      <a:round/>
                      <a:headEnd len="sm" w="sm" type="none"/>
                      <a:tailEnd len="sm" w="sm" type="none"/>
                    </a:lnR>
                    <a:lnT cap="flat" cmpd="sng" w="9525">
                      <a:solidFill>
                        <a:srgbClr val="EEEEEE">
                          <a:alpha val="0"/>
                        </a:srgbClr>
                      </a:solidFill>
                      <a:prstDash val="solid"/>
                      <a:round/>
                      <a:headEnd len="sm" w="sm" type="none"/>
                      <a:tailEnd len="sm" w="sm" type="none"/>
                    </a:lnT>
                    <a:lnB cap="flat" cmpd="sng" w="9525">
                      <a:solidFill>
                        <a:srgbClr val="EEEEEE">
                          <a:alpha val="0"/>
                        </a:srgbClr>
                      </a:solidFill>
                      <a:prstDash val="solid"/>
                      <a:round/>
                      <a:headEnd len="sm" w="sm" type="none"/>
                      <a:tailEnd len="sm" w="sm" type="none"/>
                    </a:lnB>
                  </a:tcPr>
                </a:tc>
              </a:tr>
              <a:tr h="238125">
                <a:tc>
                  <a:txBody>
                    <a:bodyPr/>
                    <a:lstStyle/>
                    <a:p>
                      <a:pPr indent="-304800" lvl="0" marL="457200" marR="25400" rtl="0" algn="l">
                        <a:lnSpc>
                          <a:spcPct val="115000"/>
                        </a:lnSpc>
                        <a:spcBef>
                          <a:spcPts val="200"/>
                        </a:spcBef>
                        <a:spcAft>
                          <a:spcPts val="0"/>
                        </a:spcAft>
                        <a:buClr>
                          <a:srgbClr val="434343"/>
                        </a:buClr>
                        <a:buSzPts val="1200"/>
                        <a:buFont typeface="Montserrat"/>
                        <a:buChar char="●"/>
                      </a:pPr>
                      <a:r>
                        <a:rPr lang="en" sz="1200">
                          <a:solidFill>
                            <a:srgbClr val="434343"/>
                          </a:solidFill>
                          <a:latin typeface="Montserrat"/>
                          <a:ea typeface="Montserrat"/>
                          <a:cs typeface="Montserrat"/>
                          <a:sym typeface="Montserrat"/>
                        </a:rPr>
                        <a:t>ORIENTACIÓN  SOCIO-FAMILIAR</a:t>
                      </a:r>
                      <a:endParaRPr sz="1200">
                        <a:solidFill>
                          <a:srgbClr val="434343"/>
                        </a:solidFill>
                        <a:latin typeface="Montserrat"/>
                        <a:ea typeface="Montserrat"/>
                        <a:cs typeface="Montserrat"/>
                        <a:sym typeface="Montserrat"/>
                      </a:endParaRPr>
                    </a:p>
                  </a:txBody>
                  <a:tcPr marT="19050" marB="19050" marR="38100" marL="38100">
                    <a:lnL cap="flat" cmpd="sng" w="9525">
                      <a:solidFill>
                        <a:srgbClr val="EEEEEE">
                          <a:alpha val="0"/>
                        </a:srgbClr>
                      </a:solidFill>
                      <a:prstDash val="solid"/>
                      <a:round/>
                      <a:headEnd len="sm" w="sm" type="none"/>
                      <a:tailEnd len="sm" w="sm" type="none"/>
                    </a:lnL>
                    <a:lnR cap="flat" cmpd="sng" w="9525">
                      <a:solidFill>
                        <a:srgbClr val="EEEEEE">
                          <a:alpha val="0"/>
                        </a:srgbClr>
                      </a:solidFill>
                      <a:prstDash val="solid"/>
                      <a:round/>
                      <a:headEnd len="sm" w="sm" type="none"/>
                      <a:tailEnd len="sm" w="sm" type="none"/>
                    </a:lnR>
                    <a:lnT cap="flat" cmpd="sng" w="9525">
                      <a:solidFill>
                        <a:srgbClr val="EEEEEE">
                          <a:alpha val="0"/>
                        </a:srgbClr>
                      </a:solidFill>
                      <a:prstDash val="solid"/>
                      <a:round/>
                      <a:headEnd len="sm" w="sm" type="none"/>
                      <a:tailEnd len="sm" w="sm" type="none"/>
                    </a:lnT>
                    <a:lnB cap="flat" cmpd="sng" w="9525">
                      <a:solidFill>
                        <a:srgbClr val="EEEEEE">
                          <a:alpha val="0"/>
                        </a:srgbClr>
                      </a:solidFill>
                      <a:prstDash val="solid"/>
                      <a:round/>
                      <a:headEnd len="sm" w="sm" type="none"/>
                      <a:tailEnd len="sm" w="sm" type="none"/>
                    </a:lnB>
                  </a:tcPr>
                </a:tc>
              </a:tr>
              <a:tr h="238125">
                <a:tc>
                  <a:txBody>
                    <a:bodyPr/>
                    <a:lstStyle/>
                    <a:p>
                      <a:pPr indent="-304800" lvl="0" marL="457200" marR="25400" rtl="0" algn="l">
                        <a:lnSpc>
                          <a:spcPct val="115000"/>
                        </a:lnSpc>
                        <a:spcBef>
                          <a:spcPts val="200"/>
                        </a:spcBef>
                        <a:spcAft>
                          <a:spcPts val="0"/>
                        </a:spcAft>
                        <a:buClr>
                          <a:srgbClr val="434343"/>
                        </a:buClr>
                        <a:buSzPts val="1200"/>
                        <a:buFont typeface="Montserrat"/>
                        <a:buChar char="●"/>
                      </a:pPr>
                      <a:r>
                        <a:rPr lang="en" sz="1200">
                          <a:solidFill>
                            <a:srgbClr val="434343"/>
                          </a:solidFill>
                          <a:latin typeface="Montserrat"/>
                          <a:ea typeface="Montserrat"/>
                          <a:cs typeface="Montserrat"/>
                          <a:sym typeface="Montserrat"/>
                        </a:rPr>
                        <a:t>ORIENTACIÓN EN CONTEXTOS EDUCATIVOS</a:t>
                      </a:r>
                      <a:endParaRPr sz="1200">
                        <a:solidFill>
                          <a:srgbClr val="434343"/>
                        </a:solidFill>
                        <a:latin typeface="Montserrat"/>
                        <a:ea typeface="Montserrat"/>
                        <a:cs typeface="Montserrat"/>
                        <a:sym typeface="Montserrat"/>
                      </a:endParaRPr>
                    </a:p>
                  </a:txBody>
                  <a:tcPr marT="19050" marB="19050" marR="38100" marL="38100">
                    <a:lnL cap="flat" cmpd="sng" w="9525">
                      <a:solidFill>
                        <a:srgbClr val="EEEEEE">
                          <a:alpha val="0"/>
                        </a:srgbClr>
                      </a:solidFill>
                      <a:prstDash val="solid"/>
                      <a:round/>
                      <a:headEnd len="sm" w="sm" type="none"/>
                      <a:tailEnd len="sm" w="sm" type="none"/>
                    </a:lnL>
                    <a:lnR cap="flat" cmpd="sng" w="9525">
                      <a:solidFill>
                        <a:srgbClr val="EEEEEE">
                          <a:alpha val="0"/>
                        </a:srgbClr>
                      </a:solidFill>
                      <a:prstDash val="solid"/>
                      <a:round/>
                      <a:headEnd len="sm" w="sm" type="none"/>
                      <a:tailEnd len="sm" w="sm" type="none"/>
                    </a:lnR>
                    <a:lnT cap="flat" cmpd="sng" w="9525">
                      <a:solidFill>
                        <a:srgbClr val="EEEEEE">
                          <a:alpha val="0"/>
                        </a:srgbClr>
                      </a:solidFill>
                      <a:prstDash val="solid"/>
                      <a:round/>
                      <a:headEnd len="sm" w="sm" type="none"/>
                      <a:tailEnd len="sm" w="sm" type="none"/>
                    </a:lnT>
                    <a:lnB cap="flat" cmpd="sng" w="9525">
                      <a:solidFill>
                        <a:srgbClr val="EEEEEE">
                          <a:alpha val="0"/>
                        </a:srgbClr>
                      </a:solidFill>
                      <a:prstDash val="solid"/>
                      <a:round/>
                      <a:headEnd len="sm" w="sm" type="none"/>
                      <a:tailEnd len="sm" w="sm" type="none"/>
                    </a:lnB>
                  </a:tcPr>
                </a:tc>
              </a:tr>
              <a:tr h="248500">
                <a:tc>
                  <a:txBody>
                    <a:bodyPr/>
                    <a:lstStyle/>
                    <a:p>
                      <a:pPr indent="-304800" lvl="0" marL="457200" marR="25400" rtl="0" algn="l">
                        <a:lnSpc>
                          <a:spcPct val="115000"/>
                        </a:lnSpc>
                        <a:spcBef>
                          <a:spcPts val="200"/>
                        </a:spcBef>
                        <a:spcAft>
                          <a:spcPts val="0"/>
                        </a:spcAft>
                        <a:buClr>
                          <a:srgbClr val="434343"/>
                        </a:buClr>
                        <a:buSzPts val="1200"/>
                        <a:buFont typeface="Montserrat"/>
                        <a:buChar char="●"/>
                      </a:pPr>
                      <a:r>
                        <a:rPr lang="en" sz="1200">
                          <a:solidFill>
                            <a:srgbClr val="434343"/>
                          </a:solidFill>
                          <a:latin typeface="Montserrat"/>
                          <a:ea typeface="Montserrat"/>
                          <a:cs typeface="Montserrat"/>
                          <a:sym typeface="Montserrat"/>
                        </a:rPr>
                        <a:t>ATENCIÓN A LA DIVERSIDAD EN EDUCACIÓN SECUNDARIA</a:t>
                      </a:r>
                      <a:endParaRPr sz="1200">
                        <a:solidFill>
                          <a:srgbClr val="434343"/>
                        </a:solidFill>
                        <a:latin typeface="Montserrat"/>
                        <a:ea typeface="Montserrat"/>
                        <a:cs typeface="Montserrat"/>
                        <a:sym typeface="Montserrat"/>
                      </a:endParaRPr>
                    </a:p>
                  </a:txBody>
                  <a:tcPr marT="19050" marB="19050" marR="38100" marL="38100">
                    <a:lnL cap="flat" cmpd="sng" w="9525">
                      <a:solidFill>
                        <a:srgbClr val="EEEEEE">
                          <a:alpha val="0"/>
                        </a:srgbClr>
                      </a:solidFill>
                      <a:prstDash val="solid"/>
                      <a:round/>
                      <a:headEnd len="sm" w="sm" type="none"/>
                      <a:tailEnd len="sm" w="sm" type="none"/>
                    </a:lnL>
                    <a:lnR cap="flat" cmpd="sng" w="9525">
                      <a:solidFill>
                        <a:srgbClr val="EEEEEE">
                          <a:alpha val="0"/>
                        </a:srgbClr>
                      </a:solidFill>
                      <a:prstDash val="solid"/>
                      <a:round/>
                      <a:headEnd len="sm" w="sm" type="none"/>
                      <a:tailEnd len="sm" w="sm" type="none"/>
                    </a:lnR>
                    <a:lnT cap="flat" cmpd="sng" w="9525">
                      <a:solidFill>
                        <a:srgbClr val="EEEEEE">
                          <a:alpha val="0"/>
                        </a:srgbClr>
                      </a:solidFill>
                      <a:prstDash val="solid"/>
                      <a:round/>
                      <a:headEnd len="sm" w="sm" type="none"/>
                      <a:tailEnd len="sm" w="sm" type="none"/>
                    </a:lnT>
                    <a:lnB cap="flat" cmpd="sng" w="9525">
                      <a:solidFill>
                        <a:srgbClr val="EEEEEE">
                          <a:alpha val="0"/>
                        </a:srgbClr>
                      </a:solidFill>
                      <a:prstDash val="solid"/>
                      <a:round/>
                      <a:headEnd len="sm" w="sm" type="none"/>
                      <a:tailEnd len="sm" w="sm" type="none"/>
                    </a:lnB>
                  </a:tcPr>
                </a:tc>
              </a:tr>
              <a:tr h="227025">
                <a:tc>
                  <a:txBody>
                    <a:bodyPr/>
                    <a:lstStyle/>
                    <a:p>
                      <a:pPr indent="-304800" lvl="0" marL="457200" marR="25400" rtl="0" algn="l">
                        <a:lnSpc>
                          <a:spcPct val="115000"/>
                        </a:lnSpc>
                        <a:spcBef>
                          <a:spcPts val="200"/>
                        </a:spcBef>
                        <a:spcAft>
                          <a:spcPts val="0"/>
                        </a:spcAft>
                        <a:buClr>
                          <a:srgbClr val="434343"/>
                        </a:buClr>
                        <a:buSzPts val="1200"/>
                        <a:buFont typeface="Montserrat"/>
                        <a:buChar char="●"/>
                      </a:pPr>
                      <a:r>
                        <a:rPr lang="en" sz="1200">
                          <a:solidFill>
                            <a:srgbClr val="434343"/>
                          </a:solidFill>
                          <a:latin typeface="Montserrat"/>
                          <a:ea typeface="Montserrat"/>
                          <a:cs typeface="Montserrat"/>
                          <a:sym typeface="Montserrat"/>
                        </a:rPr>
                        <a:t>INVESTIGACIÓN E INNOVACIÓN EN ORIENTACIÓN</a:t>
                      </a:r>
                      <a:endParaRPr sz="1200">
                        <a:solidFill>
                          <a:srgbClr val="434343"/>
                        </a:solidFill>
                        <a:latin typeface="Montserrat"/>
                        <a:ea typeface="Montserrat"/>
                        <a:cs typeface="Montserrat"/>
                        <a:sym typeface="Montserrat"/>
                      </a:endParaRPr>
                    </a:p>
                  </a:txBody>
                  <a:tcPr marT="19050" marB="19050" marR="38100" marL="38100">
                    <a:lnL cap="flat" cmpd="sng" w="9525">
                      <a:solidFill>
                        <a:srgbClr val="EEEEEE">
                          <a:alpha val="0"/>
                        </a:srgbClr>
                      </a:solidFill>
                      <a:prstDash val="solid"/>
                      <a:round/>
                      <a:headEnd len="sm" w="sm" type="none"/>
                      <a:tailEnd len="sm" w="sm" type="none"/>
                    </a:lnL>
                    <a:lnR cap="flat" cmpd="sng" w="9525">
                      <a:solidFill>
                        <a:srgbClr val="EEEEEE">
                          <a:alpha val="0"/>
                        </a:srgbClr>
                      </a:solidFill>
                      <a:prstDash val="solid"/>
                      <a:round/>
                      <a:headEnd len="sm" w="sm" type="none"/>
                      <a:tailEnd len="sm" w="sm" type="none"/>
                    </a:lnR>
                    <a:lnT cap="flat" cmpd="sng" w="9525">
                      <a:solidFill>
                        <a:srgbClr val="EEEEEE">
                          <a:alpha val="0"/>
                        </a:srgbClr>
                      </a:solidFill>
                      <a:prstDash val="solid"/>
                      <a:round/>
                      <a:headEnd len="sm" w="sm" type="none"/>
                      <a:tailEnd len="sm" w="sm" type="none"/>
                    </a:lnT>
                    <a:lnB cap="flat" cmpd="sng" w="9525">
                      <a:solidFill>
                        <a:srgbClr val="EEEEEE">
                          <a:alpha val="0"/>
                        </a:srgbClr>
                      </a:solidFill>
                      <a:prstDash val="solid"/>
                      <a:round/>
                      <a:headEnd len="sm" w="sm" type="none"/>
                      <a:tailEnd len="sm" w="sm" type="none"/>
                    </a:lnB>
                  </a:tcPr>
                </a:tc>
              </a:tr>
              <a:tr h="409575">
                <a:tc>
                  <a:txBody>
                    <a:bodyPr/>
                    <a:lstStyle/>
                    <a:p>
                      <a:pPr indent="-304800" lvl="0" marL="457200" marR="25400" rtl="0" algn="l">
                        <a:lnSpc>
                          <a:spcPct val="115000"/>
                        </a:lnSpc>
                        <a:spcBef>
                          <a:spcPts val="200"/>
                        </a:spcBef>
                        <a:spcAft>
                          <a:spcPts val="0"/>
                        </a:spcAft>
                        <a:buClr>
                          <a:srgbClr val="434343"/>
                        </a:buClr>
                        <a:buSzPts val="1200"/>
                        <a:buFont typeface="Montserrat"/>
                        <a:buChar char="●"/>
                      </a:pPr>
                      <a:r>
                        <a:rPr lang="en" sz="1200">
                          <a:solidFill>
                            <a:srgbClr val="434343"/>
                          </a:solidFill>
                          <a:latin typeface="Montserrat"/>
                          <a:ea typeface="Montserrat"/>
                          <a:cs typeface="Montserrat"/>
                          <a:sym typeface="Montserrat"/>
                        </a:rPr>
                        <a:t>TRABAJO COOPERATIVO Y GESTIÓN DEL CAMBIO</a:t>
                      </a:r>
                      <a:endParaRPr sz="1200">
                        <a:solidFill>
                          <a:srgbClr val="434343"/>
                        </a:solidFill>
                        <a:latin typeface="Montserrat"/>
                        <a:ea typeface="Montserrat"/>
                        <a:cs typeface="Montserrat"/>
                        <a:sym typeface="Montserrat"/>
                      </a:endParaRPr>
                    </a:p>
                  </a:txBody>
                  <a:tcPr marT="19050" marB="19050" marR="38100" marL="38100">
                    <a:lnL cap="flat" cmpd="sng" w="9525">
                      <a:solidFill>
                        <a:srgbClr val="EEEEEE">
                          <a:alpha val="0"/>
                        </a:srgbClr>
                      </a:solidFill>
                      <a:prstDash val="solid"/>
                      <a:round/>
                      <a:headEnd len="sm" w="sm" type="none"/>
                      <a:tailEnd len="sm" w="sm" type="none"/>
                    </a:lnL>
                    <a:lnR cap="flat" cmpd="sng" w="9525">
                      <a:solidFill>
                        <a:srgbClr val="EEEEEE">
                          <a:alpha val="0"/>
                        </a:srgbClr>
                      </a:solidFill>
                      <a:prstDash val="solid"/>
                      <a:round/>
                      <a:headEnd len="sm" w="sm" type="none"/>
                      <a:tailEnd len="sm" w="sm" type="none"/>
                    </a:lnR>
                    <a:lnT cap="flat" cmpd="sng" w="9525">
                      <a:solidFill>
                        <a:srgbClr val="EEEEEE">
                          <a:alpha val="0"/>
                        </a:srgbClr>
                      </a:solidFill>
                      <a:prstDash val="solid"/>
                      <a:round/>
                      <a:headEnd len="sm" w="sm" type="none"/>
                      <a:tailEnd len="sm" w="sm" type="none"/>
                    </a:lnT>
                    <a:lnB cap="flat" cmpd="sng" w="9525">
                      <a:solidFill>
                        <a:srgbClr val="EEEEEE">
                          <a:alpha val="0"/>
                        </a:srgbClr>
                      </a:solidFill>
                      <a:prstDash val="solid"/>
                      <a:round/>
                      <a:headEnd len="sm" w="sm" type="none"/>
                      <a:tailEnd len="sm" w="sm" type="none"/>
                    </a:lnB>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3" name="Shape 5393"/>
        <p:cNvGrpSpPr/>
        <p:nvPr/>
      </p:nvGrpSpPr>
      <p:grpSpPr>
        <a:xfrm>
          <a:off x="0" y="0"/>
          <a:ext cx="0" cy="0"/>
          <a:chOff x="0" y="0"/>
          <a:chExt cx="0" cy="0"/>
        </a:xfrm>
      </p:grpSpPr>
      <p:grpSp>
        <p:nvGrpSpPr>
          <p:cNvPr id="5394" name="Google Shape;5394;p141"/>
          <p:cNvGrpSpPr/>
          <p:nvPr/>
        </p:nvGrpSpPr>
        <p:grpSpPr>
          <a:xfrm rot="10800000">
            <a:off x="7156476" y="-412239"/>
            <a:ext cx="2852478" cy="6060589"/>
            <a:chOff x="-549504" y="-274764"/>
            <a:chExt cx="2852478" cy="6060589"/>
          </a:xfrm>
        </p:grpSpPr>
        <p:sp>
          <p:nvSpPr>
            <p:cNvPr id="5395" name="Google Shape;5395;p141"/>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396" name="Google Shape;5396;p141"/>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397" name="Google Shape;5397;p141"/>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5398" name="Google Shape;5398;p141"/>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5399" name="Google Shape;5399;p141"/>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5400" name="Google Shape;5400;p141"/>
          <p:cNvSpPr txBox="1"/>
          <p:nvPr>
            <p:ph idx="3" type="subTitle"/>
          </p:nvPr>
        </p:nvSpPr>
        <p:spPr>
          <a:xfrm>
            <a:off x="3635475" y="28649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Proyectos Innova-Docencia</a:t>
            </a:r>
            <a:endParaRPr/>
          </a:p>
          <a:p>
            <a:pPr indent="0" lvl="0" marL="0" rtl="0" algn="l">
              <a:spcBef>
                <a:spcPts val="0"/>
              </a:spcBef>
              <a:spcAft>
                <a:spcPts val="0"/>
              </a:spcAft>
              <a:buNone/>
            </a:pPr>
            <a:r>
              <a:rPr lang="en"/>
              <a:t>     Proyectos del Observatorio del Estudiante</a:t>
            </a:r>
            <a:endParaRPr/>
          </a:p>
          <a:p>
            <a:pPr indent="0" lvl="0" marL="0" rtl="0" algn="l">
              <a:spcBef>
                <a:spcPts val="0"/>
              </a:spcBef>
              <a:spcAft>
                <a:spcPts val="0"/>
              </a:spcAft>
              <a:buNone/>
            </a:pPr>
            <a:r>
              <a:rPr lang="en"/>
              <a:t>     Proyectos I+D+i</a:t>
            </a:r>
            <a:endParaRPr/>
          </a:p>
          <a:p>
            <a:pPr indent="0" lvl="0" marL="0" rtl="0" algn="l">
              <a:spcBef>
                <a:spcPts val="0"/>
              </a:spcBef>
              <a:spcAft>
                <a:spcPts val="0"/>
              </a:spcAft>
              <a:buNone/>
            </a:pPr>
            <a:r>
              <a:rPr lang="en"/>
              <a:t>     Becas</a:t>
            </a:r>
            <a:endParaRPr/>
          </a:p>
          <a:p>
            <a:pPr indent="0" lvl="0" marL="0" rtl="0" algn="l">
              <a:spcBef>
                <a:spcPts val="0"/>
              </a:spcBef>
              <a:spcAft>
                <a:spcPts val="0"/>
              </a:spcAft>
              <a:buNone/>
            </a:pPr>
            <a:r>
              <a:rPr lang="en"/>
              <a:t>     </a:t>
            </a:r>
            <a:endParaRPr/>
          </a:p>
        </p:txBody>
      </p:sp>
      <p:sp>
        <p:nvSpPr>
          <p:cNvPr id="5401" name="Google Shape;5401;p141"/>
          <p:cNvSpPr txBox="1"/>
          <p:nvPr>
            <p:ph idx="18" type="title"/>
          </p:nvPr>
        </p:nvSpPr>
        <p:spPr>
          <a:xfrm>
            <a:off x="2836475" y="25298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5402" name="Google Shape;5402;p141"/>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5403" name="Google Shape;5403;p141"/>
          <p:cNvSpPr txBox="1"/>
          <p:nvPr>
            <p:ph idx="8" type="subTitle"/>
          </p:nvPr>
        </p:nvSpPr>
        <p:spPr>
          <a:xfrm>
            <a:off x="3635375" y="25987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en Educación</a:t>
            </a:r>
            <a:endParaRPr/>
          </a:p>
        </p:txBody>
      </p:sp>
      <p:sp>
        <p:nvSpPr>
          <p:cNvPr id="5404" name="Google Shape;5404;p141"/>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5405" name="Google Shape;5405;p141"/>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5406" name="Google Shape;5406;p141"/>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07" name="Google Shape;5407;p141"/>
          <p:cNvGrpSpPr/>
          <p:nvPr/>
        </p:nvGrpSpPr>
        <p:grpSpPr>
          <a:xfrm>
            <a:off x="-940579" y="2333269"/>
            <a:ext cx="3776943" cy="4245928"/>
            <a:chOff x="-940579" y="2333269"/>
            <a:chExt cx="3776943" cy="4245928"/>
          </a:xfrm>
        </p:grpSpPr>
        <p:grpSp>
          <p:nvGrpSpPr>
            <p:cNvPr id="5408" name="Google Shape;5408;p141"/>
            <p:cNvGrpSpPr/>
            <p:nvPr/>
          </p:nvGrpSpPr>
          <p:grpSpPr>
            <a:xfrm>
              <a:off x="-576347" y="2946390"/>
              <a:ext cx="2986982" cy="2155388"/>
              <a:chOff x="-2753125" y="1854331"/>
              <a:chExt cx="1873421" cy="1351849"/>
            </a:xfrm>
          </p:grpSpPr>
          <p:sp>
            <p:nvSpPr>
              <p:cNvPr id="5409" name="Google Shape;5409;p141"/>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0" name="Google Shape;5410;p141"/>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11" name="Google Shape;5411;p141"/>
            <p:cNvGrpSpPr/>
            <p:nvPr/>
          </p:nvGrpSpPr>
          <p:grpSpPr>
            <a:xfrm>
              <a:off x="-380100" y="3035133"/>
              <a:ext cx="2186625" cy="1484089"/>
              <a:chOff x="-2720884" y="1758800"/>
              <a:chExt cx="1879997" cy="1117873"/>
            </a:xfrm>
          </p:grpSpPr>
          <p:sp>
            <p:nvSpPr>
              <p:cNvPr id="5412" name="Google Shape;5412;p141"/>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3" name="Google Shape;5413;p141"/>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4" name="Google Shape;5414;p141"/>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5" name="Google Shape;5415;p141"/>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6" name="Google Shape;5416;p141"/>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7" name="Google Shape;5417;p141"/>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8" name="Google Shape;5418;p141"/>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9" name="Google Shape;5419;p141"/>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0" name="Google Shape;5420;p141"/>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1" name="Google Shape;5421;p141"/>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22" name="Google Shape;5422;p141"/>
            <p:cNvGrpSpPr/>
            <p:nvPr/>
          </p:nvGrpSpPr>
          <p:grpSpPr>
            <a:xfrm>
              <a:off x="-870552" y="3903709"/>
              <a:ext cx="1754167" cy="1719834"/>
              <a:chOff x="6055850" y="1121075"/>
              <a:chExt cx="1140625" cy="1118300"/>
            </a:xfrm>
          </p:grpSpPr>
          <p:sp>
            <p:nvSpPr>
              <p:cNvPr id="5423" name="Google Shape;5423;p141"/>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4" name="Google Shape;5424;p141"/>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25" name="Google Shape;5425;p141"/>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26" name="Google Shape;5426;p141"/>
          <p:cNvSpPr txBox="1"/>
          <p:nvPr/>
        </p:nvSpPr>
        <p:spPr>
          <a:xfrm>
            <a:off x="3406900" y="1394750"/>
            <a:ext cx="5784900" cy="1046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Unidad de Apoyo a la Diversidad e Inclusión</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Oficina de Prácticas y Empleo 	</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Servicio de Orientación Universitario</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Presencia de la Orientación en el ámbito académico</a:t>
            </a:r>
            <a:endParaRPr>
              <a:solidFill>
                <a:schemeClr val="lt2"/>
              </a:solidFill>
              <a:latin typeface="Montserrat"/>
              <a:ea typeface="Montserrat"/>
              <a:cs typeface="Montserrat"/>
              <a:sym typeface="Montserrat"/>
            </a:endParaRPr>
          </a:p>
        </p:txBody>
      </p:sp>
      <p:sp>
        <p:nvSpPr>
          <p:cNvPr id="5427" name="Google Shape;5427;p141"/>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Emergente en Educación</a:t>
            </a:r>
            <a:endParaRPr/>
          </a:p>
        </p:txBody>
      </p:sp>
      <p:sp>
        <p:nvSpPr>
          <p:cNvPr id="5428" name="Google Shape;5428;p141"/>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5429" name="Google Shape;5429;p141"/>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Proyectos de posgrado</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Nuestros proyectos personales</a:t>
            </a:r>
            <a:endParaRPr>
              <a:solidFill>
                <a:schemeClr val="lt2"/>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1" name="Shape 4841"/>
        <p:cNvGrpSpPr/>
        <p:nvPr/>
      </p:nvGrpSpPr>
      <p:grpSpPr>
        <a:xfrm>
          <a:off x="0" y="0"/>
          <a:ext cx="0" cy="0"/>
          <a:chOff x="0" y="0"/>
          <a:chExt cx="0" cy="0"/>
        </a:xfrm>
      </p:grpSpPr>
      <p:sp>
        <p:nvSpPr>
          <p:cNvPr id="4842" name="Google Shape;4842;p115"/>
          <p:cNvSpPr/>
          <p:nvPr/>
        </p:nvSpPr>
        <p:spPr>
          <a:xfrm>
            <a:off x="3840482" y="3366310"/>
            <a:ext cx="1463036" cy="1463031"/>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3" name="Google Shape;4843;p115"/>
          <p:cNvSpPr txBox="1"/>
          <p:nvPr>
            <p:ph type="title"/>
          </p:nvPr>
        </p:nvSpPr>
        <p:spPr>
          <a:xfrm>
            <a:off x="1549963" y="1968550"/>
            <a:ext cx="5959500" cy="77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¿Quiénes somos?</a:t>
            </a:r>
            <a:endParaRPr/>
          </a:p>
        </p:txBody>
      </p:sp>
      <p:grpSp>
        <p:nvGrpSpPr>
          <p:cNvPr id="4844" name="Google Shape;4844;p115"/>
          <p:cNvGrpSpPr/>
          <p:nvPr/>
        </p:nvGrpSpPr>
        <p:grpSpPr>
          <a:xfrm>
            <a:off x="5891479" y="-305089"/>
            <a:ext cx="4478771" cy="3662454"/>
            <a:chOff x="5891479" y="-381289"/>
            <a:chExt cx="4478771" cy="3662454"/>
          </a:xfrm>
        </p:grpSpPr>
        <p:sp>
          <p:nvSpPr>
            <p:cNvPr id="4845" name="Google Shape;4845;p115"/>
            <p:cNvSpPr/>
            <p:nvPr/>
          </p:nvSpPr>
          <p:spPr>
            <a:xfrm flipH="1" rot="-3294845">
              <a:off x="8111053" y="1791538"/>
              <a:ext cx="1563182" cy="1079598"/>
            </a:xfrm>
            <a:custGeom>
              <a:rect b="b" l="l" r="r" t="t"/>
              <a:pathLst>
                <a:path extrusionOk="0" h="23171" w="31115">
                  <a:moveTo>
                    <a:pt x="11326" y="1"/>
                  </a:moveTo>
                  <a:cubicBezTo>
                    <a:pt x="10555" y="1"/>
                    <a:pt x="9801" y="70"/>
                    <a:pt x="9074" y="215"/>
                  </a:cubicBezTo>
                  <a:cubicBezTo>
                    <a:pt x="1" y="2065"/>
                    <a:pt x="2285" y="10050"/>
                    <a:pt x="741" y="16447"/>
                  </a:cubicBezTo>
                  <a:lnTo>
                    <a:pt x="30288" y="23170"/>
                  </a:lnTo>
                  <a:cubicBezTo>
                    <a:pt x="30266" y="19689"/>
                    <a:pt x="31115" y="16142"/>
                    <a:pt x="26981" y="9027"/>
                  </a:cubicBezTo>
                  <a:cubicBezTo>
                    <a:pt x="24132" y="4080"/>
                    <a:pt x="17245" y="1"/>
                    <a:pt x="11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6" name="Google Shape;4846;p115"/>
            <p:cNvSpPr/>
            <p:nvPr/>
          </p:nvSpPr>
          <p:spPr>
            <a:xfrm flipH="1">
              <a:off x="5891479" y="-170767"/>
              <a:ext cx="4478771" cy="1829660"/>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7" name="Google Shape;4847;p115"/>
            <p:cNvSpPr/>
            <p:nvPr/>
          </p:nvSpPr>
          <p:spPr>
            <a:xfrm flipH="1">
              <a:off x="6629322" y="-3812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grpSp>
      <p:grpSp>
        <p:nvGrpSpPr>
          <p:cNvPr id="4848" name="Google Shape;4848;p115"/>
          <p:cNvGrpSpPr/>
          <p:nvPr/>
        </p:nvGrpSpPr>
        <p:grpSpPr>
          <a:xfrm flipH="1">
            <a:off x="3879213" y="-326402"/>
            <a:ext cx="1300992" cy="1217275"/>
            <a:chOff x="2067850" y="1617650"/>
            <a:chExt cx="773525" cy="723750"/>
          </a:xfrm>
        </p:grpSpPr>
        <p:sp>
          <p:nvSpPr>
            <p:cNvPr id="4849" name="Google Shape;4849;p115"/>
            <p:cNvSpPr/>
            <p:nvPr/>
          </p:nvSpPr>
          <p:spPr>
            <a:xfrm>
              <a:off x="2226600" y="1739900"/>
              <a:ext cx="481000" cy="479375"/>
            </a:xfrm>
            <a:custGeom>
              <a:rect b="b" l="l" r="r" t="t"/>
              <a:pathLst>
                <a:path extrusionOk="0" h="19175" w="19240">
                  <a:moveTo>
                    <a:pt x="10300" y="0"/>
                  </a:moveTo>
                  <a:cubicBezTo>
                    <a:pt x="10240" y="0"/>
                    <a:pt x="10180" y="1"/>
                    <a:pt x="10120" y="2"/>
                  </a:cubicBezTo>
                  <a:cubicBezTo>
                    <a:pt x="8398" y="2"/>
                    <a:pt x="6700" y="421"/>
                    <a:pt x="5188" y="1258"/>
                  </a:cubicBezTo>
                  <a:cubicBezTo>
                    <a:pt x="3676" y="2073"/>
                    <a:pt x="2373" y="3259"/>
                    <a:pt x="1443" y="4701"/>
                  </a:cubicBezTo>
                  <a:cubicBezTo>
                    <a:pt x="512" y="6144"/>
                    <a:pt x="0" y="7795"/>
                    <a:pt x="23" y="9494"/>
                  </a:cubicBezTo>
                  <a:cubicBezTo>
                    <a:pt x="0" y="12029"/>
                    <a:pt x="1000" y="14472"/>
                    <a:pt x="2792" y="16287"/>
                  </a:cubicBezTo>
                  <a:cubicBezTo>
                    <a:pt x="4504" y="18135"/>
                    <a:pt x="6915" y="19175"/>
                    <a:pt x="9433" y="19175"/>
                  </a:cubicBezTo>
                  <a:cubicBezTo>
                    <a:pt x="9515" y="19175"/>
                    <a:pt x="9596" y="19174"/>
                    <a:pt x="9678" y="19171"/>
                  </a:cubicBezTo>
                  <a:cubicBezTo>
                    <a:pt x="9733" y="19172"/>
                    <a:pt x="9788" y="19173"/>
                    <a:pt x="9843" y="19173"/>
                  </a:cubicBezTo>
                  <a:cubicBezTo>
                    <a:pt x="12365" y="19173"/>
                    <a:pt x="14763" y="18131"/>
                    <a:pt x="16471" y="16287"/>
                  </a:cubicBezTo>
                  <a:cubicBezTo>
                    <a:pt x="18262" y="14379"/>
                    <a:pt x="19239" y="11843"/>
                    <a:pt x="19193" y="9238"/>
                  </a:cubicBezTo>
                  <a:cubicBezTo>
                    <a:pt x="19193" y="6423"/>
                    <a:pt x="18309" y="4166"/>
                    <a:pt x="16564" y="2515"/>
                  </a:cubicBezTo>
                  <a:cubicBezTo>
                    <a:pt x="14863" y="881"/>
                    <a:pt x="12631" y="0"/>
                    <a:pt x="103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0" name="Google Shape;4850;p115"/>
            <p:cNvSpPr/>
            <p:nvPr/>
          </p:nvSpPr>
          <p:spPr>
            <a:xfrm>
              <a:off x="2067850" y="1617650"/>
              <a:ext cx="773525" cy="723750"/>
            </a:xfrm>
            <a:custGeom>
              <a:rect b="b" l="l" r="r" t="t"/>
              <a:pathLst>
                <a:path extrusionOk="0" h="28950" w="30941">
                  <a:moveTo>
                    <a:pt x="16805" y="185"/>
                  </a:moveTo>
                  <a:cubicBezTo>
                    <a:pt x="17608" y="185"/>
                    <a:pt x="18414" y="248"/>
                    <a:pt x="19215" y="379"/>
                  </a:cubicBezTo>
                  <a:cubicBezTo>
                    <a:pt x="24775" y="1263"/>
                    <a:pt x="29125" y="5636"/>
                    <a:pt x="30009" y="11220"/>
                  </a:cubicBezTo>
                  <a:cubicBezTo>
                    <a:pt x="30940" y="17036"/>
                    <a:pt x="28800" y="23108"/>
                    <a:pt x="23845" y="26504"/>
                  </a:cubicBezTo>
                  <a:cubicBezTo>
                    <a:pt x="21557" y="28077"/>
                    <a:pt x="18897" y="28818"/>
                    <a:pt x="16235" y="28818"/>
                  </a:cubicBezTo>
                  <a:cubicBezTo>
                    <a:pt x="12402" y="28818"/>
                    <a:pt x="8562" y="27282"/>
                    <a:pt x="5816" y="24481"/>
                  </a:cubicBezTo>
                  <a:lnTo>
                    <a:pt x="5816" y="24481"/>
                  </a:lnTo>
                  <a:cubicBezTo>
                    <a:pt x="5816" y="24481"/>
                    <a:pt x="5815" y="24481"/>
                    <a:pt x="5815" y="24480"/>
                  </a:cubicBezTo>
                  <a:lnTo>
                    <a:pt x="5815" y="24480"/>
                  </a:lnTo>
                  <a:cubicBezTo>
                    <a:pt x="5815" y="24480"/>
                    <a:pt x="5815" y="24480"/>
                    <a:pt x="5815" y="24480"/>
                  </a:cubicBezTo>
                  <a:cubicBezTo>
                    <a:pt x="1814" y="20176"/>
                    <a:pt x="348" y="13825"/>
                    <a:pt x="3093" y="8428"/>
                  </a:cubicBezTo>
                  <a:cubicBezTo>
                    <a:pt x="5679" y="3317"/>
                    <a:pt x="11170" y="185"/>
                    <a:pt x="16805" y="185"/>
                  </a:cubicBezTo>
                  <a:close/>
                  <a:moveTo>
                    <a:pt x="16818" y="1"/>
                  </a:moveTo>
                  <a:cubicBezTo>
                    <a:pt x="12369" y="1"/>
                    <a:pt x="7944" y="1959"/>
                    <a:pt x="5001" y="5311"/>
                  </a:cubicBezTo>
                  <a:cubicBezTo>
                    <a:pt x="0" y="10986"/>
                    <a:pt x="580" y="19149"/>
                    <a:pt x="5626" y="24570"/>
                  </a:cubicBezTo>
                  <a:lnTo>
                    <a:pt x="5626" y="24570"/>
                  </a:lnTo>
                  <a:cubicBezTo>
                    <a:pt x="5627" y="24571"/>
                    <a:pt x="5628" y="24572"/>
                    <a:pt x="5629" y="24573"/>
                  </a:cubicBezTo>
                  <a:cubicBezTo>
                    <a:pt x="5629" y="24573"/>
                    <a:pt x="5629" y="24573"/>
                    <a:pt x="5629" y="24573"/>
                  </a:cubicBezTo>
                  <a:lnTo>
                    <a:pt x="5629" y="24573"/>
                  </a:lnTo>
                  <a:cubicBezTo>
                    <a:pt x="5632" y="24578"/>
                    <a:pt x="5636" y="24582"/>
                    <a:pt x="5641" y="24586"/>
                  </a:cubicBezTo>
                  <a:lnTo>
                    <a:pt x="5641" y="24586"/>
                  </a:lnTo>
                  <a:cubicBezTo>
                    <a:pt x="8444" y="27430"/>
                    <a:pt x="12223" y="28950"/>
                    <a:pt x="16081" y="28950"/>
                  </a:cubicBezTo>
                  <a:cubicBezTo>
                    <a:pt x="17700" y="28950"/>
                    <a:pt x="19333" y="28682"/>
                    <a:pt x="20913" y="28133"/>
                  </a:cubicBezTo>
                  <a:cubicBezTo>
                    <a:pt x="26659" y="26132"/>
                    <a:pt x="30265" y="20386"/>
                    <a:pt x="30428" y="14430"/>
                  </a:cubicBezTo>
                  <a:cubicBezTo>
                    <a:pt x="30591" y="8405"/>
                    <a:pt x="27497" y="2891"/>
                    <a:pt x="21658" y="821"/>
                  </a:cubicBezTo>
                  <a:cubicBezTo>
                    <a:pt x="20089" y="265"/>
                    <a:pt x="18452" y="1"/>
                    <a:pt x="1681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51" name="Google Shape;4851;p115"/>
          <p:cNvGrpSpPr/>
          <p:nvPr/>
        </p:nvGrpSpPr>
        <p:grpSpPr>
          <a:xfrm>
            <a:off x="-372018" y="-2547106"/>
            <a:ext cx="5552220" cy="5003056"/>
            <a:chOff x="-372018" y="-2547106"/>
            <a:chExt cx="5552220" cy="5003056"/>
          </a:xfrm>
        </p:grpSpPr>
        <p:sp>
          <p:nvSpPr>
            <p:cNvPr id="4852" name="Google Shape;4852;p115"/>
            <p:cNvSpPr/>
            <p:nvPr/>
          </p:nvSpPr>
          <p:spPr>
            <a:xfrm flipH="1" rot="10800000">
              <a:off x="-372018" y="-364200"/>
              <a:ext cx="3355675" cy="2820150"/>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3" name="Google Shape;4853;p115"/>
            <p:cNvSpPr/>
            <p:nvPr/>
          </p:nvSpPr>
          <p:spPr>
            <a:xfrm rot="-7477948">
              <a:off x="2108128" y="-2603696"/>
              <a:ext cx="1890067" cy="3864707"/>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54" name="Google Shape;4854;p115"/>
          <p:cNvSpPr txBox="1"/>
          <p:nvPr>
            <p:ph idx="2" type="title"/>
          </p:nvPr>
        </p:nvSpPr>
        <p:spPr>
          <a:xfrm>
            <a:off x="3901950" y="3616618"/>
            <a:ext cx="1340100" cy="962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51"/>
                                        </p:tgtEl>
                                        <p:attrNameLst>
                                          <p:attrName>style.visibility</p:attrName>
                                        </p:attrNameLst>
                                      </p:cBhvr>
                                      <p:to>
                                        <p:strVal val="visible"/>
                                      </p:to>
                                    </p:set>
                                    <p:animEffect filter="fade" transition="in">
                                      <p:cBhvr>
                                        <p:cTn dur="1000"/>
                                        <p:tgtEl>
                                          <p:spTgt spid="485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848"/>
                                        </p:tgtEl>
                                        <p:attrNameLst>
                                          <p:attrName>style.visibility</p:attrName>
                                        </p:attrNameLst>
                                      </p:cBhvr>
                                      <p:to>
                                        <p:strVal val="visible"/>
                                      </p:to>
                                    </p:set>
                                    <p:animEffect filter="fade" transition="in">
                                      <p:cBhvr>
                                        <p:cTn dur="1000"/>
                                        <p:tgtEl>
                                          <p:spTgt spid="484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844"/>
                                        </p:tgtEl>
                                        <p:attrNameLst>
                                          <p:attrName>style.visibility</p:attrName>
                                        </p:attrNameLst>
                                      </p:cBhvr>
                                      <p:to>
                                        <p:strVal val="visible"/>
                                      </p:to>
                                    </p:set>
                                    <p:animEffect filter="fade" transition="in">
                                      <p:cBhvr>
                                        <p:cTn dur="1000"/>
                                        <p:tgtEl>
                                          <p:spTgt spid="4844"/>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4842"/>
                                        </p:tgtEl>
                                        <p:attrNameLst>
                                          <p:attrName>style.visibility</p:attrName>
                                        </p:attrNameLst>
                                      </p:cBhvr>
                                      <p:to>
                                        <p:strVal val="visible"/>
                                      </p:to>
                                    </p:set>
                                    <p:animEffect filter="fade" transition="in">
                                      <p:cBhvr>
                                        <p:cTn dur="1000"/>
                                        <p:tgtEl>
                                          <p:spTgt spid="4842"/>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4854"/>
                                        </p:tgtEl>
                                        <p:attrNameLst>
                                          <p:attrName>style.visibility</p:attrName>
                                        </p:attrNameLst>
                                      </p:cBhvr>
                                      <p:to>
                                        <p:strVal val="visible"/>
                                      </p:to>
                                    </p:set>
                                    <p:animEffect filter="fade" transition="in">
                                      <p:cBhvr>
                                        <p:cTn dur="1000"/>
                                        <p:tgtEl>
                                          <p:spTgt spid="48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3" name="Shape 5433"/>
        <p:cNvGrpSpPr/>
        <p:nvPr/>
      </p:nvGrpSpPr>
      <p:grpSpPr>
        <a:xfrm>
          <a:off x="0" y="0"/>
          <a:ext cx="0" cy="0"/>
          <a:chOff x="0" y="0"/>
          <a:chExt cx="0" cy="0"/>
        </a:xfrm>
      </p:grpSpPr>
      <p:grpSp>
        <p:nvGrpSpPr>
          <p:cNvPr id="5434" name="Google Shape;5434;p142"/>
          <p:cNvGrpSpPr/>
          <p:nvPr/>
        </p:nvGrpSpPr>
        <p:grpSpPr>
          <a:xfrm rot="10800000">
            <a:off x="7156476" y="-412239"/>
            <a:ext cx="2852478" cy="6060589"/>
            <a:chOff x="-549504" y="-274764"/>
            <a:chExt cx="2852478" cy="6060589"/>
          </a:xfrm>
        </p:grpSpPr>
        <p:sp>
          <p:nvSpPr>
            <p:cNvPr id="5435" name="Google Shape;5435;p142"/>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436" name="Google Shape;5436;p142"/>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437" name="Google Shape;5437;p142"/>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5438" name="Google Shape;5438;p142"/>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5439" name="Google Shape;5439;p142"/>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5440" name="Google Shape;5440;p142"/>
          <p:cNvSpPr txBox="1"/>
          <p:nvPr>
            <p:ph idx="3" type="subTitle"/>
          </p:nvPr>
        </p:nvSpPr>
        <p:spPr>
          <a:xfrm>
            <a:off x="3635475" y="28649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Proyectos Innova-Docencia</a:t>
            </a:r>
            <a:endParaRPr/>
          </a:p>
          <a:p>
            <a:pPr indent="0" lvl="0" marL="0" rtl="0" algn="l">
              <a:spcBef>
                <a:spcPts val="0"/>
              </a:spcBef>
              <a:spcAft>
                <a:spcPts val="0"/>
              </a:spcAft>
              <a:buNone/>
            </a:pPr>
            <a:r>
              <a:rPr lang="en"/>
              <a:t>     Proyectos del Observatorio del Estudiante</a:t>
            </a:r>
            <a:endParaRPr/>
          </a:p>
          <a:p>
            <a:pPr indent="0" lvl="0" marL="0" rtl="0" algn="l">
              <a:spcBef>
                <a:spcPts val="0"/>
              </a:spcBef>
              <a:spcAft>
                <a:spcPts val="0"/>
              </a:spcAft>
              <a:buNone/>
            </a:pPr>
            <a:r>
              <a:rPr lang="en"/>
              <a:t>     Proyectos I+D+i</a:t>
            </a:r>
            <a:endParaRPr/>
          </a:p>
          <a:p>
            <a:pPr indent="0" lvl="0" marL="0" rtl="0" algn="l">
              <a:spcBef>
                <a:spcPts val="0"/>
              </a:spcBef>
              <a:spcAft>
                <a:spcPts val="0"/>
              </a:spcAft>
              <a:buNone/>
            </a:pPr>
            <a:r>
              <a:rPr lang="en"/>
              <a:t>     Becas</a:t>
            </a:r>
            <a:endParaRPr/>
          </a:p>
          <a:p>
            <a:pPr indent="0" lvl="0" marL="0" rtl="0" algn="l">
              <a:spcBef>
                <a:spcPts val="0"/>
              </a:spcBef>
              <a:spcAft>
                <a:spcPts val="0"/>
              </a:spcAft>
              <a:buNone/>
            </a:pPr>
            <a:r>
              <a:rPr lang="en"/>
              <a:t>     </a:t>
            </a:r>
            <a:endParaRPr/>
          </a:p>
        </p:txBody>
      </p:sp>
      <p:sp>
        <p:nvSpPr>
          <p:cNvPr id="5441" name="Google Shape;5441;p142"/>
          <p:cNvSpPr txBox="1"/>
          <p:nvPr>
            <p:ph idx="18" type="title"/>
          </p:nvPr>
        </p:nvSpPr>
        <p:spPr>
          <a:xfrm>
            <a:off x="2836475" y="25298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5442" name="Google Shape;5442;p142"/>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5443" name="Google Shape;5443;p142"/>
          <p:cNvSpPr txBox="1"/>
          <p:nvPr>
            <p:ph idx="8" type="subTitle"/>
          </p:nvPr>
        </p:nvSpPr>
        <p:spPr>
          <a:xfrm>
            <a:off x="3635375" y="25987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Investigación en Educación</a:t>
            </a:r>
            <a:endParaRPr b="1"/>
          </a:p>
        </p:txBody>
      </p:sp>
      <p:sp>
        <p:nvSpPr>
          <p:cNvPr id="5444" name="Google Shape;5444;p142"/>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5445" name="Google Shape;5445;p142"/>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5446" name="Google Shape;5446;p142"/>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47" name="Google Shape;5447;p142"/>
          <p:cNvGrpSpPr/>
          <p:nvPr/>
        </p:nvGrpSpPr>
        <p:grpSpPr>
          <a:xfrm>
            <a:off x="-940579" y="2333269"/>
            <a:ext cx="3776943" cy="4245928"/>
            <a:chOff x="-940579" y="2333269"/>
            <a:chExt cx="3776943" cy="4245928"/>
          </a:xfrm>
        </p:grpSpPr>
        <p:grpSp>
          <p:nvGrpSpPr>
            <p:cNvPr id="5448" name="Google Shape;5448;p142"/>
            <p:cNvGrpSpPr/>
            <p:nvPr/>
          </p:nvGrpSpPr>
          <p:grpSpPr>
            <a:xfrm>
              <a:off x="-576347" y="2946390"/>
              <a:ext cx="2986982" cy="2155388"/>
              <a:chOff x="-2753125" y="1854331"/>
              <a:chExt cx="1873421" cy="1351849"/>
            </a:xfrm>
          </p:grpSpPr>
          <p:sp>
            <p:nvSpPr>
              <p:cNvPr id="5449" name="Google Shape;5449;p142"/>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0" name="Google Shape;5450;p142"/>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51" name="Google Shape;5451;p142"/>
            <p:cNvGrpSpPr/>
            <p:nvPr/>
          </p:nvGrpSpPr>
          <p:grpSpPr>
            <a:xfrm>
              <a:off x="-380100" y="3035133"/>
              <a:ext cx="2186625" cy="1484089"/>
              <a:chOff x="-2720884" y="1758800"/>
              <a:chExt cx="1879997" cy="1117873"/>
            </a:xfrm>
          </p:grpSpPr>
          <p:sp>
            <p:nvSpPr>
              <p:cNvPr id="5452" name="Google Shape;5452;p142"/>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3" name="Google Shape;5453;p142"/>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4" name="Google Shape;5454;p142"/>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5" name="Google Shape;5455;p142"/>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6" name="Google Shape;5456;p142"/>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7" name="Google Shape;5457;p142"/>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8" name="Google Shape;5458;p142"/>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9" name="Google Shape;5459;p142"/>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0" name="Google Shape;5460;p142"/>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1" name="Google Shape;5461;p142"/>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62" name="Google Shape;5462;p142"/>
            <p:cNvGrpSpPr/>
            <p:nvPr/>
          </p:nvGrpSpPr>
          <p:grpSpPr>
            <a:xfrm>
              <a:off x="-870552" y="3903709"/>
              <a:ext cx="1754167" cy="1719834"/>
              <a:chOff x="6055850" y="1121075"/>
              <a:chExt cx="1140625" cy="1118300"/>
            </a:xfrm>
          </p:grpSpPr>
          <p:sp>
            <p:nvSpPr>
              <p:cNvPr id="5463" name="Google Shape;5463;p142"/>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4" name="Google Shape;5464;p142"/>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65" name="Google Shape;5465;p142"/>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66" name="Google Shape;5466;p142"/>
          <p:cNvSpPr txBox="1"/>
          <p:nvPr/>
        </p:nvSpPr>
        <p:spPr>
          <a:xfrm>
            <a:off x="3406900" y="1394750"/>
            <a:ext cx="5784900" cy="1046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Unidad de Apoyo a la Diversidad e Inclusión</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Oficina de Prácticas y Empleo 	</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Servicio de Orientación Universitario</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Presencia de la Orientación en el ámbito académico</a:t>
            </a:r>
            <a:endParaRPr>
              <a:solidFill>
                <a:schemeClr val="lt2"/>
              </a:solidFill>
              <a:latin typeface="Montserrat"/>
              <a:ea typeface="Montserrat"/>
              <a:cs typeface="Montserrat"/>
              <a:sym typeface="Montserrat"/>
            </a:endParaRPr>
          </a:p>
        </p:txBody>
      </p:sp>
      <p:sp>
        <p:nvSpPr>
          <p:cNvPr id="5467" name="Google Shape;5467;p142"/>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Emergente en Educación</a:t>
            </a:r>
            <a:endParaRPr/>
          </a:p>
        </p:txBody>
      </p:sp>
      <p:sp>
        <p:nvSpPr>
          <p:cNvPr id="5468" name="Google Shape;5468;p142"/>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5469" name="Google Shape;5469;p142"/>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Proyectos de posgrado</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Nuestros proyectos personales</a:t>
            </a:r>
            <a:endParaRPr>
              <a:solidFill>
                <a:schemeClr val="lt2"/>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3" name="Shape 5473"/>
        <p:cNvGrpSpPr/>
        <p:nvPr/>
      </p:nvGrpSpPr>
      <p:grpSpPr>
        <a:xfrm>
          <a:off x="0" y="0"/>
          <a:ext cx="0" cy="0"/>
          <a:chOff x="0" y="0"/>
          <a:chExt cx="0" cy="0"/>
        </a:xfrm>
      </p:grpSpPr>
      <p:sp>
        <p:nvSpPr>
          <p:cNvPr id="5474" name="Google Shape;5474;p143"/>
          <p:cNvSpPr/>
          <p:nvPr/>
        </p:nvSpPr>
        <p:spPr>
          <a:xfrm>
            <a:off x="3840482" y="3366310"/>
            <a:ext cx="1463036" cy="1463031"/>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5" name="Google Shape;5475;p143"/>
          <p:cNvSpPr txBox="1"/>
          <p:nvPr>
            <p:ph type="title"/>
          </p:nvPr>
        </p:nvSpPr>
        <p:spPr>
          <a:xfrm>
            <a:off x="1549963" y="1968550"/>
            <a:ext cx="5959500" cy="77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Investigación en Educación</a:t>
            </a:r>
            <a:endParaRPr/>
          </a:p>
        </p:txBody>
      </p:sp>
      <p:grpSp>
        <p:nvGrpSpPr>
          <p:cNvPr id="5476" name="Google Shape;5476;p143"/>
          <p:cNvGrpSpPr/>
          <p:nvPr/>
        </p:nvGrpSpPr>
        <p:grpSpPr>
          <a:xfrm>
            <a:off x="5891479" y="-305089"/>
            <a:ext cx="4478771" cy="3662454"/>
            <a:chOff x="5891479" y="-381289"/>
            <a:chExt cx="4478771" cy="3662454"/>
          </a:xfrm>
        </p:grpSpPr>
        <p:sp>
          <p:nvSpPr>
            <p:cNvPr id="5477" name="Google Shape;5477;p143"/>
            <p:cNvSpPr/>
            <p:nvPr/>
          </p:nvSpPr>
          <p:spPr>
            <a:xfrm flipH="1" rot="-3294845">
              <a:off x="8111053" y="1791538"/>
              <a:ext cx="1563182" cy="1079598"/>
            </a:xfrm>
            <a:custGeom>
              <a:rect b="b" l="l" r="r" t="t"/>
              <a:pathLst>
                <a:path extrusionOk="0" h="23171" w="31115">
                  <a:moveTo>
                    <a:pt x="11326" y="1"/>
                  </a:moveTo>
                  <a:cubicBezTo>
                    <a:pt x="10555" y="1"/>
                    <a:pt x="9801" y="70"/>
                    <a:pt x="9074" y="215"/>
                  </a:cubicBezTo>
                  <a:cubicBezTo>
                    <a:pt x="1" y="2065"/>
                    <a:pt x="2285" y="10050"/>
                    <a:pt x="741" y="16447"/>
                  </a:cubicBezTo>
                  <a:lnTo>
                    <a:pt x="30288" y="23170"/>
                  </a:lnTo>
                  <a:cubicBezTo>
                    <a:pt x="30266" y="19689"/>
                    <a:pt x="31115" y="16142"/>
                    <a:pt x="26981" y="9027"/>
                  </a:cubicBezTo>
                  <a:cubicBezTo>
                    <a:pt x="24132" y="4080"/>
                    <a:pt x="17245" y="1"/>
                    <a:pt x="11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8" name="Google Shape;5478;p143"/>
            <p:cNvSpPr/>
            <p:nvPr/>
          </p:nvSpPr>
          <p:spPr>
            <a:xfrm flipH="1">
              <a:off x="5891479" y="-170767"/>
              <a:ext cx="4478771" cy="1829660"/>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9" name="Google Shape;5479;p143"/>
            <p:cNvSpPr/>
            <p:nvPr/>
          </p:nvSpPr>
          <p:spPr>
            <a:xfrm flipH="1">
              <a:off x="6629322" y="-3812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grpSp>
      <p:grpSp>
        <p:nvGrpSpPr>
          <p:cNvPr id="5480" name="Google Shape;5480;p143"/>
          <p:cNvGrpSpPr/>
          <p:nvPr/>
        </p:nvGrpSpPr>
        <p:grpSpPr>
          <a:xfrm flipH="1">
            <a:off x="3879213" y="-326402"/>
            <a:ext cx="1300992" cy="1217275"/>
            <a:chOff x="2067850" y="1617650"/>
            <a:chExt cx="773525" cy="723750"/>
          </a:xfrm>
        </p:grpSpPr>
        <p:sp>
          <p:nvSpPr>
            <p:cNvPr id="5481" name="Google Shape;5481;p143"/>
            <p:cNvSpPr/>
            <p:nvPr/>
          </p:nvSpPr>
          <p:spPr>
            <a:xfrm>
              <a:off x="2226600" y="1739900"/>
              <a:ext cx="481000" cy="479375"/>
            </a:xfrm>
            <a:custGeom>
              <a:rect b="b" l="l" r="r" t="t"/>
              <a:pathLst>
                <a:path extrusionOk="0" h="19175" w="19240">
                  <a:moveTo>
                    <a:pt x="10300" y="0"/>
                  </a:moveTo>
                  <a:cubicBezTo>
                    <a:pt x="10240" y="0"/>
                    <a:pt x="10180" y="1"/>
                    <a:pt x="10120" y="2"/>
                  </a:cubicBezTo>
                  <a:cubicBezTo>
                    <a:pt x="8398" y="2"/>
                    <a:pt x="6700" y="421"/>
                    <a:pt x="5188" y="1258"/>
                  </a:cubicBezTo>
                  <a:cubicBezTo>
                    <a:pt x="3676" y="2073"/>
                    <a:pt x="2373" y="3259"/>
                    <a:pt x="1443" y="4701"/>
                  </a:cubicBezTo>
                  <a:cubicBezTo>
                    <a:pt x="512" y="6144"/>
                    <a:pt x="0" y="7795"/>
                    <a:pt x="23" y="9494"/>
                  </a:cubicBezTo>
                  <a:cubicBezTo>
                    <a:pt x="0" y="12029"/>
                    <a:pt x="1000" y="14472"/>
                    <a:pt x="2792" y="16287"/>
                  </a:cubicBezTo>
                  <a:cubicBezTo>
                    <a:pt x="4504" y="18135"/>
                    <a:pt x="6915" y="19175"/>
                    <a:pt x="9433" y="19175"/>
                  </a:cubicBezTo>
                  <a:cubicBezTo>
                    <a:pt x="9515" y="19175"/>
                    <a:pt x="9596" y="19174"/>
                    <a:pt x="9678" y="19171"/>
                  </a:cubicBezTo>
                  <a:cubicBezTo>
                    <a:pt x="9733" y="19172"/>
                    <a:pt x="9788" y="19173"/>
                    <a:pt x="9843" y="19173"/>
                  </a:cubicBezTo>
                  <a:cubicBezTo>
                    <a:pt x="12365" y="19173"/>
                    <a:pt x="14763" y="18131"/>
                    <a:pt x="16471" y="16287"/>
                  </a:cubicBezTo>
                  <a:cubicBezTo>
                    <a:pt x="18262" y="14379"/>
                    <a:pt x="19239" y="11843"/>
                    <a:pt x="19193" y="9238"/>
                  </a:cubicBezTo>
                  <a:cubicBezTo>
                    <a:pt x="19193" y="6423"/>
                    <a:pt x="18309" y="4166"/>
                    <a:pt x="16564" y="2515"/>
                  </a:cubicBezTo>
                  <a:cubicBezTo>
                    <a:pt x="14863" y="881"/>
                    <a:pt x="12631" y="0"/>
                    <a:pt x="103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2" name="Google Shape;5482;p143"/>
            <p:cNvSpPr/>
            <p:nvPr/>
          </p:nvSpPr>
          <p:spPr>
            <a:xfrm>
              <a:off x="2067850" y="1617650"/>
              <a:ext cx="773525" cy="723750"/>
            </a:xfrm>
            <a:custGeom>
              <a:rect b="b" l="l" r="r" t="t"/>
              <a:pathLst>
                <a:path extrusionOk="0" h="28950" w="30941">
                  <a:moveTo>
                    <a:pt x="16805" y="185"/>
                  </a:moveTo>
                  <a:cubicBezTo>
                    <a:pt x="17608" y="185"/>
                    <a:pt x="18414" y="248"/>
                    <a:pt x="19215" y="379"/>
                  </a:cubicBezTo>
                  <a:cubicBezTo>
                    <a:pt x="24775" y="1263"/>
                    <a:pt x="29125" y="5636"/>
                    <a:pt x="30009" y="11220"/>
                  </a:cubicBezTo>
                  <a:cubicBezTo>
                    <a:pt x="30940" y="17036"/>
                    <a:pt x="28800" y="23108"/>
                    <a:pt x="23845" y="26504"/>
                  </a:cubicBezTo>
                  <a:cubicBezTo>
                    <a:pt x="21557" y="28077"/>
                    <a:pt x="18897" y="28818"/>
                    <a:pt x="16235" y="28818"/>
                  </a:cubicBezTo>
                  <a:cubicBezTo>
                    <a:pt x="12402" y="28818"/>
                    <a:pt x="8562" y="27282"/>
                    <a:pt x="5816" y="24481"/>
                  </a:cubicBezTo>
                  <a:lnTo>
                    <a:pt x="5816" y="24481"/>
                  </a:lnTo>
                  <a:cubicBezTo>
                    <a:pt x="5816" y="24481"/>
                    <a:pt x="5815" y="24481"/>
                    <a:pt x="5815" y="24480"/>
                  </a:cubicBezTo>
                  <a:lnTo>
                    <a:pt x="5815" y="24480"/>
                  </a:lnTo>
                  <a:cubicBezTo>
                    <a:pt x="5815" y="24480"/>
                    <a:pt x="5815" y="24480"/>
                    <a:pt x="5815" y="24480"/>
                  </a:cubicBezTo>
                  <a:cubicBezTo>
                    <a:pt x="1814" y="20176"/>
                    <a:pt x="348" y="13825"/>
                    <a:pt x="3093" y="8428"/>
                  </a:cubicBezTo>
                  <a:cubicBezTo>
                    <a:pt x="5679" y="3317"/>
                    <a:pt x="11170" y="185"/>
                    <a:pt x="16805" y="185"/>
                  </a:cubicBezTo>
                  <a:close/>
                  <a:moveTo>
                    <a:pt x="16818" y="1"/>
                  </a:moveTo>
                  <a:cubicBezTo>
                    <a:pt x="12369" y="1"/>
                    <a:pt x="7944" y="1959"/>
                    <a:pt x="5001" y="5311"/>
                  </a:cubicBezTo>
                  <a:cubicBezTo>
                    <a:pt x="0" y="10986"/>
                    <a:pt x="580" y="19149"/>
                    <a:pt x="5626" y="24570"/>
                  </a:cubicBezTo>
                  <a:lnTo>
                    <a:pt x="5626" y="24570"/>
                  </a:lnTo>
                  <a:cubicBezTo>
                    <a:pt x="5627" y="24571"/>
                    <a:pt x="5628" y="24572"/>
                    <a:pt x="5629" y="24573"/>
                  </a:cubicBezTo>
                  <a:cubicBezTo>
                    <a:pt x="5629" y="24573"/>
                    <a:pt x="5629" y="24573"/>
                    <a:pt x="5629" y="24573"/>
                  </a:cubicBezTo>
                  <a:lnTo>
                    <a:pt x="5629" y="24573"/>
                  </a:lnTo>
                  <a:cubicBezTo>
                    <a:pt x="5632" y="24578"/>
                    <a:pt x="5636" y="24582"/>
                    <a:pt x="5641" y="24586"/>
                  </a:cubicBezTo>
                  <a:lnTo>
                    <a:pt x="5641" y="24586"/>
                  </a:lnTo>
                  <a:cubicBezTo>
                    <a:pt x="8444" y="27430"/>
                    <a:pt x="12223" y="28950"/>
                    <a:pt x="16081" y="28950"/>
                  </a:cubicBezTo>
                  <a:cubicBezTo>
                    <a:pt x="17700" y="28950"/>
                    <a:pt x="19333" y="28682"/>
                    <a:pt x="20913" y="28133"/>
                  </a:cubicBezTo>
                  <a:cubicBezTo>
                    <a:pt x="26659" y="26132"/>
                    <a:pt x="30265" y="20386"/>
                    <a:pt x="30428" y="14430"/>
                  </a:cubicBezTo>
                  <a:cubicBezTo>
                    <a:pt x="30591" y="8405"/>
                    <a:pt x="27497" y="2891"/>
                    <a:pt x="21658" y="821"/>
                  </a:cubicBezTo>
                  <a:cubicBezTo>
                    <a:pt x="20089" y="265"/>
                    <a:pt x="18452" y="1"/>
                    <a:pt x="1681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83" name="Google Shape;5483;p143"/>
          <p:cNvGrpSpPr/>
          <p:nvPr/>
        </p:nvGrpSpPr>
        <p:grpSpPr>
          <a:xfrm>
            <a:off x="-372018" y="-2547106"/>
            <a:ext cx="5552220" cy="5003056"/>
            <a:chOff x="-372018" y="-2547106"/>
            <a:chExt cx="5552220" cy="5003056"/>
          </a:xfrm>
        </p:grpSpPr>
        <p:sp>
          <p:nvSpPr>
            <p:cNvPr id="5484" name="Google Shape;5484;p143"/>
            <p:cNvSpPr/>
            <p:nvPr/>
          </p:nvSpPr>
          <p:spPr>
            <a:xfrm flipH="1" rot="10800000">
              <a:off x="-372018" y="-364200"/>
              <a:ext cx="3355675" cy="2820150"/>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5" name="Google Shape;5485;p143"/>
            <p:cNvSpPr/>
            <p:nvPr/>
          </p:nvSpPr>
          <p:spPr>
            <a:xfrm rot="-7477948">
              <a:off x="2108128" y="-2603696"/>
              <a:ext cx="1890067" cy="3864707"/>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86" name="Google Shape;5486;p143"/>
          <p:cNvSpPr txBox="1"/>
          <p:nvPr>
            <p:ph idx="2" type="title"/>
          </p:nvPr>
        </p:nvSpPr>
        <p:spPr>
          <a:xfrm>
            <a:off x="3901950" y="3616618"/>
            <a:ext cx="1340100" cy="962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83"/>
                                        </p:tgtEl>
                                        <p:attrNameLst>
                                          <p:attrName>style.visibility</p:attrName>
                                        </p:attrNameLst>
                                      </p:cBhvr>
                                      <p:to>
                                        <p:strVal val="visible"/>
                                      </p:to>
                                    </p:set>
                                    <p:animEffect filter="fade" transition="in">
                                      <p:cBhvr>
                                        <p:cTn dur="1000"/>
                                        <p:tgtEl>
                                          <p:spTgt spid="548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480"/>
                                        </p:tgtEl>
                                        <p:attrNameLst>
                                          <p:attrName>style.visibility</p:attrName>
                                        </p:attrNameLst>
                                      </p:cBhvr>
                                      <p:to>
                                        <p:strVal val="visible"/>
                                      </p:to>
                                    </p:set>
                                    <p:animEffect filter="fade" transition="in">
                                      <p:cBhvr>
                                        <p:cTn dur="1000"/>
                                        <p:tgtEl>
                                          <p:spTgt spid="548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476"/>
                                        </p:tgtEl>
                                        <p:attrNameLst>
                                          <p:attrName>style.visibility</p:attrName>
                                        </p:attrNameLst>
                                      </p:cBhvr>
                                      <p:to>
                                        <p:strVal val="visible"/>
                                      </p:to>
                                    </p:set>
                                    <p:animEffect filter="fade" transition="in">
                                      <p:cBhvr>
                                        <p:cTn dur="1000"/>
                                        <p:tgtEl>
                                          <p:spTgt spid="5476"/>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5474"/>
                                        </p:tgtEl>
                                        <p:attrNameLst>
                                          <p:attrName>style.visibility</p:attrName>
                                        </p:attrNameLst>
                                      </p:cBhvr>
                                      <p:to>
                                        <p:strVal val="visible"/>
                                      </p:to>
                                    </p:set>
                                    <p:animEffect filter="fade" transition="in">
                                      <p:cBhvr>
                                        <p:cTn dur="1000"/>
                                        <p:tgtEl>
                                          <p:spTgt spid="5474"/>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5486"/>
                                        </p:tgtEl>
                                        <p:attrNameLst>
                                          <p:attrName>style.visibility</p:attrName>
                                        </p:attrNameLst>
                                      </p:cBhvr>
                                      <p:to>
                                        <p:strVal val="visible"/>
                                      </p:to>
                                    </p:set>
                                    <p:animEffect filter="fade" transition="in">
                                      <p:cBhvr>
                                        <p:cTn dur="1000"/>
                                        <p:tgtEl>
                                          <p:spTgt spid="54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0" name="Shape 5490"/>
        <p:cNvGrpSpPr/>
        <p:nvPr/>
      </p:nvGrpSpPr>
      <p:grpSpPr>
        <a:xfrm>
          <a:off x="0" y="0"/>
          <a:ext cx="0" cy="0"/>
          <a:chOff x="0" y="0"/>
          <a:chExt cx="0" cy="0"/>
        </a:xfrm>
      </p:grpSpPr>
      <p:sp>
        <p:nvSpPr>
          <p:cNvPr id="5491" name="Google Shape;5491;p144"/>
          <p:cNvSpPr txBox="1"/>
          <p:nvPr>
            <p:ph type="title"/>
          </p:nvPr>
        </p:nvSpPr>
        <p:spPr>
          <a:xfrm>
            <a:off x="713250" y="430700"/>
            <a:ext cx="77175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t>Grupos de investigación educativa en la UCM</a:t>
            </a:r>
            <a:endParaRPr sz="2700"/>
          </a:p>
        </p:txBody>
      </p:sp>
      <p:pic>
        <p:nvPicPr>
          <p:cNvPr id="5492" name="Google Shape;5492;p144"/>
          <p:cNvPicPr preferRelativeResize="0"/>
          <p:nvPr/>
        </p:nvPicPr>
        <p:blipFill>
          <a:blip r:embed="rId3">
            <a:alphaModFix/>
          </a:blip>
          <a:stretch>
            <a:fillRect/>
          </a:stretch>
        </p:blipFill>
        <p:spPr>
          <a:xfrm>
            <a:off x="0" y="0"/>
            <a:ext cx="918775" cy="602950"/>
          </a:xfrm>
          <a:prstGeom prst="rect">
            <a:avLst/>
          </a:prstGeom>
          <a:noFill/>
          <a:ln>
            <a:noFill/>
          </a:ln>
        </p:spPr>
      </p:pic>
      <p:sp>
        <p:nvSpPr>
          <p:cNvPr id="5493" name="Google Shape;5493;p144"/>
          <p:cNvSpPr txBox="1"/>
          <p:nvPr/>
        </p:nvSpPr>
        <p:spPr>
          <a:xfrm>
            <a:off x="597975" y="914400"/>
            <a:ext cx="7458600" cy="3828000"/>
          </a:xfrm>
          <a:prstGeom prst="rect">
            <a:avLst/>
          </a:prstGeom>
          <a:noFill/>
          <a:ln>
            <a:noFill/>
          </a:ln>
        </p:spPr>
        <p:txBody>
          <a:bodyPr anchorCtr="0" anchor="t" bIns="91425" lIns="91425" spcFirstLastPara="1" rIns="91425" wrap="square" tIns="91425">
            <a:spAutoFit/>
          </a:bodyPr>
          <a:lstStyle/>
          <a:p>
            <a:pPr indent="-171450" lvl="0" marL="457200" marR="101600" rtl="0" algn="l">
              <a:lnSpc>
                <a:spcPct val="115000"/>
              </a:lnSpc>
              <a:spcBef>
                <a:spcPts val="0"/>
              </a:spcBef>
              <a:spcAft>
                <a:spcPts val="0"/>
              </a:spcAft>
              <a:buClr>
                <a:schemeClr val="lt2"/>
              </a:buClr>
              <a:buSzPts val="900"/>
              <a:buAutoNum type="arabicPeriod"/>
            </a:pPr>
            <a:r>
              <a:rPr lang="en" sz="900">
                <a:solidFill>
                  <a:schemeClr val="lt2"/>
                </a:solidFill>
                <a:uFill>
                  <a:noFill/>
                </a:uFill>
                <a:latin typeface="Montserrat"/>
                <a:ea typeface="Montserrat"/>
                <a:cs typeface="Montserrat"/>
                <a:sym typeface="Montserrat"/>
                <a:hlinkClick r:id="rId4">
                  <a:extLst>
                    <a:ext uri="{A12FA001-AC4F-418D-AE19-62706E023703}">
                      <ahyp:hlinkClr val="tx"/>
                    </a:ext>
                  </a:extLst>
                </a:hlinkClick>
              </a:rPr>
              <a:t>CULTURA CÍVICA Y POLÍTICAS EDUCATIVAS</a:t>
            </a:r>
            <a:endParaRPr sz="900">
              <a:solidFill>
                <a:schemeClr val="lt2"/>
              </a:solidFill>
              <a:latin typeface="Montserrat"/>
              <a:ea typeface="Montserrat"/>
              <a:cs typeface="Montserrat"/>
              <a:sym typeface="Montserrat"/>
            </a:endParaRPr>
          </a:p>
          <a:p>
            <a:pPr indent="-171450" lvl="0" marL="457200" marR="101600" rtl="0" algn="l">
              <a:lnSpc>
                <a:spcPct val="115000"/>
              </a:lnSpc>
              <a:spcBef>
                <a:spcPts val="0"/>
              </a:spcBef>
              <a:spcAft>
                <a:spcPts val="0"/>
              </a:spcAft>
              <a:buClr>
                <a:schemeClr val="lt2"/>
              </a:buClr>
              <a:buSzPts val="900"/>
              <a:buFont typeface="Montserrat"/>
              <a:buAutoNum type="arabicPeriod"/>
            </a:pPr>
            <a:r>
              <a:rPr lang="en" sz="900">
                <a:solidFill>
                  <a:schemeClr val="lt2"/>
                </a:solidFill>
                <a:uFill>
                  <a:noFill/>
                </a:uFill>
                <a:latin typeface="Montserrat"/>
                <a:ea typeface="Montserrat"/>
                <a:cs typeface="Montserrat"/>
                <a:sym typeface="Montserrat"/>
                <a:hlinkClick r:id="rId5">
                  <a:extLst>
                    <a:ext uri="{A12FA001-AC4F-418D-AE19-62706E023703}">
                      <ahyp:hlinkClr val="tx"/>
                    </a:ext>
                  </a:extLst>
                </a:hlinkClick>
              </a:rPr>
              <a:t>PSICOSOCIOBIOLOGÍA DE LA VIOLENCIA: EDUCACIÓN Y PREVENCIÓN</a:t>
            </a:r>
            <a:endParaRPr sz="900">
              <a:solidFill>
                <a:schemeClr val="lt2"/>
              </a:solidFill>
              <a:latin typeface="Montserrat"/>
              <a:ea typeface="Montserrat"/>
              <a:cs typeface="Montserrat"/>
              <a:sym typeface="Montserrat"/>
            </a:endParaRPr>
          </a:p>
          <a:p>
            <a:pPr indent="-171450" lvl="0" marL="457200" marR="101600" rtl="0" algn="l">
              <a:lnSpc>
                <a:spcPct val="115000"/>
              </a:lnSpc>
              <a:spcBef>
                <a:spcPts val="0"/>
              </a:spcBef>
              <a:spcAft>
                <a:spcPts val="0"/>
              </a:spcAft>
              <a:buClr>
                <a:schemeClr val="lt2"/>
              </a:buClr>
              <a:buSzPts val="900"/>
              <a:buFont typeface="Montserrat"/>
              <a:buAutoNum type="arabicPeriod"/>
            </a:pPr>
            <a:r>
              <a:rPr lang="en" sz="900">
                <a:solidFill>
                  <a:schemeClr val="lt2"/>
                </a:solidFill>
                <a:uFill>
                  <a:noFill/>
                </a:uFill>
                <a:latin typeface="Montserrat"/>
                <a:ea typeface="Montserrat"/>
                <a:cs typeface="Montserrat"/>
                <a:sym typeface="Montserrat"/>
                <a:hlinkClick r:id="rId6">
                  <a:extLst>
                    <a:ext uri="{A12FA001-AC4F-418D-AE19-62706E023703}">
                      <ahyp:hlinkClr val="tx"/>
                    </a:ext>
                  </a:extLst>
                </a:hlinkClick>
              </a:rPr>
              <a:t>MEDIDA Y EVALUACIÓN DE SISTEMAS EDUCATIVOS</a:t>
            </a:r>
            <a:endParaRPr sz="900">
              <a:solidFill>
                <a:schemeClr val="lt2"/>
              </a:solidFill>
              <a:latin typeface="Montserrat"/>
              <a:ea typeface="Montserrat"/>
              <a:cs typeface="Montserrat"/>
              <a:sym typeface="Montserrat"/>
            </a:endParaRPr>
          </a:p>
          <a:p>
            <a:pPr indent="-171450" lvl="0" marL="457200" marR="101600" rtl="0" algn="l">
              <a:lnSpc>
                <a:spcPct val="115000"/>
              </a:lnSpc>
              <a:spcBef>
                <a:spcPts val="0"/>
              </a:spcBef>
              <a:spcAft>
                <a:spcPts val="0"/>
              </a:spcAft>
              <a:buClr>
                <a:schemeClr val="lt2"/>
              </a:buClr>
              <a:buSzPts val="900"/>
              <a:buFont typeface="Montserrat"/>
              <a:buAutoNum type="arabicPeriod"/>
            </a:pPr>
            <a:r>
              <a:rPr lang="en" sz="900">
                <a:solidFill>
                  <a:schemeClr val="lt2"/>
                </a:solidFill>
                <a:uFill>
                  <a:noFill/>
                </a:uFill>
                <a:latin typeface="Montserrat"/>
                <a:ea typeface="Montserrat"/>
                <a:cs typeface="Montserrat"/>
                <a:sym typeface="Montserrat"/>
                <a:hlinkClick r:id="rId7">
                  <a:extLst>
                    <a:ext uri="{A12FA001-AC4F-418D-AE19-62706E023703}">
                      <ahyp:hlinkClr val="tx"/>
                    </a:ext>
                  </a:extLst>
                </a:hlinkClick>
              </a:rPr>
              <a:t>CLAVES HISTÓRICAS Y COMPARADAS DE LA EDUCACIÓN. GÉNERO E IDENTIDADES</a:t>
            </a:r>
            <a:endParaRPr sz="900">
              <a:solidFill>
                <a:schemeClr val="lt2"/>
              </a:solidFill>
              <a:latin typeface="Montserrat"/>
              <a:ea typeface="Montserrat"/>
              <a:cs typeface="Montserrat"/>
              <a:sym typeface="Montserrat"/>
            </a:endParaRPr>
          </a:p>
          <a:p>
            <a:pPr indent="-171450" lvl="0" marL="457200" marR="101600" rtl="0" algn="l">
              <a:lnSpc>
                <a:spcPct val="115000"/>
              </a:lnSpc>
              <a:spcBef>
                <a:spcPts val="0"/>
              </a:spcBef>
              <a:spcAft>
                <a:spcPts val="0"/>
              </a:spcAft>
              <a:buClr>
                <a:schemeClr val="lt2"/>
              </a:buClr>
              <a:buSzPts val="900"/>
              <a:buFont typeface="Montserrat"/>
              <a:buAutoNum type="arabicPeriod"/>
            </a:pPr>
            <a:r>
              <a:rPr lang="en" sz="900">
                <a:solidFill>
                  <a:schemeClr val="lt2"/>
                </a:solidFill>
                <a:uFill>
                  <a:noFill/>
                </a:uFill>
                <a:latin typeface="Montserrat"/>
                <a:ea typeface="Montserrat"/>
                <a:cs typeface="Montserrat"/>
                <a:sym typeface="Montserrat"/>
                <a:hlinkClick r:id="rId8">
                  <a:extLst>
                    <a:ext uri="{A12FA001-AC4F-418D-AE19-62706E023703}">
                      <ahyp:hlinkClr val="tx"/>
                    </a:ext>
                  </a:extLst>
                </a:hlinkClick>
              </a:rPr>
              <a:t>DESARROLLO TECNOLÓGICO, EXCLUSIÓN SOCIOCULTURAL Y EDUCACIÓN</a:t>
            </a:r>
            <a:endParaRPr sz="900">
              <a:solidFill>
                <a:schemeClr val="lt2"/>
              </a:solidFill>
              <a:latin typeface="Montserrat"/>
              <a:ea typeface="Montserrat"/>
              <a:cs typeface="Montserrat"/>
              <a:sym typeface="Montserrat"/>
            </a:endParaRPr>
          </a:p>
          <a:p>
            <a:pPr indent="-171450" lvl="0" marL="457200" marR="101600" rtl="0" algn="l">
              <a:lnSpc>
                <a:spcPct val="115000"/>
              </a:lnSpc>
              <a:spcBef>
                <a:spcPts val="0"/>
              </a:spcBef>
              <a:spcAft>
                <a:spcPts val="0"/>
              </a:spcAft>
              <a:buClr>
                <a:schemeClr val="lt2"/>
              </a:buClr>
              <a:buSzPts val="900"/>
              <a:buFont typeface="Montserrat"/>
              <a:buAutoNum type="arabicPeriod"/>
            </a:pPr>
            <a:r>
              <a:rPr lang="en" sz="900">
                <a:solidFill>
                  <a:schemeClr val="lt2"/>
                </a:solidFill>
                <a:uFill>
                  <a:noFill/>
                </a:uFill>
                <a:latin typeface="Montserrat"/>
                <a:ea typeface="Montserrat"/>
                <a:cs typeface="Montserrat"/>
                <a:sym typeface="Montserrat"/>
                <a:hlinkClick r:id="rId9">
                  <a:extLst>
                    <a:ext uri="{A12FA001-AC4F-418D-AE19-62706E023703}">
                      <ahyp:hlinkClr val="tx"/>
                    </a:ext>
                  </a:extLst>
                </a:hlinkClick>
              </a:rPr>
              <a:t>NEURODIDÁCTICA, CIENCIA Y SOCIEDAD</a:t>
            </a:r>
            <a:endParaRPr sz="900">
              <a:solidFill>
                <a:schemeClr val="lt2"/>
              </a:solidFill>
              <a:latin typeface="Montserrat"/>
              <a:ea typeface="Montserrat"/>
              <a:cs typeface="Montserrat"/>
              <a:sym typeface="Montserrat"/>
            </a:endParaRPr>
          </a:p>
          <a:p>
            <a:pPr indent="-171450" lvl="0" marL="457200" marR="101600" rtl="0" algn="l">
              <a:lnSpc>
                <a:spcPct val="115000"/>
              </a:lnSpc>
              <a:spcBef>
                <a:spcPts val="0"/>
              </a:spcBef>
              <a:spcAft>
                <a:spcPts val="0"/>
              </a:spcAft>
              <a:buClr>
                <a:schemeClr val="lt2"/>
              </a:buClr>
              <a:buSzPts val="900"/>
              <a:buFont typeface="Montserrat"/>
              <a:buAutoNum type="arabicPeriod"/>
            </a:pPr>
            <a:r>
              <a:rPr lang="en" sz="900">
                <a:solidFill>
                  <a:schemeClr val="lt2"/>
                </a:solidFill>
                <a:uFill>
                  <a:noFill/>
                </a:uFill>
                <a:latin typeface="Montserrat"/>
                <a:ea typeface="Montserrat"/>
                <a:cs typeface="Montserrat"/>
                <a:sym typeface="Montserrat"/>
                <a:hlinkClick r:id="rId10">
                  <a:extLst>
                    <a:ext uri="{A12FA001-AC4F-418D-AE19-62706E023703}">
                      <ahyp:hlinkClr val="tx"/>
                    </a:ext>
                  </a:extLst>
                </a:hlinkClick>
              </a:rPr>
              <a:t>CALIDAD Y EVALUACIÓN DE INSTITUCIONES EDUCATIVAS</a:t>
            </a:r>
            <a:endParaRPr sz="900">
              <a:solidFill>
                <a:schemeClr val="lt2"/>
              </a:solidFill>
              <a:latin typeface="Montserrat"/>
              <a:ea typeface="Montserrat"/>
              <a:cs typeface="Montserrat"/>
              <a:sym typeface="Montserrat"/>
            </a:endParaRPr>
          </a:p>
          <a:p>
            <a:pPr indent="-171450" lvl="0" marL="457200" marR="101600" rtl="0" algn="l">
              <a:lnSpc>
                <a:spcPct val="115000"/>
              </a:lnSpc>
              <a:spcBef>
                <a:spcPts val="0"/>
              </a:spcBef>
              <a:spcAft>
                <a:spcPts val="0"/>
              </a:spcAft>
              <a:buClr>
                <a:schemeClr val="lt2"/>
              </a:buClr>
              <a:buSzPts val="900"/>
              <a:buFont typeface="Montserrat"/>
              <a:buAutoNum type="arabicPeriod"/>
            </a:pPr>
            <a:r>
              <a:rPr lang="en" sz="900">
                <a:solidFill>
                  <a:schemeClr val="lt2"/>
                </a:solidFill>
                <a:uFill>
                  <a:noFill/>
                </a:uFill>
                <a:latin typeface="Montserrat"/>
                <a:ea typeface="Montserrat"/>
                <a:cs typeface="Montserrat"/>
                <a:sym typeface="Montserrat"/>
                <a:hlinkClick r:id="rId11">
                  <a:extLst>
                    <a:ext uri="{A12FA001-AC4F-418D-AE19-62706E023703}">
                      <ahyp:hlinkClr val="tx"/>
                    </a:ext>
                  </a:extLst>
                </a:hlinkClick>
              </a:rPr>
              <a:t>GRUPO DE INVESTIGACIÓN EN SOCIOLOGÍA DE LA EDUCACIÓN</a:t>
            </a:r>
            <a:endParaRPr sz="900">
              <a:solidFill>
                <a:schemeClr val="lt2"/>
              </a:solidFill>
              <a:latin typeface="Montserrat"/>
              <a:ea typeface="Montserrat"/>
              <a:cs typeface="Montserrat"/>
              <a:sym typeface="Montserrat"/>
            </a:endParaRPr>
          </a:p>
          <a:p>
            <a:pPr indent="-171450" lvl="0" marL="457200" marR="101600" rtl="0" algn="l">
              <a:lnSpc>
                <a:spcPct val="115000"/>
              </a:lnSpc>
              <a:spcBef>
                <a:spcPts val="0"/>
              </a:spcBef>
              <a:spcAft>
                <a:spcPts val="0"/>
              </a:spcAft>
              <a:buClr>
                <a:schemeClr val="lt2"/>
              </a:buClr>
              <a:buSzPts val="900"/>
              <a:buFont typeface="Montserrat"/>
              <a:buAutoNum type="arabicPeriod"/>
            </a:pPr>
            <a:r>
              <a:rPr lang="en" sz="900">
                <a:solidFill>
                  <a:schemeClr val="lt2"/>
                </a:solidFill>
                <a:uFill>
                  <a:noFill/>
                </a:uFill>
                <a:latin typeface="Montserrat"/>
                <a:ea typeface="Montserrat"/>
                <a:cs typeface="Montserrat"/>
                <a:sym typeface="Montserrat"/>
                <a:hlinkClick r:id="rId12">
                  <a:extLst>
                    <a:ext uri="{A12FA001-AC4F-418D-AE19-62706E023703}">
                      <ahyp:hlinkClr val="tx"/>
                    </a:ext>
                  </a:extLst>
                </a:hlinkClick>
              </a:rPr>
              <a:t>NEUROEDUCACIÓN Y DESARROLLO </a:t>
            </a:r>
            <a:endParaRPr sz="900">
              <a:solidFill>
                <a:schemeClr val="lt2"/>
              </a:solidFill>
              <a:latin typeface="Montserrat"/>
              <a:ea typeface="Montserrat"/>
              <a:cs typeface="Montserrat"/>
              <a:sym typeface="Montserrat"/>
            </a:endParaRPr>
          </a:p>
          <a:p>
            <a:pPr indent="-171450" lvl="0" marL="457200" marR="101600" rtl="0" algn="l">
              <a:lnSpc>
                <a:spcPct val="115000"/>
              </a:lnSpc>
              <a:spcBef>
                <a:spcPts val="0"/>
              </a:spcBef>
              <a:spcAft>
                <a:spcPts val="0"/>
              </a:spcAft>
              <a:buClr>
                <a:schemeClr val="lt2"/>
              </a:buClr>
              <a:buSzPts val="900"/>
              <a:buFont typeface="Montserrat"/>
              <a:buAutoNum type="arabicPeriod"/>
            </a:pPr>
            <a:r>
              <a:rPr lang="en" sz="900">
                <a:solidFill>
                  <a:schemeClr val="lt2"/>
                </a:solidFill>
                <a:uFill>
                  <a:noFill/>
                </a:uFill>
                <a:latin typeface="Montserrat"/>
                <a:ea typeface="Montserrat"/>
                <a:cs typeface="Montserrat"/>
                <a:sym typeface="Montserrat"/>
                <a:hlinkClick r:id="rId13">
                  <a:extLst>
                    <a:ext uri="{A12FA001-AC4F-418D-AE19-62706E023703}">
                      <ahyp:hlinkClr val="tx"/>
                    </a:ext>
                  </a:extLst>
                </a:hlinkClick>
              </a:rPr>
              <a:t>ECOLOGÍA Y EDUCACIÓN AMBIENTAL EN LA ESCUELA</a:t>
            </a:r>
            <a:endParaRPr sz="900">
              <a:solidFill>
                <a:schemeClr val="lt2"/>
              </a:solidFill>
              <a:latin typeface="Montserrat"/>
              <a:ea typeface="Montserrat"/>
              <a:cs typeface="Montserrat"/>
              <a:sym typeface="Montserrat"/>
            </a:endParaRPr>
          </a:p>
          <a:p>
            <a:pPr indent="-171450" lvl="0" marL="457200" marR="101600" rtl="0" algn="l">
              <a:lnSpc>
                <a:spcPct val="115000"/>
              </a:lnSpc>
              <a:spcBef>
                <a:spcPts val="0"/>
              </a:spcBef>
              <a:spcAft>
                <a:spcPts val="0"/>
              </a:spcAft>
              <a:buClr>
                <a:schemeClr val="lt2"/>
              </a:buClr>
              <a:buSzPts val="900"/>
              <a:buFont typeface="Montserrat"/>
              <a:buAutoNum type="arabicPeriod"/>
            </a:pPr>
            <a:r>
              <a:rPr lang="en" sz="900">
                <a:solidFill>
                  <a:schemeClr val="lt2"/>
                </a:solidFill>
                <a:uFill>
                  <a:noFill/>
                </a:uFill>
                <a:latin typeface="Montserrat"/>
                <a:ea typeface="Montserrat"/>
                <a:cs typeface="Montserrat"/>
                <a:sym typeface="Montserrat"/>
                <a:hlinkClick r:id="rId14">
                  <a:extLst>
                    <a:ext uri="{A12FA001-AC4F-418D-AE19-62706E023703}">
                      <ahyp:hlinkClr val="tx"/>
                    </a:ext>
                  </a:extLst>
                </a:hlinkClick>
              </a:rPr>
              <a:t>INDUCT, INCLUSIÓN, DIVERSIDADES, DISEÑO UNIVERSAL PARA EL APRENDIZAJE, CURRICULUM Y TECNOLOGÍA.</a:t>
            </a:r>
            <a:endParaRPr sz="900">
              <a:solidFill>
                <a:schemeClr val="lt2"/>
              </a:solidFill>
              <a:latin typeface="Montserrat"/>
              <a:ea typeface="Montserrat"/>
              <a:cs typeface="Montserrat"/>
              <a:sym typeface="Montserrat"/>
            </a:endParaRPr>
          </a:p>
          <a:p>
            <a:pPr indent="-171450" lvl="0" marL="457200" marR="101600" rtl="0" algn="l">
              <a:lnSpc>
                <a:spcPct val="115000"/>
              </a:lnSpc>
              <a:spcBef>
                <a:spcPts val="0"/>
              </a:spcBef>
              <a:spcAft>
                <a:spcPts val="0"/>
              </a:spcAft>
              <a:buClr>
                <a:schemeClr val="lt2"/>
              </a:buClr>
              <a:buSzPts val="900"/>
              <a:buFont typeface="Montserrat"/>
              <a:buAutoNum type="arabicPeriod"/>
            </a:pPr>
            <a:r>
              <a:rPr lang="en" sz="900">
                <a:solidFill>
                  <a:schemeClr val="lt2"/>
                </a:solidFill>
                <a:uFill>
                  <a:noFill/>
                </a:uFill>
                <a:latin typeface="Montserrat"/>
                <a:ea typeface="Montserrat"/>
                <a:cs typeface="Montserrat"/>
                <a:sym typeface="Montserrat"/>
                <a:hlinkClick r:id="rId15">
                  <a:extLst>
                    <a:ext uri="{A12FA001-AC4F-418D-AE19-62706E023703}">
                      <ahyp:hlinkClr val="tx"/>
                    </a:ext>
                  </a:extLst>
                </a:hlinkClick>
              </a:rPr>
              <a:t>DIDACTEXT (DIDÁCTICA DEL TEXTO)</a:t>
            </a:r>
            <a:endParaRPr sz="900">
              <a:solidFill>
                <a:schemeClr val="lt2"/>
              </a:solidFill>
              <a:latin typeface="Montserrat"/>
              <a:ea typeface="Montserrat"/>
              <a:cs typeface="Montserrat"/>
              <a:sym typeface="Montserrat"/>
            </a:endParaRPr>
          </a:p>
          <a:p>
            <a:pPr indent="-171450" lvl="0" marL="457200" marR="101600" rtl="0" algn="l">
              <a:lnSpc>
                <a:spcPct val="115000"/>
              </a:lnSpc>
              <a:spcBef>
                <a:spcPts val="0"/>
              </a:spcBef>
              <a:spcAft>
                <a:spcPts val="0"/>
              </a:spcAft>
              <a:buClr>
                <a:schemeClr val="lt2"/>
              </a:buClr>
              <a:buSzPts val="900"/>
              <a:buFont typeface="Montserrat"/>
              <a:buAutoNum type="arabicPeriod"/>
            </a:pPr>
            <a:r>
              <a:rPr lang="en" sz="900">
                <a:solidFill>
                  <a:schemeClr val="lt2"/>
                </a:solidFill>
                <a:uFill>
                  <a:noFill/>
                </a:uFill>
                <a:latin typeface="Montserrat"/>
                <a:ea typeface="Montserrat"/>
                <a:cs typeface="Montserrat"/>
                <a:sym typeface="Montserrat"/>
                <a:hlinkClick r:id="rId16">
                  <a:extLst>
                    <a:ext uri="{A12FA001-AC4F-418D-AE19-62706E023703}">
                      <ahyp:hlinkClr val="tx"/>
                    </a:ext>
                  </a:extLst>
                </a:hlinkClick>
              </a:rPr>
              <a:t>ESTUDIOS DE GÉNERO EN LA ACTIVIDAD FÍSICA Y EL DEPORTE</a:t>
            </a:r>
            <a:endParaRPr sz="900">
              <a:solidFill>
                <a:schemeClr val="lt2"/>
              </a:solidFill>
              <a:latin typeface="Montserrat"/>
              <a:ea typeface="Montserrat"/>
              <a:cs typeface="Montserrat"/>
              <a:sym typeface="Montserrat"/>
            </a:endParaRPr>
          </a:p>
          <a:p>
            <a:pPr indent="-171450" lvl="0" marL="457200" marR="101600" rtl="0" algn="l">
              <a:lnSpc>
                <a:spcPct val="115000"/>
              </a:lnSpc>
              <a:spcBef>
                <a:spcPts val="0"/>
              </a:spcBef>
              <a:spcAft>
                <a:spcPts val="0"/>
              </a:spcAft>
              <a:buClr>
                <a:schemeClr val="lt2"/>
              </a:buClr>
              <a:buSzPts val="900"/>
              <a:buFont typeface="Montserrat"/>
              <a:buAutoNum type="arabicPeriod"/>
            </a:pPr>
            <a:r>
              <a:rPr lang="en" sz="900">
                <a:solidFill>
                  <a:schemeClr val="lt2"/>
                </a:solidFill>
                <a:uFill>
                  <a:noFill/>
                </a:uFill>
                <a:latin typeface="Montserrat"/>
                <a:ea typeface="Montserrat"/>
                <a:cs typeface="Montserrat"/>
                <a:sym typeface="Montserrat"/>
                <a:hlinkClick r:id="rId17">
                  <a:extLst>
                    <a:ext uri="{A12FA001-AC4F-418D-AE19-62706E023703}">
                      <ahyp:hlinkClr val="tx"/>
                    </a:ext>
                  </a:extLst>
                </a:hlinkClick>
              </a:rPr>
              <a:t>PEDAGOGÍA ADAPTATIVA</a:t>
            </a:r>
            <a:endParaRPr sz="900">
              <a:solidFill>
                <a:schemeClr val="lt2"/>
              </a:solidFill>
              <a:latin typeface="Montserrat"/>
              <a:ea typeface="Montserrat"/>
              <a:cs typeface="Montserrat"/>
              <a:sym typeface="Montserrat"/>
            </a:endParaRPr>
          </a:p>
          <a:p>
            <a:pPr indent="-171450" lvl="0" marL="457200" marR="101600" rtl="0" algn="l">
              <a:lnSpc>
                <a:spcPct val="115000"/>
              </a:lnSpc>
              <a:spcBef>
                <a:spcPts val="0"/>
              </a:spcBef>
              <a:spcAft>
                <a:spcPts val="0"/>
              </a:spcAft>
              <a:buClr>
                <a:schemeClr val="lt2"/>
              </a:buClr>
              <a:buSzPts val="900"/>
              <a:buFont typeface="Montserrat"/>
              <a:buAutoNum type="arabicPeriod"/>
            </a:pPr>
            <a:r>
              <a:rPr lang="en" sz="900">
                <a:solidFill>
                  <a:schemeClr val="lt2"/>
                </a:solidFill>
                <a:uFill>
                  <a:noFill/>
                </a:uFill>
                <a:latin typeface="Montserrat"/>
                <a:ea typeface="Montserrat"/>
                <a:cs typeface="Montserrat"/>
                <a:sym typeface="Montserrat"/>
                <a:hlinkClick r:id="rId18">
                  <a:extLst>
                    <a:ext uri="{A12FA001-AC4F-418D-AE19-62706E023703}">
                      <ahyp:hlinkClr val="tx"/>
                    </a:ext>
                  </a:extLst>
                </a:hlinkClick>
              </a:rPr>
              <a:t>GRUPO DE INVESTIGACIÓN INTERDISCIPLINAR SOBRE COMPETENCIAS PROFESIONALES DOCENTES</a:t>
            </a:r>
            <a:endParaRPr sz="900">
              <a:solidFill>
                <a:schemeClr val="lt2"/>
              </a:solidFill>
              <a:latin typeface="Montserrat"/>
              <a:ea typeface="Montserrat"/>
              <a:cs typeface="Montserrat"/>
              <a:sym typeface="Montserrat"/>
            </a:endParaRPr>
          </a:p>
          <a:p>
            <a:pPr indent="-171450" lvl="0" marL="457200" marR="101600" rtl="0" algn="l">
              <a:lnSpc>
                <a:spcPct val="115000"/>
              </a:lnSpc>
              <a:spcBef>
                <a:spcPts val="0"/>
              </a:spcBef>
              <a:spcAft>
                <a:spcPts val="0"/>
              </a:spcAft>
              <a:buClr>
                <a:schemeClr val="lt2"/>
              </a:buClr>
              <a:buSzPts val="900"/>
              <a:buFont typeface="Montserrat"/>
              <a:buAutoNum type="arabicPeriod"/>
            </a:pPr>
            <a:r>
              <a:rPr lang="en" sz="900">
                <a:solidFill>
                  <a:schemeClr val="lt2"/>
                </a:solidFill>
                <a:uFill>
                  <a:noFill/>
                </a:uFill>
                <a:latin typeface="Montserrat"/>
                <a:ea typeface="Montserrat"/>
                <a:cs typeface="Montserrat"/>
                <a:sym typeface="Montserrat"/>
                <a:hlinkClick r:id="rId19">
                  <a:extLst>
                    <a:ext uri="{A12FA001-AC4F-418D-AE19-62706E023703}">
                      <ahyp:hlinkClr val="tx"/>
                    </a:ext>
                  </a:extLst>
                </a:hlinkClick>
              </a:rPr>
              <a:t>ESTUDIOS SOBRE COMUNICACIÓN Y LENGUAJES PARA LA INCLUSIÓN Y LA EQUIDAD EDUCATIVA (ECOLE)</a:t>
            </a:r>
            <a:endParaRPr sz="900">
              <a:solidFill>
                <a:schemeClr val="lt2"/>
              </a:solidFill>
              <a:latin typeface="Montserrat"/>
              <a:ea typeface="Montserrat"/>
              <a:cs typeface="Montserrat"/>
              <a:sym typeface="Montserrat"/>
            </a:endParaRPr>
          </a:p>
          <a:p>
            <a:pPr indent="-171450" lvl="0" marL="457200" marR="101600" rtl="0" algn="l">
              <a:lnSpc>
                <a:spcPct val="115000"/>
              </a:lnSpc>
              <a:spcBef>
                <a:spcPts val="0"/>
              </a:spcBef>
              <a:spcAft>
                <a:spcPts val="0"/>
              </a:spcAft>
              <a:buClr>
                <a:schemeClr val="lt2"/>
              </a:buClr>
              <a:buSzPts val="900"/>
              <a:buFont typeface="Montserrat"/>
              <a:buAutoNum type="arabicPeriod"/>
            </a:pPr>
            <a:r>
              <a:rPr lang="en" sz="900">
                <a:solidFill>
                  <a:schemeClr val="lt2"/>
                </a:solidFill>
                <a:uFill>
                  <a:noFill/>
                </a:uFill>
                <a:latin typeface="Montserrat"/>
                <a:ea typeface="Montserrat"/>
                <a:cs typeface="Montserrat"/>
                <a:sym typeface="Montserrat"/>
                <a:hlinkClick r:id="rId20">
                  <a:extLst>
                    <a:ext uri="{A12FA001-AC4F-418D-AE19-62706E023703}">
                      <ahyp:hlinkClr val="tx"/>
                    </a:ext>
                  </a:extLst>
                </a:hlinkClick>
              </a:rPr>
              <a:t>GRUPO DE INVESTIGACIÓN EN ANTROPOLOGÍA Y FILOSOFÍA DE LA EDUCACIÓN</a:t>
            </a:r>
            <a:endParaRPr sz="900">
              <a:solidFill>
                <a:schemeClr val="lt2"/>
              </a:solidFill>
              <a:latin typeface="Montserrat"/>
              <a:ea typeface="Montserrat"/>
              <a:cs typeface="Montserrat"/>
              <a:sym typeface="Montserrat"/>
            </a:endParaRPr>
          </a:p>
          <a:p>
            <a:pPr indent="-171450" lvl="0" marL="457200" marR="101600" rtl="0" algn="l">
              <a:lnSpc>
                <a:spcPct val="115000"/>
              </a:lnSpc>
              <a:spcBef>
                <a:spcPts val="0"/>
              </a:spcBef>
              <a:spcAft>
                <a:spcPts val="0"/>
              </a:spcAft>
              <a:buClr>
                <a:schemeClr val="lt2"/>
              </a:buClr>
              <a:buSzPts val="900"/>
              <a:buFont typeface="Montserrat"/>
              <a:buAutoNum type="arabicPeriod"/>
            </a:pPr>
            <a:r>
              <a:rPr lang="en" sz="900">
                <a:solidFill>
                  <a:schemeClr val="lt2"/>
                </a:solidFill>
                <a:uFill>
                  <a:noFill/>
                </a:uFill>
                <a:latin typeface="Montserrat"/>
                <a:ea typeface="Montserrat"/>
                <a:cs typeface="Montserrat"/>
                <a:sym typeface="Montserrat"/>
                <a:hlinkClick r:id="rId21">
                  <a:extLst>
                    <a:ext uri="{A12FA001-AC4F-418D-AE19-62706E023703}">
                      <ahyp:hlinkClr val="tx"/>
                    </a:ext>
                  </a:extLst>
                </a:hlinkClick>
              </a:rPr>
              <a:t>GRUPO DE INVESTIGACIÓN SOBRE MULTILINGÜISMO, MULTILITERACIDAD Y EDUCACIÓN LINGÜÍSTICA</a:t>
            </a:r>
            <a:endParaRPr sz="900">
              <a:solidFill>
                <a:schemeClr val="lt2"/>
              </a:solidFill>
              <a:latin typeface="Montserrat"/>
              <a:ea typeface="Montserrat"/>
              <a:cs typeface="Montserrat"/>
              <a:sym typeface="Montserrat"/>
            </a:endParaRPr>
          </a:p>
          <a:p>
            <a:pPr indent="-171450" lvl="0" marL="457200" marR="101600" rtl="0" algn="l">
              <a:lnSpc>
                <a:spcPct val="115000"/>
              </a:lnSpc>
              <a:spcBef>
                <a:spcPts val="0"/>
              </a:spcBef>
              <a:spcAft>
                <a:spcPts val="0"/>
              </a:spcAft>
              <a:buClr>
                <a:schemeClr val="lt2"/>
              </a:buClr>
              <a:buSzPts val="900"/>
              <a:buFont typeface="Montserrat"/>
              <a:buAutoNum type="arabicPeriod"/>
            </a:pPr>
            <a:r>
              <a:rPr lang="en" sz="900">
                <a:solidFill>
                  <a:schemeClr val="lt2"/>
                </a:solidFill>
                <a:uFill>
                  <a:noFill/>
                </a:uFill>
                <a:latin typeface="Montserrat"/>
                <a:ea typeface="Montserrat"/>
                <a:cs typeface="Montserrat"/>
                <a:sym typeface="Montserrat"/>
                <a:hlinkClick r:id="rId22">
                  <a:extLst>
                    <a:ext uri="{A12FA001-AC4F-418D-AE19-62706E023703}">
                      <ahyp:hlinkClr val="tx"/>
                    </a:ext>
                  </a:extLst>
                </a:hlinkClick>
              </a:rPr>
              <a:t>INNOVACCIÓN, SELECCIÓN, FORMACIÓN Y PRÁCTICA DE LOS DOCENTES INVESTIGADORES</a:t>
            </a:r>
            <a:endParaRPr sz="900">
              <a:solidFill>
                <a:schemeClr val="lt2"/>
              </a:solidFill>
              <a:latin typeface="Montserrat"/>
              <a:ea typeface="Montserrat"/>
              <a:cs typeface="Montserrat"/>
              <a:sym typeface="Montserrat"/>
            </a:endParaRPr>
          </a:p>
          <a:p>
            <a:pPr indent="-171450" lvl="0" marL="457200" marR="101600" rtl="0" algn="l">
              <a:lnSpc>
                <a:spcPct val="115000"/>
              </a:lnSpc>
              <a:spcBef>
                <a:spcPts val="0"/>
              </a:spcBef>
              <a:spcAft>
                <a:spcPts val="0"/>
              </a:spcAft>
              <a:buClr>
                <a:schemeClr val="lt2"/>
              </a:buClr>
              <a:buSzPts val="900"/>
              <a:buFont typeface="Montserrat"/>
              <a:buAutoNum type="arabicPeriod"/>
            </a:pPr>
            <a:r>
              <a:rPr lang="en" sz="900">
                <a:solidFill>
                  <a:schemeClr val="lt2"/>
                </a:solidFill>
                <a:uFill>
                  <a:noFill/>
                </a:uFill>
                <a:latin typeface="Montserrat"/>
                <a:ea typeface="Montserrat"/>
                <a:cs typeface="Montserrat"/>
                <a:sym typeface="Montserrat"/>
                <a:hlinkClick r:id="rId23">
                  <a:extLst>
                    <a:ext uri="{A12FA001-AC4F-418D-AE19-62706E023703}">
                      <ahyp:hlinkClr val="tx"/>
                    </a:ext>
                  </a:extLst>
                </a:hlinkClick>
              </a:rPr>
              <a:t>APLICACIONES DEL ARTE PARA LA INCLUSIÓN SOCIAL: ARTE, TERAPIA Y EDUCACIÓN ARTÍSTICA.</a:t>
            </a:r>
            <a:endParaRPr sz="900">
              <a:solidFill>
                <a:schemeClr val="lt2"/>
              </a:solidFill>
              <a:latin typeface="Montserrat"/>
              <a:ea typeface="Montserrat"/>
              <a:cs typeface="Montserrat"/>
              <a:sym typeface="Montserrat"/>
            </a:endParaRPr>
          </a:p>
          <a:p>
            <a:pPr indent="-171450" lvl="0" marL="457200" marR="101600" rtl="0" algn="l">
              <a:lnSpc>
                <a:spcPct val="115000"/>
              </a:lnSpc>
              <a:spcBef>
                <a:spcPts val="0"/>
              </a:spcBef>
              <a:spcAft>
                <a:spcPts val="0"/>
              </a:spcAft>
              <a:buClr>
                <a:schemeClr val="lt2"/>
              </a:buClr>
              <a:buSzPts val="900"/>
              <a:buFont typeface="Montserrat"/>
              <a:buAutoNum type="arabicPeriod"/>
            </a:pPr>
            <a:r>
              <a:rPr lang="en" sz="900">
                <a:solidFill>
                  <a:schemeClr val="lt2"/>
                </a:solidFill>
                <a:uFill>
                  <a:noFill/>
                </a:uFill>
                <a:latin typeface="Montserrat"/>
                <a:ea typeface="Montserrat"/>
                <a:cs typeface="Montserrat"/>
                <a:sym typeface="Montserrat"/>
                <a:hlinkClick r:id="rId24">
                  <a:extLst>
                    <a:ext uri="{A12FA001-AC4F-418D-AE19-62706E023703}">
                      <ahyp:hlinkClr val="tx"/>
                    </a:ext>
                  </a:extLst>
                </a:hlinkClick>
              </a:rPr>
              <a:t>EDUCACIÓN LITERARIA Y LITERATURA INFANTIL</a:t>
            </a:r>
            <a:endParaRPr sz="900">
              <a:solidFill>
                <a:schemeClr val="lt2"/>
              </a:solidFill>
              <a:latin typeface="Montserrat"/>
              <a:ea typeface="Montserrat"/>
              <a:cs typeface="Montserrat"/>
              <a:sym typeface="Montserrat"/>
            </a:endParaRPr>
          </a:p>
          <a:p>
            <a:pPr indent="-171450" lvl="0" marL="457200" marR="101600" rtl="0" algn="l">
              <a:lnSpc>
                <a:spcPct val="115000"/>
              </a:lnSpc>
              <a:spcBef>
                <a:spcPts val="0"/>
              </a:spcBef>
              <a:spcAft>
                <a:spcPts val="0"/>
              </a:spcAft>
              <a:buClr>
                <a:schemeClr val="lt2"/>
              </a:buClr>
              <a:buSzPts val="900"/>
              <a:buFont typeface="Montserrat"/>
              <a:buAutoNum type="arabicPeriod"/>
            </a:pPr>
            <a:r>
              <a:rPr lang="en" sz="900">
                <a:solidFill>
                  <a:schemeClr val="lt2"/>
                </a:solidFill>
                <a:uFill>
                  <a:noFill/>
                </a:uFill>
                <a:latin typeface="Montserrat"/>
                <a:ea typeface="Montserrat"/>
                <a:cs typeface="Montserrat"/>
                <a:sym typeface="Montserrat"/>
                <a:hlinkClick r:id="rId25">
                  <a:extLst>
                    <a:ext uri="{A12FA001-AC4F-418D-AE19-62706E023703}">
                      <ahyp:hlinkClr val="tx"/>
                    </a:ext>
                  </a:extLst>
                </a:hlinkClick>
              </a:rPr>
              <a:t>PSICOLOGÍA, DESARROLLO E INTERVENCIÓN EDUCATIVA</a:t>
            </a:r>
            <a:endParaRPr sz="900">
              <a:solidFill>
                <a:schemeClr val="lt2"/>
              </a:solidFill>
              <a:latin typeface="Montserrat"/>
              <a:ea typeface="Montserrat"/>
              <a:cs typeface="Montserrat"/>
              <a:sym typeface="Montserrat"/>
            </a:endParaRPr>
          </a:p>
          <a:p>
            <a:pPr indent="-171450" lvl="0" marL="457200" marR="101600" rtl="0" algn="l">
              <a:lnSpc>
                <a:spcPct val="115000"/>
              </a:lnSpc>
              <a:spcBef>
                <a:spcPts val="0"/>
              </a:spcBef>
              <a:spcAft>
                <a:spcPts val="0"/>
              </a:spcAft>
              <a:buClr>
                <a:schemeClr val="lt2"/>
              </a:buClr>
              <a:buSzPts val="900"/>
              <a:buFont typeface="Montserrat"/>
              <a:buAutoNum type="arabicPeriod"/>
            </a:pPr>
            <a:r>
              <a:rPr lang="en" sz="900">
                <a:solidFill>
                  <a:schemeClr val="lt2"/>
                </a:solidFill>
                <a:uFill>
                  <a:noFill/>
                </a:uFill>
                <a:latin typeface="Montserrat"/>
                <a:ea typeface="Montserrat"/>
                <a:cs typeface="Montserrat"/>
                <a:sym typeface="Montserrat"/>
                <a:hlinkClick r:id="rId26">
                  <a:extLst>
                    <a:ext uri="{A12FA001-AC4F-418D-AE19-62706E023703}">
                      <ahyp:hlinkClr val="tx"/>
                    </a:ext>
                  </a:extLst>
                </a:hlinkClick>
              </a:rPr>
              <a:t>EDUCACIÓN MUSICAL DESDE UNA PERSPECTIVA SOCIAL Y PSICOLÓGICA</a:t>
            </a:r>
            <a:endParaRPr sz="900">
              <a:solidFill>
                <a:schemeClr val="lt2"/>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7" name="Shape 5497"/>
        <p:cNvGrpSpPr/>
        <p:nvPr/>
      </p:nvGrpSpPr>
      <p:grpSpPr>
        <a:xfrm>
          <a:off x="0" y="0"/>
          <a:ext cx="0" cy="0"/>
          <a:chOff x="0" y="0"/>
          <a:chExt cx="0" cy="0"/>
        </a:xfrm>
      </p:grpSpPr>
      <p:sp>
        <p:nvSpPr>
          <p:cNvPr id="5498" name="Google Shape;5498;p145"/>
          <p:cNvSpPr txBox="1"/>
          <p:nvPr>
            <p:ph type="title"/>
          </p:nvPr>
        </p:nvSpPr>
        <p:spPr>
          <a:xfrm>
            <a:off x="713250" y="430700"/>
            <a:ext cx="77175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Grupos de investigación</a:t>
            </a:r>
            <a:endParaRPr/>
          </a:p>
        </p:txBody>
      </p:sp>
      <p:pic>
        <p:nvPicPr>
          <p:cNvPr id="5499" name="Google Shape;5499;p145"/>
          <p:cNvPicPr preferRelativeResize="0"/>
          <p:nvPr/>
        </p:nvPicPr>
        <p:blipFill>
          <a:blip r:embed="rId3">
            <a:alphaModFix/>
          </a:blip>
          <a:stretch>
            <a:fillRect/>
          </a:stretch>
        </p:blipFill>
        <p:spPr>
          <a:xfrm>
            <a:off x="0" y="0"/>
            <a:ext cx="918775" cy="602950"/>
          </a:xfrm>
          <a:prstGeom prst="rect">
            <a:avLst/>
          </a:prstGeom>
          <a:noFill/>
          <a:ln>
            <a:noFill/>
          </a:ln>
        </p:spPr>
      </p:pic>
      <p:sp>
        <p:nvSpPr>
          <p:cNvPr id="5500" name="Google Shape;5500;p145"/>
          <p:cNvSpPr txBox="1"/>
          <p:nvPr/>
        </p:nvSpPr>
        <p:spPr>
          <a:xfrm>
            <a:off x="597975" y="914400"/>
            <a:ext cx="7458600" cy="4585200"/>
          </a:xfrm>
          <a:prstGeom prst="rect">
            <a:avLst/>
          </a:prstGeom>
          <a:noFill/>
          <a:ln>
            <a:noFill/>
          </a:ln>
        </p:spPr>
        <p:txBody>
          <a:bodyPr anchorCtr="0" anchor="ctr" bIns="91425" lIns="91425" spcFirstLastPara="1" rIns="91425" wrap="square" tIns="91425">
            <a:spAutoFit/>
          </a:bodyPr>
          <a:lstStyle/>
          <a:p>
            <a:pPr indent="0" lvl="0" marL="0" rtl="0" algn="ctr">
              <a:lnSpc>
                <a:spcPct val="115000"/>
              </a:lnSpc>
              <a:spcBef>
                <a:spcPts val="0"/>
              </a:spcBef>
              <a:spcAft>
                <a:spcPts val="0"/>
              </a:spcAft>
              <a:buNone/>
            </a:pPr>
            <a:r>
              <a:rPr lang="en" sz="1800">
                <a:solidFill>
                  <a:schemeClr val="lt2"/>
                </a:solidFill>
                <a:latin typeface="Marcellus"/>
                <a:ea typeface="Marcellus"/>
                <a:cs typeface="Marcellus"/>
                <a:sym typeface="Marcellus"/>
              </a:rPr>
              <a:t>INDUCT “Inclusión, Diseño Universal, Cooperación y Tecnología” </a:t>
            </a:r>
            <a:r>
              <a:rPr lang="en" sz="1100"/>
              <a:t> </a:t>
            </a:r>
            <a:endParaRPr sz="1100"/>
          </a:p>
          <a:p>
            <a:pPr indent="0" lvl="0" marL="0" rtl="0" algn="just">
              <a:lnSpc>
                <a:spcPct val="115000"/>
              </a:lnSpc>
              <a:spcBef>
                <a:spcPts val="800"/>
              </a:spcBef>
              <a:spcAft>
                <a:spcPts val="0"/>
              </a:spcAft>
              <a:buNone/>
            </a:pPr>
            <a:r>
              <a:t/>
            </a:r>
            <a:endParaRPr sz="1100">
              <a:latin typeface="Montserrat"/>
              <a:ea typeface="Montserrat"/>
              <a:cs typeface="Montserrat"/>
              <a:sym typeface="Montserrat"/>
            </a:endParaRPr>
          </a:p>
          <a:p>
            <a:pPr indent="0" lvl="0" marL="0" rtl="0" algn="just">
              <a:lnSpc>
                <a:spcPct val="115000"/>
              </a:lnSpc>
              <a:spcBef>
                <a:spcPts val="800"/>
              </a:spcBef>
              <a:spcAft>
                <a:spcPts val="0"/>
              </a:spcAft>
              <a:buNone/>
            </a:pPr>
            <a:r>
              <a:rPr lang="en" sz="1100">
                <a:latin typeface="Montserrat"/>
                <a:ea typeface="Montserrat"/>
                <a:cs typeface="Montserrat"/>
                <a:sym typeface="Montserrat"/>
              </a:rPr>
              <a:t>PROYECTO I+D+i: Aplicación del </a:t>
            </a:r>
            <a:r>
              <a:rPr b="1" lang="en" sz="1100">
                <a:latin typeface="Montserrat"/>
                <a:ea typeface="Montserrat"/>
                <a:cs typeface="Montserrat"/>
                <a:sym typeface="Montserrat"/>
              </a:rPr>
              <a:t>Diseño Universal para el Aprendizaje</a:t>
            </a:r>
            <a:r>
              <a:rPr lang="en" sz="1100">
                <a:latin typeface="Montserrat"/>
                <a:ea typeface="Montserrat"/>
                <a:cs typeface="Montserrat"/>
                <a:sym typeface="Montserrat"/>
              </a:rPr>
              <a:t> y utilización de materiales digitales accesibles: Implicaciones para la enseñanza de la lectoescritura y formación del profesorado.</a:t>
            </a:r>
            <a:endParaRPr sz="1100">
              <a:latin typeface="Montserrat"/>
              <a:ea typeface="Montserrat"/>
              <a:cs typeface="Montserrat"/>
              <a:sym typeface="Montserrat"/>
            </a:endParaRPr>
          </a:p>
          <a:p>
            <a:pPr indent="0" lvl="0" marL="0" rtl="0" algn="just">
              <a:lnSpc>
                <a:spcPct val="115000"/>
              </a:lnSpc>
              <a:spcBef>
                <a:spcPts val="800"/>
              </a:spcBef>
              <a:spcAft>
                <a:spcPts val="0"/>
              </a:spcAft>
              <a:buNone/>
            </a:pPr>
            <a:r>
              <a:rPr lang="en" sz="1100">
                <a:latin typeface="Montserrat"/>
                <a:ea typeface="Montserrat"/>
                <a:cs typeface="Montserrat"/>
                <a:sym typeface="Montserrat"/>
              </a:rPr>
              <a:t>INVESTIGADORA PRINCIPAL: Dra. Carmen Alba Pastor </a:t>
            </a:r>
            <a:endParaRPr sz="1100">
              <a:latin typeface="Montserrat"/>
              <a:ea typeface="Montserrat"/>
              <a:cs typeface="Montserrat"/>
              <a:sym typeface="Montserrat"/>
            </a:endParaRPr>
          </a:p>
          <a:p>
            <a:pPr indent="0" lvl="0" marL="0" rtl="0" algn="just">
              <a:lnSpc>
                <a:spcPct val="115000"/>
              </a:lnSpc>
              <a:spcBef>
                <a:spcPts val="800"/>
              </a:spcBef>
              <a:spcAft>
                <a:spcPts val="0"/>
              </a:spcAft>
              <a:buNone/>
            </a:pPr>
            <a:r>
              <a:rPr b="1" lang="en" sz="2200">
                <a:solidFill>
                  <a:srgbClr val="434343"/>
                </a:solidFill>
                <a:latin typeface="Montserrat"/>
                <a:ea typeface="Montserrat"/>
                <a:cs typeface="Montserrat"/>
                <a:sym typeface="Montserrat"/>
              </a:rPr>
              <a:t>⤷</a:t>
            </a:r>
            <a:r>
              <a:rPr lang="en" sz="1100">
                <a:latin typeface="Montserrat"/>
                <a:ea typeface="Montserrat"/>
                <a:cs typeface="Montserrat"/>
                <a:sym typeface="Montserrat"/>
              </a:rPr>
              <a:t>  </a:t>
            </a:r>
            <a:r>
              <a:rPr lang="en" sz="1100" u="sng">
                <a:solidFill>
                  <a:schemeClr val="hlink"/>
                </a:solidFill>
                <a:latin typeface="Montserrat"/>
                <a:ea typeface="Montserrat"/>
                <a:cs typeface="Montserrat"/>
                <a:sym typeface="Montserrat"/>
                <a:hlinkClick r:id="rId4"/>
              </a:rPr>
              <a:t>https://www.</a:t>
            </a:r>
            <a:r>
              <a:rPr b="1" lang="en" sz="1100" u="sng">
                <a:solidFill>
                  <a:schemeClr val="hlink"/>
                </a:solidFill>
                <a:latin typeface="Montserrat"/>
                <a:ea typeface="Montserrat"/>
                <a:cs typeface="Montserrat"/>
                <a:sym typeface="Montserrat"/>
                <a:hlinkClick r:id="rId5"/>
              </a:rPr>
              <a:t>educadua</a:t>
            </a:r>
            <a:r>
              <a:rPr lang="en" sz="1100" u="sng">
                <a:solidFill>
                  <a:schemeClr val="hlink"/>
                </a:solidFill>
                <a:latin typeface="Montserrat"/>
                <a:ea typeface="Montserrat"/>
                <a:cs typeface="Montserrat"/>
                <a:sym typeface="Montserrat"/>
                <a:hlinkClick r:id="rId6"/>
              </a:rPr>
              <a:t>.es/html/acercade/dualetic/dualetic.html</a:t>
            </a:r>
            <a:endParaRPr sz="1100">
              <a:latin typeface="Montserrat"/>
              <a:ea typeface="Montserrat"/>
              <a:cs typeface="Montserrat"/>
              <a:sym typeface="Montserrat"/>
            </a:endParaRPr>
          </a:p>
          <a:p>
            <a:pPr indent="0" lvl="0" marL="0" rtl="0" algn="just">
              <a:lnSpc>
                <a:spcPct val="115000"/>
              </a:lnSpc>
              <a:spcBef>
                <a:spcPts val="800"/>
              </a:spcBef>
              <a:spcAft>
                <a:spcPts val="0"/>
              </a:spcAft>
              <a:buNone/>
            </a:pPr>
            <a:r>
              <a:t/>
            </a:r>
            <a:endParaRPr sz="1100">
              <a:latin typeface="Montserrat"/>
              <a:ea typeface="Montserrat"/>
              <a:cs typeface="Montserrat"/>
              <a:sym typeface="Montserrat"/>
            </a:endParaRPr>
          </a:p>
          <a:p>
            <a:pPr indent="-342900" lvl="0" marL="342900" rtl="0" algn="just">
              <a:lnSpc>
                <a:spcPct val="115000"/>
              </a:lnSpc>
              <a:spcBef>
                <a:spcPts val="800"/>
              </a:spcBef>
              <a:spcAft>
                <a:spcPts val="0"/>
              </a:spcAft>
              <a:buNone/>
            </a:pPr>
            <a:r>
              <a:rPr lang="en" sz="1000">
                <a:latin typeface="Montserrat"/>
                <a:ea typeface="Montserrat"/>
                <a:cs typeface="Montserrat"/>
                <a:sym typeface="Montserrat"/>
              </a:rPr>
              <a:t>Alba, C., Sánchez, J.M. y Zubillaga A. (2011): </a:t>
            </a:r>
            <a:r>
              <a:rPr i="1" lang="en" sz="1000">
                <a:latin typeface="Montserrat"/>
                <a:ea typeface="Montserrat"/>
                <a:cs typeface="Montserrat"/>
                <a:sym typeface="Montserrat"/>
              </a:rPr>
              <a:t>Diseño Universal para el Aprendizaje (DUA) Pautas para su introducción en el currículo</a:t>
            </a:r>
            <a:r>
              <a:rPr lang="en" sz="1000">
                <a:latin typeface="Montserrat"/>
                <a:ea typeface="Montserrat"/>
                <a:cs typeface="Montserrat"/>
                <a:sym typeface="Montserrat"/>
              </a:rPr>
              <a:t>. </a:t>
            </a:r>
            <a:r>
              <a:rPr lang="en" sz="1000" u="sng">
                <a:solidFill>
                  <a:schemeClr val="hlink"/>
                </a:solidFill>
                <a:latin typeface="Montserrat"/>
                <a:ea typeface="Montserrat"/>
                <a:cs typeface="Montserrat"/>
                <a:sym typeface="Montserrat"/>
                <a:hlinkClick r:id="rId7"/>
              </a:rPr>
              <a:t>https://www.educadua.es/doc/dua/dua_pautas_intro_cv.pdf</a:t>
            </a:r>
            <a:endParaRPr sz="1000">
              <a:latin typeface="Montserrat"/>
              <a:ea typeface="Montserrat"/>
              <a:cs typeface="Montserrat"/>
              <a:sym typeface="Montserrat"/>
            </a:endParaRPr>
          </a:p>
          <a:p>
            <a:pPr indent="-342900" lvl="0" marL="342900" marR="0" rtl="0" algn="just">
              <a:lnSpc>
                <a:spcPct val="115000"/>
              </a:lnSpc>
              <a:spcBef>
                <a:spcPts val="800"/>
              </a:spcBef>
              <a:spcAft>
                <a:spcPts val="0"/>
              </a:spcAft>
              <a:buNone/>
            </a:pPr>
            <a:r>
              <a:rPr lang="en" sz="1000">
                <a:latin typeface="Montserrat"/>
                <a:ea typeface="Montserrat"/>
                <a:cs typeface="Montserrat"/>
                <a:sym typeface="Montserrat"/>
              </a:rPr>
              <a:t>Alba Pastor, C. (Dir.) (2016) </a:t>
            </a:r>
            <a:r>
              <a:rPr i="1" lang="en" sz="1000">
                <a:latin typeface="Montserrat"/>
                <a:ea typeface="Montserrat"/>
                <a:cs typeface="Montserrat"/>
                <a:sym typeface="Montserrat"/>
              </a:rPr>
              <a:t>Diseño Universal para el Aprendizaje: Educación para todos y prácticas de Enseñanza Inclusivas.</a:t>
            </a:r>
            <a:r>
              <a:rPr lang="en" sz="1000">
                <a:latin typeface="Montserrat"/>
                <a:ea typeface="Montserrat"/>
                <a:cs typeface="Montserrat"/>
                <a:sym typeface="Montserrat"/>
              </a:rPr>
              <a:t> Morata.</a:t>
            </a:r>
            <a:endParaRPr sz="1000">
              <a:latin typeface="Montserrat"/>
              <a:ea typeface="Montserrat"/>
              <a:cs typeface="Montserrat"/>
              <a:sym typeface="Montserrat"/>
            </a:endParaRPr>
          </a:p>
          <a:p>
            <a:pPr indent="-342900" lvl="0" marL="342900" marR="0" rtl="0" algn="just">
              <a:lnSpc>
                <a:spcPct val="115000"/>
              </a:lnSpc>
              <a:spcBef>
                <a:spcPts val="800"/>
              </a:spcBef>
              <a:spcAft>
                <a:spcPts val="0"/>
              </a:spcAft>
              <a:buNone/>
            </a:pPr>
            <a:r>
              <a:rPr lang="en" sz="1000">
                <a:latin typeface="Montserrat"/>
                <a:ea typeface="Montserrat"/>
                <a:cs typeface="Montserrat"/>
                <a:sym typeface="Montserrat"/>
              </a:rPr>
              <a:t>Alba Pastor, C. (2018). Diseño Universal para el Aprendizaje un modelo didáctico para proporcionar oportunidades de aprender a todos los estudiantes. </a:t>
            </a:r>
            <a:r>
              <a:rPr i="1" lang="en" sz="1000">
                <a:latin typeface="Montserrat"/>
                <a:ea typeface="Montserrat"/>
                <a:cs typeface="Montserrat"/>
                <a:sym typeface="Montserrat"/>
              </a:rPr>
              <a:t>Padres y Maestros/Journal of Parents and Teachers, </a:t>
            </a:r>
            <a:r>
              <a:rPr lang="en" sz="1000">
                <a:latin typeface="Montserrat"/>
                <a:ea typeface="Montserrat"/>
                <a:cs typeface="Montserrat"/>
                <a:sym typeface="Montserrat"/>
              </a:rPr>
              <a:t>(374), 21-27.</a:t>
            </a:r>
            <a:endParaRPr sz="1100">
              <a:solidFill>
                <a:srgbClr val="454545"/>
              </a:solidFill>
              <a:highlight>
                <a:srgbClr val="FFFFFF"/>
              </a:highlight>
            </a:endParaRPr>
          </a:p>
          <a:p>
            <a:pPr indent="0" lvl="0" marL="0" rtl="0" algn="just">
              <a:lnSpc>
                <a:spcPct val="115000"/>
              </a:lnSpc>
              <a:spcBef>
                <a:spcPts val="800"/>
              </a:spcBef>
              <a:spcAft>
                <a:spcPts val="0"/>
              </a:spcAft>
              <a:buNone/>
            </a:pPr>
            <a:r>
              <a:t/>
            </a:r>
            <a:endParaRPr sz="1100">
              <a:latin typeface="Montserrat"/>
              <a:ea typeface="Montserrat"/>
              <a:cs typeface="Montserrat"/>
              <a:sym typeface="Montserrat"/>
            </a:endParaRPr>
          </a:p>
          <a:p>
            <a:pPr indent="0" lvl="0" marL="0" rtl="0" algn="just">
              <a:lnSpc>
                <a:spcPct val="115000"/>
              </a:lnSpc>
              <a:spcBef>
                <a:spcPts val="800"/>
              </a:spcBef>
              <a:spcAft>
                <a:spcPts val="0"/>
              </a:spcAft>
              <a:buNone/>
            </a:pPr>
            <a:r>
              <a:t/>
            </a:r>
            <a:endParaRPr sz="1100">
              <a:latin typeface="Montserrat"/>
              <a:ea typeface="Montserrat"/>
              <a:cs typeface="Montserrat"/>
              <a:sym typeface="Montserrat"/>
            </a:endParaRPr>
          </a:p>
          <a:p>
            <a:pPr indent="0" lvl="0" marL="0" marR="101600" rtl="0" algn="l">
              <a:lnSpc>
                <a:spcPct val="115000"/>
              </a:lnSpc>
              <a:spcBef>
                <a:spcPts val="800"/>
              </a:spcBef>
              <a:spcAft>
                <a:spcPts val="0"/>
              </a:spcAft>
              <a:buNone/>
            </a:pPr>
            <a:r>
              <a:t/>
            </a:r>
            <a:endParaRPr sz="900">
              <a:solidFill>
                <a:schemeClr val="lt2"/>
              </a:solidFill>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4" name="Shape 5504"/>
        <p:cNvGrpSpPr/>
        <p:nvPr/>
      </p:nvGrpSpPr>
      <p:grpSpPr>
        <a:xfrm>
          <a:off x="0" y="0"/>
          <a:ext cx="0" cy="0"/>
          <a:chOff x="0" y="0"/>
          <a:chExt cx="0" cy="0"/>
        </a:xfrm>
      </p:grpSpPr>
      <p:grpSp>
        <p:nvGrpSpPr>
          <p:cNvPr id="5505" name="Google Shape;5505;p146"/>
          <p:cNvGrpSpPr/>
          <p:nvPr/>
        </p:nvGrpSpPr>
        <p:grpSpPr>
          <a:xfrm rot="10800000">
            <a:off x="7156476" y="-412239"/>
            <a:ext cx="2852478" cy="6060589"/>
            <a:chOff x="-549504" y="-274764"/>
            <a:chExt cx="2852478" cy="6060589"/>
          </a:xfrm>
        </p:grpSpPr>
        <p:sp>
          <p:nvSpPr>
            <p:cNvPr id="5506" name="Google Shape;5506;p146"/>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507" name="Google Shape;5507;p146"/>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508" name="Google Shape;5508;p146"/>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5509" name="Google Shape;5509;p146"/>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5510" name="Google Shape;5510;p146"/>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5511" name="Google Shape;5511;p146"/>
          <p:cNvSpPr txBox="1"/>
          <p:nvPr>
            <p:ph idx="3" type="subTitle"/>
          </p:nvPr>
        </p:nvSpPr>
        <p:spPr>
          <a:xfrm>
            <a:off x="3635475" y="28649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Proyectos Innova-Docencia</a:t>
            </a:r>
            <a:endParaRPr/>
          </a:p>
          <a:p>
            <a:pPr indent="0" lvl="0" marL="0" rtl="0" algn="l">
              <a:spcBef>
                <a:spcPts val="0"/>
              </a:spcBef>
              <a:spcAft>
                <a:spcPts val="0"/>
              </a:spcAft>
              <a:buNone/>
            </a:pPr>
            <a:r>
              <a:rPr lang="en"/>
              <a:t>     Proyectos del Observatorio del Estudiante</a:t>
            </a:r>
            <a:endParaRPr/>
          </a:p>
          <a:p>
            <a:pPr indent="0" lvl="0" marL="0" rtl="0" algn="l">
              <a:spcBef>
                <a:spcPts val="0"/>
              </a:spcBef>
              <a:spcAft>
                <a:spcPts val="0"/>
              </a:spcAft>
              <a:buNone/>
            </a:pPr>
            <a:r>
              <a:rPr lang="en"/>
              <a:t>     Proyectos I+D+i</a:t>
            </a:r>
            <a:endParaRPr/>
          </a:p>
          <a:p>
            <a:pPr indent="0" lvl="0" marL="0" rtl="0" algn="l">
              <a:spcBef>
                <a:spcPts val="0"/>
              </a:spcBef>
              <a:spcAft>
                <a:spcPts val="0"/>
              </a:spcAft>
              <a:buNone/>
            </a:pPr>
            <a:r>
              <a:rPr lang="en"/>
              <a:t>     Becas</a:t>
            </a:r>
            <a:endParaRPr/>
          </a:p>
          <a:p>
            <a:pPr indent="0" lvl="0" marL="0" rtl="0" algn="l">
              <a:spcBef>
                <a:spcPts val="0"/>
              </a:spcBef>
              <a:spcAft>
                <a:spcPts val="0"/>
              </a:spcAft>
              <a:buNone/>
            </a:pPr>
            <a:r>
              <a:rPr lang="en"/>
              <a:t>     </a:t>
            </a:r>
            <a:endParaRPr/>
          </a:p>
        </p:txBody>
      </p:sp>
      <p:sp>
        <p:nvSpPr>
          <p:cNvPr id="5512" name="Google Shape;5512;p146"/>
          <p:cNvSpPr txBox="1"/>
          <p:nvPr>
            <p:ph idx="18" type="title"/>
          </p:nvPr>
        </p:nvSpPr>
        <p:spPr>
          <a:xfrm>
            <a:off x="2836475" y="25298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5513" name="Google Shape;5513;p146"/>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5514" name="Google Shape;5514;p146"/>
          <p:cNvSpPr txBox="1"/>
          <p:nvPr>
            <p:ph idx="8" type="subTitle"/>
          </p:nvPr>
        </p:nvSpPr>
        <p:spPr>
          <a:xfrm>
            <a:off x="3635375" y="25987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en Educación</a:t>
            </a:r>
            <a:endParaRPr/>
          </a:p>
        </p:txBody>
      </p:sp>
      <p:sp>
        <p:nvSpPr>
          <p:cNvPr id="5515" name="Google Shape;5515;p146"/>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5516" name="Google Shape;5516;p146"/>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5517" name="Google Shape;5517;p146"/>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18" name="Google Shape;5518;p146"/>
          <p:cNvGrpSpPr/>
          <p:nvPr/>
        </p:nvGrpSpPr>
        <p:grpSpPr>
          <a:xfrm>
            <a:off x="-940579" y="2333269"/>
            <a:ext cx="3776943" cy="4245928"/>
            <a:chOff x="-940579" y="2333269"/>
            <a:chExt cx="3776943" cy="4245928"/>
          </a:xfrm>
        </p:grpSpPr>
        <p:grpSp>
          <p:nvGrpSpPr>
            <p:cNvPr id="5519" name="Google Shape;5519;p146"/>
            <p:cNvGrpSpPr/>
            <p:nvPr/>
          </p:nvGrpSpPr>
          <p:grpSpPr>
            <a:xfrm>
              <a:off x="-576347" y="2946390"/>
              <a:ext cx="2986982" cy="2155388"/>
              <a:chOff x="-2753125" y="1854331"/>
              <a:chExt cx="1873421" cy="1351849"/>
            </a:xfrm>
          </p:grpSpPr>
          <p:sp>
            <p:nvSpPr>
              <p:cNvPr id="5520" name="Google Shape;5520;p146"/>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1" name="Google Shape;5521;p146"/>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22" name="Google Shape;5522;p146"/>
            <p:cNvGrpSpPr/>
            <p:nvPr/>
          </p:nvGrpSpPr>
          <p:grpSpPr>
            <a:xfrm>
              <a:off x="-380100" y="3035133"/>
              <a:ext cx="2186625" cy="1484089"/>
              <a:chOff x="-2720884" y="1758800"/>
              <a:chExt cx="1879997" cy="1117873"/>
            </a:xfrm>
          </p:grpSpPr>
          <p:sp>
            <p:nvSpPr>
              <p:cNvPr id="5523" name="Google Shape;5523;p146"/>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4" name="Google Shape;5524;p146"/>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5" name="Google Shape;5525;p146"/>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6" name="Google Shape;5526;p146"/>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7" name="Google Shape;5527;p146"/>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8" name="Google Shape;5528;p146"/>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9" name="Google Shape;5529;p146"/>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0" name="Google Shape;5530;p146"/>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1" name="Google Shape;5531;p146"/>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2" name="Google Shape;5532;p146"/>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33" name="Google Shape;5533;p146"/>
            <p:cNvGrpSpPr/>
            <p:nvPr/>
          </p:nvGrpSpPr>
          <p:grpSpPr>
            <a:xfrm>
              <a:off x="-870552" y="3903709"/>
              <a:ext cx="1754167" cy="1719834"/>
              <a:chOff x="6055850" y="1121075"/>
              <a:chExt cx="1140625" cy="1118300"/>
            </a:xfrm>
          </p:grpSpPr>
          <p:sp>
            <p:nvSpPr>
              <p:cNvPr id="5534" name="Google Shape;5534;p146"/>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5" name="Google Shape;5535;p146"/>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36" name="Google Shape;5536;p146"/>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37" name="Google Shape;5537;p146"/>
          <p:cNvSpPr txBox="1"/>
          <p:nvPr/>
        </p:nvSpPr>
        <p:spPr>
          <a:xfrm>
            <a:off x="3406900" y="1394750"/>
            <a:ext cx="5784900" cy="1046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Unidad de Apoyo a la Diversidad e Inclusión</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Oficina de Prácticas y Empleo 	</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Servicio de Orientación Universitario</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Presencia de la Orientación en el ámbito académico</a:t>
            </a:r>
            <a:endParaRPr>
              <a:solidFill>
                <a:schemeClr val="lt2"/>
              </a:solidFill>
              <a:latin typeface="Montserrat"/>
              <a:ea typeface="Montserrat"/>
              <a:cs typeface="Montserrat"/>
              <a:sym typeface="Montserrat"/>
            </a:endParaRPr>
          </a:p>
        </p:txBody>
      </p:sp>
      <p:sp>
        <p:nvSpPr>
          <p:cNvPr id="5538" name="Google Shape;5538;p146"/>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Emergente en Educación</a:t>
            </a:r>
            <a:endParaRPr/>
          </a:p>
        </p:txBody>
      </p:sp>
      <p:sp>
        <p:nvSpPr>
          <p:cNvPr id="5539" name="Google Shape;5539;p146"/>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5540" name="Google Shape;5540;p146"/>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Proyectos de posgrado</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Nuestros proyectos personales</a:t>
            </a:r>
            <a:endParaRPr>
              <a:solidFill>
                <a:schemeClr val="lt2"/>
              </a:solidFill>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4" name="Shape 5544"/>
        <p:cNvGrpSpPr/>
        <p:nvPr/>
      </p:nvGrpSpPr>
      <p:grpSpPr>
        <a:xfrm>
          <a:off x="0" y="0"/>
          <a:ext cx="0" cy="0"/>
          <a:chOff x="0" y="0"/>
          <a:chExt cx="0" cy="0"/>
        </a:xfrm>
      </p:grpSpPr>
      <p:grpSp>
        <p:nvGrpSpPr>
          <p:cNvPr id="5545" name="Google Shape;5545;p147"/>
          <p:cNvGrpSpPr/>
          <p:nvPr/>
        </p:nvGrpSpPr>
        <p:grpSpPr>
          <a:xfrm rot="10800000">
            <a:off x="7156476" y="-412239"/>
            <a:ext cx="2852478" cy="6060589"/>
            <a:chOff x="-549504" y="-274764"/>
            <a:chExt cx="2852478" cy="6060589"/>
          </a:xfrm>
        </p:grpSpPr>
        <p:sp>
          <p:nvSpPr>
            <p:cNvPr id="5546" name="Google Shape;5546;p147"/>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547" name="Google Shape;5547;p147"/>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548" name="Google Shape;5548;p147"/>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5549" name="Google Shape;5549;p147"/>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5550" name="Google Shape;5550;p147"/>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5551" name="Google Shape;5551;p147"/>
          <p:cNvSpPr txBox="1"/>
          <p:nvPr>
            <p:ph idx="3" type="subTitle"/>
          </p:nvPr>
        </p:nvSpPr>
        <p:spPr>
          <a:xfrm>
            <a:off x="3635475" y="28649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Proyectos Innova-Docencia</a:t>
            </a:r>
            <a:endParaRPr b="1"/>
          </a:p>
          <a:p>
            <a:pPr indent="0" lvl="0" marL="0" rtl="0" algn="l">
              <a:spcBef>
                <a:spcPts val="0"/>
              </a:spcBef>
              <a:spcAft>
                <a:spcPts val="0"/>
              </a:spcAft>
              <a:buNone/>
            </a:pPr>
            <a:r>
              <a:rPr lang="en"/>
              <a:t>     Proyectos del Observatorio del Estudiante</a:t>
            </a:r>
            <a:endParaRPr/>
          </a:p>
          <a:p>
            <a:pPr indent="0" lvl="0" marL="0" rtl="0" algn="l">
              <a:spcBef>
                <a:spcPts val="0"/>
              </a:spcBef>
              <a:spcAft>
                <a:spcPts val="0"/>
              </a:spcAft>
              <a:buNone/>
            </a:pPr>
            <a:r>
              <a:rPr lang="en"/>
              <a:t>     Proyectos I+D+i</a:t>
            </a:r>
            <a:endParaRPr/>
          </a:p>
          <a:p>
            <a:pPr indent="0" lvl="0" marL="0" rtl="0" algn="l">
              <a:spcBef>
                <a:spcPts val="0"/>
              </a:spcBef>
              <a:spcAft>
                <a:spcPts val="0"/>
              </a:spcAft>
              <a:buNone/>
            </a:pPr>
            <a:r>
              <a:rPr lang="en"/>
              <a:t>     Becas</a:t>
            </a:r>
            <a:endParaRPr/>
          </a:p>
          <a:p>
            <a:pPr indent="0" lvl="0" marL="0" rtl="0" algn="l">
              <a:spcBef>
                <a:spcPts val="0"/>
              </a:spcBef>
              <a:spcAft>
                <a:spcPts val="0"/>
              </a:spcAft>
              <a:buNone/>
            </a:pPr>
            <a:r>
              <a:rPr lang="en"/>
              <a:t>     </a:t>
            </a:r>
            <a:endParaRPr/>
          </a:p>
        </p:txBody>
      </p:sp>
      <p:sp>
        <p:nvSpPr>
          <p:cNvPr id="5552" name="Google Shape;5552;p147"/>
          <p:cNvSpPr txBox="1"/>
          <p:nvPr>
            <p:ph idx="18" type="title"/>
          </p:nvPr>
        </p:nvSpPr>
        <p:spPr>
          <a:xfrm>
            <a:off x="2836475" y="25298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5553" name="Google Shape;5553;p147"/>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5554" name="Google Shape;5554;p147"/>
          <p:cNvSpPr txBox="1"/>
          <p:nvPr>
            <p:ph idx="8" type="subTitle"/>
          </p:nvPr>
        </p:nvSpPr>
        <p:spPr>
          <a:xfrm>
            <a:off x="3635375" y="25987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en Educación</a:t>
            </a:r>
            <a:endParaRPr/>
          </a:p>
        </p:txBody>
      </p:sp>
      <p:sp>
        <p:nvSpPr>
          <p:cNvPr id="5555" name="Google Shape;5555;p147"/>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5556" name="Google Shape;5556;p147"/>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5557" name="Google Shape;5557;p147"/>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58" name="Google Shape;5558;p147"/>
          <p:cNvGrpSpPr/>
          <p:nvPr/>
        </p:nvGrpSpPr>
        <p:grpSpPr>
          <a:xfrm>
            <a:off x="-940579" y="2333269"/>
            <a:ext cx="3776943" cy="4245928"/>
            <a:chOff x="-940579" y="2333269"/>
            <a:chExt cx="3776943" cy="4245928"/>
          </a:xfrm>
        </p:grpSpPr>
        <p:grpSp>
          <p:nvGrpSpPr>
            <p:cNvPr id="5559" name="Google Shape;5559;p147"/>
            <p:cNvGrpSpPr/>
            <p:nvPr/>
          </p:nvGrpSpPr>
          <p:grpSpPr>
            <a:xfrm>
              <a:off x="-576347" y="2946390"/>
              <a:ext cx="2986982" cy="2155388"/>
              <a:chOff x="-2753125" y="1854331"/>
              <a:chExt cx="1873421" cy="1351849"/>
            </a:xfrm>
          </p:grpSpPr>
          <p:sp>
            <p:nvSpPr>
              <p:cNvPr id="5560" name="Google Shape;5560;p147"/>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1" name="Google Shape;5561;p147"/>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62" name="Google Shape;5562;p147"/>
            <p:cNvGrpSpPr/>
            <p:nvPr/>
          </p:nvGrpSpPr>
          <p:grpSpPr>
            <a:xfrm>
              <a:off x="-380100" y="3035133"/>
              <a:ext cx="2186625" cy="1484089"/>
              <a:chOff x="-2720884" y="1758800"/>
              <a:chExt cx="1879997" cy="1117873"/>
            </a:xfrm>
          </p:grpSpPr>
          <p:sp>
            <p:nvSpPr>
              <p:cNvPr id="5563" name="Google Shape;5563;p147"/>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4" name="Google Shape;5564;p147"/>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5" name="Google Shape;5565;p147"/>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6" name="Google Shape;5566;p147"/>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7" name="Google Shape;5567;p147"/>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8" name="Google Shape;5568;p147"/>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9" name="Google Shape;5569;p147"/>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0" name="Google Shape;5570;p147"/>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1" name="Google Shape;5571;p147"/>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2" name="Google Shape;5572;p147"/>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73" name="Google Shape;5573;p147"/>
            <p:cNvGrpSpPr/>
            <p:nvPr/>
          </p:nvGrpSpPr>
          <p:grpSpPr>
            <a:xfrm>
              <a:off x="-870552" y="3903709"/>
              <a:ext cx="1754167" cy="1719834"/>
              <a:chOff x="6055850" y="1121075"/>
              <a:chExt cx="1140625" cy="1118300"/>
            </a:xfrm>
          </p:grpSpPr>
          <p:sp>
            <p:nvSpPr>
              <p:cNvPr id="5574" name="Google Shape;5574;p147"/>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5" name="Google Shape;5575;p147"/>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76" name="Google Shape;5576;p147"/>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77" name="Google Shape;5577;p147"/>
          <p:cNvSpPr txBox="1"/>
          <p:nvPr/>
        </p:nvSpPr>
        <p:spPr>
          <a:xfrm>
            <a:off x="3406900" y="1394750"/>
            <a:ext cx="5784900" cy="1046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Unidad de Apoyo a la Diversidad e Inclusión</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Oficina de Prácticas y Empleo 	</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Servicio de Orientación Universitario</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Presencia de la Orientación en el ámbito académico</a:t>
            </a:r>
            <a:endParaRPr>
              <a:solidFill>
                <a:schemeClr val="lt2"/>
              </a:solidFill>
              <a:latin typeface="Montserrat"/>
              <a:ea typeface="Montserrat"/>
              <a:cs typeface="Montserrat"/>
              <a:sym typeface="Montserrat"/>
            </a:endParaRPr>
          </a:p>
        </p:txBody>
      </p:sp>
      <p:sp>
        <p:nvSpPr>
          <p:cNvPr id="5578" name="Google Shape;5578;p147"/>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Emergente en Educación</a:t>
            </a:r>
            <a:endParaRPr/>
          </a:p>
        </p:txBody>
      </p:sp>
      <p:sp>
        <p:nvSpPr>
          <p:cNvPr id="5579" name="Google Shape;5579;p147"/>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5580" name="Google Shape;5580;p147"/>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Proyectos de posgrado</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Nuestros proyectos personales</a:t>
            </a:r>
            <a:endParaRPr>
              <a:solidFill>
                <a:schemeClr val="lt2"/>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4" name="Shape 5584"/>
        <p:cNvGrpSpPr/>
        <p:nvPr/>
      </p:nvGrpSpPr>
      <p:grpSpPr>
        <a:xfrm>
          <a:off x="0" y="0"/>
          <a:ext cx="0" cy="0"/>
          <a:chOff x="0" y="0"/>
          <a:chExt cx="0" cy="0"/>
        </a:xfrm>
      </p:grpSpPr>
      <p:sp>
        <p:nvSpPr>
          <p:cNvPr id="5585" name="Google Shape;5585;p148"/>
          <p:cNvSpPr txBox="1"/>
          <p:nvPr>
            <p:ph type="title"/>
          </p:nvPr>
        </p:nvSpPr>
        <p:spPr>
          <a:xfrm>
            <a:off x="713225" y="158500"/>
            <a:ext cx="7514100" cy="42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Proyectos de Innova-Docencia</a:t>
            </a:r>
            <a:endParaRPr/>
          </a:p>
        </p:txBody>
      </p:sp>
      <p:sp>
        <p:nvSpPr>
          <p:cNvPr id="5586" name="Google Shape;5586;p148"/>
          <p:cNvSpPr/>
          <p:nvPr/>
        </p:nvSpPr>
        <p:spPr>
          <a:xfrm flipH="1" rot="10800000">
            <a:off x="8116200" y="2799106"/>
            <a:ext cx="461010" cy="459608"/>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7" name="Google Shape;5587;p148"/>
          <p:cNvSpPr txBox="1"/>
          <p:nvPr>
            <p:ph idx="1" type="body"/>
          </p:nvPr>
        </p:nvSpPr>
        <p:spPr>
          <a:xfrm>
            <a:off x="1217925" y="457775"/>
            <a:ext cx="6364500" cy="459600"/>
          </a:xfrm>
          <a:prstGeom prst="rect">
            <a:avLst/>
          </a:prstGeom>
        </p:spPr>
        <p:txBody>
          <a:bodyPr anchorCtr="0" anchor="b" bIns="91425" lIns="91425" spcFirstLastPara="1" rIns="91425" wrap="square" tIns="91425">
            <a:noAutofit/>
          </a:bodyPr>
          <a:lstStyle/>
          <a:p>
            <a:pPr indent="0" lvl="0" marL="0" rtl="0" algn="ctr">
              <a:spcBef>
                <a:spcPts val="0"/>
              </a:spcBef>
              <a:spcAft>
                <a:spcPts val="1200"/>
              </a:spcAft>
              <a:buNone/>
            </a:pPr>
            <a:r>
              <a:rPr lang="en" u="sng">
                <a:solidFill>
                  <a:schemeClr val="hlink"/>
                </a:solidFill>
                <a:hlinkClick r:id="rId3"/>
              </a:rPr>
              <a:t>https://educacion.ucm.es/innovacion</a:t>
            </a:r>
            <a:endParaRPr/>
          </a:p>
        </p:txBody>
      </p:sp>
      <p:sp>
        <p:nvSpPr>
          <p:cNvPr id="5588" name="Google Shape;5588;p148"/>
          <p:cNvSpPr txBox="1"/>
          <p:nvPr/>
        </p:nvSpPr>
        <p:spPr>
          <a:xfrm>
            <a:off x="171975" y="798475"/>
            <a:ext cx="8972100" cy="7233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Clr>
                <a:srgbClr val="434343"/>
              </a:buClr>
              <a:buSzPts val="1400"/>
              <a:buFont typeface="Montserrat"/>
              <a:buChar char="●"/>
            </a:pPr>
            <a:r>
              <a:rPr lang="en">
                <a:solidFill>
                  <a:srgbClr val="434343"/>
                </a:solidFill>
                <a:latin typeface="Montserrat"/>
                <a:ea typeface="Montserrat"/>
                <a:cs typeface="Montserrat"/>
                <a:sym typeface="Montserrat"/>
              </a:rPr>
              <a:t>Convocatoria 2021-2022</a:t>
            </a:r>
            <a:endParaRPr>
              <a:solidFill>
                <a:srgbClr val="434343"/>
              </a:solidFill>
              <a:latin typeface="Montserrat"/>
              <a:ea typeface="Montserrat"/>
              <a:cs typeface="Montserrat"/>
              <a:sym typeface="Montserrat"/>
            </a:endParaRPr>
          </a:p>
          <a:p>
            <a:pPr indent="-317500" lvl="0" marL="457200" rtl="0" algn="l">
              <a:lnSpc>
                <a:spcPct val="150000"/>
              </a:lnSpc>
              <a:spcBef>
                <a:spcPts val="0"/>
              </a:spcBef>
              <a:spcAft>
                <a:spcPts val="0"/>
              </a:spcAft>
              <a:buClr>
                <a:srgbClr val="434343"/>
              </a:buClr>
              <a:buSzPts val="1400"/>
              <a:buFont typeface="Montserrat"/>
              <a:buChar char="●"/>
            </a:pPr>
            <a:r>
              <a:rPr lang="en">
                <a:solidFill>
                  <a:srgbClr val="434343"/>
                </a:solidFill>
                <a:latin typeface="Montserrat"/>
                <a:ea typeface="Montserrat"/>
                <a:cs typeface="Montserrat"/>
                <a:sym typeface="Montserrat"/>
              </a:rPr>
              <a:t>Ámbito de Ciencias Sociales y Jurídicas: 117 proyectos.</a:t>
            </a:r>
            <a:endParaRPr>
              <a:solidFill>
                <a:srgbClr val="434343"/>
              </a:solidFill>
              <a:latin typeface="Montserrat"/>
              <a:ea typeface="Montserrat"/>
              <a:cs typeface="Montserrat"/>
              <a:sym typeface="Montserrat"/>
            </a:endParaRPr>
          </a:p>
        </p:txBody>
      </p:sp>
      <p:pic>
        <p:nvPicPr>
          <p:cNvPr id="5589" name="Google Shape;5589;p148" title="Chart"/>
          <p:cNvPicPr preferRelativeResize="0"/>
          <p:nvPr/>
        </p:nvPicPr>
        <p:blipFill>
          <a:blip r:embed="rId4">
            <a:alphaModFix/>
          </a:blip>
          <a:stretch>
            <a:fillRect/>
          </a:stretch>
        </p:blipFill>
        <p:spPr>
          <a:xfrm>
            <a:off x="496600" y="1545525"/>
            <a:ext cx="7438898" cy="3475231"/>
          </a:xfrm>
          <a:prstGeom prst="rect">
            <a:avLst/>
          </a:prstGeom>
          <a:noFill/>
          <a:ln>
            <a:noFill/>
          </a:ln>
        </p:spPr>
      </p:pic>
      <p:pic>
        <p:nvPicPr>
          <p:cNvPr id="5590" name="Google Shape;5590;p148"/>
          <p:cNvPicPr preferRelativeResize="0"/>
          <p:nvPr/>
        </p:nvPicPr>
        <p:blipFill>
          <a:blip r:embed="rId5">
            <a:alphaModFix/>
          </a:blip>
          <a:stretch>
            <a:fillRect/>
          </a:stretch>
        </p:blipFill>
        <p:spPr>
          <a:xfrm>
            <a:off x="0" y="0"/>
            <a:ext cx="918775" cy="6029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4" name="Shape 5594"/>
        <p:cNvGrpSpPr/>
        <p:nvPr/>
      </p:nvGrpSpPr>
      <p:grpSpPr>
        <a:xfrm>
          <a:off x="0" y="0"/>
          <a:ext cx="0" cy="0"/>
          <a:chOff x="0" y="0"/>
          <a:chExt cx="0" cy="0"/>
        </a:xfrm>
      </p:grpSpPr>
      <p:sp>
        <p:nvSpPr>
          <p:cNvPr id="5595" name="Google Shape;5595;p149"/>
          <p:cNvSpPr/>
          <p:nvPr/>
        </p:nvSpPr>
        <p:spPr>
          <a:xfrm>
            <a:off x="2168647" y="2692383"/>
            <a:ext cx="727200" cy="731400"/>
          </a:xfrm>
          <a:prstGeom prst="ellipse">
            <a:avLst/>
          </a:prstGeom>
          <a:solidFill>
            <a:schemeClr val="accent2"/>
          </a:solidFill>
          <a:ln>
            <a:noFill/>
          </a:ln>
        </p:spPr>
        <p:txBody>
          <a:bodyPr anchorCtr="0" anchor="ctr" bIns="91425" lIns="91425" spcFirstLastPara="1" rIns="0" wrap="square" tIns="91425">
            <a:noAutofit/>
          </a:bodyPr>
          <a:lstStyle/>
          <a:p>
            <a:pPr indent="0" lvl="0" marL="0" rtl="0" algn="l">
              <a:spcBef>
                <a:spcPts val="0"/>
              </a:spcBef>
              <a:spcAft>
                <a:spcPts val="0"/>
              </a:spcAft>
              <a:buNone/>
            </a:pPr>
            <a:r>
              <a:t/>
            </a:r>
            <a:endParaRPr/>
          </a:p>
        </p:txBody>
      </p:sp>
      <p:sp>
        <p:nvSpPr>
          <p:cNvPr id="5596" name="Google Shape;5596;p149"/>
          <p:cNvSpPr/>
          <p:nvPr/>
        </p:nvSpPr>
        <p:spPr>
          <a:xfrm>
            <a:off x="3522604" y="2692383"/>
            <a:ext cx="727200" cy="731400"/>
          </a:xfrm>
          <a:prstGeom prst="ellipse">
            <a:avLst/>
          </a:prstGeom>
          <a:solidFill>
            <a:schemeClr val="accent2"/>
          </a:solidFill>
          <a:ln>
            <a:noFill/>
          </a:ln>
        </p:spPr>
        <p:txBody>
          <a:bodyPr anchorCtr="0" anchor="ctr" bIns="91425" lIns="91425" spcFirstLastPara="1" rIns="0" wrap="square" tIns="91425">
            <a:noAutofit/>
          </a:bodyPr>
          <a:lstStyle/>
          <a:p>
            <a:pPr indent="0" lvl="0" marL="0" rtl="0" algn="l">
              <a:spcBef>
                <a:spcPts val="0"/>
              </a:spcBef>
              <a:spcAft>
                <a:spcPts val="0"/>
              </a:spcAft>
              <a:buNone/>
            </a:pPr>
            <a:r>
              <a:t/>
            </a:r>
            <a:endParaRPr/>
          </a:p>
        </p:txBody>
      </p:sp>
      <p:sp>
        <p:nvSpPr>
          <p:cNvPr id="5597" name="Google Shape;5597;p149"/>
          <p:cNvSpPr/>
          <p:nvPr/>
        </p:nvSpPr>
        <p:spPr>
          <a:xfrm>
            <a:off x="4876560" y="2692383"/>
            <a:ext cx="727200" cy="731400"/>
          </a:xfrm>
          <a:prstGeom prst="ellipse">
            <a:avLst/>
          </a:prstGeom>
          <a:solidFill>
            <a:schemeClr val="accent2"/>
          </a:solidFill>
          <a:ln>
            <a:noFill/>
          </a:ln>
        </p:spPr>
        <p:txBody>
          <a:bodyPr anchorCtr="0" anchor="ctr" bIns="91425" lIns="91425" spcFirstLastPara="1" rIns="0" wrap="square" tIns="91425">
            <a:noAutofit/>
          </a:bodyPr>
          <a:lstStyle/>
          <a:p>
            <a:pPr indent="0" lvl="0" marL="0" rtl="0" algn="l">
              <a:spcBef>
                <a:spcPts val="0"/>
              </a:spcBef>
              <a:spcAft>
                <a:spcPts val="0"/>
              </a:spcAft>
              <a:buNone/>
            </a:pPr>
            <a:r>
              <a:t/>
            </a:r>
            <a:endParaRPr/>
          </a:p>
        </p:txBody>
      </p:sp>
      <p:sp>
        <p:nvSpPr>
          <p:cNvPr id="5598" name="Google Shape;5598;p149"/>
          <p:cNvSpPr/>
          <p:nvPr/>
        </p:nvSpPr>
        <p:spPr>
          <a:xfrm>
            <a:off x="6230517" y="2692383"/>
            <a:ext cx="727200" cy="731400"/>
          </a:xfrm>
          <a:prstGeom prst="ellipse">
            <a:avLst/>
          </a:prstGeom>
          <a:solidFill>
            <a:schemeClr val="accent2"/>
          </a:solidFill>
          <a:ln>
            <a:noFill/>
          </a:ln>
        </p:spPr>
        <p:txBody>
          <a:bodyPr anchorCtr="0" anchor="ctr" bIns="91425" lIns="91425" spcFirstLastPara="1" rIns="0" wrap="square" tIns="91425">
            <a:noAutofit/>
          </a:bodyPr>
          <a:lstStyle/>
          <a:p>
            <a:pPr indent="0" lvl="0" marL="0" rtl="0" algn="l">
              <a:spcBef>
                <a:spcPts val="0"/>
              </a:spcBef>
              <a:spcAft>
                <a:spcPts val="0"/>
              </a:spcAft>
              <a:buNone/>
            </a:pPr>
            <a:r>
              <a:t/>
            </a:r>
            <a:endParaRPr/>
          </a:p>
        </p:txBody>
      </p:sp>
      <p:cxnSp>
        <p:nvCxnSpPr>
          <p:cNvPr id="5599" name="Google Shape;5599;p149"/>
          <p:cNvCxnSpPr>
            <a:stCxn id="5600" idx="6"/>
            <a:endCxn id="5595" idx="2"/>
          </p:cNvCxnSpPr>
          <p:nvPr/>
        </p:nvCxnSpPr>
        <p:spPr>
          <a:xfrm>
            <a:off x="1541891" y="3058083"/>
            <a:ext cx="626700" cy="0"/>
          </a:xfrm>
          <a:prstGeom prst="straightConnector1">
            <a:avLst/>
          </a:prstGeom>
          <a:noFill/>
          <a:ln cap="flat" cmpd="sng" w="9525">
            <a:solidFill>
              <a:schemeClr val="dk1"/>
            </a:solidFill>
            <a:prstDash val="solid"/>
            <a:round/>
            <a:headEnd len="med" w="med" type="none"/>
            <a:tailEnd len="med" w="med" type="none"/>
          </a:ln>
        </p:spPr>
      </p:cxnSp>
      <p:cxnSp>
        <p:nvCxnSpPr>
          <p:cNvPr id="5601" name="Google Shape;5601;p149"/>
          <p:cNvCxnSpPr>
            <a:stCxn id="5595" idx="6"/>
            <a:endCxn id="5596" idx="2"/>
          </p:cNvCxnSpPr>
          <p:nvPr/>
        </p:nvCxnSpPr>
        <p:spPr>
          <a:xfrm>
            <a:off x="2895847" y="3058083"/>
            <a:ext cx="626700" cy="0"/>
          </a:xfrm>
          <a:prstGeom prst="straightConnector1">
            <a:avLst/>
          </a:prstGeom>
          <a:noFill/>
          <a:ln cap="flat" cmpd="sng" w="9525">
            <a:solidFill>
              <a:schemeClr val="dk1"/>
            </a:solidFill>
            <a:prstDash val="solid"/>
            <a:round/>
            <a:headEnd len="med" w="med" type="none"/>
            <a:tailEnd len="med" w="med" type="none"/>
          </a:ln>
        </p:spPr>
      </p:cxnSp>
      <p:cxnSp>
        <p:nvCxnSpPr>
          <p:cNvPr id="5602" name="Google Shape;5602;p149"/>
          <p:cNvCxnSpPr>
            <a:stCxn id="5596" idx="6"/>
            <a:endCxn id="5597" idx="2"/>
          </p:cNvCxnSpPr>
          <p:nvPr/>
        </p:nvCxnSpPr>
        <p:spPr>
          <a:xfrm>
            <a:off x="4249804" y="3058083"/>
            <a:ext cx="626700" cy="0"/>
          </a:xfrm>
          <a:prstGeom prst="straightConnector1">
            <a:avLst/>
          </a:prstGeom>
          <a:noFill/>
          <a:ln cap="flat" cmpd="sng" w="9525">
            <a:solidFill>
              <a:schemeClr val="dk1"/>
            </a:solidFill>
            <a:prstDash val="solid"/>
            <a:round/>
            <a:headEnd len="med" w="med" type="none"/>
            <a:tailEnd len="med" w="med" type="none"/>
          </a:ln>
        </p:spPr>
      </p:cxnSp>
      <p:cxnSp>
        <p:nvCxnSpPr>
          <p:cNvPr id="5603" name="Google Shape;5603;p149"/>
          <p:cNvCxnSpPr>
            <a:stCxn id="5597" idx="6"/>
            <a:endCxn id="5598" idx="2"/>
          </p:cNvCxnSpPr>
          <p:nvPr/>
        </p:nvCxnSpPr>
        <p:spPr>
          <a:xfrm>
            <a:off x="5603760" y="3058083"/>
            <a:ext cx="626700" cy="0"/>
          </a:xfrm>
          <a:prstGeom prst="straightConnector1">
            <a:avLst/>
          </a:prstGeom>
          <a:noFill/>
          <a:ln cap="flat" cmpd="sng" w="9525">
            <a:solidFill>
              <a:schemeClr val="dk1"/>
            </a:solidFill>
            <a:prstDash val="solid"/>
            <a:round/>
            <a:headEnd len="med" w="med" type="none"/>
            <a:tailEnd len="med" w="med" type="none"/>
          </a:ln>
        </p:spPr>
      </p:cxnSp>
      <p:sp>
        <p:nvSpPr>
          <p:cNvPr id="5604" name="Google Shape;5604;p149"/>
          <p:cNvSpPr txBox="1"/>
          <p:nvPr/>
        </p:nvSpPr>
        <p:spPr>
          <a:xfrm>
            <a:off x="47879" y="3608729"/>
            <a:ext cx="2260800" cy="56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Montserrat"/>
                <a:ea typeface="Montserrat"/>
                <a:cs typeface="Montserrat"/>
                <a:sym typeface="Montserrat"/>
              </a:rPr>
              <a:t>Educación </a:t>
            </a:r>
            <a:endParaRPr>
              <a:solidFill>
                <a:schemeClr val="lt2"/>
              </a:solidFill>
              <a:latin typeface="Montserrat"/>
              <a:ea typeface="Montserrat"/>
              <a:cs typeface="Montserrat"/>
              <a:sym typeface="Montserrat"/>
            </a:endParaRPr>
          </a:p>
          <a:p>
            <a:pPr indent="0" lvl="0" marL="0" rtl="0" algn="ctr">
              <a:spcBef>
                <a:spcPts val="0"/>
              </a:spcBef>
              <a:spcAft>
                <a:spcPts val="0"/>
              </a:spcAft>
              <a:buNone/>
            </a:pPr>
            <a:r>
              <a:rPr lang="en">
                <a:solidFill>
                  <a:schemeClr val="lt2"/>
                </a:solidFill>
                <a:latin typeface="Montserrat"/>
                <a:ea typeface="Montserrat"/>
                <a:cs typeface="Montserrat"/>
                <a:sym typeface="Montserrat"/>
              </a:rPr>
              <a:t>inclusiva</a:t>
            </a:r>
            <a:endParaRPr>
              <a:solidFill>
                <a:schemeClr val="lt2"/>
              </a:solidFill>
              <a:latin typeface="Montserrat"/>
              <a:ea typeface="Montserrat"/>
              <a:cs typeface="Montserrat"/>
              <a:sym typeface="Montserrat"/>
            </a:endParaRPr>
          </a:p>
        </p:txBody>
      </p:sp>
      <p:sp>
        <p:nvSpPr>
          <p:cNvPr id="5605" name="Google Shape;5605;p149"/>
          <p:cNvSpPr txBox="1"/>
          <p:nvPr/>
        </p:nvSpPr>
        <p:spPr>
          <a:xfrm>
            <a:off x="2755783" y="3597225"/>
            <a:ext cx="2260800" cy="56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Montserrat"/>
                <a:ea typeface="Montserrat"/>
                <a:cs typeface="Montserrat"/>
                <a:sym typeface="Montserrat"/>
              </a:rPr>
              <a:t>Docencia online e implementación de nuevas tecnologías</a:t>
            </a:r>
            <a:endParaRPr>
              <a:solidFill>
                <a:schemeClr val="lt2"/>
              </a:solidFill>
              <a:latin typeface="Montserrat"/>
              <a:ea typeface="Montserrat"/>
              <a:cs typeface="Montserrat"/>
              <a:sym typeface="Montserrat"/>
            </a:endParaRPr>
          </a:p>
        </p:txBody>
      </p:sp>
      <p:sp>
        <p:nvSpPr>
          <p:cNvPr id="5606" name="Google Shape;5606;p149"/>
          <p:cNvSpPr txBox="1"/>
          <p:nvPr/>
        </p:nvSpPr>
        <p:spPr>
          <a:xfrm>
            <a:off x="5463679" y="3566679"/>
            <a:ext cx="2260800" cy="56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Montserrat"/>
                <a:ea typeface="Montserrat"/>
                <a:cs typeface="Montserrat"/>
                <a:sym typeface="Montserrat"/>
              </a:rPr>
              <a:t>Diseño de estrategias metodológicas</a:t>
            </a:r>
            <a:endParaRPr>
              <a:solidFill>
                <a:schemeClr val="lt2"/>
              </a:solidFill>
              <a:latin typeface="Montserrat"/>
              <a:ea typeface="Montserrat"/>
              <a:cs typeface="Montserrat"/>
              <a:sym typeface="Montserrat"/>
            </a:endParaRPr>
          </a:p>
        </p:txBody>
      </p:sp>
      <p:sp>
        <p:nvSpPr>
          <p:cNvPr id="5607" name="Google Shape;5607;p149"/>
          <p:cNvSpPr txBox="1"/>
          <p:nvPr/>
        </p:nvSpPr>
        <p:spPr>
          <a:xfrm>
            <a:off x="1401850" y="1594849"/>
            <a:ext cx="2260800" cy="80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Montserrat"/>
                <a:ea typeface="Montserrat"/>
                <a:cs typeface="Montserrat"/>
                <a:sym typeface="Montserrat"/>
              </a:rPr>
              <a:t>Fomento de la participación en la vida universitaria</a:t>
            </a:r>
            <a:endParaRPr>
              <a:solidFill>
                <a:schemeClr val="lt2"/>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lt2"/>
              </a:solidFill>
              <a:latin typeface="Montserrat"/>
              <a:ea typeface="Montserrat"/>
              <a:cs typeface="Montserrat"/>
              <a:sym typeface="Montserrat"/>
            </a:endParaRPr>
          </a:p>
        </p:txBody>
      </p:sp>
      <p:sp>
        <p:nvSpPr>
          <p:cNvPr id="5608" name="Google Shape;5608;p149"/>
          <p:cNvSpPr txBox="1"/>
          <p:nvPr/>
        </p:nvSpPr>
        <p:spPr>
          <a:xfrm>
            <a:off x="4109754" y="1896574"/>
            <a:ext cx="2260800" cy="56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Montserrat"/>
                <a:ea typeface="Montserrat"/>
                <a:cs typeface="Montserrat"/>
                <a:sym typeface="Montserrat"/>
              </a:rPr>
              <a:t>Desarrollo </a:t>
            </a:r>
            <a:endParaRPr>
              <a:solidFill>
                <a:schemeClr val="lt2"/>
              </a:solidFill>
              <a:latin typeface="Montserrat"/>
              <a:ea typeface="Montserrat"/>
              <a:cs typeface="Montserrat"/>
              <a:sym typeface="Montserrat"/>
            </a:endParaRPr>
          </a:p>
          <a:p>
            <a:pPr indent="0" lvl="0" marL="0" rtl="0" algn="ctr">
              <a:spcBef>
                <a:spcPts val="0"/>
              </a:spcBef>
              <a:spcAft>
                <a:spcPts val="0"/>
              </a:spcAft>
              <a:buNone/>
            </a:pPr>
            <a:r>
              <a:rPr lang="en">
                <a:solidFill>
                  <a:schemeClr val="lt2"/>
                </a:solidFill>
                <a:latin typeface="Montserrat"/>
                <a:ea typeface="Montserrat"/>
                <a:cs typeface="Montserrat"/>
                <a:sym typeface="Montserrat"/>
              </a:rPr>
              <a:t>sostenible</a:t>
            </a:r>
            <a:endParaRPr>
              <a:solidFill>
                <a:schemeClr val="lt2"/>
              </a:solidFill>
              <a:latin typeface="Montserrat"/>
              <a:ea typeface="Montserrat"/>
              <a:cs typeface="Montserrat"/>
              <a:sym typeface="Montserrat"/>
            </a:endParaRPr>
          </a:p>
        </p:txBody>
      </p:sp>
      <p:sp>
        <p:nvSpPr>
          <p:cNvPr id="5600" name="Google Shape;5600;p149"/>
          <p:cNvSpPr/>
          <p:nvPr/>
        </p:nvSpPr>
        <p:spPr>
          <a:xfrm>
            <a:off x="814691" y="2692383"/>
            <a:ext cx="727200" cy="731400"/>
          </a:xfrm>
          <a:prstGeom prst="ellipse">
            <a:avLst/>
          </a:prstGeom>
          <a:solidFill>
            <a:schemeClr val="accent2"/>
          </a:solidFill>
          <a:ln>
            <a:noFill/>
          </a:ln>
        </p:spPr>
        <p:txBody>
          <a:bodyPr anchorCtr="0" anchor="ctr" bIns="91425" lIns="91425" spcFirstLastPara="1" rIns="0" wrap="square" tIns="91425">
            <a:noAutofit/>
          </a:bodyPr>
          <a:lstStyle/>
          <a:p>
            <a:pPr indent="0" lvl="0" marL="0" rtl="0" algn="l">
              <a:spcBef>
                <a:spcPts val="0"/>
              </a:spcBef>
              <a:spcAft>
                <a:spcPts val="0"/>
              </a:spcAft>
              <a:buNone/>
            </a:pPr>
            <a:r>
              <a:t/>
            </a:r>
            <a:endParaRPr/>
          </a:p>
        </p:txBody>
      </p:sp>
      <p:cxnSp>
        <p:nvCxnSpPr>
          <p:cNvPr id="5609" name="Google Shape;5609;p149"/>
          <p:cNvCxnSpPr>
            <a:stCxn id="5610" idx="0"/>
            <a:endCxn id="5600" idx="4"/>
          </p:cNvCxnSpPr>
          <p:nvPr/>
        </p:nvCxnSpPr>
        <p:spPr>
          <a:xfrm rot="10800000">
            <a:off x="1178291" y="3423783"/>
            <a:ext cx="0" cy="221400"/>
          </a:xfrm>
          <a:prstGeom prst="straightConnector1">
            <a:avLst/>
          </a:prstGeom>
          <a:noFill/>
          <a:ln cap="flat" cmpd="sng" w="9525">
            <a:solidFill>
              <a:schemeClr val="accent1"/>
            </a:solidFill>
            <a:prstDash val="solid"/>
            <a:round/>
            <a:headEnd len="med" w="med" type="none"/>
            <a:tailEnd len="med" w="med" type="none"/>
          </a:ln>
        </p:spPr>
      </p:cxnSp>
      <p:cxnSp>
        <p:nvCxnSpPr>
          <p:cNvPr id="5611" name="Google Shape;5611;p149"/>
          <p:cNvCxnSpPr>
            <a:stCxn id="5596" idx="4"/>
            <a:endCxn id="5612" idx="0"/>
          </p:cNvCxnSpPr>
          <p:nvPr/>
        </p:nvCxnSpPr>
        <p:spPr>
          <a:xfrm>
            <a:off x="3886204" y="3423783"/>
            <a:ext cx="0" cy="221400"/>
          </a:xfrm>
          <a:prstGeom prst="straightConnector1">
            <a:avLst/>
          </a:prstGeom>
          <a:noFill/>
          <a:ln cap="flat" cmpd="sng" w="9525">
            <a:solidFill>
              <a:schemeClr val="accent1"/>
            </a:solidFill>
            <a:prstDash val="solid"/>
            <a:round/>
            <a:headEnd len="med" w="med" type="none"/>
            <a:tailEnd len="med" w="med" type="none"/>
          </a:ln>
        </p:spPr>
      </p:cxnSp>
      <p:cxnSp>
        <p:nvCxnSpPr>
          <p:cNvPr id="5613" name="Google Shape;5613;p149"/>
          <p:cNvCxnSpPr>
            <a:stCxn id="5595" idx="0"/>
            <a:endCxn id="5607" idx="2"/>
          </p:cNvCxnSpPr>
          <p:nvPr/>
        </p:nvCxnSpPr>
        <p:spPr>
          <a:xfrm rot="10800000">
            <a:off x="2532247" y="2399283"/>
            <a:ext cx="0" cy="293100"/>
          </a:xfrm>
          <a:prstGeom prst="straightConnector1">
            <a:avLst/>
          </a:prstGeom>
          <a:noFill/>
          <a:ln cap="flat" cmpd="sng" w="9525">
            <a:solidFill>
              <a:schemeClr val="accent1"/>
            </a:solidFill>
            <a:prstDash val="solid"/>
            <a:round/>
            <a:headEnd len="med" w="med" type="none"/>
            <a:tailEnd len="med" w="med" type="none"/>
          </a:ln>
        </p:spPr>
      </p:cxnSp>
      <p:cxnSp>
        <p:nvCxnSpPr>
          <p:cNvPr id="5614" name="Google Shape;5614;p149"/>
          <p:cNvCxnSpPr>
            <a:stCxn id="5597" idx="0"/>
            <a:endCxn id="5608" idx="2"/>
          </p:cNvCxnSpPr>
          <p:nvPr/>
        </p:nvCxnSpPr>
        <p:spPr>
          <a:xfrm rot="10800000">
            <a:off x="5240160" y="2464983"/>
            <a:ext cx="0" cy="227400"/>
          </a:xfrm>
          <a:prstGeom prst="straightConnector1">
            <a:avLst/>
          </a:prstGeom>
          <a:noFill/>
          <a:ln cap="flat" cmpd="sng" w="9525">
            <a:solidFill>
              <a:schemeClr val="accent1"/>
            </a:solidFill>
            <a:prstDash val="solid"/>
            <a:round/>
            <a:headEnd len="med" w="med" type="none"/>
            <a:tailEnd len="med" w="med" type="none"/>
          </a:ln>
        </p:spPr>
      </p:cxnSp>
      <p:cxnSp>
        <p:nvCxnSpPr>
          <p:cNvPr id="5615" name="Google Shape;5615;p149"/>
          <p:cNvCxnSpPr>
            <a:stCxn id="5598" idx="4"/>
            <a:endCxn id="5616" idx="0"/>
          </p:cNvCxnSpPr>
          <p:nvPr/>
        </p:nvCxnSpPr>
        <p:spPr>
          <a:xfrm>
            <a:off x="6594117" y="3423783"/>
            <a:ext cx="0" cy="221400"/>
          </a:xfrm>
          <a:prstGeom prst="straightConnector1">
            <a:avLst/>
          </a:prstGeom>
          <a:noFill/>
          <a:ln cap="flat" cmpd="sng" w="9525">
            <a:solidFill>
              <a:schemeClr val="accent1"/>
            </a:solidFill>
            <a:prstDash val="solid"/>
            <a:round/>
            <a:headEnd len="med" w="med" type="none"/>
            <a:tailEnd len="med" w="med" type="none"/>
          </a:ln>
        </p:spPr>
      </p:cxnSp>
      <p:cxnSp>
        <p:nvCxnSpPr>
          <p:cNvPr id="5617" name="Google Shape;5617;p149"/>
          <p:cNvCxnSpPr>
            <a:stCxn id="5600" idx="6"/>
            <a:endCxn id="5595" idx="2"/>
          </p:cNvCxnSpPr>
          <p:nvPr/>
        </p:nvCxnSpPr>
        <p:spPr>
          <a:xfrm>
            <a:off x="1541891" y="3058083"/>
            <a:ext cx="626700" cy="0"/>
          </a:xfrm>
          <a:prstGeom prst="straightConnector1">
            <a:avLst/>
          </a:prstGeom>
          <a:noFill/>
          <a:ln cap="flat" cmpd="sng" w="9525">
            <a:solidFill>
              <a:schemeClr val="accent1"/>
            </a:solidFill>
            <a:prstDash val="solid"/>
            <a:round/>
            <a:headEnd len="med" w="med" type="none"/>
            <a:tailEnd len="med" w="med" type="none"/>
          </a:ln>
        </p:spPr>
      </p:cxnSp>
      <p:cxnSp>
        <p:nvCxnSpPr>
          <p:cNvPr id="5618" name="Google Shape;5618;p149"/>
          <p:cNvCxnSpPr>
            <a:stCxn id="5595" idx="6"/>
            <a:endCxn id="5596" idx="2"/>
          </p:cNvCxnSpPr>
          <p:nvPr/>
        </p:nvCxnSpPr>
        <p:spPr>
          <a:xfrm>
            <a:off x="2895847" y="3058083"/>
            <a:ext cx="626700" cy="0"/>
          </a:xfrm>
          <a:prstGeom prst="straightConnector1">
            <a:avLst/>
          </a:prstGeom>
          <a:noFill/>
          <a:ln cap="flat" cmpd="sng" w="9525">
            <a:solidFill>
              <a:schemeClr val="accent1"/>
            </a:solidFill>
            <a:prstDash val="solid"/>
            <a:round/>
            <a:headEnd len="med" w="med" type="none"/>
            <a:tailEnd len="med" w="med" type="none"/>
          </a:ln>
        </p:spPr>
      </p:cxnSp>
      <p:cxnSp>
        <p:nvCxnSpPr>
          <p:cNvPr id="5619" name="Google Shape;5619;p149"/>
          <p:cNvCxnSpPr>
            <a:stCxn id="5596" idx="6"/>
            <a:endCxn id="5597" idx="2"/>
          </p:cNvCxnSpPr>
          <p:nvPr/>
        </p:nvCxnSpPr>
        <p:spPr>
          <a:xfrm>
            <a:off x="4249804" y="3058083"/>
            <a:ext cx="626700" cy="0"/>
          </a:xfrm>
          <a:prstGeom prst="straightConnector1">
            <a:avLst/>
          </a:prstGeom>
          <a:noFill/>
          <a:ln cap="flat" cmpd="sng" w="9525">
            <a:solidFill>
              <a:schemeClr val="accent1"/>
            </a:solidFill>
            <a:prstDash val="solid"/>
            <a:round/>
            <a:headEnd len="med" w="med" type="none"/>
            <a:tailEnd len="med" w="med" type="none"/>
          </a:ln>
        </p:spPr>
      </p:cxnSp>
      <p:cxnSp>
        <p:nvCxnSpPr>
          <p:cNvPr id="5620" name="Google Shape;5620;p149"/>
          <p:cNvCxnSpPr>
            <a:stCxn id="5597" idx="6"/>
            <a:endCxn id="5598" idx="2"/>
          </p:cNvCxnSpPr>
          <p:nvPr/>
        </p:nvCxnSpPr>
        <p:spPr>
          <a:xfrm>
            <a:off x="5603760" y="3058083"/>
            <a:ext cx="626700" cy="0"/>
          </a:xfrm>
          <a:prstGeom prst="straightConnector1">
            <a:avLst/>
          </a:prstGeom>
          <a:noFill/>
          <a:ln cap="flat" cmpd="sng" w="9525">
            <a:solidFill>
              <a:schemeClr val="accent1"/>
            </a:solidFill>
            <a:prstDash val="solid"/>
            <a:round/>
            <a:headEnd len="med" w="med" type="none"/>
            <a:tailEnd len="med" w="med" type="none"/>
          </a:ln>
        </p:spPr>
      </p:cxnSp>
      <p:sp>
        <p:nvSpPr>
          <p:cNvPr id="5621" name="Google Shape;5621;p149"/>
          <p:cNvSpPr/>
          <p:nvPr/>
        </p:nvSpPr>
        <p:spPr>
          <a:xfrm>
            <a:off x="7565885" y="2692145"/>
            <a:ext cx="727200" cy="731400"/>
          </a:xfrm>
          <a:prstGeom prst="ellipse">
            <a:avLst/>
          </a:prstGeom>
          <a:solidFill>
            <a:schemeClr val="accent2"/>
          </a:solidFill>
          <a:ln>
            <a:noFill/>
          </a:ln>
        </p:spPr>
        <p:txBody>
          <a:bodyPr anchorCtr="0" anchor="ctr" bIns="91425" lIns="91425" spcFirstLastPara="1" rIns="0" wrap="square" tIns="91425">
            <a:noAutofit/>
          </a:bodyPr>
          <a:lstStyle/>
          <a:p>
            <a:pPr indent="0" lvl="0" marL="0" rtl="0" algn="l">
              <a:spcBef>
                <a:spcPts val="0"/>
              </a:spcBef>
              <a:spcAft>
                <a:spcPts val="0"/>
              </a:spcAft>
              <a:buNone/>
            </a:pPr>
            <a:r>
              <a:t/>
            </a:r>
            <a:endParaRPr/>
          </a:p>
        </p:txBody>
      </p:sp>
      <p:sp>
        <p:nvSpPr>
          <p:cNvPr id="5622" name="Google Shape;5622;p149"/>
          <p:cNvSpPr txBox="1"/>
          <p:nvPr/>
        </p:nvSpPr>
        <p:spPr>
          <a:xfrm>
            <a:off x="6799075" y="1660550"/>
            <a:ext cx="2260800" cy="80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Montserrat"/>
                <a:ea typeface="Montserrat"/>
                <a:cs typeface="Montserrat"/>
                <a:sym typeface="Montserrat"/>
              </a:rPr>
              <a:t>Mejora de las competencias docentes</a:t>
            </a:r>
            <a:endParaRPr>
              <a:solidFill>
                <a:schemeClr val="lt2"/>
              </a:solidFill>
              <a:latin typeface="Montserrat"/>
              <a:ea typeface="Montserrat"/>
              <a:cs typeface="Montserrat"/>
              <a:sym typeface="Montserrat"/>
            </a:endParaRPr>
          </a:p>
        </p:txBody>
      </p:sp>
      <p:cxnSp>
        <p:nvCxnSpPr>
          <p:cNvPr id="5623" name="Google Shape;5623;p149"/>
          <p:cNvCxnSpPr>
            <a:stCxn id="5621" idx="0"/>
            <a:endCxn id="5622" idx="2"/>
          </p:cNvCxnSpPr>
          <p:nvPr/>
        </p:nvCxnSpPr>
        <p:spPr>
          <a:xfrm rot="10800000">
            <a:off x="7929485" y="2464745"/>
            <a:ext cx="0" cy="227400"/>
          </a:xfrm>
          <a:prstGeom prst="straightConnector1">
            <a:avLst/>
          </a:prstGeom>
          <a:noFill/>
          <a:ln cap="flat" cmpd="sng" w="9525">
            <a:solidFill>
              <a:schemeClr val="accent1"/>
            </a:solidFill>
            <a:prstDash val="solid"/>
            <a:round/>
            <a:headEnd len="med" w="med" type="none"/>
            <a:tailEnd len="med" w="med" type="none"/>
          </a:ln>
        </p:spPr>
      </p:cxnSp>
      <p:cxnSp>
        <p:nvCxnSpPr>
          <p:cNvPr id="5624" name="Google Shape;5624;p149"/>
          <p:cNvCxnSpPr>
            <a:endCxn id="5621" idx="2"/>
          </p:cNvCxnSpPr>
          <p:nvPr/>
        </p:nvCxnSpPr>
        <p:spPr>
          <a:xfrm>
            <a:off x="6939185" y="3057845"/>
            <a:ext cx="626700" cy="0"/>
          </a:xfrm>
          <a:prstGeom prst="straightConnector1">
            <a:avLst/>
          </a:prstGeom>
          <a:noFill/>
          <a:ln cap="flat" cmpd="sng" w="9525">
            <a:solidFill>
              <a:schemeClr val="accent1"/>
            </a:solidFill>
            <a:prstDash val="solid"/>
            <a:round/>
            <a:headEnd len="med" w="med" type="none"/>
            <a:tailEnd len="med" w="med" type="none"/>
          </a:ln>
        </p:spPr>
      </p:cxnSp>
      <p:sp>
        <p:nvSpPr>
          <p:cNvPr id="5625" name="Google Shape;5625;p149"/>
          <p:cNvSpPr txBox="1"/>
          <p:nvPr/>
        </p:nvSpPr>
        <p:spPr>
          <a:xfrm>
            <a:off x="2501850" y="732675"/>
            <a:ext cx="4122600" cy="80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chemeClr val="lt2"/>
                </a:solidFill>
                <a:latin typeface="Montserrat"/>
                <a:ea typeface="Montserrat"/>
                <a:cs typeface="Montserrat"/>
                <a:sym typeface="Montserrat"/>
              </a:rPr>
              <a:t>Principales ámbitos</a:t>
            </a:r>
            <a:endParaRPr b="1" sz="2100">
              <a:solidFill>
                <a:schemeClr val="lt2"/>
              </a:solidFill>
              <a:latin typeface="Montserrat"/>
              <a:ea typeface="Montserrat"/>
              <a:cs typeface="Montserrat"/>
              <a:sym typeface="Montserrat"/>
            </a:endParaRPr>
          </a:p>
          <a:p>
            <a:pPr indent="0" lvl="0" marL="0" rtl="0" algn="ctr">
              <a:spcBef>
                <a:spcPts val="0"/>
              </a:spcBef>
              <a:spcAft>
                <a:spcPts val="0"/>
              </a:spcAft>
              <a:buNone/>
            </a:pPr>
            <a:r>
              <a:t/>
            </a:r>
            <a:endParaRPr sz="1900">
              <a:solidFill>
                <a:schemeClr val="lt2"/>
              </a:solidFill>
              <a:latin typeface="Montserrat"/>
              <a:ea typeface="Montserrat"/>
              <a:cs typeface="Montserrat"/>
              <a:sym typeface="Montserrat"/>
            </a:endParaRPr>
          </a:p>
        </p:txBody>
      </p:sp>
      <p:pic>
        <p:nvPicPr>
          <p:cNvPr id="5626" name="Google Shape;5626;p149"/>
          <p:cNvPicPr preferRelativeResize="0"/>
          <p:nvPr/>
        </p:nvPicPr>
        <p:blipFill>
          <a:blip r:embed="rId3">
            <a:alphaModFix/>
          </a:blip>
          <a:stretch>
            <a:fillRect/>
          </a:stretch>
        </p:blipFill>
        <p:spPr>
          <a:xfrm>
            <a:off x="0" y="0"/>
            <a:ext cx="918775" cy="6029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0" name="Shape 5630"/>
        <p:cNvGrpSpPr/>
        <p:nvPr/>
      </p:nvGrpSpPr>
      <p:grpSpPr>
        <a:xfrm>
          <a:off x="0" y="0"/>
          <a:ext cx="0" cy="0"/>
          <a:chOff x="0" y="0"/>
          <a:chExt cx="0" cy="0"/>
        </a:xfrm>
      </p:grpSpPr>
      <p:sp>
        <p:nvSpPr>
          <p:cNvPr id="5631" name="Google Shape;5631;p150"/>
          <p:cNvSpPr txBox="1"/>
          <p:nvPr>
            <p:ph type="title"/>
          </p:nvPr>
        </p:nvSpPr>
        <p:spPr>
          <a:xfrm>
            <a:off x="713250" y="615650"/>
            <a:ext cx="77175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Ejemplos de proyectos</a:t>
            </a:r>
            <a:r>
              <a:rPr lang="en"/>
              <a:t> Innova-Docencia</a:t>
            </a:r>
            <a:endParaRPr/>
          </a:p>
        </p:txBody>
      </p:sp>
      <p:sp>
        <p:nvSpPr>
          <p:cNvPr id="5632" name="Google Shape;5632;p150"/>
          <p:cNvSpPr txBox="1"/>
          <p:nvPr/>
        </p:nvSpPr>
        <p:spPr>
          <a:xfrm>
            <a:off x="816675" y="812275"/>
            <a:ext cx="7361400" cy="44379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700"/>
              </a:spcBef>
              <a:spcAft>
                <a:spcPts val="0"/>
              </a:spcAft>
              <a:buNone/>
            </a:pPr>
            <a:r>
              <a:t/>
            </a:r>
            <a:endParaRPr sz="1100">
              <a:solidFill>
                <a:srgbClr val="3E3937"/>
              </a:solidFill>
            </a:endParaRPr>
          </a:p>
          <a:p>
            <a:pPr indent="0" lvl="0" marL="1828800" marR="0" rtl="0" algn="just">
              <a:lnSpc>
                <a:spcPct val="115000"/>
              </a:lnSpc>
              <a:spcBef>
                <a:spcPts val="700"/>
              </a:spcBef>
              <a:spcAft>
                <a:spcPts val="0"/>
              </a:spcAft>
              <a:buNone/>
            </a:pPr>
            <a:r>
              <a:t/>
            </a:r>
            <a:endParaRPr sz="300">
              <a:solidFill>
                <a:srgbClr val="3E3937"/>
              </a:solidFill>
            </a:endParaRPr>
          </a:p>
          <a:p>
            <a:pPr indent="-298450" lvl="0" marL="457200" marR="0" rtl="0" algn="just">
              <a:lnSpc>
                <a:spcPct val="115000"/>
              </a:lnSpc>
              <a:spcBef>
                <a:spcPts val="700"/>
              </a:spcBef>
              <a:spcAft>
                <a:spcPts val="0"/>
              </a:spcAft>
              <a:buClr>
                <a:srgbClr val="3E3937"/>
              </a:buClr>
              <a:buSzPts val="1100"/>
              <a:buChar char="●"/>
            </a:pPr>
            <a:r>
              <a:rPr lang="en" sz="1100">
                <a:solidFill>
                  <a:srgbClr val="3E3937"/>
                </a:solidFill>
              </a:rPr>
              <a:t>Proyecto de Innovación nº63: </a:t>
            </a:r>
            <a:r>
              <a:rPr lang="en" sz="1100">
                <a:solidFill>
                  <a:schemeClr val="hlink"/>
                </a:solidFill>
                <a:uFill>
                  <a:noFill/>
                </a:uFill>
                <a:hlinkClick r:id="rId3"/>
              </a:rPr>
              <a:t>El desarrollo rítmico musical como herramienta para mejorar la </a:t>
            </a:r>
            <a:r>
              <a:rPr b="1" lang="en" sz="1100">
                <a:solidFill>
                  <a:schemeClr val="hlink"/>
                </a:solidFill>
                <a:uFill>
                  <a:noFill/>
                </a:uFill>
                <a:hlinkClick r:id="rId4"/>
              </a:rPr>
              <a:t>conciencia fonológica de niños de 3 a 6 años</a:t>
            </a:r>
            <a:r>
              <a:rPr lang="en" sz="1100">
                <a:solidFill>
                  <a:schemeClr val="hlink"/>
                </a:solidFill>
                <a:uFill>
                  <a:noFill/>
                </a:uFill>
                <a:hlinkClick r:id="rId5"/>
              </a:rPr>
              <a:t>.</a:t>
            </a:r>
            <a:endParaRPr sz="1100">
              <a:solidFill>
                <a:srgbClr val="3E3937"/>
              </a:solidFill>
            </a:endParaRPr>
          </a:p>
          <a:p>
            <a:pPr indent="-298450" lvl="0" marL="457200" marR="0" rtl="0" algn="just">
              <a:lnSpc>
                <a:spcPct val="115000"/>
              </a:lnSpc>
              <a:spcBef>
                <a:spcPts val="1000"/>
              </a:spcBef>
              <a:spcAft>
                <a:spcPts val="0"/>
              </a:spcAft>
              <a:buClr>
                <a:srgbClr val="3E3937"/>
              </a:buClr>
              <a:buSzPts val="1100"/>
              <a:buChar char="●"/>
            </a:pPr>
            <a:r>
              <a:rPr lang="en" sz="1100">
                <a:solidFill>
                  <a:srgbClr val="3E3937"/>
                </a:solidFill>
              </a:rPr>
              <a:t>Proyecto de Innovación nº205: </a:t>
            </a:r>
            <a:r>
              <a:rPr lang="en" sz="1100">
                <a:solidFill>
                  <a:schemeClr val="hlink"/>
                </a:solidFill>
                <a:uFill>
                  <a:noFill/>
                </a:uFill>
                <a:hlinkClick r:id="rId6"/>
              </a:rPr>
              <a:t>Creación y Organización del </a:t>
            </a:r>
            <a:r>
              <a:rPr b="1" lang="en" sz="1100">
                <a:solidFill>
                  <a:schemeClr val="hlink"/>
                </a:solidFill>
                <a:uFill>
                  <a:noFill/>
                </a:uFill>
                <a:hlinkClick r:id="rId7"/>
              </a:rPr>
              <a:t>Espacio Libre de Créditos</a:t>
            </a:r>
            <a:r>
              <a:rPr lang="en" sz="1100">
                <a:solidFill>
                  <a:schemeClr val="hlink"/>
                </a:solidFill>
                <a:uFill>
                  <a:noFill/>
                </a:uFill>
                <a:hlinkClick r:id="rId8"/>
              </a:rPr>
              <a:t> en la Facultad de Educación -Centro de Formación del Profesorado-</a:t>
            </a:r>
            <a:endParaRPr sz="1100">
              <a:solidFill>
                <a:srgbClr val="3E3937"/>
              </a:solidFill>
            </a:endParaRPr>
          </a:p>
          <a:p>
            <a:pPr indent="-298450" lvl="0" marL="457200" marR="0" rtl="0" algn="just">
              <a:lnSpc>
                <a:spcPct val="115000"/>
              </a:lnSpc>
              <a:spcBef>
                <a:spcPts val="1000"/>
              </a:spcBef>
              <a:spcAft>
                <a:spcPts val="0"/>
              </a:spcAft>
              <a:buClr>
                <a:srgbClr val="3E3937"/>
              </a:buClr>
              <a:buSzPts val="1100"/>
              <a:buChar char="●"/>
            </a:pPr>
            <a:r>
              <a:rPr lang="en" sz="1100">
                <a:solidFill>
                  <a:srgbClr val="3E3937"/>
                </a:solidFill>
              </a:rPr>
              <a:t>Proyecto de Innovación nº385: </a:t>
            </a:r>
            <a:r>
              <a:rPr lang="en" sz="1100">
                <a:solidFill>
                  <a:schemeClr val="hlink"/>
                </a:solidFill>
                <a:uFill>
                  <a:noFill/>
                </a:uFill>
                <a:hlinkClick r:id="rId9"/>
              </a:rPr>
              <a:t>CiTiEs (Ciudades: Tiempo Espacio). Implementación de itinerarios didácticos para la </a:t>
            </a:r>
            <a:r>
              <a:rPr b="1" lang="en" sz="1100">
                <a:solidFill>
                  <a:schemeClr val="hlink"/>
                </a:solidFill>
                <a:uFill>
                  <a:noFill/>
                </a:uFill>
                <a:hlinkClick r:id="rId10"/>
              </a:rPr>
              <a:t>enseñanza virtual y presencial del Patrimonio cultural de Madrid</a:t>
            </a:r>
            <a:r>
              <a:rPr lang="en" sz="1100">
                <a:solidFill>
                  <a:schemeClr val="hlink"/>
                </a:solidFill>
                <a:uFill>
                  <a:noFill/>
                </a:uFill>
                <a:hlinkClick r:id="rId11"/>
              </a:rPr>
              <a:t> a través del aprendizaje cooperativo</a:t>
            </a:r>
            <a:endParaRPr sz="1100">
              <a:solidFill>
                <a:srgbClr val="3E3937"/>
              </a:solidFill>
            </a:endParaRPr>
          </a:p>
          <a:p>
            <a:pPr indent="-298450" lvl="0" marL="457200" marR="0" rtl="0" algn="just">
              <a:lnSpc>
                <a:spcPct val="115000"/>
              </a:lnSpc>
              <a:spcBef>
                <a:spcPts val="1000"/>
              </a:spcBef>
              <a:spcAft>
                <a:spcPts val="0"/>
              </a:spcAft>
              <a:buClr>
                <a:srgbClr val="3E3937"/>
              </a:buClr>
              <a:buSzPts val="1100"/>
              <a:buChar char="●"/>
            </a:pPr>
            <a:r>
              <a:rPr lang="en" sz="1100">
                <a:solidFill>
                  <a:srgbClr val="3E3937"/>
                </a:solidFill>
              </a:rPr>
              <a:t>Proyecto de Innovación Docente con Referencia Nº 81: </a:t>
            </a:r>
            <a:r>
              <a:rPr lang="en" sz="1100">
                <a:solidFill>
                  <a:schemeClr val="hlink"/>
                </a:solidFill>
                <a:uFill>
                  <a:noFill/>
                </a:uFill>
                <a:hlinkClick r:id="rId12"/>
              </a:rPr>
              <a:t>Análisis de necesidades formativas en el desarrollo de las </a:t>
            </a:r>
            <a:r>
              <a:rPr b="1" lang="en" sz="1100">
                <a:solidFill>
                  <a:schemeClr val="hlink"/>
                </a:solidFill>
                <a:uFill>
                  <a:noFill/>
                </a:uFill>
                <a:hlinkClick r:id="rId13"/>
              </a:rPr>
              <a:t>competencias investigadoras de los estudiantes de Posgrado</a:t>
            </a:r>
            <a:r>
              <a:rPr lang="en" sz="1100">
                <a:solidFill>
                  <a:schemeClr val="hlink"/>
                </a:solidFill>
                <a:uFill>
                  <a:noFill/>
                </a:uFill>
                <a:hlinkClick r:id="rId14"/>
              </a:rPr>
              <a:t> de la Facultad de Educación para el diseño de un programa de mejora </a:t>
            </a:r>
            <a:endParaRPr sz="300">
              <a:solidFill>
                <a:srgbClr val="3E3937"/>
              </a:solidFill>
            </a:endParaRPr>
          </a:p>
          <a:p>
            <a:pPr indent="-298450" lvl="0" marL="457200" marR="0" rtl="0" algn="just">
              <a:lnSpc>
                <a:spcPct val="115000"/>
              </a:lnSpc>
              <a:spcBef>
                <a:spcPts val="1000"/>
              </a:spcBef>
              <a:spcAft>
                <a:spcPts val="0"/>
              </a:spcAft>
              <a:buClr>
                <a:srgbClr val="3E3937"/>
              </a:buClr>
              <a:buSzPts val="1100"/>
              <a:buChar char="●"/>
            </a:pPr>
            <a:r>
              <a:rPr lang="en" sz="1100">
                <a:solidFill>
                  <a:srgbClr val="3E3937"/>
                </a:solidFill>
              </a:rPr>
              <a:t>Proyecto Innova-Docencia 166: </a:t>
            </a:r>
            <a:r>
              <a:rPr lang="en" sz="1100">
                <a:solidFill>
                  <a:schemeClr val="hlink"/>
                </a:solidFill>
                <a:uFill>
                  <a:noFill/>
                </a:uFill>
                <a:hlinkClick r:id="rId15"/>
              </a:rPr>
              <a:t>Evaluación de las </a:t>
            </a:r>
            <a:r>
              <a:rPr b="1" lang="en" sz="1100">
                <a:solidFill>
                  <a:schemeClr val="hlink"/>
                </a:solidFill>
                <a:uFill>
                  <a:noFill/>
                </a:uFill>
                <a:hlinkClick r:id="rId16"/>
              </a:rPr>
              <a:t>competencias innovadoras del profesorado de Grado/Postgrado</a:t>
            </a:r>
            <a:r>
              <a:rPr lang="en" sz="1100">
                <a:solidFill>
                  <a:schemeClr val="hlink"/>
                </a:solidFill>
                <a:uFill>
                  <a:noFill/>
                </a:uFill>
                <a:hlinkClick r:id="rId17"/>
              </a:rPr>
              <a:t> de la Facultad de Educación, para la mejora de la práctica docente</a:t>
            </a:r>
            <a:r>
              <a:rPr lang="en" sz="1100">
                <a:solidFill>
                  <a:srgbClr val="3E3937"/>
                </a:solidFill>
              </a:rPr>
              <a:t> </a:t>
            </a:r>
            <a:endParaRPr sz="1100">
              <a:solidFill>
                <a:srgbClr val="3E3937"/>
              </a:solidFill>
            </a:endParaRPr>
          </a:p>
          <a:p>
            <a:pPr indent="0" lvl="0" marL="0" marR="0" rtl="0" algn="just">
              <a:lnSpc>
                <a:spcPct val="115000"/>
              </a:lnSpc>
              <a:spcBef>
                <a:spcPts val="1000"/>
              </a:spcBef>
              <a:spcAft>
                <a:spcPts val="0"/>
              </a:spcAft>
              <a:buNone/>
            </a:pPr>
            <a:r>
              <a:rPr b="1" lang="en" sz="1300">
                <a:solidFill>
                  <a:srgbClr val="3E3937"/>
                </a:solidFill>
              </a:rPr>
              <a:t>Otros:</a:t>
            </a:r>
            <a:r>
              <a:rPr lang="en" sz="1100">
                <a:solidFill>
                  <a:srgbClr val="3E3937"/>
                </a:solidFill>
              </a:rPr>
              <a:t> </a:t>
            </a:r>
            <a:r>
              <a:rPr lang="en" sz="1100">
                <a:solidFill>
                  <a:srgbClr val="3E3937"/>
                </a:solidFill>
              </a:rPr>
              <a:t>Proyecto de Investigación con Referencia PR75/18-21592: Impacto de los sistemas de verificación y acreditación en el funcionamiento de las titulaciones. Financiado por el Banco Santander. (2018-2022)</a:t>
            </a:r>
            <a:endParaRPr sz="1100">
              <a:solidFill>
                <a:srgbClr val="3E3937"/>
              </a:solidFill>
            </a:endParaRPr>
          </a:p>
          <a:p>
            <a:pPr indent="0" lvl="0" marL="1790700" rtl="0" algn="just">
              <a:lnSpc>
                <a:spcPct val="115000"/>
              </a:lnSpc>
              <a:spcBef>
                <a:spcPts val="700"/>
              </a:spcBef>
              <a:spcAft>
                <a:spcPts val="0"/>
              </a:spcAft>
              <a:buNone/>
            </a:pPr>
            <a:r>
              <a:t/>
            </a:r>
            <a:endParaRPr sz="1100">
              <a:solidFill>
                <a:srgbClr val="3E3937"/>
              </a:solidFill>
            </a:endParaRPr>
          </a:p>
          <a:p>
            <a:pPr indent="0" lvl="0" marL="0" rtl="0" algn="l">
              <a:spcBef>
                <a:spcPts val="0"/>
              </a:spcBef>
              <a:spcAft>
                <a:spcPts val="0"/>
              </a:spcAft>
              <a:buNone/>
            </a:pPr>
            <a:r>
              <a:t/>
            </a:r>
            <a:endParaRPr sz="900">
              <a:solidFill>
                <a:srgbClr val="3E3937"/>
              </a:solidFill>
            </a:endParaRPr>
          </a:p>
        </p:txBody>
      </p:sp>
      <p:pic>
        <p:nvPicPr>
          <p:cNvPr id="5633" name="Google Shape;5633;p150"/>
          <p:cNvPicPr preferRelativeResize="0"/>
          <p:nvPr/>
        </p:nvPicPr>
        <p:blipFill>
          <a:blip r:embed="rId18">
            <a:alphaModFix/>
          </a:blip>
          <a:stretch>
            <a:fillRect/>
          </a:stretch>
        </p:blipFill>
        <p:spPr>
          <a:xfrm>
            <a:off x="0" y="0"/>
            <a:ext cx="918775" cy="6029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7" name="Shape 5637"/>
        <p:cNvGrpSpPr/>
        <p:nvPr/>
      </p:nvGrpSpPr>
      <p:grpSpPr>
        <a:xfrm>
          <a:off x="0" y="0"/>
          <a:ext cx="0" cy="0"/>
          <a:chOff x="0" y="0"/>
          <a:chExt cx="0" cy="0"/>
        </a:xfrm>
      </p:grpSpPr>
      <p:grpSp>
        <p:nvGrpSpPr>
          <p:cNvPr id="5638" name="Google Shape;5638;p151"/>
          <p:cNvGrpSpPr/>
          <p:nvPr/>
        </p:nvGrpSpPr>
        <p:grpSpPr>
          <a:xfrm rot="10800000">
            <a:off x="7156476" y="-412239"/>
            <a:ext cx="2852478" cy="6060589"/>
            <a:chOff x="-549504" y="-274764"/>
            <a:chExt cx="2852478" cy="6060589"/>
          </a:xfrm>
        </p:grpSpPr>
        <p:sp>
          <p:nvSpPr>
            <p:cNvPr id="5639" name="Google Shape;5639;p151"/>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640" name="Google Shape;5640;p151"/>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641" name="Google Shape;5641;p151"/>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5642" name="Google Shape;5642;p151"/>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5643" name="Google Shape;5643;p151"/>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5644" name="Google Shape;5644;p151"/>
          <p:cNvSpPr txBox="1"/>
          <p:nvPr>
            <p:ph idx="3" type="subTitle"/>
          </p:nvPr>
        </p:nvSpPr>
        <p:spPr>
          <a:xfrm>
            <a:off x="3635475" y="28649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Proyectos Innova-Docencia</a:t>
            </a:r>
            <a:endParaRPr/>
          </a:p>
          <a:p>
            <a:pPr indent="0" lvl="0" marL="0" rtl="0" algn="l">
              <a:spcBef>
                <a:spcPts val="0"/>
              </a:spcBef>
              <a:spcAft>
                <a:spcPts val="0"/>
              </a:spcAft>
              <a:buNone/>
            </a:pPr>
            <a:r>
              <a:rPr lang="en"/>
              <a:t>     Proyectos del Observatorio del Estudiante</a:t>
            </a:r>
            <a:endParaRPr/>
          </a:p>
          <a:p>
            <a:pPr indent="0" lvl="0" marL="0" rtl="0" algn="l">
              <a:spcBef>
                <a:spcPts val="0"/>
              </a:spcBef>
              <a:spcAft>
                <a:spcPts val="0"/>
              </a:spcAft>
              <a:buNone/>
            </a:pPr>
            <a:r>
              <a:rPr lang="en"/>
              <a:t>     Proyectos I+D+i</a:t>
            </a:r>
            <a:endParaRPr/>
          </a:p>
          <a:p>
            <a:pPr indent="0" lvl="0" marL="0" rtl="0" algn="l">
              <a:spcBef>
                <a:spcPts val="0"/>
              </a:spcBef>
              <a:spcAft>
                <a:spcPts val="0"/>
              </a:spcAft>
              <a:buNone/>
            </a:pPr>
            <a:r>
              <a:rPr lang="en"/>
              <a:t>     Becas</a:t>
            </a:r>
            <a:endParaRPr/>
          </a:p>
          <a:p>
            <a:pPr indent="0" lvl="0" marL="0" rtl="0" algn="l">
              <a:spcBef>
                <a:spcPts val="0"/>
              </a:spcBef>
              <a:spcAft>
                <a:spcPts val="0"/>
              </a:spcAft>
              <a:buNone/>
            </a:pPr>
            <a:r>
              <a:rPr lang="en"/>
              <a:t>     </a:t>
            </a:r>
            <a:endParaRPr/>
          </a:p>
        </p:txBody>
      </p:sp>
      <p:sp>
        <p:nvSpPr>
          <p:cNvPr id="5645" name="Google Shape;5645;p151"/>
          <p:cNvSpPr txBox="1"/>
          <p:nvPr>
            <p:ph idx="18" type="title"/>
          </p:nvPr>
        </p:nvSpPr>
        <p:spPr>
          <a:xfrm>
            <a:off x="2836475" y="25298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5646" name="Google Shape;5646;p151"/>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5647" name="Google Shape;5647;p151"/>
          <p:cNvSpPr txBox="1"/>
          <p:nvPr>
            <p:ph idx="8" type="subTitle"/>
          </p:nvPr>
        </p:nvSpPr>
        <p:spPr>
          <a:xfrm>
            <a:off x="3635375" y="25987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en Educación</a:t>
            </a:r>
            <a:endParaRPr/>
          </a:p>
        </p:txBody>
      </p:sp>
      <p:sp>
        <p:nvSpPr>
          <p:cNvPr id="5648" name="Google Shape;5648;p151"/>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5649" name="Google Shape;5649;p151"/>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5650" name="Google Shape;5650;p151"/>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51" name="Google Shape;5651;p151"/>
          <p:cNvGrpSpPr/>
          <p:nvPr/>
        </p:nvGrpSpPr>
        <p:grpSpPr>
          <a:xfrm>
            <a:off x="-940579" y="2333269"/>
            <a:ext cx="3776943" cy="4245928"/>
            <a:chOff x="-940579" y="2333269"/>
            <a:chExt cx="3776943" cy="4245928"/>
          </a:xfrm>
        </p:grpSpPr>
        <p:grpSp>
          <p:nvGrpSpPr>
            <p:cNvPr id="5652" name="Google Shape;5652;p151"/>
            <p:cNvGrpSpPr/>
            <p:nvPr/>
          </p:nvGrpSpPr>
          <p:grpSpPr>
            <a:xfrm>
              <a:off x="-576347" y="2946390"/>
              <a:ext cx="2986982" cy="2155388"/>
              <a:chOff x="-2753125" y="1854331"/>
              <a:chExt cx="1873421" cy="1351849"/>
            </a:xfrm>
          </p:grpSpPr>
          <p:sp>
            <p:nvSpPr>
              <p:cNvPr id="5653" name="Google Shape;5653;p151"/>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4" name="Google Shape;5654;p151"/>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55" name="Google Shape;5655;p151"/>
            <p:cNvGrpSpPr/>
            <p:nvPr/>
          </p:nvGrpSpPr>
          <p:grpSpPr>
            <a:xfrm>
              <a:off x="-380100" y="3035133"/>
              <a:ext cx="2186625" cy="1484089"/>
              <a:chOff x="-2720884" y="1758800"/>
              <a:chExt cx="1879997" cy="1117873"/>
            </a:xfrm>
          </p:grpSpPr>
          <p:sp>
            <p:nvSpPr>
              <p:cNvPr id="5656" name="Google Shape;5656;p151"/>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7" name="Google Shape;5657;p151"/>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8" name="Google Shape;5658;p151"/>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9" name="Google Shape;5659;p151"/>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0" name="Google Shape;5660;p151"/>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1" name="Google Shape;5661;p151"/>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2" name="Google Shape;5662;p151"/>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3" name="Google Shape;5663;p151"/>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4" name="Google Shape;5664;p151"/>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5" name="Google Shape;5665;p151"/>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66" name="Google Shape;5666;p151"/>
            <p:cNvGrpSpPr/>
            <p:nvPr/>
          </p:nvGrpSpPr>
          <p:grpSpPr>
            <a:xfrm>
              <a:off x="-870552" y="3903709"/>
              <a:ext cx="1754167" cy="1719834"/>
              <a:chOff x="6055850" y="1121075"/>
              <a:chExt cx="1140625" cy="1118300"/>
            </a:xfrm>
          </p:grpSpPr>
          <p:sp>
            <p:nvSpPr>
              <p:cNvPr id="5667" name="Google Shape;5667;p151"/>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8" name="Google Shape;5668;p151"/>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69" name="Google Shape;5669;p151"/>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70" name="Google Shape;5670;p151"/>
          <p:cNvSpPr txBox="1"/>
          <p:nvPr/>
        </p:nvSpPr>
        <p:spPr>
          <a:xfrm>
            <a:off x="3406900" y="1394750"/>
            <a:ext cx="5784900" cy="1046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Unidad de Apoyo a la Diversidad e Inclusión</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Oficina de Prácticas y Empleo 	</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Servicio de Orientación Universitario</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Presencia de la Orientación en el ámbito académico</a:t>
            </a:r>
            <a:endParaRPr>
              <a:solidFill>
                <a:schemeClr val="lt2"/>
              </a:solidFill>
              <a:latin typeface="Montserrat"/>
              <a:ea typeface="Montserrat"/>
              <a:cs typeface="Montserrat"/>
              <a:sym typeface="Montserrat"/>
            </a:endParaRPr>
          </a:p>
        </p:txBody>
      </p:sp>
      <p:sp>
        <p:nvSpPr>
          <p:cNvPr id="5671" name="Google Shape;5671;p151"/>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Emergente en Educación</a:t>
            </a:r>
            <a:endParaRPr/>
          </a:p>
        </p:txBody>
      </p:sp>
      <p:sp>
        <p:nvSpPr>
          <p:cNvPr id="5672" name="Google Shape;5672;p151"/>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5673" name="Google Shape;5673;p151"/>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Proyectos de posgrado</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Nuestros proyectos personales</a:t>
            </a:r>
            <a:endParaRPr>
              <a:solidFill>
                <a:schemeClr val="lt2"/>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8" name="Shape 4858"/>
        <p:cNvGrpSpPr/>
        <p:nvPr/>
      </p:nvGrpSpPr>
      <p:grpSpPr>
        <a:xfrm>
          <a:off x="0" y="0"/>
          <a:ext cx="0" cy="0"/>
          <a:chOff x="0" y="0"/>
          <a:chExt cx="0" cy="0"/>
        </a:xfrm>
      </p:grpSpPr>
      <p:pic>
        <p:nvPicPr>
          <p:cNvPr id="4859" name="Google Shape;4859;p116"/>
          <p:cNvPicPr preferRelativeResize="0"/>
          <p:nvPr/>
        </p:nvPicPr>
        <p:blipFill>
          <a:blip r:embed="rId3">
            <a:alphaModFix/>
          </a:blip>
          <a:stretch>
            <a:fillRect/>
          </a:stretch>
        </p:blipFill>
        <p:spPr>
          <a:xfrm>
            <a:off x="5487550" y="152400"/>
            <a:ext cx="3504050" cy="2190031"/>
          </a:xfrm>
          <a:prstGeom prst="rect">
            <a:avLst/>
          </a:prstGeom>
          <a:noFill/>
          <a:ln>
            <a:noFill/>
          </a:ln>
        </p:spPr>
      </p:pic>
      <p:pic>
        <p:nvPicPr>
          <p:cNvPr id="4860" name="Google Shape;4860;p116"/>
          <p:cNvPicPr preferRelativeResize="0"/>
          <p:nvPr/>
        </p:nvPicPr>
        <p:blipFill>
          <a:blip r:embed="rId4">
            <a:alphaModFix/>
          </a:blip>
          <a:stretch>
            <a:fillRect/>
          </a:stretch>
        </p:blipFill>
        <p:spPr>
          <a:xfrm>
            <a:off x="5487550" y="2494831"/>
            <a:ext cx="3504048" cy="2337857"/>
          </a:xfrm>
          <a:prstGeom prst="rect">
            <a:avLst/>
          </a:prstGeom>
          <a:noFill/>
          <a:ln>
            <a:noFill/>
          </a:ln>
        </p:spPr>
      </p:pic>
      <p:pic>
        <p:nvPicPr>
          <p:cNvPr id="4861" name="Google Shape;4861;p116"/>
          <p:cNvPicPr preferRelativeResize="0"/>
          <p:nvPr/>
        </p:nvPicPr>
        <p:blipFill>
          <a:blip r:embed="rId5">
            <a:alphaModFix/>
          </a:blip>
          <a:stretch>
            <a:fillRect/>
          </a:stretch>
        </p:blipFill>
        <p:spPr>
          <a:xfrm>
            <a:off x="457200" y="1628050"/>
            <a:ext cx="4804641" cy="3204650"/>
          </a:xfrm>
          <a:prstGeom prst="rect">
            <a:avLst/>
          </a:prstGeom>
          <a:noFill/>
          <a:ln>
            <a:noFill/>
          </a:ln>
        </p:spPr>
      </p:pic>
      <p:sp>
        <p:nvSpPr>
          <p:cNvPr id="4862" name="Google Shape;4862;p116"/>
          <p:cNvSpPr txBox="1"/>
          <p:nvPr/>
        </p:nvSpPr>
        <p:spPr>
          <a:xfrm>
            <a:off x="417825" y="4802250"/>
            <a:ext cx="87759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chemeClr val="hlink"/>
                </a:solidFill>
                <a:hlinkClick r:id="rId6"/>
              </a:rPr>
              <a:t>EL EDIFICIO DE LA ALMUDENA, LA HUELLA DEL PASADO - YouTube</a:t>
            </a:r>
            <a:endParaRPr>
              <a:latin typeface="Montserrat"/>
              <a:ea typeface="Montserrat"/>
              <a:cs typeface="Montserrat"/>
              <a:sym typeface="Montserrat"/>
            </a:endParaRPr>
          </a:p>
        </p:txBody>
      </p:sp>
      <p:pic>
        <p:nvPicPr>
          <p:cNvPr id="4863" name="Google Shape;4863;p116"/>
          <p:cNvPicPr preferRelativeResize="0"/>
          <p:nvPr/>
        </p:nvPicPr>
        <p:blipFill>
          <a:blip r:embed="rId7">
            <a:alphaModFix/>
          </a:blip>
          <a:stretch>
            <a:fillRect/>
          </a:stretch>
        </p:blipFill>
        <p:spPr>
          <a:xfrm>
            <a:off x="0" y="0"/>
            <a:ext cx="918775" cy="602950"/>
          </a:xfrm>
          <a:prstGeom prst="rect">
            <a:avLst/>
          </a:prstGeom>
          <a:noFill/>
          <a:ln>
            <a:noFill/>
          </a:ln>
        </p:spPr>
      </p:pic>
      <p:pic>
        <p:nvPicPr>
          <p:cNvPr id="4864" name="Google Shape;4864;p116"/>
          <p:cNvPicPr preferRelativeResize="0"/>
          <p:nvPr/>
        </p:nvPicPr>
        <p:blipFill>
          <a:blip r:embed="rId8">
            <a:alphaModFix/>
          </a:blip>
          <a:stretch>
            <a:fillRect/>
          </a:stretch>
        </p:blipFill>
        <p:spPr>
          <a:xfrm>
            <a:off x="1675275" y="-237250"/>
            <a:ext cx="2190024" cy="219002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7" name="Shape 5677"/>
        <p:cNvGrpSpPr/>
        <p:nvPr/>
      </p:nvGrpSpPr>
      <p:grpSpPr>
        <a:xfrm>
          <a:off x="0" y="0"/>
          <a:ext cx="0" cy="0"/>
          <a:chOff x="0" y="0"/>
          <a:chExt cx="0" cy="0"/>
        </a:xfrm>
      </p:grpSpPr>
      <p:grpSp>
        <p:nvGrpSpPr>
          <p:cNvPr id="5678" name="Google Shape;5678;p152"/>
          <p:cNvGrpSpPr/>
          <p:nvPr/>
        </p:nvGrpSpPr>
        <p:grpSpPr>
          <a:xfrm rot="10800000">
            <a:off x="7156476" y="-412239"/>
            <a:ext cx="2852478" cy="6060589"/>
            <a:chOff x="-549504" y="-274764"/>
            <a:chExt cx="2852478" cy="6060589"/>
          </a:xfrm>
        </p:grpSpPr>
        <p:sp>
          <p:nvSpPr>
            <p:cNvPr id="5679" name="Google Shape;5679;p152"/>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680" name="Google Shape;5680;p152"/>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681" name="Google Shape;5681;p152"/>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5682" name="Google Shape;5682;p152"/>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5683" name="Google Shape;5683;p152"/>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5684" name="Google Shape;5684;p152"/>
          <p:cNvSpPr txBox="1"/>
          <p:nvPr>
            <p:ph idx="3" type="subTitle"/>
          </p:nvPr>
        </p:nvSpPr>
        <p:spPr>
          <a:xfrm>
            <a:off x="3635475" y="28649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Proyectos Innova-Docencia</a:t>
            </a:r>
            <a:endParaRPr/>
          </a:p>
          <a:p>
            <a:pPr indent="0" lvl="0" marL="0" rtl="0" algn="l">
              <a:spcBef>
                <a:spcPts val="0"/>
              </a:spcBef>
              <a:spcAft>
                <a:spcPts val="0"/>
              </a:spcAft>
              <a:buNone/>
            </a:pPr>
            <a:r>
              <a:rPr b="1" lang="en"/>
              <a:t>     Proyectos del Observatorio del Estudiante</a:t>
            </a:r>
            <a:endParaRPr b="1"/>
          </a:p>
          <a:p>
            <a:pPr indent="0" lvl="0" marL="0" rtl="0" algn="l">
              <a:spcBef>
                <a:spcPts val="0"/>
              </a:spcBef>
              <a:spcAft>
                <a:spcPts val="0"/>
              </a:spcAft>
              <a:buNone/>
            </a:pPr>
            <a:r>
              <a:rPr lang="en"/>
              <a:t>     Proyectos I+D+i</a:t>
            </a:r>
            <a:endParaRPr/>
          </a:p>
          <a:p>
            <a:pPr indent="0" lvl="0" marL="0" rtl="0" algn="l">
              <a:spcBef>
                <a:spcPts val="0"/>
              </a:spcBef>
              <a:spcAft>
                <a:spcPts val="0"/>
              </a:spcAft>
              <a:buNone/>
            </a:pPr>
            <a:r>
              <a:rPr lang="en"/>
              <a:t>     Becas</a:t>
            </a:r>
            <a:endParaRPr/>
          </a:p>
          <a:p>
            <a:pPr indent="0" lvl="0" marL="0" rtl="0" algn="l">
              <a:spcBef>
                <a:spcPts val="0"/>
              </a:spcBef>
              <a:spcAft>
                <a:spcPts val="0"/>
              </a:spcAft>
              <a:buNone/>
            </a:pPr>
            <a:r>
              <a:rPr lang="en"/>
              <a:t>     </a:t>
            </a:r>
            <a:endParaRPr/>
          </a:p>
        </p:txBody>
      </p:sp>
      <p:sp>
        <p:nvSpPr>
          <p:cNvPr id="5685" name="Google Shape;5685;p152"/>
          <p:cNvSpPr txBox="1"/>
          <p:nvPr>
            <p:ph idx="18" type="title"/>
          </p:nvPr>
        </p:nvSpPr>
        <p:spPr>
          <a:xfrm>
            <a:off x="2836475" y="25298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5686" name="Google Shape;5686;p152"/>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5687" name="Google Shape;5687;p152"/>
          <p:cNvSpPr txBox="1"/>
          <p:nvPr>
            <p:ph idx="8" type="subTitle"/>
          </p:nvPr>
        </p:nvSpPr>
        <p:spPr>
          <a:xfrm>
            <a:off x="3635375" y="25987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en Educación</a:t>
            </a:r>
            <a:endParaRPr/>
          </a:p>
        </p:txBody>
      </p:sp>
      <p:sp>
        <p:nvSpPr>
          <p:cNvPr id="5688" name="Google Shape;5688;p152"/>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5689" name="Google Shape;5689;p152"/>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5690" name="Google Shape;5690;p152"/>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91" name="Google Shape;5691;p152"/>
          <p:cNvGrpSpPr/>
          <p:nvPr/>
        </p:nvGrpSpPr>
        <p:grpSpPr>
          <a:xfrm>
            <a:off x="-940579" y="2333269"/>
            <a:ext cx="3776943" cy="4245928"/>
            <a:chOff x="-940579" y="2333269"/>
            <a:chExt cx="3776943" cy="4245928"/>
          </a:xfrm>
        </p:grpSpPr>
        <p:grpSp>
          <p:nvGrpSpPr>
            <p:cNvPr id="5692" name="Google Shape;5692;p152"/>
            <p:cNvGrpSpPr/>
            <p:nvPr/>
          </p:nvGrpSpPr>
          <p:grpSpPr>
            <a:xfrm>
              <a:off x="-576347" y="2946390"/>
              <a:ext cx="2986982" cy="2155388"/>
              <a:chOff x="-2753125" y="1854331"/>
              <a:chExt cx="1873421" cy="1351849"/>
            </a:xfrm>
          </p:grpSpPr>
          <p:sp>
            <p:nvSpPr>
              <p:cNvPr id="5693" name="Google Shape;5693;p152"/>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4" name="Google Shape;5694;p152"/>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95" name="Google Shape;5695;p152"/>
            <p:cNvGrpSpPr/>
            <p:nvPr/>
          </p:nvGrpSpPr>
          <p:grpSpPr>
            <a:xfrm>
              <a:off x="-380100" y="3035133"/>
              <a:ext cx="2186625" cy="1484089"/>
              <a:chOff x="-2720884" y="1758800"/>
              <a:chExt cx="1879997" cy="1117873"/>
            </a:xfrm>
          </p:grpSpPr>
          <p:sp>
            <p:nvSpPr>
              <p:cNvPr id="5696" name="Google Shape;5696;p152"/>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7" name="Google Shape;5697;p152"/>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8" name="Google Shape;5698;p152"/>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9" name="Google Shape;5699;p152"/>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0" name="Google Shape;5700;p152"/>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1" name="Google Shape;5701;p152"/>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2" name="Google Shape;5702;p152"/>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3" name="Google Shape;5703;p152"/>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4" name="Google Shape;5704;p152"/>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5" name="Google Shape;5705;p152"/>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06" name="Google Shape;5706;p152"/>
            <p:cNvGrpSpPr/>
            <p:nvPr/>
          </p:nvGrpSpPr>
          <p:grpSpPr>
            <a:xfrm>
              <a:off x="-870552" y="3903709"/>
              <a:ext cx="1754167" cy="1719834"/>
              <a:chOff x="6055850" y="1121075"/>
              <a:chExt cx="1140625" cy="1118300"/>
            </a:xfrm>
          </p:grpSpPr>
          <p:sp>
            <p:nvSpPr>
              <p:cNvPr id="5707" name="Google Shape;5707;p152"/>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8" name="Google Shape;5708;p152"/>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09" name="Google Shape;5709;p152"/>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10" name="Google Shape;5710;p152"/>
          <p:cNvSpPr txBox="1"/>
          <p:nvPr/>
        </p:nvSpPr>
        <p:spPr>
          <a:xfrm>
            <a:off x="3406900" y="1394750"/>
            <a:ext cx="5784900" cy="1046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Unidad de Apoyo a la Diversidad e Inclusión</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Oficina de Prácticas y Empleo 	</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Servicio de Orientación Universitario</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Presencia de la Orientación en el ámbito académico</a:t>
            </a:r>
            <a:endParaRPr>
              <a:solidFill>
                <a:schemeClr val="lt2"/>
              </a:solidFill>
              <a:latin typeface="Montserrat"/>
              <a:ea typeface="Montserrat"/>
              <a:cs typeface="Montserrat"/>
              <a:sym typeface="Montserrat"/>
            </a:endParaRPr>
          </a:p>
        </p:txBody>
      </p:sp>
      <p:sp>
        <p:nvSpPr>
          <p:cNvPr id="5711" name="Google Shape;5711;p152"/>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Emergente en Educación</a:t>
            </a:r>
            <a:endParaRPr/>
          </a:p>
        </p:txBody>
      </p:sp>
      <p:sp>
        <p:nvSpPr>
          <p:cNvPr id="5712" name="Google Shape;5712;p152"/>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5713" name="Google Shape;5713;p152"/>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Proyectos de posgrado</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Nuestros proyectos personales</a:t>
            </a:r>
            <a:endParaRPr>
              <a:solidFill>
                <a:schemeClr val="lt2"/>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7" name="Shape 5717"/>
        <p:cNvGrpSpPr/>
        <p:nvPr/>
      </p:nvGrpSpPr>
      <p:grpSpPr>
        <a:xfrm>
          <a:off x="0" y="0"/>
          <a:ext cx="0" cy="0"/>
          <a:chOff x="0" y="0"/>
          <a:chExt cx="0" cy="0"/>
        </a:xfrm>
      </p:grpSpPr>
      <p:sp>
        <p:nvSpPr>
          <p:cNvPr id="5718" name="Google Shape;5718;p153"/>
          <p:cNvSpPr txBox="1"/>
          <p:nvPr>
            <p:ph type="title"/>
          </p:nvPr>
        </p:nvSpPr>
        <p:spPr>
          <a:xfrm>
            <a:off x="713225" y="234700"/>
            <a:ext cx="7514100" cy="42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Proyectos del Observatorio del Estudiante</a:t>
            </a:r>
            <a:endParaRPr/>
          </a:p>
        </p:txBody>
      </p:sp>
      <p:sp>
        <p:nvSpPr>
          <p:cNvPr id="5719" name="Google Shape;5719;p153"/>
          <p:cNvSpPr/>
          <p:nvPr/>
        </p:nvSpPr>
        <p:spPr>
          <a:xfrm flipH="1" rot="10800000">
            <a:off x="8988000" y="1486656"/>
            <a:ext cx="461010" cy="459608"/>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0" name="Google Shape;5720;p153"/>
          <p:cNvSpPr txBox="1"/>
          <p:nvPr>
            <p:ph idx="1" type="body"/>
          </p:nvPr>
        </p:nvSpPr>
        <p:spPr>
          <a:xfrm>
            <a:off x="1217925" y="533975"/>
            <a:ext cx="6364500" cy="459600"/>
          </a:xfrm>
          <a:prstGeom prst="rect">
            <a:avLst/>
          </a:prstGeom>
        </p:spPr>
        <p:txBody>
          <a:bodyPr anchorCtr="0" anchor="b" bIns="91425" lIns="91425" spcFirstLastPara="1" rIns="91425" wrap="square" tIns="91425">
            <a:noAutofit/>
          </a:bodyPr>
          <a:lstStyle/>
          <a:p>
            <a:pPr indent="0" lvl="0" marL="0" rtl="0" algn="ctr">
              <a:spcBef>
                <a:spcPts val="0"/>
              </a:spcBef>
              <a:spcAft>
                <a:spcPts val="1200"/>
              </a:spcAft>
              <a:buNone/>
            </a:pPr>
            <a:r>
              <a:rPr lang="en" u="sng">
                <a:solidFill>
                  <a:schemeClr val="hlink"/>
                </a:solidFill>
                <a:hlinkClick r:id="rId3"/>
              </a:rPr>
              <a:t>https://www.ucm.es/observatorio</a:t>
            </a:r>
            <a:endParaRPr/>
          </a:p>
        </p:txBody>
      </p:sp>
      <p:sp>
        <p:nvSpPr>
          <p:cNvPr id="5721" name="Google Shape;5721;p153"/>
          <p:cNvSpPr txBox="1"/>
          <p:nvPr/>
        </p:nvSpPr>
        <p:spPr>
          <a:xfrm>
            <a:off x="1330063" y="1526625"/>
            <a:ext cx="1435500" cy="400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solidFill>
                  <a:srgbClr val="434343"/>
                </a:solidFill>
                <a:latin typeface="Montserrat"/>
                <a:ea typeface="Montserrat"/>
                <a:cs typeface="Montserrat"/>
                <a:sym typeface="Montserrat"/>
              </a:rPr>
              <a:t>Participación</a:t>
            </a:r>
            <a:endParaRPr>
              <a:solidFill>
                <a:srgbClr val="434343"/>
              </a:solidFill>
              <a:latin typeface="Montserrat"/>
              <a:ea typeface="Montserrat"/>
              <a:cs typeface="Montserrat"/>
              <a:sym typeface="Montserrat"/>
            </a:endParaRPr>
          </a:p>
        </p:txBody>
      </p:sp>
      <p:pic>
        <p:nvPicPr>
          <p:cNvPr id="5722" name="Google Shape;5722;p153"/>
          <p:cNvPicPr preferRelativeResize="0"/>
          <p:nvPr/>
        </p:nvPicPr>
        <p:blipFill>
          <a:blip r:embed="rId4">
            <a:alphaModFix/>
          </a:blip>
          <a:stretch>
            <a:fillRect/>
          </a:stretch>
        </p:blipFill>
        <p:spPr>
          <a:xfrm>
            <a:off x="0" y="0"/>
            <a:ext cx="918775" cy="602950"/>
          </a:xfrm>
          <a:prstGeom prst="rect">
            <a:avLst/>
          </a:prstGeom>
          <a:noFill/>
          <a:ln>
            <a:noFill/>
          </a:ln>
        </p:spPr>
      </p:pic>
      <p:sp>
        <p:nvSpPr>
          <p:cNvPr id="5723" name="Google Shape;5723;p153"/>
          <p:cNvSpPr/>
          <p:nvPr/>
        </p:nvSpPr>
        <p:spPr>
          <a:xfrm flipH="1" rot="10800000">
            <a:off x="1030900" y="1136930"/>
            <a:ext cx="1881417" cy="1153033"/>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rgbClr val="C5A681">
              <a:alpha val="17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4" name="Google Shape;5724;p153"/>
          <p:cNvSpPr/>
          <p:nvPr/>
        </p:nvSpPr>
        <p:spPr>
          <a:xfrm flipH="1" rot="10800000">
            <a:off x="1030900" y="2459867"/>
            <a:ext cx="1881417" cy="1153033"/>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rgbClr val="C5A681">
              <a:alpha val="17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5" name="Google Shape;5725;p153"/>
          <p:cNvSpPr/>
          <p:nvPr/>
        </p:nvSpPr>
        <p:spPr>
          <a:xfrm flipH="1" rot="10800000">
            <a:off x="3745313" y="1145980"/>
            <a:ext cx="1881417" cy="1153033"/>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rgbClr val="C5A681">
              <a:alpha val="17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6" name="Google Shape;5726;p153"/>
          <p:cNvSpPr/>
          <p:nvPr/>
        </p:nvSpPr>
        <p:spPr>
          <a:xfrm flipH="1" rot="10800000">
            <a:off x="1030900" y="3747217"/>
            <a:ext cx="1881417" cy="1153033"/>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rgbClr val="C5A681">
              <a:alpha val="17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7" name="Google Shape;5727;p153"/>
          <p:cNvSpPr/>
          <p:nvPr/>
        </p:nvSpPr>
        <p:spPr>
          <a:xfrm flipH="1" rot="10800000">
            <a:off x="6383513" y="3747217"/>
            <a:ext cx="1881417" cy="1153033"/>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rgbClr val="C5A681">
              <a:alpha val="17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8" name="Google Shape;5728;p153"/>
          <p:cNvSpPr/>
          <p:nvPr/>
        </p:nvSpPr>
        <p:spPr>
          <a:xfrm flipH="1" rot="10800000">
            <a:off x="3745313" y="2459867"/>
            <a:ext cx="1881417" cy="1153033"/>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rgbClr val="C5A681">
              <a:alpha val="17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9" name="Google Shape;5729;p153"/>
          <p:cNvSpPr/>
          <p:nvPr/>
        </p:nvSpPr>
        <p:spPr>
          <a:xfrm flipH="1" rot="10800000">
            <a:off x="3745313" y="3747217"/>
            <a:ext cx="1881417" cy="1153033"/>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rgbClr val="C5A681">
              <a:alpha val="17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0" name="Google Shape;5730;p153"/>
          <p:cNvSpPr/>
          <p:nvPr/>
        </p:nvSpPr>
        <p:spPr>
          <a:xfrm flipH="1" rot="10800000">
            <a:off x="6383513" y="2446605"/>
            <a:ext cx="1881417" cy="1153033"/>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rgbClr val="C5A681">
              <a:alpha val="17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1" name="Google Shape;5731;p153"/>
          <p:cNvSpPr/>
          <p:nvPr/>
        </p:nvSpPr>
        <p:spPr>
          <a:xfrm flipH="1" rot="10800000">
            <a:off x="6383513" y="1145980"/>
            <a:ext cx="1881417" cy="1153033"/>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rgbClr val="C5A681">
              <a:alpha val="17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2" name="Google Shape;5732;p153"/>
          <p:cNvSpPr txBox="1"/>
          <p:nvPr/>
        </p:nvSpPr>
        <p:spPr>
          <a:xfrm>
            <a:off x="1330063" y="2818488"/>
            <a:ext cx="1435500" cy="400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solidFill>
                  <a:srgbClr val="434343"/>
                </a:solidFill>
                <a:latin typeface="Montserrat"/>
                <a:ea typeface="Montserrat"/>
                <a:cs typeface="Montserrat"/>
                <a:sym typeface="Montserrat"/>
              </a:rPr>
              <a:t>Salud mental</a:t>
            </a:r>
            <a:endParaRPr>
              <a:solidFill>
                <a:srgbClr val="434343"/>
              </a:solidFill>
              <a:latin typeface="Montserrat"/>
              <a:ea typeface="Montserrat"/>
              <a:cs typeface="Montserrat"/>
              <a:sym typeface="Montserrat"/>
            </a:endParaRPr>
          </a:p>
        </p:txBody>
      </p:sp>
      <p:sp>
        <p:nvSpPr>
          <p:cNvPr id="5733" name="Google Shape;5733;p153"/>
          <p:cNvSpPr txBox="1"/>
          <p:nvPr/>
        </p:nvSpPr>
        <p:spPr>
          <a:xfrm>
            <a:off x="1253850" y="3993550"/>
            <a:ext cx="1435500" cy="6156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
                <a:solidFill>
                  <a:srgbClr val="434343"/>
                </a:solidFill>
                <a:latin typeface="Montserrat"/>
                <a:ea typeface="Montserrat"/>
                <a:cs typeface="Montserrat"/>
                <a:sym typeface="Montserrat"/>
              </a:rPr>
              <a:t>Flexibilidad Universitaria</a:t>
            </a:r>
            <a:endParaRPr>
              <a:solidFill>
                <a:srgbClr val="434343"/>
              </a:solidFill>
              <a:latin typeface="Montserrat"/>
              <a:ea typeface="Montserrat"/>
              <a:cs typeface="Montserrat"/>
              <a:sym typeface="Montserrat"/>
            </a:endParaRPr>
          </a:p>
        </p:txBody>
      </p:sp>
      <p:sp>
        <p:nvSpPr>
          <p:cNvPr id="5734" name="Google Shape;5734;p153"/>
          <p:cNvSpPr txBox="1"/>
          <p:nvPr/>
        </p:nvSpPr>
        <p:spPr>
          <a:xfrm>
            <a:off x="4006363" y="1513338"/>
            <a:ext cx="1435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a:solidFill>
                  <a:srgbClr val="434343"/>
                </a:solidFill>
                <a:latin typeface="Montserrat"/>
                <a:ea typeface="Montserrat"/>
                <a:cs typeface="Montserrat"/>
                <a:sym typeface="Montserrat"/>
              </a:rPr>
              <a:t>Abandono</a:t>
            </a:r>
            <a:endParaRPr>
              <a:solidFill>
                <a:srgbClr val="434343"/>
              </a:solidFill>
              <a:latin typeface="Montserrat"/>
              <a:ea typeface="Montserrat"/>
              <a:cs typeface="Montserrat"/>
              <a:sym typeface="Montserrat"/>
            </a:endParaRPr>
          </a:p>
        </p:txBody>
      </p:sp>
      <p:sp>
        <p:nvSpPr>
          <p:cNvPr id="5735" name="Google Shape;5735;p153"/>
          <p:cNvSpPr txBox="1"/>
          <p:nvPr/>
        </p:nvSpPr>
        <p:spPr>
          <a:xfrm>
            <a:off x="4006363" y="2746813"/>
            <a:ext cx="1435500" cy="6156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
                <a:solidFill>
                  <a:srgbClr val="434343"/>
                </a:solidFill>
                <a:latin typeface="Montserrat"/>
                <a:ea typeface="Montserrat"/>
                <a:cs typeface="Montserrat"/>
                <a:sym typeface="Montserrat"/>
              </a:rPr>
              <a:t>Diversidad y género</a:t>
            </a:r>
            <a:endParaRPr>
              <a:solidFill>
                <a:srgbClr val="434343"/>
              </a:solidFill>
              <a:latin typeface="Montserrat"/>
              <a:ea typeface="Montserrat"/>
              <a:cs typeface="Montserrat"/>
              <a:sym typeface="Montserrat"/>
            </a:endParaRPr>
          </a:p>
        </p:txBody>
      </p:sp>
      <p:sp>
        <p:nvSpPr>
          <p:cNvPr id="5736" name="Google Shape;5736;p153"/>
          <p:cNvSpPr txBox="1"/>
          <p:nvPr/>
        </p:nvSpPr>
        <p:spPr>
          <a:xfrm>
            <a:off x="4006363" y="3993550"/>
            <a:ext cx="1435500" cy="6156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
                <a:solidFill>
                  <a:srgbClr val="434343"/>
                </a:solidFill>
                <a:latin typeface="Montserrat"/>
                <a:ea typeface="Montserrat"/>
                <a:cs typeface="Montserrat"/>
                <a:sym typeface="Montserrat"/>
              </a:rPr>
              <a:t>Hábitos saludables</a:t>
            </a:r>
            <a:endParaRPr>
              <a:solidFill>
                <a:srgbClr val="434343"/>
              </a:solidFill>
              <a:latin typeface="Montserrat"/>
              <a:ea typeface="Montserrat"/>
              <a:cs typeface="Montserrat"/>
              <a:sym typeface="Montserrat"/>
            </a:endParaRPr>
          </a:p>
        </p:txBody>
      </p:sp>
      <p:sp>
        <p:nvSpPr>
          <p:cNvPr id="5737" name="Google Shape;5737;p153"/>
          <p:cNvSpPr txBox="1"/>
          <p:nvPr/>
        </p:nvSpPr>
        <p:spPr>
          <a:xfrm>
            <a:off x="6665813" y="1398988"/>
            <a:ext cx="1435500" cy="6156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
                <a:solidFill>
                  <a:srgbClr val="434343"/>
                </a:solidFill>
                <a:latin typeface="Montserrat"/>
                <a:ea typeface="Montserrat"/>
                <a:cs typeface="Montserrat"/>
                <a:sym typeface="Montserrat"/>
              </a:rPr>
              <a:t>Gestión de conflictos</a:t>
            </a:r>
            <a:endParaRPr>
              <a:solidFill>
                <a:srgbClr val="434343"/>
              </a:solidFill>
              <a:latin typeface="Montserrat"/>
              <a:ea typeface="Montserrat"/>
              <a:cs typeface="Montserrat"/>
              <a:sym typeface="Montserrat"/>
            </a:endParaRPr>
          </a:p>
        </p:txBody>
      </p:sp>
      <p:sp>
        <p:nvSpPr>
          <p:cNvPr id="5738" name="Google Shape;5738;p153"/>
          <p:cNvSpPr txBox="1"/>
          <p:nvPr/>
        </p:nvSpPr>
        <p:spPr>
          <a:xfrm>
            <a:off x="6606463" y="2823013"/>
            <a:ext cx="1435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a:solidFill>
                  <a:srgbClr val="434343"/>
                </a:solidFill>
                <a:latin typeface="Montserrat"/>
                <a:ea typeface="Montserrat"/>
                <a:cs typeface="Montserrat"/>
                <a:sym typeface="Montserrat"/>
              </a:rPr>
              <a:t>Becas</a:t>
            </a:r>
            <a:endParaRPr>
              <a:solidFill>
                <a:srgbClr val="434343"/>
              </a:solidFill>
              <a:latin typeface="Montserrat"/>
              <a:ea typeface="Montserrat"/>
              <a:cs typeface="Montserrat"/>
              <a:sym typeface="Montserrat"/>
            </a:endParaRPr>
          </a:p>
        </p:txBody>
      </p:sp>
      <p:sp>
        <p:nvSpPr>
          <p:cNvPr id="5739" name="Google Shape;5739;p153"/>
          <p:cNvSpPr txBox="1"/>
          <p:nvPr/>
        </p:nvSpPr>
        <p:spPr>
          <a:xfrm>
            <a:off x="6535926" y="4107825"/>
            <a:ext cx="1582200" cy="400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solidFill>
                  <a:srgbClr val="434343"/>
                </a:solidFill>
                <a:latin typeface="Montserrat"/>
                <a:ea typeface="Montserrat"/>
                <a:cs typeface="Montserrat"/>
                <a:sym typeface="Montserrat"/>
              </a:rPr>
              <a:t>Empleabilidad</a:t>
            </a:r>
            <a:endParaRPr>
              <a:solidFill>
                <a:srgbClr val="434343"/>
              </a:solidFill>
              <a:latin typeface="Montserrat"/>
              <a:ea typeface="Montserrat"/>
              <a:cs typeface="Montserrat"/>
              <a:sym typeface="Montserrat"/>
            </a:endParaRPr>
          </a:p>
        </p:txBody>
      </p:sp>
      <p:pic>
        <p:nvPicPr>
          <p:cNvPr id="5740" name="Google Shape;5740;p153"/>
          <p:cNvPicPr preferRelativeResize="0"/>
          <p:nvPr/>
        </p:nvPicPr>
        <p:blipFill>
          <a:blip r:embed="rId5">
            <a:alphaModFix/>
          </a:blip>
          <a:stretch>
            <a:fillRect/>
          </a:stretch>
        </p:blipFill>
        <p:spPr>
          <a:xfrm>
            <a:off x="165250" y="2572265"/>
            <a:ext cx="813550" cy="74932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4" name="Shape 5744"/>
        <p:cNvGrpSpPr/>
        <p:nvPr/>
      </p:nvGrpSpPr>
      <p:grpSpPr>
        <a:xfrm>
          <a:off x="0" y="0"/>
          <a:ext cx="0" cy="0"/>
          <a:chOff x="0" y="0"/>
          <a:chExt cx="0" cy="0"/>
        </a:xfrm>
      </p:grpSpPr>
      <p:sp>
        <p:nvSpPr>
          <p:cNvPr id="5745" name="Google Shape;5745;p154"/>
          <p:cNvSpPr txBox="1"/>
          <p:nvPr>
            <p:ph type="title"/>
          </p:nvPr>
        </p:nvSpPr>
        <p:spPr>
          <a:xfrm>
            <a:off x="713225" y="234700"/>
            <a:ext cx="7514100" cy="42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Proyectos del Observatorio del Estudiante</a:t>
            </a:r>
            <a:endParaRPr/>
          </a:p>
        </p:txBody>
      </p:sp>
      <p:sp>
        <p:nvSpPr>
          <p:cNvPr id="5746" name="Google Shape;5746;p154"/>
          <p:cNvSpPr/>
          <p:nvPr/>
        </p:nvSpPr>
        <p:spPr>
          <a:xfrm flipH="1" rot="10800000">
            <a:off x="8988000" y="1486656"/>
            <a:ext cx="461010" cy="459608"/>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7" name="Google Shape;5747;p154"/>
          <p:cNvSpPr txBox="1"/>
          <p:nvPr>
            <p:ph idx="1" type="body"/>
          </p:nvPr>
        </p:nvSpPr>
        <p:spPr>
          <a:xfrm>
            <a:off x="1217925" y="533975"/>
            <a:ext cx="6364500" cy="459600"/>
          </a:xfrm>
          <a:prstGeom prst="rect">
            <a:avLst/>
          </a:prstGeom>
        </p:spPr>
        <p:txBody>
          <a:bodyPr anchorCtr="0" anchor="b" bIns="91425" lIns="91425" spcFirstLastPara="1" rIns="91425" wrap="square" tIns="91425">
            <a:noAutofit/>
          </a:bodyPr>
          <a:lstStyle/>
          <a:p>
            <a:pPr indent="0" lvl="0" marL="0" rtl="0" algn="ctr">
              <a:spcBef>
                <a:spcPts val="0"/>
              </a:spcBef>
              <a:spcAft>
                <a:spcPts val="1200"/>
              </a:spcAft>
              <a:buNone/>
            </a:pPr>
            <a:r>
              <a:rPr lang="en" u="sng">
                <a:solidFill>
                  <a:schemeClr val="hlink"/>
                </a:solidFill>
                <a:hlinkClick r:id="rId3"/>
              </a:rPr>
              <a:t>https://www.ucm.es/observatorio</a:t>
            </a:r>
            <a:endParaRPr/>
          </a:p>
        </p:txBody>
      </p:sp>
      <p:pic>
        <p:nvPicPr>
          <p:cNvPr id="5748" name="Google Shape;5748;p154"/>
          <p:cNvPicPr preferRelativeResize="0"/>
          <p:nvPr/>
        </p:nvPicPr>
        <p:blipFill>
          <a:blip r:embed="rId4">
            <a:alphaModFix/>
          </a:blip>
          <a:stretch>
            <a:fillRect/>
          </a:stretch>
        </p:blipFill>
        <p:spPr>
          <a:xfrm>
            <a:off x="0" y="0"/>
            <a:ext cx="918775" cy="602950"/>
          </a:xfrm>
          <a:prstGeom prst="rect">
            <a:avLst/>
          </a:prstGeom>
          <a:noFill/>
          <a:ln>
            <a:noFill/>
          </a:ln>
        </p:spPr>
      </p:pic>
      <p:sp>
        <p:nvSpPr>
          <p:cNvPr id="5749" name="Google Shape;5749;p154"/>
          <p:cNvSpPr txBox="1"/>
          <p:nvPr/>
        </p:nvSpPr>
        <p:spPr>
          <a:xfrm>
            <a:off x="266675" y="1315200"/>
            <a:ext cx="8305800" cy="34170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i="1" lang="en" sz="1200">
                <a:solidFill>
                  <a:srgbClr val="454545"/>
                </a:solidFill>
              </a:rPr>
              <a:t>"Trastornos de salud mental y consumo de sustancias psicoactivas en estudiantes universitarios". </a:t>
            </a:r>
            <a:r>
              <a:rPr lang="en" sz="1200">
                <a:solidFill>
                  <a:srgbClr val="454545"/>
                </a:solidFill>
              </a:rPr>
              <a:t>Investigadoras principales: Elena González Burgos y Dolores Remedios Serrano López.</a:t>
            </a:r>
            <a:endParaRPr sz="1200">
              <a:solidFill>
                <a:srgbClr val="454545"/>
              </a:solidFill>
            </a:endParaRPr>
          </a:p>
          <a:p>
            <a:pPr indent="0" lvl="0" marL="0" rtl="0" algn="just">
              <a:lnSpc>
                <a:spcPct val="150000"/>
              </a:lnSpc>
              <a:spcBef>
                <a:spcPts val="0"/>
              </a:spcBef>
              <a:spcAft>
                <a:spcPts val="0"/>
              </a:spcAft>
              <a:buNone/>
            </a:pPr>
            <a:r>
              <a:t/>
            </a:r>
            <a:endParaRPr sz="1200">
              <a:solidFill>
                <a:srgbClr val="454545"/>
              </a:solidFill>
            </a:endParaRPr>
          </a:p>
          <a:p>
            <a:pPr indent="0" lvl="0" marL="0" rtl="0" algn="just">
              <a:lnSpc>
                <a:spcPct val="150000"/>
              </a:lnSpc>
              <a:spcBef>
                <a:spcPts val="0"/>
              </a:spcBef>
              <a:spcAft>
                <a:spcPts val="0"/>
              </a:spcAft>
              <a:buNone/>
            </a:pPr>
            <a:r>
              <a:rPr i="1" lang="en" sz="1200">
                <a:solidFill>
                  <a:srgbClr val="454545"/>
                </a:solidFill>
              </a:rPr>
              <a:t>"Estudio sobre el impacto de las Redes Sociales en la salud mental de los estudiantes y propuesta de un taller formativo (RRSS-SM). </a:t>
            </a:r>
            <a:r>
              <a:rPr lang="en" sz="1200">
                <a:solidFill>
                  <a:srgbClr val="454545"/>
                </a:solidFill>
              </a:rPr>
              <a:t>Investigadoras principales: Inés Nieto Romero y Carolina Marín Martín.</a:t>
            </a:r>
            <a:endParaRPr sz="1200">
              <a:solidFill>
                <a:srgbClr val="454545"/>
              </a:solidFill>
            </a:endParaRPr>
          </a:p>
          <a:p>
            <a:pPr indent="0" lvl="0" marL="0" rtl="0" algn="just">
              <a:lnSpc>
                <a:spcPct val="150000"/>
              </a:lnSpc>
              <a:spcBef>
                <a:spcPts val="0"/>
              </a:spcBef>
              <a:spcAft>
                <a:spcPts val="0"/>
              </a:spcAft>
              <a:buNone/>
            </a:pPr>
            <a:r>
              <a:t/>
            </a:r>
            <a:endParaRPr sz="1200">
              <a:solidFill>
                <a:srgbClr val="454545"/>
              </a:solidFill>
            </a:endParaRPr>
          </a:p>
          <a:p>
            <a:pPr indent="0" lvl="0" marL="0" rtl="0" algn="just">
              <a:lnSpc>
                <a:spcPct val="150000"/>
              </a:lnSpc>
              <a:spcBef>
                <a:spcPts val="0"/>
              </a:spcBef>
              <a:spcAft>
                <a:spcPts val="0"/>
              </a:spcAft>
              <a:buNone/>
            </a:pPr>
            <a:r>
              <a:rPr i="1" lang="en" sz="1200">
                <a:solidFill>
                  <a:srgbClr val="454545"/>
                </a:solidFill>
              </a:rPr>
              <a:t>"Estudio de prevalencia de ideación autolítica en estudiantes universitarios de la UCM (PIA-UCM). </a:t>
            </a:r>
            <a:r>
              <a:rPr lang="en" sz="1200">
                <a:solidFill>
                  <a:srgbClr val="454545"/>
                </a:solidFill>
              </a:rPr>
              <a:t>Investigadores principales: Francisco J. Estupiñá Puig e Ignacio G. Fernández Arias.</a:t>
            </a:r>
            <a:endParaRPr sz="1200">
              <a:solidFill>
                <a:srgbClr val="454545"/>
              </a:solidFill>
            </a:endParaRPr>
          </a:p>
          <a:p>
            <a:pPr indent="0" lvl="0" marL="0" rtl="0" algn="just">
              <a:lnSpc>
                <a:spcPct val="150000"/>
              </a:lnSpc>
              <a:spcBef>
                <a:spcPts val="0"/>
              </a:spcBef>
              <a:spcAft>
                <a:spcPts val="0"/>
              </a:spcAft>
              <a:buNone/>
            </a:pPr>
            <a:r>
              <a:t/>
            </a:r>
            <a:endParaRPr sz="1200">
              <a:solidFill>
                <a:srgbClr val="454545"/>
              </a:solidFill>
            </a:endParaRPr>
          </a:p>
          <a:p>
            <a:pPr indent="0" lvl="0" marL="0" rtl="0" algn="just">
              <a:lnSpc>
                <a:spcPct val="150000"/>
              </a:lnSpc>
              <a:spcBef>
                <a:spcPts val="0"/>
              </a:spcBef>
              <a:spcAft>
                <a:spcPts val="0"/>
              </a:spcAft>
              <a:buNone/>
            </a:pPr>
            <a:r>
              <a:rPr i="1" lang="en" sz="1200">
                <a:solidFill>
                  <a:srgbClr val="454545"/>
                </a:solidFill>
              </a:rPr>
              <a:t>"Violencia sexual digital entre jóvenes universitarios (DIVISAR-UCM). </a:t>
            </a:r>
            <a:r>
              <a:rPr lang="en" sz="1200">
                <a:solidFill>
                  <a:srgbClr val="454545"/>
                </a:solidFill>
              </a:rPr>
              <a:t>Investigadora principal: Elisa García Mingo.</a:t>
            </a:r>
            <a:endParaRPr sz="1200">
              <a:solidFill>
                <a:srgbClr val="454545"/>
              </a:solidFill>
            </a:endParaRPr>
          </a:p>
          <a:p>
            <a:pPr indent="0" lvl="0" marL="0" rtl="0" algn="just">
              <a:lnSpc>
                <a:spcPct val="150000"/>
              </a:lnSpc>
              <a:spcBef>
                <a:spcPts val="0"/>
              </a:spcBef>
              <a:spcAft>
                <a:spcPts val="0"/>
              </a:spcAft>
              <a:buNone/>
            </a:pPr>
            <a:r>
              <a:t/>
            </a:r>
            <a:endParaRPr sz="1200">
              <a:solidFill>
                <a:srgbClr val="454545"/>
              </a:solidFill>
            </a:endParaRPr>
          </a:p>
          <a:p>
            <a:pPr indent="0" lvl="0" marL="0" rtl="0" algn="just">
              <a:lnSpc>
                <a:spcPct val="150000"/>
              </a:lnSpc>
              <a:spcBef>
                <a:spcPts val="0"/>
              </a:spcBef>
              <a:spcAft>
                <a:spcPts val="0"/>
              </a:spcAft>
              <a:buNone/>
            </a:pPr>
            <a:r>
              <a:rPr i="1" lang="en" sz="1200">
                <a:solidFill>
                  <a:srgbClr val="454545"/>
                </a:solidFill>
              </a:rPr>
              <a:t>"Cafeterías saludables UCM (PROCOPE). </a:t>
            </a:r>
            <a:r>
              <a:rPr lang="en" sz="1200">
                <a:solidFill>
                  <a:srgbClr val="454545"/>
                </a:solidFill>
              </a:rPr>
              <a:t>Investigadores principales: Lydia Serrano Gregorio y Germán Ruiz Tendero.</a:t>
            </a:r>
            <a:endParaRPr sz="1200">
              <a:solidFill>
                <a:srgbClr val="454545"/>
              </a:solidFill>
              <a:highlight>
                <a:srgbClr val="FFFFFF"/>
              </a:highlight>
            </a:endParaRPr>
          </a:p>
        </p:txBody>
      </p:sp>
      <p:sp>
        <p:nvSpPr>
          <p:cNvPr id="5750" name="Google Shape;5750;p154"/>
          <p:cNvSpPr txBox="1"/>
          <p:nvPr>
            <p:ph idx="1" type="body"/>
          </p:nvPr>
        </p:nvSpPr>
        <p:spPr>
          <a:xfrm>
            <a:off x="328225" y="855600"/>
            <a:ext cx="6364500" cy="4596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b="1" lang="en" sz="1350">
                <a:latin typeface="Marcellus"/>
                <a:ea typeface="Marcellus"/>
                <a:cs typeface="Marcellus"/>
                <a:sym typeface="Marcellus"/>
              </a:rPr>
              <a:t>Algunos ejemplos…</a:t>
            </a:r>
            <a:endParaRPr b="1" sz="1550">
              <a:latin typeface="Marcellus"/>
              <a:ea typeface="Marcellus"/>
              <a:cs typeface="Marcellus"/>
              <a:sym typeface="Marcellu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4" name="Shape 5754"/>
        <p:cNvGrpSpPr/>
        <p:nvPr/>
      </p:nvGrpSpPr>
      <p:grpSpPr>
        <a:xfrm>
          <a:off x="0" y="0"/>
          <a:ext cx="0" cy="0"/>
          <a:chOff x="0" y="0"/>
          <a:chExt cx="0" cy="0"/>
        </a:xfrm>
      </p:grpSpPr>
      <p:sp>
        <p:nvSpPr>
          <p:cNvPr id="5755" name="Google Shape;5755;p155"/>
          <p:cNvSpPr txBox="1"/>
          <p:nvPr>
            <p:ph type="title"/>
          </p:nvPr>
        </p:nvSpPr>
        <p:spPr>
          <a:xfrm>
            <a:off x="1447800" y="254725"/>
            <a:ext cx="6248400" cy="427500"/>
          </a:xfrm>
          <a:prstGeom prst="rect">
            <a:avLst/>
          </a:prstGeom>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i="1" lang="en" sz="1800">
                <a:solidFill>
                  <a:srgbClr val="000000"/>
                </a:solidFill>
              </a:rPr>
              <a:t>Cafeterías saludables UCM (PROCOPE). </a:t>
            </a:r>
            <a:endParaRPr b="1" i="1" sz="1800">
              <a:solidFill>
                <a:srgbClr val="000000"/>
              </a:solidFill>
            </a:endParaRPr>
          </a:p>
          <a:p>
            <a:pPr indent="0" lvl="0" marL="0" rtl="0" algn="ctr">
              <a:lnSpc>
                <a:spcPct val="150000"/>
              </a:lnSpc>
              <a:spcBef>
                <a:spcPts val="0"/>
              </a:spcBef>
              <a:spcAft>
                <a:spcPts val="0"/>
              </a:spcAft>
              <a:buNone/>
            </a:pPr>
            <a:r>
              <a:rPr b="1" i="1" lang="en" sz="1400">
                <a:solidFill>
                  <a:srgbClr val="000000"/>
                </a:solidFill>
              </a:rPr>
              <a:t>Investigadores principales: Lydia Serrano Gregorio y Germán Ruiz Tendero</a:t>
            </a:r>
            <a:endParaRPr/>
          </a:p>
        </p:txBody>
      </p:sp>
      <p:pic>
        <p:nvPicPr>
          <p:cNvPr id="5756" name="Google Shape;5756;p155"/>
          <p:cNvPicPr preferRelativeResize="0"/>
          <p:nvPr/>
        </p:nvPicPr>
        <p:blipFill>
          <a:blip r:embed="rId3">
            <a:alphaModFix/>
          </a:blip>
          <a:stretch>
            <a:fillRect/>
          </a:stretch>
        </p:blipFill>
        <p:spPr>
          <a:xfrm>
            <a:off x="0" y="0"/>
            <a:ext cx="1123625" cy="1123625"/>
          </a:xfrm>
          <a:prstGeom prst="rect">
            <a:avLst/>
          </a:prstGeom>
          <a:noFill/>
          <a:ln>
            <a:noFill/>
          </a:ln>
        </p:spPr>
      </p:pic>
      <p:sp>
        <p:nvSpPr>
          <p:cNvPr id="5757" name="Google Shape;5757;p155"/>
          <p:cNvSpPr txBox="1"/>
          <p:nvPr/>
        </p:nvSpPr>
        <p:spPr>
          <a:xfrm>
            <a:off x="98100" y="1181725"/>
            <a:ext cx="8795400" cy="1024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434343"/>
                </a:solidFill>
                <a:latin typeface="Montserrat"/>
                <a:ea typeface="Montserrat"/>
                <a:cs typeface="Montserrat"/>
                <a:sym typeface="Montserrat"/>
              </a:rPr>
              <a:t>Objetivos:</a:t>
            </a:r>
            <a:endParaRPr>
              <a:solidFill>
                <a:srgbClr val="434343"/>
              </a:solidFill>
              <a:latin typeface="Montserrat"/>
              <a:ea typeface="Montserrat"/>
              <a:cs typeface="Montserrat"/>
              <a:sym typeface="Montserrat"/>
            </a:endParaRPr>
          </a:p>
          <a:p>
            <a:pPr indent="-317500" lvl="0" marL="457200" rtl="0" algn="l">
              <a:lnSpc>
                <a:spcPct val="115000"/>
              </a:lnSpc>
              <a:spcBef>
                <a:spcPts val="1000"/>
              </a:spcBef>
              <a:spcAft>
                <a:spcPts val="0"/>
              </a:spcAft>
              <a:buClr>
                <a:srgbClr val="434343"/>
              </a:buClr>
              <a:buSzPts val="1400"/>
              <a:buFont typeface="Montserrat"/>
              <a:buChar char="●"/>
            </a:pPr>
            <a:r>
              <a:rPr lang="en">
                <a:solidFill>
                  <a:srgbClr val="434343"/>
                </a:solidFill>
                <a:latin typeface="Montserrat"/>
                <a:ea typeface="Montserrat"/>
                <a:cs typeface="Montserrat"/>
                <a:sym typeface="Montserrat"/>
              </a:rPr>
              <a:t>Conocer los hábitos y los valores del estudiantado respecto a las cafeterías universitarias.</a:t>
            </a:r>
            <a:endParaRPr>
              <a:solidFill>
                <a:srgbClr val="434343"/>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434343"/>
              </a:buClr>
              <a:buSzPts val="1400"/>
              <a:buFont typeface="Montserrat"/>
              <a:buChar char="●"/>
            </a:pPr>
            <a:r>
              <a:rPr lang="en">
                <a:solidFill>
                  <a:srgbClr val="434343"/>
                </a:solidFill>
                <a:latin typeface="Montserrat"/>
                <a:ea typeface="Montserrat"/>
                <a:cs typeface="Montserrat"/>
                <a:sym typeface="Montserrat"/>
              </a:rPr>
              <a:t>Proponer medidas para que la cafetería sea un espacio más educativo y saludable.</a:t>
            </a:r>
            <a:endParaRPr>
              <a:solidFill>
                <a:srgbClr val="434343"/>
              </a:solidFill>
              <a:latin typeface="Montserrat"/>
              <a:ea typeface="Montserrat"/>
              <a:cs typeface="Montserrat"/>
              <a:sym typeface="Montserrat"/>
            </a:endParaRPr>
          </a:p>
        </p:txBody>
      </p:sp>
      <p:pic>
        <p:nvPicPr>
          <p:cNvPr id="5758" name="Google Shape;5758;p155"/>
          <p:cNvPicPr preferRelativeResize="0"/>
          <p:nvPr/>
        </p:nvPicPr>
        <p:blipFill>
          <a:blip r:embed="rId4">
            <a:alphaModFix/>
          </a:blip>
          <a:stretch>
            <a:fillRect/>
          </a:stretch>
        </p:blipFill>
        <p:spPr>
          <a:xfrm>
            <a:off x="370675" y="1841400"/>
            <a:ext cx="7514852" cy="33020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2" name="Shape 5762"/>
        <p:cNvGrpSpPr/>
        <p:nvPr/>
      </p:nvGrpSpPr>
      <p:grpSpPr>
        <a:xfrm>
          <a:off x="0" y="0"/>
          <a:ext cx="0" cy="0"/>
          <a:chOff x="0" y="0"/>
          <a:chExt cx="0" cy="0"/>
        </a:xfrm>
      </p:grpSpPr>
      <p:sp>
        <p:nvSpPr>
          <p:cNvPr id="5763" name="Google Shape;5763;p156"/>
          <p:cNvSpPr txBox="1"/>
          <p:nvPr>
            <p:ph type="title"/>
          </p:nvPr>
        </p:nvSpPr>
        <p:spPr>
          <a:xfrm>
            <a:off x="1447800" y="254725"/>
            <a:ext cx="6248400" cy="427500"/>
          </a:xfrm>
          <a:prstGeom prst="rect">
            <a:avLst/>
          </a:prstGeom>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i="1" lang="en" sz="1800">
                <a:solidFill>
                  <a:srgbClr val="000000"/>
                </a:solidFill>
              </a:rPr>
              <a:t>Cafeterías saludables UCM (PROCOPE). </a:t>
            </a:r>
            <a:endParaRPr b="1" i="1" sz="1800">
              <a:solidFill>
                <a:srgbClr val="000000"/>
              </a:solidFill>
            </a:endParaRPr>
          </a:p>
          <a:p>
            <a:pPr indent="0" lvl="0" marL="0" rtl="0" algn="ctr">
              <a:lnSpc>
                <a:spcPct val="150000"/>
              </a:lnSpc>
              <a:spcBef>
                <a:spcPts val="0"/>
              </a:spcBef>
              <a:spcAft>
                <a:spcPts val="0"/>
              </a:spcAft>
              <a:buNone/>
            </a:pPr>
            <a:r>
              <a:rPr b="1" i="1" lang="en" sz="1400">
                <a:solidFill>
                  <a:srgbClr val="000000"/>
                </a:solidFill>
              </a:rPr>
              <a:t>Investigadores principales: Lydia Serrano Gregorio y Germán Ruiz Tendero</a:t>
            </a:r>
            <a:endParaRPr/>
          </a:p>
        </p:txBody>
      </p:sp>
      <p:pic>
        <p:nvPicPr>
          <p:cNvPr id="5764" name="Google Shape;5764;p156"/>
          <p:cNvPicPr preferRelativeResize="0"/>
          <p:nvPr/>
        </p:nvPicPr>
        <p:blipFill>
          <a:blip r:embed="rId3">
            <a:alphaModFix/>
          </a:blip>
          <a:stretch>
            <a:fillRect/>
          </a:stretch>
        </p:blipFill>
        <p:spPr>
          <a:xfrm>
            <a:off x="0" y="0"/>
            <a:ext cx="1123625" cy="1123625"/>
          </a:xfrm>
          <a:prstGeom prst="rect">
            <a:avLst/>
          </a:prstGeom>
          <a:noFill/>
          <a:ln>
            <a:noFill/>
          </a:ln>
        </p:spPr>
      </p:pic>
      <p:pic>
        <p:nvPicPr>
          <p:cNvPr id="5765" name="Google Shape;5765;p156"/>
          <p:cNvPicPr preferRelativeResize="0"/>
          <p:nvPr/>
        </p:nvPicPr>
        <p:blipFill>
          <a:blip r:embed="rId4">
            <a:alphaModFix/>
          </a:blip>
          <a:stretch>
            <a:fillRect/>
          </a:stretch>
        </p:blipFill>
        <p:spPr>
          <a:xfrm>
            <a:off x="83019" y="1354250"/>
            <a:ext cx="5051206" cy="2163500"/>
          </a:xfrm>
          <a:prstGeom prst="rect">
            <a:avLst/>
          </a:prstGeom>
          <a:noFill/>
          <a:ln>
            <a:noFill/>
          </a:ln>
          <a:effectLst>
            <a:outerShdw blurRad="57150" rotWithShape="0" algn="bl" dir="5400000" dist="19050">
              <a:srgbClr val="000000">
                <a:alpha val="50000"/>
              </a:srgbClr>
            </a:outerShdw>
          </a:effectLst>
        </p:spPr>
      </p:pic>
      <p:pic>
        <p:nvPicPr>
          <p:cNvPr id="5766" name="Google Shape;5766;p156"/>
          <p:cNvPicPr preferRelativeResize="0"/>
          <p:nvPr/>
        </p:nvPicPr>
        <p:blipFill>
          <a:blip r:embed="rId5">
            <a:alphaModFix/>
          </a:blip>
          <a:stretch>
            <a:fillRect/>
          </a:stretch>
        </p:blipFill>
        <p:spPr>
          <a:xfrm>
            <a:off x="4029550" y="2856099"/>
            <a:ext cx="5114449" cy="2163499"/>
          </a:xfrm>
          <a:prstGeom prst="rect">
            <a:avLst/>
          </a:prstGeom>
          <a:noFill/>
          <a:ln>
            <a:noFill/>
          </a:ln>
          <a:effectLst>
            <a:outerShdw blurRad="57150" rotWithShape="0" algn="bl" dir="5400000" dist="19050">
              <a:srgbClr val="000000">
                <a:alpha val="50000"/>
              </a:srgbClr>
            </a:outerShdw>
          </a:effectLst>
        </p:spPr>
      </p:pic>
      <p:sp>
        <p:nvSpPr>
          <p:cNvPr id="5767" name="Google Shape;5767;p156"/>
          <p:cNvSpPr txBox="1"/>
          <p:nvPr/>
        </p:nvSpPr>
        <p:spPr>
          <a:xfrm>
            <a:off x="5160300" y="2558500"/>
            <a:ext cx="413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Grupos de alimentos más consumidos…</a:t>
            </a:r>
            <a:endParaRPr>
              <a:latin typeface="Montserrat"/>
              <a:ea typeface="Montserrat"/>
              <a:cs typeface="Montserrat"/>
              <a:sym typeface="Montserrat"/>
            </a:endParaRPr>
          </a:p>
        </p:txBody>
      </p:sp>
      <p:sp>
        <p:nvSpPr>
          <p:cNvPr id="5768" name="Google Shape;5768;p156"/>
          <p:cNvSpPr txBox="1"/>
          <p:nvPr/>
        </p:nvSpPr>
        <p:spPr>
          <a:xfrm>
            <a:off x="83025" y="1015750"/>
            <a:ext cx="567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Principal motivación en la elección de los alimentos…</a:t>
            </a:r>
            <a:endParaRPr>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2" name="Shape 5772"/>
        <p:cNvGrpSpPr/>
        <p:nvPr/>
      </p:nvGrpSpPr>
      <p:grpSpPr>
        <a:xfrm>
          <a:off x="0" y="0"/>
          <a:ext cx="0" cy="0"/>
          <a:chOff x="0" y="0"/>
          <a:chExt cx="0" cy="0"/>
        </a:xfrm>
      </p:grpSpPr>
      <p:pic>
        <p:nvPicPr>
          <p:cNvPr id="5773" name="Google Shape;5773;p157"/>
          <p:cNvPicPr preferRelativeResize="0"/>
          <p:nvPr/>
        </p:nvPicPr>
        <p:blipFill rotWithShape="1">
          <a:blip r:embed="rId3">
            <a:alphaModFix/>
          </a:blip>
          <a:srcRect b="0" l="21309" r="0" t="25501"/>
          <a:stretch/>
        </p:blipFill>
        <p:spPr>
          <a:xfrm>
            <a:off x="3622725" y="1327025"/>
            <a:ext cx="4246700" cy="3015452"/>
          </a:xfrm>
          <a:prstGeom prst="rect">
            <a:avLst/>
          </a:prstGeom>
          <a:noFill/>
          <a:ln>
            <a:noFill/>
          </a:ln>
        </p:spPr>
      </p:pic>
      <p:sp>
        <p:nvSpPr>
          <p:cNvPr id="5774" name="Google Shape;5774;p157"/>
          <p:cNvSpPr txBox="1"/>
          <p:nvPr>
            <p:ph type="title"/>
          </p:nvPr>
        </p:nvSpPr>
        <p:spPr>
          <a:xfrm>
            <a:off x="1447800" y="254725"/>
            <a:ext cx="6248400" cy="427500"/>
          </a:xfrm>
          <a:prstGeom prst="rect">
            <a:avLst/>
          </a:prstGeom>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i="1" lang="en" sz="1800">
                <a:solidFill>
                  <a:srgbClr val="000000"/>
                </a:solidFill>
              </a:rPr>
              <a:t>Cafeterías saludables UCM (PROCOPE). </a:t>
            </a:r>
            <a:endParaRPr b="1" i="1" sz="1800">
              <a:solidFill>
                <a:srgbClr val="000000"/>
              </a:solidFill>
            </a:endParaRPr>
          </a:p>
          <a:p>
            <a:pPr indent="0" lvl="0" marL="0" rtl="0" algn="ctr">
              <a:lnSpc>
                <a:spcPct val="150000"/>
              </a:lnSpc>
              <a:spcBef>
                <a:spcPts val="0"/>
              </a:spcBef>
              <a:spcAft>
                <a:spcPts val="0"/>
              </a:spcAft>
              <a:buNone/>
            </a:pPr>
            <a:r>
              <a:rPr b="1" i="1" lang="en" sz="1400">
                <a:solidFill>
                  <a:srgbClr val="000000"/>
                </a:solidFill>
              </a:rPr>
              <a:t>Investigadores principales: Lydia Serrano Gregorio y Germán Ruiz Tendero</a:t>
            </a:r>
            <a:endParaRPr/>
          </a:p>
        </p:txBody>
      </p:sp>
      <p:pic>
        <p:nvPicPr>
          <p:cNvPr id="5775" name="Google Shape;5775;p157"/>
          <p:cNvPicPr preferRelativeResize="0"/>
          <p:nvPr/>
        </p:nvPicPr>
        <p:blipFill>
          <a:blip r:embed="rId4">
            <a:alphaModFix/>
          </a:blip>
          <a:stretch>
            <a:fillRect/>
          </a:stretch>
        </p:blipFill>
        <p:spPr>
          <a:xfrm>
            <a:off x="0" y="0"/>
            <a:ext cx="1123625" cy="1123625"/>
          </a:xfrm>
          <a:prstGeom prst="rect">
            <a:avLst/>
          </a:prstGeom>
          <a:noFill/>
          <a:ln>
            <a:noFill/>
          </a:ln>
        </p:spPr>
      </p:pic>
      <p:pic>
        <p:nvPicPr>
          <p:cNvPr id="5776" name="Google Shape;5776;p157"/>
          <p:cNvPicPr preferRelativeResize="0"/>
          <p:nvPr/>
        </p:nvPicPr>
        <p:blipFill>
          <a:blip r:embed="rId5">
            <a:alphaModFix/>
          </a:blip>
          <a:stretch>
            <a:fillRect/>
          </a:stretch>
        </p:blipFill>
        <p:spPr>
          <a:xfrm>
            <a:off x="304625" y="1703475"/>
            <a:ext cx="4246702" cy="318502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0" name="Shape 5780"/>
        <p:cNvGrpSpPr/>
        <p:nvPr/>
      </p:nvGrpSpPr>
      <p:grpSpPr>
        <a:xfrm>
          <a:off x="0" y="0"/>
          <a:ext cx="0" cy="0"/>
          <a:chOff x="0" y="0"/>
          <a:chExt cx="0" cy="0"/>
        </a:xfrm>
      </p:grpSpPr>
      <p:sp>
        <p:nvSpPr>
          <p:cNvPr id="5781" name="Google Shape;5781;p158"/>
          <p:cNvSpPr txBox="1"/>
          <p:nvPr>
            <p:ph type="title"/>
          </p:nvPr>
        </p:nvSpPr>
        <p:spPr>
          <a:xfrm>
            <a:off x="713250" y="615650"/>
            <a:ext cx="77175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300"/>
              <a:t>I Jornada Bienestar y Protección a la Infancia y Adolescencia. Coordinación y Protocolos de Actuación.</a:t>
            </a:r>
            <a:endParaRPr sz="1500"/>
          </a:p>
          <a:p>
            <a:pPr indent="0" lvl="0" marL="0" rtl="0" algn="ctr">
              <a:spcBef>
                <a:spcPts val="0"/>
              </a:spcBef>
              <a:spcAft>
                <a:spcPts val="0"/>
              </a:spcAft>
              <a:buNone/>
            </a:pPr>
            <a:r>
              <a:rPr i="1" lang="en" sz="1800"/>
              <a:t>Desafío para la formación de los profesionales de educación</a:t>
            </a:r>
            <a:endParaRPr i="1" sz="1800"/>
          </a:p>
        </p:txBody>
      </p:sp>
      <p:sp>
        <p:nvSpPr>
          <p:cNvPr id="5782" name="Google Shape;5782;p158"/>
          <p:cNvSpPr txBox="1"/>
          <p:nvPr/>
        </p:nvSpPr>
        <p:spPr>
          <a:xfrm>
            <a:off x="68300" y="1405850"/>
            <a:ext cx="8049000" cy="3942900"/>
          </a:xfrm>
          <a:prstGeom prst="rect">
            <a:avLst/>
          </a:prstGeom>
          <a:noFill/>
          <a:ln>
            <a:noFill/>
          </a:ln>
        </p:spPr>
        <p:txBody>
          <a:bodyPr anchorCtr="0" anchor="t" bIns="91425" lIns="91425" spcFirstLastPara="1" rIns="91425" wrap="square" tIns="91425">
            <a:spAutoFit/>
          </a:bodyPr>
          <a:lstStyle/>
          <a:p>
            <a:pPr indent="-292100" lvl="0" marL="457200" rtl="0" algn="just">
              <a:lnSpc>
                <a:spcPct val="115000"/>
              </a:lnSpc>
              <a:spcBef>
                <a:spcPts val="700"/>
              </a:spcBef>
              <a:spcAft>
                <a:spcPts val="0"/>
              </a:spcAft>
              <a:buClr>
                <a:srgbClr val="3E3937"/>
              </a:buClr>
              <a:buSzPts val="1000"/>
              <a:buFont typeface="Montserrat"/>
              <a:buChar char="●"/>
            </a:pPr>
            <a:r>
              <a:rPr lang="en" sz="1000">
                <a:solidFill>
                  <a:srgbClr val="3E3937"/>
                </a:solidFill>
                <a:latin typeface="Montserrat"/>
                <a:ea typeface="Montserrat"/>
                <a:cs typeface="Montserrat"/>
                <a:sym typeface="Montserrat"/>
              </a:rPr>
              <a:t>"Aportaciones de la </a:t>
            </a:r>
            <a:r>
              <a:rPr b="1" lang="en" sz="1000">
                <a:solidFill>
                  <a:srgbClr val="3E3937"/>
                </a:solidFill>
                <a:latin typeface="Montserrat"/>
                <a:ea typeface="Montserrat"/>
                <a:cs typeface="Montserrat"/>
                <a:sym typeface="Montserrat"/>
              </a:rPr>
              <a:t>LOPIVI</a:t>
            </a:r>
            <a:r>
              <a:rPr lang="en" sz="1000">
                <a:solidFill>
                  <a:srgbClr val="3E3937"/>
                </a:solidFill>
                <a:latin typeface="Montserrat"/>
                <a:ea typeface="Montserrat"/>
                <a:cs typeface="Montserrat"/>
                <a:sym typeface="Montserrat"/>
              </a:rPr>
              <a:t> a la protección a la infancia y adolescencia". Ponente: D. Miguel Macías Gómez. Abogado, especialista en violencia sobre la mujer y derecho de familia., presidente de la asociación de abogados y abogadas de familia La Rábida- Huelva</a:t>
            </a:r>
            <a:endParaRPr sz="1000">
              <a:solidFill>
                <a:srgbClr val="3E3937"/>
              </a:solidFill>
              <a:latin typeface="Montserrat"/>
              <a:ea typeface="Montserrat"/>
              <a:cs typeface="Montserrat"/>
              <a:sym typeface="Montserrat"/>
            </a:endParaRPr>
          </a:p>
          <a:p>
            <a:pPr indent="-292100" lvl="0" marL="457200" rtl="0" algn="just">
              <a:lnSpc>
                <a:spcPct val="115000"/>
              </a:lnSpc>
              <a:spcBef>
                <a:spcPts val="1000"/>
              </a:spcBef>
              <a:spcAft>
                <a:spcPts val="0"/>
              </a:spcAft>
              <a:buClr>
                <a:srgbClr val="3E3937"/>
              </a:buClr>
              <a:buSzPts val="1000"/>
              <a:buFont typeface="Montserrat"/>
              <a:buChar char="●"/>
            </a:pPr>
            <a:r>
              <a:rPr lang="en" sz="1000">
                <a:solidFill>
                  <a:srgbClr val="3E3937"/>
                </a:solidFill>
                <a:latin typeface="Montserrat"/>
                <a:ea typeface="Montserrat"/>
                <a:cs typeface="Montserrat"/>
                <a:sym typeface="Montserrat"/>
              </a:rPr>
              <a:t>"</a:t>
            </a:r>
            <a:r>
              <a:rPr b="1" lang="en" sz="1000">
                <a:solidFill>
                  <a:srgbClr val="3E3937"/>
                </a:solidFill>
                <a:latin typeface="Montserrat"/>
                <a:ea typeface="Montserrat"/>
                <a:cs typeface="Montserrat"/>
                <a:sym typeface="Montserrat"/>
              </a:rPr>
              <a:t>Prevención y Actuación educativa ante el suicidio.</a:t>
            </a:r>
            <a:r>
              <a:rPr lang="en" sz="1000">
                <a:solidFill>
                  <a:srgbClr val="3E3937"/>
                </a:solidFill>
                <a:latin typeface="Montserrat"/>
                <a:ea typeface="Montserrat"/>
                <a:cs typeface="Montserrat"/>
                <a:sym typeface="Montserrat"/>
              </a:rPr>
              <a:t> Claves para los profesionales de la educación". Ponente: Dña. Dolors López Alarcón. Asesora de Formación en Prevención de Suicidios de la Consellería de Educación. Experta en prevención de suicido. Escritora. Autora de. libro "Te nombro"</a:t>
            </a:r>
            <a:endParaRPr sz="1000">
              <a:solidFill>
                <a:srgbClr val="3E3937"/>
              </a:solidFill>
              <a:latin typeface="Montserrat"/>
              <a:ea typeface="Montserrat"/>
              <a:cs typeface="Montserrat"/>
              <a:sym typeface="Montserrat"/>
            </a:endParaRPr>
          </a:p>
          <a:p>
            <a:pPr indent="-292100" lvl="0" marL="457200" rtl="0" algn="just">
              <a:lnSpc>
                <a:spcPct val="115000"/>
              </a:lnSpc>
              <a:spcBef>
                <a:spcPts val="1000"/>
              </a:spcBef>
              <a:spcAft>
                <a:spcPts val="0"/>
              </a:spcAft>
              <a:buClr>
                <a:srgbClr val="3E3937"/>
              </a:buClr>
              <a:buSzPts val="1000"/>
              <a:buFont typeface="Montserrat"/>
              <a:buChar char="●"/>
            </a:pPr>
            <a:r>
              <a:rPr b="1" lang="en" sz="1000">
                <a:solidFill>
                  <a:srgbClr val="3E3937"/>
                </a:solidFill>
                <a:latin typeface="Montserrat"/>
                <a:ea typeface="Montserrat"/>
                <a:cs typeface="Montserrat"/>
                <a:sym typeface="Montserrat"/>
              </a:rPr>
              <a:t>Mesa Redonda </a:t>
            </a:r>
            <a:r>
              <a:rPr lang="en" sz="1000">
                <a:solidFill>
                  <a:srgbClr val="3E3937"/>
                </a:solidFill>
                <a:latin typeface="Montserrat"/>
                <a:ea typeface="Montserrat"/>
                <a:cs typeface="Montserrat"/>
                <a:sym typeface="Montserrat"/>
              </a:rPr>
              <a:t>y Comunicaciones paralelas: Coordinadores/Delegados de Bienestar y Protección. Funciones, formación y selección. Modera: D. Esteban Tejada Fernández. Profesor de la UCM y Vocal de Bienestar Social, Asociación Educación, Progreso y Equidad (AEPE). Participan:</a:t>
            </a:r>
            <a:endParaRPr sz="1000">
              <a:solidFill>
                <a:srgbClr val="3E3937"/>
              </a:solidFill>
              <a:latin typeface="Montserrat"/>
              <a:ea typeface="Montserrat"/>
              <a:cs typeface="Montserrat"/>
              <a:sym typeface="Montserrat"/>
            </a:endParaRPr>
          </a:p>
          <a:p>
            <a:pPr indent="-292100" lvl="1" marL="914400" rtl="0" algn="just">
              <a:lnSpc>
                <a:spcPct val="115000"/>
              </a:lnSpc>
              <a:spcBef>
                <a:spcPts val="0"/>
              </a:spcBef>
              <a:spcAft>
                <a:spcPts val="0"/>
              </a:spcAft>
              <a:buClr>
                <a:srgbClr val="3E3937"/>
              </a:buClr>
              <a:buSzPts val="1000"/>
              <a:buFont typeface="Montserrat"/>
              <a:buChar char="○"/>
            </a:pPr>
            <a:r>
              <a:rPr lang="en" sz="1000">
                <a:solidFill>
                  <a:srgbClr val="3E3937"/>
                </a:solidFill>
                <a:latin typeface="Montserrat"/>
                <a:ea typeface="Montserrat"/>
                <a:cs typeface="Montserrat"/>
                <a:sym typeface="Montserrat"/>
              </a:rPr>
              <a:t>Dra. Yara Elisabeth Gordillo Cedeño. Profesora de la UCM y Directora del Equipo de Atención Temprana de Arganda (Madrid) </a:t>
            </a:r>
            <a:endParaRPr sz="1000">
              <a:solidFill>
                <a:srgbClr val="3E3937"/>
              </a:solidFill>
              <a:latin typeface="Montserrat"/>
              <a:ea typeface="Montserrat"/>
              <a:cs typeface="Montserrat"/>
              <a:sym typeface="Montserrat"/>
            </a:endParaRPr>
          </a:p>
          <a:p>
            <a:pPr indent="-292100" lvl="1" marL="914400" rtl="0" algn="just">
              <a:lnSpc>
                <a:spcPct val="115000"/>
              </a:lnSpc>
              <a:spcBef>
                <a:spcPts val="0"/>
              </a:spcBef>
              <a:spcAft>
                <a:spcPts val="0"/>
              </a:spcAft>
              <a:buClr>
                <a:srgbClr val="3E3937"/>
              </a:buClr>
              <a:buSzPts val="1000"/>
              <a:buFont typeface="Montserrat"/>
              <a:buChar char="○"/>
            </a:pPr>
            <a:r>
              <a:rPr lang="en" sz="1000">
                <a:solidFill>
                  <a:srgbClr val="3E3937"/>
                </a:solidFill>
                <a:latin typeface="Montserrat"/>
                <a:ea typeface="Montserrat"/>
                <a:cs typeface="Montserrat"/>
                <a:sym typeface="Montserrat"/>
              </a:rPr>
              <a:t>Dña. Margarita García Marqués. Psicóloga. Asociación para la Sanación y Prevención de los Abusos Sexuales en la Infancia (ASPASI) </a:t>
            </a:r>
            <a:endParaRPr sz="1000">
              <a:solidFill>
                <a:srgbClr val="3E3937"/>
              </a:solidFill>
              <a:latin typeface="Montserrat"/>
              <a:ea typeface="Montserrat"/>
              <a:cs typeface="Montserrat"/>
              <a:sym typeface="Montserrat"/>
            </a:endParaRPr>
          </a:p>
          <a:p>
            <a:pPr indent="-292100" lvl="1" marL="914400" rtl="0" algn="just">
              <a:lnSpc>
                <a:spcPct val="115000"/>
              </a:lnSpc>
              <a:spcBef>
                <a:spcPts val="0"/>
              </a:spcBef>
              <a:spcAft>
                <a:spcPts val="0"/>
              </a:spcAft>
              <a:buClr>
                <a:srgbClr val="3E3937"/>
              </a:buClr>
              <a:buSzPts val="1000"/>
              <a:buFont typeface="Montserrat"/>
              <a:buChar char="○"/>
            </a:pPr>
            <a:r>
              <a:rPr lang="en" sz="1000">
                <a:solidFill>
                  <a:srgbClr val="3E3937"/>
                </a:solidFill>
                <a:latin typeface="Montserrat"/>
                <a:ea typeface="Montserrat"/>
                <a:cs typeface="Montserrat"/>
                <a:sym typeface="Montserrat"/>
              </a:rPr>
              <a:t>Dña. Miriam Elena Alonso de la Hera. Profesora UCM. Servicio de información y asesoramiento para víctimas de violencia de género </a:t>
            </a:r>
            <a:endParaRPr sz="1000">
              <a:solidFill>
                <a:srgbClr val="3E3937"/>
              </a:solidFill>
              <a:latin typeface="Montserrat"/>
              <a:ea typeface="Montserrat"/>
              <a:cs typeface="Montserrat"/>
              <a:sym typeface="Montserrat"/>
            </a:endParaRPr>
          </a:p>
          <a:p>
            <a:pPr indent="-292100" lvl="1" marL="914400" rtl="0" algn="just">
              <a:lnSpc>
                <a:spcPct val="115000"/>
              </a:lnSpc>
              <a:spcBef>
                <a:spcPts val="0"/>
              </a:spcBef>
              <a:spcAft>
                <a:spcPts val="0"/>
              </a:spcAft>
              <a:buClr>
                <a:srgbClr val="3E3937"/>
              </a:buClr>
              <a:buSzPts val="1000"/>
              <a:buFont typeface="Montserrat"/>
              <a:buChar char="○"/>
            </a:pPr>
            <a:r>
              <a:rPr lang="en" sz="1000">
                <a:solidFill>
                  <a:srgbClr val="3E3937"/>
                </a:solidFill>
                <a:latin typeface="Montserrat"/>
                <a:ea typeface="Montserrat"/>
                <a:cs typeface="Montserrat"/>
                <a:sym typeface="Montserrat"/>
              </a:rPr>
              <a:t>Dña. Juana Escudero Méndez. Subdirectora de Educación, Cultura, Deportes y Patrimonio Histórico-Cultural de la Federación Española de Municipios y Provincias (FEMP). </a:t>
            </a:r>
            <a:endParaRPr sz="1000">
              <a:solidFill>
                <a:srgbClr val="3E3937"/>
              </a:solidFill>
              <a:latin typeface="Montserrat"/>
              <a:ea typeface="Montserrat"/>
              <a:cs typeface="Montserrat"/>
              <a:sym typeface="Montserrat"/>
            </a:endParaRPr>
          </a:p>
          <a:p>
            <a:pPr indent="-292100" lvl="1" marL="914400" rtl="0" algn="just">
              <a:lnSpc>
                <a:spcPct val="115000"/>
              </a:lnSpc>
              <a:spcBef>
                <a:spcPts val="0"/>
              </a:spcBef>
              <a:spcAft>
                <a:spcPts val="0"/>
              </a:spcAft>
              <a:buClr>
                <a:srgbClr val="3E3937"/>
              </a:buClr>
              <a:buSzPts val="1000"/>
              <a:buFont typeface="Montserrat"/>
              <a:buChar char="○"/>
            </a:pPr>
            <a:r>
              <a:rPr lang="en" sz="1000">
                <a:solidFill>
                  <a:srgbClr val="3E3937"/>
                </a:solidFill>
                <a:latin typeface="Montserrat"/>
                <a:ea typeface="Montserrat"/>
                <a:cs typeface="Montserrat"/>
                <a:sym typeface="Montserrat"/>
              </a:rPr>
              <a:t>D. Iker Peregrina. Maestro en Educación primaria. Máster en Neuropsicología de la Educación. Experto en Suicidología</a:t>
            </a:r>
            <a:endParaRPr sz="1000">
              <a:solidFill>
                <a:srgbClr val="3E3937"/>
              </a:solidFill>
              <a:latin typeface="Montserrat"/>
              <a:ea typeface="Montserrat"/>
              <a:cs typeface="Montserrat"/>
              <a:sym typeface="Montserrat"/>
            </a:endParaRPr>
          </a:p>
          <a:p>
            <a:pPr indent="0" lvl="0" marL="0" rtl="0" algn="l">
              <a:spcBef>
                <a:spcPts val="0"/>
              </a:spcBef>
              <a:spcAft>
                <a:spcPts val="0"/>
              </a:spcAft>
              <a:buNone/>
            </a:pPr>
            <a:r>
              <a:t/>
            </a:r>
            <a:endParaRPr sz="900">
              <a:solidFill>
                <a:srgbClr val="3E3937"/>
              </a:solidFill>
              <a:latin typeface="Montserrat"/>
              <a:ea typeface="Montserrat"/>
              <a:cs typeface="Montserrat"/>
              <a:sym typeface="Montserrat"/>
            </a:endParaRPr>
          </a:p>
        </p:txBody>
      </p:sp>
      <p:pic>
        <p:nvPicPr>
          <p:cNvPr id="5783" name="Google Shape;5783;p158"/>
          <p:cNvPicPr preferRelativeResize="0"/>
          <p:nvPr/>
        </p:nvPicPr>
        <p:blipFill>
          <a:blip r:embed="rId3">
            <a:alphaModFix/>
          </a:blip>
          <a:stretch>
            <a:fillRect/>
          </a:stretch>
        </p:blipFill>
        <p:spPr>
          <a:xfrm>
            <a:off x="0" y="0"/>
            <a:ext cx="918775" cy="6029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7" name="Shape 5787"/>
        <p:cNvGrpSpPr/>
        <p:nvPr/>
      </p:nvGrpSpPr>
      <p:grpSpPr>
        <a:xfrm>
          <a:off x="0" y="0"/>
          <a:ext cx="0" cy="0"/>
          <a:chOff x="0" y="0"/>
          <a:chExt cx="0" cy="0"/>
        </a:xfrm>
      </p:grpSpPr>
      <p:grpSp>
        <p:nvGrpSpPr>
          <p:cNvPr id="5788" name="Google Shape;5788;p159"/>
          <p:cNvGrpSpPr/>
          <p:nvPr/>
        </p:nvGrpSpPr>
        <p:grpSpPr>
          <a:xfrm rot="10800000">
            <a:off x="7156476" y="-412239"/>
            <a:ext cx="2852478" cy="6060589"/>
            <a:chOff x="-549504" y="-274764"/>
            <a:chExt cx="2852478" cy="6060589"/>
          </a:xfrm>
        </p:grpSpPr>
        <p:sp>
          <p:nvSpPr>
            <p:cNvPr id="5789" name="Google Shape;5789;p159"/>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790" name="Google Shape;5790;p159"/>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791" name="Google Shape;5791;p159"/>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5792" name="Google Shape;5792;p159"/>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5793" name="Google Shape;5793;p159"/>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5794" name="Google Shape;5794;p159"/>
          <p:cNvSpPr txBox="1"/>
          <p:nvPr>
            <p:ph idx="3" type="subTitle"/>
          </p:nvPr>
        </p:nvSpPr>
        <p:spPr>
          <a:xfrm>
            <a:off x="3635475" y="28649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Proyectos Innova-Docencia</a:t>
            </a:r>
            <a:endParaRPr/>
          </a:p>
          <a:p>
            <a:pPr indent="0" lvl="0" marL="0" rtl="0" algn="l">
              <a:spcBef>
                <a:spcPts val="0"/>
              </a:spcBef>
              <a:spcAft>
                <a:spcPts val="0"/>
              </a:spcAft>
              <a:buNone/>
            </a:pPr>
            <a:r>
              <a:rPr lang="en"/>
              <a:t>     Proyectos del Observatorio del Estudiante</a:t>
            </a:r>
            <a:endParaRPr/>
          </a:p>
          <a:p>
            <a:pPr indent="0" lvl="0" marL="0" rtl="0" algn="l">
              <a:spcBef>
                <a:spcPts val="0"/>
              </a:spcBef>
              <a:spcAft>
                <a:spcPts val="0"/>
              </a:spcAft>
              <a:buNone/>
            </a:pPr>
            <a:r>
              <a:rPr lang="en"/>
              <a:t>     Proyectos I+D+i</a:t>
            </a:r>
            <a:endParaRPr/>
          </a:p>
          <a:p>
            <a:pPr indent="0" lvl="0" marL="0" rtl="0" algn="l">
              <a:spcBef>
                <a:spcPts val="0"/>
              </a:spcBef>
              <a:spcAft>
                <a:spcPts val="0"/>
              </a:spcAft>
              <a:buNone/>
            </a:pPr>
            <a:r>
              <a:rPr lang="en"/>
              <a:t>     Becas</a:t>
            </a:r>
            <a:endParaRPr/>
          </a:p>
          <a:p>
            <a:pPr indent="0" lvl="0" marL="0" rtl="0" algn="l">
              <a:spcBef>
                <a:spcPts val="0"/>
              </a:spcBef>
              <a:spcAft>
                <a:spcPts val="0"/>
              </a:spcAft>
              <a:buNone/>
            </a:pPr>
            <a:r>
              <a:rPr lang="en"/>
              <a:t>     </a:t>
            </a:r>
            <a:endParaRPr/>
          </a:p>
        </p:txBody>
      </p:sp>
      <p:sp>
        <p:nvSpPr>
          <p:cNvPr id="5795" name="Google Shape;5795;p159"/>
          <p:cNvSpPr txBox="1"/>
          <p:nvPr>
            <p:ph idx="18" type="title"/>
          </p:nvPr>
        </p:nvSpPr>
        <p:spPr>
          <a:xfrm>
            <a:off x="2836475" y="25298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5796" name="Google Shape;5796;p159"/>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5797" name="Google Shape;5797;p159"/>
          <p:cNvSpPr txBox="1"/>
          <p:nvPr>
            <p:ph idx="8" type="subTitle"/>
          </p:nvPr>
        </p:nvSpPr>
        <p:spPr>
          <a:xfrm>
            <a:off x="3635375" y="25987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en Educación</a:t>
            </a:r>
            <a:endParaRPr/>
          </a:p>
        </p:txBody>
      </p:sp>
      <p:sp>
        <p:nvSpPr>
          <p:cNvPr id="5798" name="Google Shape;5798;p159"/>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5799" name="Google Shape;5799;p159"/>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5800" name="Google Shape;5800;p159"/>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01" name="Google Shape;5801;p159"/>
          <p:cNvGrpSpPr/>
          <p:nvPr/>
        </p:nvGrpSpPr>
        <p:grpSpPr>
          <a:xfrm>
            <a:off x="-940579" y="2333269"/>
            <a:ext cx="3776943" cy="4245928"/>
            <a:chOff x="-940579" y="2333269"/>
            <a:chExt cx="3776943" cy="4245928"/>
          </a:xfrm>
        </p:grpSpPr>
        <p:grpSp>
          <p:nvGrpSpPr>
            <p:cNvPr id="5802" name="Google Shape;5802;p159"/>
            <p:cNvGrpSpPr/>
            <p:nvPr/>
          </p:nvGrpSpPr>
          <p:grpSpPr>
            <a:xfrm>
              <a:off x="-576347" y="2946390"/>
              <a:ext cx="2986982" cy="2155388"/>
              <a:chOff x="-2753125" y="1854331"/>
              <a:chExt cx="1873421" cy="1351849"/>
            </a:xfrm>
          </p:grpSpPr>
          <p:sp>
            <p:nvSpPr>
              <p:cNvPr id="5803" name="Google Shape;5803;p159"/>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4" name="Google Shape;5804;p159"/>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05" name="Google Shape;5805;p159"/>
            <p:cNvGrpSpPr/>
            <p:nvPr/>
          </p:nvGrpSpPr>
          <p:grpSpPr>
            <a:xfrm>
              <a:off x="-380100" y="3035133"/>
              <a:ext cx="2186625" cy="1484089"/>
              <a:chOff x="-2720884" y="1758800"/>
              <a:chExt cx="1879997" cy="1117873"/>
            </a:xfrm>
          </p:grpSpPr>
          <p:sp>
            <p:nvSpPr>
              <p:cNvPr id="5806" name="Google Shape;5806;p159"/>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7" name="Google Shape;5807;p159"/>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8" name="Google Shape;5808;p159"/>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9" name="Google Shape;5809;p159"/>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0" name="Google Shape;5810;p159"/>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1" name="Google Shape;5811;p159"/>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2" name="Google Shape;5812;p159"/>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3" name="Google Shape;5813;p159"/>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4" name="Google Shape;5814;p159"/>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5" name="Google Shape;5815;p159"/>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16" name="Google Shape;5816;p159"/>
            <p:cNvGrpSpPr/>
            <p:nvPr/>
          </p:nvGrpSpPr>
          <p:grpSpPr>
            <a:xfrm>
              <a:off x="-870552" y="3903709"/>
              <a:ext cx="1754167" cy="1719834"/>
              <a:chOff x="6055850" y="1121075"/>
              <a:chExt cx="1140625" cy="1118300"/>
            </a:xfrm>
          </p:grpSpPr>
          <p:sp>
            <p:nvSpPr>
              <p:cNvPr id="5817" name="Google Shape;5817;p159"/>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8" name="Google Shape;5818;p159"/>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19" name="Google Shape;5819;p159"/>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20" name="Google Shape;5820;p159"/>
          <p:cNvSpPr txBox="1"/>
          <p:nvPr/>
        </p:nvSpPr>
        <p:spPr>
          <a:xfrm>
            <a:off x="3406900" y="1394750"/>
            <a:ext cx="5784900" cy="1046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Unidad de Apoyo a la Diversidad e Inclusión</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Oficina de Prácticas y Empleo 	</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Servicio de Orientación Universitario</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Presencia de la Orientación en el ámbito académico</a:t>
            </a:r>
            <a:endParaRPr>
              <a:solidFill>
                <a:schemeClr val="lt2"/>
              </a:solidFill>
              <a:latin typeface="Montserrat"/>
              <a:ea typeface="Montserrat"/>
              <a:cs typeface="Montserrat"/>
              <a:sym typeface="Montserrat"/>
            </a:endParaRPr>
          </a:p>
        </p:txBody>
      </p:sp>
      <p:sp>
        <p:nvSpPr>
          <p:cNvPr id="5821" name="Google Shape;5821;p159"/>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Emergente en Educación</a:t>
            </a:r>
            <a:endParaRPr/>
          </a:p>
        </p:txBody>
      </p:sp>
      <p:sp>
        <p:nvSpPr>
          <p:cNvPr id="5822" name="Google Shape;5822;p159"/>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5823" name="Google Shape;5823;p159"/>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Proyectos de posgrado</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Nuestros proyectos personales</a:t>
            </a:r>
            <a:endParaRPr>
              <a:solidFill>
                <a:schemeClr val="lt2"/>
              </a:solidFill>
              <a:latin typeface="Montserrat"/>
              <a:ea typeface="Montserrat"/>
              <a:cs typeface="Montserrat"/>
              <a:sym typeface="Montserra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7" name="Shape 5827"/>
        <p:cNvGrpSpPr/>
        <p:nvPr/>
      </p:nvGrpSpPr>
      <p:grpSpPr>
        <a:xfrm>
          <a:off x="0" y="0"/>
          <a:ext cx="0" cy="0"/>
          <a:chOff x="0" y="0"/>
          <a:chExt cx="0" cy="0"/>
        </a:xfrm>
      </p:grpSpPr>
      <p:grpSp>
        <p:nvGrpSpPr>
          <p:cNvPr id="5828" name="Google Shape;5828;p160"/>
          <p:cNvGrpSpPr/>
          <p:nvPr/>
        </p:nvGrpSpPr>
        <p:grpSpPr>
          <a:xfrm rot="10800000">
            <a:off x="7156476" y="-412239"/>
            <a:ext cx="2852478" cy="6060589"/>
            <a:chOff x="-549504" y="-274764"/>
            <a:chExt cx="2852478" cy="6060589"/>
          </a:xfrm>
        </p:grpSpPr>
        <p:sp>
          <p:nvSpPr>
            <p:cNvPr id="5829" name="Google Shape;5829;p160"/>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830" name="Google Shape;5830;p160"/>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831" name="Google Shape;5831;p160"/>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5832" name="Google Shape;5832;p160"/>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5833" name="Google Shape;5833;p160"/>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5834" name="Google Shape;5834;p160"/>
          <p:cNvSpPr txBox="1"/>
          <p:nvPr>
            <p:ph idx="3" type="subTitle"/>
          </p:nvPr>
        </p:nvSpPr>
        <p:spPr>
          <a:xfrm>
            <a:off x="3635475" y="28649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Proyectos Innova-Docencia</a:t>
            </a:r>
            <a:endParaRPr/>
          </a:p>
          <a:p>
            <a:pPr indent="0" lvl="0" marL="0" rtl="0" algn="l">
              <a:spcBef>
                <a:spcPts val="0"/>
              </a:spcBef>
              <a:spcAft>
                <a:spcPts val="0"/>
              </a:spcAft>
              <a:buNone/>
            </a:pPr>
            <a:r>
              <a:rPr lang="en"/>
              <a:t>     Proyectos del Observatorio del Estudiante</a:t>
            </a:r>
            <a:endParaRPr/>
          </a:p>
          <a:p>
            <a:pPr indent="0" lvl="0" marL="0" rtl="0" algn="l">
              <a:spcBef>
                <a:spcPts val="0"/>
              </a:spcBef>
              <a:spcAft>
                <a:spcPts val="0"/>
              </a:spcAft>
              <a:buNone/>
            </a:pPr>
            <a:r>
              <a:rPr b="1" lang="en"/>
              <a:t>     Proyectos I+D+i</a:t>
            </a:r>
            <a:endParaRPr b="1"/>
          </a:p>
          <a:p>
            <a:pPr indent="0" lvl="0" marL="0" rtl="0" algn="l">
              <a:spcBef>
                <a:spcPts val="0"/>
              </a:spcBef>
              <a:spcAft>
                <a:spcPts val="0"/>
              </a:spcAft>
              <a:buNone/>
            </a:pPr>
            <a:r>
              <a:rPr lang="en"/>
              <a:t>     Becas</a:t>
            </a:r>
            <a:endParaRPr/>
          </a:p>
          <a:p>
            <a:pPr indent="0" lvl="0" marL="0" rtl="0" algn="l">
              <a:spcBef>
                <a:spcPts val="0"/>
              </a:spcBef>
              <a:spcAft>
                <a:spcPts val="0"/>
              </a:spcAft>
              <a:buNone/>
            </a:pPr>
            <a:r>
              <a:rPr lang="en"/>
              <a:t>     </a:t>
            </a:r>
            <a:endParaRPr/>
          </a:p>
        </p:txBody>
      </p:sp>
      <p:sp>
        <p:nvSpPr>
          <p:cNvPr id="5835" name="Google Shape;5835;p160"/>
          <p:cNvSpPr txBox="1"/>
          <p:nvPr>
            <p:ph idx="18" type="title"/>
          </p:nvPr>
        </p:nvSpPr>
        <p:spPr>
          <a:xfrm>
            <a:off x="2836475" y="25298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5836" name="Google Shape;5836;p160"/>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5837" name="Google Shape;5837;p160"/>
          <p:cNvSpPr txBox="1"/>
          <p:nvPr>
            <p:ph idx="8" type="subTitle"/>
          </p:nvPr>
        </p:nvSpPr>
        <p:spPr>
          <a:xfrm>
            <a:off x="3635375" y="25987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en Educación</a:t>
            </a:r>
            <a:endParaRPr/>
          </a:p>
        </p:txBody>
      </p:sp>
      <p:sp>
        <p:nvSpPr>
          <p:cNvPr id="5838" name="Google Shape;5838;p160"/>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5839" name="Google Shape;5839;p160"/>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5840" name="Google Shape;5840;p160"/>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41" name="Google Shape;5841;p160"/>
          <p:cNvGrpSpPr/>
          <p:nvPr/>
        </p:nvGrpSpPr>
        <p:grpSpPr>
          <a:xfrm>
            <a:off x="-940579" y="2333269"/>
            <a:ext cx="3776943" cy="4245928"/>
            <a:chOff x="-940579" y="2333269"/>
            <a:chExt cx="3776943" cy="4245928"/>
          </a:xfrm>
        </p:grpSpPr>
        <p:grpSp>
          <p:nvGrpSpPr>
            <p:cNvPr id="5842" name="Google Shape;5842;p160"/>
            <p:cNvGrpSpPr/>
            <p:nvPr/>
          </p:nvGrpSpPr>
          <p:grpSpPr>
            <a:xfrm>
              <a:off x="-576347" y="2946390"/>
              <a:ext cx="2986982" cy="2155388"/>
              <a:chOff x="-2753125" y="1854331"/>
              <a:chExt cx="1873421" cy="1351849"/>
            </a:xfrm>
          </p:grpSpPr>
          <p:sp>
            <p:nvSpPr>
              <p:cNvPr id="5843" name="Google Shape;5843;p160"/>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4" name="Google Shape;5844;p160"/>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45" name="Google Shape;5845;p160"/>
            <p:cNvGrpSpPr/>
            <p:nvPr/>
          </p:nvGrpSpPr>
          <p:grpSpPr>
            <a:xfrm>
              <a:off x="-380100" y="3035133"/>
              <a:ext cx="2186625" cy="1484089"/>
              <a:chOff x="-2720884" y="1758800"/>
              <a:chExt cx="1879997" cy="1117873"/>
            </a:xfrm>
          </p:grpSpPr>
          <p:sp>
            <p:nvSpPr>
              <p:cNvPr id="5846" name="Google Shape;5846;p160"/>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7" name="Google Shape;5847;p160"/>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8" name="Google Shape;5848;p160"/>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9" name="Google Shape;5849;p160"/>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0" name="Google Shape;5850;p160"/>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1" name="Google Shape;5851;p160"/>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2" name="Google Shape;5852;p160"/>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3" name="Google Shape;5853;p160"/>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4" name="Google Shape;5854;p160"/>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5" name="Google Shape;5855;p160"/>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56" name="Google Shape;5856;p160"/>
            <p:cNvGrpSpPr/>
            <p:nvPr/>
          </p:nvGrpSpPr>
          <p:grpSpPr>
            <a:xfrm>
              <a:off x="-870552" y="3903709"/>
              <a:ext cx="1754167" cy="1719834"/>
              <a:chOff x="6055850" y="1121075"/>
              <a:chExt cx="1140625" cy="1118300"/>
            </a:xfrm>
          </p:grpSpPr>
          <p:sp>
            <p:nvSpPr>
              <p:cNvPr id="5857" name="Google Shape;5857;p160"/>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8" name="Google Shape;5858;p160"/>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59" name="Google Shape;5859;p160"/>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60" name="Google Shape;5860;p160"/>
          <p:cNvSpPr txBox="1"/>
          <p:nvPr/>
        </p:nvSpPr>
        <p:spPr>
          <a:xfrm>
            <a:off x="3406900" y="1394750"/>
            <a:ext cx="5784900" cy="1046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Unidad de Apoyo a la Diversidad e Inclusión</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Oficina de Prácticas y Empleo 	</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Servicio de Orientación Universitario</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Presencia de la Orientación en el ámbito académico</a:t>
            </a:r>
            <a:endParaRPr>
              <a:solidFill>
                <a:schemeClr val="lt2"/>
              </a:solidFill>
              <a:latin typeface="Montserrat"/>
              <a:ea typeface="Montserrat"/>
              <a:cs typeface="Montserrat"/>
              <a:sym typeface="Montserrat"/>
            </a:endParaRPr>
          </a:p>
        </p:txBody>
      </p:sp>
      <p:sp>
        <p:nvSpPr>
          <p:cNvPr id="5861" name="Google Shape;5861;p160"/>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Emergente en Educación</a:t>
            </a:r>
            <a:endParaRPr/>
          </a:p>
        </p:txBody>
      </p:sp>
      <p:sp>
        <p:nvSpPr>
          <p:cNvPr id="5862" name="Google Shape;5862;p160"/>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5863" name="Google Shape;5863;p160"/>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Proyectos de posgrado</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Nuestros proyectos personales</a:t>
            </a:r>
            <a:endParaRPr>
              <a:solidFill>
                <a:schemeClr val="lt2"/>
              </a:solidFill>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7" name="Shape 5867"/>
        <p:cNvGrpSpPr/>
        <p:nvPr/>
      </p:nvGrpSpPr>
      <p:grpSpPr>
        <a:xfrm>
          <a:off x="0" y="0"/>
          <a:ext cx="0" cy="0"/>
          <a:chOff x="0" y="0"/>
          <a:chExt cx="0" cy="0"/>
        </a:xfrm>
      </p:grpSpPr>
      <p:sp>
        <p:nvSpPr>
          <p:cNvPr id="5868" name="Google Shape;5868;p161"/>
          <p:cNvSpPr txBox="1"/>
          <p:nvPr>
            <p:ph type="title"/>
          </p:nvPr>
        </p:nvSpPr>
        <p:spPr>
          <a:xfrm>
            <a:off x="713225" y="387100"/>
            <a:ext cx="7514100" cy="42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Proyectos I+D+i</a:t>
            </a:r>
            <a:endParaRPr/>
          </a:p>
        </p:txBody>
      </p:sp>
      <p:pic>
        <p:nvPicPr>
          <p:cNvPr id="5869" name="Google Shape;5869;p161"/>
          <p:cNvPicPr preferRelativeResize="0"/>
          <p:nvPr/>
        </p:nvPicPr>
        <p:blipFill>
          <a:blip r:embed="rId3">
            <a:alphaModFix/>
          </a:blip>
          <a:stretch>
            <a:fillRect/>
          </a:stretch>
        </p:blipFill>
        <p:spPr>
          <a:xfrm>
            <a:off x="0" y="0"/>
            <a:ext cx="918775" cy="602950"/>
          </a:xfrm>
          <a:prstGeom prst="rect">
            <a:avLst/>
          </a:prstGeom>
          <a:noFill/>
          <a:ln>
            <a:noFill/>
          </a:ln>
        </p:spPr>
      </p:pic>
      <p:sp>
        <p:nvSpPr>
          <p:cNvPr id="5870" name="Google Shape;5870;p161"/>
          <p:cNvSpPr/>
          <p:nvPr/>
        </p:nvSpPr>
        <p:spPr>
          <a:xfrm flipH="1" rot="10800000">
            <a:off x="8116200" y="2799106"/>
            <a:ext cx="461010" cy="459608"/>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1" name="Google Shape;5871;p161"/>
          <p:cNvSpPr txBox="1"/>
          <p:nvPr/>
        </p:nvSpPr>
        <p:spPr>
          <a:xfrm>
            <a:off x="1398900" y="1195000"/>
            <a:ext cx="6346200" cy="16902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n" sz="1550">
                <a:solidFill>
                  <a:srgbClr val="444444"/>
                </a:solidFill>
                <a:latin typeface="Montserrat"/>
                <a:ea typeface="Montserrat"/>
                <a:cs typeface="Montserrat"/>
                <a:sym typeface="Montserrat"/>
              </a:rPr>
              <a:t>Los proyectos de I+D son proyectos orientados a la </a:t>
            </a:r>
            <a:r>
              <a:rPr b="1" lang="en" sz="1550">
                <a:solidFill>
                  <a:srgbClr val="444444"/>
                </a:solidFill>
                <a:latin typeface="Montserrat"/>
                <a:ea typeface="Montserrat"/>
                <a:cs typeface="Montserrat"/>
                <a:sym typeface="Montserrat"/>
              </a:rPr>
              <a:t>creación y/o mejora </a:t>
            </a:r>
            <a:r>
              <a:rPr lang="en" sz="1550">
                <a:solidFill>
                  <a:srgbClr val="444444"/>
                </a:solidFill>
                <a:latin typeface="Montserrat"/>
                <a:ea typeface="Montserrat"/>
                <a:cs typeface="Montserrat"/>
                <a:sym typeface="Montserrat"/>
              </a:rPr>
              <a:t>significativa de un proceso productivo, producto o servicio que pueden comprender tanto actividades de investigación industrial como de desarrollo experimental.</a:t>
            </a:r>
            <a:endParaRPr sz="1550">
              <a:solidFill>
                <a:srgbClr val="444444"/>
              </a:solidFill>
              <a:latin typeface="Montserrat"/>
              <a:ea typeface="Montserrat"/>
              <a:cs typeface="Montserrat"/>
              <a:sym typeface="Montserrat"/>
            </a:endParaRPr>
          </a:p>
          <a:p>
            <a:pPr indent="0" lvl="0" marL="0" rtl="0" algn="just">
              <a:lnSpc>
                <a:spcPct val="115000"/>
              </a:lnSpc>
              <a:spcBef>
                <a:spcPts val="900"/>
              </a:spcBef>
              <a:spcAft>
                <a:spcPts val="0"/>
              </a:spcAft>
              <a:buNone/>
            </a:pPr>
            <a:r>
              <a:t/>
            </a:r>
            <a:endParaRPr sz="1900"/>
          </a:p>
        </p:txBody>
      </p:sp>
      <p:pic>
        <p:nvPicPr>
          <p:cNvPr id="5872" name="Google Shape;5872;p161"/>
          <p:cNvPicPr preferRelativeResize="0"/>
          <p:nvPr/>
        </p:nvPicPr>
        <p:blipFill>
          <a:blip r:embed="rId4">
            <a:alphaModFix/>
          </a:blip>
          <a:stretch>
            <a:fillRect/>
          </a:stretch>
        </p:blipFill>
        <p:spPr>
          <a:xfrm>
            <a:off x="2833100" y="2944774"/>
            <a:ext cx="3477801" cy="883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8" name="Shape 4868"/>
        <p:cNvGrpSpPr/>
        <p:nvPr/>
      </p:nvGrpSpPr>
      <p:grpSpPr>
        <a:xfrm>
          <a:off x="0" y="0"/>
          <a:ext cx="0" cy="0"/>
          <a:chOff x="0" y="0"/>
          <a:chExt cx="0" cy="0"/>
        </a:xfrm>
      </p:grpSpPr>
      <p:sp>
        <p:nvSpPr>
          <p:cNvPr id="4869" name="Google Shape;4869;p117"/>
          <p:cNvSpPr txBox="1"/>
          <p:nvPr>
            <p:ph type="title"/>
          </p:nvPr>
        </p:nvSpPr>
        <p:spPr>
          <a:xfrm>
            <a:off x="1165075" y="437400"/>
            <a:ext cx="60906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¿Quiénes somos?</a:t>
            </a:r>
            <a:endParaRPr/>
          </a:p>
        </p:txBody>
      </p:sp>
      <p:pic>
        <p:nvPicPr>
          <p:cNvPr id="4870" name="Google Shape;4870;p117"/>
          <p:cNvPicPr preferRelativeResize="0"/>
          <p:nvPr/>
        </p:nvPicPr>
        <p:blipFill rotWithShape="1">
          <a:blip r:embed="rId3">
            <a:alphaModFix/>
          </a:blip>
          <a:srcRect b="14004" l="0" r="21887" t="24762"/>
          <a:stretch/>
        </p:blipFill>
        <p:spPr>
          <a:xfrm>
            <a:off x="535950" y="1227600"/>
            <a:ext cx="2480400" cy="2592300"/>
          </a:xfrm>
          <a:prstGeom prst="ellipse">
            <a:avLst/>
          </a:prstGeom>
          <a:noFill/>
          <a:ln>
            <a:noFill/>
          </a:ln>
        </p:spPr>
      </p:pic>
      <p:sp>
        <p:nvSpPr>
          <p:cNvPr id="4871" name="Google Shape;4871;p117"/>
          <p:cNvSpPr txBox="1"/>
          <p:nvPr/>
        </p:nvSpPr>
        <p:spPr>
          <a:xfrm>
            <a:off x="276150" y="4119075"/>
            <a:ext cx="30000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solidFill>
                  <a:schemeClr val="accent3"/>
                </a:solidFill>
                <a:latin typeface="Marcellus"/>
                <a:ea typeface="Marcellus"/>
                <a:cs typeface="Marcellus"/>
                <a:sym typeface="Marcellus"/>
              </a:rPr>
              <a:t>Cristina Orío Aparicio</a:t>
            </a:r>
            <a:endParaRPr sz="2100">
              <a:solidFill>
                <a:schemeClr val="accent3"/>
              </a:solidFill>
              <a:latin typeface="Marcellus"/>
              <a:ea typeface="Marcellus"/>
              <a:cs typeface="Marcellus"/>
              <a:sym typeface="Marcellus"/>
            </a:endParaRPr>
          </a:p>
          <a:p>
            <a:pPr indent="0" lvl="0" marL="0" rtl="0" algn="ctr">
              <a:spcBef>
                <a:spcPts val="0"/>
              </a:spcBef>
              <a:spcAft>
                <a:spcPts val="0"/>
              </a:spcAft>
              <a:buNone/>
            </a:pPr>
            <a:r>
              <a:rPr lang="en" sz="1300">
                <a:solidFill>
                  <a:schemeClr val="accent3"/>
                </a:solidFill>
                <a:latin typeface="Marcellus"/>
                <a:ea typeface="Marcellus"/>
                <a:cs typeface="Marcellus"/>
                <a:sym typeface="Marcellus"/>
              </a:rPr>
              <a:t>Contacto: crisorio@ucm.es</a:t>
            </a:r>
            <a:endParaRPr sz="1300">
              <a:solidFill>
                <a:schemeClr val="accent3"/>
              </a:solidFill>
              <a:latin typeface="Marcellus"/>
              <a:ea typeface="Marcellus"/>
              <a:cs typeface="Marcellus"/>
              <a:sym typeface="Marcellus"/>
            </a:endParaRPr>
          </a:p>
        </p:txBody>
      </p:sp>
      <p:sp>
        <p:nvSpPr>
          <p:cNvPr id="4872" name="Google Shape;4872;p117"/>
          <p:cNvSpPr txBox="1"/>
          <p:nvPr/>
        </p:nvSpPr>
        <p:spPr>
          <a:xfrm>
            <a:off x="3351950" y="1002150"/>
            <a:ext cx="4841700" cy="39912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en" sz="1175">
                <a:solidFill>
                  <a:schemeClr val="lt2"/>
                </a:solidFill>
                <a:latin typeface="Montserrat"/>
                <a:ea typeface="Montserrat"/>
                <a:cs typeface="Montserrat"/>
                <a:sym typeface="Montserrat"/>
              </a:rPr>
              <a:t>Graduada en Pedagogía y en Magisterio en Educación Primaria (PT).</a:t>
            </a:r>
            <a:endParaRPr sz="1175">
              <a:solidFill>
                <a:schemeClr val="lt2"/>
              </a:solidFill>
              <a:latin typeface="Montserrat"/>
              <a:ea typeface="Montserrat"/>
              <a:cs typeface="Montserrat"/>
              <a:sym typeface="Montserrat"/>
            </a:endParaRPr>
          </a:p>
          <a:p>
            <a:pPr indent="0" lvl="0" marL="0" rtl="0" algn="just">
              <a:lnSpc>
                <a:spcPct val="150000"/>
              </a:lnSpc>
              <a:spcBef>
                <a:spcPts val="1000"/>
              </a:spcBef>
              <a:spcAft>
                <a:spcPts val="0"/>
              </a:spcAft>
              <a:buNone/>
            </a:pPr>
            <a:r>
              <a:rPr lang="en" sz="1175">
                <a:solidFill>
                  <a:schemeClr val="lt2"/>
                </a:solidFill>
                <a:latin typeface="Montserrat"/>
                <a:ea typeface="Montserrat"/>
                <a:cs typeface="Montserrat"/>
                <a:sym typeface="Montserrat"/>
              </a:rPr>
              <a:t>Máster de Formación del Profesorado de ESO, FP y Enseñanza de Idiomas - Especialidad de Orientación Educativa.</a:t>
            </a:r>
            <a:endParaRPr sz="1175">
              <a:solidFill>
                <a:schemeClr val="lt2"/>
              </a:solidFill>
              <a:latin typeface="Montserrat"/>
              <a:ea typeface="Montserrat"/>
              <a:cs typeface="Montserrat"/>
              <a:sym typeface="Montserrat"/>
            </a:endParaRPr>
          </a:p>
          <a:p>
            <a:pPr indent="0" lvl="0" marL="0" rtl="0" algn="just">
              <a:lnSpc>
                <a:spcPct val="150000"/>
              </a:lnSpc>
              <a:spcBef>
                <a:spcPts val="1000"/>
              </a:spcBef>
              <a:spcAft>
                <a:spcPts val="0"/>
              </a:spcAft>
              <a:buNone/>
            </a:pPr>
            <a:r>
              <a:rPr lang="en" sz="1175">
                <a:solidFill>
                  <a:schemeClr val="lt2"/>
                </a:solidFill>
                <a:latin typeface="Montserrat"/>
                <a:ea typeface="Montserrat"/>
                <a:cs typeface="Montserrat"/>
                <a:sym typeface="Montserrat"/>
              </a:rPr>
              <a:t>Beca de Colaboración en Departamentos Universitarios del MEFP.</a:t>
            </a:r>
            <a:endParaRPr sz="1175">
              <a:solidFill>
                <a:schemeClr val="lt2"/>
              </a:solidFill>
              <a:latin typeface="Montserrat"/>
              <a:ea typeface="Montserrat"/>
              <a:cs typeface="Montserrat"/>
              <a:sym typeface="Montserrat"/>
            </a:endParaRPr>
          </a:p>
          <a:p>
            <a:pPr indent="0" lvl="0" marL="0" rtl="0" algn="just">
              <a:lnSpc>
                <a:spcPct val="150000"/>
              </a:lnSpc>
              <a:spcBef>
                <a:spcPts val="1000"/>
              </a:spcBef>
              <a:spcAft>
                <a:spcPts val="0"/>
              </a:spcAft>
              <a:buNone/>
            </a:pPr>
            <a:r>
              <a:rPr lang="en" sz="1175">
                <a:solidFill>
                  <a:schemeClr val="lt2"/>
                </a:solidFill>
                <a:latin typeface="Montserrat"/>
                <a:ea typeface="Montserrat"/>
                <a:cs typeface="Montserrat"/>
                <a:sym typeface="Montserrat"/>
              </a:rPr>
              <a:t>Beca de Formación Práctica en el Vicedecanato de Calidad.</a:t>
            </a:r>
            <a:endParaRPr sz="1175">
              <a:solidFill>
                <a:schemeClr val="lt2"/>
              </a:solidFill>
              <a:latin typeface="Montserrat"/>
              <a:ea typeface="Montserrat"/>
              <a:cs typeface="Montserrat"/>
              <a:sym typeface="Montserrat"/>
            </a:endParaRPr>
          </a:p>
          <a:p>
            <a:pPr indent="0" lvl="0" marL="0" rtl="0" algn="just">
              <a:lnSpc>
                <a:spcPct val="150000"/>
              </a:lnSpc>
              <a:spcBef>
                <a:spcPts val="1000"/>
              </a:spcBef>
              <a:spcAft>
                <a:spcPts val="0"/>
              </a:spcAft>
              <a:buNone/>
            </a:pPr>
            <a:r>
              <a:rPr lang="en" sz="1175">
                <a:solidFill>
                  <a:schemeClr val="lt2"/>
                </a:solidFill>
                <a:latin typeface="Montserrat"/>
                <a:ea typeface="Montserrat"/>
                <a:cs typeface="Montserrat"/>
                <a:sym typeface="Montserrat"/>
              </a:rPr>
              <a:t>Colaboradora en distintos proyectos de investigación en la Facultad de Educación de la Universidad Complutense de Madrid.</a:t>
            </a:r>
            <a:endParaRPr sz="1175">
              <a:solidFill>
                <a:schemeClr val="lt2"/>
              </a:solidFill>
              <a:latin typeface="Montserrat"/>
              <a:ea typeface="Montserrat"/>
              <a:cs typeface="Montserrat"/>
              <a:sym typeface="Montserrat"/>
            </a:endParaRPr>
          </a:p>
          <a:p>
            <a:pPr indent="0" lvl="0" marL="0" rtl="0" algn="just">
              <a:lnSpc>
                <a:spcPct val="150000"/>
              </a:lnSpc>
              <a:spcBef>
                <a:spcPts val="1000"/>
              </a:spcBef>
              <a:spcAft>
                <a:spcPts val="1000"/>
              </a:spcAft>
              <a:buNone/>
            </a:pPr>
            <a:r>
              <a:rPr lang="en" sz="1175">
                <a:solidFill>
                  <a:schemeClr val="lt2"/>
                </a:solidFill>
                <a:latin typeface="Montserrat"/>
                <a:ea typeface="Montserrat"/>
                <a:cs typeface="Montserrat"/>
                <a:sym typeface="Montserrat"/>
              </a:rPr>
              <a:t>Copresidenta de la Asociación de Investigación Emergente en Educación.</a:t>
            </a:r>
            <a:endParaRPr sz="1175">
              <a:solidFill>
                <a:schemeClr val="lt2"/>
              </a:solidFill>
              <a:latin typeface="Montserrat"/>
              <a:ea typeface="Montserrat"/>
              <a:cs typeface="Montserrat"/>
              <a:sym typeface="Montserrat"/>
            </a:endParaRPr>
          </a:p>
        </p:txBody>
      </p:sp>
      <p:pic>
        <p:nvPicPr>
          <p:cNvPr id="4873" name="Google Shape;4873;p117"/>
          <p:cNvPicPr preferRelativeResize="0"/>
          <p:nvPr/>
        </p:nvPicPr>
        <p:blipFill>
          <a:blip r:embed="rId4">
            <a:alphaModFix/>
          </a:blip>
          <a:stretch>
            <a:fillRect/>
          </a:stretch>
        </p:blipFill>
        <p:spPr>
          <a:xfrm>
            <a:off x="0" y="0"/>
            <a:ext cx="918775" cy="6029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6" name="Shape 5876"/>
        <p:cNvGrpSpPr/>
        <p:nvPr/>
      </p:nvGrpSpPr>
      <p:grpSpPr>
        <a:xfrm>
          <a:off x="0" y="0"/>
          <a:ext cx="0" cy="0"/>
          <a:chOff x="0" y="0"/>
          <a:chExt cx="0" cy="0"/>
        </a:xfrm>
      </p:grpSpPr>
      <p:sp>
        <p:nvSpPr>
          <p:cNvPr id="5877" name="Google Shape;5877;p162"/>
          <p:cNvSpPr txBox="1"/>
          <p:nvPr>
            <p:ph type="title"/>
          </p:nvPr>
        </p:nvSpPr>
        <p:spPr>
          <a:xfrm>
            <a:off x="713225" y="158500"/>
            <a:ext cx="7514100" cy="42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Proyectos I+D+i</a:t>
            </a:r>
            <a:endParaRPr/>
          </a:p>
        </p:txBody>
      </p:sp>
      <p:pic>
        <p:nvPicPr>
          <p:cNvPr id="5878" name="Google Shape;5878;p162"/>
          <p:cNvPicPr preferRelativeResize="0"/>
          <p:nvPr/>
        </p:nvPicPr>
        <p:blipFill>
          <a:blip r:embed="rId3">
            <a:alphaModFix/>
          </a:blip>
          <a:stretch>
            <a:fillRect/>
          </a:stretch>
        </p:blipFill>
        <p:spPr>
          <a:xfrm>
            <a:off x="0" y="0"/>
            <a:ext cx="918775" cy="602950"/>
          </a:xfrm>
          <a:prstGeom prst="rect">
            <a:avLst/>
          </a:prstGeom>
          <a:noFill/>
          <a:ln>
            <a:noFill/>
          </a:ln>
        </p:spPr>
      </p:pic>
      <p:sp>
        <p:nvSpPr>
          <p:cNvPr id="5879" name="Google Shape;5879;p162"/>
          <p:cNvSpPr/>
          <p:nvPr/>
        </p:nvSpPr>
        <p:spPr>
          <a:xfrm flipH="1" rot="10800000">
            <a:off x="8116200" y="2799106"/>
            <a:ext cx="461010" cy="459608"/>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0" name="Google Shape;5880;p162"/>
          <p:cNvSpPr txBox="1"/>
          <p:nvPr/>
        </p:nvSpPr>
        <p:spPr>
          <a:xfrm>
            <a:off x="665750" y="2799100"/>
            <a:ext cx="7234500" cy="1329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n" sz="1150">
                <a:solidFill>
                  <a:srgbClr val="444444"/>
                </a:solidFill>
                <a:latin typeface="Montserrat"/>
                <a:ea typeface="Montserrat"/>
                <a:cs typeface="Montserrat"/>
                <a:sym typeface="Montserrat"/>
              </a:rPr>
              <a:t>El objetivo general del proyecto es identificar </a:t>
            </a:r>
            <a:r>
              <a:rPr b="1" lang="en" sz="1150">
                <a:solidFill>
                  <a:srgbClr val="444444"/>
                </a:solidFill>
                <a:latin typeface="Montserrat"/>
                <a:ea typeface="Montserrat"/>
                <a:cs typeface="Montserrat"/>
                <a:sym typeface="Montserrat"/>
              </a:rPr>
              <a:t>factores protectores de desarrollo de Enfermedad tipo Alzheimer</a:t>
            </a:r>
            <a:r>
              <a:rPr lang="en" sz="1150">
                <a:solidFill>
                  <a:srgbClr val="444444"/>
                </a:solidFill>
                <a:latin typeface="Montserrat"/>
                <a:ea typeface="Montserrat"/>
                <a:cs typeface="Montserrat"/>
                <a:sym typeface="Montserrat"/>
              </a:rPr>
              <a:t> mediante la comparación de diferentes pruebas médicas y la realización de</a:t>
            </a:r>
            <a:r>
              <a:rPr b="1" lang="en" sz="1150">
                <a:solidFill>
                  <a:srgbClr val="444444"/>
                </a:solidFill>
                <a:latin typeface="Montserrat"/>
                <a:ea typeface="Montserrat"/>
                <a:cs typeface="Montserrat"/>
                <a:sym typeface="Montserrat"/>
              </a:rPr>
              <a:t> </a:t>
            </a:r>
            <a:r>
              <a:rPr b="1" lang="en" sz="1150" u="sng">
                <a:solidFill>
                  <a:srgbClr val="444444"/>
                </a:solidFill>
                <a:latin typeface="Montserrat"/>
                <a:ea typeface="Montserrat"/>
                <a:cs typeface="Montserrat"/>
                <a:sym typeface="Montserrat"/>
              </a:rPr>
              <a:t>perfiles neuropsicológicos</a:t>
            </a:r>
            <a:r>
              <a:rPr b="1" lang="en" sz="1150">
                <a:solidFill>
                  <a:srgbClr val="444444"/>
                </a:solidFill>
                <a:latin typeface="Montserrat"/>
                <a:ea typeface="Montserrat"/>
                <a:cs typeface="Montserrat"/>
                <a:sym typeface="Montserrat"/>
              </a:rPr>
              <a:t>, </a:t>
            </a:r>
            <a:r>
              <a:rPr lang="en" sz="1150">
                <a:solidFill>
                  <a:srgbClr val="444444"/>
                </a:solidFill>
                <a:latin typeface="Montserrat"/>
                <a:ea typeface="Montserrat"/>
                <a:cs typeface="Montserrat"/>
                <a:sym typeface="Montserrat"/>
              </a:rPr>
              <a:t>donde se detectarán diferentes grados de deterioro cognitivo. </a:t>
            </a:r>
            <a:endParaRPr sz="950">
              <a:solidFill>
                <a:srgbClr val="444444"/>
              </a:solidFill>
              <a:latin typeface="Montserrat"/>
              <a:ea typeface="Montserrat"/>
              <a:cs typeface="Montserrat"/>
              <a:sym typeface="Montserrat"/>
            </a:endParaRPr>
          </a:p>
          <a:p>
            <a:pPr indent="0" lvl="0" marL="0" rtl="0" algn="just">
              <a:lnSpc>
                <a:spcPct val="115000"/>
              </a:lnSpc>
              <a:spcBef>
                <a:spcPts val="900"/>
              </a:spcBef>
              <a:spcAft>
                <a:spcPts val="0"/>
              </a:spcAft>
              <a:buNone/>
            </a:pPr>
            <a:r>
              <a:t/>
            </a:r>
            <a:endParaRPr/>
          </a:p>
        </p:txBody>
      </p:sp>
      <p:sp>
        <p:nvSpPr>
          <p:cNvPr id="5881" name="Google Shape;5881;p162"/>
          <p:cNvSpPr txBox="1"/>
          <p:nvPr/>
        </p:nvSpPr>
        <p:spPr>
          <a:xfrm>
            <a:off x="739350" y="981300"/>
            <a:ext cx="7665300" cy="1323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600">
                <a:latin typeface="Marcellus"/>
                <a:ea typeface="Marcellus"/>
                <a:cs typeface="Marcellus"/>
                <a:sym typeface="Marcellus"/>
              </a:rPr>
              <a:t>ESTUDIO LONGITUDINAL Y MULTIDISCIPLINAR ORIENTADO A LA DETERMINACIÓN DE FACTORES DE PROTECCIÓN FRENTE AL DESARROLLO DE LA ENFERMEDAD DE ALZHEIMER EN EL </a:t>
            </a:r>
            <a:r>
              <a:rPr b="1" i="1" lang="en" sz="1600">
                <a:latin typeface="Marcellus"/>
                <a:ea typeface="Marcellus"/>
                <a:cs typeface="Marcellus"/>
                <a:sym typeface="Marcellus"/>
              </a:rPr>
              <a:t>SÍNDROME</a:t>
            </a:r>
            <a:r>
              <a:rPr b="1" i="1" lang="en" sz="1600">
                <a:latin typeface="Marcellus"/>
                <a:ea typeface="Marcellus"/>
                <a:cs typeface="Marcellus"/>
                <a:sym typeface="Marcellus"/>
              </a:rPr>
              <a:t> DE DOWN (ELMPEA-SD)</a:t>
            </a:r>
            <a:endParaRPr b="1" i="1" sz="1600">
              <a:latin typeface="Marcellus"/>
              <a:ea typeface="Marcellus"/>
              <a:cs typeface="Marcellus"/>
              <a:sym typeface="Marcellus"/>
            </a:endParaRPr>
          </a:p>
          <a:p>
            <a:pPr indent="0" lvl="0" marL="0" rtl="0" algn="ctr">
              <a:spcBef>
                <a:spcPts val="0"/>
              </a:spcBef>
              <a:spcAft>
                <a:spcPts val="0"/>
              </a:spcAft>
              <a:buNone/>
            </a:pPr>
            <a:r>
              <a:t/>
            </a:r>
            <a:endParaRPr b="1" i="1" sz="1600">
              <a:latin typeface="Marcellus"/>
              <a:ea typeface="Marcellus"/>
              <a:cs typeface="Marcellus"/>
              <a:sym typeface="Marcellus"/>
            </a:endParaRPr>
          </a:p>
          <a:p>
            <a:pPr indent="0" lvl="0" marL="0" marR="0" rtl="0" algn="ctr">
              <a:lnSpc>
                <a:spcPct val="100000"/>
              </a:lnSpc>
              <a:spcBef>
                <a:spcPts val="0"/>
              </a:spcBef>
              <a:spcAft>
                <a:spcPts val="0"/>
              </a:spcAft>
              <a:buNone/>
            </a:pPr>
            <a:r>
              <a:rPr i="1" lang="en" sz="1000">
                <a:latin typeface="Marcellus"/>
                <a:ea typeface="Marcellus"/>
                <a:cs typeface="Marcellus"/>
                <a:sym typeface="Marcellus"/>
              </a:rPr>
              <a:t>PROYECTO DE INVESTIGACIÓN PID2019-106772RB-I00</a:t>
            </a:r>
            <a:endParaRPr b="1" i="1">
              <a:latin typeface="Marcellus"/>
              <a:ea typeface="Marcellus"/>
              <a:cs typeface="Marcellus"/>
              <a:sym typeface="Marcellus"/>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5" name="Shape 5885"/>
        <p:cNvGrpSpPr/>
        <p:nvPr/>
      </p:nvGrpSpPr>
      <p:grpSpPr>
        <a:xfrm>
          <a:off x="0" y="0"/>
          <a:ext cx="0" cy="0"/>
          <a:chOff x="0" y="0"/>
          <a:chExt cx="0" cy="0"/>
        </a:xfrm>
      </p:grpSpPr>
      <p:sp>
        <p:nvSpPr>
          <p:cNvPr id="5886" name="Google Shape;5886;p163"/>
          <p:cNvSpPr txBox="1"/>
          <p:nvPr/>
        </p:nvSpPr>
        <p:spPr>
          <a:xfrm>
            <a:off x="532100" y="-228600"/>
            <a:ext cx="8101200" cy="12765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700"/>
              </a:spcBef>
              <a:spcAft>
                <a:spcPts val="0"/>
              </a:spcAft>
              <a:buNone/>
            </a:pPr>
            <a:r>
              <a:t/>
            </a:r>
            <a:endParaRPr sz="1100">
              <a:solidFill>
                <a:srgbClr val="3E3937"/>
              </a:solidFill>
            </a:endParaRPr>
          </a:p>
          <a:p>
            <a:pPr indent="0" lvl="0" marL="1828800" marR="0" rtl="0" algn="just">
              <a:lnSpc>
                <a:spcPct val="115000"/>
              </a:lnSpc>
              <a:spcBef>
                <a:spcPts val="700"/>
              </a:spcBef>
              <a:spcAft>
                <a:spcPts val="0"/>
              </a:spcAft>
              <a:buNone/>
            </a:pPr>
            <a:r>
              <a:t/>
            </a:r>
            <a:endParaRPr sz="300">
              <a:solidFill>
                <a:srgbClr val="3E3937"/>
              </a:solidFill>
            </a:endParaRPr>
          </a:p>
          <a:p>
            <a:pPr indent="0" lvl="0" marL="0" marR="0" rtl="0" algn="ctr">
              <a:lnSpc>
                <a:spcPct val="100000"/>
              </a:lnSpc>
              <a:spcBef>
                <a:spcPts val="0"/>
              </a:spcBef>
              <a:spcAft>
                <a:spcPts val="0"/>
              </a:spcAft>
              <a:buNone/>
            </a:pPr>
            <a:r>
              <a:rPr b="1" i="1" lang="en">
                <a:latin typeface="Marcellus"/>
                <a:ea typeface="Marcellus"/>
                <a:cs typeface="Marcellus"/>
                <a:sym typeface="Marcellus"/>
              </a:rPr>
              <a:t>Impacto de los sistemas de verificación y acreditación en la mejora del funcionamiento de las titulaciones y en la formación de los estudiantes universitarios, y análisis de los factores de eficacia. </a:t>
            </a:r>
            <a:r>
              <a:rPr i="1" lang="en" sz="1200">
                <a:latin typeface="Marcellus"/>
                <a:ea typeface="Marcellus"/>
                <a:cs typeface="Marcellus"/>
                <a:sym typeface="Marcellus"/>
              </a:rPr>
              <a:t>(2019-2021) Proyecto I+D con Referencia PGC2018 - 095945-A-I00</a:t>
            </a:r>
            <a:endParaRPr i="1" sz="1200">
              <a:latin typeface="Marcellus"/>
              <a:ea typeface="Marcellus"/>
              <a:cs typeface="Marcellus"/>
              <a:sym typeface="Marcellus"/>
            </a:endParaRPr>
          </a:p>
          <a:p>
            <a:pPr indent="0" lvl="0" marL="0" rtl="0" algn="l">
              <a:spcBef>
                <a:spcPts val="0"/>
              </a:spcBef>
              <a:spcAft>
                <a:spcPts val="0"/>
              </a:spcAft>
              <a:buNone/>
            </a:pPr>
            <a:r>
              <a:t/>
            </a:r>
            <a:endParaRPr sz="900">
              <a:solidFill>
                <a:srgbClr val="3E3937"/>
              </a:solidFill>
            </a:endParaRPr>
          </a:p>
        </p:txBody>
      </p:sp>
      <p:pic>
        <p:nvPicPr>
          <p:cNvPr id="5887" name="Google Shape;5887;p163"/>
          <p:cNvPicPr preferRelativeResize="0"/>
          <p:nvPr/>
        </p:nvPicPr>
        <p:blipFill>
          <a:blip r:embed="rId3">
            <a:alphaModFix/>
          </a:blip>
          <a:stretch>
            <a:fillRect/>
          </a:stretch>
        </p:blipFill>
        <p:spPr>
          <a:xfrm>
            <a:off x="0" y="0"/>
            <a:ext cx="918775" cy="602950"/>
          </a:xfrm>
          <a:prstGeom prst="rect">
            <a:avLst/>
          </a:prstGeom>
          <a:noFill/>
          <a:ln>
            <a:noFill/>
          </a:ln>
        </p:spPr>
      </p:pic>
      <p:sp>
        <p:nvSpPr>
          <p:cNvPr id="5888" name="Google Shape;5888;p163"/>
          <p:cNvSpPr txBox="1"/>
          <p:nvPr/>
        </p:nvSpPr>
        <p:spPr>
          <a:xfrm>
            <a:off x="79350" y="1064325"/>
            <a:ext cx="8985300" cy="1460400"/>
          </a:xfrm>
          <a:prstGeom prst="rect">
            <a:avLst/>
          </a:prstGeom>
          <a:noFill/>
          <a:ln>
            <a:noFill/>
          </a:ln>
        </p:spPr>
        <p:txBody>
          <a:bodyPr anchorCtr="0" anchor="t" bIns="91425" lIns="91425" spcFirstLastPara="1" rIns="91425" wrap="square" tIns="91425">
            <a:spAutoFit/>
          </a:bodyPr>
          <a:lstStyle/>
          <a:p>
            <a:pPr indent="0" lvl="0" marL="0" rtl="0" algn="just">
              <a:lnSpc>
                <a:spcPct val="90000"/>
              </a:lnSpc>
              <a:spcBef>
                <a:spcPts val="0"/>
              </a:spcBef>
              <a:spcAft>
                <a:spcPts val="0"/>
              </a:spcAft>
              <a:buNone/>
            </a:pPr>
            <a:r>
              <a:rPr lang="en" sz="1250">
                <a:solidFill>
                  <a:srgbClr val="444444"/>
                </a:solidFill>
                <a:latin typeface="Montserrat"/>
                <a:ea typeface="Montserrat"/>
                <a:cs typeface="Montserrat"/>
                <a:sym typeface="Montserrat"/>
              </a:rPr>
              <a:t>Analizar el </a:t>
            </a:r>
            <a:r>
              <a:rPr b="1" lang="en" sz="1250">
                <a:solidFill>
                  <a:srgbClr val="444444"/>
                </a:solidFill>
                <a:latin typeface="Montserrat"/>
                <a:ea typeface="Montserrat"/>
                <a:cs typeface="Montserrat"/>
                <a:sym typeface="Montserrat"/>
              </a:rPr>
              <a:t>impacto y los efectos de los sistemas de verificación, seguimiento, acreditación y reacreditación</a:t>
            </a:r>
            <a:r>
              <a:rPr lang="en" sz="1250">
                <a:solidFill>
                  <a:srgbClr val="444444"/>
                </a:solidFill>
                <a:latin typeface="Montserrat"/>
                <a:ea typeface="Montserrat"/>
                <a:cs typeface="Montserrat"/>
                <a:sym typeface="Montserrat"/>
              </a:rPr>
              <a:t> de las titulaciones universitarias de </a:t>
            </a:r>
            <a:r>
              <a:rPr b="1" lang="en" sz="1250">
                <a:solidFill>
                  <a:srgbClr val="444444"/>
                </a:solidFill>
                <a:latin typeface="Montserrat"/>
                <a:ea typeface="Montserrat"/>
                <a:cs typeface="Montserrat"/>
                <a:sym typeface="Montserrat"/>
              </a:rPr>
              <a:t>grado y máster, </a:t>
            </a:r>
            <a:r>
              <a:rPr lang="en" sz="1250">
                <a:solidFill>
                  <a:srgbClr val="444444"/>
                </a:solidFill>
                <a:latin typeface="Montserrat"/>
                <a:ea typeface="Montserrat"/>
                <a:cs typeface="Montserrat"/>
                <a:sym typeface="Montserrat"/>
              </a:rPr>
              <a:t>relacionados con la mejora del funcionamiento de estas y la formación de los estudiantes, así como </a:t>
            </a:r>
            <a:r>
              <a:rPr b="1" lang="en" sz="1250">
                <a:solidFill>
                  <a:srgbClr val="444444"/>
                </a:solidFill>
                <a:latin typeface="Montserrat"/>
                <a:ea typeface="Montserrat"/>
                <a:cs typeface="Montserrat"/>
                <a:sym typeface="Montserrat"/>
              </a:rPr>
              <a:t>identificar los factores relacionados con su éxito o fracaso</a:t>
            </a:r>
            <a:r>
              <a:rPr lang="en" sz="1250">
                <a:solidFill>
                  <a:srgbClr val="444444"/>
                </a:solidFill>
                <a:latin typeface="Montserrat"/>
                <a:ea typeface="Montserrat"/>
                <a:cs typeface="Montserrat"/>
                <a:sym typeface="Montserrat"/>
              </a:rPr>
              <a:t> con el fin de </a:t>
            </a:r>
            <a:r>
              <a:rPr b="1" lang="en" sz="1250">
                <a:solidFill>
                  <a:srgbClr val="444444"/>
                </a:solidFill>
                <a:latin typeface="Montserrat"/>
                <a:ea typeface="Montserrat"/>
                <a:cs typeface="Montserrat"/>
                <a:sym typeface="Montserrat"/>
              </a:rPr>
              <a:t>introducir las modificaciones pertinentes</a:t>
            </a:r>
            <a:r>
              <a:rPr lang="en" sz="1250">
                <a:solidFill>
                  <a:srgbClr val="444444"/>
                </a:solidFill>
                <a:latin typeface="Montserrat"/>
                <a:ea typeface="Montserrat"/>
                <a:cs typeface="Montserrat"/>
                <a:sym typeface="Montserrat"/>
              </a:rPr>
              <a:t> en el desarrollo de estos sistemas.</a:t>
            </a:r>
            <a:endParaRPr sz="2400">
              <a:latin typeface="Calibri"/>
              <a:ea typeface="Calibri"/>
              <a:cs typeface="Calibri"/>
              <a:sym typeface="Calibri"/>
            </a:endParaRPr>
          </a:p>
          <a:p>
            <a:pPr indent="0" lvl="0" marL="0" rtl="0" algn="just">
              <a:lnSpc>
                <a:spcPct val="115000"/>
              </a:lnSpc>
              <a:spcBef>
                <a:spcPts val="0"/>
              </a:spcBef>
              <a:spcAft>
                <a:spcPts val="0"/>
              </a:spcAft>
              <a:buNone/>
            </a:pPr>
            <a:r>
              <a:t/>
            </a:r>
            <a:endParaRPr sz="1250">
              <a:solidFill>
                <a:srgbClr val="444444"/>
              </a:solidFill>
              <a:latin typeface="Montserrat"/>
              <a:ea typeface="Montserrat"/>
              <a:cs typeface="Montserrat"/>
              <a:sym typeface="Montserrat"/>
            </a:endParaRPr>
          </a:p>
          <a:p>
            <a:pPr indent="0" lvl="0" marL="0" rtl="0" algn="just">
              <a:lnSpc>
                <a:spcPct val="115000"/>
              </a:lnSpc>
              <a:spcBef>
                <a:spcPts val="900"/>
              </a:spcBef>
              <a:spcAft>
                <a:spcPts val="0"/>
              </a:spcAft>
              <a:buNone/>
            </a:pPr>
            <a:r>
              <a:t/>
            </a:r>
            <a:endParaRPr sz="1600"/>
          </a:p>
        </p:txBody>
      </p:sp>
      <p:sp>
        <p:nvSpPr>
          <p:cNvPr id="5889" name="Google Shape;5889;p163"/>
          <p:cNvSpPr txBox="1"/>
          <p:nvPr/>
        </p:nvSpPr>
        <p:spPr>
          <a:xfrm>
            <a:off x="459400" y="1871050"/>
            <a:ext cx="7905300" cy="439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ontserrat"/>
                <a:ea typeface="Montserrat"/>
                <a:cs typeface="Montserrat"/>
                <a:sym typeface="Montserrat"/>
              </a:rPr>
              <a:t>Algunas publicaciones: </a:t>
            </a:r>
            <a:endParaRPr sz="1200">
              <a:latin typeface="Montserrat"/>
              <a:ea typeface="Montserrat"/>
              <a:cs typeface="Montserrat"/>
              <a:sym typeface="Montserrat"/>
            </a:endParaRPr>
          </a:p>
          <a:p>
            <a:pPr indent="0" lvl="0" marL="0" marR="76200" rtl="0" algn="just">
              <a:lnSpc>
                <a:spcPct val="115000"/>
              </a:lnSpc>
              <a:spcBef>
                <a:spcPts val="400"/>
              </a:spcBef>
              <a:spcAft>
                <a:spcPts val="0"/>
              </a:spcAft>
              <a:buNone/>
            </a:pPr>
            <a:r>
              <a:rPr lang="en" sz="750">
                <a:solidFill>
                  <a:srgbClr val="444444"/>
                </a:solidFill>
                <a:latin typeface="Montserrat"/>
                <a:ea typeface="Montserrat"/>
                <a:cs typeface="Montserrat"/>
                <a:sym typeface="Montserrat"/>
              </a:rPr>
              <a:t>Fernández-Cruz, F. J., Rodríguez-Mantilla, J. M. y Gómez del Pulgar, S. (en maquetación). Evaluación del Máster en Psicopedagogía en España: estudio del proceso de acreditación. </a:t>
            </a:r>
            <a:r>
              <a:rPr b="1" i="1" lang="en" sz="750">
                <a:solidFill>
                  <a:srgbClr val="444444"/>
                </a:solidFill>
                <a:latin typeface="Montserrat"/>
                <a:ea typeface="Montserrat"/>
                <a:cs typeface="Montserrat"/>
                <a:sym typeface="Montserrat"/>
              </a:rPr>
              <a:t>Revista Fuentes. </a:t>
            </a:r>
            <a:endParaRPr b="1" i="1" sz="750">
              <a:solidFill>
                <a:srgbClr val="444444"/>
              </a:solidFill>
              <a:latin typeface="Montserrat"/>
              <a:ea typeface="Montserrat"/>
              <a:cs typeface="Montserrat"/>
              <a:sym typeface="Montserrat"/>
            </a:endParaRPr>
          </a:p>
          <a:p>
            <a:pPr indent="0" lvl="0" marL="0" marR="76200" rtl="0" algn="just">
              <a:lnSpc>
                <a:spcPct val="115000"/>
              </a:lnSpc>
              <a:spcBef>
                <a:spcPts val="400"/>
              </a:spcBef>
              <a:spcAft>
                <a:spcPts val="0"/>
              </a:spcAft>
              <a:buNone/>
            </a:pPr>
            <a:r>
              <a:rPr b="1" lang="en" sz="750">
                <a:solidFill>
                  <a:srgbClr val="444444"/>
                </a:solidFill>
                <a:latin typeface="Montserrat"/>
                <a:ea typeface="Montserrat"/>
                <a:cs typeface="Montserrat"/>
                <a:sym typeface="Montserrat"/>
              </a:rPr>
              <a:t>Porto. ICRE 2022.</a:t>
            </a:r>
            <a:r>
              <a:rPr lang="en" sz="750">
                <a:solidFill>
                  <a:srgbClr val="444444"/>
                </a:solidFill>
                <a:latin typeface="Montserrat"/>
                <a:ea typeface="Montserrat"/>
                <a:cs typeface="Montserrat"/>
                <a:sym typeface="Montserrat"/>
              </a:rPr>
              <a:t> Organization: Centre for Research and Innovation in Education (inED) of the School of Education and by FCT. Fundação para a Ciência e a Tecnologia. Scope: International. Place: Oporto, Portugal. Date: July 20 to 22, 2022:</a:t>
            </a:r>
            <a:endParaRPr sz="750">
              <a:solidFill>
                <a:srgbClr val="444444"/>
              </a:solidFill>
              <a:latin typeface="Montserrat"/>
              <a:ea typeface="Montserrat"/>
              <a:cs typeface="Montserrat"/>
              <a:sym typeface="Montserrat"/>
            </a:endParaRPr>
          </a:p>
          <a:p>
            <a:pPr indent="-276225" lvl="0" marL="457200" marR="76200" rtl="0" algn="just">
              <a:lnSpc>
                <a:spcPct val="115000"/>
              </a:lnSpc>
              <a:spcBef>
                <a:spcPts val="400"/>
              </a:spcBef>
              <a:spcAft>
                <a:spcPts val="0"/>
              </a:spcAft>
              <a:buClr>
                <a:srgbClr val="444444"/>
              </a:buClr>
              <a:buSzPts val="750"/>
              <a:buFont typeface="Montserrat"/>
              <a:buChar char="-"/>
            </a:pPr>
            <a:r>
              <a:rPr lang="en" sz="750">
                <a:solidFill>
                  <a:srgbClr val="444444"/>
                </a:solidFill>
                <a:latin typeface="Montserrat"/>
                <a:ea typeface="Montserrat"/>
                <a:cs typeface="Montserrat"/>
                <a:sym typeface="Montserrat"/>
              </a:rPr>
              <a:t>Fernández-Cruz, Francisco José; García-Domingo, Begoña; León Carrascosa, Víctor; and Gómez del Pulgar Cinque, Sandra (2022). Estudio comparativo entre docentes sobre el impacto de los Sistemas de Acreditación en el Proceso de Enseñanza-Aprendizaje en Educación Superior. </a:t>
            </a:r>
            <a:endParaRPr sz="600">
              <a:solidFill>
                <a:srgbClr val="3E3937"/>
              </a:solidFill>
            </a:endParaRPr>
          </a:p>
          <a:p>
            <a:pPr indent="-276225" lvl="0" marL="457200" marR="76200" rtl="0" algn="just">
              <a:lnSpc>
                <a:spcPct val="115000"/>
              </a:lnSpc>
              <a:spcBef>
                <a:spcPts val="0"/>
              </a:spcBef>
              <a:spcAft>
                <a:spcPts val="0"/>
              </a:spcAft>
              <a:buClr>
                <a:srgbClr val="444444"/>
              </a:buClr>
              <a:buSzPts val="750"/>
              <a:buFont typeface="Montserrat"/>
              <a:buChar char="-"/>
            </a:pPr>
            <a:r>
              <a:rPr lang="en" sz="750">
                <a:solidFill>
                  <a:srgbClr val="444444"/>
                </a:solidFill>
                <a:latin typeface="Montserrat"/>
                <a:ea typeface="Montserrat"/>
                <a:cs typeface="Montserrat"/>
                <a:sym typeface="Montserrat"/>
              </a:rPr>
              <a:t>Gómez del Pulgar Cinque, Sandra; Rodríguez Mantilla, Jesús Miguel; and Fernández-Cruz, Francisco José. Validación de un instrumento para la evaluación del impacto de los Sistemas de Acreditación en la Organización y Gestión de las titulaciones universitarias: Análisis Factorial Exploratorio. </a:t>
            </a:r>
            <a:endParaRPr sz="750">
              <a:solidFill>
                <a:srgbClr val="444444"/>
              </a:solidFill>
              <a:latin typeface="Montserrat"/>
              <a:ea typeface="Montserrat"/>
              <a:cs typeface="Montserrat"/>
              <a:sym typeface="Montserrat"/>
            </a:endParaRPr>
          </a:p>
          <a:p>
            <a:pPr indent="0" lvl="0" marL="0" marR="76200" rtl="0" algn="just">
              <a:lnSpc>
                <a:spcPct val="115000"/>
              </a:lnSpc>
              <a:spcBef>
                <a:spcPts val="400"/>
              </a:spcBef>
              <a:spcAft>
                <a:spcPts val="0"/>
              </a:spcAft>
              <a:buNone/>
            </a:pPr>
            <a:r>
              <a:rPr b="1" lang="en" sz="750">
                <a:solidFill>
                  <a:srgbClr val="444444"/>
                </a:solidFill>
                <a:latin typeface="Montserrat"/>
                <a:ea typeface="Montserrat"/>
                <a:cs typeface="Montserrat"/>
                <a:sym typeface="Montserrat"/>
              </a:rPr>
              <a:t>XVII Congreso Nacional y IX Iberoamericano de Pedagogía. WERA 2020+1. </a:t>
            </a:r>
            <a:r>
              <a:rPr lang="en" sz="750">
                <a:solidFill>
                  <a:srgbClr val="444444"/>
                </a:solidFill>
                <a:latin typeface="Montserrat"/>
                <a:ea typeface="Montserrat"/>
                <a:cs typeface="Montserrat"/>
                <a:sym typeface="Montserrat"/>
              </a:rPr>
              <a:t>Organization: Spanish Society of Pedagogy and WERA. Scope: International. Place: University of Santiago de Compostela. Santiago de Compostela, Spain.Online. Date: July 7 to 9, 2021:</a:t>
            </a:r>
            <a:endParaRPr sz="750">
              <a:solidFill>
                <a:srgbClr val="444444"/>
              </a:solidFill>
              <a:latin typeface="Montserrat"/>
              <a:ea typeface="Montserrat"/>
              <a:cs typeface="Montserrat"/>
              <a:sym typeface="Montserrat"/>
            </a:endParaRPr>
          </a:p>
          <a:p>
            <a:pPr indent="-276225" lvl="0" marL="457200" marR="76200" rtl="0" algn="just">
              <a:lnSpc>
                <a:spcPct val="115000"/>
              </a:lnSpc>
              <a:spcBef>
                <a:spcPts val="400"/>
              </a:spcBef>
              <a:spcAft>
                <a:spcPts val="0"/>
              </a:spcAft>
              <a:buClr>
                <a:srgbClr val="444444"/>
              </a:buClr>
              <a:buSzPts val="750"/>
              <a:buFont typeface="Montserrat"/>
              <a:buChar char="-"/>
            </a:pPr>
            <a:r>
              <a:rPr lang="en" sz="750">
                <a:solidFill>
                  <a:srgbClr val="444444"/>
                </a:solidFill>
                <a:latin typeface="Montserrat"/>
                <a:ea typeface="Montserrat"/>
                <a:cs typeface="Montserrat"/>
                <a:sym typeface="Montserrat"/>
              </a:rPr>
              <a:t>Víctor León Carrascosa, Sandra Gómez-del-Pulgar Cinque, and Jesús Miguel Rodríguez-Mantilla. Estudio comparativo de los informes de seguimiento de las titulaciones de educación social y pedagogía en la UCM. </a:t>
            </a:r>
            <a:endParaRPr sz="750">
              <a:solidFill>
                <a:srgbClr val="444444"/>
              </a:solidFill>
              <a:latin typeface="Montserrat"/>
              <a:ea typeface="Montserrat"/>
              <a:cs typeface="Montserrat"/>
              <a:sym typeface="Montserrat"/>
            </a:endParaRPr>
          </a:p>
          <a:p>
            <a:pPr indent="-276225" lvl="0" marL="457200" marR="76200" rtl="0" algn="just">
              <a:lnSpc>
                <a:spcPct val="115000"/>
              </a:lnSpc>
              <a:spcBef>
                <a:spcPts val="0"/>
              </a:spcBef>
              <a:spcAft>
                <a:spcPts val="0"/>
              </a:spcAft>
              <a:buClr>
                <a:srgbClr val="444444"/>
              </a:buClr>
              <a:buSzPts val="750"/>
              <a:buFont typeface="Montserrat"/>
              <a:buChar char="-"/>
            </a:pPr>
            <a:r>
              <a:rPr lang="en" sz="750">
                <a:solidFill>
                  <a:srgbClr val="444444"/>
                </a:solidFill>
                <a:latin typeface="Montserrat"/>
                <a:ea typeface="Montserrat"/>
                <a:cs typeface="Montserrat"/>
                <a:sym typeface="Montserrat"/>
              </a:rPr>
              <a:t>Sandra Gómez-del-Pulgar Cinque, Víctor León Carrascosa, and Jesús Miguel Rodríguez-Mantilla. Análisis de Contenido de los Informes de Seguimiento de Títulos en la Universidad Complutense de Madrid: el Caso del Grado en Pedagogía. </a:t>
            </a:r>
            <a:endParaRPr sz="750">
              <a:solidFill>
                <a:srgbClr val="444444"/>
              </a:solidFill>
              <a:latin typeface="Montserrat"/>
              <a:ea typeface="Montserrat"/>
              <a:cs typeface="Montserrat"/>
              <a:sym typeface="Montserrat"/>
            </a:endParaRPr>
          </a:p>
          <a:p>
            <a:pPr indent="0" lvl="0" marL="0" marR="76200" rtl="0" algn="just">
              <a:lnSpc>
                <a:spcPct val="115000"/>
              </a:lnSpc>
              <a:spcBef>
                <a:spcPts val="400"/>
              </a:spcBef>
              <a:spcAft>
                <a:spcPts val="0"/>
              </a:spcAft>
              <a:buNone/>
            </a:pPr>
            <a:r>
              <a:rPr b="1" lang="en" sz="750">
                <a:solidFill>
                  <a:srgbClr val="444444"/>
                </a:solidFill>
                <a:latin typeface="Montserrat"/>
                <a:ea typeface="Montserrat"/>
                <a:cs typeface="Montserrat"/>
                <a:sym typeface="Montserrat"/>
              </a:rPr>
              <a:t>International Congress of Education and Learning.</a:t>
            </a:r>
            <a:r>
              <a:rPr lang="en" sz="750">
                <a:solidFill>
                  <a:srgbClr val="444444"/>
                </a:solidFill>
                <a:latin typeface="Montserrat"/>
                <a:ea typeface="Montserrat"/>
                <a:cs typeface="Montserrat"/>
                <a:sym typeface="Montserrat"/>
              </a:rPr>
              <a:t> Organization: Global Knolowledge Academics. Scope: International. Place: Universidade do Porto. Porto, Portugal. Date: June 19, 20 and 21, 2019</a:t>
            </a:r>
            <a:endParaRPr sz="750">
              <a:solidFill>
                <a:srgbClr val="444444"/>
              </a:solidFill>
              <a:latin typeface="Montserrat"/>
              <a:ea typeface="Montserrat"/>
              <a:cs typeface="Montserrat"/>
              <a:sym typeface="Montserrat"/>
            </a:endParaRPr>
          </a:p>
          <a:p>
            <a:pPr indent="-276225" lvl="0" marL="457200" marR="76200" rtl="0" algn="just">
              <a:lnSpc>
                <a:spcPct val="115000"/>
              </a:lnSpc>
              <a:spcBef>
                <a:spcPts val="400"/>
              </a:spcBef>
              <a:spcAft>
                <a:spcPts val="0"/>
              </a:spcAft>
              <a:buClr>
                <a:srgbClr val="444444"/>
              </a:buClr>
              <a:buSzPts val="750"/>
              <a:buFont typeface="Montserrat"/>
              <a:buChar char="-"/>
            </a:pPr>
            <a:r>
              <a:rPr lang="en" sz="750">
                <a:solidFill>
                  <a:srgbClr val="444444"/>
                </a:solidFill>
                <a:latin typeface="Montserrat"/>
                <a:ea typeface="Montserrat"/>
                <a:cs typeface="Montserrat"/>
                <a:sym typeface="Montserrat"/>
              </a:rPr>
              <a:t>Sandra Gómez del Pulgar Cinque, Jesús Miguel Rodríguez Mantilla, Francisco José Fernández Cruz. Situación actual de la investigación sobre los sistemas de gestión de la calidad y procesos de acreditación en Educación Superior.</a:t>
            </a:r>
            <a:endParaRPr sz="750">
              <a:solidFill>
                <a:srgbClr val="444444"/>
              </a:solidFill>
              <a:latin typeface="Montserrat"/>
              <a:ea typeface="Montserrat"/>
              <a:cs typeface="Montserrat"/>
              <a:sym typeface="Montserrat"/>
            </a:endParaRPr>
          </a:p>
          <a:p>
            <a:pPr indent="-276225" lvl="0" marL="457200" marR="76200" rtl="0" algn="just">
              <a:lnSpc>
                <a:spcPct val="115000"/>
              </a:lnSpc>
              <a:spcBef>
                <a:spcPts val="0"/>
              </a:spcBef>
              <a:spcAft>
                <a:spcPts val="0"/>
              </a:spcAft>
              <a:buClr>
                <a:srgbClr val="444444"/>
              </a:buClr>
              <a:buSzPts val="750"/>
              <a:buFont typeface="Montserrat"/>
              <a:buChar char="-"/>
            </a:pPr>
            <a:r>
              <a:rPr lang="en" sz="750">
                <a:solidFill>
                  <a:srgbClr val="444444"/>
                </a:solidFill>
                <a:latin typeface="Montserrat"/>
                <a:ea typeface="Montserrat"/>
                <a:cs typeface="Montserrat"/>
                <a:sym typeface="Montserrat"/>
              </a:rPr>
              <a:t>Víctor León Carrascosa, Francisco José Fernández-Cruz, Sandra Gómez del Pulgar Cinque. Propuesta inicial de una estructura dimensional sobre las áreas de impacto de los sistemas de acreditación y verificación en las titulaciones universitarias.</a:t>
            </a:r>
            <a:endParaRPr sz="750">
              <a:solidFill>
                <a:srgbClr val="444444"/>
              </a:solidFill>
              <a:latin typeface="Montserrat"/>
              <a:ea typeface="Montserrat"/>
              <a:cs typeface="Montserrat"/>
              <a:sym typeface="Montserrat"/>
            </a:endParaRPr>
          </a:p>
          <a:p>
            <a:pPr indent="0" lvl="0" marL="0" marR="76200" rtl="0" algn="just">
              <a:lnSpc>
                <a:spcPct val="115000"/>
              </a:lnSpc>
              <a:spcBef>
                <a:spcPts val="400"/>
              </a:spcBef>
              <a:spcAft>
                <a:spcPts val="0"/>
              </a:spcAft>
              <a:buNone/>
            </a:pPr>
            <a:r>
              <a:t/>
            </a:r>
            <a:endParaRPr sz="1100">
              <a:solidFill>
                <a:srgbClr val="3E3937"/>
              </a:solidFill>
            </a:endParaRPr>
          </a:p>
          <a:p>
            <a:pPr indent="0" lvl="0" marL="0" marR="76200" rtl="0" algn="just">
              <a:lnSpc>
                <a:spcPct val="115000"/>
              </a:lnSpc>
              <a:spcBef>
                <a:spcPts val="400"/>
              </a:spcBef>
              <a:spcAft>
                <a:spcPts val="0"/>
              </a:spcAft>
              <a:buNone/>
            </a:pPr>
            <a:r>
              <a:t/>
            </a:r>
            <a:endParaRPr sz="750">
              <a:solidFill>
                <a:srgbClr val="444444"/>
              </a:solidFill>
              <a:latin typeface="Montserrat"/>
              <a:ea typeface="Montserrat"/>
              <a:cs typeface="Montserrat"/>
              <a:sym typeface="Montserrat"/>
            </a:endParaRPr>
          </a:p>
          <a:p>
            <a:pPr indent="0" lvl="0" marL="0" marR="76200" rtl="0" algn="just">
              <a:lnSpc>
                <a:spcPct val="115000"/>
              </a:lnSpc>
              <a:spcBef>
                <a:spcPts val="400"/>
              </a:spcBef>
              <a:spcAft>
                <a:spcPts val="0"/>
              </a:spcAft>
              <a:buNone/>
            </a:pPr>
            <a:r>
              <a:t/>
            </a:r>
            <a:endParaRPr sz="750">
              <a:solidFill>
                <a:srgbClr val="444444"/>
              </a:solidFill>
              <a:latin typeface="Montserrat"/>
              <a:ea typeface="Montserrat"/>
              <a:cs typeface="Montserrat"/>
              <a:sym typeface="Montserrat"/>
            </a:endParaRPr>
          </a:p>
          <a:p>
            <a:pPr indent="0" lvl="0" marL="0" marR="76200" rtl="0" algn="just">
              <a:lnSpc>
                <a:spcPct val="115000"/>
              </a:lnSpc>
              <a:spcBef>
                <a:spcPts val="400"/>
              </a:spcBef>
              <a:spcAft>
                <a:spcPts val="0"/>
              </a:spcAft>
              <a:buNone/>
            </a:pPr>
            <a:r>
              <a:t/>
            </a:r>
            <a:endParaRPr sz="750">
              <a:solidFill>
                <a:srgbClr val="444444"/>
              </a:solidFill>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893" name="Shape 5893"/>
        <p:cNvGrpSpPr/>
        <p:nvPr/>
      </p:nvGrpSpPr>
      <p:grpSpPr>
        <a:xfrm>
          <a:off x="0" y="0"/>
          <a:ext cx="0" cy="0"/>
          <a:chOff x="0" y="0"/>
          <a:chExt cx="0" cy="0"/>
        </a:xfrm>
      </p:grpSpPr>
      <p:sp>
        <p:nvSpPr>
          <p:cNvPr id="5894" name="Google Shape;5894;p164"/>
          <p:cNvSpPr txBox="1"/>
          <p:nvPr>
            <p:ph type="title"/>
          </p:nvPr>
        </p:nvSpPr>
        <p:spPr>
          <a:xfrm>
            <a:off x="81850" y="332675"/>
            <a:ext cx="8423400" cy="427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200"/>
              <a:t>Otros </a:t>
            </a:r>
            <a:r>
              <a:rPr lang="en" sz="2200"/>
              <a:t>proyectos…</a:t>
            </a:r>
            <a:endParaRPr sz="2200"/>
          </a:p>
          <a:p>
            <a:pPr indent="0" lvl="0" marL="0" rtl="0" algn="l">
              <a:spcBef>
                <a:spcPts val="1000"/>
              </a:spcBef>
              <a:spcAft>
                <a:spcPts val="0"/>
              </a:spcAft>
              <a:buNone/>
            </a:pPr>
            <a:r>
              <a:rPr lang="en" sz="3300"/>
              <a:t>Donde se encuentran la teoría y la práctica</a:t>
            </a:r>
            <a:endParaRPr sz="3300"/>
          </a:p>
        </p:txBody>
      </p:sp>
      <p:pic>
        <p:nvPicPr>
          <p:cNvPr descr="La LOMLOE y la concreción de sus elementos curriculares&#10;Jorge Largo Burgos&#10;Profesor del Dpto. Lenguas Artes y Educación Física&#10;21 de septiembre de 17.30-19.30  -  Salón de Grados  -  Facultad de Educación UCM" id="5895" name="Google Shape;5895;p164" title="La LOMLOE y la concreción de sus elementos curriculares">
            <a:hlinkClick r:id="rId3"/>
          </p:cNvPr>
          <p:cNvPicPr preferRelativeResize="0"/>
          <p:nvPr/>
        </p:nvPicPr>
        <p:blipFill>
          <a:blip r:embed="rId4">
            <a:alphaModFix/>
          </a:blip>
          <a:stretch>
            <a:fillRect/>
          </a:stretch>
        </p:blipFill>
        <p:spPr>
          <a:xfrm>
            <a:off x="4314113" y="1643053"/>
            <a:ext cx="4395563" cy="3296672"/>
          </a:xfrm>
          <a:prstGeom prst="rect">
            <a:avLst/>
          </a:prstGeom>
          <a:noFill/>
          <a:ln>
            <a:noFill/>
          </a:ln>
        </p:spPr>
      </p:pic>
      <p:sp>
        <p:nvSpPr>
          <p:cNvPr id="5896" name="Google Shape;5896;p164"/>
          <p:cNvSpPr txBox="1"/>
          <p:nvPr/>
        </p:nvSpPr>
        <p:spPr>
          <a:xfrm>
            <a:off x="385275" y="2768038"/>
            <a:ext cx="32877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Montserrat"/>
                <a:ea typeface="Montserrat"/>
                <a:cs typeface="Montserrat"/>
                <a:sym typeface="Montserrat"/>
              </a:rPr>
              <a:t>Jorge Largo Burgos</a:t>
            </a:r>
            <a:endParaRPr b="1">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rPr lang="en">
                <a:latin typeface="Montserrat"/>
                <a:ea typeface="Montserrat"/>
                <a:cs typeface="Montserrat"/>
                <a:sym typeface="Montserrat"/>
              </a:rPr>
              <a:t>Profesor del Departamento de Lenguas, Artes y Educación Física.</a:t>
            </a:r>
            <a:endParaRPr>
              <a:latin typeface="Montserrat"/>
              <a:ea typeface="Montserrat"/>
              <a:cs typeface="Montserrat"/>
              <a:sym typeface="Montserrat"/>
            </a:endParaRPr>
          </a:p>
        </p:txBody>
      </p:sp>
      <p:sp>
        <p:nvSpPr>
          <p:cNvPr id="5897" name="Google Shape;5897;p164"/>
          <p:cNvSpPr txBox="1"/>
          <p:nvPr/>
        </p:nvSpPr>
        <p:spPr>
          <a:xfrm>
            <a:off x="385275" y="1055675"/>
            <a:ext cx="83244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900">
                <a:solidFill>
                  <a:srgbClr val="434343"/>
                </a:solidFill>
                <a:latin typeface="Marcellus"/>
                <a:ea typeface="Marcellus"/>
                <a:cs typeface="Marcellus"/>
                <a:sym typeface="Marcellus"/>
              </a:rPr>
              <a:t>La LOMLOE y la concreción de sus elementos curriculares</a:t>
            </a:r>
            <a:endParaRPr i="1" sz="1900">
              <a:solidFill>
                <a:srgbClr val="434343"/>
              </a:solidFill>
              <a:latin typeface="Marcellus"/>
              <a:ea typeface="Marcellus"/>
              <a:cs typeface="Marcellus"/>
              <a:sym typeface="Marcellu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95"/>
                                        </p:tgtEl>
                                        <p:attrNameLst>
                                          <p:attrName>style.visibility</p:attrName>
                                        </p:attrNameLst>
                                      </p:cBhvr>
                                      <p:to>
                                        <p:strVal val="visible"/>
                                      </p:to>
                                    </p:set>
                                    <p:animEffect filter="fade" transition="in">
                                      <p:cBhvr>
                                        <p:cTn dur="1000"/>
                                        <p:tgtEl>
                                          <p:spTgt spid="58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1" name="Shape 5901"/>
        <p:cNvGrpSpPr/>
        <p:nvPr/>
      </p:nvGrpSpPr>
      <p:grpSpPr>
        <a:xfrm>
          <a:off x="0" y="0"/>
          <a:ext cx="0" cy="0"/>
          <a:chOff x="0" y="0"/>
          <a:chExt cx="0" cy="0"/>
        </a:xfrm>
      </p:grpSpPr>
      <p:grpSp>
        <p:nvGrpSpPr>
          <p:cNvPr id="5902" name="Google Shape;5902;p165"/>
          <p:cNvGrpSpPr/>
          <p:nvPr/>
        </p:nvGrpSpPr>
        <p:grpSpPr>
          <a:xfrm rot="10800000">
            <a:off x="7156476" y="-412239"/>
            <a:ext cx="2852478" cy="6060589"/>
            <a:chOff x="-549504" y="-274764"/>
            <a:chExt cx="2852478" cy="6060589"/>
          </a:xfrm>
        </p:grpSpPr>
        <p:sp>
          <p:nvSpPr>
            <p:cNvPr id="5903" name="Google Shape;5903;p165"/>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904" name="Google Shape;5904;p165"/>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905" name="Google Shape;5905;p165"/>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5906" name="Google Shape;5906;p165"/>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5907" name="Google Shape;5907;p165"/>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5908" name="Google Shape;5908;p165"/>
          <p:cNvSpPr txBox="1"/>
          <p:nvPr>
            <p:ph idx="3" type="subTitle"/>
          </p:nvPr>
        </p:nvSpPr>
        <p:spPr>
          <a:xfrm>
            <a:off x="3635475" y="28649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Proyectos Innova-Docencia</a:t>
            </a:r>
            <a:endParaRPr/>
          </a:p>
          <a:p>
            <a:pPr indent="0" lvl="0" marL="0" rtl="0" algn="l">
              <a:spcBef>
                <a:spcPts val="0"/>
              </a:spcBef>
              <a:spcAft>
                <a:spcPts val="0"/>
              </a:spcAft>
              <a:buNone/>
            </a:pPr>
            <a:r>
              <a:rPr lang="en"/>
              <a:t>     Proyectos del Observatorio del Estudiante</a:t>
            </a:r>
            <a:endParaRPr/>
          </a:p>
          <a:p>
            <a:pPr indent="0" lvl="0" marL="0" rtl="0" algn="l">
              <a:spcBef>
                <a:spcPts val="0"/>
              </a:spcBef>
              <a:spcAft>
                <a:spcPts val="0"/>
              </a:spcAft>
              <a:buNone/>
            </a:pPr>
            <a:r>
              <a:rPr lang="en"/>
              <a:t>     Proyectos I+D+i</a:t>
            </a:r>
            <a:endParaRPr/>
          </a:p>
          <a:p>
            <a:pPr indent="0" lvl="0" marL="0" rtl="0" algn="l">
              <a:spcBef>
                <a:spcPts val="0"/>
              </a:spcBef>
              <a:spcAft>
                <a:spcPts val="0"/>
              </a:spcAft>
              <a:buNone/>
            </a:pPr>
            <a:r>
              <a:rPr lang="en"/>
              <a:t>     Becas</a:t>
            </a:r>
            <a:endParaRPr/>
          </a:p>
          <a:p>
            <a:pPr indent="0" lvl="0" marL="0" rtl="0" algn="l">
              <a:spcBef>
                <a:spcPts val="0"/>
              </a:spcBef>
              <a:spcAft>
                <a:spcPts val="0"/>
              </a:spcAft>
              <a:buNone/>
            </a:pPr>
            <a:r>
              <a:rPr lang="en"/>
              <a:t>     </a:t>
            </a:r>
            <a:endParaRPr/>
          </a:p>
        </p:txBody>
      </p:sp>
      <p:sp>
        <p:nvSpPr>
          <p:cNvPr id="5909" name="Google Shape;5909;p165"/>
          <p:cNvSpPr txBox="1"/>
          <p:nvPr>
            <p:ph idx="18" type="title"/>
          </p:nvPr>
        </p:nvSpPr>
        <p:spPr>
          <a:xfrm>
            <a:off x="2836475" y="25298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5910" name="Google Shape;5910;p165"/>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5911" name="Google Shape;5911;p165"/>
          <p:cNvSpPr txBox="1"/>
          <p:nvPr>
            <p:ph idx="8" type="subTitle"/>
          </p:nvPr>
        </p:nvSpPr>
        <p:spPr>
          <a:xfrm>
            <a:off x="3635375" y="25987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en Educación</a:t>
            </a:r>
            <a:endParaRPr/>
          </a:p>
        </p:txBody>
      </p:sp>
      <p:sp>
        <p:nvSpPr>
          <p:cNvPr id="5912" name="Google Shape;5912;p165"/>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5913" name="Google Shape;5913;p165"/>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5914" name="Google Shape;5914;p165"/>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15" name="Google Shape;5915;p165"/>
          <p:cNvGrpSpPr/>
          <p:nvPr/>
        </p:nvGrpSpPr>
        <p:grpSpPr>
          <a:xfrm>
            <a:off x="-940579" y="2333269"/>
            <a:ext cx="3776943" cy="4245928"/>
            <a:chOff x="-940579" y="2333269"/>
            <a:chExt cx="3776943" cy="4245928"/>
          </a:xfrm>
        </p:grpSpPr>
        <p:grpSp>
          <p:nvGrpSpPr>
            <p:cNvPr id="5916" name="Google Shape;5916;p165"/>
            <p:cNvGrpSpPr/>
            <p:nvPr/>
          </p:nvGrpSpPr>
          <p:grpSpPr>
            <a:xfrm>
              <a:off x="-576347" y="2946390"/>
              <a:ext cx="2986982" cy="2155388"/>
              <a:chOff x="-2753125" y="1854331"/>
              <a:chExt cx="1873421" cy="1351849"/>
            </a:xfrm>
          </p:grpSpPr>
          <p:sp>
            <p:nvSpPr>
              <p:cNvPr id="5917" name="Google Shape;5917;p165"/>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8" name="Google Shape;5918;p165"/>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19" name="Google Shape;5919;p165"/>
            <p:cNvGrpSpPr/>
            <p:nvPr/>
          </p:nvGrpSpPr>
          <p:grpSpPr>
            <a:xfrm>
              <a:off x="-380100" y="3035133"/>
              <a:ext cx="2186625" cy="1484089"/>
              <a:chOff x="-2720884" y="1758800"/>
              <a:chExt cx="1879997" cy="1117873"/>
            </a:xfrm>
          </p:grpSpPr>
          <p:sp>
            <p:nvSpPr>
              <p:cNvPr id="5920" name="Google Shape;5920;p165"/>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1" name="Google Shape;5921;p165"/>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2" name="Google Shape;5922;p165"/>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3" name="Google Shape;5923;p165"/>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4" name="Google Shape;5924;p165"/>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5" name="Google Shape;5925;p165"/>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6" name="Google Shape;5926;p165"/>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7" name="Google Shape;5927;p165"/>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8" name="Google Shape;5928;p165"/>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9" name="Google Shape;5929;p165"/>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30" name="Google Shape;5930;p165"/>
            <p:cNvGrpSpPr/>
            <p:nvPr/>
          </p:nvGrpSpPr>
          <p:grpSpPr>
            <a:xfrm>
              <a:off x="-870552" y="3903709"/>
              <a:ext cx="1754167" cy="1719834"/>
              <a:chOff x="6055850" y="1121075"/>
              <a:chExt cx="1140625" cy="1118300"/>
            </a:xfrm>
          </p:grpSpPr>
          <p:sp>
            <p:nvSpPr>
              <p:cNvPr id="5931" name="Google Shape;5931;p165"/>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2" name="Google Shape;5932;p165"/>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33" name="Google Shape;5933;p165"/>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34" name="Google Shape;5934;p165"/>
          <p:cNvSpPr txBox="1"/>
          <p:nvPr/>
        </p:nvSpPr>
        <p:spPr>
          <a:xfrm>
            <a:off x="3406900" y="1394750"/>
            <a:ext cx="5784900" cy="1046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Unidad de Apoyo a la Diversidad e Inclusión</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Oficina de Prácticas y Empleo 	</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Servicio de Orientación Universitario</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Presencia de la Orientación en el ámbito académico</a:t>
            </a:r>
            <a:endParaRPr>
              <a:solidFill>
                <a:schemeClr val="lt2"/>
              </a:solidFill>
              <a:latin typeface="Montserrat"/>
              <a:ea typeface="Montserrat"/>
              <a:cs typeface="Montserrat"/>
              <a:sym typeface="Montserrat"/>
            </a:endParaRPr>
          </a:p>
        </p:txBody>
      </p:sp>
      <p:sp>
        <p:nvSpPr>
          <p:cNvPr id="5935" name="Google Shape;5935;p165"/>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Emergente en Educación</a:t>
            </a:r>
            <a:endParaRPr/>
          </a:p>
        </p:txBody>
      </p:sp>
      <p:sp>
        <p:nvSpPr>
          <p:cNvPr id="5936" name="Google Shape;5936;p165"/>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5937" name="Google Shape;5937;p165"/>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Proyectos de posgrado</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Nuestros proyectos personales</a:t>
            </a:r>
            <a:endParaRPr>
              <a:solidFill>
                <a:schemeClr val="lt2"/>
              </a:solidFill>
              <a:latin typeface="Montserrat"/>
              <a:ea typeface="Montserrat"/>
              <a:cs typeface="Montserrat"/>
              <a:sym typeface="Montserra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1" name="Shape 5941"/>
        <p:cNvGrpSpPr/>
        <p:nvPr/>
      </p:nvGrpSpPr>
      <p:grpSpPr>
        <a:xfrm>
          <a:off x="0" y="0"/>
          <a:ext cx="0" cy="0"/>
          <a:chOff x="0" y="0"/>
          <a:chExt cx="0" cy="0"/>
        </a:xfrm>
      </p:grpSpPr>
      <p:grpSp>
        <p:nvGrpSpPr>
          <p:cNvPr id="5942" name="Google Shape;5942;p166"/>
          <p:cNvGrpSpPr/>
          <p:nvPr/>
        </p:nvGrpSpPr>
        <p:grpSpPr>
          <a:xfrm rot="10800000">
            <a:off x="7156476" y="-412239"/>
            <a:ext cx="2852478" cy="6060589"/>
            <a:chOff x="-549504" y="-274764"/>
            <a:chExt cx="2852478" cy="6060589"/>
          </a:xfrm>
        </p:grpSpPr>
        <p:sp>
          <p:nvSpPr>
            <p:cNvPr id="5943" name="Google Shape;5943;p166"/>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944" name="Google Shape;5944;p166"/>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5945" name="Google Shape;5945;p166"/>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5946" name="Google Shape;5946;p166"/>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5947" name="Google Shape;5947;p166"/>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5948" name="Google Shape;5948;p166"/>
          <p:cNvSpPr txBox="1"/>
          <p:nvPr>
            <p:ph idx="3" type="subTitle"/>
          </p:nvPr>
        </p:nvSpPr>
        <p:spPr>
          <a:xfrm>
            <a:off x="3635475" y="28649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Proyectos Innova-Docencia</a:t>
            </a:r>
            <a:endParaRPr/>
          </a:p>
          <a:p>
            <a:pPr indent="0" lvl="0" marL="0" rtl="0" algn="l">
              <a:spcBef>
                <a:spcPts val="0"/>
              </a:spcBef>
              <a:spcAft>
                <a:spcPts val="0"/>
              </a:spcAft>
              <a:buNone/>
            </a:pPr>
            <a:r>
              <a:rPr lang="en"/>
              <a:t>     Proyectos del Observatorio del Estudiante</a:t>
            </a:r>
            <a:endParaRPr/>
          </a:p>
          <a:p>
            <a:pPr indent="0" lvl="0" marL="0" rtl="0" algn="l">
              <a:spcBef>
                <a:spcPts val="0"/>
              </a:spcBef>
              <a:spcAft>
                <a:spcPts val="0"/>
              </a:spcAft>
              <a:buNone/>
            </a:pPr>
            <a:r>
              <a:rPr lang="en"/>
              <a:t>     Proyectos I+D+i</a:t>
            </a:r>
            <a:endParaRPr/>
          </a:p>
          <a:p>
            <a:pPr indent="0" lvl="0" marL="0" rtl="0" algn="l">
              <a:spcBef>
                <a:spcPts val="0"/>
              </a:spcBef>
              <a:spcAft>
                <a:spcPts val="0"/>
              </a:spcAft>
              <a:buNone/>
            </a:pPr>
            <a:r>
              <a:rPr b="1" lang="en"/>
              <a:t>     Becas</a:t>
            </a:r>
            <a:endParaRPr b="1"/>
          </a:p>
          <a:p>
            <a:pPr indent="0" lvl="0" marL="0" rtl="0" algn="l">
              <a:spcBef>
                <a:spcPts val="0"/>
              </a:spcBef>
              <a:spcAft>
                <a:spcPts val="0"/>
              </a:spcAft>
              <a:buNone/>
            </a:pPr>
            <a:r>
              <a:rPr lang="en"/>
              <a:t>     </a:t>
            </a:r>
            <a:endParaRPr/>
          </a:p>
        </p:txBody>
      </p:sp>
      <p:sp>
        <p:nvSpPr>
          <p:cNvPr id="5949" name="Google Shape;5949;p166"/>
          <p:cNvSpPr txBox="1"/>
          <p:nvPr>
            <p:ph idx="18" type="title"/>
          </p:nvPr>
        </p:nvSpPr>
        <p:spPr>
          <a:xfrm>
            <a:off x="2836475" y="25298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5950" name="Google Shape;5950;p166"/>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5951" name="Google Shape;5951;p166"/>
          <p:cNvSpPr txBox="1"/>
          <p:nvPr>
            <p:ph idx="8" type="subTitle"/>
          </p:nvPr>
        </p:nvSpPr>
        <p:spPr>
          <a:xfrm>
            <a:off x="3635375" y="25987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en Educación</a:t>
            </a:r>
            <a:endParaRPr/>
          </a:p>
        </p:txBody>
      </p:sp>
      <p:sp>
        <p:nvSpPr>
          <p:cNvPr id="5952" name="Google Shape;5952;p166"/>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5953" name="Google Shape;5953;p166"/>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5954" name="Google Shape;5954;p166"/>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55" name="Google Shape;5955;p166"/>
          <p:cNvGrpSpPr/>
          <p:nvPr/>
        </p:nvGrpSpPr>
        <p:grpSpPr>
          <a:xfrm>
            <a:off x="-940579" y="2333269"/>
            <a:ext cx="3776943" cy="4245928"/>
            <a:chOff x="-940579" y="2333269"/>
            <a:chExt cx="3776943" cy="4245928"/>
          </a:xfrm>
        </p:grpSpPr>
        <p:grpSp>
          <p:nvGrpSpPr>
            <p:cNvPr id="5956" name="Google Shape;5956;p166"/>
            <p:cNvGrpSpPr/>
            <p:nvPr/>
          </p:nvGrpSpPr>
          <p:grpSpPr>
            <a:xfrm>
              <a:off x="-576347" y="2946390"/>
              <a:ext cx="2986982" cy="2155388"/>
              <a:chOff x="-2753125" y="1854331"/>
              <a:chExt cx="1873421" cy="1351849"/>
            </a:xfrm>
          </p:grpSpPr>
          <p:sp>
            <p:nvSpPr>
              <p:cNvPr id="5957" name="Google Shape;5957;p166"/>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8" name="Google Shape;5958;p166"/>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59" name="Google Shape;5959;p166"/>
            <p:cNvGrpSpPr/>
            <p:nvPr/>
          </p:nvGrpSpPr>
          <p:grpSpPr>
            <a:xfrm>
              <a:off x="-380100" y="3035133"/>
              <a:ext cx="2186625" cy="1484089"/>
              <a:chOff x="-2720884" y="1758800"/>
              <a:chExt cx="1879997" cy="1117873"/>
            </a:xfrm>
          </p:grpSpPr>
          <p:sp>
            <p:nvSpPr>
              <p:cNvPr id="5960" name="Google Shape;5960;p166"/>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1" name="Google Shape;5961;p166"/>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2" name="Google Shape;5962;p166"/>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3" name="Google Shape;5963;p166"/>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4" name="Google Shape;5964;p166"/>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5" name="Google Shape;5965;p166"/>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6" name="Google Shape;5966;p166"/>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7" name="Google Shape;5967;p166"/>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8" name="Google Shape;5968;p166"/>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9" name="Google Shape;5969;p166"/>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70" name="Google Shape;5970;p166"/>
            <p:cNvGrpSpPr/>
            <p:nvPr/>
          </p:nvGrpSpPr>
          <p:grpSpPr>
            <a:xfrm>
              <a:off x="-870552" y="3903709"/>
              <a:ext cx="1754167" cy="1719834"/>
              <a:chOff x="6055850" y="1121075"/>
              <a:chExt cx="1140625" cy="1118300"/>
            </a:xfrm>
          </p:grpSpPr>
          <p:sp>
            <p:nvSpPr>
              <p:cNvPr id="5971" name="Google Shape;5971;p166"/>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2" name="Google Shape;5972;p166"/>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73" name="Google Shape;5973;p166"/>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74" name="Google Shape;5974;p166"/>
          <p:cNvSpPr txBox="1"/>
          <p:nvPr/>
        </p:nvSpPr>
        <p:spPr>
          <a:xfrm>
            <a:off x="3406900" y="1394750"/>
            <a:ext cx="5784900" cy="1046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Unidad de Apoyo a la Diversidad e Inclusión</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Oficina de Prácticas y Empleo 	</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Servicio de Orientación Universitario</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Presencia de la Orientación en el ámbito académico</a:t>
            </a:r>
            <a:endParaRPr>
              <a:solidFill>
                <a:schemeClr val="lt2"/>
              </a:solidFill>
              <a:latin typeface="Montserrat"/>
              <a:ea typeface="Montserrat"/>
              <a:cs typeface="Montserrat"/>
              <a:sym typeface="Montserrat"/>
            </a:endParaRPr>
          </a:p>
        </p:txBody>
      </p:sp>
      <p:sp>
        <p:nvSpPr>
          <p:cNvPr id="5975" name="Google Shape;5975;p166"/>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Emergente en Educación</a:t>
            </a:r>
            <a:endParaRPr/>
          </a:p>
        </p:txBody>
      </p:sp>
      <p:sp>
        <p:nvSpPr>
          <p:cNvPr id="5976" name="Google Shape;5976;p166"/>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5977" name="Google Shape;5977;p166"/>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Proyectos de posgrado</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Nuestros proyectos personales</a:t>
            </a:r>
            <a:endParaRPr>
              <a:solidFill>
                <a:schemeClr val="lt2"/>
              </a:solidFill>
              <a:latin typeface="Montserrat"/>
              <a:ea typeface="Montserrat"/>
              <a:cs typeface="Montserrat"/>
              <a:sym typeface="Montserra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1" name="Shape 5981"/>
        <p:cNvGrpSpPr/>
        <p:nvPr/>
      </p:nvGrpSpPr>
      <p:grpSpPr>
        <a:xfrm>
          <a:off x="0" y="0"/>
          <a:ext cx="0" cy="0"/>
          <a:chOff x="0" y="0"/>
          <a:chExt cx="0" cy="0"/>
        </a:xfrm>
      </p:grpSpPr>
      <p:sp>
        <p:nvSpPr>
          <p:cNvPr id="5982" name="Google Shape;5982;p167"/>
          <p:cNvSpPr txBox="1"/>
          <p:nvPr>
            <p:ph type="title"/>
          </p:nvPr>
        </p:nvSpPr>
        <p:spPr>
          <a:xfrm>
            <a:off x="713225" y="615700"/>
            <a:ext cx="7514100" cy="42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Becas de colaboración</a:t>
            </a:r>
            <a:endParaRPr/>
          </a:p>
        </p:txBody>
      </p:sp>
      <p:pic>
        <p:nvPicPr>
          <p:cNvPr id="5983" name="Google Shape;5983;p167"/>
          <p:cNvPicPr preferRelativeResize="0"/>
          <p:nvPr/>
        </p:nvPicPr>
        <p:blipFill>
          <a:blip r:embed="rId3">
            <a:alphaModFix/>
          </a:blip>
          <a:stretch>
            <a:fillRect/>
          </a:stretch>
        </p:blipFill>
        <p:spPr>
          <a:xfrm>
            <a:off x="0" y="0"/>
            <a:ext cx="918775" cy="602950"/>
          </a:xfrm>
          <a:prstGeom prst="rect">
            <a:avLst/>
          </a:prstGeom>
          <a:noFill/>
          <a:ln>
            <a:noFill/>
          </a:ln>
        </p:spPr>
      </p:pic>
      <p:grpSp>
        <p:nvGrpSpPr>
          <p:cNvPr id="5984" name="Google Shape;5984;p167"/>
          <p:cNvGrpSpPr/>
          <p:nvPr/>
        </p:nvGrpSpPr>
        <p:grpSpPr>
          <a:xfrm>
            <a:off x="3230122" y="1921751"/>
            <a:ext cx="2360769" cy="2329124"/>
            <a:chOff x="2657744" y="2337745"/>
            <a:chExt cx="832987" cy="798137"/>
          </a:xfrm>
        </p:grpSpPr>
        <p:sp>
          <p:nvSpPr>
            <p:cNvPr id="5985" name="Google Shape;5985;p167"/>
            <p:cNvSpPr/>
            <p:nvPr/>
          </p:nvSpPr>
          <p:spPr>
            <a:xfrm>
              <a:off x="2812050" y="2337745"/>
              <a:ext cx="516050" cy="266400"/>
            </a:xfrm>
            <a:custGeom>
              <a:rect b="b" l="l" r="r" t="t"/>
              <a:pathLst>
                <a:path extrusionOk="0" h="10656" w="20642">
                  <a:moveTo>
                    <a:pt x="10321" y="0"/>
                  </a:moveTo>
                  <a:cubicBezTo>
                    <a:pt x="4630" y="0"/>
                    <a:pt x="1" y="4630"/>
                    <a:pt x="1" y="10321"/>
                  </a:cubicBezTo>
                  <a:cubicBezTo>
                    <a:pt x="1" y="10385"/>
                    <a:pt x="2" y="10450"/>
                    <a:pt x="4" y="10514"/>
                  </a:cubicBezTo>
                  <a:cubicBezTo>
                    <a:pt x="1580" y="9686"/>
                    <a:pt x="3307" y="9273"/>
                    <a:pt x="5033" y="9273"/>
                  </a:cubicBezTo>
                  <a:cubicBezTo>
                    <a:pt x="6858" y="9273"/>
                    <a:pt x="8681" y="9735"/>
                    <a:pt x="10321" y="10655"/>
                  </a:cubicBezTo>
                  <a:cubicBezTo>
                    <a:pt x="11962" y="9735"/>
                    <a:pt x="13786" y="9273"/>
                    <a:pt x="15610" y="9273"/>
                  </a:cubicBezTo>
                  <a:cubicBezTo>
                    <a:pt x="17337" y="9273"/>
                    <a:pt x="19065" y="9686"/>
                    <a:pt x="20640" y="10514"/>
                  </a:cubicBezTo>
                  <a:cubicBezTo>
                    <a:pt x="20640" y="10450"/>
                    <a:pt x="20642" y="10385"/>
                    <a:pt x="20642" y="10321"/>
                  </a:cubicBezTo>
                  <a:cubicBezTo>
                    <a:pt x="20642" y="4630"/>
                    <a:pt x="16012" y="0"/>
                    <a:pt x="10321" y="0"/>
                  </a:cubicBezTo>
                  <a:close/>
                </a:path>
              </a:pathLst>
            </a:custGeom>
            <a:noFill/>
            <a:ln cap="flat" cmpd="sng" w="9525">
              <a:solidFill>
                <a:srgbClr val="4056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6" name="Google Shape;5986;p167"/>
            <p:cNvSpPr/>
            <p:nvPr/>
          </p:nvSpPr>
          <p:spPr>
            <a:xfrm>
              <a:off x="3113181" y="2645625"/>
              <a:ext cx="377550" cy="476425"/>
            </a:xfrm>
            <a:custGeom>
              <a:rect b="b" l="l" r="r" t="t"/>
              <a:pathLst>
                <a:path extrusionOk="0" h="19057" w="15102">
                  <a:moveTo>
                    <a:pt x="10272" y="0"/>
                  </a:moveTo>
                  <a:cubicBezTo>
                    <a:pt x="9934" y="3512"/>
                    <a:pt x="7912" y="6539"/>
                    <a:pt x="5024" y="8262"/>
                  </a:cubicBezTo>
                  <a:cubicBezTo>
                    <a:pt x="5031" y="8418"/>
                    <a:pt x="5036" y="8577"/>
                    <a:pt x="5036" y="8736"/>
                  </a:cubicBezTo>
                  <a:cubicBezTo>
                    <a:pt x="5036" y="12577"/>
                    <a:pt x="3024" y="15957"/>
                    <a:pt x="1" y="17879"/>
                  </a:cubicBezTo>
                  <a:cubicBezTo>
                    <a:pt x="1471" y="18653"/>
                    <a:pt x="3109" y="19056"/>
                    <a:pt x="4771" y="19056"/>
                  </a:cubicBezTo>
                  <a:cubicBezTo>
                    <a:pt x="4774" y="19056"/>
                    <a:pt x="4778" y="19056"/>
                    <a:pt x="4781" y="19056"/>
                  </a:cubicBezTo>
                  <a:cubicBezTo>
                    <a:pt x="10472" y="19056"/>
                    <a:pt x="15102" y="14427"/>
                    <a:pt x="15102" y="8736"/>
                  </a:cubicBezTo>
                  <a:cubicBezTo>
                    <a:pt x="15102" y="5062"/>
                    <a:pt x="13170" y="1831"/>
                    <a:pt x="10272" y="0"/>
                  </a:cubicBezTo>
                  <a:close/>
                </a:path>
              </a:pathLst>
            </a:custGeom>
            <a:noFill/>
            <a:ln cap="flat" cmpd="sng" w="9525">
              <a:solidFill>
                <a:srgbClr val="4056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7" name="Google Shape;5987;p167"/>
            <p:cNvSpPr/>
            <p:nvPr/>
          </p:nvSpPr>
          <p:spPr>
            <a:xfrm>
              <a:off x="3082750" y="2605975"/>
              <a:ext cx="244675" cy="231900"/>
            </a:xfrm>
            <a:custGeom>
              <a:rect b="b" l="l" r="r" t="t"/>
              <a:pathLst>
                <a:path extrusionOk="0" h="9276" w="9787">
                  <a:moveTo>
                    <a:pt x="4781" y="1"/>
                  </a:moveTo>
                  <a:cubicBezTo>
                    <a:pt x="3141" y="1"/>
                    <a:pt x="1499" y="393"/>
                    <a:pt x="1" y="1178"/>
                  </a:cubicBezTo>
                  <a:cubicBezTo>
                    <a:pt x="2747" y="2923"/>
                    <a:pt x="4656" y="5871"/>
                    <a:pt x="4984" y="9276"/>
                  </a:cubicBezTo>
                  <a:cubicBezTo>
                    <a:pt x="7683" y="7574"/>
                    <a:pt x="9542" y="4656"/>
                    <a:pt x="9787" y="1300"/>
                  </a:cubicBezTo>
                  <a:cubicBezTo>
                    <a:pt x="8232" y="434"/>
                    <a:pt x="6507" y="1"/>
                    <a:pt x="4781" y="1"/>
                  </a:cubicBezTo>
                  <a:close/>
                </a:path>
              </a:pathLst>
            </a:custGeom>
            <a:noFill/>
            <a:ln cap="flat" cmpd="sng" w="9525">
              <a:solidFill>
                <a:srgbClr val="667E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8" name="Google Shape;5988;p167"/>
            <p:cNvSpPr/>
            <p:nvPr/>
          </p:nvSpPr>
          <p:spPr>
            <a:xfrm>
              <a:off x="2657744" y="2659457"/>
              <a:ext cx="377575" cy="476425"/>
            </a:xfrm>
            <a:custGeom>
              <a:rect b="b" l="l" r="r" t="t"/>
              <a:pathLst>
                <a:path extrusionOk="0" h="19057" w="15103">
                  <a:moveTo>
                    <a:pt x="4831" y="0"/>
                  </a:moveTo>
                  <a:cubicBezTo>
                    <a:pt x="1931" y="1831"/>
                    <a:pt x="0" y="5062"/>
                    <a:pt x="0" y="8736"/>
                  </a:cubicBezTo>
                  <a:cubicBezTo>
                    <a:pt x="0" y="14427"/>
                    <a:pt x="4631" y="19056"/>
                    <a:pt x="10321" y="19056"/>
                  </a:cubicBezTo>
                  <a:cubicBezTo>
                    <a:pt x="10324" y="19056"/>
                    <a:pt x="10327" y="19056"/>
                    <a:pt x="10331" y="19056"/>
                  </a:cubicBezTo>
                  <a:cubicBezTo>
                    <a:pt x="11993" y="19056"/>
                    <a:pt x="13630" y="18653"/>
                    <a:pt x="15102" y="17879"/>
                  </a:cubicBezTo>
                  <a:cubicBezTo>
                    <a:pt x="12077" y="15957"/>
                    <a:pt x="10068" y="12577"/>
                    <a:pt x="10068" y="8736"/>
                  </a:cubicBezTo>
                  <a:cubicBezTo>
                    <a:pt x="10068" y="8577"/>
                    <a:pt x="10071" y="8418"/>
                    <a:pt x="10079" y="8262"/>
                  </a:cubicBezTo>
                  <a:cubicBezTo>
                    <a:pt x="7192" y="6540"/>
                    <a:pt x="5169" y="3512"/>
                    <a:pt x="4831" y="0"/>
                  </a:cubicBezTo>
                  <a:close/>
                </a:path>
              </a:pathLst>
            </a:custGeom>
            <a:noFill/>
            <a:ln cap="flat" cmpd="sng" w="9525">
              <a:solidFill>
                <a:srgbClr val="4056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9" name="Google Shape;5989;p167"/>
            <p:cNvSpPr/>
            <p:nvPr/>
          </p:nvSpPr>
          <p:spPr>
            <a:xfrm>
              <a:off x="2812775" y="2605975"/>
              <a:ext cx="244675" cy="231900"/>
            </a:xfrm>
            <a:custGeom>
              <a:rect b="b" l="l" r="r" t="t"/>
              <a:pathLst>
                <a:path extrusionOk="0" h="9276" w="9787">
                  <a:moveTo>
                    <a:pt x="5005" y="1"/>
                  </a:moveTo>
                  <a:cubicBezTo>
                    <a:pt x="3280" y="1"/>
                    <a:pt x="1555" y="434"/>
                    <a:pt x="1" y="1300"/>
                  </a:cubicBezTo>
                  <a:cubicBezTo>
                    <a:pt x="246" y="4658"/>
                    <a:pt x="2103" y="7574"/>
                    <a:pt x="4801" y="9276"/>
                  </a:cubicBezTo>
                  <a:cubicBezTo>
                    <a:pt x="5130" y="5871"/>
                    <a:pt x="7040" y="2923"/>
                    <a:pt x="9786" y="1178"/>
                  </a:cubicBezTo>
                  <a:cubicBezTo>
                    <a:pt x="8288" y="393"/>
                    <a:pt x="6646" y="1"/>
                    <a:pt x="5005" y="1"/>
                  </a:cubicBezTo>
                  <a:close/>
                </a:path>
              </a:pathLst>
            </a:custGeom>
            <a:noFill/>
            <a:ln cap="flat" cmpd="sng" w="9525">
              <a:solidFill>
                <a:srgbClr val="667E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0" name="Google Shape;5990;p167"/>
            <p:cNvSpPr/>
            <p:nvPr/>
          </p:nvSpPr>
          <p:spPr>
            <a:xfrm>
              <a:off x="2944250" y="2859150"/>
              <a:ext cx="251675" cy="226375"/>
            </a:xfrm>
            <a:custGeom>
              <a:rect b="b" l="l" r="r" t="t"/>
              <a:pathLst>
                <a:path extrusionOk="0" h="9055" w="10067">
                  <a:moveTo>
                    <a:pt x="4" y="1"/>
                  </a:moveTo>
                  <a:cubicBezTo>
                    <a:pt x="2" y="65"/>
                    <a:pt x="0" y="130"/>
                    <a:pt x="0" y="195"/>
                  </a:cubicBezTo>
                  <a:cubicBezTo>
                    <a:pt x="0" y="3954"/>
                    <a:pt x="2023" y="7250"/>
                    <a:pt x="5033" y="9055"/>
                  </a:cubicBezTo>
                  <a:cubicBezTo>
                    <a:pt x="8045" y="7250"/>
                    <a:pt x="10066" y="3954"/>
                    <a:pt x="10066" y="195"/>
                  </a:cubicBezTo>
                  <a:cubicBezTo>
                    <a:pt x="10066" y="130"/>
                    <a:pt x="10066" y="65"/>
                    <a:pt x="10065" y="1"/>
                  </a:cubicBezTo>
                  <a:cubicBezTo>
                    <a:pt x="8490" y="829"/>
                    <a:pt x="6762" y="1243"/>
                    <a:pt x="5034" y="1243"/>
                  </a:cubicBezTo>
                  <a:cubicBezTo>
                    <a:pt x="3306" y="1243"/>
                    <a:pt x="1578" y="829"/>
                    <a:pt x="4" y="1"/>
                  </a:cubicBezTo>
                  <a:close/>
                </a:path>
              </a:pathLst>
            </a:custGeom>
            <a:noFill/>
            <a:ln cap="flat" cmpd="sng" w="9525">
              <a:solidFill>
                <a:srgbClr val="667E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91" name="Google Shape;5991;p167"/>
          <p:cNvSpPr txBox="1"/>
          <p:nvPr/>
        </p:nvSpPr>
        <p:spPr>
          <a:xfrm>
            <a:off x="3289781" y="1365525"/>
            <a:ext cx="2361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lt2"/>
                </a:solidFill>
                <a:latin typeface="Montserrat"/>
                <a:ea typeface="Montserrat"/>
                <a:cs typeface="Montserrat"/>
                <a:sym typeface="Montserrat"/>
              </a:rPr>
              <a:t>Arteterapia</a:t>
            </a:r>
            <a:endParaRPr b="1" sz="1800">
              <a:solidFill>
                <a:schemeClr val="lt2"/>
              </a:solidFill>
              <a:latin typeface="Montserrat"/>
              <a:ea typeface="Montserrat"/>
              <a:cs typeface="Montserrat"/>
              <a:sym typeface="Montserrat"/>
            </a:endParaRPr>
          </a:p>
        </p:txBody>
      </p:sp>
      <p:sp>
        <p:nvSpPr>
          <p:cNvPr id="5992" name="Google Shape;5992;p167"/>
          <p:cNvSpPr txBox="1"/>
          <p:nvPr/>
        </p:nvSpPr>
        <p:spPr>
          <a:xfrm>
            <a:off x="5763346" y="3399697"/>
            <a:ext cx="2361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lt2"/>
                </a:solidFill>
                <a:latin typeface="Montserrat"/>
                <a:ea typeface="Montserrat"/>
                <a:cs typeface="Montserrat"/>
                <a:sym typeface="Montserrat"/>
              </a:rPr>
              <a:t>FECET Sahara</a:t>
            </a:r>
            <a:endParaRPr b="1" sz="1800">
              <a:solidFill>
                <a:schemeClr val="lt2"/>
              </a:solidFill>
              <a:latin typeface="Montserrat"/>
              <a:ea typeface="Montserrat"/>
              <a:cs typeface="Montserrat"/>
              <a:sym typeface="Montserrat"/>
            </a:endParaRPr>
          </a:p>
        </p:txBody>
      </p:sp>
      <p:sp>
        <p:nvSpPr>
          <p:cNvPr id="5993" name="Google Shape;5993;p167"/>
          <p:cNvSpPr txBox="1"/>
          <p:nvPr/>
        </p:nvSpPr>
        <p:spPr>
          <a:xfrm>
            <a:off x="1047975" y="3399697"/>
            <a:ext cx="2361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lt2"/>
                </a:solidFill>
                <a:latin typeface="Montserrat"/>
                <a:ea typeface="Montserrat"/>
                <a:cs typeface="Montserrat"/>
                <a:sym typeface="Montserrat"/>
              </a:rPr>
              <a:t>Neuromitos</a:t>
            </a:r>
            <a:endParaRPr b="1" sz="1800">
              <a:solidFill>
                <a:schemeClr val="lt2"/>
              </a:solidFill>
              <a:latin typeface="Montserrat"/>
              <a:ea typeface="Montserrat"/>
              <a:cs typeface="Montserrat"/>
              <a:sym typeface="Montserra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7" name="Shape 5997"/>
        <p:cNvGrpSpPr/>
        <p:nvPr/>
      </p:nvGrpSpPr>
      <p:grpSpPr>
        <a:xfrm>
          <a:off x="0" y="0"/>
          <a:ext cx="0" cy="0"/>
          <a:chOff x="0" y="0"/>
          <a:chExt cx="0" cy="0"/>
        </a:xfrm>
      </p:grpSpPr>
      <p:sp>
        <p:nvSpPr>
          <p:cNvPr id="5998" name="Google Shape;5998;p168"/>
          <p:cNvSpPr txBox="1"/>
          <p:nvPr>
            <p:ph type="title"/>
          </p:nvPr>
        </p:nvSpPr>
        <p:spPr>
          <a:xfrm>
            <a:off x="713225" y="615700"/>
            <a:ext cx="7514100" cy="42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Becas de colaboración</a:t>
            </a:r>
            <a:endParaRPr/>
          </a:p>
        </p:txBody>
      </p:sp>
      <p:pic>
        <p:nvPicPr>
          <p:cNvPr id="5999" name="Google Shape;5999;p168"/>
          <p:cNvPicPr preferRelativeResize="0"/>
          <p:nvPr/>
        </p:nvPicPr>
        <p:blipFill>
          <a:blip r:embed="rId3">
            <a:alphaModFix/>
          </a:blip>
          <a:stretch>
            <a:fillRect/>
          </a:stretch>
        </p:blipFill>
        <p:spPr>
          <a:xfrm>
            <a:off x="0" y="0"/>
            <a:ext cx="918775" cy="602950"/>
          </a:xfrm>
          <a:prstGeom prst="rect">
            <a:avLst/>
          </a:prstGeom>
          <a:noFill/>
          <a:ln>
            <a:noFill/>
          </a:ln>
        </p:spPr>
      </p:pic>
      <p:grpSp>
        <p:nvGrpSpPr>
          <p:cNvPr id="6000" name="Google Shape;6000;p168"/>
          <p:cNvGrpSpPr/>
          <p:nvPr/>
        </p:nvGrpSpPr>
        <p:grpSpPr>
          <a:xfrm>
            <a:off x="7163391" y="1981469"/>
            <a:ext cx="1675221" cy="1637777"/>
            <a:chOff x="2657744" y="2337745"/>
            <a:chExt cx="832987" cy="798137"/>
          </a:xfrm>
        </p:grpSpPr>
        <p:sp>
          <p:nvSpPr>
            <p:cNvPr id="6001" name="Google Shape;6001;p168"/>
            <p:cNvSpPr/>
            <p:nvPr/>
          </p:nvSpPr>
          <p:spPr>
            <a:xfrm>
              <a:off x="2812050" y="2337745"/>
              <a:ext cx="516050" cy="266400"/>
            </a:xfrm>
            <a:custGeom>
              <a:rect b="b" l="l" r="r" t="t"/>
              <a:pathLst>
                <a:path extrusionOk="0" h="10656" w="20642">
                  <a:moveTo>
                    <a:pt x="10321" y="0"/>
                  </a:moveTo>
                  <a:cubicBezTo>
                    <a:pt x="4630" y="0"/>
                    <a:pt x="1" y="4630"/>
                    <a:pt x="1" y="10321"/>
                  </a:cubicBezTo>
                  <a:cubicBezTo>
                    <a:pt x="1" y="10385"/>
                    <a:pt x="2" y="10450"/>
                    <a:pt x="4" y="10514"/>
                  </a:cubicBezTo>
                  <a:cubicBezTo>
                    <a:pt x="1580" y="9686"/>
                    <a:pt x="3307" y="9273"/>
                    <a:pt x="5033" y="9273"/>
                  </a:cubicBezTo>
                  <a:cubicBezTo>
                    <a:pt x="6858" y="9273"/>
                    <a:pt x="8681" y="9735"/>
                    <a:pt x="10321" y="10655"/>
                  </a:cubicBezTo>
                  <a:cubicBezTo>
                    <a:pt x="11962" y="9735"/>
                    <a:pt x="13786" y="9273"/>
                    <a:pt x="15610" y="9273"/>
                  </a:cubicBezTo>
                  <a:cubicBezTo>
                    <a:pt x="17337" y="9273"/>
                    <a:pt x="19065" y="9686"/>
                    <a:pt x="20640" y="10514"/>
                  </a:cubicBezTo>
                  <a:cubicBezTo>
                    <a:pt x="20640" y="10450"/>
                    <a:pt x="20642" y="10385"/>
                    <a:pt x="20642" y="10321"/>
                  </a:cubicBezTo>
                  <a:cubicBezTo>
                    <a:pt x="20642" y="4630"/>
                    <a:pt x="16012" y="0"/>
                    <a:pt x="10321" y="0"/>
                  </a:cubicBezTo>
                  <a:close/>
                </a:path>
              </a:pathLst>
            </a:custGeom>
            <a:noFill/>
            <a:ln cap="flat" cmpd="sng" w="9525">
              <a:solidFill>
                <a:srgbClr val="4056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2" name="Google Shape;6002;p168"/>
            <p:cNvSpPr/>
            <p:nvPr/>
          </p:nvSpPr>
          <p:spPr>
            <a:xfrm>
              <a:off x="3113181" y="2645625"/>
              <a:ext cx="377550" cy="476425"/>
            </a:xfrm>
            <a:custGeom>
              <a:rect b="b" l="l" r="r" t="t"/>
              <a:pathLst>
                <a:path extrusionOk="0" h="19057" w="15102">
                  <a:moveTo>
                    <a:pt x="10272" y="0"/>
                  </a:moveTo>
                  <a:cubicBezTo>
                    <a:pt x="9934" y="3512"/>
                    <a:pt x="7912" y="6539"/>
                    <a:pt x="5024" y="8262"/>
                  </a:cubicBezTo>
                  <a:cubicBezTo>
                    <a:pt x="5031" y="8418"/>
                    <a:pt x="5036" y="8577"/>
                    <a:pt x="5036" y="8736"/>
                  </a:cubicBezTo>
                  <a:cubicBezTo>
                    <a:pt x="5036" y="12577"/>
                    <a:pt x="3024" y="15957"/>
                    <a:pt x="1" y="17879"/>
                  </a:cubicBezTo>
                  <a:cubicBezTo>
                    <a:pt x="1471" y="18653"/>
                    <a:pt x="3109" y="19056"/>
                    <a:pt x="4771" y="19056"/>
                  </a:cubicBezTo>
                  <a:cubicBezTo>
                    <a:pt x="4774" y="19056"/>
                    <a:pt x="4778" y="19056"/>
                    <a:pt x="4781" y="19056"/>
                  </a:cubicBezTo>
                  <a:cubicBezTo>
                    <a:pt x="10472" y="19056"/>
                    <a:pt x="15102" y="14427"/>
                    <a:pt x="15102" y="8736"/>
                  </a:cubicBezTo>
                  <a:cubicBezTo>
                    <a:pt x="15102" y="5062"/>
                    <a:pt x="13170" y="1831"/>
                    <a:pt x="10272" y="0"/>
                  </a:cubicBezTo>
                  <a:close/>
                </a:path>
              </a:pathLst>
            </a:custGeom>
            <a:noFill/>
            <a:ln cap="flat" cmpd="sng" w="9525">
              <a:solidFill>
                <a:srgbClr val="4056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3" name="Google Shape;6003;p168"/>
            <p:cNvSpPr/>
            <p:nvPr/>
          </p:nvSpPr>
          <p:spPr>
            <a:xfrm>
              <a:off x="3082750" y="2605975"/>
              <a:ext cx="244675" cy="231900"/>
            </a:xfrm>
            <a:custGeom>
              <a:rect b="b" l="l" r="r" t="t"/>
              <a:pathLst>
                <a:path extrusionOk="0" h="9276" w="9787">
                  <a:moveTo>
                    <a:pt x="4781" y="1"/>
                  </a:moveTo>
                  <a:cubicBezTo>
                    <a:pt x="3141" y="1"/>
                    <a:pt x="1499" y="393"/>
                    <a:pt x="1" y="1178"/>
                  </a:cubicBezTo>
                  <a:cubicBezTo>
                    <a:pt x="2747" y="2923"/>
                    <a:pt x="4656" y="5871"/>
                    <a:pt x="4984" y="9276"/>
                  </a:cubicBezTo>
                  <a:cubicBezTo>
                    <a:pt x="7683" y="7574"/>
                    <a:pt x="9542" y="4656"/>
                    <a:pt x="9787" y="1300"/>
                  </a:cubicBezTo>
                  <a:cubicBezTo>
                    <a:pt x="8232" y="434"/>
                    <a:pt x="6507" y="1"/>
                    <a:pt x="4781" y="1"/>
                  </a:cubicBezTo>
                  <a:close/>
                </a:path>
              </a:pathLst>
            </a:custGeom>
            <a:noFill/>
            <a:ln cap="flat" cmpd="sng" w="9525">
              <a:solidFill>
                <a:srgbClr val="667E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4" name="Google Shape;6004;p168"/>
            <p:cNvSpPr/>
            <p:nvPr/>
          </p:nvSpPr>
          <p:spPr>
            <a:xfrm>
              <a:off x="2657744" y="2659457"/>
              <a:ext cx="377575" cy="476425"/>
            </a:xfrm>
            <a:custGeom>
              <a:rect b="b" l="l" r="r" t="t"/>
              <a:pathLst>
                <a:path extrusionOk="0" h="19057" w="15103">
                  <a:moveTo>
                    <a:pt x="4831" y="0"/>
                  </a:moveTo>
                  <a:cubicBezTo>
                    <a:pt x="1931" y="1831"/>
                    <a:pt x="0" y="5062"/>
                    <a:pt x="0" y="8736"/>
                  </a:cubicBezTo>
                  <a:cubicBezTo>
                    <a:pt x="0" y="14427"/>
                    <a:pt x="4631" y="19056"/>
                    <a:pt x="10321" y="19056"/>
                  </a:cubicBezTo>
                  <a:cubicBezTo>
                    <a:pt x="10324" y="19056"/>
                    <a:pt x="10327" y="19056"/>
                    <a:pt x="10331" y="19056"/>
                  </a:cubicBezTo>
                  <a:cubicBezTo>
                    <a:pt x="11993" y="19056"/>
                    <a:pt x="13630" y="18653"/>
                    <a:pt x="15102" y="17879"/>
                  </a:cubicBezTo>
                  <a:cubicBezTo>
                    <a:pt x="12077" y="15957"/>
                    <a:pt x="10068" y="12577"/>
                    <a:pt x="10068" y="8736"/>
                  </a:cubicBezTo>
                  <a:cubicBezTo>
                    <a:pt x="10068" y="8577"/>
                    <a:pt x="10071" y="8418"/>
                    <a:pt x="10079" y="8262"/>
                  </a:cubicBezTo>
                  <a:cubicBezTo>
                    <a:pt x="7192" y="6540"/>
                    <a:pt x="5169" y="3512"/>
                    <a:pt x="4831" y="0"/>
                  </a:cubicBezTo>
                  <a:close/>
                </a:path>
              </a:pathLst>
            </a:custGeom>
            <a:noFill/>
            <a:ln cap="flat" cmpd="sng" w="9525">
              <a:solidFill>
                <a:srgbClr val="4056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5" name="Google Shape;6005;p168"/>
            <p:cNvSpPr/>
            <p:nvPr/>
          </p:nvSpPr>
          <p:spPr>
            <a:xfrm>
              <a:off x="2812775" y="2605975"/>
              <a:ext cx="244675" cy="231900"/>
            </a:xfrm>
            <a:custGeom>
              <a:rect b="b" l="l" r="r" t="t"/>
              <a:pathLst>
                <a:path extrusionOk="0" h="9276" w="9787">
                  <a:moveTo>
                    <a:pt x="5005" y="1"/>
                  </a:moveTo>
                  <a:cubicBezTo>
                    <a:pt x="3280" y="1"/>
                    <a:pt x="1555" y="434"/>
                    <a:pt x="1" y="1300"/>
                  </a:cubicBezTo>
                  <a:cubicBezTo>
                    <a:pt x="246" y="4658"/>
                    <a:pt x="2103" y="7574"/>
                    <a:pt x="4801" y="9276"/>
                  </a:cubicBezTo>
                  <a:cubicBezTo>
                    <a:pt x="5130" y="5871"/>
                    <a:pt x="7040" y="2923"/>
                    <a:pt x="9786" y="1178"/>
                  </a:cubicBezTo>
                  <a:cubicBezTo>
                    <a:pt x="8288" y="393"/>
                    <a:pt x="6646" y="1"/>
                    <a:pt x="5005" y="1"/>
                  </a:cubicBezTo>
                  <a:close/>
                </a:path>
              </a:pathLst>
            </a:custGeom>
            <a:noFill/>
            <a:ln cap="flat" cmpd="sng" w="9525">
              <a:solidFill>
                <a:srgbClr val="667E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6" name="Google Shape;6006;p168"/>
            <p:cNvSpPr/>
            <p:nvPr/>
          </p:nvSpPr>
          <p:spPr>
            <a:xfrm>
              <a:off x="2944250" y="2859150"/>
              <a:ext cx="251675" cy="226375"/>
            </a:xfrm>
            <a:custGeom>
              <a:rect b="b" l="l" r="r" t="t"/>
              <a:pathLst>
                <a:path extrusionOk="0" h="9055" w="10067">
                  <a:moveTo>
                    <a:pt x="4" y="1"/>
                  </a:moveTo>
                  <a:cubicBezTo>
                    <a:pt x="2" y="65"/>
                    <a:pt x="0" y="130"/>
                    <a:pt x="0" y="195"/>
                  </a:cubicBezTo>
                  <a:cubicBezTo>
                    <a:pt x="0" y="3954"/>
                    <a:pt x="2023" y="7250"/>
                    <a:pt x="5033" y="9055"/>
                  </a:cubicBezTo>
                  <a:cubicBezTo>
                    <a:pt x="8045" y="7250"/>
                    <a:pt x="10066" y="3954"/>
                    <a:pt x="10066" y="195"/>
                  </a:cubicBezTo>
                  <a:cubicBezTo>
                    <a:pt x="10066" y="130"/>
                    <a:pt x="10066" y="65"/>
                    <a:pt x="10065" y="1"/>
                  </a:cubicBezTo>
                  <a:cubicBezTo>
                    <a:pt x="8490" y="829"/>
                    <a:pt x="6762" y="1243"/>
                    <a:pt x="5034" y="1243"/>
                  </a:cubicBezTo>
                  <a:cubicBezTo>
                    <a:pt x="3306" y="1243"/>
                    <a:pt x="1578" y="829"/>
                    <a:pt x="4" y="1"/>
                  </a:cubicBezTo>
                  <a:close/>
                </a:path>
              </a:pathLst>
            </a:custGeom>
            <a:noFill/>
            <a:ln cap="flat" cmpd="sng" w="9525">
              <a:solidFill>
                <a:srgbClr val="667E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07" name="Google Shape;6007;p168"/>
          <p:cNvSpPr txBox="1"/>
          <p:nvPr/>
        </p:nvSpPr>
        <p:spPr>
          <a:xfrm>
            <a:off x="380175" y="1505075"/>
            <a:ext cx="16752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latin typeface="Montserrat"/>
                <a:ea typeface="Montserrat"/>
                <a:cs typeface="Montserrat"/>
                <a:sym typeface="Montserrat"/>
              </a:rPr>
              <a:t>Arteterapia</a:t>
            </a:r>
            <a:endParaRPr b="1" sz="1700">
              <a:latin typeface="Montserrat"/>
              <a:ea typeface="Montserrat"/>
              <a:cs typeface="Montserrat"/>
              <a:sym typeface="Montserrat"/>
            </a:endParaRPr>
          </a:p>
        </p:txBody>
      </p:sp>
      <p:sp>
        <p:nvSpPr>
          <p:cNvPr id="6008" name="Google Shape;6008;p168"/>
          <p:cNvSpPr txBox="1"/>
          <p:nvPr/>
        </p:nvSpPr>
        <p:spPr>
          <a:xfrm>
            <a:off x="468000" y="2063750"/>
            <a:ext cx="6543000" cy="210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a:latin typeface="Montserrat"/>
                <a:ea typeface="Montserrat"/>
                <a:cs typeface="Montserrat"/>
                <a:sym typeface="Montserrat"/>
              </a:rPr>
              <a:t>Aporte al proyecto I+D “El proceso creador y la arteterapia como vía de bienestar ante el trauma infantil”.</a:t>
            </a:r>
            <a:endParaRPr>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a:latin typeface="Montserrat"/>
              <a:ea typeface="Montserrat"/>
              <a:cs typeface="Montserrat"/>
              <a:sym typeface="Montserrat"/>
            </a:endParaRPr>
          </a:p>
          <a:p>
            <a:pPr indent="0" lvl="0" marL="0" marR="0" rtl="0" algn="l">
              <a:lnSpc>
                <a:spcPct val="100000"/>
              </a:lnSpc>
              <a:spcBef>
                <a:spcPts val="0"/>
              </a:spcBef>
              <a:spcAft>
                <a:spcPts val="0"/>
              </a:spcAft>
              <a:buNone/>
            </a:pPr>
            <a:r>
              <a:rPr lang="en">
                <a:latin typeface="Montserrat"/>
                <a:ea typeface="Montserrat"/>
                <a:cs typeface="Montserrat"/>
                <a:sym typeface="Montserrat"/>
              </a:rPr>
              <a:t>→ TFG: Intervenciones Arteterapéuticas en niños y niñas con Trastorno del Espectro Autista: una revisión sistemática.</a:t>
            </a:r>
            <a:endParaRPr>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a:latin typeface="Montserrat"/>
              <a:ea typeface="Montserrat"/>
              <a:cs typeface="Montserrat"/>
              <a:sym typeface="Montserrat"/>
            </a:endParaRPr>
          </a:p>
          <a:p>
            <a:pPr indent="0" lvl="0" marL="0" marR="0" rtl="0" algn="l">
              <a:lnSpc>
                <a:spcPct val="100000"/>
              </a:lnSpc>
              <a:spcBef>
                <a:spcPts val="0"/>
              </a:spcBef>
              <a:spcAft>
                <a:spcPts val="0"/>
              </a:spcAft>
              <a:buNone/>
            </a:pPr>
            <a:r>
              <a:rPr lang="en">
                <a:latin typeface="Montserrat"/>
                <a:ea typeface="Montserrat"/>
                <a:cs typeface="Montserrat"/>
                <a:sym typeface="Montserrat"/>
              </a:rPr>
              <a:t>→ Revisión bibliométrica de la revista </a:t>
            </a:r>
            <a:r>
              <a:rPr lang="en">
                <a:uFill>
                  <a:noFill/>
                </a:uFill>
                <a:latin typeface="Montserrat"/>
                <a:ea typeface="Montserrat"/>
                <a:cs typeface="Montserrat"/>
                <a:sym typeface="Montserrat"/>
                <a:hlinkClick r:id="rId4"/>
              </a:rPr>
              <a:t>Arteterapia. Papeles de arteterapia y educación artística para la inclusión social</a:t>
            </a:r>
            <a:endParaRPr sz="1300">
              <a:solidFill>
                <a:schemeClr val="lt2"/>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300">
              <a:solidFill>
                <a:schemeClr val="lt2"/>
              </a:solidFill>
              <a:latin typeface="Montserrat"/>
              <a:ea typeface="Montserrat"/>
              <a:cs typeface="Montserrat"/>
              <a:sym typeface="Montserra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2" name="Shape 6012"/>
        <p:cNvGrpSpPr/>
        <p:nvPr/>
      </p:nvGrpSpPr>
      <p:grpSpPr>
        <a:xfrm>
          <a:off x="0" y="0"/>
          <a:ext cx="0" cy="0"/>
          <a:chOff x="0" y="0"/>
          <a:chExt cx="0" cy="0"/>
        </a:xfrm>
      </p:grpSpPr>
      <p:sp>
        <p:nvSpPr>
          <p:cNvPr id="6013" name="Google Shape;6013;p169"/>
          <p:cNvSpPr txBox="1"/>
          <p:nvPr>
            <p:ph type="title"/>
          </p:nvPr>
        </p:nvSpPr>
        <p:spPr>
          <a:xfrm>
            <a:off x="713225" y="615700"/>
            <a:ext cx="7514100" cy="42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Becas de colaboración</a:t>
            </a:r>
            <a:endParaRPr/>
          </a:p>
        </p:txBody>
      </p:sp>
      <p:pic>
        <p:nvPicPr>
          <p:cNvPr id="6014" name="Google Shape;6014;p169"/>
          <p:cNvPicPr preferRelativeResize="0"/>
          <p:nvPr/>
        </p:nvPicPr>
        <p:blipFill>
          <a:blip r:embed="rId3">
            <a:alphaModFix/>
          </a:blip>
          <a:stretch>
            <a:fillRect/>
          </a:stretch>
        </p:blipFill>
        <p:spPr>
          <a:xfrm>
            <a:off x="0" y="0"/>
            <a:ext cx="918775" cy="602950"/>
          </a:xfrm>
          <a:prstGeom prst="rect">
            <a:avLst/>
          </a:prstGeom>
          <a:noFill/>
          <a:ln>
            <a:noFill/>
          </a:ln>
        </p:spPr>
      </p:pic>
      <p:grpSp>
        <p:nvGrpSpPr>
          <p:cNvPr id="6015" name="Google Shape;6015;p169"/>
          <p:cNvGrpSpPr/>
          <p:nvPr/>
        </p:nvGrpSpPr>
        <p:grpSpPr>
          <a:xfrm>
            <a:off x="7163391" y="1981469"/>
            <a:ext cx="1675221" cy="1637777"/>
            <a:chOff x="2657744" y="2337745"/>
            <a:chExt cx="832987" cy="798137"/>
          </a:xfrm>
        </p:grpSpPr>
        <p:sp>
          <p:nvSpPr>
            <p:cNvPr id="6016" name="Google Shape;6016;p169"/>
            <p:cNvSpPr/>
            <p:nvPr/>
          </p:nvSpPr>
          <p:spPr>
            <a:xfrm>
              <a:off x="2812050" y="2337745"/>
              <a:ext cx="516050" cy="266400"/>
            </a:xfrm>
            <a:custGeom>
              <a:rect b="b" l="l" r="r" t="t"/>
              <a:pathLst>
                <a:path extrusionOk="0" h="10656" w="20642">
                  <a:moveTo>
                    <a:pt x="10321" y="0"/>
                  </a:moveTo>
                  <a:cubicBezTo>
                    <a:pt x="4630" y="0"/>
                    <a:pt x="1" y="4630"/>
                    <a:pt x="1" y="10321"/>
                  </a:cubicBezTo>
                  <a:cubicBezTo>
                    <a:pt x="1" y="10385"/>
                    <a:pt x="2" y="10450"/>
                    <a:pt x="4" y="10514"/>
                  </a:cubicBezTo>
                  <a:cubicBezTo>
                    <a:pt x="1580" y="9686"/>
                    <a:pt x="3307" y="9273"/>
                    <a:pt x="5033" y="9273"/>
                  </a:cubicBezTo>
                  <a:cubicBezTo>
                    <a:pt x="6858" y="9273"/>
                    <a:pt x="8681" y="9735"/>
                    <a:pt x="10321" y="10655"/>
                  </a:cubicBezTo>
                  <a:cubicBezTo>
                    <a:pt x="11962" y="9735"/>
                    <a:pt x="13786" y="9273"/>
                    <a:pt x="15610" y="9273"/>
                  </a:cubicBezTo>
                  <a:cubicBezTo>
                    <a:pt x="17337" y="9273"/>
                    <a:pt x="19065" y="9686"/>
                    <a:pt x="20640" y="10514"/>
                  </a:cubicBezTo>
                  <a:cubicBezTo>
                    <a:pt x="20640" y="10450"/>
                    <a:pt x="20642" y="10385"/>
                    <a:pt x="20642" y="10321"/>
                  </a:cubicBezTo>
                  <a:cubicBezTo>
                    <a:pt x="20642" y="4630"/>
                    <a:pt x="16012" y="0"/>
                    <a:pt x="10321" y="0"/>
                  </a:cubicBezTo>
                  <a:close/>
                </a:path>
              </a:pathLst>
            </a:custGeom>
            <a:noFill/>
            <a:ln cap="flat" cmpd="sng" w="9525">
              <a:solidFill>
                <a:srgbClr val="4056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7" name="Google Shape;6017;p169"/>
            <p:cNvSpPr/>
            <p:nvPr/>
          </p:nvSpPr>
          <p:spPr>
            <a:xfrm>
              <a:off x="3113181" y="2645625"/>
              <a:ext cx="377550" cy="476425"/>
            </a:xfrm>
            <a:custGeom>
              <a:rect b="b" l="l" r="r" t="t"/>
              <a:pathLst>
                <a:path extrusionOk="0" h="19057" w="15102">
                  <a:moveTo>
                    <a:pt x="10272" y="0"/>
                  </a:moveTo>
                  <a:cubicBezTo>
                    <a:pt x="9934" y="3512"/>
                    <a:pt x="7912" y="6539"/>
                    <a:pt x="5024" y="8262"/>
                  </a:cubicBezTo>
                  <a:cubicBezTo>
                    <a:pt x="5031" y="8418"/>
                    <a:pt x="5036" y="8577"/>
                    <a:pt x="5036" y="8736"/>
                  </a:cubicBezTo>
                  <a:cubicBezTo>
                    <a:pt x="5036" y="12577"/>
                    <a:pt x="3024" y="15957"/>
                    <a:pt x="1" y="17879"/>
                  </a:cubicBezTo>
                  <a:cubicBezTo>
                    <a:pt x="1471" y="18653"/>
                    <a:pt x="3109" y="19056"/>
                    <a:pt x="4771" y="19056"/>
                  </a:cubicBezTo>
                  <a:cubicBezTo>
                    <a:pt x="4774" y="19056"/>
                    <a:pt x="4778" y="19056"/>
                    <a:pt x="4781" y="19056"/>
                  </a:cubicBezTo>
                  <a:cubicBezTo>
                    <a:pt x="10472" y="19056"/>
                    <a:pt x="15102" y="14427"/>
                    <a:pt x="15102" y="8736"/>
                  </a:cubicBezTo>
                  <a:cubicBezTo>
                    <a:pt x="15102" y="5062"/>
                    <a:pt x="13170" y="1831"/>
                    <a:pt x="10272" y="0"/>
                  </a:cubicBezTo>
                  <a:close/>
                </a:path>
              </a:pathLst>
            </a:custGeom>
            <a:noFill/>
            <a:ln cap="flat" cmpd="sng" w="9525">
              <a:solidFill>
                <a:srgbClr val="4056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8" name="Google Shape;6018;p169"/>
            <p:cNvSpPr/>
            <p:nvPr/>
          </p:nvSpPr>
          <p:spPr>
            <a:xfrm>
              <a:off x="3082750" y="2605975"/>
              <a:ext cx="244675" cy="231900"/>
            </a:xfrm>
            <a:custGeom>
              <a:rect b="b" l="l" r="r" t="t"/>
              <a:pathLst>
                <a:path extrusionOk="0" h="9276" w="9787">
                  <a:moveTo>
                    <a:pt x="4781" y="1"/>
                  </a:moveTo>
                  <a:cubicBezTo>
                    <a:pt x="3141" y="1"/>
                    <a:pt x="1499" y="393"/>
                    <a:pt x="1" y="1178"/>
                  </a:cubicBezTo>
                  <a:cubicBezTo>
                    <a:pt x="2747" y="2923"/>
                    <a:pt x="4656" y="5871"/>
                    <a:pt x="4984" y="9276"/>
                  </a:cubicBezTo>
                  <a:cubicBezTo>
                    <a:pt x="7683" y="7574"/>
                    <a:pt x="9542" y="4656"/>
                    <a:pt x="9787" y="1300"/>
                  </a:cubicBezTo>
                  <a:cubicBezTo>
                    <a:pt x="8232" y="434"/>
                    <a:pt x="6507" y="1"/>
                    <a:pt x="4781" y="1"/>
                  </a:cubicBezTo>
                  <a:close/>
                </a:path>
              </a:pathLst>
            </a:custGeom>
            <a:noFill/>
            <a:ln cap="flat" cmpd="sng" w="9525">
              <a:solidFill>
                <a:srgbClr val="667E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9" name="Google Shape;6019;p169"/>
            <p:cNvSpPr/>
            <p:nvPr/>
          </p:nvSpPr>
          <p:spPr>
            <a:xfrm>
              <a:off x="2657744" y="2659457"/>
              <a:ext cx="377575" cy="476425"/>
            </a:xfrm>
            <a:custGeom>
              <a:rect b="b" l="l" r="r" t="t"/>
              <a:pathLst>
                <a:path extrusionOk="0" h="19057" w="15103">
                  <a:moveTo>
                    <a:pt x="4831" y="0"/>
                  </a:moveTo>
                  <a:cubicBezTo>
                    <a:pt x="1931" y="1831"/>
                    <a:pt x="0" y="5062"/>
                    <a:pt x="0" y="8736"/>
                  </a:cubicBezTo>
                  <a:cubicBezTo>
                    <a:pt x="0" y="14427"/>
                    <a:pt x="4631" y="19056"/>
                    <a:pt x="10321" y="19056"/>
                  </a:cubicBezTo>
                  <a:cubicBezTo>
                    <a:pt x="10324" y="19056"/>
                    <a:pt x="10327" y="19056"/>
                    <a:pt x="10331" y="19056"/>
                  </a:cubicBezTo>
                  <a:cubicBezTo>
                    <a:pt x="11993" y="19056"/>
                    <a:pt x="13630" y="18653"/>
                    <a:pt x="15102" y="17879"/>
                  </a:cubicBezTo>
                  <a:cubicBezTo>
                    <a:pt x="12077" y="15957"/>
                    <a:pt x="10068" y="12577"/>
                    <a:pt x="10068" y="8736"/>
                  </a:cubicBezTo>
                  <a:cubicBezTo>
                    <a:pt x="10068" y="8577"/>
                    <a:pt x="10071" y="8418"/>
                    <a:pt x="10079" y="8262"/>
                  </a:cubicBezTo>
                  <a:cubicBezTo>
                    <a:pt x="7192" y="6540"/>
                    <a:pt x="5169" y="3512"/>
                    <a:pt x="4831" y="0"/>
                  </a:cubicBezTo>
                  <a:close/>
                </a:path>
              </a:pathLst>
            </a:custGeom>
            <a:noFill/>
            <a:ln cap="flat" cmpd="sng" w="9525">
              <a:solidFill>
                <a:srgbClr val="4056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0" name="Google Shape;6020;p169"/>
            <p:cNvSpPr/>
            <p:nvPr/>
          </p:nvSpPr>
          <p:spPr>
            <a:xfrm>
              <a:off x="2812775" y="2605975"/>
              <a:ext cx="244675" cy="231900"/>
            </a:xfrm>
            <a:custGeom>
              <a:rect b="b" l="l" r="r" t="t"/>
              <a:pathLst>
                <a:path extrusionOk="0" h="9276" w="9787">
                  <a:moveTo>
                    <a:pt x="5005" y="1"/>
                  </a:moveTo>
                  <a:cubicBezTo>
                    <a:pt x="3280" y="1"/>
                    <a:pt x="1555" y="434"/>
                    <a:pt x="1" y="1300"/>
                  </a:cubicBezTo>
                  <a:cubicBezTo>
                    <a:pt x="246" y="4658"/>
                    <a:pt x="2103" y="7574"/>
                    <a:pt x="4801" y="9276"/>
                  </a:cubicBezTo>
                  <a:cubicBezTo>
                    <a:pt x="5130" y="5871"/>
                    <a:pt x="7040" y="2923"/>
                    <a:pt x="9786" y="1178"/>
                  </a:cubicBezTo>
                  <a:cubicBezTo>
                    <a:pt x="8288" y="393"/>
                    <a:pt x="6646" y="1"/>
                    <a:pt x="5005" y="1"/>
                  </a:cubicBezTo>
                  <a:close/>
                </a:path>
              </a:pathLst>
            </a:custGeom>
            <a:noFill/>
            <a:ln cap="flat" cmpd="sng" w="9525">
              <a:solidFill>
                <a:srgbClr val="667E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1" name="Google Shape;6021;p169"/>
            <p:cNvSpPr/>
            <p:nvPr/>
          </p:nvSpPr>
          <p:spPr>
            <a:xfrm>
              <a:off x="2944250" y="2859150"/>
              <a:ext cx="251675" cy="226375"/>
            </a:xfrm>
            <a:custGeom>
              <a:rect b="b" l="l" r="r" t="t"/>
              <a:pathLst>
                <a:path extrusionOk="0" h="9055" w="10067">
                  <a:moveTo>
                    <a:pt x="4" y="1"/>
                  </a:moveTo>
                  <a:cubicBezTo>
                    <a:pt x="2" y="65"/>
                    <a:pt x="0" y="130"/>
                    <a:pt x="0" y="195"/>
                  </a:cubicBezTo>
                  <a:cubicBezTo>
                    <a:pt x="0" y="3954"/>
                    <a:pt x="2023" y="7250"/>
                    <a:pt x="5033" y="9055"/>
                  </a:cubicBezTo>
                  <a:cubicBezTo>
                    <a:pt x="8045" y="7250"/>
                    <a:pt x="10066" y="3954"/>
                    <a:pt x="10066" y="195"/>
                  </a:cubicBezTo>
                  <a:cubicBezTo>
                    <a:pt x="10066" y="130"/>
                    <a:pt x="10066" y="65"/>
                    <a:pt x="10065" y="1"/>
                  </a:cubicBezTo>
                  <a:cubicBezTo>
                    <a:pt x="8490" y="829"/>
                    <a:pt x="6762" y="1243"/>
                    <a:pt x="5034" y="1243"/>
                  </a:cubicBezTo>
                  <a:cubicBezTo>
                    <a:pt x="3306" y="1243"/>
                    <a:pt x="1578" y="829"/>
                    <a:pt x="4" y="1"/>
                  </a:cubicBezTo>
                  <a:close/>
                </a:path>
              </a:pathLst>
            </a:custGeom>
            <a:noFill/>
            <a:ln cap="flat" cmpd="sng" w="9525">
              <a:solidFill>
                <a:srgbClr val="667E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22" name="Google Shape;6022;p169"/>
          <p:cNvSpPr txBox="1"/>
          <p:nvPr/>
        </p:nvSpPr>
        <p:spPr>
          <a:xfrm>
            <a:off x="451150" y="2228250"/>
            <a:ext cx="64197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Formación en Competencias Educativas Transversales en los campamentos de refugio saharaui.</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rPr lang="en">
                <a:latin typeface="Montserrat"/>
                <a:ea typeface="Montserrat"/>
                <a:cs typeface="Montserrat"/>
                <a:sym typeface="Montserrat"/>
              </a:rPr>
              <a:t>Objetivo: reforzar las competencias docentes del profesorado de educación primaria y secundaria integrado en la estructura del Ministerio de Educación de la República Árabe Saharaui Democrática en los campamentos de refugiados de Tinduf (Argelia)</a:t>
            </a:r>
            <a:endParaRPr>
              <a:latin typeface="Montserrat"/>
              <a:ea typeface="Montserrat"/>
              <a:cs typeface="Montserrat"/>
              <a:sym typeface="Montserrat"/>
            </a:endParaRPr>
          </a:p>
        </p:txBody>
      </p:sp>
      <p:sp>
        <p:nvSpPr>
          <p:cNvPr id="6023" name="Google Shape;6023;p169"/>
          <p:cNvSpPr txBox="1"/>
          <p:nvPr/>
        </p:nvSpPr>
        <p:spPr>
          <a:xfrm>
            <a:off x="130950" y="1781850"/>
            <a:ext cx="23862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latin typeface="Montserrat"/>
                <a:ea typeface="Montserrat"/>
                <a:cs typeface="Montserrat"/>
                <a:sym typeface="Montserrat"/>
              </a:rPr>
              <a:t>FECET Sahara</a:t>
            </a:r>
            <a:endParaRPr b="1" sz="1700">
              <a:latin typeface="Montserrat"/>
              <a:ea typeface="Montserrat"/>
              <a:cs typeface="Montserrat"/>
              <a:sym typeface="Montserrat"/>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7" name="Shape 6027"/>
        <p:cNvGrpSpPr/>
        <p:nvPr/>
      </p:nvGrpSpPr>
      <p:grpSpPr>
        <a:xfrm>
          <a:off x="0" y="0"/>
          <a:ext cx="0" cy="0"/>
          <a:chOff x="0" y="0"/>
          <a:chExt cx="0" cy="0"/>
        </a:xfrm>
      </p:grpSpPr>
      <p:sp>
        <p:nvSpPr>
          <p:cNvPr id="6028" name="Google Shape;6028;p170"/>
          <p:cNvSpPr txBox="1"/>
          <p:nvPr>
            <p:ph type="title"/>
          </p:nvPr>
        </p:nvSpPr>
        <p:spPr>
          <a:xfrm>
            <a:off x="713225" y="615700"/>
            <a:ext cx="7514100" cy="42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Becas de colaboración</a:t>
            </a:r>
            <a:endParaRPr/>
          </a:p>
        </p:txBody>
      </p:sp>
      <p:pic>
        <p:nvPicPr>
          <p:cNvPr id="6029" name="Google Shape;6029;p170"/>
          <p:cNvPicPr preferRelativeResize="0"/>
          <p:nvPr/>
        </p:nvPicPr>
        <p:blipFill>
          <a:blip r:embed="rId3">
            <a:alphaModFix/>
          </a:blip>
          <a:stretch>
            <a:fillRect/>
          </a:stretch>
        </p:blipFill>
        <p:spPr>
          <a:xfrm>
            <a:off x="0" y="0"/>
            <a:ext cx="918775" cy="602950"/>
          </a:xfrm>
          <a:prstGeom prst="rect">
            <a:avLst/>
          </a:prstGeom>
          <a:noFill/>
          <a:ln>
            <a:noFill/>
          </a:ln>
        </p:spPr>
      </p:pic>
      <p:grpSp>
        <p:nvGrpSpPr>
          <p:cNvPr id="6030" name="Google Shape;6030;p170"/>
          <p:cNvGrpSpPr/>
          <p:nvPr/>
        </p:nvGrpSpPr>
        <p:grpSpPr>
          <a:xfrm>
            <a:off x="7163391" y="1981469"/>
            <a:ext cx="1675221" cy="1637777"/>
            <a:chOff x="2657744" y="2337745"/>
            <a:chExt cx="832987" cy="798137"/>
          </a:xfrm>
        </p:grpSpPr>
        <p:sp>
          <p:nvSpPr>
            <p:cNvPr id="6031" name="Google Shape;6031;p170"/>
            <p:cNvSpPr/>
            <p:nvPr/>
          </p:nvSpPr>
          <p:spPr>
            <a:xfrm>
              <a:off x="2812050" y="2337745"/>
              <a:ext cx="516050" cy="266400"/>
            </a:xfrm>
            <a:custGeom>
              <a:rect b="b" l="l" r="r" t="t"/>
              <a:pathLst>
                <a:path extrusionOk="0" h="10656" w="20642">
                  <a:moveTo>
                    <a:pt x="10321" y="0"/>
                  </a:moveTo>
                  <a:cubicBezTo>
                    <a:pt x="4630" y="0"/>
                    <a:pt x="1" y="4630"/>
                    <a:pt x="1" y="10321"/>
                  </a:cubicBezTo>
                  <a:cubicBezTo>
                    <a:pt x="1" y="10385"/>
                    <a:pt x="2" y="10450"/>
                    <a:pt x="4" y="10514"/>
                  </a:cubicBezTo>
                  <a:cubicBezTo>
                    <a:pt x="1580" y="9686"/>
                    <a:pt x="3307" y="9273"/>
                    <a:pt x="5033" y="9273"/>
                  </a:cubicBezTo>
                  <a:cubicBezTo>
                    <a:pt x="6858" y="9273"/>
                    <a:pt x="8681" y="9735"/>
                    <a:pt x="10321" y="10655"/>
                  </a:cubicBezTo>
                  <a:cubicBezTo>
                    <a:pt x="11962" y="9735"/>
                    <a:pt x="13786" y="9273"/>
                    <a:pt x="15610" y="9273"/>
                  </a:cubicBezTo>
                  <a:cubicBezTo>
                    <a:pt x="17337" y="9273"/>
                    <a:pt x="19065" y="9686"/>
                    <a:pt x="20640" y="10514"/>
                  </a:cubicBezTo>
                  <a:cubicBezTo>
                    <a:pt x="20640" y="10450"/>
                    <a:pt x="20642" y="10385"/>
                    <a:pt x="20642" y="10321"/>
                  </a:cubicBezTo>
                  <a:cubicBezTo>
                    <a:pt x="20642" y="4630"/>
                    <a:pt x="16012" y="0"/>
                    <a:pt x="10321" y="0"/>
                  </a:cubicBezTo>
                  <a:close/>
                </a:path>
              </a:pathLst>
            </a:custGeom>
            <a:noFill/>
            <a:ln cap="flat" cmpd="sng" w="9525">
              <a:solidFill>
                <a:srgbClr val="4056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2" name="Google Shape;6032;p170"/>
            <p:cNvSpPr/>
            <p:nvPr/>
          </p:nvSpPr>
          <p:spPr>
            <a:xfrm>
              <a:off x="3113181" y="2645625"/>
              <a:ext cx="377550" cy="476425"/>
            </a:xfrm>
            <a:custGeom>
              <a:rect b="b" l="l" r="r" t="t"/>
              <a:pathLst>
                <a:path extrusionOk="0" h="19057" w="15102">
                  <a:moveTo>
                    <a:pt x="10272" y="0"/>
                  </a:moveTo>
                  <a:cubicBezTo>
                    <a:pt x="9934" y="3512"/>
                    <a:pt x="7912" y="6539"/>
                    <a:pt x="5024" y="8262"/>
                  </a:cubicBezTo>
                  <a:cubicBezTo>
                    <a:pt x="5031" y="8418"/>
                    <a:pt x="5036" y="8577"/>
                    <a:pt x="5036" y="8736"/>
                  </a:cubicBezTo>
                  <a:cubicBezTo>
                    <a:pt x="5036" y="12577"/>
                    <a:pt x="3024" y="15957"/>
                    <a:pt x="1" y="17879"/>
                  </a:cubicBezTo>
                  <a:cubicBezTo>
                    <a:pt x="1471" y="18653"/>
                    <a:pt x="3109" y="19056"/>
                    <a:pt x="4771" y="19056"/>
                  </a:cubicBezTo>
                  <a:cubicBezTo>
                    <a:pt x="4774" y="19056"/>
                    <a:pt x="4778" y="19056"/>
                    <a:pt x="4781" y="19056"/>
                  </a:cubicBezTo>
                  <a:cubicBezTo>
                    <a:pt x="10472" y="19056"/>
                    <a:pt x="15102" y="14427"/>
                    <a:pt x="15102" y="8736"/>
                  </a:cubicBezTo>
                  <a:cubicBezTo>
                    <a:pt x="15102" y="5062"/>
                    <a:pt x="13170" y="1831"/>
                    <a:pt x="10272" y="0"/>
                  </a:cubicBezTo>
                  <a:close/>
                </a:path>
              </a:pathLst>
            </a:custGeom>
            <a:noFill/>
            <a:ln cap="flat" cmpd="sng" w="9525">
              <a:solidFill>
                <a:srgbClr val="4056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3" name="Google Shape;6033;p170"/>
            <p:cNvSpPr/>
            <p:nvPr/>
          </p:nvSpPr>
          <p:spPr>
            <a:xfrm>
              <a:off x="3082750" y="2605975"/>
              <a:ext cx="244675" cy="231900"/>
            </a:xfrm>
            <a:custGeom>
              <a:rect b="b" l="l" r="r" t="t"/>
              <a:pathLst>
                <a:path extrusionOk="0" h="9276" w="9787">
                  <a:moveTo>
                    <a:pt x="4781" y="1"/>
                  </a:moveTo>
                  <a:cubicBezTo>
                    <a:pt x="3141" y="1"/>
                    <a:pt x="1499" y="393"/>
                    <a:pt x="1" y="1178"/>
                  </a:cubicBezTo>
                  <a:cubicBezTo>
                    <a:pt x="2747" y="2923"/>
                    <a:pt x="4656" y="5871"/>
                    <a:pt x="4984" y="9276"/>
                  </a:cubicBezTo>
                  <a:cubicBezTo>
                    <a:pt x="7683" y="7574"/>
                    <a:pt x="9542" y="4656"/>
                    <a:pt x="9787" y="1300"/>
                  </a:cubicBezTo>
                  <a:cubicBezTo>
                    <a:pt x="8232" y="434"/>
                    <a:pt x="6507" y="1"/>
                    <a:pt x="4781" y="1"/>
                  </a:cubicBezTo>
                  <a:close/>
                </a:path>
              </a:pathLst>
            </a:custGeom>
            <a:noFill/>
            <a:ln cap="flat" cmpd="sng" w="9525">
              <a:solidFill>
                <a:srgbClr val="667E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4" name="Google Shape;6034;p170"/>
            <p:cNvSpPr/>
            <p:nvPr/>
          </p:nvSpPr>
          <p:spPr>
            <a:xfrm>
              <a:off x="2657744" y="2659457"/>
              <a:ext cx="377575" cy="476425"/>
            </a:xfrm>
            <a:custGeom>
              <a:rect b="b" l="l" r="r" t="t"/>
              <a:pathLst>
                <a:path extrusionOk="0" h="19057" w="15103">
                  <a:moveTo>
                    <a:pt x="4831" y="0"/>
                  </a:moveTo>
                  <a:cubicBezTo>
                    <a:pt x="1931" y="1831"/>
                    <a:pt x="0" y="5062"/>
                    <a:pt x="0" y="8736"/>
                  </a:cubicBezTo>
                  <a:cubicBezTo>
                    <a:pt x="0" y="14427"/>
                    <a:pt x="4631" y="19056"/>
                    <a:pt x="10321" y="19056"/>
                  </a:cubicBezTo>
                  <a:cubicBezTo>
                    <a:pt x="10324" y="19056"/>
                    <a:pt x="10327" y="19056"/>
                    <a:pt x="10331" y="19056"/>
                  </a:cubicBezTo>
                  <a:cubicBezTo>
                    <a:pt x="11993" y="19056"/>
                    <a:pt x="13630" y="18653"/>
                    <a:pt x="15102" y="17879"/>
                  </a:cubicBezTo>
                  <a:cubicBezTo>
                    <a:pt x="12077" y="15957"/>
                    <a:pt x="10068" y="12577"/>
                    <a:pt x="10068" y="8736"/>
                  </a:cubicBezTo>
                  <a:cubicBezTo>
                    <a:pt x="10068" y="8577"/>
                    <a:pt x="10071" y="8418"/>
                    <a:pt x="10079" y="8262"/>
                  </a:cubicBezTo>
                  <a:cubicBezTo>
                    <a:pt x="7192" y="6540"/>
                    <a:pt x="5169" y="3512"/>
                    <a:pt x="4831" y="0"/>
                  </a:cubicBezTo>
                  <a:close/>
                </a:path>
              </a:pathLst>
            </a:custGeom>
            <a:noFill/>
            <a:ln cap="flat" cmpd="sng" w="9525">
              <a:solidFill>
                <a:srgbClr val="4056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5" name="Google Shape;6035;p170"/>
            <p:cNvSpPr/>
            <p:nvPr/>
          </p:nvSpPr>
          <p:spPr>
            <a:xfrm>
              <a:off x="2812775" y="2605975"/>
              <a:ext cx="244675" cy="231900"/>
            </a:xfrm>
            <a:custGeom>
              <a:rect b="b" l="l" r="r" t="t"/>
              <a:pathLst>
                <a:path extrusionOk="0" h="9276" w="9787">
                  <a:moveTo>
                    <a:pt x="5005" y="1"/>
                  </a:moveTo>
                  <a:cubicBezTo>
                    <a:pt x="3280" y="1"/>
                    <a:pt x="1555" y="434"/>
                    <a:pt x="1" y="1300"/>
                  </a:cubicBezTo>
                  <a:cubicBezTo>
                    <a:pt x="246" y="4658"/>
                    <a:pt x="2103" y="7574"/>
                    <a:pt x="4801" y="9276"/>
                  </a:cubicBezTo>
                  <a:cubicBezTo>
                    <a:pt x="5130" y="5871"/>
                    <a:pt x="7040" y="2923"/>
                    <a:pt x="9786" y="1178"/>
                  </a:cubicBezTo>
                  <a:cubicBezTo>
                    <a:pt x="8288" y="393"/>
                    <a:pt x="6646" y="1"/>
                    <a:pt x="5005" y="1"/>
                  </a:cubicBezTo>
                  <a:close/>
                </a:path>
              </a:pathLst>
            </a:custGeom>
            <a:noFill/>
            <a:ln cap="flat" cmpd="sng" w="9525">
              <a:solidFill>
                <a:srgbClr val="667E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6" name="Google Shape;6036;p170"/>
            <p:cNvSpPr/>
            <p:nvPr/>
          </p:nvSpPr>
          <p:spPr>
            <a:xfrm>
              <a:off x="2944250" y="2859150"/>
              <a:ext cx="251675" cy="226375"/>
            </a:xfrm>
            <a:custGeom>
              <a:rect b="b" l="l" r="r" t="t"/>
              <a:pathLst>
                <a:path extrusionOk="0" h="9055" w="10067">
                  <a:moveTo>
                    <a:pt x="4" y="1"/>
                  </a:moveTo>
                  <a:cubicBezTo>
                    <a:pt x="2" y="65"/>
                    <a:pt x="0" y="130"/>
                    <a:pt x="0" y="195"/>
                  </a:cubicBezTo>
                  <a:cubicBezTo>
                    <a:pt x="0" y="3954"/>
                    <a:pt x="2023" y="7250"/>
                    <a:pt x="5033" y="9055"/>
                  </a:cubicBezTo>
                  <a:cubicBezTo>
                    <a:pt x="8045" y="7250"/>
                    <a:pt x="10066" y="3954"/>
                    <a:pt x="10066" y="195"/>
                  </a:cubicBezTo>
                  <a:cubicBezTo>
                    <a:pt x="10066" y="130"/>
                    <a:pt x="10066" y="65"/>
                    <a:pt x="10065" y="1"/>
                  </a:cubicBezTo>
                  <a:cubicBezTo>
                    <a:pt x="8490" y="829"/>
                    <a:pt x="6762" y="1243"/>
                    <a:pt x="5034" y="1243"/>
                  </a:cubicBezTo>
                  <a:cubicBezTo>
                    <a:pt x="3306" y="1243"/>
                    <a:pt x="1578" y="829"/>
                    <a:pt x="4" y="1"/>
                  </a:cubicBezTo>
                  <a:close/>
                </a:path>
              </a:pathLst>
            </a:custGeom>
            <a:noFill/>
            <a:ln cap="flat" cmpd="sng" w="9525">
              <a:solidFill>
                <a:srgbClr val="667E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37" name="Google Shape;6037;p170"/>
          <p:cNvSpPr txBox="1"/>
          <p:nvPr/>
        </p:nvSpPr>
        <p:spPr>
          <a:xfrm>
            <a:off x="385275" y="1898425"/>
            <a:ext cx="66525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Colaboración con el Grupo de investigación en Neuroeducación y Desarrollo</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rPr lang="en">
                <a:latin typeface="Montserrat"/>
                <a:ea typeface="Montserrat"/>
                <a:cs typeface="Montserrat"/>
                <a:sym typeface="Montserrat"/>
              </a:rPr>
              <a:t>Objetivo: desarrollar programas neuroeducativos que ayuden al alumnado de Educación Primaria a optimizar los procesos cognitivos con intervenciones que incluyan actividades basadas en la evidencia científica.</a:t>
            </a:r>
            <a:endParaRPr>
              <a:latin typeface="Montserrat"/>
              <a:ea typeface="Montserrat"/>
              <a:cs typeface="Montserrat"/>
              <a:sym typeface="Montserrat"/>
            </a:endParaRPr>
          </a:p>
          <a:p>
            <a:pPr indent="0" lvl="0" marL="0" rtl="0" algn="l">
              <a:spcBef>
                <a:spcPts val="0"/>
              </a:spcBef>
              <a:spcAft>
                <a:spcPts val="0"/>
              </a:spcAft>
              <a:buNone/>
            </a:pPr>
            <a:r>
              <a:rPr lang="en">
                <a:latin typeface="Montserrat"/>
                <a:ea typeface="Montserrat"/>
                <a:cs typeface="Montserrat"/>
                <a:sym typeface="Montserrat"/>
              </a:rPr>
              <a:t> </a:t>
            </a:r>
            <a:endParaRPr>
              <a:latin typeface="Montserrat"/>
              <a:ea typeface="Montserrat"/>
              <a:cs typeface="Montserrat"/>
              <a:sym typeface="Montserrat"/>
            </a:endParaRPr>
          </a:p>
          <a:p>
            <a:pPr indent="0" lvl="0" marL="0" rtl="0" algn="l">
              <a:spcBef>
                <a:spcPts val="0"/>
              </a:spcBef>
              <a:spcAft>
                <a:spcPts val="0"/>
              </a:spcAft>
              <a:buNone/>
            </a:pPr>
            <a:r>
              <a:rPr lang="en">
                <a:latin typeface="Montserrat"/>
                <a:ea typeface="Montserrat"/>
                <a:cs typeface="Montserrat"/>
                <a:sym typeface="Montserrat"/>
              </a:rPr>
              <a:t>→ Cuestionario sobre neuromitos a docentes y estudiantes de educación.</a:t>
            </a:r>
            <a:endParaRPr>
              <a:latin typeface="Montserrat"/>
              <a:ea typeface="Montserrat"/>
              <a:cs typeface="Montserrat"/>
              <a:sym typeface="Montserrat"/>
            </a:endParaRPr>
          </a:p>
        </p:txBody>
      </p:sp>
      <p:sp>
        <p:nvSpPr>
          <p:cNvPr id="6038" name="Google Shape;6038;p170"/>
          <p:cNvSpPr txBox="1"/>
          <p:nvPr/>
        </p:nvSpPr>
        <p:spPr>
          <a:xfrm>
            <a:off x="309075" y="1452025"/>
            <a:ext cx="16752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latin typeface="Montserrat"/>
                <a:ea typeface="Montserrat"/>
                <a:cs typeface="Montserrat"/>
                <a:sym typeface="Montserrat"/>
              </a:rPr>
              <a:t>Neuromitos</a:t>
            </a:r>
            <a:endParaRPr b="1" sz="1700">
              <a:latin typeface="Montserrat"/>
              <a:ea typeface="Montserrat"/>
              <a:cs typeface="Montserrat"/>
              <a:sym typeface="Montserra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2" name="Shape 6042"/>
        <p:cNvGrpSpPr/>
        <p:nvPr/>
      </p:nvGrpSpPr>
      <p:grpSpPr>
        <a:xfrm>
          <a:off x="0" y="0"/>
          <a:ext cx="0" cy="0"/>
          <a:chOff x="0" y="0"/>
          <a:chExt cx="0" cy="0"/>
        </a:xfrm>
      </p:grpSpPr>
      <p:grpSp>
        <p:nvGrpSpPr>
          <p:cNvPr id="6043" name="Google Shape;6043;p171"/>
          <p:cNvGrpSpPr/>
          <p:nvPr/>
        </p:nvGrpSpPr>
        <p:grpSpPr>
          <a:xfrm rot="10800000">
            <a:off x="7156476" y="-412239"/>
            <a:ext cx="2852478" cy="6060589"/>
            <a:chOff x="-549504" y="-274764"/>
            <a:chExt cx="2852478" cy="6060589"/>
          </a:xfrm>
        </p:grpSpPr>
        <p:sp>
          <p:nvSpPr>
            <p:cNvPr id="6044" name="Google Shape;6044;p171"/>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6045" name="Google Shape;6045;p171"/>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6046" name="Google Shape;6046;p171"/>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6047" name="Google Shape;6047;p171"/>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6048" name="Google Shape;6048;p171"/>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6049" name="Google Shape;6049;p171"/>
          <p:cNvSpPr txBox="1"/>
          <p:nvPr>
            <p:ph idx="3" type="subTitle"/>
          </p:nvPr>
        </p:nvSpPr>
        <p:spPr>
          <a:xfrm>
            <a:off x="3635475" y="28649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Proyectos Innova-Docencia</a:t>
            </a:r>
            <a:endParaRPr/>
          </a:p>
          <a:p>
            <a:pPr indent="0" lvl="0" marL="0" rtl="0" algn="l">
              <a:spcBef>
                <a:spcPts val="0"/>
              </a:spcBef>
              <a:spcAft>
                <a:spcPts val="0"/>
              </a:spcAft>
              <a:buNone/>
            </a:pPr>
            <a:r>
              <a:rPr lang="en"/>
              <a:t>     Proyectos del Observatorio del Estudiante</a:t>
            </a:r>
            <a:endParaRPr/>
          </a:p>
          <a:p>
            <a:pPr indent="0" lvl="0" marL="0" rtl="0" algn="l">
              <a:spcBef>
                <a:spcPts val="0"/>
              </a:spcBef>
              <a:spcAft>
                <a:spcPts val="0"/>
              </a:spcAft>
              <a:buNone/>
            </a:pPr>
            <a:r>
              <a:rPr lang="en"/>
              <a:t>     Proyectos I+D+i</a:t>
            </a:r>
            <a:endParaRPr/>
          </a:p>
          <a:p>
            <a:pPr indent="0" lvl="0" marL="0" rtl="0" algn="l">
              <a:spcBef>
                <a:spcPts val="0"/>
              </a:spcBef>
              <a:spcAft>
                <a:spcPts val="0"/>
              </a:spcAft>
              <a:buNone/>
            </a:pPr>
            <a:r>
              <a:rPr lang="en"/>
              <a:t>     Becas</a:t>
            </a:r>
            <a:endParaRPr/>
          </a:p>
          <a:p>
            <a:pPr indent="0" lvl="0" marL="0" rtl="0" algn="l">
              <a:spcBef>
                <a:spcPts val="0"/>
              </a:spcBef>
              <a:spcAft>
                <a:spcPts val="0"/>
              </a:spcAft>
              <a:buNone/>
            </a:pPr>
            <a:r>
              <a:rPr lang="en"/>
              <a:t>     </a:t>
            </a:r>
            <a:endParaRPr/>
          </a:p>
        </p:txBody>
      </p:sp>
      <p:sp>
        <p:nvSpPr>
          <p:cNvPr id="6050" name="Google Shape;6050;p171"/>
          <p:cNvSpPr txBox="1"/>
          <p:nvPr>
            <p:ph idx="18" type="title"/>
          </p:nvPr>
        </p:nvSpPr>
        <p:spPr>
          <a:xfrm>
            <a:off x="2836475" y="25298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6051" name="Google Shape;6051;p171"/>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6052" name="Google Shape;6052;p171"/>
          <p:cNvSpPr txBox="1"/>
          <p:nvPr>
            <p:ph idx="8" type="subTitle"/>
          </p:nvPr>
        </p:nvSpPr>
        <p:spPr>
          <a:xfrm>
            <a:off x="3635375" y="25987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en Educación</a:t>
            </a:r>
            <a:endParaRPr/>
          </a:p>
        </p:txBody>
      </p:sp>
      <p:sp>
        <p:nvSpPr>
          <p:cNvPr id="6053" name="Google Shape;6053;p171"/>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6054" name="Google Shape;6054;p171"/>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6055" name="Google Shape;6055;p171"/>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56" name="Google Shape;6056;p171"/>
          <p:cNvGrpSpPr/>
          <p:nvPr/>
        </p:nvGrpSpPr>
        <p:grpSpPr>
          <a:xfrm>
            <a:off x="-940579" y="2333269"/>
            <a:ext cx="3776943" cy="4245928"/>
            <a:chOff x="-940579" y="2333269"/>
            <a:chExt cx="3776943" cy="4245928"/>
          </a:xfrm>
        </p:grpSpPr>
        <p:grpSp>
          <p:nvGrpSpPr>
            <p:cNvPr id="6057" name="Google Shape;6057;p171"/>
            <p:cNvGrpSpPr/>
            <p:nvPr/>
          </p:nvGrpSpPr>
          <p:grpSpPr>
            <a:xfrm>
              <a:off x="-576347" y="2946390"/>
              <a:ext cx="2986982" cy="2155388"/>
              <a:chOff x="-2753125" y="1854331"/>
              <a:chExt cx="1873421" cy="1351849"/>
            </a:xfrm>
          </p:grpSpPr>
          <p:sp>
            <p:nvSpPr>
              <p:cNvPr id="6058" name="Google Shape;6058;p171"/>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9" name="Google Shape;6059;p171"/>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60" name="Google Shape;6060;p171"/>
            <p:cNvGrpSpPr/>
            <p:nvPr/>
          </p:nvGrpSpPr>
          <p:grpSpPr>
            <a:xfrm>
              <a:off x="-380100" y="3035133"/>
              <a:ext cx="2186625" cy="1484089"/>
              <a:chOff x="-2720884" y="1758800"/>
              <a:chExt cx="1879997" cy="1117873"/>
            </a:xfrm>
          </p:grpSpPr>
          <p:sp>
            <p:nvSpPr>
              <p:cNvPr id="6061" name="Google Shape;6061;p171"/>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2" name="Google Shape;6062;p171"/>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3" name="Google Shape;6063;p171"/>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4" name="Google Shape;6064;p171"/>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5" name="Google Shape;6065;p171"/>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6" name="Google Shape;6066;p171"/>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7" name="Google Shape;6067;p171"/>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8" name="Google Shape;6068;p171"/>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9" name="Google Shape;6069;p171"/>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0" name="Google Shape;6070;p171"/>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71" name="Google Shape;6071;p171"/>
            <p:cNvGrpSpPr/>
            <p:nvPr/>
          </p:nvGrpSpPr>
          <p:grpSpPr>
            <a:xfrm>
              <a:off x="-870552" y="3903709"/>
              <a:ext cx="1754167" cy="1719834"/>
              <a:chOff x="6055850" y="1121075"/>
              <a:chExt cx="1140625" cy="1118300"/>
            </a:xfrm>
          </p:grpSpPr>
          <p:sp>
            <p:nvSpPr>
              <p:cNvPr id="6072" name="Google Shape;6072;p171"/>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3" name="Google Shape;6073;p171"/>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74" name="Google Shape;6074;p171"/>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75" name="Google Shape;6075;p171"/>
          <p:cNvSpPr txBox="1"/>
          <p:nvPr/>
        </p:nvSpPr>
        <p:spPr>
          <a:xfrm>
            <a:off x="3406900" y="1394750"/>
            <a:ext cx="5784900" cy="1046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Unidad de Apoyo a la Diversidad e Inclusión</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Oficina de Prácticas y Empleo 	</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Servicio de Orientación Universitario</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Presencia de la Orientación en el ámbito académico</a:t>
            </a:r>
            <a:endParaRPr>
              <a:solidFill>
                <a:schemeClr val="lt2"/>
              </a:solidFill>
              <a:latin typeface="Montserrat"/>
              <a:ea typeface="Montserrat"/>
              <a:cs typeface="Montserrat"/>
              <a:sym typeface="Montserrat"/>
            </a:endParaRPr>
          </a:p>
        </p:txBody>
      </p:sp>
      <p:sp>
        <p:nvSpPr>
          <p:cNvPr id="6076" name="Google Shape;6076;p171"/>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Emergente en Educación</a:t>
            </a:r>
            <a:endParaRPr/>
          </a:p>
        </p:txBody>
      </p:sp>
      <p:sp>
        <p:nvSpPr>
          <p:cNvPr id="6077" name="Google Shape;6077;p171"/>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6078" name="Google Shape;6078;p171"/>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Proyectos de posgrado</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Nuestros proyectos personales</a:t>
            </a:r>
            <a:endParaRPr>
              <a:solidFill>
                <a:schemeClr val="lt2"/>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7" name="Shape 4877"/>
        <p:cNvGrpSpPr/>
        <p:nvPr/>
      </p:nvGrpSpPr>
      <p:grpSpPr>
        <a:xfrm>
          <a:off x="0" y="0"/>
          <a:ext cx="0" cy="0"/>
          <a:chOff x="0" y="0"/>
          <a:chExt cx="0" cy="0"/>
        </a:xfrm>
      </p:grpSpPr>
      <p:sp>
        <p:nvSpPr>
          <p:cNvPr id="4878" name="Google Shape;4878;p118"/>
          <p:cNvSpPr txBox="1"/>
          <p:nvPr>
            <p:ph type="title"/>
          </p:nvPr>
        </p:nvSpPr>
        <p:spPr>
          <a:xfrm>
            <a:off x="1526700" y="362925"/>
            <a:ext cx="60906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¿Quiénes somos?</a:t>
            </a:r>
            <a:endParaRPr/>
          </a:p>
        </p:txBody>
      </p:sp>
      <p:pic>
        <p:nvPicPr>
          <p:cNvPr id="4879" name="Google Shape;4879;p118"/>
          <p:cNvPicPr preferRelativeResize="0"/>
          <p:nvPr/>
        </p:nvPicPr>
        <p:blipFill rotWithShape="1">
          <a:blip r:embed="rId3">
            <a:alphaModFix/>
          </a:blip>
          <a:srcRect b="0" l="0" r="0" t="0"/>
          <a:stretch/>
        </p:blipFill>
        <p:spPr>
          <a:xfrm>
            <a:off x="784675" y="1777239"/>
            <a:ext cx="1757500" cy="1708225"/>
          </a:xfrm>
          <a:prstGeom prst="rect">
            <a:avLst/>
          </a:prstGeom>
          <a:noFill/>
          <a:ln>
            <a:noFill/>
          </a:ln>
        </p:spPr>
      </p:pic>
      <p:sp>
        <p:nvSpPr>
          <p:cNvPr id="4880" name="Google Shape;4880;p118"/>
          <p:cNvSpPr txBox="1"/>
          <p:nvPr/>
        </p:nvSpPr>
        <p:spPr>
          <a:xfrm>
            <a:off x="3063150" y="951825"/>
            <a:ext cx="5104800" cy="3227700"/>
          </a:xfrm>
          <a:prstGeom prst="rect">
            <a:avLst/>
          </a:prstGeom>
          <a:noFill/>
          <a:ln>
            <a:noFill/>
          </a:ln>
        </p:spPr>
        <p:txBody>
          <a:bodyPr anchorCtr="0" anchor="t" bIns="45700" lIns="0" spcFirstLastPara="1" rIns="0" wrap="square" tIns="45700">
            <a:noAutofit/>
          </a:bodyPr>
          <a:lstStyle/>
          <a:p>
            <a:pPr indent="0" lvl="0" marL="0" marR="0" rtl="0" algn="just">
              <a:lnSpc>
                <a:spcPct val="150000"/>
              </a:lnSpc>
              <a:spcBef>
                <a:spcPts val="0"/>
              </a:spcBef>
              <a:spcAft>
                <a:spcPts val="0"/>
              </a:spcAft>
              <a:buSzPts val="688"/>
              <a:buNone/>
            </a:pPr>
            <a:r>
              <a:rPr lang="en" sz="1150">
                <a:solidFill>
                  <a:schemeClr val="lt2"/>
                </a:solidFill>
                <a:latin typeface="Montserrat"/>
                <a:ea typeface="Montserrat"/>
                <a:cs typeface="Montserrat"/>
                <a:sym typeface="Montserrat"/>
              </a:rPr>
              <a:t>Maestra en Educación Primaria con máster en Investigación en Educación.</a:t>
            </a:r>
            <a:endParaRPr sz="1150">
              <a:solidFill>
                <a:schemeClr val="lt2"/>
              </a:solidFill>
              <a:latin typeface="Montserrat"/>
              <a:ea typeface="Montserrat"/>
              <a:cs typeface="Montserrat"/>
              <a:sym typeface="Montserrat"/>
            </a:endParaRPr>
          </a:p>
          <a:p>
            <a:pPr indent="0" lvl="0" marL="0" marR="0" rtl="0" algn="just">
              <a:lnSpc>
                <a:spcPct val="150000"/>
              </a:lnSpc>
              <a:spcBef>
                <a:spcPts val="1000"/>
              </a:spcBef>
              <a:spcAft>
                <a:spcPts val="0"/>
              </a:spcAft>
              <a:buSzPts val="688"/>
              <a:buNone/>
            </a:pPr>
            <a:r>
              <a:rPr lang="en" sz="1150">
                <a:solidFill>
                  <a:schemeClr val="lt2"/>
                </a:solidFill>
                <a:latin typeface="Montserrat"/>
                <a:ea typeface="Montserrat"/>
                <a:cs typeface="Montserrat"/>
                <a:sym typeface="Montserrat"/>
              </a:rPr>
              <a:t>Investigadora en formación con contrato predoctoral FPU.</a:t>
            </a:r>
            <a:endParaRPr sz="1150">
              <a:solidFill>
                <a:schemeClr val="lt2"/>
              </a:solidFill>
              <a:latin typeface="Montserrat"/>
              <a:ea typeface="Montserrat"/>
              <a:cs typeface="Montserrat"/>
              <a:sym typeface="Montserrat"/>
            </a:endParaRPr>
          </a:p>
          <a:p>
            <a:pPr indent="0" lvl="0" marL="0" marR="0" rtl="0" algn="just">
              <a:lnSpc>
                <a:spcPct val="150000"/>
              </a:lnSpc>
              <a:spcBef>
                <a:spcPts val="1000"/>
              </a:spcBef>
              <a:spcAft>
                <a:spcPts val="0"/>
              </a:spcAft>
              <a:buSzPts val="688"/>
              <a:buNone/>
            </a:pPr>
            <a:r>
              <a:rPr lang="en" sz="1150">
                <a:solidFill>
                  <a:schemeClr val="lt2"/>
                </a:solidFill>
                <a:latin typeface="Montserrat"/>
                <a:ea typeface="Montserrat"/>
                <a:cs typeface="Montserrat"/>
                <a:sym typeface="Montserrat"/>
              </a:rPr>
              <a:t>Desarrolla su actividad investigadora y docente en el Departamento de Investigación y Psicología en Educación, donde realiza su tesis doctoral sobre la formación inicial del futuro profesorado de Educación Primaria.</a:t>
            </a:r>
            <a:endParaRPr sz="1150">
              <a:solidFill>
                <a:schemeClr val="lt2"/>
              </a:solidFill>
              <a:latin typeface="Montserrat"/>
              <a:ea typeface="Montserrat"/>
              <a:cs typeface="Montserrat"/>
              <a:sym typeface="Montserrat"/>
            </a:endParaRPr>
          </a:p>
          <a:p>
            <a:pPr indent="0" lvl="0" marL="0" marR="0" rtl="0" algn="just">
              <a:lnSpc>
                <a:spcPct val="150000"/>
              </a:lnSpc>
              <a:spcBef>
                <a:spcPts val="1000"/>
              </a:spcBef>
              <a:spcAft>
                <a:spcPts val="0"/>
              </a:spcAft>
              <a:buSzPts val="688"/>
              <a:buNone/>
            </a:pPr>
            <a:r>
              <a:rPr lang="en" sz="1150">
                <a:solidFill>
                  <a:schemeClr val="lt2"/>
                </a:solidFill>
                <a:latin typeface="Montserrat"/>
                <a:ea typeface="Montserrat"/>
                <a:cs typeface="Montserrat"/>
                <a:sym typeface="Montserrat"/>
              </a:rPr>
              <a:t>Pertenece al grupo de investigación Calidad y Evaluación de Instituciones Educativas y a distintos organismos de representación estudiantil. Es copresidenta de la Asociación para la Investigación Emergente en Educación.</a:t>
            </a:r>
            <a:endParaRPr sz="1150">
              <a:solidFill>
                <a:schemeClr val="lt2"/>
              </a:solidFill>
              <a:latin typeface="Montserrat"/>
              <a:ea typeface="Montserrat"/>
              <a:cs typeface="Montserrat"/>
              <a:sym typeface="Montserrat"/>
            </a:endParaRPr>
          </a:p>
          <a:p>
            <a:pPr indent="0" lvl="0" marL="0" marR="0" rtl="0" algn="just">
              <a:lnSpc>
                <a:spcPct val="150000"/>
              </a:lnSpc>
              <a:spcBef>
                <a:spcPts val="1000"/>
              </a:spcBef>
              <a:spcAft>
                <a:spcPts val="1000"/>
              </a:spcAft>
              <a:buSzPts val="688"/>
              <a:buNone/>
            </a:pPr>
            <a:r>
              <a:rPr lang="en" sz="1150">
                <a:solidFill>
                  <a:schemeClr val="lt2"/>
                </a:solidFill>
                <a:latin typeface="Montserrat"/>
                <a:ea typeface="Montserrat"/>
                <a:cs typeface="Montserrat"/>
                <a:sym typeface="Montserrat"/>
              </a:rPr>
              <a:t>Par evaluador de las revistas de investigación Márgenes y Bordón.</a:t>
            </a:r>
            <a:endParaRPr sz="1150">
              <a:solidFill>
                <a:srgbClr val="3F3F3F"/>
              </a:solidFill>
              <a:latin typeface="Calibri"/>
              <a:ea typeface="Calibri"/>
              <a:cs typeface="Calibri"/>
              <a:sym typeface="Calibri"/>
            </a:endParaRPr>
          </a:p>
        </p:txBody>
      </p:sp>
      <p:sp>
        <p:nvSpPr>
          <p:cNvPr id="4881" name="Google Shape;4881;p118"/>
          <p:cNvSpPr txBox="1"/>
          <p:nvPr/>
        </p:nvSpPr>
        <p:spPr>
          <a:xfrm>
            <a:off x="380625" y="3485475"/>
            <a:ext cx="25656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accent3"/>
                </a:solidFill>
                <a:latin typeface="Marcellus"/>
                <a:ea typeface="Marcellus"/>
                <a:cs typeface="Marcellus"/>
                <a:sym typeface="Marcellus"/>
              </a:rPr>
              <a:t>Sandra Gómez del Pulgar Cinque</a:t>
            </a:r>
            <a:endParaRPr sz="1500">
              <a:solidFill>
                <a:schemeClr val="accent3"/>
              </a:solidFill>
              <a:latin typeface="Marcellus"/>
              <a:ea typeface="Marcellus"/>
              <a:cs typeface="Marcellus"/>
              <a:sym typeface="Marcellus"/>
            </a:endParaRPr>
          </a:p>
          <a:p>
            <a:pPr indent="0" lvl="0" marL="0" rtl="0" algn="ctr">
              <a:spcBef>
                <a:spcPts val="0"/>
              </a:spcBef>
              <a:spcAft>
                <a:spcPts val="0"/>
              </a:spcAft>
              <a:buNone/>
            </a:pPr>
            <a:r>
              <a:rPr lang="en" sz="1300">
                <a:solidFill>
                  <a:schemeClr val="accent3"/>
                </a:solidFill>
                <a:latin typeface="Marcellus"/>
                <a:ea typeface="Marcellus"/>
                <a:cs typeface="Marcellus"/>
                <a:sym typeface="Marcellus"/>
              </a:rPr>
              <a:t>Contacto: sagome01@ucm.es</a:t>
            </a:r>
            <a:endParaRPr sz="1300">
              <a:solidFill>
                <a:schemeClr val="accent3"/>
              </a:solidFill>
              <a:latin typeface="Marcellus"/>
              <a:ea typeface="Marcellus"/>
              <a:cs typeface="Marcellus"/>
              <a:sym typeface="Marcellus"/>
            </a:endParaRPr>
          </a:p>
        </p:txBody>
      </p:sp>
      <p:sp>
        <p:nvSpPr>
          <p:cNvPr id="4882" name="Google Shape;4882;p118"/>
          <p:cNvSpPr txBox="1"/>
          <p:nvPr/>
        </p:nvSpPr>
        <p:spPr>
          <a:xfrm>
            <a:off x="1803350" y="4789500"/>
            <a:ext cx="5266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chemeClr val="hlink"/>
                </a:solidFill>
                <a:hlinkClick r:id="rId4"/>
              </a:rPr>
              <a:t>Sandra Gómez-del-Pulgar Cinque (0000-0002-7451-3736) (orcid.org)</a:t>
            </a:r>
            <a:endParaRPr/>
          </a:p>
        </p:txBody>
      </p:sp>
      <p:pic>
        <p:nvPicPr>
          <p:cNvPr id="4883" name="Google Shape;4883;p118"/>
          <p:cNvPicPr preferRelativeResize="0"/>
          <p:nvPr/>
        </p:nvPicPr>
        <p:blipFill>
          <a:blip r:embed="rId5">
            <a:alphaModFix/>
          </a:blip>
          <a:stretch>
            <a:fillRect/>
          </a:stretch>
        </p:blipFill>
        <p:spPr>
          <a:xfrm>
            <a:off x="0" y="0"/>
            <a:ext cx="918775" cy="6029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2" name="Shape 6082"/>
        <p:cNvGrpSpPr/>
        <p:nvPr/>
      </p:nvGrpSpPr>
      <p:grpSpPr>
        <a:xfrm>
          <a:off x="0" y="0"/>
          <a:ext cx="0" cy="0"/>
          <a:chOff x="0" y="0"/>
          <a:chExt cx="0" cy="0"/>
        </a:xfrm>
      </p:grpSpPr>
      <p:grpSp>
        <p:nvGrpSpPr>
          <p:cNvPr id="6083" name="Google Shape;6083;p172"/>
          <p:cNvGrpSpPr/>
          <p:nvPr/>
        </p:nvGrpSpPr>
        <p:grpSpPr>
          <a:xfrm rot="10800000">
            <a:off x="7156476" y="-412239"/>
            <a:ext cx="2852478" cy="6060589"/>
            <a:chOff x="-549504" y="-274764"/>
            <a:chExt cx="2852478" cy="6060589"/>
          </a:xfrm>
        </p:grpSpPr>
        <p:sp>
          <p:nvSpPr>
            <p:cNvPr id="6084" name="Google Shape;6084;p172"/>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6085" name="Google Shape;6085;p172"/>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6086" name="Google Shape;6086;p172"/>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6087" name="Google Shape;6087;p172"/>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6088" name="Google Shape;6088;p172"/>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6089" name="Google Shape;6089;p172"/>
          <p:cNvSpPr txBox="1"/>
          <p:nvPr>
            <p:ph idx="3" type="subTitle"/>
          </p:nvPr>
        </p:nvSpPr>
        <p:spPr>
          <a:xfrm>
            <a:off x="3635475" y="28649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Proyectos Innova-Docencia</a:t>
            </a:r>
            <a:endParaRPr/>
          </a:p>
          <a:p>
            <a:pPr indent="0" lvl="0" marL="0" rtl="0" algn="l">
              <a:spcBef>
                <a:spcPts val="0"/>
              </a:spcBef>
              <a:spcAft>
                <a:spcPts val="0"/>
              </a:spcAft>
              <a:buNone/>
            </a:pPr>
            <a:r>
              <a:rPr lang="en"/>
              <a:t>     Proyectos del Observatorio del Estudiante</a:t>
            </a:r>
            <a:endParaRPr/>
          </a:p>
          <a:p>
            <a:pPr indent="0" lvl="0" marL="0" rtl="0" algn="l">
              <a:spcBef>
                <a:spcPts val="0"/>
              </a:spcBef>
              <a:spcAft>
                <a:spcPts val="0"/>
              </a:spcAft>
              <a:buNone/>
            </a:pPr>
            <a:r>
              <a:rPr lang="en"/>
              <a:t>     Proyectos I+D+i</a:t>
            </a:r>
            <a:endParaRPr/>
          </a:p>
          <a:p>
            <a:pPr indent="0" lvl="0" marL="0" rtl="0" algn="l">
              <a:spcBef>
                <a:spcPts val="0"/>
              </a:spcBef>
              <a:spcAft>
                <a:spcPts val="0"/>
              </a:spcAft>
              <a:buNone/>
            </a:pPr>
            <a:r>
              <a:rPr lang="en"/>
              <a:t>     Becas</a:t>
            </a:r>
            <a:endParaRPr/>
          </a:p>
          <a:p>
            <a:pPr indent="0" lvl="0" marL="0" rtl="0" algn="l">
              <a:spcBef>
                <a:spcPts val="0"/>
              </a:spcBef>
              <a:spcAft>
                <a:spcPts val="0"/>
              </a:spcAft>
              <a:buNone/>
            </a:pPr>
            <a:r>
              <a:rPr lang="en"/>
              <a:t>     </a:t>
            </a:r>
            <a:endParaRPr/>
          </a:p>
        </p:txBody>
      </p:sp>
      <p:sp>
        <p:nvSpPr>
          <p:cNvPr id="6090" name="Google Shape;6090;p172"/>
          <p:cNvSpPr txBox="1"/>
          <p:nvPr>
            <p:ph idx="18" type="title"/>
          </p:nvPr>
        </p:nvSpPr>
        <p:spPr>
          <a:xfrm>
            <a:off x="2836475" y="25298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6091" name="Google Shape;6091;p172"/>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6092" name="Google Shape;6092;p172"/>
          <p:cNvSpPr txBox="1"/>
          <p:nvPr>
            <p:ph idx="8" type="subTitle"/>
          </p:nvPr>
        </p:nvSpPr>
        <p:spPr>
          <a:xfrm>
            <a:off x="3635375" y="25987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en Educación</a:t>
            </a:r>
            <a:endParaRPr/>
          </a:p>
        </p:txBody>
      </p:sp>
      <p:sp>
        <p:nvSpPr>
          <p:cNvPr id="6093" name="Google Shape;6093;p172"/>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6094" name="Google Shape;6094;p172"/>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6095" name="Google Shape;6095;p172"/>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96" name="Google Shape;6096;p172"/>
          <p:cNvGrpSpPr/>
          <p:nvPr/>
        </p:nvGrpSpPr>
        <p:grpSpPr>
          <a:xfrm>
            <a:off x="-940579" y="2333269"/>
            <a:ext cx="3776943" cy="4245928"/>
            <a:chOff x="-940579" y="2333269"/>
            <a:chExt cx="3776943" cy="4245928"/>
          </a:xfrm>
        </p:grpSpPr>
        <p:grpSp>
          <p:nvGrpSpPr>
            <p:cNvPr id="6097" name="Google Shape;6097;p172"/>
            <p:cNvGrpSpPr/>
            <p:nvPr/>
          </p:nvGrpSpPr>
          <p:grpSpPr>
            <a:xfrm>
              <a:off x="-576347" y="2946390"/>
              <a:ext cx="2986982" cy="2155388"/>
              <a:chOff x="-2753125" y="1854331"/>
              <a:chExt cx="1873421" cy="1351849"/>
            </a:xfrm>
          </p:grpSpPr>
          <p:sp>
            <p:nvSpPr>
              <p:cNvPr id="6098" name="Google Shape;6098;p172"/>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9" name="Google Shape;6099;p172"/>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00" name="Google Shape;6100;p172"/>
            <p:cNvGrpSpPr/>
            <p:nvPr/>
          </p:nvGrpSpPr>
          <p:grpSpPr>
            <a:xfrm>
              <a:off x="-380100" y="3035133"/>
              <a:ext cx="2186625" cy="1484089"/>
              <a:chOff x="-2720884" y="1758800"/>
              <a:chExt cx="1879997" cy="1117873"/>
            </a:xfrm>
          </p:grpSpPr>
          <p:sp>
            <p:nvSpPr>
              <p:cNvPr id="6101" name="Google Shape;6101;p172"/>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2" name="Google Shape;6102;p172"/>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3" name="Google Shape;6103;p172"/>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4" name="Google Shape;6104;p172"/>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5" name="Google Shape;6105;p172"/>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6" name="Google Shape;6106;p172"/>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7" name="Google Shape;6107;p172"/>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8" name="Google Shape;6108;p172"/>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9" name="Google Shape;6109;p172"/>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0" name="Google Shape;6110;p172"/>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11" name="Google Shape;6111;p172"/>
            <p:cNvGrpSpPr/>
            <p:nvPr/>
          </p:nvGrpSpPr>
          <p:grpSpPr>
            <a:xfrm>
              <a:off x="-870552" y="3903709"/>
              <a:ext cx="1754167" cy="1719834"/>
              <a:chOff x="6055850" y="1121075"/>
              <a:chExt cx="1140625" cy="1118300"/>
            </a:xfrm>
          </p:grpSpPr>
          <p:sp>
            <p:nvSpPr>
              <p:cNvPr id="6112" name="Google Shape;6112;p172"/>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3" name="Google Shape;6113;p172"/>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14" name="Google Shape;6114;p172"/>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15" name="Google Shape;6115;p172"/>
          <p:cNvSpPr txBox="1"/>
          <p:nvPr/>
        </p:nvSpPr>
        <p:spPr>
          <a:xfrm>
            <a:off x="3406900" y="1394750"/>
            <a:ext cx="5784900" cy="1046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Unidad de Apoyo a la Diversidad e Inclusión</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Oficina de Prácticas y Empleo 	</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Servicio de Orientación Universitario</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Presencia de la Orientación en el ámbito académico</a:t>
            </a:r>
            <a:endParaRPr>
              <a:solidFill>
                <a:schemeClr val="lt2"/>
              </a:solidFill>
              <a:latin typeface="Montserrat"/>
              <a:ea typeface="Montserrat"/>
              <a:cs typeface="Montserrat"/>
              <a:sym typeface="Montserrat"/>
            </a:endParaRPr>
          </a:p>
        </p:txBody>
      </p:sp>
      <p:sp>
        <p:nvSpPr>
          <p:cNvPr id="6116" name="Google Shape;6116;p172"/>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Investigación Emergente en Educación</a:t>
            </a:r>
            <a:endParaRPr b="1"/>
          </a:p>
        </p:txBody>
      </p:sp>
      <p:sp>
        <p:nvSpPr>
          <p:cNvPr id="6117" name="Google Shape;6117;p172"/>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6118" name="Google Shape;6118;p172"/>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Proyectos de posgrado</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Nuestros proyectos personales</a:t>
            </a:r>
            <a:endParaRPr>
              <a:solidFill>
                <a:schemeClr val="lt2"/>
              </a:solidFill>
              <a:latin typeface="Montserrat"/>
              <a:ea typeface="Montserrat"/>
              <a:cs typeface="Montserrat"/>
              <a:sym typeface="Montserrat"/>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2" name="Shape 6122"/>
        <p:cNvGrpSpPr/>
        <p:nvPr/>
      </p:nvGrpSpPr>
      <p:grpSpPr>
        <a:xfrm>
          <a:off x="0" y="0"/>
          <a:ext cx="0" cy="0"/>
          <a:chOff x="0" y="0"/>
          <a:chExt cx="0" cy="0"/>
        </a:xfrm>
      </p:grpSpPr>
      <p:sp>
        <p:nvSpPr>
          <p:cNvPr id="6123" name="Google Shape;6123;p173"/>
          <p:cNvSpPr txBox="1"/>
          <p:nvPr>
            <p:ph type="title"/>
          </p:nvPr>
        </p:nvSpPr>
        <p:spPr>
          <a:xfrm>
            <a:off x="713250" y="2423300"/>
            <a:ext cx="77175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000"/>
              <a:t>¿Qué se está investigando en Educación?</a:t>
            </a:r>
            <a:endParaRPr sz="5000"/>
          </a:p>
          <a:p>
            <a:pPr indent="0" lvl="0" marL="0" rtl="0" algn="ctr">
              <a:spcBef>
                <a:spcPts val="0"/>
              </a:spcBef>
              <a:spcAft>
                <a:spcPts val="0"/>
              </a:spcAft>
              <a:buNone/>
            </a:pPr>
            <a:r>
              <a:rPr lang="en" sz="3800"/>
              <a:t>Más en profundidad…</a:t>
            </a:r>
            <a:endParaRPr sz="38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6124" name="Google Shape;6124;p173"/>
          <p:cNvPicPr preferRelativeResize="0"/>
          <p:nvPr/>
        </p:nvPicPr>
        <p:blipFill>
          <a:blip r:embed="rId3">
            <a:alphaModFix/>
          </a:blip>
          <a:stretch>
            <a:fillRect/>
          </a:stretch>
        </p:blipFill>
        <p:spPr>
          <a:xfrm>
            <a:off x="0" y="0"/>
            <a:ext cx="918775" cy="602950"/>
          </a:xfrm>
          <a:prstGeom prst="rect">
            <a:avLst/>
          </a:prstGeom>
          <a:noFill/>
          <a:ln>
            <a:noFill/>
          </a:ln>
        </p:spPr>
      </p:pic>
      <p:sp>
        <p:nvSpPr>
          <p:cNvPr id="6125" name="Google Shape;6125;p173"/>
          <p:cNvSpPr/>
          <p:nvPr/>
        </p:nvSpPr>
        <p:spPr>
          <a:xfrm>
            <a:off x="3840482" y="3366310"/>
            <a:ext cx="1463036" cy="1463031"/>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6" name="Google Shape;6126;p173"/>
          <p:cNvSpPr txBox="1"/>
          <p:nvPr>
            <p:ph idx="4294967295" type="title"/>
          </p:nvPr>
        </p:nvSpPr>
        <p:spPr>
          <a:xfrm>
            <a:off x="3901950" y="3616618"/>
            <a:ext cx="1340100" cy="962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400"/>
              <a:t>04</a:t>
            </a:r>
            <a:endParaRPr sz="58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0" name="Shape 6130"/>
        <p:cNvGrpSpPr/>
        <p:nvPr/>
      </p:nvGrpSpPr>
      <p:grpSpPr>
        <a:xfrm>
          <a:off x="0" y="0"/>
          <a:ext cx="0" cy="0"/>
          <a:chOff x="0" y="0"/>
          <a:chExt cx="0" cy="0"/>
        </a:xfrm>
      </p:grpSpPr>
      <p:sp>
        <p:nvSpPr>
          <p:cNvPr id="6131" name="Google Shape;6131;p174"/>
          <p:cNvSpPr txBox="1"/>
          <p:nvPr>
            <p:ph type="title"/>
          </p:nvPr>
        </p:nvSpPr>
        <p:spPr>
          <a:xfrm>
            <a:off x="911075" y="762275"/>
            <a:ext cx="69438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Asociación para la Investigación Emergente en Educación</a:t>
            </a:r>
            <a:endParaRPr/>
          </a:p>
        </p:txBody>
      </p:sp>
      <p:pic>
        <p:nvPicPr>
          <p:cNvPr id="6132" name="Google Shape;6132;p174"/>
          <p:cNvPicPr preferRelativeResize="0"/>
          <p:nvPr/>
        </p:nvPicPr>
        <p:blipFill>
          <a:blip r:embed="rId3">
            <a:alphaModFix/>
          </a:blip>
          <a:stretch>
            <a:fillRect/>
          </a:stretch>
        </p:blipFill>
        <p:spPr>
          <a:xfrm>
            <a:off x="1933169" y="1344575"/>
            <a:ext cx="5492347" cy="3646525"/>
          </a:xfrm>
          <a:prstGeom prst="rect">
            <a:avLst/>
          </a:prstGeom>
          <a:noFill/>
          <a:ln>
            <a:noFill/>
          </a:ln>
        </p:spPr>
      </p:pic>
      <p:sp>
        <p:nvSpPr>
          <p:cNvPr id="6133" name="Google Shape;6133;p174"/>
          <p:cNvSpPr txBox="1"/>
          <p:nvPr>
            <p:ph idx="4294967295" type="title"/>
          </p:nvPr>
        </p:nvSpPr>
        <p:spPr>
          <a:xfrm>
            <a:off x="1938800" y="1484575"/>
            <a:ext cx="464700" cy="427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t> </a:t>
            </a:r>
            <a:r>
              <a:rPr lang="en" sz="2000">
                <a:uFill>
                  <a:noFill/>
                </a:uFill>
                <a:hlinkClick/>
              </a:rPr>
              <a:t>1</a:t>
            </a:r>
            <a:endParaRPr sz="2000"/>
          </a:p>
        </p:txBody>
      </p:sp>
      <p:sp>
        <p:nvSpPr>
          <p:cNvPr id="6134" name="Google Shape;6134;p174"/>
          <p:cNvSpPr txBox="1"/>
          <p:nvPr>
            <p:ph idx="4294967295" type="title"/>
          </p:nvPr>
        </p:nvSpPr>
        <p:spPr>
          <a:xfrm>
            <a:off x="2479700" y="2947900"/>
            <a:ext cx="464700" cy="427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t> 4</a:t>
            </a:r>
            <a:endParaRPr sz="2000"/>
          </a:p>
        </p:txBody>
      </p:sp>
      <p:sp>
        <p:nvSpPr>
          <p:cNvPr id="6135" name="Google Shape;6135;p174"/>
          <p:cNvSpPr txBox="1"/>
          <p:nvPr>
            <p:ph idx="4294967295" type="title"/>
          </p:nvPr>
        </p:nvSpPr>
        <p:spPr>
          <a:xfrm>
            <a:off x="2403600" y="3451600"/>
            <a:ext cx="464700" cy="427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t> 5</a:t>
            </a:r>
            <a:endParaRPr sz="2000"/>
          </a:p>
        </p:txBody>
      </p:sp>
      <p:sp>
        <p:nvSpPr>
          <p:cNvPr id="6136" name="Google Shape;6136;p174"/>
          <p:cNvSpPr txBox="1"/>
          <p:nvPr>
            <p:ph idx="4294967295" type="title"/>
          </p:nvPr>
        </p:nvSpPr>
        <p:spPr>
          <a:xfrm>
            <a:off x="2260500" y="3996025"/>
            <a:ext cx="464700" cy="427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t> 6</a:t>
            </a:r>
            <a:endParaRPr sz="2000"/>
          </a:p>
        </p:txBody>
      </p:sp>
      <p:sp>
        <p:nvSpPr>
          <p:cNvPr id="6137" name="Google Shape;6137;p174"/>
          <p:cNvSpPr txBox="1"/>
          <p:nvPr>
            <p:ph idx="4294967295" type="title"/>
          </p:nvPr>
        </p:nvSpPr>
        <p:spPr>
          <a:xfrm>
            <a:off x="2015100" y="4477750"/>
            <a:ext cx="464700" cy="427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t> 7</a:t>
            </a:r>
            <a:endParaRPr sz="2000"/>
          </a:p>
        </p:txBody>
      </p:sp>
      <p:sp>
        <p:nvSpPr>
          <p:cNvPr id="6138" name="Google Shape;6138;p174"/>
          <p:cNvSpPr txBox="1"/>
          <p:nvPr>
            <p:ph idx="4294967295" type="title"/>
          </p:nvPr>
        </p:nvSpPr>
        <p:spPr>
          <a:xfrm>
            <a:off x="2403600" y="2425450"/>
            <a:ext cx="464700" cy="427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t> 3</a:t>
            </a:r>
            <a:endParaRPr sz="2000"/>
          </a:p>
        </p:txBody>
      </p:sp>
      <p:sp>
        <p:nvSpPr>
          <p:cNvPr id="6139" name="Google Shape;6139;p174"/>
          <p:cNvSpPr txBox="1"/>
          <p:nvPr>
            <p:ph idx="4294967295" type="title"/>
          </p:nvPr>
        </p:nvSpPr>
        <p:spPr>
          <a:xfrm>
            <a:off x="2260500" y="1993113"/>
            <a:ext cx="464700" cy="427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t> 2</a:t>
            </a:r>
            <a:endParaRPr sz="2000"/>
          </a:p>
        </p:txBody>
      </p:sp>
      <p:pic>
        <p:nvPicPr>
          <p:cNvPr id="6140" name="Google Shape;6140;p174"/>
          <p:cNvPicPr preferRelativeResize="0"/>
          <p:nvPr/>
        </p:nvPicPr>
        <p:blipFill>
          <a:blip r:embed="rId4">
            <a:alphaModFix/>
          </a:blip>
          <a:stretch>
            <a:fillRect/>
          </a:stretch>
        </p:blipFill>
        <p:spPr>
          <a:xfrm>
            <a:off x="409075" y="2293750"/>
            <a:ext cx="2244576" cy="1473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4" name="Shape 6144"/>
        <p:cNvGrpSpPr/>
        <p:nvPr/>
      </p:nvGrpSpPr>
      <p:grpSpPr>
        <a:xfrm>
          <a:off x="0" y="0"/>
          <a:ext cx="0" cy="0"/>
          <a:chOff x="0" y="0"/>
          <a:chExt cx="0" cy="0"/>
        </a:xfrm>
      </p:grpSpPr>
      <p:sp>
        <p:nvSpPr>
          <p:cNvPr id="6145" name="Google Shape;6145;p175"/>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Asociación</a:t>
            </a:r>
            <a:r>
              <a:rPr lang="en"/>
              <a:t> para la Investigación Emergente en Educación</a:t>
            </a:r>
            <a:endParaRPr/>
          </a:p>
        </p:txBody>
      </p:sp>
      <p:pic>
        <p:nvPicPr>
          <p:cNvPr id="6146" name="Google Shape;6146;p175"/>
          <p:cNvPicPr preferRelativeResize="0"/>
          <p:nvPr/>
        </p:nvPicPr>
        <p:blipFill>
          <a:blip r:embed="rId3">
            <a:alphaModFix/>
          </a:blip>
          <a:stretch>
            <a:fillRect/>
          </a:stretch>
        </p:blipFill>
        <p:spPr>
          <a:xfrm>
            <a:off x="0" y="0"/>
            <a:ext cx="918775" cy="602950"/>
          </a:xfrm>
          <a:prstGeom prst="rect">
            <a:avLst/>
          </a:prstGeom>
          <a:noFill/>
          <a:ln>
            <a:noFill/>
          </a:ln>
        </p:spPr>
      </p:pic>
      <p:pic>
        <p:nvPicPr>
          <p:cNvPr id="6147" name="Google Shape;6147;p175" title="VIDEO AIEE BUENO BUEN SONIDO.mp4">
            <a:hlinkClick r:id="rId4"/>
          </p:cNvPr>
          <p:cNvPicPr preferRelativeResize="0"/>
          <p:nvPr/>
        </p:nvPicPr>
        <p:blipFill>
          <a:blip r:embed="rId5">
            <a:alphaModFix/>
          </a:blip>
          <a:stretch>
            <a:fillRect/>
          </a:stretch>
        </p:blipFill>
        <p:spPr>
          <a:xfrm>
            <a:off x="2131900" y="1275925"/>
            <a:ext cx="4726075" cy="3544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47"/>
                                        </p:tgtEl>
                                        <p:attrNameLst>
                                          <p:attrName>style.visibility</p:attrName>
                                        </p:attrNameLst>
                                      </p:cBhvr>
                                      <p:to>
                                        <p:strVal val="visible"/>
                                      </p:to>
                                    </p:set>
                                    <p:animEffect filter="fade" transition="in">
                                      <p:cBhvr>
                                        <p:cTn dur="1000"/>
                                        <p:tgtEl>
                                          <p:spTgt spid="6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1" name="Shape 6151"/>
        <p:cNvGrpSpPr/>
        <p:nvPr/>
      </p:nvGrpSpPr>
      <p:grpSpPr>
        <a:xfrm>
          <a:off x="0" y="0"/>
          <a:ext cx="0" cy="0"/>
          <a:chOff x="0" y="0"/>
          <a:chExt cx="0" cy="0"/>
        </a:xfrm>
      </p:grpSpPr>
      <p:pic>
        <p:nvPicPr>
          <p:cNvPr id="6152" name="Google Shape;6152;p176"/>
          <p:cNvPicPr preferRelativeResize="0"/>
          <p:nvPr/>
        </p:nvPicPr>
        <p:blipFill rotWithShape="1">
          <a:blip r:embed="rId3">
            <a:alphaModFix/>
          </a:blip>
          <a:srcRect b="0" l="0" r="0" t="0"/>
          <a:stretch/>
        </p:blipFill>
        <p:spPr>
          <a:xfrm>
            <a:off x="4415672" y="2090328"/>
            <a:ext cx="3166315" cy="2374736"/>
          </a:xfrm>
          <a:prstGeom prst="rect">
            <a:avLst/>
          </a:prstGeom>
          <a:noFill/>
          <a:ln>
            <a:noFill/>
          </a:ln>
        </p:spPr>
      </p:pic>
      <p:pic>
        <p:nvPicPr>
          <p:cNvPr id="6153" name="Google Shape;6153;p176"/>
          <p:cNvPicPr preferRelativeResize="0"/>
          <p:nvPr/>
        </p:nvPicPr>
        <p:blipFill rotWithShape="1">
          <a:blip r:embed="rId4">
            <a:alphaModFix/>
          </a:blip>
          <a:srcRect b="28466" l="0" r="0" t="34496"/>
          <a:stretch/>
        </p:blipFill>
        <p:spPr>
          <a:xfrm>
            <a:off x="1055377" y="2083907"/>
            <a:ext cx="3086100" cy="2540000"/>
          </a:xfrm>
          <a:prstGeom prst="rect">
            <a:avLst/>
          </a:prstGeom>
          <a:noFill/>
          <a:ln>
            <a:noFill/>
          </a:ln>
        </p:spPr>
      </p:pic>
      <p:pic>
        <p:nvPicPr>
          <p:cNvPr id="6154" name="Google Shape;6154;p176"/>
          <p:cNvPicPr preferRelativeResize="0"/>
          <p:nvPr/>
        </p:nvPicPr>
        <p:blipFill rotWithShape="1">
          <a:blip r:embed="rId5">
            <a:alphaModFix/>
          </a:blip>
          <a:srcRect b="54075" l="4080" r="5437" t="10160"/>
          <a:stretch/>
        </p:blipFill>
        <p:spPr>
          <a:xfrm>
            <a:off x="1055375" y="567350"/>
            <a:ext cx="6526601" cy="1450351"/>
          </a:xfrm>
          <a:prstGeom prst="rect">
            <a:avLst/>
          </a:prstGeom>
          <a:noFill/>
          <a:ln>
            <a:noFill/>
          </a:ln>
        </p:spPr>
      </p:pic>
      <p:sp>
        <p:nvSpPr>
          <p:cNvPr id="6155" name="Google Shape;6155;p176"/>
          <p:cNvSpPr txBox="1"/>
          <p:nvPr/>
        </p:nvSpPr>
        <p:spPr>
          <a:xfrm>
            <a:off x="2639800" y="4613900"/>
            <a:ext cx="36393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100">
                <a:latin typeface="Montserrat"/>
                <a:ea typeface="Montserrat"/>
                <a:cs typeface="Montserrat"/>
                <a:sym typeface="Montserrat"/>
              </a:rPr>
              <a:t>Enlaces a los episodios: </a:t>
            </a:r>
            <a:r>
              <a:rPr lang="en" sz="1200" u="sng">
                <a:solidFill>
                  <a:srgbClr val="1155CC"/>
                </a:solidFill>
                <a:hlinkClick r:id="rId6">
                  <a:extLst>
                    <a:ext uri="{A12FA001-AC4F-418D-AE19-62706E023703}">
                      <ahyp:hlinkClr val="tx"/>
                    </a:ext>
                  </a:extLst>
                </a:hlinkClick>
              </a:rPr>
              <a:t>Spotify</a:t>
            </a:r>
            <a:r>
              <a:rPr lang="en"/>
              <a:t> y </a:t>
            </a:r>
            <a:r>
              <a:rPr lang="en" sz="1200" u="sng">
                <a:solidFill>
                  <a:srgbClr val="1155CC"/>
                </a:solidFill>
                <a:hlinkClick r:id="rId7">
                  <a:extLst>
                    <a:ext uri="{A12FA001-AC4F-418D-AE19-62706E023703}">
                      <ahyp:hlinkClr val="tx"/>
                    </a:ext>
                  </a:extLst>
                </a:hlinkClick>
              </a:rPr>
              <a:t>Youtube</a:t>
            </a:r>
            <a:endParaRPr/>
          </a:p>
        </p:txBody>
      </p:sp>
      <p:pic>
        <p:nvPicPr>
          <p:cNvPr id="6156" name="Google Shape;6156;p176"/>
          <p:cNvPicPr preferRelativeResize="0"/>
          <p:nvPr/>
        </p:nvPicPr>
        <p:blipFill>
          <a:blip r:embed="rId8">
            <a:alphaModFix/>
          </a:blip>
          <a:stretch>
            <a:fillRect/>
          </a:stretch>
        </p:blipFill>
        <p:spPr>
          <a:xfrm>
            <a:off x="0" y="0"/>
            <a:ext cx="918775" cy="6029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0" name="Shape 6160"/>
        <p:cNvGrpSpPr/>
        <p:nvPr/>
      </p:nvGrpSpPr>
      <p:grpSpPr>
        <a:xfrm>
          <a:off x="0" y="0"/>
          <a:ext cx="0" cy="0"/>
          <a:chOff x="0" y="0"/>
          <a:chExt cx="0" cy="0"/>
        </a:xfrm>
      </p:grpSpPr>
      <p:sp>
        <p:nvSpPr>
          <p:cNvPr id="6161" name="Google Shape;6161;p177"/>
          <p:cNvSpPr txBox="1"/>
          <p:nvPr>
            <p:ph type="title"/>
          </p:nvPr>
        </p:nvSpPr>
        <p:spPr>
          <a:xfrm>
            <a:off x="713250" y="617925"/>
            <a:ext cx="77175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000"/>
              <a:t>Estadísticas de los episodios</a:t>
            </a:r>
            <a:endParaRPr/>
          </a:p>
        </p:txBody>
      </p:sp>
      <p:sp>
        <p:nvSpPr>
          <p:cNvPr id="6162" name="Google Shape;6162;p177"/>
          <p:cNvSpPr txBox="1"/>
          <p:nvPr/>
        </p:nvSpPr>
        <p:spPr>
          <a:xfrm>
            <a:off x="941250" y="4583875"/>
            <a:ext cx="72615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Montserrat"/>
                <a:ea typeface="Montserrat"/>
                <a:cs typeface="Montserrat"/>
                <a:sym typeface="Montserrat"/>
              </a:rPr>
              <a:t>Acceso a la investigación </a:t>
            </a:r>
            <a:r>
              <a:rPr b="1" i="1" lang="en" sz="1100">
                <a:latin typeface="Montserrat"/>
                <a:ea typeface="Montserrat"/>
                <a:cs typeface="Montserrat"/>
                <a:sym typeface="Montserrat"/>
              </a:rPr>
              <a:t>La Transferencia del Conocimiento Educativo a través del Podcasting: el caso EducastUCM:</a:t>
            </a:r>
            <a:r>
              <a:rPr lang="en"/>
              <a:t> </a:t>
            </a:r>
            <a:r>
              <a:rPr lang="en" sz="1200">
                <a:solidFill>
                  <a:srgbClr val="0000FF"/>
                </a:solidFill>
                <a:uFill>
                  <a:noFill/>
                </a:uFill>
                <a:hlinkClick r:id="rId3">
                  <a:extLst>
                    <a:ext uri="{A12FA001-AC4F-418D-AE19-62706E023703}">
                      <ahyp:hlinkClr val="tx"/>
                    </a:ext>
                  </a:extLst>
                </a:hlinkClick>
              </a:rPr>
              <a:t>La tecnología como eje del cambio metodológico (uma.es)</a:t>
            </a:r>
            <a:endParaRPr sz="1200">
              <a:solidFill>
                <a:srgbClr val="0000FF"/>
              </a:solidFill>
            </a:endParaRPr>
          </a:p>
        </p:txBody>
      </p:sp>
      <p:graphicFrame>
        <p:nvGraphicFramePr>
          <p:cNvPr id="6163" name="Google Shape;6163;p177"/>
          <p:cNvGraphicFramePr/>
          <p:nvPr/>
        </p:nvGraphicFramePr>
        <p:xfrm>
          <a:off x="3573600" y="1145575"/>
          <a:ext cx="3000000" cy="3000000"/>
        </p:xfrm>
        <a:graphic>
          <a:graphicData uri="http://schemas.openxmlformats.org/drawingml/2006/table">
            <a:tbl>
              <a:tblPr>
                <a:noFill/>
                <a:tableStyleId>{7863F249-1C7B-47B7-A036-F387B6FFB92D}</a:tableStyleId>
              </a:tblPr>
              <a:tblGrid>
                <a:gridCol w="979875"/>
                <a:gridCol w="603700"/>
                <a:gridCol w="577425"/>
                <a:gridCol w="559950"/>
                <a:gridCol w="533700"/>
                <a:gridCol w="594950"/>
                <a:gridCol w="551200"/>
                <a:gridCol w="551200"/>
              </a:tblGrid>
              <a:tr h="537125">
                <a:tc>
                  <a:txBody>
                    <a:bodyPr/>
                    <a:lstStyle/>
                    <a:p>
                      <a:pPr indent="0" lvl="0" marL="0" rtl="0" algn="l">
                        <a:spcBef>
                          <a:spcPts val="0"/>
                        </a:spcBef>
                        <a:spcAft>
                          <a:spcPts val="0"/>
                        </a:spcAft>
                        <a:buNone/>
                      </a:pPr>
                      <a:r>
                        <a:rPr b="1" lang="en" sz="1000">
                          <a:latin typeface="Times New Roman"/>
                          <a:ea typeface="Times New Roman"/>
                          <a:cs typeface="Times New Roman"/>
                          <a:sym typeface="Times New Roman"/>
                        </a:rPr>
                        <a:t>Localización geográfica de las reproducciones:</a:t>
                      </a:r>
                      <a:endParaRPr b="1" sz="1000">
                        <a:latin typeface="Times New Roman"/>
                        <a:ea typeface="Times New Roman"/>
                        <a:cs typeface="Times New Roman"/>
                        <a:sym typeface="Times New Roman"/>
                      </a:endParaRPr>
                    </a:p>
                  </a:txBody>
                  <a:tcPr marT="25400" marB="25400" marR="25400" marL="25400">
                    <a:lnL cap="flat" cmpd="sng" w="12700">
                      <a:solidFill>
                        <a:srgbClr val="CCCCCC"/>
                      </a:solidFill>
                      <a:prstDash val="solid"/>
                      <a:round/>
                      <a:headEnd len="sm" w="sm" type="none"/>
                      <a:tailEnd len="sm" w="sm" type="none"/>
                    </a:lnL>
                    <a:lnR cap="flat" cmpd="sng">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DEEAF6"/>
                    </a:solidFill>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España</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DEEAF6"/>
                    </a:solidFill>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EE.UU.</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DEEAF6"/>
                    </a:solidFill>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Irlanda</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DEEAF6"/>
                    </a:solidFill>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Costa Rica</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DEEAF6"/>
                    </a:solidFill>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Alemania</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DEEAF6"/>
                    </a:solidFill>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165275">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w="12700">
                      <a:solidFill>
                        <a:srgbClr val="CCCCCC"/>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46%</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28%</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17%</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w="12700">
                      <a:solidFill>
                        <a:srgbClr val="CCCCCC"/>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89225">
                <a:tc>
                  <a:txBody>
                    <a:bodyPr/>
                    <a:lstStyle/>
                    <a:p>
                      <a:pPr indent="0" lvl="0" marL="0" rtl="0" algn="l">
                        <a:spcBef>
                          <a:spcPts val="0"/>
                        </a:spcBef>
                        <a:spcAft>
                          <a:spcPts val="0"/>
                        </a:spcAft>
                        <a:buNone/>
                      </a:pPr>
                      <a:r>
                        <a:rPr b="1" lang="en" sz="1000">
                          <a:latin typeface="Times New Roman"/>
                          <a:ea typeface="Times New Roman"/>
                          <a:cs typeface="Times New Roman"/>
                          <a:sym typeface="Times New Roman"/>
                        </a:rPr>
                        <a:t>Edad de los oyentes:</a:t>
                      </a:r>
                      <a:endParaRPr b="1" sz="1000">
                        <a:latin typeface="Times New Roman"/>
                        <a:ea typeface="Times New Roman"/>
                        <a:cs typeface="Times New Roman"/>
                        <a:sym typeface="Times New Roman"/>
                      </a:endParaRPr>
                    </a:p>
                  </a:txBody>
                  <a:tcPr marT="25400" marB="25400" marR="25400" marL="25400">
                    <a:lnL cap="flat" cmpd="sng" w="12700">
                      <a:solidFill>
                        <a:srgbClr val="CCCCCC"/>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0-17</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18-22</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23-27</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28-34</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35-44</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45-59</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Más de 60</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w="12700">
                      <a:solidFill>
                        <a:srgbClr val="CCCCCC"/>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FF2CC"/>
                    </a:solidFill>
                  </a:tcPr>
                </a:tc>
              </a:tr>
              <a:tr h="165275">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w="12700">
                      <a:solidFill>
                        <a:srgbClr val="CCCCCC"/>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1%</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27%</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17%</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21%</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15%</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14%</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2%</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w="12700">
                      <a:solidFill>
                        <a:srgbClr val="CCCCCC"/>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14025">
                <a:tc>
                  <a:txBody>
                    <a:bodyPr/>
                    <a:lstStyle/>
                    <a:p>
                      <a:pPr indent="0" lvl="0" marL="0" rtl="0" algn="l">
                        <a:spcBef>
                          <a:spcPts val="0"/>
                        </a:spcBef>
                        <a:spcAft>
                          <a:spcPts val="0"/>
                        </a:spcAft>
                        <a:buNone/>
                      </a:pPr>
                      <a:r>
                        <a:rPr b="1" lang="en" sz="1000">
                          <a:latin typeface="Times New Roman"/>
                          <a:ea typeface="Times New Roman"/>
                          <a:cs typeface="Times New Roman"/>
                          <a:sym typeface="Times New Roman"/>
                        </a:rPr>
                        <a:t>Género:</a:t>
                      </a:r>
                      <a:endParaRPr b="1" sz="1000">
                        <a:latin typeface="Times New Roman"/>
                        <a:ea typeface="Times New Roman"/>
                        <a:cs typeface="Times New Roman"/>
                        <a:sym typeface="Times New Roman"/>
                      </a:endParaRPr>
                    </a:p>
                  </a:txBody>
                  <a:tcPr marT="25400" marB="25400" marR="25400" marL="25400">
                    <a:lnL cap="flat" cmpd="sng" w="12700">
                      <a:solidFill>
                        <a:srgbClr val="CCCCCC"/>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BE4D5"/>
                    </a:solidFill>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Mujer</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BE4D5"/>
                    </a:solidFill>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Hombre</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BE4D5"/>
                    </a:solidFill>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Otros</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BE4D5"/>
                    </a:solidFill>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w="12700">
                      <a:solidFill>
                        <a:srgbClr val="CCCCCC"/>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165275">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w="12700">
                      <a:solidFill>
                        <a:srgbClr val="CCCCCC"/>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58%</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38%</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w="12700">
                      <a:solidFill>
                        <a:srgbClr val="CCCCCC"/>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89225">
                <a:tc>
                  <a:txBody>
                    <a:bodyPr/>
                    <a:lstStyle/>
                    <a:p>
                      <a:pPr indent="0" lvl="0" marL="0" rtl="0" algn="l">
                        <a:spcBef>
                          <a:spcPts val="0"/>
                        </a:spcBef>
                        <a:spcAft>
                          <a:spcPts val="0"/>
                        </a:spcAft>
                        <a:buNone/>
                      </a:pPr>
                      <a:r>
                        <a:rPr b="1" lang="en" sz="1000">
                          <a:latin typeface="Times New Roman"/>
                          <a:ea typeface="Times New Roman"/>
                          <a:cs typeface="Times New Roman"/>
                          <a:sym typeface="Times New Roman"/>
                        </a:rPr>
                        <a:t>Plataforma más visitada:</a:t>
                      </a:r>
                      <a:endParaRPr b="1" sz="1000">
                        <a:latin typeface="Times New Roman"/>
                        <a:ea typeface="Times New Roman"/>
                        <a:cs typeface="Times New Roman"/>
                        <a:sym typeface="Times New Roman"/>
                      </a:endParaRPr>
                    </a:p>
                  </a:txBody>
                  <a:tcPr marT="25400" marB="25400" marR="25400" marL="25400">
                    <a:lnL cap="flat" cmpd="sng" w="12700">
                      <a:solidFill>
                        <a:srgbClr val="CCCCCC"/>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E2EFD9"/>
                    </a:solidFill>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Spotify</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E2EFD9"/>
                    </a:solidFill>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Anchor</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E2EFD9"/>
                    </a:solidFill>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w="12700">
                      <a:solidFill>
                        <a:srgbClr val="CCCCCC"/>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165275">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w="12700">
                      <a:solidFill>
                        <a:srgbClr val="CCCCCC"/>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76%</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24%</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w="12700">
                      <a:solidFill>
                        <a:srgbClr val="CCCCCC"/>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537125">
                <a:tc>
                  <a:txBody>
                    <a:bodyPr/>
                    <a:lstStyle/>
                    <a:p>
                      <a:pPr indent="0" lvl="0" marL="0" rtl="0" algn="l">
                        <a:spcBef>
                          <a:spcPts val="0"/>
                        </a:spcBef>
                        <a:spcAft>
                          <a:spcPts val="0"/>
                        </a:spcAft>
                        <a:buNone/>
                      </a:pPr>
                      <a:r>
                        <a:rPr b="1" lang="en" sz="1000">
                          <a:latin typeface="Times New Roman"/>
                          <a:ea typeface="Times New Roman"/>
                          <a:cs typeface="Times New Roman"/>
                          <a:sym typeface="Times New Roman"/>
                        </a:rPr>
                        <a:t>Tipo de dispositivo utilizado por el público:</a:t>
                      </a:r>
                      <a:endParaRPr b="1" sz="1000">
                        <a:latin typeface="Times New Roman"/>
                        <a:ea typeface="Times New Roman"/>
                        <a:cs typeface="Times New Roman"/>
                        <a:sym typeface="Times New Roman"/>
                      </a:endParaRPr>
                    </a:p>
                  </a:txBody>
                  <a:tcPr marT="25400" marB="25400" marR="25400" marL="25400">
                    <a:lnL cap="flat" cmpd="sng" w="12700">
                      <a:solidFill>
                        <a:srgbClr val="CCCCCC"/>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EDEDED"/>
                    </a:solidFill>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Ordenador</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EDEDED"/>
                    </a:solidFill>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Teléfono móvil</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EDEDED"/>
                    </a:solidFill>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w="12700">
                      <a:solidFill>
                        <a:srgbClr val="CCCCCC"/>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165275">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w="12700">
                      <a:solidFill>
                        <a:srgbClr val="CCCCCC"/>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57,10%</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42,90%</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T="25400" marB="25400" marR="25400" marL="25400">
                    <a:lnL cap="flat" cmpd="sng">
                      <a:solidFill>
                        <a:srgbClr val="000000"/>
                      </a:solidFill>
                      <a:prstDash val="solid"/>
                      <a:round/>
                      <a:headEnd len="sm" w="sm" type="none"/>
                      <a:tailEnd len="sm" w="sm" type="none"/>
                    </a:lnL>
                    <a:lnR cap="flat" cmpd="sng" w="12700">
                      <a:solidFill>
                        <a:srgbClr val="CCCCCC"/>
                      </a:solidFill>
                      <a:prstDash val="solid"/>
                      <a:round/>
                      <a:headEnd len="sm" w="sm" type="none"/>
                      <a:tailEnd len="sm" w="sm" type="none"/>
                    </a:lnR>
                    <a:lnT cap="flat" cmpd="sng">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6164" name="Google Shape;6164;p177"/>
          <p:cNvSpPr txBox="1"/>
          <p:nvPr/>
        </p:nvSpPr>
        <p:spPr>
          <a:xfrm>
            <a:off x="710900" y="1104725"/>
            <a:ext cx="2775600" cy="338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Montserrat"/>
                <a:ea typeface="Montserrat"/>
                <a:cs typeface="Montserrat"/>
                <a:sym typeface="Montserrat"/>
              </a:rPr>
              <a:t>Los podcast son utilizados </a:t>
            </a:r>
            <a:r>
              <a:rPr lang="en" sz="1300">
                <a:latin typeface="Montserrat"/>
                <a:ea typeface="Montserrat"/>
                <a:cs typeface="Montserrat"/>
                <a:sym typeface="Montserrat"/>
              </a:rPr>
              <a:t>frecuentemente</a:t>
            </a:r>
            <a:r>
              <a:rPr lang="en" sz="1300">
                <a:latin typeface="Montserrat"/>
                <a:ea typeface="Montserrat"/>
                <a:cs typeface="Montserrat"/>
                <a:sym typeface="Montserrat"/>
              </a:rPr>
              <a:t> en la actualidad como medios de información y entretenimiento. Se escucharon de forma más acusada durante la pandemia provocada por el Covid-19.</a:t>
            </a:r>
            <a:endParaRPr sz="1300">
              <a:latin typeface="Montserrat"/>
              <a:ea typeface="Montserrat"/>
              <a:cs typeface="Montserrat"/>
              <a:sym typeface="Montserrat"/>
            </a:endParaRPr>
          </a:p>
          <a:p>
            <a:pPr indent="0" lvl="0" marL="0" rtl="0" algn="l">
              <a:spcBef>
                <a:spcPts val="0"/>
              </a:spcBef>
              <a:spcAft>
                <a:spcPts val="0"/>
              </a:spcAft>
              <a:buNone/>
            </a:pPr>
            <a:r>
              <a:t/>
            </a:r>
            <a:endParaRPr sz="1300">
              <a:latin typeface="Montserrat"/>
              <a:ea typeface="Montserrat"/>
              <a:cs typeface="Montserrat"/>
              <a:sym typeface="Montserrat"/>
            </a:endParaRPr>
          </a:p>
          <a:p>
            <a:pPr indent="0" lvl="0" marL="0" rtl="0" algn="l">
              <a:spcBef>
                <a:spcPts val="0"/>
              </a:spcBef>
              <a:spcAft>
                <a:spcPts val="0"/>
              </a:spcAft>
              <a:buNone/>
            </a:pPr>
            <a:r>
              <a:rPr lang="en" sz="1300">
                <a:latin typeface="Montserrat"/>
                <a:ea typeface="Montserrat"/>
                <a:cs typeface="Montserrat"/>
                <a:sym typeface="Montserrat"/>
              </a:rPr>
              <a:t>La AIEE creó así </a:t>
            </a:r>
            <a:r>
              <a:rPr b="1" lang="en" sz="1300">
                <a:latin typeface="Montserrat"/>
                <a:ea typeface="Montserrat"/>
                <a:cs typeface="Montserrat"/>
                <a:sym typeface="Montserrat"/>
              </a:rPr>
              <a:t>EducastUCM </a:t>
            </a:r>
            <a:r>
              <a:rPr lang="en" sz="1300">
                <a:latin typeface="Montserrat"/>
                <a:ea typeface="Montserrat"/>
                <a:cs typeface="Montserrat"/>
                <a:sym typeface="Montserrat"/>
              </a:rPr>
              <a:t>en marzo de 2020, un programa constituido por lecturas y </a:t>
            </a:r>
            <a:r>
              <a:rPr lang="en" sz="1300">
                <a:latin typeface="Montserrat"/>
                <a:ea typeface="Montserrat"/>
                <a:cs typeface="Montserrat"/>
                <a:sym typeface="Montserrat"/>
              </a:rPr>
              <a:t>reflexiones</a:t>
            </a:r>
            <a:r>
              <a:rPr lang="en" sz="1300">
                <a:latin typeface="Montserrat"/>
                <a:ea typeface="Montserrat"/>
                <a:cs typeface="Montserrat"/>
                <a:sym typeface="Montserrat"/>
              </a:rPr>
              <a:t> de cuentos, entrevistas a investigadores emergentes y debates sobre controversias educativas.</a:t>
            </a:r>
            <a:endParaRPr sz="1300">
              <a:latin typeface="Montserrat"/>
              <a:ea typeface="Montserrat"/>
              <a:cs typeface="Montserrat"/>
              <a:sym typeface="Montserrat"/>
            </a:endParaRPr>
          </a:p>
        </p:txBody>
      </p:sp>
      <p:pic>
        <p:nvPicPr>
          <p:cNvPr id="6165" name="Google Shape;6165;p177"/>
          <p:cNvPicPr preferRelativeResize="0"/>
          <p:nvPr/>
        </p:nvPicPr>
        <p:blipFill rotWithShape="1">
          <a:blip r:embed="rId4">
            <a:alphaModFix/>
          </a:blip>
          <a:srcRect b="16940" l="26050" r="15643" t="23849"/>
          <a:stretch/>
        </p:blipFill>
        <p:spPr>
          <a:xfrm>
            <a:off x="5794851" y="2843427"/>
            <a:ext cx="2283824" cy="1304498"/>
          </a:xfrm>
          <a:prstGeom prst="rect">
            <a:avLst/>
          </a:prstGeom>
          <a:noFill/>
          <a:ln>
            <a:noFill/>
          </a:ln>
        </p:spPr>
      </p:pic>
      <p:pic>
        <p:nvPicPr>
          <p:cNvPr id="6166" name="Google Shape;6166;p177"/>
          <p:cNvPicPr preferRelativeResize="0"/>
          <p:nvPr/>
        </p:nvPicPr>
        <p:blipFill>
          <a:blip r:embed="rId5">
            <a:alphaModFix/>
          </a:blip>
          <a:stretch>
            <a:fillRect/>
          </a:stretch>
        </p:blipFill>
        <p:spPr>
          <a:xfrm>
            <a:off x="0" y="0"/>
            <a:ext cx="918775" cy="6029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0" name="Shape 6170"/>
        <p:cNvGrpSpPr/>
        <p:nvPr/>
      </p:nvGrpSpPr>
      <p:grpSpPr>
        <a:xfrm>
          <a:off x="0" y="0"/>
          <a:ext cx="0" cy="0"/>
          <a:chOff x="0" y="0"/>
          <a:chExt cx="0" cy="0"/>
        </a:xfrm>
      </p:grpSpPr>
      <p:sp>
        <p:nvSpPr>
          <p:cNvPr id="6171" name="Google Shape;6171;p178"/>
          <p:cNvSpPr txBox="1"/>
          <p:nvPr>
            <p:ph type="title"/>
          </p:nvPr>
        </p:nvSpPr>
        <p:spPr>
          <a:xfrm>
            <a:off x="713225" y="539500"/>
            <a:ext cx="77175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Doctorado en Educación en la UCM</a:t>
            </a:r>
            <a:endParaRPr/>
          </a:p>
        </p:txBody>
      </p:sp>
      <p:pic>
        <p:nvPicPr>
          <p:cNvPr id="6172" name="Google Shape;6172;p178"/>
          <p:cNvPicPr preferRelativeResize="0"/>
          <p:nvPr/>
        </p:nvPicPr>
        <p:blipFill>
          <a:blip r:embed="rId3">
            <a:alphaModFix/>
          </a:blip>
          <a:stretch>
            <a:fillRect/>
          </a:stretch>
        </p:blipFill>
        <p:spPr>
          <a:xfrm>
            <a:off x="0" y="0"/>
            <a:ext cx="918775" cy="602950"/>
          </a:xfrm>
          <a:prstGeom prst="rect">
            <a:avLst/>
          </a:prstGeom>
          <a:noFill/>
          <a:ln>
            <a:noFill/>
          </a:ln>
        </p:spPr>
      </p:pic>
      <p:pic>
        <p:nvPicPr>
          <p:cNvPr id="6173" name="Google Shape;6173;p178" title="Vídeo final.mp4">
            <a:hlinkClick r:id="rId4"/>
          </p:cNvPr>
          <p:cNvPicPr preferRelativeResize="0"/>
          <p:nvPr/>
        </p:nvPicPr>
        <p:blipFill>
          <a:blip r:embed="rId5">
            <a:alphaModFix/>
          </a:blip>
          <a:stretch>
            <a:fillRect/>
          </a:stretch>
        </p:blipFill>
        <p:spPr>
          <a:xfrm>
            <a:off x="2165975" y="1350400"/>
            <a:ext cx="4666174" cy="2628826"/>
          </a:xfrm>
          <a:prstGeom prst="rect">
            <a:avLst/>
          </a:prstGeom>
          <a:noFill/>
          <a:ln>
            <a:noFill/>
          </a:ln>
        </p:spPr>
      </p:pic>
      <p:sp>
        <p:nvSpPr>
          <p:cNvPr id="6174" name="Google Shape;6174;p178"/>
          <p:cNvSpPr txBox="1"/>
          <p:nvPr/>
        </p:nvSpPr>
        <p:spPr>
          <a:xfrm>
            <a:off x="1169900" y="4228025"/>
            <a:ext cx="6934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Montserrat"/>
                <a:ea typeface="Montserrat"/>
                <a:cs typeface="Montserrat"/>
                <a:sym typeface="Montserrat"/>
              </a:rPr>
              <a:t>Asociación para la Investigación Emergente en Educación. </a:t>
            </a:r>
            <a:r>
              <a:rPr i="1" lang="en">
                <a:latin typeface="Montserrat"/>
                <a:ea typeface="Montserrat"/>
                <a:cs typeface="Montserrat"/>
                <a:sym typeface="Montserrat"/>
              </a:rPr>
              <a:t>¿Qué es un doctorado?</a:t>
            </a:r>
            <a:r>
              <a:rPr lang="en">
                <a:latin typeface="Montserrat"/>
                <a:ea typeface="Montserrat"/>
                <a:cs typeface="Montserrat"/>
                <a:sym typeface="Montserrat"/>
              </a:rPr>
              <a:t> Semana de la Ciencia y la Innovación Madrid+d 2021/22. </a:t>
            </a:r>
            <a:endParaRPr>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73"/>
                                        </p:tgtEl>
                                        <p:attrNameLst>
                                          <p:attrName>style.visibility</p:attrName>
                                        </p:attrNameLst>
                                      </p:cBhvr>
                                      <p:to>
                                        <p:strVal val="visible"/>
                                      </p:to>
                                    </p:set>
                                    <p:animEffect filter="fade" transition="in">
                                      <p:cBhvr>
                                        <p:cTn dur="1000"/>
                                        <p:tgtEl>
                                          <p:spTgt spid="6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8" name="Shape 6178"/>
        <p:cNvGrpSpPr/>
        <p:nvPr/>
      </p:nvGrpSpPr>
      <p:grpSpPr>
        <a:xfrm>
          <a:off x="0" y="0"/>
          <a:ext cx="0" cy="0"/>
          <a:chOff x="0" y="0"/>
          <a:chExt cx="0" cy="0"/>
        </a:xfrm>
      </p:grpSpPr>
      <p:grpSp>
        <p:nvGrpSpPr>
          <p:cNvPr id="6179" name="Google Shape;6179;p179"/>
          <p:cNvGrpSpPr/>
          <p:nvPr/>
        </p:nvGrpSpPr>
        <p:grpSpPr>
          <a:xfrm>
            <a:off x="1129025" y="609299"/>
            <a:ext cx="6902748" cy="3837843"/>
            <a:chOff x="1129025" y="609299"/>
            <a:chExt cx="6902748" cy="3837843"/>
          </a:xfrm>
        </p:grpSpPr>
        <p:sp>
          <p:nvSpPr>
            <p:cNvPr id="6180" name="Google Shape;6180;p179"/>
            <p:cNvSpPr/>
            <p:nvPr/>
          </p:nvSpPr>
          <p:spPr>
            <a:xfrm>
              <a:off x="1129025" y="609299"/>
              <a:ext cx="6761251" cy="3741422"/>
            </a:xfrm>
            <a:custGeom>
              <a:rect b="b" l="l" r="r" t="t"/>
              <a:pathLst>
                <a:path extrusionOk="0" h="13947" w="8089">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solidFill>
              <a:srgbClr val="FBF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1" name="Google Shape;6181;p179"/>
            <p:cNvSpPr/>
            <p:nvPr/>
          </p:nvSpPr>
          <p:spPr>
            <a:xfrm>
              <a:off x="1129025" y="786125"/>
              <a:ext cx="6902748" cy="3661018"/>
            </a:xfrm>
            <a:custGeom>
              <a:rect b="b" l="l" r="r" t="t"/>
              <a:pathLst>
                <a:path extrusionOk="0" h="13947" w="8089">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noFill/>
            <a:ln cap="flat" cmpd="sng" w="28575">
              <a:solidFill>
                <a:srgbClr val="0E53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82" name="Google Shape;6182;p179"/>
          <p:cNvSpPr txBox="1"/>
          <p:nvPr/>
        </p:nvSpPr>
        <p:spPr>
          <a:xfrm>
            <a:off x="1266900" y="1477000"/>
            <a:ext cx="6610200" cy="197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0E5366"/>
                </a:solidFill>
                <a:latin typeface="Patrick Hand"/>
                <a:ea typeface="Patrick Hand"/>
                <a:cs typeface="Patrick Hand"/>
                <a:sym typeface="Patrick Hand"/>
              </a:rPr>
              <a:t>“Hacer un doctorado puede ser un trabajo duro, solitario y frustrante.”</a:t>
            </a:r>
            <a:endParaRPr b="1" sz="3000">
              <a:solidFill>
                <a:srgbClr val="0E5366"/>
              </a:solidFill>
              <a:latin typeface="Patrick Hand"/>
              <a:ea typeface="Patrick Hand"/>
              <a:cs typeface="Patrick Hand"/>
              <a:sym typeface="Patrick Hand"/>
            </a:endParaRPr>
          </a:p>
        </p:txBody>
      </p:sp>
      <p:sp>
        <p:nvSpPr>
          <p:cNvPr id="6183" name="Google Shape;6183;p179"/>
          <p:cNvSpPr txBox="1"/>
          <p:nvPr/>
        </p:nvSpPr>
        <p:spPr>
          <a:xfrm>
            <a:off x="3160600" y="3144350"/>
            <a:ext cx="2822700" cy="3981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1000"/>
              </a:spcBef>
              <a:spcAft>
                <a:spcPts val="0"/>
              </a:spcAft>
              <a:buNone/>
            </a:pPr>
            <a:r>
              <a:rPr lang="en" sz="1700">
                <a:solidFill>
                  <a:srgbClr val="0E5366"/>
                </a:solidFill>
                <a:latin typeface="Lato"/>
                <a:ea typeface="Lato"/>
                <a:cs typeface="Lato"/>
                <a:sym typeface="Lato"/>
              </a:rPr>
              <a:t>(Jaksztat et al., 2021). </a:t>
            </a:r>
            <a:endParaRPr sz="1700">
              <a:solidFill>
                <a:srgbClr val="0E5366"/>
              </a:solidFill>
              <a:latin typeface="Lato"/>
              <a:ea typeface="Lato"/>
              <a:cs typeface="Lato"/>
              <a:sym typeface="Lato"/>
            </a:endParaRPr>
          </a:p>
          <a:p>
            <a:pPr indent="0" lvl="0" marL="0" rtl="0" algn="ctr">
              <a:spcBef>
                <a:spcPts val="0"/>
              </a:spcBef>
              <a:spcAft>
                <a:spcPts val="0"/>
              </a:spcAft>
              <a:buNone/>
            </a:pPr>
            <a:r>
              <a:t/>
            </a:r>
            <a:endParaRPr sz="1700">
              <a:solidFill>
                <a:srgbClr val="0E5366"/>
              </a:solidFill>
              <a:latin typeface="Lato"/>
              <a:ea typeface="Lato"/>
              <a:cs typeface="Lato"/>
              <a:sym typeface="Lato"/>
            </a:endParaRPr>
          </a:p>
        </p:txBody>
      </p:sp>
      <p:pic>
        <p:nvPicPr>
          <p:cNvPr id="6184" name="Google Shape;6184;p179"/>
          <p:cNvPicPr preferRelativeResize="0"/>
          <p:nvPr/>
        </p:nvPicPr>
        <p:blipFill>
          <a:blip r:embed="rId3">
            <a:alphaModFix/>
          </a:blip>
          <a:stretch>
            <a:fillRect/>
          </a:stretch>
        </p:blipFill>
        <p:spPr>
          <a:xfrm>
            <a:off x="0" y="0"/>
            <a:ext cx="918775" cy="6029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8" name="Shape 6188"/>
        <p:cNvGrpSpPr/>
        <p:nvPr/>
      </p:nvGrpSpPr>
      <p:grpSpPr>
        <a:xfrm>
          <a:off x="0" y="0"/>
          <a:ext cx="0" cy="0"/>
          <a:chOff x="0" y="0"/>
          <a:chExt cx="0" cy="0"/>
        </a:xfrm>
      </p:grpSpPr>
      <p:sp>
        <p:nvSpPr>
          <p:cNvPr id="6189" name="Google Shape;6189;p180"/>
          <p:cNvSpPr txBox="1"/>
          <p:nvPr>
            <p:ph type="title"/>
          </p:nvPr>
        </p:nvSpPr>
        <p:spPr>
          <a:xfrm>
            <a:off x="1163550" y="390950"/>
            <a:ext cx="63906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500"/>
              <a:t>¿Qué les ocurrió a los doctorandos</a:t>
            </a:r>
            <a:endParaRPr sz="2500"/>
          </a:p>
          <a:p>
            <a:pPr indent="0" lvl="0" marL="0" rtl="0" algn="ctr">
              <a:spcBef>
                <a:spcPts val="0"/>
              </a:spcBef>
              <a:spcAft>
                <a:spcPts val="0"/>
              </a:spcAft>
              <a:buNone/>
            </a:pPr>
            <a:r>
              <a:rPr lang="en" sz="2500"/>
              <a:t>durante la pandemia del Covid-19?</a:t>
            </a:r>
            <a:endParaRPr sz="2500"/>
          </a:p>
        </p:txBody>
      </p:sp>
      <p:pic>
        <p:nvPicPr>
          <p:cNvPr id="6190" name="Google Shape;6190;p180"/>
          <p:cNvPicPr preferRelativeResize="0"/>
          <p:nvPr/>
        </p:nvPicPr>
        <p:blipFill>
          <a:blip r:embed="rId3">
            <a:alphaModFix/>
          </a:blip>
          <a:stretch>
            <a:fillRect/>
          </a:stretch>
        </p:blipFill>
        <p:spPr>
          <a:xfrm>
            <a:off x="1634338" y="1053025"/>
            <a:ext cx="5722934" cy="3219150"/>
          </a:xfrm>
          <a:prstGeom prst="rect">
            <a:avLst/>
          </a:prstGeom>
          <a:noFill/>
          <a:ln>
            <a:noFill/>
          </a:ln>
        </p:spPr>
      </p:pic>
      <p:pic>
        <p:nvPicPr>
          <p:cNvPr id="6191" name="Google Shape;6191;p180"/>
          <p:cNvPicPr preferRelativeResize="0"/>
          <p:nvPr/>
        </p:nvPicPr>
        <p:blipFill>
          <a:blip r:embed="rId4">
            <a:alphaModFix/>
          </a:blip>
          <a:stretch>
            <a:fillRect/>
          </a:stretch>
        </p:blipFill>
        <p:spPr>
          <a:xfrm>
            <a:off x="0" y="0"/>
            <a:ext cx="918775" cy="602950"/>
          </a:xfrm>
          <a:prstGeom prst="rect">
            <a:avLst/>
          </a:prstGeom>
          <a:noFill/>
          <a:ln>
            <a:noFill/>
          </a:ln>
        </p:spPr>
      </p:pic>
      <p:sp>
        <p:nvSpPr>
          <p:cNvPr id="6192" name="Google Shape;6192;p180"/>
          <p:cNvSpPr txBox="1"/>
          <p:nvPr/>
        </p:nvSpPr>
        <p:spPr>
          <a:xfrm>
            <a:off x="-811450" y="4199825"/>
            <a:ext cx="8715300" cy="482400"/>
          </a:xfrm>
          <a:prstGeom prst="rect">
            <a:avLst/>
          </a:prstGeom>
          <a:noFill/>
          <a:ln>
            <a:noFill/>
          </a:ln>
        </p:spPr>
        <p:txBody>
          <a:bodyPr anchorCtr="0" anchor="t" bIns="91425" lIns="91425" spcFirstLastPara="1" rIns="91425" wrap="square" tIns="91425">
            <a:spAutoFit/>
          </a:bodyPr>
          <a:lstStyle/>
          <a:p>
            <a:pPr indent="0" lvl="0" marL="1828800" rtl="0" algn="just">
              <a:lnSpc>
                <a:spcPct val="115000"/>
              </a:lnSpc>
              <a:spcBef>
                <a:spcPts val="400"/>
              </a:spcBef>
              <a:spcAft>
                <a:spcPts val="0"/>
              </a:spcAft>
              <a:buNone/>
            </a:pPr>
            <a:r>
              <a:rPr lang="en" sz="900">
                <a:solidFill>
                  <a:srgbClr val="3E3937"/>
                </a:solidFill>
              </a:rPr>
              <a:t>Sandra Gómez-del-Pulgar Cinque, Laura Camas Garrido, Mª del Rosario Mendoza Carretero, Daniel Pattier </a:t>
            </a:r>
            <a:r>
              <a:rPr lang="en" sz="900">
                <a:solidFill>
                  <a:srgbClr val="3E3937"/>
                </a:solidFill>
              </a:rPr>
              <a:t>(en maquetación)</a:t>
            </a:r>
            <a:r>
              <a:rPr lang="en" sz="900">
                <a:solidFill>
                  <a:srgbClr val="3E3937"/>
                </a:solidFill>
              </a:rPr>
              <a:t>. </a:t>
            </a:r>
            <a:r>
              <a:rPr b="1" i="1" lang="en" sz="900">
                <a:solidFill>
                  <a:srgbClr val="3E3937"/>
                </a:solidFill>
              </a:rPr>
              <a:t>El impacto del COVID-19 en estudiantes de doctorado en Educación</a:t>
            </a:r>
            <a:r>
              <a:rPr i="1" lang="en" sz="900">
                <a:solidFill>
                  <a:srgbClr val="3E3937"/>
                </a:solidFill>
              </a:rPr>
              <a:t>. Revista electrónica de Investigación Educativa.</a:t>
            </a:r>
            <a:r>
              <a:rPr i="1" lang="en" sz="900">
                <a:solidFill>
                  <a:srgbClr val="3E3937"/>
                </a:solidFill>
              </a:rPr>
              <a:t> </a:t>
            </a:r>
            <a:endParaRPr i="1" sz="1100">
              <a:solidFill>
                <a:srgbClr val="3E3937"/>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6" name="Shape 6196"/>
        <p:cNvGrpSpPr/>
        <p:nvPr/>
      </p:nvGrpSpPr>
      <p:grpSpPr>
        <a:xfrm>
          <a:off x="0" y="0"/>
          <a:ext cx="0" cy="0"/>
          <a:chOff x="0" y="0"/>
          <a:chExt cx="0" cy="0"/>
        </a:xfrm>
      </p:grpSpPr>
      <p:pic>
        <p:nvPicPr>
          <p:cNvPr id="6197" name="Google Shape;6197;p181"/>
          <p:cNvPicPr preferRelativeResize="0"/>
          <p:nvPr/>
        </p:nvPicPr>
        <p:blipFill rotWithShape="1">
          <a:blip r:embed="rId3">
            <a:alphaModFix/>
          </a:blip>
          <a:srcRect b="10820" l="26851" r="26473" t="16510"/>
          <a:stretch/>
        </p:blipFill>
        <p:spPr>
          <a:xfrm>
            <a:off x="3020471" y="914175"/>
            <a:ext cx="4100353" cy="3589400"/>
          </a:xfrm>
          <a:prstGeom prst="rect">
            <a:avLst/>
          </a:prstGeom>
          <a:noFill/>
          <a:ln>
            <a:noFill/>
          </a:ln>
        </p:spPr>
      </p:pic>
      <p:sp>
        <p:nvSpPr>
          <p:cNvPr id="6198" name="Google Shape;6198;p181"/>
          <p:cNvSpPr txBox="1"/>
          <p:nvPr/>
        </p:nvSpPr>
        <p:spPr>
          <a:xfrm>
            <a:off x="769625" y="319200"/>
            <a:ext cx="7004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Investigar no solo involucra aspectos académicos, sino también elementos socioemocionales que se interrelacionan con el desarrollo de la investigación como parte de esta.</a:t>
            </a:r>
            <a:endParaRPr>
              <a:latin typeface="Montserrat"/>
              <a:ea typeface="Montserrat"/>
              <a:cs typeface="Montserrat"/>
              <a:sym typeface="Montserrat"/>
            </a:endParaRPr>
          </a:p>
        </p:txBody>
      </p:sp>
      <p:sp>
        <p:nvSpPr>
          <p:cNvPr id="6199" name="Google Shape;6199;p181"/>
          <p:cNvSpPr txBox="1"/>
          <p:nvPr/>
        </p:nvSpPr>
        <p:spPr>
          <a:xfrm>
            <a:off x="108425" y="4427375"/>
            <a:ext cx="8375700" cy="852300"/>
          </a:xfrm>
          <a:prstGeom prst="rect">
            <a:avLst/>
          </a:prstGeom>
          <a:noFill/>
          <a:ln>
            <a:noFill/>
          </a:ln>
        </p:spPr>
        <p:txBody>
          <a:bodyPr anchorCtr="0" anchor="t" bIns="91425" lIns="91425" spcFirstLastPara="1" rIns="91425" wrap="square" tIns="91425">
            <a:spAutoFit/>
          </a:bodyPr>
          <a:lstStyle/>
          <a:p>
            <a:pPr indent="0" lvl="0" marL="0" marR="12700" rtl="0" algn="just">
              <a:lnSpc>
                <a:spcPct val="115000"/>
              </a:lnSpc>
              <a:spcBef>
                <a:spcPts val="500"/>
              </a:spcBef>
              <a:spcAft>
                <a:spcPts val="0"/>
              </a:spcAft>
              <a:buNone/>
            </a:pPr>
            <a:r>
              <a:rPr lang="en" sz="700">
                <a:solidFill>
                  <a:schemeClr val="hlink"/>
                </a:solidFill>
              </a:rPr>
              <a:t>Gómez-del-Pulgar Cinque, S., Mendoza Carretero, M. del R., Pattier Boscos, D. ., &amp; Camas Garrido, L. (2022). Análisis Factorial Exploratorio del cuestionario ICED-19: Impacto del COVID-19 en Estudiantes de Doctorado. Revista Fuentes, 24(2), 127–136.</a:t>
            </a:r>
            <a:r>
              <a:rPr lang="en" sz="700" u="sng">
                <a:solidFill>
                  <a:schemeClr val="hlink"/>
                </a:solidFill>
              </a:rPr>
              <a:t> </a:t>
            </a:r>
            <a:r>
              <a:rPr lang="en" sz="700" u="sng">
                <a:solidFill>
                  <a:schemeClr val="hlink"/>
                </a:solidFill>
                <a:hlinkClick r:id="rId4"/>
              </a:rPr>
              <a:t>https://doi.org/10.12795/revistafuentes.2022.18416</a:t>
            </a:r>
            <a:r>
              <a:rPr lang="en" sz="700" u="sng">
                <a:solidFill>
                  <a:schemeClr val="hlink"/>
                </a:solidFill>
              </a:rPr>
              <a:t> </a:t>
            </a:r>
            <a:r>
              <a:rPr lang="en" sz="700">
                <a:solidFill>
                  <a:schemeClr val="hlink"/>
                </a:solidFill>
              </a:rPr>
              <a:t> </a:t>
            </a:r>
            <a:endParaRPr sz="700">
              <a:solidFill>
                <a:schemeClr val="hlink"/>
              </a:solidFill>
            </a:endParaRPr>
          </a:p>
          <a:p>
            <a:pPr indent="0" lvl="0" marL="0" marR="12700" rtl="0" algn="just">
              <a:lnSpc>
                <a:spcPct val="115000"/>
              </a:lnSpc>
              <a:spcBef>
                <a:spcPts val="500"/>
              </a:spcBef>
              <a:spcAft>
                <a:spcPts val="0"/>
              </a:spcAft>
              <a:buNone/>
            </a:pPr>
            <a:r>
              <a:rPr lang="en" sz="700">
                <a:solidFill>
                  <a:schemeClr val="hlink"/>
                </a:solidFill>
              </a:rPr>
              <a:t>Gómez-del-Pulgar Cinque, Sandra; Serrano, Lydia; Sancho, Lourdes Title: What Aspects Should Be Taken into Account to Analyze the Impact of Covid-19 on Emerging Researchers? A New Dimensional Model. Event: ECER 2022. Organization: European Educational Research Association. Scope: International. Place: Yerevan, Armenia. Date: 22 to 23 August (Emerging Researchers’ Conference)</a:t>
            </a:r>
            <a:endParaRPr sz="700">
              <a:solidFill>
                <a:schemeClr val="hlink"/>
              </a:solidFill>
            </a:endParaRPr>
          </a:p>
          <a:p>
            <a:pPr indent="0" lvl="0" marL="0" rtl="0" algn="l">
              <a:spcBef>
                <a:spcPts val="0"/>
              </a:spcBef>
              <a:spcAft>
                <a:spcPts val="0"/>
              </a:spcAft>
              <a:buNone/>
            </a:pPr>
            <a:r>
              <a:t/>
            </a:r>
            <a:endParaRPr sz="700">
              <a:highlight>
                <a:srgbClr val="F3F3F3"/>
              </a:highlight>
              <a:latin typeface="Calibri"/>
              <a:ea typeface="Calibri"/>
              <a:cs typeface="Calibri"/>
              <a:sym typeface="Calibri"/>
            </a:endParaRPr>
          </a:p>
        </p:txBody>
      </p:sp>
      <p:pic>
        <p:nvPicPr>
          <p:cNvPr id="6200" name="Google Shape;6200;p181"/>
          <p:cNvPicPr preferRelativeResize="0"/>
          <p:nvPr/>
        </p:nvPicPr>
        <p:blipFill>
          <a:blip r:embed="rId5">
            <a:alphaModFix/>
          </a:blip>
          <a:stretch>
            <a:fillRect/>
          </a:stretch>
        </p:blipFill>
        <p:spPr>
          <a:xfrm>
            <a:off x="0" y="0"/>
            <a:ext cx="918775" cy="602950"/>
          </a:xfrm>
          <a:prstGeom prst="rect">
            <a:avLst/>
          </a:prstGeom>
          <a:noFill/>
          <a:ln>
            <a:noFill/>
          </a:ln>
        </p:spPr>
      </p:pic>
      <p:sp>
        <p:nvSpPr>
          <p:cNvPr id="6201" name="Google Shape;6201;p181"/>
          <p:cNvSpPr txBox="1"/>
          <p:nvPr/>
        </p:nvSpPr>
        <p:spPr>
          <a:xfrm>
            <a:off x="948600" y="1642275"/>
            <a:ext cx="2021100" cy="2194800"/>
          </a:xfrm>
          <a:prstGeom prst="rect">
            <a:avLst/>
          </a:prstGeom>
          <a:solidFill>
            <a:srgbClr val="E3E9ED"/>
          </a:solid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i="1" lang="en">
                <a:latin typeface="Montserrat"/>
                <a:ea typeface="Montserrat"/>
                <a:cs typeface="Montserrat"/>
                <a:sym typeface="Montserrat"/>
              </a:rPr>
              <a:t>Merece la pena investigar la gravedad de este estado emocional, impulsando una Comunidad de Doctorado</a:t>
            </a:r>
            <a:r>
              <a:rPr lang="en">
                <a:latin typeface="Montserrat"/>
                <a:ea typeface="Montserrat"/>
                <a:cs typeface="Montserrat"/>
                <a:sym typeface="Montserrat"/>
              </a:rPr>
              <a:t> </a:t>
            </a:r>
            <a:r>
              <a:rPr lang="en">
                <a:latin typeface="Montserrat"/>
                <a:ea typeface="Montserrat"/>
                <a:cs typeface="Montserrat"/>
                <a:sym typeface="Montserrat"/>
              </a:rPr>
              <a:t>(International Association of Universities, 2020).</a:t>
            </a:r>
            <a:r>
              <a:rPr lang="en" sz="1600">
                <a:latin typeface="Calibri"/>
                <a:ea typeface="Calibri"/>
                <a:cs typeface="Calibri"/>
                <a:sym typeface="Calibri"/>
              </a:rPr>
              <a:t> </a:t>
            </a:r>
            <a:endParaRPr b="1" sz="2800">
              <a:solidFill>
                <a:srgbClr val="0E5366"/>
              </a:solidFill>
              <a:latin typeface="Patrick Hand"/>
              <a:ea typeface="Patrick Hand"/>
              <a:cs typeface="Patrick Hand"/>
              <a:sym typeface="Patrick Han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7" name="Shape 4887"/>
        <p:cNvGrpSpPr/>
        <p:nvPr/>
      </p:nvGrpSpPr>
      <p:grpSpPr>
        <a:xfrm>
          <a:off x="0" y="0"/>
          <a:ext cx="0" cy="0"/>
          <a:chOff x="0" y="0"/>
          <a:chExt cx="0" cy="0"/>
        </a:xfrm>
      </p:grpSpPr>
      <p:pic>
        <p:nvPicPr>
          <p:cNvPr id="4888" name="Google Shape;4888;p119"/>
          <p:cNvPicPr preferRelativeResize="0"/>
          <p:nvPr/>
        </p:nvPicPr>
        <p:blipFill>
          <a:blip r:embed="rId3">
            <a:alphaModFix/>
          </a:blip>
          <a:stretch>
            <a:fillRect/>
          </a:stretch>
        </p:blipFill>
        <p:spPr>
          <a:xfrm>
            <a:off x="171550" y="-411625"/>
            <a:ext cx="9144001" cy="4982865"/>
          </a:xfrm>
          <a:prstGeom prst="rect">
            <a:avLst/>
          </a:prstGeom>
          <a:noFill/>
          <a:ln>
            <a:noFill/>
          </a:ln>
        </p:spPr>
      </p:pic>
      <p:sp>
        <p:nvSpPr>
          <p:cNvPr id="4889" name="Google Shape;4889;p119"/>
          <p:cNvSpPr txBox="1"/>
          <p:nvPr/>
        </p:nvSpPr>
        <p:spPr>
          <a:xfrm>
            <a:off x="6543550" y="1896425"/>
            <a:ext cx="1821300" cy="323100"/>
          </a:xfrm>
          <a:prstGeom prst="rect">
            <a:avLst/>
          </a:prstGeom>
          <a:solidFill>
            <a:schemeClr val="dk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Otros organismos</a:t>
            </a:r>
            <a:endParaRPr sz="9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6" name="Shape 6206"/>
        <p:cNvGrpSpPr/>
        <p:nvPr/>
      </p:nvGrpSpPr>
      <p:grpSpPr>
        <a:xfrm>
          <a:off x="0" y="0"/>
          <a:ext cx="0" cy="0"/>
          <a:chOff x="0" y="0"/>
          <a:chExt cx="0" cy="0"/>
        </a:xfrm>
      </p:grpSpPr>
      <p:pic>
        <p:nvPicPr>
          <p:cNvPr descr="Relaciones España-Irlanda - Wikipedia, la enciclopedia libre" id="6207" name="Google Shape;6207;p182"/>
          <p:cNvPicPr preferRelativeResize="0"/>
          <p:nvPr/>
        </p:nvPicPr>
        <p:blipFill rotWithShape="1">
          <a:blip r:embed="rId3">
            <a:alphaModFix/>
          </a:blip>
          <a:srcRect b="0" l="0" r="0" t="0"/>
          <a:stretch/>
        </p:blipFill>
        <p:spPr>
          <a:xfrm>
            <a:off x="4014788" y="0"/>
            <a:ext cx="5129212" cy="5143501"/>
          </a:xfrm>
          <a:prstGeom prst="rect">
            <a:avLst/>
          </a:prstGeom>
          <a:noFill/>
          <a:ln>
            <a:noFill/>
          </a:ln>
        </p:spPr>
      </p:pic>
      <p:grpSp>
        <p:nvGrpSpPr>
          <p:cNvPr id="6208" name="Google Shape;6208;p182"/>
          <p:cNvGrpSpPr/>
          <p:nvPr/>
        </p:nvGrpSpPr>
        <p:grpSpPr>
          <a:xfrm>
            <a:off x="745654" y="834079"/>
            <a:ext cx="4086900" cy="4086900"/>
            <a:chOff x="1440077" y="0"/>
            <a:chExt cx="5449200" cy="5449200"/>
          </a:xfrm>
        </p:grpSpPr>
        <p:sp>
          <p:nvSpPr>
            <p:cNvPr id="6209" name="Google Shape;6209;p182"/>
            <p:cNvSpPr/>
            <p:nvPr/>
          </p:nvSpPr>
          <p:spPr>
            <a:xfrm>
              <a:off x="1440077" y="0"/>
              <a:ext cx="5449200" cy="5449200"/>
            </a:xfrm>
            <a:prstGeom prst="diamond">
              <a:avLst/>
            </a:prstGeom>
            <a:solidFill>
              <a:srgbClr val="CCD3EA"/>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210" name="Google Shape;6210;p182"/>
            <p:cNvSpPr/>
            <p:nvPr/>
          </p:nvSpPr>
          <p:spPr>
            <a:xfrm>
              <a:off x="1957763" y="517686"/>
              <a:ext cx="2125200" cy="2125200"/>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211" name="Google Shape;6211;p182"/>
            <p:cNvSpPr txBox="1"/>
            <p:nvPr/>
          </p:nvSpPr>
          <p:spPr>
            <a:xfrm>
              <a:off x="2061509" y="621432"/>
              <a:ext cx="1917600" cy="1917600"/>
            </a:xfrm>
            <a:prstGeom prst="rect">
              <a:avLst/>
            </a:prstGeom>
            <a:noFill/>
            <a:ln>
              <a:noFill/>
            </a:ln>
          </p:spPr>
          <p:txBody>
            <a:bodyPr anchorCtr="0" anchor="t" bIns="51425" lIns="51425" spcFirstLastPara="1" rIns="51425" wrap="square" tIns="51425">
              <a:noAutofit/>
            </a:bodyPr>
            <a:lstStyle/>
            <a:p>
              <a:pPr indent="0" lvl="0" marL="0" marR="0" rtl="0" algn="ctr">
                <a:lnSpc>
                  <a:spcPct val="90000"/>
                </a:lnSpc>
                <a:spcBef>
                  <a:spcPts val="0"/>
                </a:spcBef>
                <a:spcAft>
                  <a:spcPts val="0"/>
                </a:spcAft>
                <a:buClr>
                  <a:schemeClr val="lt1"/>
                </a:buClr>
                <a:buSzPts val="1400"/>
                <a:buFont typeface="Calibri"/>
                <a:buNone/>
              </a:pPr>
              <a:r>
                <a:t/>
              </a:r>
              <a:endParaRPr sz="1200">
                <a:solidFill>
                  <a:schemeClr val="accent6"/>
                </a:solidFill>
                <a:latin typeface="Trebuchet MS"/>
                <a:ea typeface="Trebuchet MS"/>
                <a:cs typeface="Trebuchet MS"/>
                <a:sym typeface="Trebuchet MS"/>
              </a:endParaRPr>
            </a:p>
            <a:p>
              <a:pPr indent="0" lvl="0" marL="0" marR="0" rtl="0" algn="ctr">
                <a:lnSpc>
                  <a:spcPct val="90000"/>
                </a:lnSpc>
                <a:spcBef>
                  <a:spcPts val="0"/>
                </a:spcBef>
                <a:spcAft>
                  <a:spcPts val="0"/>
                </a:spcAft>
                <a:buClr>
                  <a:schemeClr val="lt1"/>
                </a:buClr>
                <a:buSzPts val="1400"/>
                <a:buFont typeface="Calibri"/>
                <a:buNone/>
              </a:pPr>
              <a:r>
                <a:rPr lang="en" sz="1200">
                  <a:solidFill>
                    <a:schemeClr val="accent6"/>
                  </a:solidFill>
                  <a:latin typeface="Trebuchet MS"/>
                  <a:ea typeface="Trebuchet MS"/>
                  <a:cs typeface="Trebuchet MS"/>
                  <a:sym typeface="Trebuchet MS"/>
                </a:rPr>
                <a:t>Se realizó un estudio descriptivo transversal con metodología mixta (Creswell &amp; Sinley, 2017)</a:t>
              </a:r>
              <a:r>
                <a:rPr lang="en" sz="1200">
                  <a:solidFill>
                    <a:schemeClr val="lt1"/>
                  </a:solidFill>
                  <a:latin typeface="Calibri"/>
                  <a:ea typeface="Calibri"/>
                  <a:cs typeface="Calibri"/>
                  <a:sym typeface="Calibri"/>
                </a:rPr>
                <a:t>.</a:t>
              </a:r>
              <a:endParaRPr sz="1200">
                <a:solidFill>
                  <a:schemeClr val="lt1"/>
                </a:solidFill>
                <a:latin typeface="Calibri"/>
                <a:ea typeface="Calibri"/>
                <a:cs typeface="Calibri"/>
                <a:sym typeface="Calibri"/>
              </a:endParaRPr>
            </a:p>
          </p:txBody>
        </p:sp>
        <p:sp>
          <p:nvSpPr>
            <p:cNvPr id="6212" name="Google Shape;6212;p182"/>
            <p:cNvSpPr/>
            <p:nvPr/>
          </p:nvSpPr>
          <p:spPr>
            <a:xfrm>
              <a:off x="4246481" y="517686"/>
              <a:ext cx="2125200" cy="2125200"/>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213" name="Google Shape;6213;p182"/>
            <p:cNvSpPr txBox="1"/>
            <p:nvPr/>
          </p:nvSpPr>
          <p:spPr>
            <a:xfrm>
              <a:off x="4350227" y="621432"/>
              <a:ext cx="1917600" cy="1917600"/>
            </a:xfrm>
            <a:prstGeom prst="rect">
              <a:avLst/>
            </a:prstGeom>
            <a:noFill/>
            <a:ln>
              <a:noFill/>
            </a:ln>
          </p:spPr>
          <p:txBody>
            <a:bodyPr anchorCtr="0" anchor="t" bIns="51425" lIns="51425" spcFirstLastPara="1" rIns="51425" wrap="square" tIns="51425">
              <a:noAutofit/>
            </a:bodyPr>
            <a:lstStyle/>
            <a:p>
              <a:pPr indent="0" lvl="0" marL="0" marR="0" rtl="0" algn="ctr">
                <a:lnSpc>
                  <a:spcPct val="90000"/>
                </a:lnSpc>
                <a:spcBef>
                  <a:spcPts val="0"/>
                </a:spcBef>
                <a:spcAft>
                  <a:spcPts val="0"/>
                </a:spcAft>
                <a:buClr>
                  <a:schemeClr val="lt1"/>
                </a:buClr>
                <a:buSzPts val="1400"/>
                <a:buFont typeface="Calibri"/>
                <a:buNone/>
              </a:pPr>
              <a:r>
                <a:t/>
              </a:r>
              <a:endParaRPr sz="1200">
                <a:solidFill>
                  <a:schemeClr val="accent6"/>
                </a:solidFill>
                <a:latin typeface="Trebuchet MS"/>
                <a:ea typeface="Trebuchet MS"/>
                <a:cs typeface="Trebuchet MS"/>
                <a:sym typeface="Trebuchet MS"/>
              </a:endParaRPr>
            </a:p>
            <a:p>
              <a:pPr indent="0" lvl="0" marL="0" marR="0" rtl="0" algn="ctr">
                <a:lnSpc>
                  <a:spcPct val="90000"/>
                </a:lnSpc>
                <a:spcBef>
                  <a:spcPts val="0"/>
                </a:spcBef>
                <a:spcAft>
                  <a:spcPts val="0"/>
                </a:spcAft>
                <a:buClr>
                  <a:schemeClr val="lt1"/>
                </a:buClr>
                <a:buSzPts val="1400"/>
                <a:buFont typeface="Calibri"/>
                <a:buNone/>
              </a:pPr>
              <a:r>
                <a:t/>
              </a:r>
              <a:endParaRPr sz="1200">
                <a:solidFill>
                  <a:schemeClr val="accent6"/>
                </a:solidFill>
                <a:latin typeface="Trebuchet MS"/>
                <a:ea typeface="Trebuchet MS"/>
                <a:cs typeface="Trebuchet MS"/>
                <a:sym typeface="Trebuchet MS"/>
              </a:endParaRPr>
            </a:p>
            <a:p>
              <a:pPr indent="0" lvl="0" marL="0" marR="0" rtl="0" algn="ctr">
                <a:lnSpc>
                  <a:spcPct val="90000"/>
                </a:lnSpc>
                <a:spcBef>
                  <a:spcPts val="0"/>
                </a:spcBef>
                <a:spcAft>
                  <a:spcPts val="0"/>
                </a:spcAft>
                <a:buClr>
                  <a:schemeClr val="lt1"/>
                </a:buClr>
                <a:buSzPts val="1400"/>
                <a:buFont typeface="Calibri"/>
                <a:buNone/>
              </a:pPr>
              <a:r>
                <a:rPr lang="en" sz="1200">
                  <a:solidFill>
                    <a:schemeClr val="accent6"/>
                  </a:solidFill>
                  <a:latin typeface="Trebuchet MS"/>
                  <a:ea typeface="Trebuchet MS"/>
                  <a:cs typeface="Trebuchet MS"/>
                  <a:sym typeface="Trebuchet MS"/>
                </a:rPr>
                <a:t>Participaron</a:t>
              </a:r>
              <a:r>
                <a:rPr lang="en" sz="1200">
                  <a:solidFill>
                    <a:schemeClr val="accent6"/>
                  </a:solidFill>
                  <a:latin typeface="Trebuchet MS"/>
                  <a:ea typeface="Trebuchet MS"/>
                  <a:cs typeface="Trebuchet MS"/>
                  <a:sym typeface="Trebuchet MS"/>
                </a:rPr>
                <a:t> 568 estudiantes de doctorado de Irlanda y España.</a:t>
              </a:r>
              <a:endParaRPr sz="1200">
                <a:solidFill>
                  <a:schemeClr val="lt1"/>
                </a:solidFill>
                <a:latin typeface="Calibri"/>
                <a:ea typeface="Calibri"/>
                <a:cs typeface="Calibri"/>
                <a:sym typeface="Calibri"/>
              </a:endParaRPr>
            </a:p>
          </p:txBody>
        </p:sp>
        <p:sp>
          <p:nvSpPr>
            <p:cNvPr id="6214" name="Google Shape;6214;p182"/>
            <p:cNvSpPr/>
            <p:nvPr/>
          </p:nvSpPr>
          <p:spPr>
            <a:xfrm>
              <a:off x="1957763" y="2806404"/>
              <a:ext cx="2125200" cy="2125200"/>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215" name="Google Shape;6215;p182"/>
            <p:cNvSpPr txBox="1"/>
            <p:nvPr/>
          </p:nvSpPr>
          <p:spPr>
            <a:xfrm>
              <a:off x="2061509" y="2910150"/>
              <a:ext cx="1917600" cy="1917600"/>
            </a:xfrm>
            <a:prstGeom prst="rect">
              <a:avLst/>
            </a:prstGeom>
            <a:noFill/>
            <a:ln>
              <a:noFill/>
            </a:ln>
          </p:spPr>
          <p:txBody>
            <a:bodyPr anchorCtr="0" anchor="t" bIns="51425" lIns="51425" spcFirstLastPara="1" rIns="51425" wrap="square" tIns="51425">
              <a:noAutofit/>
            </a:bodyPr>
            <a:lstStyle/>
            <a:p>
              <a:pPr indent="0" lvl="0" marL="0" marR="0" rtl="0" algn="ctr">
                <a:lnSpc>
                  <a:spcPct val="90000"/>
                </a:lnSpc>
                <a:spcBef>
                  <a:spcPts val="0"/>
                </a:spcBef>
                <a:spcAft>
                  <a:spcPts val="0"/>
                </a:spcAft>
                <a:buClr>
                  <a:schemeClr val="lt1"/>
                </a:buClr>
                <a:buSzPts val="1400"/>
                <a:buFont typeface="Calibri"/>
                <a:buNone/>
              </a:pPr>
              <a:r>
                <a:t/>
              </a:r>
              <a:endParaRPr sz="900">
                <a:solidFill>
                  <a:schemeClr val="accent6"/>
                </a:solidFill>
                <a:latin typeface="Trebuchet MS"/>
                <a:ea typeface="Trebuchet MS"/>
                <a:cs typeface="Trebuchet MS"/>
                <a:sym typeface="Trebuchet MS"/>
              </a:endParaRPr>
            </a:p>
            <a:p>
              <a:pPr indent="0" lvl="0" marL="0" marR="0" rtl="0" algn="ctr">
                <a:lnSpc>
                  <a:spcPct val="90000"/>
                </a:lnSpc>
                <a:spcBef>
                  <a:spcPts val="0"/>
                </a:spcBef>
                <a:spcAft>
                  <a:spcPts val="0"/>
                </a:spcAft>
                <a:buClr>
                  <a:schemeClr val="lt1"/>
                </a:buClr>
                <a:buSzPts val="1400"/>
                <a:buFont typeface="Calibri"/>
                <a:buNone/>
              </a:pPr>
              <a:r>
                <a:rPr lang="en" sz="1200">
                  <a:solidFill>
                    <a:schemeClr val="accent6"/>
                  </a:solidFill>
                  <a:latin typeface="Trebuchet MS"/>
                  <a:ea typeface="Trebuchet MS"/>
                  <a:cs typeface="Trebuchet MS"/>
                  <a:sym typeface="Trebuchet MS"/>
                </a:rPr>
                <a:t>Fase cuantitativa: cuestionario ad-hoc y fiable utilizado en este estudio, denominado M-ICED</a:t>
              </a:r>
              <a:r>
                <a:rPr lang="en" sz="1200">
                  <a:solidFill>
                    <a:schemeClr val="lt1"/>
                  </a:solidFill>
                  <a:latin typeface="Calibri"/>
                  <a:ea typeface="Calibri"/>
                  <a:cs typeface="Calibri"/>
                  <a:sym typeface="Calibri"/>
                </a:rPr>
                <a:t>.</a:t>
              </a:r>
              <a:endParaRPr sz="1200">
                <a:solidFill>
                  <a:schemeClr val="lt1"/>
                </a:solidFill>
                <a:latin typeface="Calibri"/>
                <a:ea typeface="Calibri"/>
                <a:cs typeface="Calibri"/>
                <a:sym typeface="Calibri"/>
              </a:endParaRPr>
            </a:p>
          </p:txBody>
        </p:sp>
        <p:sp>
          <p:nvSpPr>
            <p:cNvPr id="6216" name="Google Shape;6216;p182"/>
            <p:cNvSpPr/>
            <p:nvPr/>
          </p:nvSpPr>
          <p:spPr>
            <a:xfrm>
              <a:off x="4246481" y="2806404"/>
              <a:ext cx="2125200" cy="2125200"/>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217" name="Google Shape;6217;p182"/>
            <p:cNvSpPr txBox="1"/>
            <p:nvPr/>
          </p:nvSpPr>
          <p:spPr>
            <a:xfrm>
              <a:off x="4350227" y="2910150"/>
              <a:ext cx="1917600" cy="1917600"/>
            </a:xfrm>
            <a:prstGeom prst="rect">
              <a:avLst/>
            </a:prstGeom>
            <a:noFill/>
            <a:ln>
              <a:noFill/>
            </a:ln>
          </p:spPr>
          <p:txBody>
            <a:bodyPr anchorCtr="0" anchor="t" bIns="51425" lIns="51425" spcFirstLastPara="1" rIns="51425" wrap="square" tIns="51425">
              <a:noAutofit/>
            </a:bodyPr>
            <a:lstStyle/>
            <a:p>
              <a:pPr indent="0" lvl="0" marL="0" marR="0" rtl="0" algn="ctr">
                <a:lnSpc>
                  <a:spcPct val="90000"/>
                </a:lnSpc>
                <a:spcBef>
                  <a:spcPts val="0"/>
                </a:spcBef>
                <a:spcAft>
                  <a:spcPts val="0"/>
                </a:spcAft>
                <a:buClr>
                  <a:schemeClr val="lt1"/>
                </a:buClr>
                <a:buSzPts val="1400"/>
                <a:buFont typeface="Calibri"/>
                <a:buNone/>
              </a:pPr>
              <a:r>
                <a:t/>
              </a:r>
              <a:endParaRPr sz="800">
                <a:solidFill>
                  <a:schemeClr val="accent6"/>
                </a:solidFill>
                <a:latin typeface="Trebuchet MS"/>
                <a:ea typeface="Trebuchet MS"/>
                <a:cs typeface="Trebuchet MS"/>
                <a:sym typeface="Trebuchet MS"/>
              </a:endParaRPr>
            </a:p>
            <a:p>
              <a:pPr indent="0" lvl="0" marL="0" marR="0" rtl="0" algn="ctr">
                <a:lnSpc>
                  <a:spcPct val="90000"/>
                </a:lnSpc>
                <a:spcBef>
                  <a:spcPts val="0"/>
                </a:spcBef>
                <a:spcAft>
                  <a:spcPts val="0"/>
                </a:spcAft>
                <a:buClr>
                  <a:schemeClr val="lt1"/>
                </a:buClr>
                <a:buSzPts val="1400"/>
                <a:buFont typeface="Calibri"/>
                <a:buNone/>
              </a:pPr>
              <a:r>
                <a:rPr lang="en" sz="1200">
                  <a:solidFill>
                    <a:schemeClr val="accent6"/>
                  </a:solidFill>
                  <a:latin typeface="Trebuchet MS"/>
                  <a:ea typeface="Trebuchet MS"/>
                  <a:cs typeface="Trebuchet MS"/>
                  <a:sym typeface="Trebuchet MS"/>
                </a:rPr>
                <a:t>Fase cualitativa: entrevista semiestructurada diseñada a partir de las dimensiones del cuestionario M-ICED</a:t>
              </a:r>
              <a:endParaRPr sz="1200">
                <a:solidFill>
                  <a:schemeClr val="lt1"/>
                </a:solidFill>
                <a:latin typeface="Calibri"/>
                <a:ea typeface="Calibri"/>
                <a:cs typeface="Calibri"/>
                <a:sym typeface="Calibri"/>
              </a:endParaRPr>
            </a:p>
          </p:txBody>
        </p:sp>
      </p:grpSp>
      <p:sp>
        <p:nvSpPr>
          <p:cNvPr id="6218" name="Google Shape;6218;p182"/>
          <p:cNvSpPr txBox="1"/>
          <p:nvPr>
            <p:ph type="title"/>
          </p:nvPr>
        </p:nvSpPr>
        <p:spPr>
          <a:xfrm>
            <a:off x="477750" y="314750"/>
            <a:ext cx="5390100" cy="4299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2500"/>
              <a:t>¿Qué ocurría en otras áreas y países?</a:t>
            </a:r>
            <a:endParaRPr sz="2500"/>
          </a:p>
        </p:txBody>
      </p:sp>
      <p:pic>
        <p:nvPicPr>
          <p:cNvPr id="6219" name="Google Shape;6219;p182"/>
          <p:cNvPicPr preferRelativeResize="0"/>
          <p:nvPr/>
        </p:nvPicPr>
        <p:blipFill>
          <a:blip r:embed="rId4">
            <a:alphaModFix/>
          </a:blip>
          <a:stretch>
            <a:fillRect/>
          </a:stretch>
        </p:blipFill>
        <p:spPr>
          <a:xfrm>
            <a:off x="70050" y="4483050"/>
            <a:ext cx="918775" cy="6029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BF3"/>
        </a:solidFill>
      </p:bgPr>
    </p:bg>
    <p:spTree>
      <p:nvGrpSpPr>
        <p:cNvPr id="6223" name="Shape 6223"/>
        <p:cNvGrpSpPr/>
        <p:nvPr/>
      </p:nvGrpSpPr>
      <p:grpSpPr>
        <a:xfrm>
          <a:off x="0" y="0"/>
          <a:ext cx="0" cy="0"/>
          <a:chOff x="0" y="0"/>
          <a:chExt cx="0" cy="0"/>
        </a:xfrm>
      </p:grpSpPr>
      <p:sp>
        <p:nvSpPr>
          <p:cNvPr id="6224" name="Google Shape;6224;p183"/>
          <p:cNvSpPr/>
          <p:nvPr/>
        </p:nvSpPr>
        <p:spPr>
          <a:xfrm>
            <a:off x="2807800" y="2358650"/>
            <a:ext cx="3110100" cy="860100"/>
          </a:xfrm>
          <a:prstGeom prst="roundRect">
            <a:avLst>
              <a:gd fmla="val 16667" name="adj"/>
            </a:avLst>
          </a:prstGeom>
          <a:solidFill>
            <a:srgbClr val="C1E2F6">
              <a:alpha val="341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a:solidFill>
                <a:schemeClr val="lt1"/>
              </a:solidFill>
            </a:endParaRPr>
          </a:p>
        </p:txBody>
      </p:sp>
      <p:sp>
        <p:nvSpPr>
          <p:cNvPr id="6225" name="Google Shape;6225;p183"/>
          <p:cNvSpPr/>
          <p:nvPr/>
        </p:nvSpPr>
        <p:spPr>
          <a:xfrm>
            <a:off x="2863175" y="3769950"/>
            <a:ext cx="2936100" cy="246300"/>
          </a:xfrm>
          <a:prstGeom prst="roundRect">
            <a:avLst>
              <a:gd fmla="val 16667" name="adj"/>
            </a:avLst>
          </a:prstGeom>
          <a:solidFill>
            <a:srgbClr val="E066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226" name="Google Shape;6226;p183"/>
          <p:cNvSpPr/>
          <p:nvPr/>
        </p:nvSpPr>
        <p:spPr>
          <a:xfrm>
            <a:off x="2856950" y="3274550"/>
            <a:ext cx="2936100" cy="369600"/>
          </a:xfrm>
          <a:prstGeom prst="roundRect">
            <a:avLst>
              <a:gd fmla="val 16667" name="adj"/>
            </a:avLst>
          </a:prstGeom>
          <a:solidFill>
            <a:srgbClr val="E066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227" name="Google Shape;6227;p183"/>
          <p:cNvSpPr/>
          <p:nvPr/>
        </p:nvSpPr>
        <p:spPr>
          <a:xfrm>
            <a:off x="363650" y="3728750"/>
            <a:ext cx="2267700" cy="330300"/>
          </a:xfrm>
          <a:prstGeom prst="roundRect">
            <a:avLst>
              <a:gd fmla="val 16667" name="adj"/>
            </a:avLst>
          </a:prstGeom>
          <a:solidFill>
            <a:srgbClr val="E066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a:solidFill>
                <a:schemeClr val="lt1"/>
              </a:solidFill>
            </a:endParaRPr>
          </a:p>
        </p:txBody>
      </p:sp>
      <p:sp>
        <p:nvSpPr>
          <p:cNvPr id="6228" name="Google Shape;6228;p183"/>
          <p:cNvSpPr/>
          <p:nvPr/>
        </p:nvSpPr>
        <p:spPr>
          <a:xfrm>
            <a:off x="373325" y="3282325"/>
            <a:ext cx="2267700" cy="330300"/>
          </a:xfrm>
          <a:prstGeom prst="roundRect">
            <a:avLst>
              <a:gd fmla="val 16667" name="adj"/>
            </a:avLst>
          </a:prstGeom>
          <a:solidFill>
            <a:srgbClr val="E066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a:solidFill>
                <a:schemeClr val="lt1"/>
              </a:solidFill>
            </a:endParaRPr>
          </a:p>
        </p:txBody>
      </p:sp>
      <p:sp>
        <p:nvSpPr>
          <p:cNvPr id="6229" name="Google Shape;6229;p183"/>
          <p:cNvSpPr/>
          <p:nvPr/>
        </p:nvSpPr>
        <p:spPr>
          <a:xfrm>
            <a:off x="371250" y="2760550"/>
            <a:ext cx="2297100" cy="246300"/>
          </a:xfrm>
          <a:prstGeom prst="roundRect">
            <a:avLst>
              <a:gd fmla="val 16667" name="adj"/>
            </a:avLst>
          </a:prstGeom>
          <a:solidFill>
            <a:srgbClr val="C1E2F6">
              <a:alpha val="341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230" name="Google Shape;6230;p183"/>
          <p:cNvSpPr/>
          <p:nvPr/>
        </p:nvSpPr>
        <p:spPr>
          <a:xfrm>
            <a:off x="373325" y="2406525"/>
            <a:ext cx="2267700" cy="246300"/>
          </a:xfrm>
          <a:prstGeom prst="roundRect">
            <a:avLst>
              <a:gd fmla="val 16667" name="adj"/>
            </a:avLst>
          </a:prstGeom>
          <a:solidFill>
            <a:srgbClr val="C1E2F6">
              <a:alpha val="341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6231" name="Google Shape;6231;p183"/>
          <p:cNvGrpSpPr/>
          <p:nvPr/>
        </p:nvGrpSpPr>
        <p:grpSpPr>
          <a:xfrm>
            <a:off x="6064835" y="589398"/>
            <a:ext cx="4422232" cy="3645370"/>
            <a:chOff x="4263665" y="1106755"/>
            <a:chExt cx="4040044" cy="3252761"/>
          </a:xfrm>
        </p:grpSpPr>
        <p:sp>
          <p:nvSpPr>
            <p:cNvPr id="6232" name="Google Shape;6232;p183"/>
            <p:cNvSpPr/>
            <p:nvPr/>
          </p:nvSpPr>
          <p:spPr>
            <a:xfrm>
              <a:off x="4474175" y="1801145"/>
              <a:ext cx="2339100" cy="2213400"/>
            </a:xfrm>
            <a:prstGeom prst="rect">
              <a:avLst/>
            </a:prstGeom>
            <a:solidFill>
              <a:srgbClr val="FEF5DC">
                <a:alpha val="49800"/>
              </a:srgbClr>
            </a:solidFill>
            <a:ln cap="flat" cmpd="sng" w="9525">
              <a:solidFill>
                <a:srgbClr val="FBE09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3" name="Google Shape;6233;p183"/>
            <p:cNvSpPr txBox="1"/>
            <p:nvPr/>
          </p:nvSpPr>
          <p:spPr>
            <a:xfrm>
              <a:off x="5122834" y="3736699"/>
              <a:ext cx="1085100" cy="78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latin typeface="Roboto"/>
                  <a:ea typeface="Roboto"/>
                  <a:cs typeface="Roboto"/>
                  <a:sym typeface="Roboto"/>
                </a:rPr>
                <a:t>España</a:t>
              </a:r>
              <a:endParaRPr b="0" i="0" sz="1000" u="none" cap="none" strike="noStrike">
                <a:solidFill>
                  <a:schemeClr val="dk1"/>
                </a:solidFill>
                <a:latin typeface="Roboto"/>
                <a:ea typeface="Roboto"/>
                <a:cs typeface="Roboto"/>
                <a:sym typeface="Roboto"/>
              </a:endParaRPr>
            </a:p>
          </p:txBody>
        </p:sp>
        <p:sp>
          <p:nvSpPr>
            <p:cNvPr id="6234" name="Google Shape;6234;p183"/>
            <p:cNvSpPr txBox="1"/>
            <p:nvPr/>
          </p:nvSpPr>
          <p:spPr>
            <a:xfrm>
              <a:off x="5877929" y="3726508"/>
              <a:ext cx="434400" cy="88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Roboto"/>
                  <a:ea typeface="Roboto"/>
                  <a:cs typeface="Roboto"/>
                  <a:sym typeface="Roboto"/>
                </a:rPr>
                <a:t>Ir</a:t>
              </a:r>
              <a:r>
                <a:rPr lang="en" sz="1000">
                  <a:solidFill>
                    <a:schemeClr val="dk1"/>
                  </a:solidFill>
                  <a:latin typeface="Roboto"/>
                  <a:ea typeface="Roboto"/>
                  <a:cs typeface="Roboto"/>
                  <a:sym typeface="Roboto"/>
                </a:rPr>
                <a:t>landa</a:t>
              </a:r>
              <a:endParaRPr b="0" i="0" sz="1000" u="none" cap="none" strike="noStrike">
                <a:solidFill>
                  <a:schemeClr val="dk1"/>
                </a:solidFill>
                <a:latin typeface="Roboto"/>
                <a:ea typeface="Roboto"/>
                <a:cs typeface="Roboto"/>
                <a:sym typeface="Roboto"/>
              </a:endParaRPr>
            </a:p>
          </p:txBody>
        </p:sp>
        <p:grpSp>
          <p:nvGrpSpPr>
            <p:cNvPr id="6235" name="Google Shape;6235;p183"/>
            <p:cNvGrpSpPr/>
            <p:nvPr/>
          </p:nvGrpSpPr>
          <p:grpSpPr>
            <a:xfrm>
              <a:off x="4263665" y="1668294"/>
              <a:ext cx="278339" cy="321859"/>
              <a:chOff x="1818125" y="1730025"/>
              <a:chExt cx="447850" cy="517875"/>
            </a:xfrm>
          </p:grpSpPr>
          <p:sp>
            <p:nvSpPr>
              <p:cNvPr id="6236" name="Google Shape;6236;p183"/>
              <p:cNvSpPr/>
              <p:nvPr/>
            </p:nvSpPr>
            <p:spPr>
              <a:xfrm>
                <a:off x="1818125" y="1730025"/>
                <a:ext cx="447850" cy="517875"/>
              </a:xfrm>
              <a:custGeom>
                <a:rect b="b" l="l" r="r" t="t"/>
                <a:pathLst>
                  <a:path extrusionOk="0" h="20715" w="17914">
                    <a:moveTo>
                      <a:pt x="272" y="5268"/>
                    </a:moveTo>
                    <a:cubicBezTo>
                      <a:pt x="273" y="5268"/>
                      <a:pt x="272" y="5272"/>
                      <a:pt x="268" y="5280"/>
                    </a:cubicBezTo>
                    <a:lnTo>
                      <a:pt x="268" y="5280"/>
                    </a:lnTo>
                    <a:lnTo>
                      <a:pt x="268" y="5270"/>
                    </a:lnTo>
                    <a:cubicBezTo>
                      <a:pt x="270" y="5269"/>
                      <a:pt x="271" y="5268"/>
                      <a:pt x="272" y="5268"/>
                    </a:cubicBezTo>
                    <a:close/>
                    <a:moveTo>
                      <a:pt x="17847" y="15278"/>
                    </a:moveTo>
                    <a:cubicBezTo>
                      <a:pt x="17814" y="15344"/>
                      <a:pt x="17814" y="15411"/>
                      <a:pt x="17847" y="15478"/>
                    </a:cubicBezTo>
                    <a:cubicBezTo>
                      <a:pt x="17847" y="15411"/>
                      <a:pt x="17847" y="15378"/>
                      <a:pt x="17847" y="15311"/>
                    </a:cubicBezTo>
                    <a:lnTo>
                      <a:pt x="17847" y="15278"/>
                    </a:lnTo>
                    <a:close/>
                    <a:moveTo>
                      <a:pt x="8974" y="0"/>
                    </a:moveTo>
                    <a:lnTo>
                      <a:pt x="8907" y="67"/>
                    </a:lnTo>
                    <a:lnTo>
                      <a:pt x="68" y="5137"/>
                    </a:lnTo>
                    <a:lnTo>
                      <a:pt x="1" y="5270"/>
                    </a:lnTo>
                    <a:lnTo>
                      <a:pt x="1" y="7939"/>
                    </a:lnTo>
                    <a:lnTo>
                      <a:pt x="1" y="10541"/>
                    </a:lnTo>
                    <a:lnTo>
                      <a:pt x="1" y="15478"/>
                    </a:lnTo>
                    <a:lnTo>
                      <a:pt x="1" y="15545"/>
                    </a:lnTo>
                    <a:lnTo>
                      <a:pt x="68" y="15578"/>
                    </a:lnTo>
                    <a:lnTo>
                      <a:pt x="8907" y="20682"/>
                    </a:lnTo>
                    <a:lnTo>
                      <a:pt x="8974" y="20715"/>
                    </a:lnTo>
                    <a:lnTo>
                      <a:pt x="9041" y="20682"/>
                    </a:lnTo>
                    <a:lnTo>
                      <a:pt x="15479" y="16879"/>
                    </a:lnTo>
                    <a:lnTo>
                      <a:pt x="17213" y="15845"/>
                    </a:lnTo>
                    <a:lnTo>
                      <a:pt x="17680" y="15578"/>
                    </a:lnTo>
                    <a:cubicBezTo>
                      <a:pt x="17714" y="15545"/>
                      <a:pt x="17780" y="15511"/>
                      <a:pt x="17814" y="15478"/>
                    </a:cubicBezTo>
                    <a:lnTo>
                      <a:pt x="17814" y="15478"/>
                    </a:lnTo>
                    <a:cubicBezTo>
                      <a:pt x="17747" y="15511"/>
                      <a:pt x="17714" y="15511"/>
                      <a:pt x="17647" y="15545"/>
                    </a:cubicBezTo>
                    <a:lnTo>
                      <a:pt x="17180" y="15811"/>
                    </a:lnTo>
                    <a:lnTo>
                      <a:pt x="15379" y="16812"/>
                    </a:lnTo>
                    <a:lnTo>
                      <a:pt x="8975" y="20443"/>
                    </a:lnTo>
                    <a:lnTo>
                      <a:pt x="8975" y="20443"/>
                    </a:lnTo>
                    <a:lnTo>
                      <a:pt x="268" y="15383"/>
                    </a:lnTo>
                    <a:lnTo>
                      <a:pt x="268" y="10541"/>
                    </a:lnTo>
                    <a:lnTo>
                      <a:pt x="268" y="5365"/>
                    </a:lnTo>
                    <a:lnTo>
                      <a:pt x="268" y="5365"/>
                    </a:lnTo>
                    <a:lnTo>
                      <a:pt x="8974" y="339"/>
                    </a:lnTo>
                    <a:lnTo>
                      <a:pt x="17748" y="5333"/>
                    </a:lnTo>
                    <a:lnTo>
                      <a:pt x="17748" y="5333"/>
                    </a:lnTo>
                    <a:cubicBezTo>
                      <a:pt x="17781" y="8440"/>
                      <a:pt x="17814" y="10953"/>
                      <a:pt x="17814" y="12709"/>
                    </a:cubicBezTo>
                    <a:cubicBezTo>
                      <a:pt x="17847" y="13576"/>
                      <a:pt x="17847" y="14277"/>
                      <a:pt x="17847" y="14744"/>
                    </a:cubicBezTo>
                    <a:lnTo>
                      <a:pt x="17847" y="14811"/>
                    </a:lnTo>
                    <a:cubicBezTo>
                      <a:pt x="17880" y="14310"/>
                      <a:pt x="17880" y="13643"/>
                      <a:pt x="17880" y="12776"/>
                    </a:cubicBezTo>
                    <a:cubicBezTo>
                      <a:pt x="17880" y="10975"/>
                      <a:pt x="17914" y="8406"/>
                      <a:pt x="17914" y="5270"/>
                    </a:cubicBezTo>
                    <a:lnTo>
                      <a:pt x="17914" y="5204"/>
                    </a:lnTo>
                    <a:lnTo>
                      <a:pt x="17880" y="5170"/>
                    </a:lnTo>
                    <a:lnTo>
                      <a:pt x="9041" y="67"/>
                    </a:lnTo>
                    <a:lnTo>
                      <a:pt x="8974"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7" name="Google Shape;6237;p183"/>
              <p:cNvSpPr/>
              <p:nvPr/>
            </p:nvSpPr>
            <p:spPr>
              <a:xfrm>
                <a:off x="1820650" y="1861775"/>
                <a:ext cx="443675" cy="130950"/>
              </a:xfrm>
              <a:custGeom>
                <a:rect b="b" l="l" r="r" t="t"/>
                <a:pathLst>
                  <a:path extrusionOk="0" h="5238" w="17747">
                    <a:moveTo>
                      <a:pt x="0" y="0"/>
                    </a:moveTo>
                    <a:lnTo>
                      <a:pt x="0" y="0"/>
                    </a:lnTo>
                    <a:cubicBezTo>
                      <a:pt x="200" y="167"/>
                      <a:pt x="434" y="334"/>
                      <a:pt x="667" y="467"/>
                    </a:cubicBezTo>
                    <a:lnTo>
                      <a:pt x="2535" y="1602"/>
                    </a:lnTo>
                    <a:lnTo>
                      <a:pt x="5337" y="3236"/>
                    </a:lnTo>
                    <a:lnTo>
                      <a:pt x="7005" y="4204"/>
                    </a:lnTo>
                    <a:lnTo>
                      <a:pt x="7872" y="4704"/>
                    </a:lnTo>
                    <a:lnTo>
                      <a:pt x="8339" y="4971"/>
                    </a:lnTo>
                    <a:lnTo>
                      <a:pt x="8573" y="5104"/>
                    </a:lnTo>
                    <a:lnTo>
                      <a:pt x="8740" y="5204"/>
                    </a:lnTo>
                    <a:lnTo>
                      <a:pt x="8806" y="5238"/>
                    </a:lnTo>
                    <a:lnTo>
                      <a:pt x="8973" y="5238"/>
                    </a:lnTo>
                    <a:cubicBezTo>
                      <a:pt x="11408" y="3837"/>
                      <a:pt x="13610" y="2536"/>
                      <a:pt x="15178" y="1602"/>
                    </a:cubicBezTo>
                    <a:lnTo>
                      <a:pt x="17079" y="467"/>
                    </a:lnTo>
                    <a:cubicBezTo>
                      <a:pt x="17312" y="334"/>
                      <a:pt x="17513" y="167"/>
                      <a:pt x="17746" y="0"/>
                    </a:cubicBezTo>
                    <a:lnTo>
                      <a:pt x="17746" y="0"/>
                    </a:lnTo>
                    <a:cubicBezTo>
                      <a:pt x="17446" y="101"/>
                      <a:pt x="17212" y="201"/>
                      <a:pt x="16945" y="334"/>
                    </a:cubicBezTo>
                    <a:lnTo>
                      <a:pt x="15044" y="1401"/>
                    </a:lnTo>
                    <a:cubicBezTo>
                      <a:pt x="13457" y="2294"/>
                      <a:pt x="11246" y="3548"/>
                      <a:pt x="8835" y="4935"/>
                    </a:cubicBezTo>
                    <a:lnTo>
                      <a:pt x="8835" y="4935"/>
                    </a:lnTo>
                    <a:lnTo>
                      <a:pt x="8706" y="4871"/>
                    </a:lnTo>
                    <a:lnTo>
                      <a:pt x="8506" y="4737"/>
                    </a:lnTo>
                    <a:lnTo>
                      <a:pt x="8039" y="4470"/>
                    </a:lnTo>
                    <a:lnTo>
                      <a:pt x="7172" y="3970"/>
                    </a:lnTo>
                    <a:lnTo>
                      <a:pt x="5504" y="3036"/>
                    </a:lnTo>
                    <a:lnTo>
                      <a:pt x="2635" y="1435"/>
                    </a:lnTo>
                    <a:lnTo>
                      <a:pt x="734" y="367"/>
                    </a:lnTo>
                    <a:cubicBezTo>
                      <a:pt x="500" y="234"/>
                      <a:pt x="267" y="101"/>
                      <a:pt x="0"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8" name="Google Shape;6238;p183"/>
              <p:cNvSpPr/>
              <p:nvPr/>
            </p:nvSpPr>
            <p:spPr>
              <a:xfrm>
                <a:off x="2039125" y="1986875"/>
                <a:ext cx="7525" cy="254375"/>
              </a:xfrm>
              <a:custGeom>
                <a:rect b="b" l="l" r="r" t="t"/>
                <a:pathLst>
                  <a:path extrusionOk="0" h="10175" w="301">
                    <a:moveTo>
                      <a:pt x="167" y="0"/>
                    </a:moveTo>
                    <a:cubicBezTo>
                      <a:pt x="67" y="0"/>
                      <a:pt x="1" y="2268"/>
                      <a:pt x="1" y="5070"/>
                    </a:cubicBezTo>
                    <a:cubicBezTo>
                      <a:pt x="1" y="7906"/>
                      <a:pt x="67" y="10174"/>
                      <a:pt x="167" y="10174"/>
                    </a:cubicBezTo>
                    <a:cubicBezTo>
                      <a:pt x="234" y="10174"/>
                      <a:pt x="301" y="7906"/>
                      <a:pt x="301" y="5070"/>
                    </a:cubicBezTo>
                    <a:cubicBezTo>
                      <a:pt x="301" y="2268"/>
                      <a:pt x="234" y="0"/>
                      <a:pt x="167"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239" name="Google Shape;6239;p183"/>
            <p:cNvGrpSpPr/>
            <p:nvPr/>
          </p:nvGrpSpPr>
          <p:grpSpPr>
            <a:xfrm rot="10800000">
              <a:off x="6502316" y="1106755"/>
              <a:ext cx="387012" cy="279665"/>
              <a:chOff x="6933760" y="1729168"/>
              <a:chExt cx="387012" cy="279665"/>
            </a:xfrm>
          </p:grpSpPr>
          <p:sp>
            <p:nvSpPr>
              <p:cNvPr id="6240" name="Google Shape;6240;p183"/>
              <p:cNvSpPr/>
              <p:nvPr/>
            </p:nvSpPr>
            <p:spPr>
              <a:xfrm>
                <a:off x="7124584" y="1901233"/>
                <a:ext cx="106750" cy="107600"/>
              </a:xfrm>
              <a:custGeom>
                <a:rect b="b" l="l" r="r" t="t"/>
                <a:pathLst>
                  <a:path extrusionOk="0" h="4304" w="4270">
                    <a:moveTo>
                      <a:pt x="2035" y="1"/>
                    </a:moveTo>
                    <a:lnTo>
                      <a:pt x="1801" y="534"/>
                    </a:lnTo>
                    <a:cubicBezTo>
                      <a:pt x="1501" y="1102"/>
                      <a:pt x="1034" y="1602"/>
                      <a:pt x="467" y="1935"/>
                    </a:cubicBezTo>
                    <a:lnTo>
                      <a:pt x="0" y="2236"/>
                    </a:lnTo>
                    <a:lnTo>
                      <a:pt x="500" y="2503"/>
                    </a:lnTo>
                    <a:cubicBezTo>
                      <a:pt x="1101" y="2803"/>
                      <a:pt x="1568" y="3236"/>
                      <a:pt x="1935" y="3803"/>
                    </a:cubicBezTo>
                    <a:lnTo>
                      <a:pt x="2235" y="4304"/>
                    </a:lnTo>
                    <a:lnTo>
                      <a:pt x="2469" y="3770"/>
                    </a:lnTo>
                    <a:cubicBezTo>
                      <a:pt x="2769" y="3203"/>
                      <a:pt x="3236" y="2703"/>
                      <a:pt x="3769" y="2369"/>
                    </a:cubicBezTo>
                    <a:lnTo>
                      <a:pt x="4270" y="2069"/>
                    </a:lnTo>
                    <a:lnTo>
                      <a:pt x="3769" y="1802"/>
                    </a:lnTo>
                    <a:cubicBezTo>
                      <a:pt x="3169" y="1502"/>
                      <a:pt x="2669" y="1068"/>
                      <a:pt x="2335" y="501"/>
                    </a:cubicBezTo>
                    <a:lnTo>
                      <a:pt x="2035"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1" name="Google Shape;6241;p183"/>
              <p:cNvSpPr/>
              <p:nvPr/>
            </p:nvSpPr>
            <p:spPr>
              <a:xfrm>
                <a:off x="6933760" y="1729168"/>
                <a:ext cx="78425" cy="78425"/>
              </a:xfrm>
              <a:custGeom>
                <a:rect b="b" l="l" r="r" t="t"/>
                <a:pathLst>
                  <a:path extrusionOk="0" h="3137" w="3137">
                    <a:moveTo>
                      <a:pt x="1502" y="1"/>
                    </a:moveTo>
                    <a:lnTo>
                      <a:pt x="1335" y="368"/>
                    </a:lnTo>
                    <a:cubicBezTo>
                      <a:pt x="1102" y="802"/>
                      <a:pt x="768" y="1168"/>
                      <a:pt x="368" y="1402"/>
                    </a:cubicBezTo>
                    <a:lnTo>
                      <a:pt x="1" y="1635"/>
                    </a:lnTo>
                    <a:lnTo>
                      <a:pt x="401" y="1836"/>
                    </a:lnTo>
                    <a:cubicBezTo>
                      <a:pt x="801" y="2036"/>
                      <a:pt x="1168" y="2369"/>
                      <a:pt x="1435" y="2770"/>
                    </a:cubicBezTo>
                    <a:lnTo>
                      <a:pt x="1635" y="3137"/>
                    </a:lnTo>
                    <a:lnTo>
                      <a:pt x="1835" y="2770"/>
                    </a:lnTo>
                    <a:cubicBezTo>
                      <a:pt x="2036" y="2336"/>
                      <a:pt x="2369" y="1969"/>
                      <a:pt x="2769" y="1736"/>
                    </a:cubicBezTo>
                    <a:lnTo>
                      <a:pt x="3136" y="1502"/>
                    </a:lnTo>
                    <a:lnTo>
                      <a:pt x="2769" y="1302"/>
                    </a:lnTo>
                    <a:cubicBezTo>
                      <a:pt x="2336" y="1102"/>
                      <a:pt x="1969" y="768"/>
                      <a:pt x="1735" y="368"/>
                    </a:cubicBezTo>
                    <a:lnTo>
                      <a:pt x="150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2" name="Google Shape;6242;p183"/>
              <p:cNvSpPr/>
              <p:nvPr/>
            </p:nvSpPr>
            <p:spPr>
              <a:xfrm>
                <a:off x="7275722" y="1739968"/>
                <a:ext cx="45050" cy="45050"/>
              </a:xfrm>
              <a:custGeom>
                <a:rect b="b" l="l" r="r" t="t"/>
                <a:pathLst>
                  <a:path extrusionOk="0" h="1802" w="1802">
                    <a:moveTo>
                      <a:pt x="868" y="0"/>
                    </a:moveTo>
                    <a:lnTo>
                      <a:pt x="768" y="200"/>
                    </a:lnTo>
                    <a:cubicBezTo>
                      <a:pt x="634" y="467"/>
                      <a:pt x="467" y="667"/>
                      <a:pt x="234" y="801"/>
                    </a:cubicBezTo>
                    <a:lnTo>
                      <a:pt x="0" y="934"/>
                    </a:lnTo>
                    <a:lnTo>
                      <a:pt x="234" y="1034"/>
                    </a:lnTo>
                    <a:cubicBezTo>
                      <a:pt x="467" y="1168"/>
                      <a:pt x="668" y="1335"/>
                      <a:pt x="834" y="1568"/>
                    </a:cubicBezTo>
                    <a:lnTo>
                      <a:pt x="934" y="1802"/>
                    </a:lnTo>
                    <a:lnTo>
                      <a:pt x="1068" y="1568"/>
                    </a:lnTo>
                    <a:cubicBezTo>
                      <a:pt x="1168" y="1335"/>
                      <a:pt x="1368" y="1101"/>
                      <a:pt x="1602" y="968"/>
                    </a:cubicBezTo>
                    <a:lnTo>
                      <a:pt x="1802" y="868"/>
                    </a:lnTo>
                    <a:lnTo>
                      <a:pt x="1602" y="734"/>
                    </a:lnTo>
                    <a:cubicBezTo>
                      <a:pt x="1335" y="634"/>
                      <a:pt x="1135" y="434"/>
                      <a:pt x="1001" y="200"/>
                    </a:cubicBezTo>
                    <a:lnTo>
                      <a:pt x="86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243" name="Google Shape;6243;p183"/>
            <p:cNvGrpSpPr/>
            <p:nvPr/>
          </p:nvGrpSpPr>
          <p:grpSpPr>
            <a:xfrm>
              <a:off x="4364895" y="3833909"/>
              <a:ext cx="275750" cy="304425"/>
              <a:chOff x="5064925" y="3004250"/>
              <a:chExt cx="275750" cy="304425"/>
            </a:xfrm>
          </p:grpSpPr>
          <p:sp>
            <p:nvSpPr>
              <p:cNvPr id="6244" name="Google Shape;6244;p183"/>
              <p:cNvSpPr/>
              <p:nvPr/>
            </p:nvSpPr>
            <p:spPr>
              <a:xfrm>
                <a:off x="5064925" y="3201075"/>
                <a:ext cx="107600" cy="107600"/>
              </a:xfrm>
              <a:custGeom>
                <a:rect b="b" l="l" r="r" t="t"/>
                <a:pathLst>
                  <a:path extrusionOk="0" h="4304" w="4304">
                    <a:moveTo>
                      <a:pt x="2069" y="0"/>
                    </a:moveTo>
                    <a:lnTo>
                      <a:pt x="1802" y="534"/>
                    </a:lnTo>
                    <a:cubicBezTo>
                      <a:pt x="1502" y="1134"/>
                      <a:pt x="1068" y="1635"/>
                      <a:pt x="501" y="1968"/>
                    </a:cubicBezTo>
                    <a:lnTo>
                      <a:pt x="1" y="2268"/>
                    </a:lnTo>
                    <a:lnTo>
                      <a:pt x="535" y="2502"/>
                    </a:lnTo>
                    <a:cubicBezTo>
                      <a:pt x="1102" y="2802"/>
                      <a:pt x="1602" y="3269"/>
                      <a:pt x="1936" y="3803"/>
                    </a:cubicBezTo>
                    <a:lnTo>
                      <a:pt x="2236" y="4303"/>
                    </a:lnTo>
                    <a:lnTo>
                      <a:pt x="2503" y="3803"/>
                    </a:lnTo>
                    <a:cubicBezTo>
                      <a:pt x="2803" y="3202"/>
                      <a:pt x="3236" y="2735"/>
                      <a:pt x="3804" y="2369"/>
                    </a:cubicBezTo>
                    <a:lnTo>
                      <a:pt x="4304" y="2068"/>
                    </a:lnTo>
                    <a:lnTo>
                      <a:pt x="3770" y="1835"/>
                    </a:lnTo>
                    <a:cubicBezTo>
                      <a:pt x="3203" y="1535"/>
                      <a:pt x="2703" y="1068"/>
                      <a:pt x="2369" y="501"/>
                    </a:cubicBezTo>
                    <a:lnTo>
                      <a:pt x="206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5" name="Google Shape;6245;p183"/>
              <p:cNvSpPr/>
              <p:nvPr/>
            </p:nvSpPr>
            <p:spPr>
              <a:xfrm>
                <a:off x="5295625" y="3004250"/>
                <a:ext cx="45050" cy="45075"/>
              </a:xfrm>
              <a:custGeom>
                <a:rect b="b" l="l" r="r" t="t"/>
                <a:pathLst>
                  <a:path extrusionOk="0" h="1803" w="1802">
                    <a:moveTo>
                      <a:pt x="868" y="1"/>
                    </a:moveTo>
                    <a:lnTo>
                      <a:pt x="734" y="234"/>
                    </a:lnTo>
                    <a:cubicBezTo>
                      <a:pt x="634" y="468"/>
                      <a:pt x="434" y="668"/>
                      <a:pt x="200" y="835"/>
                    </a:cubicBezTo>
                    <a:lnTo>
                      <a:pt x="0" y="935"/>
                    </a:lnTo>
                    <a:lnTo>
                      <a:pt x="200" y="1068"/>
                    </a:lnTo>
                    <a:cubicBezTo>
                      <a:pt x="467" y="1168"/>
                      <a:pt x="667" y="1369"/>
                      <a:pt x="801" y="1602"/>
                    </a:cubicBezTo>
                    <a:lnTo>
                      <a:pt x="934" y="1802"/>
                    </a:lnTo>
                    <a:lnTo>
                      <a:pt x="1034" y="1602"/>
                    </a:lnTo>
                    <a:cubicBezTo>
                      <a:pt x="1168" y="1335"/>
                      <a:pt x="1335" y="1135"/>
                      <a:pt x="1568" y="1002"/>
                    </a:cubicBezTo>
                    <a:lnTo>
                      <a:pt x="1802" y="868"/>
                    </a:lnTo>
                    <a:lnTo>
                      <a:pt x="1568" y="768"/>
                    </a:lnTo>
                    <a:cubicBezTo>
                      <a:pt x="1335" y="635"/>
                      <a:pt x="1134" y="468"/>
                      <a:pt x="968" y="234"/>
                    </a:cubicBezTo>
                    <a:lnTo>
                      <a:pt x="86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246" name="Google Shape;6246;p183"/>
            <p:cNvGrpSpPr/>
            <p:nvPr/>
          </p:nvGrpSpPr>
          <p:grpSpPr>
            <a:xfrm rot="10800000">
              <a:off x="6394752" y="3477111"/>
              <a:ext cx="1908957" cy="882405"/>
              <a:chOff x="4694350" y="-750456"/>
              <a:chExt cx="4830356" cy="2232806"/>
            </a:xfrm>
          </p:grpSpPr>
          <p:sp>
            <p:nvSpPr>
              <p:cNvPr id="6247" name="Google Shape;6247;p183"/>
              <p:cNvSpPr/>
              <p:nvPr/>
            </p:nvSpPr>
            <p:spPr>
              <a:xfrm>
                <a:off x="8490983" y="-696931"/>
                <a:ext cx="431175" cy="400650"/>
              </a:xfrm>
              <a:custGeom>
                <a:rect b="b" l="l" r="r" t="t"/>
                <a:pathLst>
                  <a:path extrusionOk="0" h="16026" w="17247">
                    <a:moveTo>
                      <a:pt x="8578" y="0"/>
                    </a:moveTo>
                    <a:cubicBezTo>
                      <a:pt x="4734" y="0"/>
                      <a:pt x="1363" y="2794"/>
                      <a:pt x="735" y="6716"/>
                    </a:cubicBezTo>
                    <a:cubicBezTo>
                      <a:pt x="1" y="11086"/>
                      <a:pt x="2969" y="15189"/>
                      <a:pt x="7339" y="15923"/>
                    </a:cubicBezTo>
                    <a:cubicBezTo>
                      <a:pt x="7769" y="15992"/>
                      <a:pt x="8197" y="16025"/>
                      <a:pt x="8619" y="16025"/>
                    </a:cubicBezTo>
                    <a:cubicBezTo>
                      <a:pt x="12484" y="16025"/>
                      <a:pt x="15881" y="13224"/>
                      <a:pt x="16512" y="9285"/>
                    </a:cubicBezTo>
                    <a:cubicBezTo>
                      <a:pt x="17246" y="4948"/>
                      <a:pt x="14278" y="812"/>
                      <a:pt x="9908" y="112"/>
                    </a:cubicBezTo>
                    <a:cubicBezTo>
                      <a:pt x="9460" y="37"/>
                      <a:pt x="9016" y="0"/>
                      <a:pt x="857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8" name="Google Shape;6248;p183"/>
              <p:cNvSpPr/>
              <p:nvPr/>
            </p:nvSpPr>
            <p:spPr>
              <a:xfrm>
                <a:off x="8617660" y="-464871"/>
                <a:ext cx="75900" cy="64975"/>
              </a:xfrm>
              <a:custGeom>
                <a:rect b="b" l="l" r="r" t="t"/>
                <a:pathLst>
                  <a:path extrusionOk="0" h="2599" w="3036">
                    <a:moveTo>
                      <a:pt x="1735" y="0"/>
                    </a:moveTo>
                    <a:cubicBezTo>
                      <a:pt x="567" y="0"/>
                      <a:pt x="0" y="1401"/>
                      <a:pt x="801" y="2202"/>
                    </a:cubicBezTo>
                    <a:cubicBezTo>
                      <a:pt x="1075" y="2476"/>
                      <a:pt x="1410" y="2598"/>
                      <a:pt x="1736" y="2598"/>
                    </a:cubicBezTo>
                    <a:cubicBezTo>
                      <a:pt x="2404" y="2598"/>
                      <a:pt x="3036" y="2085"/>
                      <a:pt x="3036" y="1301"/>
                    </a:cubicBezTo>
                    <a:cubicBezTo>
                      <a:pt x="3036" y="567"/>
                      <a:pt x="2435" y="0"/>
                      <a:pt x="1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9" name="Google Shape;6249;p183"/>
              <p:cNvSpPr/>
              <p:nvPr/>
            </p:nvSpPr>
            <p:spPr>
              <a:xfrm>
                <a:off x="9368121" y="-117189"/>
                <a:ext cx="44225" cy="38000"/>
              </a:xfrm>
              <a:custGeom>
                <a:rect b="b" l="l" r="r" t="t"/>
                <a:pathLst>
                  <a:path extrusionOk="0" h="1520" w="1769">
                    <a:moveTo>
                      <a:pt x="1001" y="1"/>
                    </a:moveTo>
                    <a:cubicBezTo>
                      <a:pt x="334" y="1"/>
                      <a:pt x="0" y="834"/>
                      <a:pt x="467" y="1301"/>
                    </a:cubicBezTo>
                    <a:cubicBezTo>
                      <a:pt x="618" y="1452"/>
                      <a:pt x="806" y="1519"/>
                      <a:pt x="992" y="1519"/>
                    </a:cubicBezTo>
                    <a:cubicBezTo>
                      <a:pt x="1385" y="1519"/>
                      <a:pt x="1768" y="1220"/>
                      <a:pt x="1768" y="768"/>
                    </a:cubicBezTo>
                    <a:cubicBezTo>
                      <a:pt x="1768" y="334"/>
                      <a:pt x="1435" y="1"/>
                      <a:pt x="100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0" name="Google Shape;6250;p183"/>
              <p:cNvSpPr/>
              <p:nvPr/>
            </p:nvSpPr>
            <p:spPr>
              <a:xfrm>
                <a:off x="8372447" y="-750456"/>
                <a:ext cx="738900" cy="525825"/>
              </a:xfrm>
              <a:custGeom>
                <a:rect b="b" l="l" r="r" t="t"/>
                <a:pathLst>
                  <a:path extrusionOk="0" h="21033" w="29556">
                    <a:moveTo>
                      <a:pt x="26898" y="0"/>
                    </a:moveTo>
                    <a:cubicBezTo>
                      <a:pt x="24213" y="0"/>
                      <a:pt x="18414" y="3582"/>
                      <a:pt x="18414" y="3582"/>
                    </a:cubicBezTo>
                    <a:lnTo>
                      <a:pt x="19381" y="4182"/>
                    </a:lnTo>
                    <a:cubicBezTo>
                      <a:pt x="19381" y="4182"/>
                      <a:pt x="22753" y="2005"/>
                      <a:pt x="24749" y="2005"/>
                    </a:cubicBezTo>
                    <a:cubicBezTo>
                      <a:pt x="25136" y="2005"/>
                      <a:pt x="25470" y="2086"/>
                      <a:pt x="25719" y="2281"/>
                    </a:cubicBezTo>
                    <a:cubicBezTo>
                      <a:pt x="27220" y="3482"/>
                      <a:pt x="22884" y="8152"/>
                      <a:pt x="16779" y="12655"/>
                    </a:cubicBezTo>
                    <a:cubicBezTo>
                      <a:pt x="11556" y="16459"/>
                      <a:pt x="6501" y="19297"/>
                      <a:pt x="4556" y="19297"/>
                    </a:cubicBezTo>
                    <a:cubicBezTo>
                      <a:pt x="4216" y="19297"/>
                      <a:pt x="3971" y="19210"/>
                      <a:pt x="3837" y="19026"/>
                    </a:cubicBezTo>
                    <a:cubicBezTo>
                      <a:pt x="2903" y="17792"/>
                      <a:pt x="7239" y="13723"/>
                      <a:pt x="7239" y="13723"/>
                    </a:cubicBezTo>
                    <a:lnTo>
                      <a:pt x="6839" y="12555"/>
                    </a:lnTo>
                    <a:lnTo>
                      <a:pt x="6839" y="12555"/>
                    </a:lnTo>
                    <a:cubicBezTo>
                      <a:pt x="6872" y="12688"/>
                      <a:pt x="1" y="19327"/>
                      <a:pt x="1769" y="20728"/>
                    </a:cubicBezTo>
                    <a:cubicBezTo>
                      <a:pt x="2030" y="20934"/>
                      <a:pt x="2415" y="21032"/>
                      <a:pt x="2902" y="21032"/>
                    </a:cubicBezTo>
                    <a:cubicBezTo>
                      <a:pt x="5718" y="21032"/>
                      <a:pt x="11949" y="17768"/>
                      <a:pt x="17380" y="13389"/>
                    </a:cubicBezTo>
                    <a:cubicBezTo>
                      <a:pt x="23751" y="8219"/>
                      <a:pt x="29555" y="1981"/>
                      <a:pt x="27954" y="346"/>
                    </a:cubicBezTo>
                    <a:cubicBezTo>
                      <a:pt x="27721" y="104"/>
                      <a:pt x="27355" y="0"/>
                      <a:pt x="26898" y="0"/>
                    </a:cubicBezTo>
                    <a:close/>
                  </a:path>
                </a:pathLst>
              </a:custGeom>
              <a:solidFill>
                <a:srgbClr val="FF725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1" name="Google Shape;6251;p183"/>
              <p:cNvSpPr/>
              <p:nvPr/>
            </p:nvSpPr>
            <p:spPr>
              <a:xfrm>
                <a:off x="8361791" y="-725360"/>
                <a:ext cx="738900" cy="525825"/>
              </a:xfrm>
              <a:custGeom>
                <a:rect b="b" l="l" r="r" t="t"/>
                <a:pathLst>
                  <a:path extrusionOk="0" h="21033" w="29556">
                    <a:moveTo>
                      <a:pt x="26898" y="0"/>
                    </a:moveTo>
                    <a:cubicBezTo>
                      <a:pt x="24213" y="0"/>
                      <a:pt x="18414" y="3582"/>
                      <a:pt x="18414" y="3582"/>
                    </a:cubicBezTo>
                    <a:lnTo>
                      <a:pt x="19381" y="4182"/>
                    </a:lnTo>
                    <a:cubicBezTo>
                      <a:pt x="19381" y="4182"/>
                      <a:pt x="22753" y="2005"/>
                      <a:pt x="24749" y="2005"/>
                    </a:cubicBezTo>
                    <a:cubicBezTo>
                      <a:pt x="25136" y="2005"/>
                      <a:pt x="25470" y="2086"/>
                      <a:pt x="25719" y="2281"/>
                    </a:cubicBezTo>
                    <a:cubicBezTo>
                      <a:pt x="27220" y="3482"/>
                      <a:pt x="22884" y="8152"/>
                      <a:pt x="16779" y="12655"/>
                    </a:cubicBezTo>
                    <a:cubicBezTo>
                      <a:pt x="11556" y="16459"/>
                      <a:pt x="6501" y="19297"/>
                      <a:pt x="4556" y="19297"/>
                    </a:cubicBezTo>
                    <a:cubicBezTo>
                      <a:pt x="4216" y="19297"/>
                      <a:pt x="3971" y="19210"/>
                      <a:pt x="3837" y="19026"/>
                    </a:cubicBezTo>
                    <a:cubicBezTo>
                      <a:pt x="2903" y="17792"/>
                      <a:pt x="7239" y="13723"/>
                      <a:pt x="7239" y="13723"/>
                    </a:cubicBezTo>
                    <a:lnTo>
                      <a:pt x="6839" y="12555"/>
                    </a:lnTo>
                    <a:lnTo>
                      <a:pt x="6839" y="12555"/>
                    </a:lnTo>
                    <a:cubicBezTo>
                      <a:pt x="6872" y="12688"/>
                      <a:pt x="1" y="19327"/>
                      <a:pt x="1769" y="20728"/>
                    </a:cubicBezTo>
                    <a:cubicBezTo>
                      <a:pt x="2030" y="20934"/>
                      <a:pt x="2415" y="21032"/>
                      <a:pt x="2902" y="21032"/>
                    </a:cubicBezTo>
                    <a:cubicBezTo>
                      <a:pt x="5718" y="21032"/>
                      <a:pt x="11949" y="17768"/>
                      <a:pt x="17380" y="13389"/>
                    </a:cubicBezTo>
                    <a:cubicBezTo>
                      <a:pt x="23751" y="8219"/>
                      <a:pt x="29555" y="1981"/>
                      <a:pt x="27954" y="346"/>
                    </a:cubicBezTo>
                    <a:cubicBezTo>
                      <a:pt x="27721" y="104"/>
                      <a:pt x="27355" y="0"/>
                      <a:pt x="2689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2" name="Google Shape;6252;p183"/>
              <p:cNvSpPr/>
              <p:nvPr/>
            </p:nvSpPr>
            <p:spPr>
              <a:xfrm>
                <a:off x="8526104" y="-640462"/>
                <a:ext cx="80900" cy="277250"/>
              </a:xfrm>
              <a:custGeom>
                <a:rect b="b" l="l" r="r" t="t"/>
                <a:pathLst>
                  <a:path extrusionOk="0" h="11090" w="3236">
                    <a:moveTo>
                      <a:pt x="3144" y="0"/>
                    </a:moveTo>
                    <a:cubicBezTo>
                      <a:pt x="3005" y="0"/>
                      <a:pt x="2413" y="377"/>
                      <a:pt x="1735" y="1209"/>
                    </a:cubicBezTo>
                    <a:cubicBezTo>
                      <a:pt x="1301" y="1743"/>
                      <a:pt x="934" y="2343"/>
                      <a:pt x="667" y="2977"/>
                    </a:cubicBezTo>
                    <a:cubicBezTo>
                      <a:pt x="33" y="4578"/>
                      <a:pt x="0" y="6379"/>
                      <a:pt x="567" y="7980"/>
                    </a:cubicBezTo>
                    <a:cubicBezTo>
                      <a:pt x="801" y="8647"/>
                      <a:pt x="1134" y="9248"/>
                      <a:pt x="1568" y="9815"/>
                    </a:cubicBezTo>
                    <a:cubicBezTo>
                      <a:pt x="2219" y="10683"/>
                      <a:pt x="2783" y="11090"/>
                      <a:pt x="2913" y="11090"/>
                    </a:cubicBezTo>
                    <a:cubicBezTo>
                      <a:pt x="2923" y="11090"/>
                      <a:pt x="2931" y="11087"/>
                      <a:pt x="2936" y="11083"/>
                    </a:cubicBezTo>
                    <a:cubicBezTo>
                      <a:pt x="3002" y="10982"/>
                      <a:pt x="2502" y="10515"/>
                      <a:pt x="1901" y="9548"/>
                    </a:cubicBezTo>
                    <a:cubicBezTo>
                      <a:pt x="334" y="7080"/>
                      <a:pt x="400" y="3877"/>
                      <a:pt x="2068" y="1476"/>
                    </a:cubicBezTo>
                    <a:cubicBezTo>
                      <a:pt x="2702" y="542"/>
                      <a:pt x="3236" y="75"/>
                      <a:pt x="3169" y="8"/>
                    </a:cubicBezTo>
                    <a:cubicBezTo>
                      <a:pt x="3164" y="3"/>
                      <a:pt x="3156" y="0"/>
                      <a:pt x="314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3" name="Google Shape;6253;p183"/>
              <p:cNvSpPr/>
              <p:nvPr/>
            </p:nvSpPr>
            <p:spPr>
              <a:xfrm>
                <a:off x="9251881" y="-287374"/>
                <a:ext cx="272825" cy="232725"/>
              </a:xfrm>
              <a:custGeom>
                <a:rect b="b" l="l" r="r" t="t"/>
                <a:pathLst>
                  <a:path extrusionOk="0" h="9309" w="10913">
                    <a:moveTo>
                      <a:pt x="4744" y="0"/>
                    </a:moveTo>
                    <a:cubicBezTo>
                      <a:pt x="2394" y="0"/>
                      <a:pt x="134" y="1779"/>
                      <a:pt x="67" y="4537"/>
                    </a:cubicBezTo>
                    <a:cubicBezTo>
                      <a:pt x="0" y="7105"/>
                      <a:pt x="2035" y="9240"/>
                      <a:pt x="4603" y="9307"/>
                    </a:cubicBezTo>
                    <a:cubicBezTo>
                      <a:pt x="4645" y="9308"/>
                      <a:pt x="4685" y="9308"/>
                      <a:pt x="4726" y="9308"/>
                    </a:cubicBezTo>
                    <a:cubicBezTo>
                      <a:pt x="8783" y="9308"/>
                      <a:pt x="10913" y="4407"/>
                      <a:pt x="8073" y="1434"/>
                    </a:cubicBezTo>
                    <a:cubicBezTo>
                      <a:pt x="7116" y="445"/>
                      <a:pt x="5919" y="0"/>
                      <a:pt x="474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4" name="Google Shape;6254;p183"/>
              <p:cNvSpPr/>
              <p:nvPr/>
            </p:nvSpPr>
            <p:spPr>
              <a:xfrm>
                <a:off x="9367297" y="-179929"/>
                <a:ext cx="45050" cy="38200"/>
              </a:xfrm>
              <a:custGeom>
                <a:rect b="b" l="l" r="r" t="t"/>
                <a:pathLst>
                  <a:path extrusionOk="0" h="1528" w="1802">
                    <a:moveTo>
                      <a:pt x="790" y="0"/>
                    </a:moveTo>
                    <a:cubicBezTo>
                      <a:pt x="405" y="0"/>
                      <a:pt x="34" y="282"/>
                      <a:pt x="34" y="727"/>
                    </a:cubicBezTo>
                    <a:cubicBezTo>
                      <a:pt x="1" y="1160"/>
                      <a:pt x="334" y="1494"/>
                      <a:pt x="768" y="1527"/>
                    </a:cubicBezTo>
                    <a:cubicBezTo>
                      <a:pt x="1435" y="1527"/>
                      <a:pt x="1802" y="727"/>
                      <a:pt x="1335" y="226"/>
                    </a:cubicBezTo>
                    <a:cubicBezTo>
                      <a:pt x="1179" y="71"/>
                      <a:pt x="983" y="0"/>
                      <a:pt x="79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5" name="Google Shape;6255;p183"/>
              <p:cNvSpPr/>
              <p:nvPr/>
            </p:nvSpPr>
            <p:spPr>
              <a:xfrm>
                <a:off x="4713525" y="1429300"/>
                <a:ext cx="25650" cy="22250"/>
              </a:xfrm>
              <a:custGeom>
                <a:rect b="b" l="l" r="r" t="t"/>
                <a:pathLst>
                  <a:path extrusionOk="0" h="890" w="1026">
                    <a:moveTo>
                      <a:pt x="431" y="0"/>
                    </a:moveTo>
                    <a:cubicBezTo>
                      <a:pt x="211" y="0"/>
                      <a:pt x="1" y="162"/>
                      <a:pt x="1" y="421"/>
                    </a:cubicBezTo>
                    <a:cubicBezTo>
                      <a:pt x="1" y="688"/>
                      <a:pt x="168" y="888"/>
                      <a:pt x="435" y="888"/>
                    </a:cubicBezTo>
                    <a:cubicBezTo>
                      <a:pt x="447" y="889"/>
                      <a:pt x="460" y="889"/>
                      <a:pt x="472" y="889"/>
                    </a:cubicBezTo>
                    <a:cubicBezTo>
                      <a:pt x="817" y="889"/>
                      <a:pt x="1026" y="444"/>
                      <a:pt x="768" y="154"/>
                    </a:cubicBezTo>
                    <a:cubicBezTo>
                      <a:pt x="674" y="48"/>
                      <a:pt x="551" y="0"/>
                      <a:pt x="431"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6" name="Google Shape;6256;p183"/>
              <p:cNvSpPr/>
              <p:nvPr/>
            </p:nvSpPr>
            <p:spPr>
              <a:xfrm>
                <a:off x="4694350" y="1474000"/>
                <a:ext cx="8375" cy="8350"/>
              </a:xfrm>
              <a:custGeom>
                <a:rect b="b" l="l" r="r" t="t"/>
                <a:pathLst>
                  <a:path extrusionOk="0" h="334" w="335">
                    <a:moveTo>
                      <a:pt x="168" y="0"/>
                    </a:moveTo>
                    <a:cubicBezTo>
                      <a:pt x="67" y="0"/>
                      <a:pt x="1" y="67"/>
                      <a:pt x="1" y="167"/>
                    </a:cubicBezTo>
                    <a:cubicBezTo>
                      <a:pt x="1" y="234"/>
                      <a:pt x="67" y="334"/>
                      <a:pt x="168" y="334"/>
                    </a:cubicBezTo>
                    <a:cubicBezTo>
                      <a:pt x="268" y="334"/>
                      <a:pt x="334" y="267"/>
                      <a:pt x="334" y="167"/>
                    </a:cubicBezTo>
                    <a:cubicBezTo>
                      <a:pt x="334" y="67"/>
                      <a:pt x="268" y="0"/>
                      <a:pt x="16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6257" name="Google Shape;6257;p183"/>
          <p:cNvSpPr txBox="1"/>
          <p:nvPr>
            <p:ph type="title"/>
          </p:nvPr>
        </p:nvSpPr>
        <p:spPr>
          <a:xfrm>
            <a:off x="2023867" y="495645"/>
            <a:ext cx="4943700" cy="4782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dk1"/>
              </a:buClr>
              <a:buSzPts val="1100"/>
              <a:buFont typeface="Arial"/>
              <a:buNone/>
            </a:pPr>
            <a:r>
              <a:rPr lang="en" sz="2200"/>
              <a:t>Resul</a:t>
            </a:r>
            <a:r>
              <a:rPr lang="en" sz="2200"/>
              <a:t>tados del cuestionario</a:t>
            </a:r>
            <a:endParaRPr sz="2200"/>
          </a:p>
        </p:txBody>
      </p:sp>
      <p:sp>
        <p:nvSpPr>
          <p:cNvPr id="6258" name="Google Shape;6258;p183"/>
          <p:cNvSpPr txBox="1"/>
          <p:nvPr/>
        </p:nvSpPr>
        <p:spPr>
          <a:xfrm>
            <a:off x="697323" y="1641440"/>
            <a:ext cx="995100" cy="330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lang="en" sz="2000">
                <a:solidFill>
                  <a:srgbClr val="87C5EB"/>
                </a:solidFill>
                <a:latin typeface="Fira Sans Extra Condensed SemiBold"/>
                <a:ea typeface="Fira Sans Extra Condensed SemiBold"/>
                <a:cs typeface="Fira Sans Extra Condensed SemiBold"/>
                <a:sym typeface="Fira Sans Extra Condensed SemiBold"/>
              </a:rPr>
              <a:t>ESPAÑA</a:t>
            </a:r>
            <a:endParaRPr b="1" i="0" sz="2000" u="none" cap="none" strike="noStrike">
              <a:solidFill>
                <a:srgbClr val="87C5EB"/>
              </a:solidFill>
              <a:latin typeface="Fira Sans Extra Condensed SemiBold"/>
              <a:ea typeface="Fira Sans Extra Condensed SemiBold"/>
              <a:cs typeface="Fira Sans Extra Condensed SemiBold"/>
              <a:sym typeface="Fira Sans Extra Condensed SemiBold"/>
            </a:endParaRPr>
          </a:p>
        </p:txBody>
      </p:sp>
      <p:sp>
        <p:nvSpPr>
          <p:cNvPr id="6259" name="Google Shape;6259;p183"/>
          <p:cNvSpPr txBox="1"/>
          <p:nvPr/>
        </p:nvSpPr>
        <p:spPr>
          <a:xfrm>
            <a:off x="402039" y="1109252"/>
            <a:ext cx="5320500" cy="504000"/>
          </a:xfrm>
          <a:prstGeom prst="rect">
            <a:avLst/>
          </a:prstGeom>
          <a:noFill/>
          <a:ln>
            <a:noFill/>
          </a:ln>
        </p:spPr>
        <p:txBody>
          <a:bodyPr anchorCtr="0" anchor="t" bIns="0" lIns="0" spcFirstLastPara="1" rIns="0" wrap="square" tIns="0">
            <a:noAutofit/>
          </a:bodyPr>
          <a:lstStyle/>
          <a:p>
            <a:pPr indent="-292100" lvl="0" marL="457200" marR="0" rtl="0" algn="l">
              <a:lnSpc>
                <a:spcPct val="150000"/>
              </a:lnSpc>
              <a:spcBef>
                <a:spcPts val="0"/>
              </a:spcBef>
              <a:spcAft>
                <a:spcPts val="0"/>
              </a:spcAft>
              <a:buClr>
                <a:srgbClr val="434343"/>
              </a:buClr>
              <a:buSzPts val="1000"/>
              <a:buFont typeface="Montserrat"/>
              <a:buChar char="●"/>
            </a:pPr>
            <a:r>
              <a:rPr lang="en" sz="1000">
                <a:solidFill>
                  <a:srgbClr val="434343"/>
                </a:solidFill>
                <a:latin typeface="Montserrat"/>
                <a:ea typeface="Montserrat"/>
                <a:cs typeface="Montserrat"/>
                <a:sym typeface="Montserrat"/>
              </a:rPr>
              <a:t>Resultados generalmente promedio (media = 3.04) sobre el impacto del</a:t>
            </a:r>
            <a:endParaRPr sz="1000">
              <a:solidFill>
                <a:srgbClr val="434343"/>
              </a:solidFill>
              <a:latin typeface="Montserrat"/>
              <a:ea typeface="Montserrat"/>
              <a:cs typeface="Montserrat"/>
              <a:sym typeface="Montserrat"/>
            </a:endParaRPr>
          </a:p>
          <a:p>
            <a:pPr indent="0" lvl="0" marL="457200" marR="0" rtl="0" algn="l">
              <a:lnSpc>
                <a:spcPct val="150000"/>
              </a:lnSpc>
              <a:spcBef>
                <a:spcPts val="0"/>
              </a:spcBef>
              <a:spcAft>
                <a:spcPts val="0"/>
              </a:spcAft>
              <a:buNone/>
            </a:pPr>
            <a:r>
              <a:rPr lang="en" sz="1000">
                <a:solidFill>
                  <a:srgbClr val="434343"/>
                </a:solidFill>
                <a:latin typeface="Montserrat"/>
                <a:ea typeface="Montserrat"/>
                <a:cs typeface="Montserrat"/>
                <a:sym typeface="Montserrat"/>
              </a:rPr>
              <a:t>COVID-19 sobre el desarrollo de sus estudios doctorales de ambos países.</a:t>
            </a:r>
            <a:endParaRPr sz="650">
              <a:solidFill>
                <a:srgbClr val="3F3F3F"/>
              </a:solidFill>
              <a:latin typeface="Roboto"/>
              <a:ea typeface="Roboto"/>
              <a:cs typeface="Roboto"/>
              <a:sym typeface="Roboto"/>
            </a:endParaRPr>
          </a:p>
          <a:p>
            <a:pPr indent="0" lvl="0" marL="0" marR="0" rtl="0" algn="l">
              <a:lnSpc>
                <a:spcPct val="150000"/>
              </a:lnSpc>
              <a:spcBef>
                <a:spcPts val="0"/>
              </a:spcBef>
              <a:spcAft>
                <a:spcPts val="0"/>
              </a:spcAft>
              <a:buNone/>
            </a:pPr>
            <a:r>
              <a:t/>
            </a:r>
            <a:endParaRPr sz="1050">
              <a:solidFill>
                <a:srgbClr val="3F3F3F"/>
              </a:solidFill>
              <a:latin typeface="Roboto"/>
              <a:ea typeface="Roboto"/>
              <a:cs typeface="Roboto"/>
              <a:sym typeface="Roboto"/>
            </a:endParaRPr>
          </a:p>
        </p:txBody>
      </p:sp>
      <p:sp>
        <p:nvSpPr>
          <p:cNvPr id="6260" name="Google Shape;6260;p183"/>
          <p:cNvSpPr txBox="1"/>
          <p:nvPr/>
        </p:nvSpPr>
        <p:spPr>
          <a:xfrm>
            <a:off x="4061929" y="1639070"/>
            <a:ext cx="1463700" cy="330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lang="en" sz="2000">
                <a:solidFill>
                  <a:schemeClr val="accent6"/>
                </a:solidFill>
                <a:latin typeface="Fira Sans Extra Condensed SemiBold"/>
                <a:ea typeface="Fira Sans Extra Condensed SemiBold"/>
                <a:cs typeface="Fira Sans Extra Condensed SemiBold"/>
                <a:sym typeface="Fira Sans Extra Condensed SemiBold"/>
              </a:rPr>
              <a:t>IRLANDA</a:t>
            </a:r>
            <a:endParaRPr b="1" i="0" sz="2000" u="none" cap="none" strike="noStrike">
              <a:solidFill>
                <a:schemeClr val="accent6"/>
              </a:solidFill>
              <a:latin typeface="Fira Sans Extra Condensed SemiBold"/>
              <a:ea typeface="Fira Sans Extra Condensed SemiBold"/>
              <a:cs typeface="Fira Sans Extra Condensed SemiBold"/>
              <a:sym typeface="Fira Sans Extra Condensed SemiBold"/>
            </a:endParaRPr>
          </a:p>
        </p:txBody>
      </p:sp>
      <p:pic>
        <p:nvPicPr>
          <p:cNvPr id="6261" name="Google Shape;6261;p183" title="Chart">
            <a:hlinkClick r:id="rId3"/>
          </p:cNvPr>
          <p:cNvPicPr preferRelativeResize="0"/>
          <p:nvPr/>
        </p:nvPicPr>
        <p:blipFill rotWithShape="1">
          <a:blip r:embed="rId4">
            <a:alphaModFix/>
          </a:blip>
          <a:srcRect b="4428" l="7096" r="45336" t="12022"/>
          <a:stretch/>
        </p:blipFill>
        <p:spPr>
          <a:xfrm>
            <a:off x="6499573" y="1483855"/>
            <a:ext cx="2143806" cy="2007759"/>
          </a:xfrm>
          <a:prstGeom prst="rect">
            <a:avLst/>
          </a:prstGeom>
          <a:noFill/>
          <a:ln>
            <a:noFill/>
          </a:ln>
        </p:spPr>
      </p:pic>
      <p:sp>
        <p:nvSpPr>
          <p:cNvPr id="6262" name="Google Shape;6262;p183"/>
          <p:cNvSpPr txBox="1"/>
          <p:nvPr/>
        </p:nvSpPr>
        <p:spPr>
          <a:xfrm>
            <a:off x="6882328" y="2638355"/>
            <a:ext cx="457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000" u="none" cap="none" strike="noStrike">
                <a:solidFill>
                  <a:srgbClr val="000000"/>
                </a:solidFill>
                <a:latin typeface="Arial"/>
                <a:ea typeface="Arial"/>
                <a:cs typeface="Arial"/>
                <a:sym typeface="Arial"/>
              </a:rPr>
              <a:t>2.84</a:t>
            </a:r>
            <a:endParaRPr/>
          </a:p>
        </p:txBody>
      </p:sp>
      <p:sp>
        <p:nvSpPr>
          <p:cNvPr id="6263" name="Google Shape;6263;p183"/>
          <p:cNvSpPr txBox="1"/>
          <p:nvPr/>
        </p:nvSpPr>
        <p:spPr>
          <a:xfrm>
            <a:off x="7830906" y="2389792"/>
            <a:ext cx="457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000" u="none" cap="none" strike="noStrike">
                <a:solidFill>
                  <a:srgbClr val="000000"/>
                </a:solidFill>
                <a:latin typeface="Arial"/>
                <a:ea typeface="Arial"/>
                <a:cs typeface="Arial"/>
                <a:sym typeface="Arial"/>
              </a:rPr>
              <a:t>3.24</a:t>
            </a:r>
            <a:endParaRPr/>
          </a:p>
        </p:txBody>
      </p:sp>
      <p:sp>
        <p:nvSpPr>
          <p:cNvPr id="6264" name="Google Shape;6264;p183"/>
          <p:cNvSpPr txBox="1"/>
          <p:nvPr/>
        </p:nvSpPr>
        <p:spPr>
          <a:xfrm>
            <a:off x="7079439" y="1359305"/>
            <a:ext cx="1000200" cy="432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lang="en" sz="1200">
                <a:solidFill>
                  <a:schemeClr val="dk1"/>
                </a:solidFill>
                <a:latin typeface="Roboto"/>
                <a:ea typeface="Roboto"/>
                <a:cs typeface="Roboto"/>
                <a:sym typeface="Roboto"/>
              </a:rPr>
              <a:t>Promedios</a:t>
            </a:r>
            <a:endParaRPr b="1" i="0" sz="1200" u="none" cap="none" strike="noStrike">
              <a:solidFill>
                <a:schemeClr val="dk1"/>
              </a:solidFill>
              <a:latin typeface="Roboto"/>
              <a:ea typeface="Roboto"/>
              <a:cs typeface="Roboto"/>
              <a:sym typeface="Roboto"/>
            </a:endParaRPr>
          </a:p>
        </p:txBody>
      </p:sp>
      <p:sp>
        <p:nvSpPr>
          <p:cNvPr id="6265" name="Google Shape;6265;p183"/>
          <p:cNvSpPr txBox="1"/>
          <p:nvPr/>
        </p:nvSpPr>
        <p:spPr>
          <a:xfrm>
            <a:off x="364000" y="2427400"/>
            <a:ext cx="2234100" cy="246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lang="en" sz="1000">
                <a:solidFill>
                  <a:srgbClr val="434343"/>
                </a:solidFill>
                <a:latin typeface="Montserrat"/>
                <a:ea typeface="Montserrat"/>
                <a:cs typeface="Montserrat"/>
                <a:sym typeface="Montserrat"/>
              </a:rPr>
              <a:t>Esforzarse en realizar la tesis.</a:t>
            </a:r>
            <a:endParaRPr/>
          </a:p>
        </p:txBody>
      </p:sp>
      <p:sp>
        <p:nvSpPr>
          <p:cNvPr id="6266" name="Google Shape;6266;p183"/>
          <p:cNvSpPr txBox="1"/>
          <p:nvPr/>
        </p:nvSpPr>
        <p:spPr>
          <a:xfrm>
            <a:off x="343900" y="2786850"/>
            <a:ext cx="2267700" cy="432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lang="en" sz="1000">
                <a:solidFill>
                  <a:srgbClr val="434343"/>
                </a:solidFill>
                <a:latin typeface="Montserrat"/>
                <a:ea typeface="Montserrat"/>
                <a:cs typeface="Montserrat"/>
                <a:sym typeface="Montserrat"/>
              </a:rPr>
              <a:t>Tener motivación y adaptarse.</a:t>
            </a:r>
            <a:endParaRPr sz="1000">
              <a:solidFill>
                <a:srgbClr val="434343"/>
              </a:solidFill>
              <a:latin typeface="Montserrat"/>
              <a:ea typeface="Montserrat"/>
              <a:cs typeface="Montserrat"/>
              <a:sym typeface="Montserrat"/>
            </a:endParaRPr>
          </a:p>
        </p:txBody>
      </p:sp>
      <p:sp>
        <p:nvSpPr>
          <p:cNvPr id="6267" name="Google Shape;6267;p183"/>
          <p:cNvSpPr txBox="1"/>
          <p:nvPr/>
        </p:nvSpPr>
        <p:spPr>
          <a:xfrm>
            <a:off x="301900" y="3304400"/>
            <a:ext cx="2353500" cy="432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lang="en" sz="1000">
                <a:solidFill>
                  <a:srgbClr val="434343"/>
                </a:solidFill>
                <a:latin typeface="Montserrat"/>
                <a:ea typeface="Montserrat"/>
                <a:cs typeface="Montserrat"/>
                <a:sym typeface="Montserrat"/>
              </a:rPr>
              <a:t>Tener la certeza de poder acabar</a:t>
            </a:r>
            <a:endParaRPr sz="1000">
              <a:solidFill>
                <a:srgbClr val="434343"/>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lang="en" sz="1000">
                <a:solidFill>
                  <a:srgbClr val="434343"/>
                </a:solidFill>
                <a:latin typeface="Montserrat"/>
                <a:ea typeface="Montserrat"/>
                <a:cs typeface="Montserrat"/>
                <a:sym typeface="Montserrat"/>
              </a:rPr>
              <a:t>la tesis a tiempo.</a:t>
            </a:r>
            <a:endParaRPr/>
          </a:p>
        </p:txBody>
      </p:sp>
      <p:sp>
        <p:nvSpPr>
          <p:cNvPr id="6268" name="Google Shape;6268;p183"/>
          <p:cNvSpPr txBox="1"/>
          <p:nvPr/>
        </p:nvSpPr>
        <p:spPr>
          <a:xfrm>
            <a:off x="410350" y="3716800"/>
            <a:ext cx="2234100" cy="432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lang="en" sz="1000">
                <a:solidFill>
                  <a:srgbClr val="434343"/>
                </a:solidFill>
                <a:latin typeface="Montserrat"/>
                <a:ea typeface="Montserrat"/>
                <a:cs typeface="Montserrat"/>
                <a:sym typeface="Montserrat"/>
              </a:rPr>
              <a:t>Establecer relaciones sociales con compañeros e investigadores.</a:t>
            </a:r>
            <a:endParaRPr/>
          </a:p>
        </p:txBody>
      </p:sp>
      <p:sp>
        <p:nvSpPr>
          <p:cNvPr id="6269" name="Google Shape;6269;p183"/>
          <p:cNvSpPr txBox="1"/>
          <p:nvPr/>
        </p:nvSpPr>
        <p:spPr>
          <a:xfrm>
            <a:off x="1242188" y="2092300"/>
            <a:ext cx="4347600" cy="304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lang="en" sz="1200">
                <a:solidFill>
                  <a:srgbClr val="434343"/>
                </a:solidFill>
                <a:latin typeface="Montserrat"/>
                <a:ea typeface="Montserrat"/>
                <a:cs typeface="Montserrat"/>
                <a:sym typeface="Montserrat"/>
              </a:rPr>
              <a:t>La pandemia ha afectado en mayor medida a:</a:t>
            </a:r>
            <a:endParaRPr sz="1600"/>
          </a:p>
        </p:txBody>
      </p:sp>
      <p:sp>
        <p:nvSpPr>
          <p:cNvPr id="6270" name="Google Shape;6270;p183"/>
          <p:cNvSpPr txBox="1"/>
          <p:nvPr/>
        </p:nvSpPr>
        <p:spPr>
          <a:xfrm>
            <a:off x="3015750" y="3290775"/>
            <a:ext cx="2586000" cy="432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lang="en" sz="1000">
                <a:solidFill>
                  <a:srgbClr val="434343"/>
                </a:solidFill>
                <a:latin typeface="Montserrat"/>
                <a:ea typeface="Montserrat"/>
                <a:cs typeface="Montserrat"/>
                <a:sym typeface="Montserrat"/>
              </a:rPr>
              <a:t>Participar en la toma de decisiones sobre las medidas Covid.</a:t>
            </a:r>
            <a:r>
              <a:rPr b="0" i="0" lang="en" sz="1200" u="none" cap="none" strike="noStrike">
                <a:solidFill>
                  <a:schemeClr val="dk1"/>
                </a:solidFill>
                <a:latin typeface="Roboto"/>
                <a:ea typeface="Roboto"/>
                <a:cs typeface="Roboto"/>
                <a:sym typeface="Roboto"/>
              </a:rPr>
              <a:t> </a:t>
            </a:r>
            <a:endParaRPr/>
          </a:p>
        </p:txBody>
      </p:sp>
      <p:sp>
        <p:nvSpPr>
          <p:cNvPr id="6271" name="Google Shape;6271;p183"/>
          <p:cNvSpPr txBox="1"/>
          <p:nvPr/>
        </p:nvSpPr>
        <p:spPr>
          <a:xfrm>
            <a:off x="3015750" y="3827075"/>
            <a:ext cx="2783400" cy="246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lang="en" sz="1000">
                <a:solidFill>
                  <a:srgbClr val="434343"/>
                </a:solidFill>
                <a:latin typeface="Montserrat"/>
                <a:ea typeface="Montserrat"/>
                <a:cs typeface="Montserrat"/>
                <a:sym typeface="Montserrat"/>
              </a:rPr>
              <a:t>Descubrir nuevas áreas de investigación.</a:t>
            </a:r>
            <a:endParaRPr/>
          </a:p>
        </p:txBody>
      </p:sp>
      <p:sp>
        <p:nvSpPr>
          <p:cNvPr id="6272" name="Google Shape;6272;p183"/>
          <p:cNvSpPr txBox="1"/>
          <p:nvPr/>
        </p:nvSpPr>
        <p:spPr>
          <a:xfrm>
            <a:off x="2715675" y="2447250"/>
            <a:ext cx="3255300" cy="641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lang="en" sz="1000">
                <a:solidFill>
                  <a:srgbClr val="434343"/>
                </a:solidFill>
                <a:latin typeface="Montserrat"/>
                <a:ea typeface="Montserrat"/>
                <a:cs typeface="Montserrat"/>
                <a:sym typeface="Montserrat"/>
              </a:rPr>
              <a:t>Desarrollar la tesis en condiciones apropiadas.</a:t>
            </a:r>
            <a:endParaRPr/>
          </a:p>
          <a:p>
            <a:pPr indent="0" lvl="0" marL="457200" marR="0" rtl="0" algn="l">
              <a:lnSpc>
                <a:spcPct val="100000"/>
              </a:lnSpc>
              <a:spcBef>
                <a:spcPts val="0"/>
              </a:spcBef>
              <a:spcAft>
                <a:spcPts val="0"/>
              </a:spcAft>
              <a:buNone/>
            </a:pPr>
            <a:r>
              <a:t/>
            </a:r>
            <a:endParaRPr sz="1000">
              <a:solidFill>
                <a:srgbClr val="434343"/>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sz="1000">
                <a:solidFill>
                  <a:srgbClr val="434343"/>
                </a:solidFill>
                <a:latin typeface="Montserrat"/>
                <a:ea typeface="Montserrat"/>
                <a:cs typeface="Montserrat"/>
                <a:sym typeface="Montserrat"/>
              </a:rPr>
              <a:t>Realizar escasas modificaciones en los objetivos iniciales de tesis.</a:t>
            </a:r>
            <a:endParaRPr/>
          </a:p>
        </p:txBody>
      </p:sp>
      <p:sp>
        <p:nvSpPr>
          <p:cNvPr id="6273" name="Google Shape;6273;p183"/>
          <p:cNvSpPr/>
          <p:nvPr/>
        </p:nvSpPr>
        <p:spPr>
          <a:xfrm>
            <a:off x="2703868" y="2399043"/>
            <a:ext cx="120900" cy="177900"/>
          </a:xfrm>
          <a:prstGeom prst="upArrow">
            <a:avLst>
              <a:gd fmla="val 50000" name="adj1"/>
              <a:gd fmla="val 50000" name="adj2"/>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274" name="Google Shape;6274;p183"/>
          <p:cNvSpPr/>
          <p:nvPr/>
        </p:nvSpPr>
        <p:spPr>
          <a:xfrm>
            <a:off x="203654" y="2436876"/>
            <a:ext cx="120900" cy="177900"/>
          </a:xfrm>
          <a:prstGeom prst="upArrow">
            <a:avLst>
              <a:gd fmla="val 50000" name="adj1"/>
              <a:gd fmla="val 50000" name="adj2"/>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275" name="Google Shape;6275;p183"/>
          <p:cNvSpPr/>
          <p:nvPr/>
        </p:nvSpPr>
        <p:spPr>
          <a:xfrm rot="10800000">
            <a:off x="197225" y="3354620"/>
            <a:ext cx="120900" cy="177900"/>
          </a:xfrm>
          <a:prstGeom prst="upArrow">
            <a:avLst>
              <a:gd fmla="val 50000" name="adj1"/>
              <a:gd fmla="val 50000" name="adj2"/>
            </a:avLst>
          </a:prstGeom>
          <a:solidFill>
            <a:srgbClr val="DB0F1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276" name="Google Shape;6276;p183"/>
          <p:cNvSpPr/>
          <p:nvPr/>
        </p:nvSpPr>
        <p:spPr>
          <a:xfrm rot="10800000">
            <a:off x="227321" y="3775980"/>
            <a:ext cx="120900" cy="177900"/>
          </a:xfrm>
          <a:prstGeom prst="upArrow">
            <a:avLst>
              <a:gd fmla="val 50000" name="adj1"/>
              <a:gd fmla="val 50000" name="adj2"/>
            </a:avLst>
          </a:prstGeom>
          <a:solidFill>
            <a:srgbClr val="DB0F1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277" name="Google Shape;6277;p183"/>
          <p:cNvSpPr/>
          <p:nvPr/>
        </p:nvSpPr>
        <p:spPr>
          <a:xfrm rot="10800000">
            <a:off x="2756470" y="3828620"/>
            <a:ext cx="120900" cy="177900"/>
          </a:xfrm>
          <a:prstGeom prst="upArrow">
            <a:avLst>
              <a:gd fmla="val 50000" name="adj1"/>
              <a:gd fmla="val 50000" name="adj2"/>
            </a:avLst>
          </a:prstGeom>
          <a:solidFill>
            <a:srgbClr val="DB0F1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278" name="Google Shape;6278;p183"/>
          <p:cNvSpPr/>
          <p:nvPr/>
        </p:nvSpPr>
        <p:spPr>
          <a:xfrm rot="10800000">
            <a:off x="2758539" y="3335211"/>
            <a:ext cx="120900" cy="177900"/>
          </a:xfrm>
          <a:prstGeom prst="upArrow">
            <a:avLst>
              <a:gd fmla="val 50000" name="adj1"/>
              <a:gd fmla="val 50000" name="adj2"/>
            </a:avLst>
          </a:prstGeom>
          <a:solidFill>
            <a:srgbClr val="DB0F1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6279" name="Google Shape;6279;p183"/>
          <p:cNvCxnSpPr/>
          <p:nvPr/>
        </p:nvCxnSpPr>
        <p:spPr>
          <a:xfrm>
            <a:off x="713225" y="1969370"/>
            <a:ext cx="995100" cy="0"/>
          </a:xfrm>
          <a:prstGeom prst="straightConnector1">
            <a:avLst/>
          </a:prstGeom>
          <a:noFill/>
          <a:ln cap="flat" cmpd="sng" w="9525">
            <a:solidFill>
              <a:srgbClr val="87C5EB"/>
            </a:solidFill>
            <a:prstDash val="solid"/>
            <a:round/>
            <a:headEnd len="sm" w="sm" type="none"/>
            <a:tailEnd len="sm" w="sm" type="none"/>
          </a:ln>
        </p:spPr>
      </p:cxnSp>
      <p:cxnSp>
        <p:nvCxnSpPr>
          <p:cNvPr id="6280" name="Google Shape;6280;p183"/>
          <p:cNvCxnSpPr/>
          <p:nvPr/>
        </p:nvCxnSpPr>
        <p:spPr>
          <a:xfrm>
            <a:off x="4216756" y="1969370"/>
            <a:ext cx="1196100" cy="0"/>
          </a:xfrm>
          <a:prstGeom prst="straightConnector1">
            <a:avLst/>
          </a:prstGeom>
          <a:noFill/>
          <a:ln cap="flat" cmpd="sng" w="9525">
            <a:solidFill>
              <a:schemeClr val="accent6"/>
            </a:solidFill>
            <a:prstDash val="solid"/>
            <a:round/>
            <a:headEnd len="sm" w="sm" type="none"/>
            <a:tailEnd len="sm" w="sm" type="none"/>
          </a:ln>
        </p:spPr>
      </p:cxnSp>
      <p:pic>
        <p:nvPicPr>
          <p:cNvPr descr="Imagen en blanco y negro&#10;&#10;Descripción generada automáticamente con confianza media" id="6281" name="Google Shape;6281;p183"/>
          <p:cNvPicPr preferRelativeResize="0"/>
          <p:nvPr/>
        </p:nvPicPr>
        <p:blipFill rotWithShape="1">
          <a:blip r:embed="rId5">
            <a:alphaModFix/>
          </a:blip>
          <a:srcRect b="0" l="0" r="0" t="0"/>
          <a:stretch/>
        </p:blipFill>
        <p:spPr>
          <a:xfrm>
            <a:off x="2870211" y="2744911"/>
            <a:ext cx="182772" cy="182772"/>
          </a:xfrm>
          <a:prstGeom prst="rect">
            <a:avLst/>
          </a:prstGeom>
          <a:noFill/>
          <a:ln>
            <a:noFill/>
          </a:ln>
        </p:spPr>
      </p:pic>
      <p:pic>
        <p:nvPicPr>
          <p:cNvPr id="6282" name="Google Shape;6282;p183"/>
          <p:cNvPicPr preferRelativeResize="0"/>
          <p:nvPr/>
        </p:nvPicPr>
        <p:blipFill>
          <a:blip r:embed="rId6">
            <a:alphaModFix/>
          </a:blip>
          <a:stretch>
            <a:fillRect/>
          </a:stretch>
        </p:blipFill>
        <p:spPr>
          <a:xfrm>
            <a:off x="0" y="0"/>
            <a:ext cx="918775" cy="602950"/>
          </a:xfrm>
          <a:prstGeom prst="rect">
            <a:avLst/>
          </a:prstGeom>
          <a:noFill/>
          <a:ln>
            <a:noFill/>
          </a:ln>
        </p:spPr>
      </p:pic>
      <p:sp>
        <p:nvSpPr>
          <p:cNvPr id="6283" name="Google Shape;6283;p183"/>
          <p:cNvSpPr/>
          <p:nvPr/>
        </p:nvSpPr>
        <p:spPr>
          <a:xfrm>
            <a:off x="203654" y="2741676"/>
            <a:ext cx="120900" cy="177900"/>
          </a:xfrm>
          <a:prstGeom prst="upArrow">
            <a:avLst>
              <a:gd fmla="val 50000" name="adj1"/>
              <a:gd fmla="val 50000" name="adj2"/>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284" name="Google Shape;6284;p183"/>
          <p:cNvSpPr txBox="1"/>
          <p:nvPr/>
        </p:nvSpPr>
        <p:spPr>
          <a:xfrm>
            <a:off x="1492950" y="4169650"/>
            <a:ext cx="5320500" cy="800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000">
                <a:solidFill>
                  <a:srgbClr val="434343"/>
                </a:solidFill>
                <a:latin typeface="Montserrat"/>
                <a:ea typeface="Montserrat"/>
                <a:cs typeface="Montserrat"/>
                <a:sym typeface="Montserrat"/>
              </a:rPr>
              <a:t>Los análisis diferenciales revelaron que </a:t>
            </a:r>
            <a:r>
              <a:rPr b="1" lang="en" sz="1000">
                <a:solidFill>
                  <a:srgbClr val="434343"/>
                </a:solidFill>
                <a:latin typeface="Montserrat"/>
                <a:ea typeface="Montserrat"/>
                <a:cs typeface="Montserrat"/>
                <a:sym typeface="Montserrat"/>
              </a:rPr>
              <a:t>existen diferencias estadísticamente significativas entre los estudiantes de doctorado de ambos países,</a:t>
            </a:r>
            <a:r>
              <a:rPr lang="en" sz="1000">
                <a:solidFill>
                  <a:srgbClr val="434343"/>
                </a:solidFill>
                <a:latin typeface="Montserrat"/>
                <a:ea typeface="Montserrat"/>
                <a:cs typeface="Montserrat"/>
                <a:sym typeface="Montserrat"/>
              </a:rPr>
              <a:t> </a:t>
            </a:r>
            <a:r>
              <a:rPr b="1" lang="en" sz="1000">
                <a:solidFill>
                  <a:srgbClr val="434343"/>
                </a:solidFill>
                <a:latin typeface="Montserrat"/>
                <a:ea typeface="Montserrat"/>
                <a:cs typeface="Montserrat"/>
                <a:sym typeface="Montserrat"/>
              </a:rPr>
              <a:t>a favor de Irlanda </a:t>
            </a:r>
            <a:r>
              <a:rPr lang="en" sz="1000">
                <a:solidFill>
                  <a:srgbClr val="434343"/>
                </a:solidFill>
                <a:latin typeface="Montserrat"/>
                <a:ea typeface="Montserrat"/>
                <a:cs typeface="Montserrat"/>
                <a:sym typeface="Montserrat"/>
              </a:rPr>
              <a:t>en: condiciones para realizar un doctorado, relaciones sociales, descubrimiento de nuevas líneas de investigación y formación.</a:t>
            </a:r>
            <a:endParaRPr>
              <a:latin typeface="Roboto"/>
              <a:ea typeface="Roboto"/>
              <a:cs typeface="Roboto"/>
              <a:sym typeface="Roboto"/>
            </a:endParaRPr>
          </a:p>
        </p:txBody>
      </p:sp>
      <p:grpSp>
        <p:nvGrpSpPr>
          <p:cNvPr id="6285" name="Google Shape;6285;p183"/>
          <p:cNvGrpSpPr/>
          <p:nvPr/>
        </p:nvGrpSpPr>
        <p:grpSpPr>
          <a:xfrm>
            <a:off x="6916758" y="4001628"/>
            <a:ext cx="1195964" cy="1018330"/>
            <a:chOff x="2868140" y="1709286"/>
            <a:chExt cx="3264094" cy="2357791"/>
          </a:xfrm>
        </p:grpSpPr>
        <p:grpSp>
          <p:nvGrpSpPr>
            <p:cNvPr id="6286" name="Google Shape;6286;p183"/>
            <p:cNvGrpSpPr/>
            <p:nvPr/>
          </p:nvGrpSpPr>
          <p:grpSpPr>
            <a:xfrm>
              <a:off x="2868140" y="3062447"/>
              <a:ext cx="1078735" cy="1004630"/>
              <a:chOff x="2868140" y="3062447"/>
              <a:chExt cx="1078735" cy="1004630"/>
            </a:xfrm>
          </p:grpSpPr>
          <p:sp>
            <p:nvSpPr>
              <p:cNvPr id="6287" name="Google Shape;6287;p183"/>
              <p:cNvSpPr/>
              <p:nvPr/>
            </p:nvSpPr>
            <p:spPr>
              <a:xfrm>
                <a:off x="3011775" y="3062447"/>
                <a:ext cx="935100" cy="795900"/>
              </a:xfrm>
              <a:prstGeom prst="flowChartConnector">
                <a:avLst/>
              </a:prstGeom>
              <a:solidFill>
                <a:srgbClr val="CBE0D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288" name="Google Shape;6288;p183"/>
              <p:cNvGrpSpPr/>
              <p:nvPr/>
            </p:nvGrpSpPr>
            <p:grpSpPr>
              <a:xfrm rot="5400000">
                <a:off x="2898840" y="3711952"/>
                <a:ext cx="324425" cy="385825"/>
                <a:chOff x="5210550" y="1447300"/>
                <a:chExt cx="324425" cy="385825"/>
              </a:xfrm>
            </p:grpSpPr>
            <p:sp>
              <p:nvSpPr>
                <p:cNvPr id="6289" name="Google Shape;6289;p183"/>
                <p:cNvSpPr/>
                <p:nvPr/>
              </p:nvSpPr>
              <p:spPr>
                <a:xfrm>
                  <a:off x="5278950" y="1725525"/>
                  <a:ext cx="106750" cy="107600"/>
                </a:xfrm>
                <a:custGeom>
                  <a:rect b="b" l="l" r="r" t="t"/>
                  <a:pathLst>
                    <a:path extrusionOk="0" h="4304" w="4270">
                      <a:moveTo>
                        <a:pt x="2035" y="1"/>
                      </a:moveTo>
                      <a:lnTo>
                        <a:pt x="1801" y="534"/>
                      </a:lnTo>
                      <a:cubicBezTo>
                        <a:pt x="1501" y="1102"/>
                        <a:pt x="1034" y="1602"/>
                        <a:pt x="467" y="1935"/>
                      </a:cubicBezTo>
                      <a:lnTo>
                        <a:pt x="0" y="2236"/>
                      </a:lnTo>
                      <a:lnTo>
                        <a:pt x="500" y="2503"/>
                      </a:lnTo>
                      <a:cubicBezTo>
                        <a:pt x="1101" y="2803"/>
                        <a:pt x="1568" y="3236"/>
                        <a:pt x="1935" y="3803"/>
                      </a:cubicBezTo>
                      <a:lnTo>
                        <a:pt x="2235" y="4304"/>
                      </a:lnTo>
                      <a:lnTo>
                        <a:pt x="2469" y="3770"/>
                      </a:lnTo>
                      <a:cubicBezTo>
                        <a:pt x="2769" y="3203"/>
                        <a:pt x="3236" y="2703"/>
                        <a:pt x="3769" y="2369"/>
                      </a:cubicBezTo>
                      <a:lnTo>
                        <a:pt x="4270" y="2069"/>
                      </a:lnTo>
                      <a:lnTo>
                        <a:pt x="3769" y="1802"/>
                      </a:lnTo>
                      <a:cubicBezTo>
                        <a:pt x="3169" y="1502"/>
                        <a:pt x="2669" y="1068"/>
                        <a:pt x="2335" y="501"/>
                      </a:cubicBezTo>
                      <a:lnTo>
                        <a:pt x="2035"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0" name="Google Shape;6290;p183"/>
                <p:cNvSpPr/>
                <p:nvPr/>
              </p:nvSpPr>
              <p:spPr>
                <a:xfrm>
                  <a:off x="5210550" y="1447300"/>
                  <a:ext cx="78425" cy="78425"/>
                </a:xfrm>
                <a:custGeom>
                  <a:rect b="b" l="l" r="r" t="t"/>
                  <a:pathLst>
                    <a:path extrusionOk="0" h="3137" w="3137">
                      <a:moveTo>
                        <a:pt x="1502" y="1"/>
                      </a:moveTo>
                      <a:lnTo>
                        <a:pt x="1335" y="368"/>
                      </a:lnTo>
                      <a:cubicBezTo>
                        <a:pt x="1102" y="802"/>
                        <a:pt x="768" y="1168"/>
                        <a:pt x="368" y="1402"/>
                      </a:cubicBezTo>
                      <a:lnTo>
                        <a:pt x="1" y="1635"/>
                      </a:lnTo>
                      <a:lnTo>
                        <a:pt x="401" y="1836"/>
                      </a:lnTo>
                      <a:cubicBezTo>
                        <a:pt x="801" y="2036"/>
                        <a:pt x="1168" y="2369"/>
                        <a:pt x="1435" y="2770"/>
                      </a:cubicBezTo>
                      <a:lnTo>
                        <a:pt x="1635" y="3137"/>
                      </a:lnTo>
                      <a:lnTo>
                        <a:pt x="1835" y="2770"/>
                      </a:lnTo>
                      <a:cubicBezTo>
                        <a:pt x="2036" y="2336"/>
                        <a:pt x="2369" y="1969"/>
                        <a:pt x="2769" y="1736"/>
                      </a:cubicBezTo>
                      <a:lnTo>
                        <a:pt x="3136" y="1502"/>
                      </a:lnTo>
                      <a:lnTo>
                        <a:pt x="2769" y="1302"/>
                      </a:lnTo>
                      <a:cubicBezTo>
                        <a:pt x="2336" y="1102"/>
                        <a:pt x="1969" y="768"/>
                        <a:pt x="1735" y="368"/>
                      </a:cubicBezTo>
                      <a:lnTo>
                        <a:pt x="1502"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1" name="Google Shape;6291;p183"/>
                <p:cNvSpPr/>
                <p:nvPr/>
              </p:nvSpPr>
              <p:spPr>
                <a:xfrm>
                  <a:off x="5489925" y="1504025"/>
                  <a:ext cx="45050" cy="45050"/>
                </a:xfrm>
                <a:custGeom>
                  <a:rect b="b" l="l" r="r" t="t"/>
                  <a:pathLst>
                    <a:path extrusionOk="0" h="1802" w="1802">
                      <a:moveTo>
                        <a:pt x="868" y="0"/>
                      </a:moveTo>
                      <a:lnTo>
                        <a:pt x="768" y="200"/>
                      </a:lnTo>
                      <a:cubicBezTo>
                        <a:pt x="634" y="467"/>
                        <a:pt x="467" y="667"/>
                        <a:pt x="234" y="801"/>
                      </a:cubicBezTo>
                      <a:lnTo>
                        <a:pt x="0" y="934"/>
                      </a:lnTo>
                      <a:lnTo>
                        <a:pt x="234" y="1034"/>
                      </a:lnTo>
                      <a:cubicBezTo>
                        <a:pt x="467" y="1168"/>
                        <a:pt x="668" y="1335"/>
                        <a:pt x="834" y="1568"/>
                      </a:cubicBezTo>
                      <a:lnTo>
                        <a:pt x="934" y="1802"/>
                      </a:lnTo>
                      <a:lnTo>
                        <a:pt x="1068" y="1568"/>
                      </a:lnTo>
                      <a:cubicBezTo>
                        <a:pt x="1168" y="1335"/>
                        <a:pt x="1368" y="1101"/>
                        <a:pt x="1602" y="968"/>
                      </a:cubicBezTo>
                      <a:lnTo>
                        <a:pt x="1802" y="868"/>
                      </a:lnTo>
                      <a:lnTo>
                        <a:pt x="1602" y="734"/>
                      </a:lnTo>
                      <a:cubicBezTo>
                        <a:pt x="1335" y="634"/>
                        <a:pt x="1135" y="434"/>
                        <a:pt x="1001" y="200"/>
                      </a:cubicBezTo>
                      <a:lnTo>
                        <a:pt x="86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292" name="Google Shape;6292;p183"/>
            <p:cNvGrpSpPr/>
            <p:nvPr/>
          </p:nvGrpSpPr>
          <p:grpSpPr>
            <a:xfrm>
              <a:off x="5197131" y="1709286"/>
              <a:ext cx="935103" cy="936069"/>
              <a:chOff x="5197131" y="1709286"/>
              <a:chExt cx="935103" cy="936069"/>
            </a:xfrm>
          </p:grpSpPr>
          <p:sp>
            <p:nvSpPr>
              <p:cNvPr id="6293" name="Google Shape;6293;p183"/>
              <p:cNvSpPr/>
              <p:nvPr/>
            </p:nvSpPr>
            <p:spPr>
              <a:xfrm>
                <a:off x="5197131" y="1849455"/>
                <a:ext cx="935100" cy="795900"/>
              </a:xfrm>
              <a:prstGeom prst="flowChartConnector">
                <a:avLst/>
              </a:prstGeom>
              <a:solidFill>
                <a:srgbClr val="CBE0D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294" name="Google Shape;6294;p183"/>
              <p:cNvGrpSpPr/>
              <p:nvPr/>
            </p:nvGrpSpPr>
            <p:grpSpPr>
              <a:xfrm rot="5400000">
                <a:off x="5884934" y="1666761"/>
                <a:ext cx="204775" cy="289826"/>
                <a:chOff x="2830525" y="3478775"/>
                <a:chExt cx="128450" cy="181800"/>
              </a:xfrm>
            </p:grpSpPr>
            <p:sp>
              <p:nvSpPr>
                <p:cNvPr id="6295" name="Google Shape;6295;p183"/>
                <p:cNvSpPr/>
                <p:nvPr/>
              </p:nvSpPr>
              <p:spPr>
                <a:xfrm>
                  <a:off x="2830525" y="3478775"/>
                  <a:ext cx="79250" cy="78400"/>
                </a:xfrm>
                <a:custGeom>
                  <a:rect b="b" l="l" r="r" t="t"/>
                  <a:pathLst>
                    <a:path extrusionOk="0" h="3136" w="3170">
                      <a:moveTo>
                        <a:pt x="1535" y="0"/>
                      </a:moveTo>
                      <a:lnTo>
                        <a:pt x="1335" y="367"/>
                      </a:lnTo>
                      <a:cubicBezTo>
                        <a:pt x="1135" y="801"/>
                        <a:pt x="801" y="1168"/>
                        <a:pt x="367" y="1401"/>
                      </a:cubicBezTo>
                      <a:lnTo>
                        <a:pt x="1" y="1635"/>
                      </a:lnTo>
                      <a:lnTo>
                        <a:pt x="401" y="1801"/>
                      </a:lnTo>
                      <a:cubicBezTo>
                        <a:pt x="834" y="2035"/>
                        <a:pt x="1168" y="2368"/>
                        <a:pt x="1435" y="2769"/>
                      </a:cubicBezTo>
                      <a:lnTo>
                        <a:pt x="1635" y="3136"/>
                      </a:lnTo>
                      <a:lnTo>
                        <a:pt x="1835" y="2735"/>
                      </a:lnTo>
                      <a:cubicBezTo>
                        <a:pt x="2035" y="2302"/>
                        <a:pt x="2369" y="1968"/>
                        <a:pt x="2803" y="1701"/>
                      </a:cubicBezTo>
                      <a:lnTo>
                        <a:pt x="3169" y="1501"/>
                      </a:lnTo>
                      <a:lnTo>
                        <a:pt x="2769" y="1301"/>
                      </a:lnTo>
                      <a:cubicBezTo>
                        <a:pt x="2336" y="1101"/>
                        <a:pt x="2002" y="767"/>
                        <a:pt x="1735" y="367"/>
                      </a:cubicBezTo>
                      <a:lnTo>
                        <a:pt x="1535"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6" name="Google Shape;6296;p183"/>
                <p:cNvSpPr/>
                <p:nvPr/>
              </p:nvSpPr>
              <p:spPr>
                <a:xfrm>
                  <a:off x="2913925" y="3615525"/>
                  <a:ext cx="45050" cy="45050"/>
                </a:xfrm>
                <a:custGeom>
                  <a:rect b="b" l="l" r="r" t="t"/>
                  <a:pathLst>
                    <a:path extrusionOk="0" h="1802" w="1802">
                      <a:moveTo>
                        <a:pt x="868" y="1"/>
                      </a:moveTo>
                      <a:lnTo>
                        <a:pt x="767" y="234"/>
                      </a:lnTo>
                      <a:cubicBezTo>
                        <a:pt x="634" y="468"/>
                        <a:pt x="434" y="668"/>
                        <a:pt x="200" y="801"/>
                      </a:cubicBezTo>
                      <a:lnTo>
                        <a:pt x="0" y="935"/>
                      </a:lnTo>
                      <a:lnTo>
                        <a:pt x="234" y="1035"/>
                      </a:lnTo>
                      <a:cubicBezTo>
                        <a:pt x="467" y="1168"/>
                        <a:pt x="667" y="1368"/>
                        <a:pt x="834" y="1602"/>
                      </a:cubicBezTo>
                      <a:lnTo>
                        <a:pt x="934" y="1802"/>
                      </a:lnTo>
                      <a:lnTo>
                        <a:pt x="1068" y="1569"/>
                      </a:lnTo>
                      <a:cubicBezTo>
                        <a:pt x="1168" y="1335"/>
                        <a:pt x="1368" y="1135"/>
                        <a:pt x="1601" y="1001"/>
                      </a:cubicBezTo>
                      <a:lnTo>
                        <a:pt x="1802" y="868"/>
                      </a:lnTo>
                      <a:lnTo>
                        <a:pt x="1601" y="768"/>
                      </a:lnTo>
                      <a:cubicBezTo>
                        <a:pt x="1335" y="634"/>
                        <a:pt x="1134" y="434"/>
                        <a:pt x="1001" y="201"/>
                      </a:cubicBezTo>
                      <a:lnTo>
                        <a:pt x="86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6297" name="Google Shape;6297;p183"/>
            <p:cNvSpPr/>
            <p:nvPr/>
          </p:nvSpPr>
          <p:spPr>
            <a:xfrm>
              <a:off x="3011775" y="1849455"/>
              <a:ext cx="935100" cy="795900"/>
            </a:xfrm>
            <a:prstGeom prst="flowChartConnector">
              <a:avLst/>
            </a:prstGeom>
            <a:solidFill>
              <a:srgbClr val="CBE0D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8" name="Google Shape;6298;p183"/>
            <p:cNvSpPr/>
            <p:nvPr/>
          </p:nvSpPr>
          <p:spPr>
            <a:xfrm>
              <a:off x="5197131" y="3062447"/>
              <a:ext cx="935100" cy="795900"/>
            </a:xfrm>
            <a:prstGeom prst="flowChartConnector">
              <a:avLst/>
            </a:prstGeom>
            <a:solidFill>
              <a:srgbClr val="CBE0D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299" name="Google Shape;6299;p183"/>
            <p:cNvCxnSpPr>
              <a:stCxn id="6297" idx="6"/>
              <a:endCxn id="6293" idx="2"/>
            </p:cNvCxnSpPr>
            <p:nvPr/>
          </p:nvCxnSpPr>
          <p:spPr>
            <a:xfrm>
              <a:off x="3946875" y="2247405"/>
              <a:ext cx="1250400" cy="1200"/>
            </a:xfrm>
            <a:prstGeom prst="bentConnector3">
              <a:avLst>
                <a:gd fmla="val 49994" name="adj1"/>
              </a:avLst>
            </a:prstGeom>
            <a:noFill/>
            <a:ln cap="flat" cmpd="sng" w="19050">
              <a:solidFill>
                <a:schemeClr val="accent5"/>
              </a:solidFill>
              <a:prstDash val="dot"/>
              <a:round/>
              <a:headEnd len="sm" w="sm" type="none"/>
              <a:tailEnd len="sm" w="sm" type="none"/>
            </a:ln>
          </p:spPr>
        </p:cxnSp>
        <p:cxnSp>
          <p:nvCxnSpPr>
            <p:cNvPr id="6300" name="Google Shape;6300;p183"/>
            <p:cNvCxnSpPr>
              <a:stCxn id="6293" idx="4"/>
              <a:endCxn id="6287" idx="0"/>
            </p:cNvCxnSpPr>
            <p:nvPr/>
          </p:nvCxnSpPr>
          <p:spPr>
            <a:xfrm rot="5400000">
              <a:off x="4363431" y="1761105"/>
              <a:ext cx="417000" cy="2185500"/>
            </a:xfrm>
            <a:prstGeom prst="bentConnector3">
              <a:avLst>
                <a:gd fmla="val 50011" name="adj1"/>
              </a:avLst>
            </a:prstGeom>
            <a:noFill/>
            <a:ln cap="flat" cmpd="sng" w="19050">
              <a:solidFill>
                <a:schemeClr val="accent5"/>
              </a:solidFill>
              <a:prstDash val="dot"/>
              <a:round/>
              <a:headEnd len="sm" w="sm" type="none"/>
              <a:tailEnd len="sm" w="sm" type="none"/>
            </a:ln>
          </p:spPr>
        </p:cxnSp>
        <p:cxnSp>
          <p:nvCxnSpPr>
            <p:cNvPr id="6301" name="Google Shape;6301;p183"/>
            <p:cNvCxnSpPr>
              <a:stCxn id="6287" idx="6"/>
              <a:endCxn id="6298" idx="2"/>
            </p:cNvCxnSpPr>
            <p:nvPr/>
          </p:nvCxnSpPr>
          <p:spPr>
            <a:xfrm>
              <a:off x="3946875" y="3460397"/>
              <a:ext cx="1250400" cy="1200"/>
            </a:xfrm>
            <a:prstGeom prst="bentConnector3">
              <a:avLst>
                <a:gd fmla="val 49994" name="adj1"/>
              </a:avLst>
            </a:prstGeom>
            <a:noFill/>
            <a:ln cap="flat" cmpd="sng" w="19050">
              <a:solidFill>
                <a:schemeClr val="accent5"/>
              </a:solidFill>
              <a:prstDash val="dot"/>
              <a:round/>
              <a:headEnd len="sm" w="sm" type="none"/>
              <a:tailEnd len="sm" w="sm" type="none"/>
            </a:ln>
          </p:spPr>
        </p:cxnSp>
      </p:grpSp>
      <p:grpSp>
        <p:nvGrpSpPr>
          <p:cNvPr id="6302" name="Google Shape;6302;p183"/>
          <p:cNvGrpSpPr/>
          <p:nvPr/>
        </p:nvGrpSpPr>
        <p:grpSpPr>
          <a:xfrm>
            <a:off x="7048377" y="4118410"/>
            <a:ext cx="184598" cy="231211"/>
            <a:chOff x="1758200" y="238125"/>
            <a:chExt cx="4084025" cy="5219200"/>
          </a:xfrm>
        </p:grpSpPr>
        <p:sp>
          <p:nvSpPr>
            <p:cNvPr id="6303" name="Google Shape;6303;p183"/>
            <p:cNvSpPr/>
            <p:nvPr/>
          </p:nvSpPr>
          <p:spPr>
            <a:xfrm>
              <a:off x="2453000" y="1024250"/>
              <a:ext cx="2694425" cy="3049975"/>
            </a:xfrm>
            <a:custGeom>
              <a:rect b="b" l="l" r="r" t="t"/>
              <a:pathLst>
                <a:path extrusionOk="0" h="121999" w="107777">
                  <a:moveTo>
                    <a:pt x="15984" y="1"/>
                  </a:moveTo>
                  <a:cubicBezTo>
                    <a:pt x="6133" y="9787"/>
                    <a:pt x="1" y="23356"/>
                    <a:pt x="1" y="38329"/>
                  </a:cubicBezTo>
                  <a:lnTo>
                    <a:pt x="1" y="121999"/>
                  </a:lnTo>
                  <a:lnTo>
                    <a:pt x="107777" y="121999"/>
                  </a:lnTo>
                  <a:lnTo>
                    <a:pt x="107777" y="38329"/>
                  </a:lnTo>
                  <a:cubicBezTo>
                    <a:pt x="107777" y="23356"/>
                    <a:pt x="101644" y="9787"/>
                    <a:pt x="9179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4" name="Google Shape;6304;p183"/>
            <p:cNvSpPr/>
            <p:nvPr/>
          </p:nvSpPr>
          <p:spPr>
            <a:xfrm>
              <a:off x="2749025" y="3443025"/>
              <a:ext cx="2102375" cy="1688100"/>
            </a:xfrm>
            <a:custGeom>
              <a:rect b="b" l="l" r="r" t="t"/>
              <a:pathLst>
                <a:path extrusionOk="0" h="67524" w="84095">
                  <a:moveTo>
                    <a:pt x="42048" y="0"/>
                  </a:moveTo>
                  <a:cubicBezTo>
                    <a:pt x="26651" y="0"/>
                    <a:pt x="12233" y="4339"/>
                    <a:pt x="1" y="11841"/>
                  </a:cubicBezTo>
                  <a:lnTo>
                    <a:pt x="42048" y="67523"/>
                  </a:lnTo>
                  <a:cubicBezTo>
                    <a:pt x="42048" y="67523"/>
                    <a:pt x="84095" y="11841"/>
                    <a:pt x="84095" y="11841"/>
                  </a:cubicBezTo>
                  <a:cubicBezTo>
                    <a:pt x="71862" y="4339"/>
                    <a:pt x="57444" y="0"/>
                    <a:pt x="4204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5" name="Google Shape;6305;p183"/>
            <p:cNvSpPr/>
            <p:nvPr/>
          </p:nvSpPr>
          <p:spPr>
            <a:xfrm>
              <a:off x="3516400" y="3630575"/>
              <a:ext cx="567625" cy="1662000"/>
            </a:xfrm>
            <a:custGeom>
              <a:rect b="b" l="l" r="r" t="t"/>
              <a:pathLst>
                <a:path extrusionOk="0" h="66480" w="22705">
                  <a:moveTo>
                    <a:pt x="11353" y="1"/>
                  </a:moveTo>
                  <a:lnTo>
                    <a:pt x="4535" y="4535"/>
                  </a:lnTo>
                  <a:lnTo>
                    <a:pt x="1" y="66480"/>
                  </a:lnTo>
                  <a:lnTo>
                    <a:pt x="22704" y="66480"/>
                  </a:lnTo>
                  <a:lnTo>
                    <a:pt x="18170" y="4535"/>
                  </a:lnTo>
                  <a:lnTo>
                    <a:pt x="11353"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6" name="Google Shape;6306;p183"/>
            <p:cNvSpPr/>
            <p:nvPr/>
          </p:nvSpPr>
          <p:spPr>
            <a:xfrm>
              <a:off x="3629775" y="3443025"/>
              <a:ext cx="340900" cy="300925"/>
            </a:xfrm>
            <a:custGeom>
              <a:rect b="b" l="l" r="r" t="t"/>
              <a:pathLst>
                <a:path extrusionOk="0" h="12037" w="13636">
                  <a:moveTo>
                    <a:pt x="6818" y="0"/>
                  </a:moveTo>
                  <a:cubicBezTo>
                    <a:pt x="4534" y="0"/>
                    <a:pt x="2251" y="131"/>
                    <a:pt x="0" y="294"/>
                  </a:cubicBezTo>
                  <a:lnTo>
                    <a:pt x="0" y="12037"/>
                  </a:lnTo>
                  <a:lnTo>
                    <a:pt x="13635" y="12037"/>
                  </a:lnTo>
                  <a:lnTo>
                    <a:pt x="13635" y="294"/>
                  </a:lnTo>
                  <a:cubicBezTo>
                    <a:pt x="11384" y="131"/>
                    <a:pt x="9101" y="0"/>
                    <a:pt x="681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7" name="Google Shape;6307;p183"/>
            <p:cNvSpPr/>
            <p:nvPr/>
          </p:nvSpPr>
          <p:spPr>
            <a:xfrm>
              <a:off x="2793075" y="827725"/>
              <a:ext cx="2014300" cy="2161900"/>
            </a:xfrm>
            <a:custGeom>
              <a:rect b="b" l="l" r="r" t="t"/>
              <a:pathLst>
                <a:path extrusionOk="0" h="86476" w="80572">
                  <a:moveTo>
                    <a:pt x="40286" y="0"/>
                  </a:moveTo>
                  <a:lnTo>
                    <a:pt x="2381" y="32685"/>
                  </a:lnTo>
                  <a:cubicBezTo>
                    <a:pt x="848" y="36958"/>
                    <a:pt x="0" y="41395"/>
                    <a:pt x="0" y="46190"/>
                  </a:cubicBezTo>
                  <a:cubicBezTo>
                    <a:pt x="0" y="68437"/>
                    <a:pt x="18039" y="86475"/>
                    <a:pt x="40286" y="86475"/>
                  </a:cubicBezTo>
                  <a:cubicBezTo>
                    <a:pt x="62532" y="86475"/>
                    <a:pt x="80571" y="68437"/>
                    <a:pt x="80571" y="46190"/>
                  </a:cubicBezTo>
                  <a:cubicBezTo>
                    <a:pt x="80571" y="41395"/>
                    <a:pt x="79723" y="36958"/>
                    <a:pt x="78190" y="32685"/>
                  </a:cubicBezTo>
                  <a:lnTo>
                    <a:pt x="4028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8" name="Google Shape;6308;p183"/>
            <p:cNvSpPr/>
            <p:nvPr/>
          </p:nvSpPr>
          <p:spPr>
            <a:xfrm>
              <a:off x="2852600" y="408550"/>
              <a:ext cx="1895225" cy="1327650"/>
            </a:xfrm>
            <a:custGeom>
              <a:rect b="b" l="l" r="r" t="t"/>
              <a:pathLst>
                <a:path extrusionOk="0" h="53106" w="75809">
                  <a:moveTo>
                    <a:pt x="0" y="1"/>
                  </a:moveTo>
                  <a:lnTo>
                    <a:pt x="0" y="49452"/>
                  </a:lnTo>
                  <a:cubicBezTo>
                    <a:pt x="4861" y="46777"/>
                    <a:pt x="10406" y="45277"/>
                    <a:pt x="16343" y="45277"/>
                  </a:cubicBezTo>
                  <a:cubicBezTo>
                    <a:pt x="24530" y="45277"/>
                    <a:pt x="32066" y="48213"/>
                    <a:pt x="37905" y="53106"/>
                  </a:cubicBezTo>
                  <a:cubicBezTo>
                    <a:pt x="43744" y="48213"/>
                    <a:pt x="51279" y="45277"/>
                    <a:pt x="59466" y="45277"/>
                  </a:cubicBezTo>
                  <a:cubicBezTo>
                    <a:pt x="65403" y="45277"/>
                    <a:pt x="70948" y="46777"/>
                    <a:pt x="75809" y="49452"/>
                  </a:cubicBezTo>
                  <a:lnTo>
                    <a:pt x="75809"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9" name="Google Shape;6309;p183"/>
            <p:cNvSpPr/>
            <p:nvPr/>
          </p:nvSpPr>
          <p:spPr>
            <a:xfrm>
              <a:off x="1785925" y="3739050"/>
              <a:ext cx="4028575" cy="1718275"/>
            </a:xfrm>
            <a:custGeom>
              <a:rect b="b" l="l" r="r" t="t"/>
              <a:pathLst>
                <a:path extrusionOk="0" h="68731" w="161143">
                  <a:moveTo>
                    <a:pt x="38525" y="0"/>
                  </a:moveTo>
                  <a:cubicBezTo>
                    <a:pt x="15430" y="14190"/>
                    <a:pt x="1" y="39666"/>
                    <a:pt x="1" y="68730"/>
                  </a:cubicBezTo>
                  <a:lnTo>
                    <a:pt x="161143" y="68730"/>
                  </a:lnTo>
                  <a:cubicBezTo>
                    <a:pt x="161143" y="39666"/>
                    <a:pt x="145713" y="14190"/>
                    <a:pt x="122619" y="0"/>
                  </a:cubicBezTo>
                  <a:lnTo>
                    <a:pt x="80572" y="42080"/>
                  </a:lnTo>
                  <a:lnTo>
                    <a:pt x="38525"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0" name="Google Shape;6310;p183"/>
            <p:cNvSpPr/>
            <p:nvPr/>
          </p:nvSpPr>
          <p:spPr>
            <a:xfrm>
              <a:off x="1758200" y="322925"/>
              <a:ext cx="4084025" cy="170475"/>
            </a:xfrm>
            <a:custGeom>
              <a:rect b="b" l="l" r="r" t="t"/>
              <a:pathLst>
                <a:path extrusionOk="0" h="6819" w="163361">
                  <a:moveTo>
                    <a:pt x="3393" y="0"/>
                  </a:moveTo>
                  <a:cubicBezTo>
                    <a:pt x="1501" y="0"/>
                    <a:pt x="0" y="1534"/>
                    <a:pt x="0" y="3426"/>
                  </a:cubicBezTo>
                  <a:cubicBezTo>
                    <a:pt x="0" y="5285"/>
                    <a:pt x="1501" y="6818"/>
                    <a:pt x="3393" y="6818"/>
                  </a:cubicBezTo>
                  <a:lnTo>
                    <a:pt x="159968" y="6818"/>
                  </a:lnTo>
                  <a:cubicBezTo>
                    <a:pt x="161860" y="6818"/>
                    <a:pt x="163361" y="5285"/>
                    <a:pt x="163361" y="3426"/>
                  </a:cubicBezTo>
                  <a:cubicBezTo>
                    <a:pt x="163361" y="1534"/>
                    <a:pt x="161860" y="0"/>
                    <a:pt x="15996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1" name="Google Shape;6311;p183"/>
            <p:cNvSpPr/>
            <p:nvPr/>
          </p:nvSpPr>
          <p:spPr>
            <a:xfrm>
              <a:off x="5306425" y="238125"/>
              <a:ext cx="453450" cy="2143950"/>
            </a:xfrm>
            <a:custGeom>
              <a:rect b="b" l="l" r="r" t="t"/>
              <a:pathLst>
                <a:path extrusionOk="0" h="85758" w="18138">
                  <a:moveTo>
                    <a:pt x="9069" y="0"/>
                  </a:moveTo>
                  <a:cubicBezTo>
                    <a:pt x="7177" y="0"/>
                    <a:pt x="5676" y="1533"/>
                    <a:pt x="5676" y="3392"/>
                  </a:cubicBezTo>
                  <a:lnTo>
                    <a:pt x="5676" y="69089"/>
                  </a:lnTo>
                  <a:lnTo>
                    <a:pt x="718" y="81060"/>
                  </a:lnTo>
                  <a:cubicBezTo>
                    <a:pt x="0" y="82789"/>
                    <a:pt x="816" y="84779"/>
                    <a:pt x="2545" y="85497"/>
                  </a:cubicBezTo>
                  <a:cubicBezTo>
                    <a:pt x="2979" y="85673"/>
                    <a:pt x="3426" y="85757"/>
                    <a:pt x="3866" y="85757"/>
                  </a:cubicBezTo>
                  <a:cubicBezTo>
                    <a:pt x="5209" y="85757"/>
                    <a:pt x="6473" y="84973"/>
                    <a:pt x="7014" y="83670"/>
                  </a:cubicBezTo>
                  <a:lnTo>
                    <a:pt x="9069" y="78679"/>
                  </a:lnTo>
                  <a:lnTo>
                    <a:pt x="11124" y="83670"/>
                  </a:lnTo>
                  <a:cubicBezTo>
                    <a:pt x="11678" y="84975"/>
                    <a:pt x="12951" y="85758"/>
                    <a:pt x="14288" y="85758"/>
                  </a:cubicBezTo>
                  <a:cubicBezTo>
                    <a:pt x="14712" y="85758"/>
                    <a:pt x="15169" y="85692"/>
                    <a:pt x="15593" y="85497"/>
                  </a:cubicBezTo>
                  <a:cubicBezTo>
                    <a:pt x="17322" y="84779"/>
                    <a:pt x="18137" y="82789"/>
                    <a:pt x="17419" y="81060"/>
                  </a:cubicBezTo>
                  <a:lnTo>
                    <a:pt x="12461" y="69089"/>
                  </a:lnTo>
                  <a:lnTo>
                    <a:pt x="12461" y="3392"/>
                  </a:lnTo>
                  <a:cubicBezTo>
                    <a:pt x="12461" y="1533"/>
                    <a:pt x="10961" y="0"/>
                    <a:pt x="906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312" name="Google Shape;6312;p183"/>
          <p:cNvGrpSpPr/>
          <p:nvPr/>
        </p:nvGrpSpPr>
        <p:grpSpPr>
          <a:xfrm>
            <a:off x="7859615" y="4128157"/>
            <a:ext cx="167080" cy="220261"/>
            <a:chOff x="1709275" y="237875"/>
            <a:chExt cx="4016350" cy="5219450"/>
          </a:xfrm>
        </p:grpSpPr>
        <p:sp>
          <p:nvSpPr>
            <p:cNvPr id="6313" name="Google Shape;6313;p183"/>
            <p:cNvSpPr/>
            <p:nvPr/>
          </p:nvSpPr>
          <p:spPr>
            <a:xfrm>
              <a:off x="3942925" y="3924150"/>
              <a:ext cx="172075" cy="844875"/>
            </a:xfrm>
            <a:custGeom>
              <a:rect b="b" l="l" r="r" t="t"/>
              <a:pathLst>
                <a:path extrusionOk="0" h="33795" w="6883">
                  <a:moveTo>
                    <a:pt x="0" y="1"/>
                  </a:moveTo>
                  <a:lnTo>
                    <a:pt x="0" y="33795"/>
                  </a:lnTo>
                  <a:lnTo>
                    <a:pt x="6883" y="33795"/>
                  </a:lnTo>
                  <a:lnTo>
                    <a:pt x="6883" y="1"/>
                  </a:lnTo>
                  <a:close/>
                </a:path>
              </a:pathLst>
            </a:custGeom>
            <a:solidFill>
              <a:srgbClr val="0829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4" name="Google Shape;6314;p183"/>
            <p:cNvSpPr/>
            <p:nvPr/>
          </p:nvSpPr>
          <p:spPr>
            <a:xfrm>
              <a:off x="2784900" y="4539850"/>
              <a:ext cx="2488125" cy="688300"/>
            </a:xfrm>
            <a:custGeom>
              <a:rect b="b" l="l" r="r" t="t"/>
              <a:pathLst>
                <a:path extrusionOk="0" h="27532" w="99525">
                  <a:moveTo>
                    <a:pt x="22933" y="1"/>
                  </a:moveTo>
                  <a:cubicBezTo>
                    <a:pt x="10276" y="1"/>
                    <a:pt x="1" y="10276"/>
                    <a:pt x="1" y="22933"/>
                  </a:cubicBezTo>
                  <a:lnTo>
                    <a:pt x="49746" y="27532"/>
                  </a:lnTo>
                  <a:lnTo>
                    <a:pt x="99524" y="22933"/>
                  </a:lnTo>
                  <a:cubicBezTo>
                    <a:pt x="99524" y="10276"/>
                    <a:pt x="89249" y="1"/>
                    <a:pt x="7659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5" name="Google Shape;6315;p183"/>
            <p:cNvSpPr/>
            <p:nvPr/>
          </p:nvSpPr>
          <p:spPr>
            <a:xfrm>
              <a:off x="1709275" y="292950"/>
              <a:ext cx="3929900" cy="3716050"/>
            </a:xfrm>
            <a:custGeom>
              <a:rect b="b" l="l" r="r" t="t"/>
              <a:pathLst>
                <a:path extrusionOk="0" h="148642" w="157196">
                  <a:moveTo>
                    <a:pt x="35458" y="11605"/>
                  </a:moveTo>
                  <a:lnTo>
                    <a:pt x="145256" y="121404"/>
                  </a:lnTo>
                  <a:cubicBezTo>
                    <a:pt x="130447" y="134976"/>
                    <a:pt x="111622" y="141759"/>
                    <a:pt x="92798" y="141759"/>
                  </a:cubicBezTo>
                  <a:cubicBezTo>
                    <a:pt x="72896" y="141759"/>
                    <a:pt x="52994" y="134177"/>
                    <a:pt x="37839" y="119022"/>
                  </a:cubicBezTo>
                  <a:cubicBezTo>
                    <a:pt x="8351" y="89534"/>
                    <a:pt x="7535" y="42072"/>
                    <a:pt x="35458" y="11605"/>
                  </a:cubicBezTo>
                  <a:close/>
                  <a:moveTo>
                    <a:pt x="32147" y="1"/>
                  </a:moveTo>
                  <a:cubicBezTo>
                    <a:pt x="31266" y="1"/>
                    <a:pt x="30386" y="335"/>
                    <a:pt x="29717" y="1004"/>
                  </a:cubicBezTo>
                  <a:cubicBezTo>
                    <a:pt x="28380" y="2341"/>
                    <a:pt x="28380" y="4527"/>
                    <a:pt x="29717" y="5864"/>
                  </a:cubicBezTo>
                  <a:lnTo>
                    <a:pt x="30565" y="6745"/>
                  </a:lnTo>
                  <a:cubicBezTo>
                    <a:pt x="0" y="39887"/>
                    <a:pt x="783" y="91720"/>
                    <a:pt x="32946" y="123915"/>
                  </a:cubicBezTo>
                  <a:cubicBezTo>
                    <a:pt x="49452" y="140388"/>
                    <a:pt x="71112" y="148641"/>
                    <a:pt x="92771" y="148641"/>
                  </a:cubicBezTo>
                  <a:cubicBezTo>
                    <a:pt x="113387" y="148641"/>
                    <a:pt x="133970" y="141171"/>
                    <a:pt x="150117" y="126297"/>
                  </a:cubicBezTo>
                  <a:lnTo>
                    <a:pt x="150998" y="127145"/>
                  </a:lnTo>
                  <a:cubicBezTo>
                    <a:pt x="151666" y="127813"/>
                    <a:pt x="152547" y="128148"/>
                    <a:pt x="153428" y="128148"/>
                  </a:cubicBezTo>
                  <a:cubicBezTo>
                    <a:pt x="154309" y="128148"/>
                    <a:pt x="155189" y="127813"/>
                    <a:pt x="155858" y="127145"/>
                  </a:cubicBezTo>
                  <a:cubicBezTo>
                    <a:pt x="157195" y="125807"/>
                    <a:pt x="157195" y="123622"/>
                    <a:pt x="155858" y="122284"/>
                  </a:cubicBezTo>
                  <a:lnTo>
                    <a:pt x="34577" y="1004"/>
                  </a:lnTo>
                  <a:cubicBezTo>
                    <a:pt x="33909" y="335"/>
                    <a:pt x="33028" y="1"/>
                    <a:pt x="32147"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6" name="Google Shape;6316;p183"/>
            <p:cNvSpPr/>
            <p:nvPr/>
          </p:nvSpPr>
          <p:spPr>
            <a:xfrm>
              <a:off x="2490525" y="5113150"/>
              <a:ext cx="3076875" cy="344175"/>
            </a:xfrm>
            <a:custGeom>
              <a:rect b="b" l="l" r="r" t="t"/>
              <a:pathLst>
                <a:path extrusionOk="0" h="13767" w="123075">
                  <a:moveTo>
                    <a:pt x="6883" y="1"/>
                  </a:moveTo>
                  <a:cubicBezTo>
                    <a:pt x="3099" y="1"/>
                    <a:pt x="0" y="3099"/>
                    <a:pt x="0" y="6883"/>
                  </a:cubicBezTo>
                  <a:cubicBezTo>
                    <a:pt x="0" y="10667"/>
                    <a:pt x="3099" y="13766"/>
                    <a:pt x="6883" y="13766"/>
                  </a:cubicBezTo>
                  <a:lnTo>
                    <a:pt x="116192" y="13766"/>
                  </a:lnTo>
                  <a:cubicBezTo>
                    <a:pt x="119976" y="13766"/>
                    <a:pt x="123075" y="10667"/>
                    <a:pt x="123075" y="6883"/>
                  </a:cubicBezTo>
                  <a:cubicBezTo>
                    <a:pt x="123075" y="3099"/>
                    <a:pt x="119976" y="1"/>
                    <a:pt x="11619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7" name="Google Shape;6317;p183"/>
            <p:cNvSpPr/>
            <p:nvPr/>
          </p:nvSpPr>
          <p:spPr>
            <a:xfrm>
              <a:off x="3742300" y="246275"/>
              <a:ext cx="1935200" cy="1935200"/>
            </a:xfrm>
            <a:custGeom>
              <a:rect b="b" l="l" r="r" t="t"/>
              <a:pathLst>
                <a:path extrusionOk="0" h="77408" w="77408">
                  <a:moveTo>
                    <a:pt x="18170" y="0"/>
                  </a:moveTo>
                  <a:lnTo>
                    <a:pt x="1" y="18169"/>
                  </a:lnTo>
                  <a:lnTo>
                    <a:pt x="59238" y="77407"/>
                  </a:lnTo>
                  <a:lnTo>
                    <a:pt x="77407" y="59238"/>
                  </a:lnTo>
                  <a:cubicBezTo>
                    <a:pt x="75907" y="44592"/>
                    <a:pt x="69546" y="30304"/>
                    <a:pt x="58325" y="19083"/>
                  </a:cubicBezTo>
                  <a:cubicBezTo>
                    <a:pt x="47104" y="7862"/>
                    <a:pt x="32816" y="1501"/>
                    <a:pt x="1817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8" name="Google Shape;6318;p183"/>
            <p:cNvSpPr/>
            <p:nvPr/>
          </p:nvSpPr>
          <p:spPr>
            <a:xfrm>
              <a:off x="3126600" y="700500"/>
              <a:ext cx="2096675" cy="2096675"/>
            </a:xfrm>
            <a:custGeom>
              <a:rect b="b" l="l" r="r" t="t"/>
              <a:pathLst>
                <a:path extrusionOk="0" h="83867" w="83867">
                  <a:moveTo>
                    <a:pt x="24629" y="0"/>
                  </a:moveTo>
                  <a:lnTo>
                    <a:pt x="1" y="24628"/>
                  </a:lnTo>
                  <a:lnTo>
                    <a:pt x="59238" y="83866"/>
                  </a:lnTo>
                  <a:lnTo>
                    <a:pt x="83866" y="59238"/>
                  </a:lnTo>
                  <a:cubicBezTo>
                    <a:pt x="79104" y="47854"/>
                    <a:pt x="70753" y="35589"/>
                    <a:pt x="59532" y="24335"/>
                  </a:cubicBezTo>
                  <a:cubicBezTo>
                    <a:pt x="48278" y="13114"/>
                    <a:pt x="36013" y="4763"/>
                    <a:pt x="2462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9" name="Google Shape;6319;p183"/>
            <p:cNvSpPr/>
            <p:nvPr/>
          </p:nvSpPr>
          <p:spPr>
            <a:xfrm>
              <a:off x="2380425" y="1608150"/>
              <a:ext cx="1935200" cy="1935200"/>
            </a:xfrm>
            <a:custGeom>
              <a:rect b="b" l="l" r="r" t="t"/>
              <a:pathLst>
                <a:path extrusionOk="0" h="77408" w="77408">
                  <a:moveTo>
                    <a:pt x="18170" y="0"/>
                  </a:moveTo>
                  <a:lnTo>
                    <a:pt x="0" y="18170"/>
                  </a:lnTo>
                  <a:cubicBezTo>
                    <a:pt x="1501" y="32816"/>
                    <a:pt x="7829" y="47103"/>
                    <a:pt x="19083" y="58325"/>
                  </a:cubicBezTo>
                  <a:cubicBezTo>
                    <a:pt x="30304" y="69579"/>
                    <a:pt x="44592" y="75907"/>
                    <a:pt x="59238" y="77407"/>
                  </a:cubicBezTo>
                  <a:lnTo>
                    <a:pt x="77407" y="59238"/>
                  </a:lnTo>
                  <a:lnTo>
                    <a:pt x="18170"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0" name="Google Shape;6320;p183"/>
            <p:cNvSpPr/>
            <p:nvPr/>
          </p:nvSpPr>
          <p:spPr>
            <a:xfrm>
              <a:off x="2834650" y="1154725"/>
              <a:ext cx="1934375" cy="1934400"/>
            </a:xfrm>
            <a:custGeom>
              <a:rect b="b" l="l" r="r" t="t"/>
              <a:pathLst>
                <a:path extrusionOk="0" h="77376" w="77375">
                  <a:moveTo>
                    <a:pt x="18137" y="1"/>
                  </a:moveTo>
                  <a:lnTo>
                    <a:pt x="1" y="18137"/>
                  </a:lnTo>
                  <a:cubicBezTo>
                    <a:pt x="4763" y="29522"/>
                    <a:pt x="13114" y="41787"/>
                    <a:pt x="24335" y="53041"/>
                  </a:cubicBezTo>
                  <a:cubicBezTo>
                    <a:pt x="35589" y="64262"/>
                    <a:pt x="47854" y="72613"/>
                    <a:pt x="59238" y="77375"/>
                  </a:cubicBezTo>
                  <a:lnTo>
                    <a:pt x="77375" y="59238"/>
                  </a:lnTo>
                  <a:lnTo>
                    <a:pt x="18137" y="1"/>
                  </a:lnTo>
                  <a:close/>
                </a:path>
              </a:pathLst>
            </a:custGeom>
            <a:solidFill>
              <a:srgbClr val="6DA8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1" name="Google Shape;6321;p183"/>
            <p:cNvSpPr/>
            <p:nvPr/>
          </p:nvSpPr>
          <p:spPr>
            <a:xfrm>
              <a:off x="2857500" y="237875"/>
              <a:ext cx="1361075" cy="672225"/>
            </a:xfrm>
            <a:custGeom>
              <a:rect b="b" l="l" r="r" t="t"/>
              <a:pathLst>
                <a:path extrusionOk="0" h="26889" w="54443">
                  <a:moveTo>
                    <a:pt x="46883" y="1"/>
                  </a:moveTo>
                  <a:cubicBezTo>
                    <a:pt x="29917" y="1"/>
                    <a:pt x="12945" y="6474"/>
                    <a:pt x="0" y="19419"/>
                  </a:cubicBezTo>
                  <a:lnTo>
                    <a:pt x="50854" y="26889"/>
                  </a:lnTo>
                  <a:cubicBezTo>
                    <a:pt x="53562" y="18277"/>
                    <a:pt x="54443" y="9241"/>
                    <a:pt x="53562" y="336"/>
                  </a:cubicBezTo>
                  <a:cubicBezTo>
                    <a:pt x="51342" y="113"/>
                    <a:pt x="49112" y="1"/>
                    <a:pt x="4688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2" name="Google Shape;6322;p183"/>
            <p:cNvSpPr/>
            <p:nvPr/>
          </p:nvSpPr>
          <p:spPr>
            <a:xfrm>
              <a:off x="2857500" y="584600"/>
              <a:ext cx="1271375" cy="1000750"/>
            </a:xfrm>
            <a:custGeom>
              <a:rect b="b" l="l" r="r" t="t"/>
              <a:pathLst>
                <a:path extrusionOk="0" h="40030" w="50855">
                  <a:moveTo>
                    <a:pt x="15394" y="1"/>
                  </a:moveTo>
                  <a:cubicBezTo>
                    <a:pt x="9094" y="1"/>
                    <a:pt x="3765" y="1785"/>
                    <a:pt x="0" y="5550"/>
                  </a:cubicBezTo>
                  <a:lnTo>
                    <a:pt x="34479" y="40029"/>
                  </a:lnTo>
                  <a:cubicBezTo>
                    <a:pt x="42308" y="32200"/>
                    <a:pt x="47755" y="22904"/>
                    <a:pt x="50854" y="13020"/>
                  </a:cubicBezTo>
                  <a:cubicBezTo>
                    <a:pt x="38164" y="4613"/>
                    <a:pt x="25523" y="1"/>
                    <a:pt x="15394" y="1"/>
                  </a:cubicBezTo>
                  <a:close/>
                </a:path>
              </a:pathLst>
            </a:custGeom>
            <a:solidFill>
              <a:srgbClr val="6DA8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3" name="Google Shape;6323;p183"/>
            <p:cNvSpPr/>
            <p:nvPr/>
          </p:nvSpPr>
          <p:spPr>
            <a:xfrm>
              <a:off x="2332300" y="723325"/>
              <a:ext cx="711950" cy="1347300"/>
            </a:xfrm>
            <a:custGeom>
              <a:rect b="b" l="l" r="r" t="t"/>
              <a:pathLst>
                <a:path extrusionOk="0" h="53892" w="28478">
                  <a:moveTo>
                    <a:pt x="21008" y="1"/>
                  </a:moveTo>
                  <a:cubicBezTo>
                    <a:pt x="6362" y="14647"/>
                    <a:pt x="1" y="34447"/>
                    <a:pt x="1925" y="53563"/>
                  </a:cubicBezTo>
                  <a:cubicBezTo>
                    <a:pt x="4141" y="53782"/>
                    <a:pt x="6366" y="53892"/>
                    <a:pt x="8589" y="53892"/>
                  </a:cubicBezTo>
                  <a:cubicBezTo>
                    <a:pt x="15301" y="53892"/>
                    <a:pt x="22009" y="52889"/>
                    <a:pt x="28478" y="50855"/>
                  </a:cubicBezTo>
                  <a:lnTo>
                    <a:pt x="21008" y="1"/>
                  </a:lnTo>
                  <a:close/>
                </a:path>
              </a:pathLst>
            </a:custGeom>
            <a:solidFill>
              <a:srgbClr val="6DA8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4" name="Google Shape;6324;p183"/>
            <p:cNvSpPr/>
            <p:nvPr/>
          </p:nvSpPr>
          <p:spPr>
            <a:xfrm>
              <a:off x="2612025" y="723325"/>
              <a:ext cx="1107475" cy="1271400"/>
            </a:xfrm>
            <a:custGeom>
              <a:rect b="b" l="l" r="r" t="t"/>
              <a:pathLst>
                <a:path extrusionOk="0" h="50856" w="44299">
                  <a:moveTo>
                    <a:pt x="9819" y="1"/>
                  </a:moveTo>
                  <a:lnTo>
                    <a:pt x="9819" y="1"/>
                  </a:lnTo>
                  <a:cubicBezTo>
                    <a:pt x="0" y="9819"/>
                    <a:pt x="3654" y="30272"/>
                    <a:pt x="17289" y="50855"/>
                  </a:cubicBezTo>
                  <a:cubicBezTo>
                    <a:pt x="27173" y="47789"/>
                    <a:pt x="36469" y="42309"/>
                    <a:pt x="44298" y="34480"/>
                  </a:cubicBezTo>
                  <a:lnTo>
                    <a:pt x="9819"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5" name="Google Shape;6325;p183"/>
            <p:cNvSpPr/>
            <p:nvPr/>
          </p:nvSpPr>
          <p:spPr>
            <a:xfrm>
              <a:off x="3839350" y="2879500"/>
              <a:ext cx="1361075" cy="672225"/>
            </a:xfrm>
            <a:custGeom>
              <a:rect b="b" l="l" r="r" t="t"/>
              <a:pathLst>
                <a:path extrusionOk="0" h="26889" w="54443">
                  <a:moveTo>
                    <a:pt x="3589" y="1"/>
                  </a:moveTo>
                  <a:cubicBezTo>
                    <a:pt x="881" y="8612"/>
                    <a:pt x="0" y="17648"/>
                    <a:pt x="881" y="26553"/>
                  </a:cubicBezTo>
                  <a:cubicBezTo>
                    <a:pt x="3101" y="26777"/>
                    <a:pt x="5330" y="26889"/>
                    <a:pt x="7560" y="26889"/>
                  </a:cubicBezTo>
                  <a:cubicBezTo>
                    <a:pt x="24526" y="26889"/>
                    <a:pt x="41498" y="20416"/>
                    <a:pt x="54443" y="7471"/>
                  </a:cubicBezTo>
                  <a:lnTo>
                    <a:pt x="3589" y="1"/>
                  </a:lnTo>
                  <a:close/>
                </a:path>
              </a:pathLst>
            </a:custGeom>
            <a:solidFill>
              <a:srgbClr val="6DA8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6" name="Google Shape;6326;p183"/>
            <p:cNvSpPr/>
            <p:nvPr/>
          </p:nvSpPr>
          <p:spPr>
            <a:xfrm>
              <a:off x="3929050" y="2204275"/>
              <a:ext cx="1271375" cy="1000725"/>
            </a:xfrm>
            <a:custGeom>
              <a:rect b="b" l="l" r="r" t="t"/>
              <a:pathLst>
                <a:path extrusionOk="0" h="40029" w="50855">
                  <a:moveTo>
                    <a:pt x="16376" y="0"/>
                  </a:moveTo>
                  <a:cubicBezTo>
                    <a:pt x="8547" y="7829"/>
                    <a:pt x="3067" y="17126"/>
                    <a:pt x="1" y="27010"/>
                  </a:cubicBezTo>
                  <a:cubicBezTo>
                    <a:pt x="12691" y="35416"/>
                    <a:pt x="25332" y="40029"/>
                    <a:pt x="35461" y="40029"/>
                  </a:cubicBezTo>
                  <a:cubicBezTo>
                    <a:pt x="41761" y="40029"/>
                    <a:pt x="47090" y="38245"/>
                    <a:pt x="50855" y="34480"/>
                  </a:cubicBezTo>
                  <a:lnTo>
                    <a:pt x="1637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7" name="Google Shape;6327;p183"/>
            <p:cNvSpPr/>
            <p:nvPr/>
          </p:nvSpPr>
          <p:spPr>
            <a:xfrm>
              <a:off x="5013650" y="1718975"/>
              <a:ext cx="711975" cy="1347300"/>
            </a:xfrm>
            <a:custGeom>
              <a:rect b="b" l="l" r="r" t="t"/>
              <a:pathLst>
                <a:path extrusionOk="0" h="53892" w="28479">
                  <a:moveTo>
                    <a:pt x="19890" y="1"/>
                  </a:moveTo>
                  <a:cubicBezTo>
                    <a:pt x="13177" y="1"/>
                    <a:pt x="6470" y="1004"/>
                    <a:pt x="1" y="3037"/>
                  </a:cubicBezTo>
                  <a:lnTo>
                    <a:pt x="7471" y="53892"/>
                  </a:lnTo>
                  <a:cubicBezTo>
                    <a:pt x="22117" y="39245"/>
                    <a:pt x="28478" y="19445"/>
                    <a:pt x="26553" y="330"/>
                  </a:cubicBezTo>
                  <a:cubicBezTo>
                    <a:pt x="24337" y="111"/>
                    <a:pt x="22113" y="1"/>
                    <a:pt x="1989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8" name="Google Shape;6328;p183"/>
            <p:cNvSpPr/>
            <p:nvPr/>
          </p:nvSpPr>
          <p:spPr>
            <a:xfrm>
              <a:off x="4338425" y="1794900"/>
              <a:ext cx="1107475" cy="1271375"/>
            </a:xfrm>
            <a:custGeom>
              <a:rect b="b" l="l" r="r" t="t"/>
              <a:pathLst>
                <a:path extrusionOk="0" h="50855" w="44299">
                  <a:moveTo>
                    <a:pt x="27010" y="0"/>
                  </a:moveTo>
                  <a:cubicBezTo>
                    <a:pt x="17126" y="3099"/>
                    <a:pt x="7829" y="8547"/>
                    <a:pt x="1" y="16375"/>
                  </a:cubicBezTo>
                  <a:cubicBezTo>
                    <a:pt x="1" y="16375"/>
                    <a:pt x="34480" y="50855"/>
                    <a:pt x="34480" y="50855"/>
                  </a:cubicBezTo>
                  <a:cubicBezTo>
                    <a:pt x="44298" y="41036"/>
                    <a:pt x="40645" y="20583"/>
                    <a:pt x="27010" y="0"/>
                  </a:cubicBezTo>
                  <a:close/>
                </a:path>
              </a:pathLst>
            </a:custGeom>
            <a:solidFill>
              <a:srgbClr val="6DA8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329" name="Google Shape;6329;p183"/>
          <p:cNvGrpSpPr/>
          <p:nvPr/>
        </p:nvGrpSpPr>
        <p:grpSpPr>
          <a:xfrm>
            <a:off x="7050490" y="4651427"/>
            <a:ext cx="205175" cy="207202"/>
            <a:chOff x="1362675" y="238125"/>
            <a:chExt cx="4908500" cy="5219200"/>
          </a:xfrm>
        </p:grpSpPr>
        <p:sp>
          <p:nvSpPr>
            <p:cNvPr id="6330" name="Google Shape;6330;p183"/>
            <p:cNvSpPr/>
            <p:nvPr/>
          </p:nvSpPr>
          <p:spPr>
            <a:xfrm>
              <a:off x="1362675" y="238125"/>
              <a:ext cx="3957625" cy="5219200"/>
            </a:xfrm>
            <a:custGeom>
              <a:rect b="b" l="l" r="r" t="t"/>
              <a:pathLst>
                <a:path extrusionOk="0" h="208768" w="158305">
                  <a:moveTo>
                    <a:pt x="1" y="0"/>
                  </a:moveTo>
                  <a:lnTo>
                    <a:pt x="1" y="208767"/>
                  </a:lnTo>
                  <a:lnTo>
                    <a:pt x="114692" y="208767"/>
                  </a:lnTo>
                  <a:lnTo>
                    <a:pt x="119292" y="169754"/>
                  </a:lnTo>
                  <a:lnTo>
                    <a:pt x="158305" y="165187"/>
                  </a:lnTo>
                  <a:lnTo>
                    <a:pt x="158305" y="0"/>
                  </a:lnTo>
                  <a:close/>
                </a:path>
              </a:pathLst>
            </a:custGeom>
            <a:solidFill>
              <a:srgbClr val="FDF4D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1" name="Google Shape;6331;p183"/>
            <p:cNvSpPr/>
            <p:nvPr/>
          </p:nvSpPr>
          <p:spPr>
            <a:xfrm>
              <a:off x="4229975" y="4367775"/>
              <a:ext cx="1090325" cy="1089550"/>
            </a:xfrm>
            <a:custGeom>
              <a:rect b="b" l="l" r="r" t="t"/>
              <a:pathLst>
                <a:path extrusionOk="0" h="43582" w="43613">
                  <a:moveTo>
                    <a:pt x="0" y="1"/>
                  </a:moveTo>
                  <a:lnTo>
                    <a:pt x="0" y="43581"/>
                  </a:lnTo>
                  <a:lnTo>
                    <a:pt x="43613"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2" name="Google Shape;6332;p183"/>
            <p:cNvSpPr/>
            <p:nvPr/>
          </p:nvSpPr>
          <p:spPr>
            <a:xfrm>
              <a:off x="2275225" y="1390400"/>
              <a:ext cx="2911350" cy="2911350"/>
            </a:xfrm>
            <a:custGeom>
              <a:rect b="b" l="l" r="r" t="t"/>
              <a:pathLst>
                <a:path extrusionOk="0" h="116454" w="116454">
                  <a:moveTo>
                    <a:pt x="93717" y="1"/>
                  </a:moveTo>
                  <a:lnTo>
                    <a:pt x="0" y="93750"/>
                  </a:lnTo>
                  <a:lnTo>
                    <a:pt x="9721" y="116454"/>
                  </a:lnTo>
                  <a:lnTo>
                    <a:pt x="116453" y="16213"/>
                  </a:lnTo>
                  <a:lnTo>
                    <a:pt x="93717"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3" name="Google Shape;6333;p183"/>
            <p:cNvSpPr/>
            <p:nvPr/>
          </p:nvSpPr>
          <p:spPr>
            <a:xfrm>
              <a:off x="2518250" y="1714975"/>
              <a:ext cx="2911350" cy="2829800"/>
            </a:xfrm>
            <a:custGeom>
              <a:rect b="b" l="l" r="r" t="t"/>
              <a:pathLst>
                <a:path extrusionOk="0" h="113192" w="116454">
                  <a:moveTo>
                    <a:pt x="103470" y="1"/>
                  </a:moveTo>
                  <a:lnTo>
                    <a:pt x="0" y="103471"/>
                  </a:lnTo>
                  <a:lnTo>
                    <a:pt x="22704" y="113192"/>
                  </a:lnTo>
                  <a:lnTo>
                    <a:pt x="116453" y="19475"/>
                  </a:lnTo>
                  <a:lnTo>
                    <a:pt x="103470"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4" name="Google Shape;6334;p183"/>
            <p:cNvSpPr/>
            <p:nvPr/>
          </p:nvSpPr>
          <p:spPr>
            <a:xfrm>
              <a:off x="1706825" y="4539050"/>
              <a:ext cx="574125" cy="574125"/>
            </a:xfrm>
            <a:custGeom>
              <a:rect b="b" l="l" r="r" t="t"/>
              <a:pathLst>
                <a:path extrusionOk="0" h="22965" w="22965">
                  <a:moveTo>
                    <a:pt x="9460" y="0"/>
                  </a:moveTo>
                  <a:lnTo>
                    <a:pt x="0" y="22965"/>
                  </a:lnTo>
                  <a:lnTo>
                    <a:pt x="0" y="22965"/>
                  </a:lnTo>
                  <a:lnTo>
                    <a:pt x="22965" y="13505"/>
                  </a:lnTo>
                  <a:lnTo>
                    <a:pt x="19474" y="3490"/>
                  </a:lnTo>
                  <a:lnTo>
                    <a:pt x="9460"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5" name="Google Shape;6335;p183"/>
            <p:cNvSpPr/>
            <p:nvPr/>
          </p:nvSpPr>
          <p:spPr>
            <a:xfrm>
              <a:off x="1943325" y="3734150"/>
              <a:ext cx="1142525" cy="1142525"/>
            </a:xfrm>
            <a:custGeom>
              <a:rect b="b" l="l" r="r" t="t"/>
              <a:pathLst>
                <a:path extrusionOk="0" h="45701" w="45701">
                  <a:moveTo>
                    <a:pt x="13244" y="0"/>
                  </a:moveTo>
                  <a:lnTo>
                    <a:pt x="0" y="32196"/>
                  </a:lnTo>
                  <a:lnTo>
                    <a:pt x="13505" y="45701"/>
                  </a:lnTo>
                  <a:lnTo>
                    <a:pt x="45701" y="32457"/>
                  </a:lnTo>
                  <a:lnTo>
                    <a:pt x="45701" y="32425"/>
                  </a:lnTo>
                  <a:cubicBezTo>
                    <a:pt x="44950" y="29554"/>
                    <a:pt x="43385" y="26781"/>
                    <a:pt x="41069" y="24465"/>
                  </a:cubicBezTo>
                  <a:cubicBezTo>
                    <a:pt x="37609" y="21006"/>
                    <a:pt x="33142" y="19248"/>
                    <a:pt x="28854" y="19248"/>
                  </a:cubicBezTo>
                  <a:cubicBezTo>
                    <a:pt x="27967" y="19248"/>
                    <a:pt x="27088" y="19323"/>
                    <a:pt x="26227" y="19474"/>
                  </a:cubicBezTo>
                  <a:cubicBezTo>
                    <a:pt x="27107" y="14451"/>
                    <a:pt x="25411" y="8808"/>
                    <a:pt x="21236" y="4632"/>
                  </a:cubicBezTo>
                  <a:cubicBezTo>
                    <a:pt x="18920" y="2316"/>
                    <a:pt x="16147" y="751"/>
                    <a:pt x="1327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6" name="Google Shape;6336;p183"/>
            <p:cNvSpPr/>
            <p:nvPr/>
          </p:nvSpPr>
          <p:spPr>
            <a:xfrm>
              <a:off x="4920700" y="582250"/>
              <a:ext cx="1350475" cy="1317050"/>
            </a:xfrm>
            <a:custGeom>
              <a:rect b="b" l="l" r="r" t="t"/>
              <a:pathLst>
                <a:path extrusionOk="0" h="52682" w="54019">
                  <a:moveTo>
                    <a:pt x="25949" y="1"/>
                  </a:moveTo>
                  <a:cubicBezTo>
                    <a:pt x="22418" y="1"/>
                    <a:pt x="18887" y="1338"/>
                    <a:pt x="16212" y="4013"/>
                  </a:cubicBezTo>
                  <a:lnTo>
                    <a:pt x="0" y="20225"/>
                  </a:lnTo>
                  <a:lnTo>
                    <a:pt x="12983" y="39699"/>
                  </a:lnTo>
                  <a:lnTo>
                    <a:pt x="32457" y="52682"/>
                  </a:lnTo>
                  <a:lnTo>
                    <a:pt x="48669" y="36470"/>
                  </a:lnTo>
                  <a:cubicBezTo>
                    <a:pt x="54019" y="31120"/>
                    <a:pt x="54019" y="22345"/>
                    <a:pt x="48669" y="16996"/>
                  </a:cubicBezTo>
                  <a:lnTo>
                    <a:pt x="35686" y="4013"/>
                  </a:lnTo>
                  <a:cubicBezTo>
                    <a:pt x="33012" y="1338"/>
                    <a:pt x="29480" y="1"/>
                    <a:pt x="25949"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7" name="Google Shape;6337;p183"/>
            <p:cNvSpPr/>
            <p:nvPr/>
          </p:nvSpPr>
          <p:spPr>
            <a:xfrm>
              <a:off x="4618150" y="1087850"/>
              <a:ext cx="1114000" cy="1114000"/>
            </a:xfrm>
            <a:custGeom>
              <a:rect b="b" l="l" r="r" t="t"/>
              <a:pathLst>
                <a:path extrusionOk="0" h="44560" w="44560">
                  <a:moveTo>
                    <a:pt x="12102" y="1"/>
                  </a:moveTo>
                  <a:lnTo>
                    <a:pt x="0" y="12103"/>
                  </a:lnTo>
                  <a:lnTo>
                    <a:pt x="32457" y="44560"/>
                  </a:lnTo>
                  <a:lnTo>
                    <a:pt x="44559" y="32458"/>
                  </a:lnTo>
                  <a:lnTo>
                    <a:pt x="12102"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338" name="Google Shape;6338;p183"/>
          <p:cNvGrpSpPr/>
          <p:nvPr/>
        </p:nvGrpSpPr>
        <p:grpSpPr>
          <a:xfrm>
            <a:off x="7835951" y="4651432"/>
            <a:ext cx="224948" cy="227723"/>
            <a:chOff x="1190625" y="242200"/>
            <a:chExt cx="5219200" cy="5211050"/>
          </a:xfrm>
        </p:grpSpPr>
        <p:sp>
          <p:nvSpPr>
            <p:cNvPr id="6339" name="Google Shape;6339;p183"/>
            <p:cNvSpPr/>
            <p:nvPr/>
          </p:nvSpPr>
          <p:spPr>
            <a:xfrm>
              <a:off x="4563500" y="242200"/>
              <a:ext cx="1846325" cy="1140075"/>
            </a:xfrm>
            <a:custGeom>
              <a:rect b="b" l="l" r="r" t="t"/>
              <a:pathLst>
                <a:path extrusionOk="0" h="45603" w="73853">
                  <a:moveTo>
                    <a:pt x="60087" y="0"/>
                  </a:moveTo>
                  <a:cubicBezTo>
                    <a:pt x="34252" y="0"/>
                    <a:pt x="11777" y="14222"/>
                    <a:pt x="1" y="35230"/>
                  </a:cubicBezTo>
                  <a:cubicBezTo>
                    <a:pt x="5579" y="38002"/>
                    <a:pt x="10700" y="41493"/>
                    <a:pt x="15299" y="45603"/>
                  </a:cubicBezTo>
                  <a:cubicBezTo>
                    <a:pt x="23030" y="30695"/>
                    <a:pt x="37970" y="20159"/>
                    <a:pt x="55487" y="18561"/>
                  </a:cubicBezTo>
                  <a:cubicBezTo>
                    <a:pt x="55487" y="18561"/>
                    <a:pt x="73852" y="13766"/>
                    <a:pt x="73852" y="13766"/>
                  </a:cubicBezTo>
                  <a:cubicBezTo>
                    <a:pt x="73852" y="6165"/>
                    <a:pt x="67687" y="0"/>
                    <a:pt x="6008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0" name="Google Shape;6340;p183"/>
            <p:cNvSpPr/>
            <p:nvPr/>
          </p:nvSpPr>
          <p:spPr>
            <a:xfrm>
              <a:off x="5291750" y="586325"/>
              <a:ext cx="1118075" cy="4221050"/>
            </a:xfrm>
            <a:custGeom>
              <a:rect b="b" l="l" r="r" t="t"/>
              <a:pathLst>
                <a:path extrusionOk="0" h="168842" w="44723">
                  <a:moveTo>
                    <a:pt x="44722" y="1"/>
                  </a:moveTo>
                  <a:lnTo>
                    <a:pt x="26357" y="4796"/>
                  </a:lnTo>
                  <a:cubicBezTo>
                    <a:pt x="25868" y="43418"/>
                    <a:pt x="19898" y="80767"/>
                    <a:pt x="9166" y="116030"/>
                  </a:cubicBezTo>
                  <a:lnTo>
                    <a:pt x="0" y="168841"/>
                  </a:lnTo>
                  <a:lnTo>
                    <a:pt x="9166" y="168841"/>
                  </a:lnTo>
                  <a:cubicBezTo>
                    <a:pt x="32033" y="117204"/>
                    <a:pt x="44722" y="60086"/>
                    <a:pt x="4472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1" name="Google Shape;6341;p183"/>
            <p:cNvSpPr/>
            <p:nvPr/>
          </p:nvSpPr>
          <p:spPr>
            <a:xfrm>
              <a:off x="1190625" y="242200"/>
              <a:ext cx="1846300" cy="1140075"/>
            </a:xfrm>
            <a:custGeom>
              <a:rect b="b" l="l" r="r" t="t"/>
              <a:pathLst>
                <a:path extrusionOk="0" h="45603" w="73852">
                  <a:moveTo>
                    <a:pt x="13766" y="0"/>
                  </a:moveTo>
                  <a:cubicBezTo>
                    <a:pt x="6165" y="0"/>
                    <a:pt x="0" y="6165"/>
                    <a:pt x="0" y="13766"/>
                  </a:cubicBezTo>
                  <a:lnTo>
                    <a:pt x="18365" y="18561"/>
                  </a:lnTo>
                  <a:cubicBezTo>
                    <a:pt x="35882" y="20159"/>
                    <a:pt x="50822" y="30695"/>
                    <a:pt x="58553" y="45603"/>
                  </a:cubicBezTo>
                  <a:cubicBezTo>
                    <a:pt x="63152" y="41493"/>
                    <a:pt x="68273" y="38002"/>
                    <a:pt x="73851" y="35230"/>
                  </a:cubicBezTo>
                  <a:cubicBezTo>
                    <a:pt x="62076" y="14222"/>
                    <a:pt x="39601" y="0"/>
                    <a:pt x="1376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2" name="Google Shape;6342;p183"/>
            <p:cNvSpPr/>
            <p:nvPr/>
          </p:nvSpPr>
          <p:spPr>
            <a:xfrm>
              <a:off x="1190625" y="586325"/>
              <a:ext cx="1118050" cy="4221050"/>
            </a:xfrm>
            <a:custGeom>
              <a:rect b="b" l="l" r="r" t="t"/>
              <a:pathLst>
                <a:path extrusionOk="0" h="168842" w="44722">
                  <a:moveTo>
                    <a:pt x="0" y="1"/>
                  </a:moveTo>
                  <a:cubicBezTo>
                    <a:pt x="0" y="60086"/>
                    <a:pt x="12689" y="117204"/>
                    <a:pt x="35556" y="168841"/>
                  </a:cubicBezTo>
                  <a:lnTo>
                    <a:pt x="44722" y="168841"/>
                  </a:lnTo>
                  <a:lnTo>
                    <a:pt x="35556" y="116030"/>
                  </a:lnTo>
                  <a:cubicBezTo>
                    <a:pt x="24824" y="80767"/>
                    <a:pt x="18854" y="43418"/>
                    <a:pt x="18365" y="4796"/>
                  </a:cubicBezTo>
                  <a:lnTo>
                    <a:pt x="0"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3" name="Google Shape;6343;p183"/>
            <p:cNvSpPr/>
            <p:nvPr/>
          </p:nvSpPr>
          <p:spPr>
            <a:xfrm>
              <a:off x="2079500" y="937800"/>
              <a:ext cx="3441425" cy="4515450"/>
            </a:xfrm>
            <a:custGeom>
              <a:rect b="b" l="l" r="r" t="t"/>
              <a:pathLst>
                <a:path extrusionOk="0" h="180618" w="137657">
                  <a:moveTo>
                    <a:pt x="68829" y="1"/>
                  </a:moveTo>
                  <a:cubicBezTo>
                    <a:pt x="30826" y="1"/>
                    <a:pt x="1" y="30794"/>
                    <a:pt x="1" y="68829"/>
                  </a:cubicBezTo>
                  <a:lnTo>
                    <a:pt x="1" y="166851"/>
                  </a:lnTo>
                  <a:cubicBezTo>
                    <a:pt x="1" y="174419"/>
                    <a:pt x="6198" y="180617"/>
                    <a:pt x="13766" y="180617"/>
                  </a:cubicBezTo>
                  <a:lnTo>
                    <a:pt x="123891" y="180617"/>
                  </a:lnTo>
                  <a:cubicBezTo>
                    <a:pt x="131459" y="180617"/>
                    <a:pt x="137656" y="174419"/>
                    <a:pt x="137656" y="166851"/>
                  </a:cubicBezTo>
                  <a:lnTo>
                    <a:pt x="137656" y="68829"/>
                  </a:lnTo>
                  <a:cubicBezTo>
                    <a:pt x="137656" y="30794"/>
                    <a:pt x="106831" y="1"/>
                    <a:pt x="6882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4" name="Google Shape;6344;p183"/>
            <p:cNvSpPr/>
            <p:nvPr/>
          </p:nvSpPr>
          <p:spPr>
            <a:xfrm>
              <a:off x="2767775" y="3682775"/>
              <a:ext cx="2064875" cy="1090350"/>
            </a:xfrm>
            <a:custGeom>
              <a:rect b="b" l="l" r="r" t="t"/>
              <a:pathLst>
                <a:path extrusionOk="0" h="43614" w="82595">
                  <a:moveTo>
                    <a:pt x="1" y="0"/>
                  </a:moveTo>
                  <a:lnTo>
                    <a:pt x="1" y="36730"/>
                  </a:lnTo>
                  <a:cubicBezTo>
                    <a:pt x="1" y="40514"/>
                    <a:pt x="3100" y="43613"/>
                    <a:pt x="6884" y="43613"/>
                  </a:cubicBezTo>
                  <a:lnTo>
                    <a:pt x="75712" y="43613"/>
                  </a:lnTo>
                  <a:cubicBezTo>
                    <a:pt x="79495" y="43613"/>
                    <a:pt x="82594" y="40514"/>
                    <a:pt x="82594" y="36730"/>
                  </a:cubicBezTo>
                  <a:lnTo>
                    <a:pt x="82594"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5" name="Google Shape;6345;p183"/>
            <p:cNvSpPr/>
            <p:nvPr/>
          </p:nvSpPr>
          <p:spPr>
            <a:xfrm>
              <a:off x="3111925" y="242200"/>
              <a:ext cx="1376575" cy="846500"/>
            </a:xfrm>
            <a:custGeom>
              <a:rect b="b" l="l" r="r" t="t"/>
              <a:pathLst>
                <a:path extrusionOk="0" h="33860" w="55063">
                  <a:moveTo>
                    <a:pt x="27532" y="0"/>
                  </a:moveTo>
                  <a:cubicBezTo>
                    <a:pt x="12331" y="0"/>
                    <a:pt x="0" y="12298"/>
                    <a:pt x="0" y="27531"/>
                  </a:cubicBezTo>
                  <a:lnTo>
                    <a:pt x="0" y="33860"/>
                  </a:lnTo>
                  <a:cubicBezTo>
                    <a:pt x="4371" y="31935"/>
                    <a:pt x="8971" y="30467"/>
                    <a:pt x="13766" y="29488"/>
                  </a:cubicBezTo>
                  <a:lnTo>
                    <a:pt x="13766" y="27531"/>
                  </a:lnTo>
                  <a:cubicBezTo>
                    <a:pt x="13766" y="19931"/>
                    <a:pt x="19931" y="13766"/>
                    <a:pt x="27532" y="13766"/>
                  </a:cubicBezTo>
                  <a:cubicBezTo>
                    <a:pt x="35132" y="13766"/>
                    <a:pt x="41297" y="19931"/>
                    <a:pt x="41297" y="27531"/>
                  </a:cubicBezTo>
                  <a:lnTo>
                    <a:pt x="41297" y="29488"/>
                  </a:lnTo>
                  <a:cubicBezTo>
                    <a:pt x="46092" y="30467"/>
                    <a:pt x="50692" y="31935"/>
                    <a:pt x="55063" y="33860"/>
                  </a:cubicBezTo>
                  <a:lnTo>
                    <a:pt x="55063" y="27531"/>
                  </a:lnTo>
                  <a:cubicBezTo>
                    <a:pt x="55063" y="12298"/>
                    <a:pt x="42732" y="0"/>
                    <a:pt x="2753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6" name="Google Shape;6346;p183"/>
            <p:cNvSpPr/>
            <p:nvPr/>
          </p:nvSpPr>
          <p:spPr>
            <a:xfrm>
              <a:off x="2338025" y="2620175"/>
              <a:ext cx="172075" cy="344175"/>
            </a:xfrm>
            <a:custGeom>
              <a:rect b="b" l="l" r="r" t="t"/>
              <a:pathLst>
                <a:path extrusionOk="0" h="13767" w="6883">
                  <a:moveTo>
                    <a:pt x="3425" y="1"/>
                  </a:moveTo>
                  <a:cubicBezTo>
                    <a:pt x="1533" y="1"/>
                    <a:pt x="0" y="1534"/>
                    <a:pt x="0" y="3426"/>
                  </a:cubicBezTo>
                  <a:lnTo>
                    <a:pt x="0" y="10341"/>
                  </a:lnTo>
                  <a:cubicBezTo>
                    <a:pt x="0" y="12233"/>
                    <a:pt x="1533" y="13766"/>
                    <a:pt x="3425" y="13766"/>
                  </a:cubicBezTo>
                  <a:cubicBezTo>
                    <a:pt x="5317" y="13766"/>
                    <a:pt x="6883" y="12233"/>
                    <a:pt x="6883" y="10341"/>
                  </a:cubicBezTo>
                  <a:lnTo>
                    <a:pt x="6883" y="3426"/>
                  </a:lnTo>
                  <a:cubicBezTo>
                    <a:pt x="6883" y="1534"/>
                    <a:pt x="5317" y="1"/>
                    <a:pt x="3425"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7" name="Google Shape;6347;p183"/>
            <p:cNvSpPr/>
            <p:nvPr/>
          </p:nvSpPr>
          <p:spPr>
            <a:xfrm>
              <a:off x="2360850" y="2120325"/>
              <a:ext cx="238975" cy="337600"/>
            </a:xfrm>
            <a:custGeom>
              <a:rect b="b" l="l" r="r" t="t"/>
              <a:pathLst>
                <a:path extrusionOk="0" h="13504" w="9559">
                  <a:moveTo>
                    <a:pt x="5671" y="1"/>
                  </a:moveTo>
                  <a:cubicBezTo>
                    <a:pt x="4254" y="1"/>
                    <a:pt x="2929" y="868"/>
                    <a:pt x="2414" y="2282"/>
                  </a:cubicBezTo>
                  <a:cubicBezTo>
                    <a:pt x="1599" y="4598"/>
                    <a:pt x="946" y="6947"/>
                    <a:pt x="425" y="9328"/>
                  </a:cubicBezTo>
                  <a:cubicBezTo>
                    <a:pt x="1" y="11187"/>
                    <a:pt x="1175" y="13014"/>
                    <a:pt x="3034" y="13438"/>
                  </a:cubicBezTo>
                  <a:cubicBezTo>
                    <a:pt x="3295" y="13503"/>
                    <a:pt x="3523" y="13503"/>
                    <a:pt x="3784" y="13503"/>
                  </a:cubicBezTo>
                  <a:cubicBezTo>
                    <a:pt x="5350" y="13503"/>
                    <a:pt x="6785" y="12427"/>
                    <a:pt x="7144" y="10796"/>
                  </a:cubicBezTo>
                  <a:cubicBezTo>
                    <a:pt x="7601" y="8708"/>
                    <a:pt x="8188" y="6620"/>
                    <a:pt x="8906" y="4598"/>
                  </a:cubicBezTo>
                  <a:cubicBezTo>
                    <a:pt x="9558" y="2804"/>
                    <a:pt x="8612" y="847"/>
                    <a:pt x="6818" y="194"/>
                  </a:cubicBezTo>
                  <a:cubicBezTo>
                    <a:pt x="6438" y="63"/>
                    <a:pt x="6051" y="1"/>
                    <a:pt x="5671"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8" name="Google Shape;6348;p183"/>
            <p:cNvSpPr/>
            <p:nvPr/>
          </p:nvSpPr>
          <p:spPr>
            <a:xfrm>
              <a:off x="2554950" y="1682800"/>
              <a:ext cx="297675" cy="309475"/>
            </a:xfrm>
            <a:custGeom>
              <a:rect b="b" l="l" r="r" t="t"/>
              <a:pathLst>
                <a:path extrusionOk="0" h="12379" w="11907">
                  <a:moveTo>
                    <a:pt x="8075" y="1"/>
                  </a:moveTo>
                  <a:cubicBezTo>
                    <a:pt x="7101" y="1"/>
                    <a:pt x="6131" y="413"/>
                    <a:pt x="5448" y="1222"/>
                  </a:cubicBezTo>
                  <a:cubicBezTo>
                    <a:pt x="3882" y="3049"/>
                    <a:pt x="2381" y="5006"/>
                    <a:pt x="1044" y="7029"/>
                  </a:cubicBezTo>
                  <a:cubicBezTo>
                    <a:pt x="0" y="8627"/>
                    <a:pt x="424" y="10747"/>
                    <a:pt x="1990" y="11824"/>
                  </a:cubicBezTo>
                  <a:cubicBezTo>
                    <a:pt x="2577" y="12183"/>
                    <a:pt x="3262" y="12378"/>
                    <a:pt x="3914" y="12378"/>
                  </a:cubicBezTo>
                  <a:cubicBezTo>
                    <a:pt x="5023" y="12378"/>
                    <a:pt x="6100" y="11856"/>
                    <a:pt x="6785" y="10845"/>
                  </a:cubicBezTo>
                  <a:cubicBezTo>
                    <a:pt x="7959" y="9051"/>
                    <a:pt x="9264" y="7322"/>
                    <a:pt x="10667" y="5691"/>
                  </a:cubicBezTo>
                  <a:cubicBezTo>
                    <a:pt x="11906" y="4256"/>
                    <a:pt x="11743" y="2070"/>
                    <a:pt x="10308" y="831"/>
                  </a:cubicBezTo>
                  <a:cubicBezTo>
                    <a:pt x="9664" y="274"/>
                    <a:pt x="8868" y="1"/>
                    <a:pt x="8075"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9" name="Google Shape;6349;p183"/>
            <p:cNvSpPr/>
            <p:nvPr/>
          </p:nvSpPr>
          <p:spPr>
            <a:xfrm>
              <a:off x="2907225" y="1366175"/>
              <a:ext cx="341725" cy="263200"/>
            </a:xfrm>
            <a:custGeom>
              <a:rect b="b" l="l" r="r" t="t"/>
              <a:pathLst>
                <a:path extrusionOk="0" h="10528" w="13669">
                  <a:moveTo>
                    <a:pt x="9737" y="1"/>
                  </a:moveTo>
                  <a:cubicBezTo>
                    <a:pt x="9190" y="1"/>
                    <a:pt x="8636" y="134"/>
                    <a:pt x="8123" y="415"/>
                  </a:cubicBezTo>
                  <a:cubicBezTo>
                    <a:pt x="5970" y="1557"/>
                    <a:pt x="3883" y="2862"/>
                    <a:pt x="1893" y="4264"/>
                  </a:cubicBezTo>
                  <a:cubicBezTo>
                    <a:pt x="360" y="5374"/>
                    <a:pt x="1" y="7526"/>
                    <a:pt x="1077" y="9060"/>
                  </a:cubicBezTo>
                  <a:cubicBezTo>
                    <a:pt x="1762" y="10006"/>
                    <a:pt x="2806" y="10527"/>
                    <a:pt x="3883" y="10527"/>
                  </a:cubicBezTo>
                  <a:cubicBezTo>
                    <a:pt x="4568" y="10527"/>
                    <a:pt x="5285" y="10299"/>
                    <a:pt x="5872" y="9875"/>
                  </a:cubicBezTo>
                  <a:cubicBezTo>
                    <a:pt x="7634" y="8636"/>
                    <a:pt x="9493" y="7494"/>
                    <a:pt x="11385" y="6483"/>
                  </a:cubicBezTo>
                  <a:cubicBezTo>
                    <a:pt x="13049" y="5569"/>
                    <a:pt x="13669" y="3482"/>
                    <a:pt x="12788" y="1818"/>
                  </a:cubicBezTo>
                  <a:cubicBezTo>
                    <a:pt x="12156" y="668"/>
                    <a:pt x="10963" y="1"/>
                    <a:pt x="973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0" name="Google Shape;6350;p183"/>
            <p:cNvSpPr/>
            <p:nvPr/>
          </p:nvSpPr>
          <p:spPr>
            <a:xfrm>
              <a:off x="3368800" y="1213625"/>
              <a:ext cx="355575" cy="202900"/>
            </a:xfrm>
            <a:custGeom>
              <a:rect b="b" l="l" r="r" t="t"/>
              <a:pathLst>
                <a:path extrusionOk="0" h="8116" w="14223">
                  <a:moveTo>
                    <a:pt x="10566" y="1"/>
                  </a:moveTo>
                  <a:cubicBezTo>
                    <a:pt x="10427" y="1"/>
                    <a:pt x="10287" y="9"/>
                    <a:pt x="10145" y="26"/>
                  </a:cubicBezTo>
                  <a:cubicBezTo>
                    <a:pt x="7732" y="320"/>
                    <a:pt x="5318" y="744"/>
                    <a:pt x="2969" y="1363"/>
                  </a:cubicBezTo>
                  <a:cubicBezTo>
                    <a:pt x="1110" y="1820"/>
                    <a:pt x="1" y="3679"/>
                    <a:pt x="457" y="5539"/>
                  </a:cubicBezTo>
                  <a:cubicBezTo>
                    <a:pt x="849" y="7104"/>
                    <a:pt x="2251" y="8116"/>
                    <a:pt x="3785" y="8116"/>
                  </a:cubicBezTo>
                  <a:cubicBezTo>
                    <a:pt x="4078" y="8116"/>
                    <a:pt x="4372" y="8083"/>
                    <a:pt x="4633" y="8018"/>
                  </a:cubicBezTo>
                  <a:cubicBezTo>
                    <a:pt x="6720" y="7496"/>
                    <a:pt x="8841" y="7104"/>
                    <a:pt x="10994" y="6844"/>
                  </a:cubicBezTo>
                  <a:cubicBezTo>
                    <a:pt x="12886" y="6615"/>
                    <a:pt x="14223" y="4886"/>
                    <a:pt x="13995" y="3027"/>
                  </a:cubicBezTo>
                  <a:cubicBezTo>
                    <a:pt x="13783" y="1276"/>
                    <a:pt x="12287" y="1"/>
                    <a:pt x="10566"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1" name="Google Shape;6351;p183"/>
            <p:cNvSpPr/>
            <p:nvPr/>
          </p:nvSpPr>
          <p:spPr>
            <a:xfrm>
              <a:off x="3877675" y="1213625"/>
              <a:ext cx="355575" cy="203725"/>
            </a:xfrm>
            <a:custGeom>
              <a:rect b="b" l="l" r="r" t="t"/>
              <a:pathLst>
                <a:path extrusionOk="0" h="8149" w="14223">
                  <a:moveTo>
                    <a:pt x="3631" y="1"/>
                  </a:moveTo>
                  <a:cubicBezTo>
                    <a:pt x="1936" y="1"/>
                    <a:pt x="440" y="1276"/>
                    <a:pt x="229" y="3027"/>
                  </a:cubicBezTo>
                  <a:cubicBezTo>
                    <a:pt x="0" y="4919"/>
                    <a:pt x="1338" y="6615"/>
                    <a:pt x="3230" y="6844"/>
                  </a:cubicBezTo>
                  <a:cubicBezTo>
                    <a:pt x="5350" y="7104"/>
                    <a:pt x="7470" y="7496"/>
                    <a:pt x="9558" y="8050"/>
                  </a:cubicBezTo>
                  <a:cubicBezTo>
                    <a:pt x="9852" y="8116"/>
                    <a:pt x="10145" y="8148"/>
                    <a:pt x="10406" y="8148"/>
                  </a:cubicBezTo>
                  <a:cubicBezTo>
                    <a:pt x="11939" y="8148"/>
                    <a:pt x="13342" y="7104"/>
                    <a:pt x="13733" y="5539"/>
                  </a:cubicBezTo>
                  <a:cubicBezTo>
                    <a:pt x="14223" y="3712"/>
                    <a:pt x="13081" y="1820"/>
                    <a:pt x="11254" y="1363"/>
                  </a:cubicBezTo>
                  <a:cubicBezTo>
                    <a:pt x="8906" y="776"/>
                    <a:pt x="6459" y="320"/>
                    <a:pt x="4045" y="26"/>
                  </a:cubicBezTo>
                  <a:cubicBezTo>
                    <a:pt x="3906" y="9"/>
                    <a:pt x="3768" y="1"/>
                    <a:pt x="3631"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2" name="Google Shape;6352;p183"/>
            <p:cNvSpPr/>
            <p:nvPr/>
          </p:nvSpPr>
          <p:spPr>
            <a:xfrm>
              <a:off x="4352300" y="1366825"/>
              <a:ext cx="342525" cy="263375"/>
            </a:xfrm>
            <a:custGeom>
              <a:rect b="b" l="l" r="r" t="t"/>
              <a:pathLst>
                <a:path extrusionOk="0" h="10535" w="13701">
                  <a:moveTo>
                    <a:pt x="3912" y="1"/>
                  </a:moveTo>
                  <a:cubicBezTo>
                    <a:pt x="2695" y="1"/>
                    <a:pt x="1519" y="658"/>
                    <a:pt x="914" y="1825"/>
                  </a:cubicBezTo>
                  <a:cubicBezTo>
                    <a:pt x="0" y="3488"/>
                    <a:pt x="620" y="5576"/>
                    <a:pt x="2284" y="6457"/>
                  </a:cubicBezTo>
                  <a:cubicBezTo>
                    <a:pt x="4176" y="7500"/>
                    <a:pt x="6035" y="8642"/>
                    <a:pt x="7796" y="9882"/>
                  </a:cubicBezTo>
                  <a:cubicBezTo>
                    <a:pt x="8384" y="10306"/>
                    <a:pt x="9101" y="10534"/>
                    <a:pt x="9786" y="10534"/>
                  </a:cubicBezTo>
                  <a:cubicBezTo>
                    <a:pt x="10863" y="10534"/>
                    <a:pt x="11906" y="10012"/>
                    <a:pt x="12591" y="9066"/>
                  </a:cubicBezTo>
                  <a:cubicBezTo>
                    <a:pt x="13701" y="7533"/>
                    <a:pt x="13342" y="5380"/>
                    <a:pt x="11776" y="4271"/>
                  </a:cubicBezTo>
                  <a:cubicBezTo>
                    <a:pt x="9786" y="2868"/>
                    <a:pt x="7699" y="1564"/>
                    <a:pt x="5546" y="422"/>
                  </a:cubicBezTo>
                  <a:cubicBezTo>
                    <a:pt x="5026" y="137"/>
                    <a:pt x="4465" y="1"/>
                    <a:pt x="391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3" name="Google Shape;6353;p183"/>
            <p:cNvSpPr/>
            <p:nvPr/>
          </p:nvSpPr>
          <p:spPr>
            <a:xfrm>
              <a:off x="4748625" y="1684350"/>
              <a:ext cx="297675" cy="309550"/>
            </a:xfrm>
            <a:custGeom>
              <a:rect b="b" l="l" r="r" t="t"/>
              <a:pathLst>
                <a:path extrusionOk="0" h="12382" w="11907">
                  <a:moveTo>
                    <a:pt x="3845" y="1"/>
                  </a:moveTo>
                  <a:cubicBezTo>
                    <a:pt x="3047" y="1"/>
                    <a:pt x="2247" y="275"/>
                    <a:pt x="1599" y="834"/>
                  </a:cubicBezTo>
                  <a:cubicBezTo>
                    <a:pt x="164" y="2041"/>
                    <a:pt x="0" y="4227"/>
                    <a:pt x="1240" y="5662"/>
                  </a:cubicBezTo>
                  <a:cubicBezTo>
                    <a:pt x="2643" y="7293"/>
                    <a:pt x="3947" y="9054"/>
                    <a:pt x="5122" y="10816"/>
                  </a:cubicBezTo>
                  <a:cubicBezTo>
                    <a:pt x="5807" y="11827"/>
                    <a:pt x="6883" y="12382"/>
                    <a:pt x="7992" y="12382"/>
                  </a:cubicBezTo>
                  <a:cubicBezTo>
                    <a:pt x="8645" y="12382"/>
                    <a:pt x="9297" y="12186"/>
                    <a:pt x="9884" y="11794"/>
                  </a:cubicBezTo>
                  <a:cubicBezTo>
                    <a:pt x="11483" y="10751"/>
                    <a:pt x="11907" y="8598"/>
                    <a:pt x="10863" y="7032"/>
                  </a:cubicBezTo>
                  <a:cubicBezTo>
                    <a:pt x="9525" y="5009"/>
                    <a:pt x="8025" y="3020"/>
                    <a:pt x="6459" y="1193"/>
                  </a:cubicBezTo>
                  <a:cubicBezTo>
                    <a:pt x="5779" y="405"/>
                    <a:pt x="4814" y="1"/>
                    <a:pt x="3845"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4" name="Google Shape;6354;p183"/>
            <p:cNvSpPr/>
            <p:nvPr/>
          </p:nvSpPr>
          <p:spPr>
            <a:xfrm>
              <a:off x="5001425" y="2121650"/>
              <a:ext cx="238150" cy="337900"/>
            </a:xfrm>
            <a:custGeom>
              <a:rect b="b" l="l" r="r" t="t"/>
              <a:pathLst>
                <a:path extrusionOk="0" h="13516" w="9526">
                  <a:moveTo>
                    <a:pt x="3905" y="0"/>
                  </a:moveTo>
                  <a:cubicBezTo>
                    <a:pt x="3519" y="0"/>
                    <a:pt x="3126" y="66"/>
                    <a:pt x="2741" y="207"/>
                  </a:cubicBezTo>
                  <a:cubicBezTo>
                    <a:pt x="947" y="826"/>
                    <a:pt x="1" y="2784"/>
                    <a:pt x="620" y="4578"/>
                  </a:cubicBezTo>
                  <a:cubicBezTo>
                    <a:pt x="1338" y="6600"/>
                    <a:pt x="1958" y="8720"/>
                    <a:pt x="2414" y="10808"/>
                  </a:cubicBezTo>
                  <a:cubicBezTo>
                    <a:pt x="2741" y="12406"/>
                    <a:pt x="4176" y="13516"/>
                    <a:pt x="5774" y="13516"/>
                  </a:cubicBezTo>
                  <a:cubicBezTo>
                    <a:pt x="6003" y="13516"/>
                    <a:pt x="6231" y="13483"/>
                    <a:pt x="6492" y="13450"/>
                  </a:cubicBezTo>
                  <a:cubicBezTo>
                    <a:pt x="8351" y="13026"/>
                    <a:pt x="9526" y="11200"/>
                    <a:pt x="9134" y="9340"/>
                  </a:cubicBezTo>
                  <a:cubicBezTo>
                    <a:pt x="8612" y="6959"/>
                    <a:pt x="7927" y="4578"/>
                    <a:pt x="7112" y="2294"/>
                  </a:cubicBezTo>
                  <a:cubicBezTo>
                    <a:pt x="6625" y="886"/>
                    <a:pt x="5314" y="0"/>
                    <a:pt x="3905"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5" name="Google Shape;6355;p183"/>
            <p:cNvSpPr/>
            <p:nvPr/>
          </p:nvSpPr>
          <p:spPr>
            <a:xfrm>
              <a:off x="5090325" y="2621800"/>
              <a:ext cx="172075" cy="344175"/>
            </a:xfrm>
            <a:custGeom>
              <a:rect b="b" l="l" r="r" t="t"/>
              <a:pathLst>
                <a:path extrusionOk="0" h="13767" w="6883">
                  <a:moveTo>
                    <a:pt x="3458" y="1"/>
                  </a:moveTo>
                  <a:cubicBezTo>
                    <a:pt x="1566" y="1"/>
                    <a:pt x="0" y="1534"/>
                    <a:pt x="0" y="3426"/>
                  </a:cubicBezTo>
                  <a:lnTo>
                    <a:pt x="0" y="10341"/>
                  </a:lnTo>
                  <a:cubicBezTo>
                    <a:pt x="0" y="12233"/>
                    <a:pt x="1566" y="13766"/>
                    <a:pt x="3458" y="13766"/>
                  </a:cubicBezTo>
                  <a:cubicBezTo>
                    <a:pt x="5350" y="13766"/>
                    <a:pt x="6883" y="12233"/>
                    <a:pt x="6883" y="10341"/>
                  </a:cubicBezTo>
                  <a:lnTo>
                    <a:pt x="6883" y="3426"/>
                  </a:lnTo>
                  <a:cubicBezTo>
                    <a:pt x="6883" y="1534"/>
                    <a:pt x="5350" y="1"/>
                    <a:pt x="3458"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6" name="Google Shape;6356;p183"/>
            <p:cNvSpPr/>
            <p:nvPr/>
          </p:nvSpPr>
          <p:spPr>
            <a:xfrm>
              <a:off x="4402050" y="3568600"/>
              <a:ext cx="172075" cy="544775"/>
            </a:xfrm>
            <a:custGeom>
              <a:rect b="b" l="l" r="r" t="t"/>
              <a:pathLst>
                <a:path extrusionOk="0" h="21791" w="6883">
                  <a:moveTo>
                    <a:pt x="0" y="1"/>
                  </a:moveTo>
                  <a:lnTo>
                    <a:pt x="0" y="18333"/>
                  </a:lnTo>
                  <a:cubicBezTo>
                    <a:pt x="0" y="20257"/>
                    <a:pt x="1566" y="21791"/>
                    <a:pt x="3458" y="21791"/>
                  </a:cubicBezTo>
                  <a:cubicBezTo>
                    <a:pt x="5350" y="21791"/>
                    <a:pt x="6883" y="20257"/>
                    <a:pt x="6883" y="18333"/>
                  </a:cubicBezTo>
                  <a:lnTo>
                    <a:pt x="688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7" name="Google Shape;6357;p183"/>
            <p:cNvSpPr/>
            <p:nvPr/>
          </p:nvSpPr>
          <p:spPr>
            <a:xfrm>
              <a:off x="2767775" y="3224450"/>
              <a:ext cx="2064875" cy="458350"/>
            </a:xfrm>
            <a:custGeom>
              <a:rect b="b" l="l" r="r" t="t"/>
              <a:pathLst>
                <a:path extrusionOk="0" h="18334" w="82595">
                  <a:moveTo>
                    <a:pt x="6884" y="1"/>
                  </a:moveTo>
                  <a:cubicBezTo>
                    <a:pt x="3100" y="1"/>
                    <a:pt x="1" y="3100"/>
                    <a:pt x="1" y="6884"/>
                  </a:cubicBezTo>
                  <a:lnTo>
                    <a:pt x="1" y="18333"/>
                  </a:lnTo>
                  <a:lnTo>
                    <a:pt x="82594" y="18333"/>
                  </a:lnTo>
                  <a:lnTo>
                    <a:pt x="82594" y="6884"/>
                  </a:lnTo>
                  <a:cubicBezTo>
                    <a:pt x="82594" y="3100"/>
                    <a:pt x="79495" y="1"/>
                    <a:pt x="7571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BF3"/>
        </a:solidFill>
      </p:bgPr>
    </p:bg>
    <p:spTree>
      <p:nvGrpSpPr>
        <p:cNvPr id="6361" name="Shape 6361"/>
        <p:cNvGrpSpPr/>
        <p:nvPr/>
      </p:nvGrpSpPr>
      <p:grpSpPr>
        <a:xfrm>
          <a:off x="0" y="0"/>
          <a:ext cx="0" cy="0"/>
          <a:chOff x="0" y="0"/>
          <a:chExt cx="0" cy="0"/>
        </a:xfrm>
      </p:grpSpPr>
      <p:sp>
        <p:nvSpPr>
          <p:cNvPr id="6362" name="Google Shape;6362;p184"/>
          <p:cNvSpPr txBox="1"/>
          <p:nvPr>
            <p:ph idx="4294967295" type="subTitle"/>
          </p:nvPr>
        </p:nvSpPr>
        <p:spPr>
          <a:xfrm>
            <a:off x="1026938" y="2623779"/>
            <a:ext cx="1716900" cy="69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100"/>
          </a:p>
          <a:p>
            <a:pPr indent="0" lvl="0" marL="0" rtl="0" algn="l">
              <a:spcBef>
                <a:spcPts val="1600"/>
              </a:spcBef>
              <a:spcAft>
                <a:spcPts val="1600"/>
              </a:spcAft>
              <a:buNone/>
            </a:pPr>
            <a:r>
              <a:t/>
            </a:r>
            <a:endParaRPr sz="1100"/>
          </a:p>
        </p:txBody>
      </p:sp>
      <p:grpSp>
        <p:nvGrpSpPr>
          <p:cNvPr id="6363" name="Google Shape;6363;p184"/>
          <p:cNvGrpSpPr/>
          <p:nvPr/>
        </p:nvGrpSpPr>
        <p:grpSpPr>
          <a:xfrm>
            <a:off x="3478623" y="1510755"/>
            <a:ext cx="350593" cy="349739"/>
            <a:chOff x="-41111350" y="3239100"/>
            <a:chExt cx="318200" cy="317425"/>
          </a:xfrm>
        </p:grpSpPr>
        <p:sp>
          <p:nvSpPr>
            <p:cNvPr id="6364" name="Google Shape;6364;p184"/>
            <p:cNvSpPr/>
            <p:nvPr/>
          </p:nvSpPr>
          <p:spPr>
            <a:xfrm>
              <a:off x="-41111350" y="3239100"/>
              <a:ext cx="145725" cy="144925"/>
            </a:xfrm>
            <a:custGeom>
              <a:rect b="b" l="l" r="r" t="t"/>
              <a:pathLst>
                <a:path extrusionOk="0" h="5797" w="5829">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6365" name="Google Shape;6365;p184"/>
            <p:cNvSpPr/>
            <p:nvPr/>
          </p:nvSpPr>
          <p:spPr>
            <a:xfrm>
              <a:off x="-41110575" y="3412375"/>
              <a:ext cx="146525" cy="144150"/>
            </a:xfrm>
            <a:custGeom>
              <a:rect b="b" l="l" r="r" t="t"/>
              <a:pathLst>
                <a:path extrusionOk="0" h="5766" w="5861">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6366" name="Google Shape;6366;p184"/>
            <p:cNvSpPr/>
            <p:nvPr/>
          </p:nvSpPr>
          <p:spPr>
            <a:xfrm>
              <a:off x="-40938875" y="3239100"/>
              <a:ext cx="145725" cy="144925"/>
            </a:xfrm>
            <a:custGeom>
              <a:rect b="b" l="l" r="r" t="t"/>
              <a:pathLst>
                <a:path extrusionOk="0" h="5797" w="5829">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6367" name="Google Shape;6367;p184"/>
            <p:cNvSpPr/>
            <p:nvPr/>
          </p:nvSpPr>
          <p:spPr>
            <a:xfrm>
              <a:off x="-40938875" y="3411575"/>
              <a:ext cx="145725" cy="144950"/>
            </a:xfrm>
            <a:custGeom>
              <a:rect b="b" l="l" r="r" t="t"/>
              <a:pathLst>
                <a:path extrusionOk="0" h="5798" w="5829">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grpSp>
      <p:sp>
        <p:nvSpPr>
          <p:cNvPr id="6368" name="Google Shape;6368;p184"/>
          <p:cNvSpPr/>
          <p:nvPr/>
        </p:nvSpPr>
        <p:spPr>
          <a:xfrm>
            <a:off x="1660774" y="1554869"/>
            <a:ext cx="296825" cy="350620"/>
          </a:xfrm>
          <a:custGeom>
            <a:rect b="b" l="l" r="r" t="t"/>
            <a:pathLst>
              <a:path extrusionOk="0" h="12729" w="10776">
                <a:moveTo>
                  <a:pt x="1670" y="851"/>
                </a:moveTo>
                <a:lnTo>
                  <a:pt x="1670" y="9326"/>
                </a:lnTo>
                <a:cubicBezTo>
                  <a:pt x="1355" y="9326"/>
                  <a:pt x="1072" y="9421"/>
                  <a:pt x="851" y="9578"/>
                </a:cubicBezTo>
                <a:lnTo>
                  <a:pt x="851" y="2049"/>
                </a:lnTo>
                <a:cubicBezTo>
                  <a:pt x="851" y="1481"/>
                  <a:pt x="1198" y="1072"/>
                  <a:pt x="1670" y="851"/>
                </a:cubicBezTo>
                <a:close/>
                <a:moveTo>
                  <a:pt x="9925" y="10177"/>
                </a:moveTo>
                <a:lnTo>
                  <a:pt x="9925" y="10208"/>
                </a:lnTo>
                <a:lnTo>
                  <a:pt x="9925" y="11846"/>
                </a:lnTo>
                <a:lnTo>
                  <a:pt x="1670" y="11846"/>
                </a:lnTo>
                <a:cubicBezTo>
                  <a:pt x="1229" y="11846"/>
                  <a:pt x="851" y="11468"/>
                  <a:pt x="851" y="11027"/>
                </a:cubicBezTo>
                <a:cubicBezTo>
                  <a:pt x="851" y="10586"/>
                  <a:pt x="1229" y="10177"/>
                  <a:pt x="1670" y="10177"/>
                </a:cubicBezTo>
                <a:close/>
                <a:moveTo>
                  <a:pt x="2111" y="1"/>
                </a:moveTo>
                <a:cubicBezTo>
                  <a:pt x="914" y="1"/>
                  <a:pt x="1" y="946"/>
                  <a:pt x="1" y="2080"/>
                </a:cubicBezTo>
                <a:lnTo>
                  <a:pt x="1" y="11059"/>
                </a:lnTo>
                <a:cubicBezTo>
                  <a:pt x="1" y="11973"/>
                  <a:pt x="757" y="12729"/>
                  <a:pt x="1670" y="12729"/>
                </a:cubicBezTo>
                <a:lnTo>
                  <a:pt x="10334" y="12729"/>
                </a:lnTo>
                <a:cubicBezTo>
                  <a:pt x="10586" y="12729"/>
                  <a:pt x="10775" y="12508"/>
                  <a:pt x="10775" y="12319"/>
                </a:cubicBezTo>
                <a:lnTo>
                  <a:pt x="10775" y="473"/>
                </a:lnTo>
                <a:cubicBezTo>
                  <a:pt x="10775" y="221"/>
                  <a:pt x="10586" y="64"/>
                  <a:pt x="10334" y="64"/>
                </a:cubicBezTo>
                <a:lnTo>
                  <a:pt x="9105" y="64"/>
                </a:lnTo>
                <a:lnTo>
                  <a:pt x="9105" y="3781"/>
                </a:lnTo>
                <a:cubicBezTo>
                  <a:pt x="9105" y="4011"/>
                  <a:pt x="8912" y="4171"/>
                  <a:pt x="8708" y="4171"/>
                </a:cubicBezTo>
                <a:cubicBezTo>
                  <a:pt x="8604" y="4171"/>
                  <a:pt x="8498" y="4129"/>
                  <a:pt x="8412" y="4033"/>
                </a:cubicBezTo>
                <a:lnTo>
                  <a:pt x="7845" y="3498"/>
                </a:lnTo>
                <a:lnTo>
                  <a:pt x="7310" y="4033"/>
                </a:lnTo>
                <a:cubicBezTo>
                  <a:pt x="7214" y="4129"/>
                  <a:pt x="7100" y="4171"/>
                  <a:pt x="6991" y="4171"/>
                </a:cubicBezTo>
                <a:cubicBezTo>
                  <a:pt x="6778" y="4171"/>
                  <a:pt x="6585" y="4011"/>
                  <a:pt x="6585" y="3781"/>
                </a:cubicBezTo>
                <a:lnTo>
                  <a:pt x="6585" y="64"/>
                </a:lnTo>
                <a:lnTo>
                  <a:pt x="2111" y="64"/>
                </a:lnTo>
                <a:lnTo>
                  <a:pt x="211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grpSp>
        <p:nvGrpSpPr>
          <p:cNvPr id="6369" name="Google Shape;6369;p184"/>
          <p:cNvGrpSpPr/>
          <p:nvPr/>
        </p:nvGrpSpPr>
        <p:grpSpPr>
          <a:xfrm>
            <a:off x="5334676" y="1554879"/>
            <a:ext cx="320238" cy="350620"/>
            <a:chOff x="-39625900" y="3238300"/>
            <a:chExt cx="290650" cy="318225"/>
          </a:xfrm>
        </p:grpSpPr>
        <p:sp>
          <p:nvSpPr>
            <p:cNvPr id="6370" name="Google Shape;6370;p184"/>
            <p:cNvSpPr/>
            <p:nvPr/>
          </p:nvSpPr>
          <p:spPr>
            <a:xfrm>
              <a:off x="-39625900" y="3238300"/>
              <a:ext cx="290650" cy="318225"/>
            </a:xfrm>
            <a:custGeom>
              <a:rect b="b" l="l" r="r" t="t"/>
              <a:pathLst>
                <a:path extrusionOk="0" h="12729" w="11626">
                  <a:moveTo>
                    <a:pt x="442" y="1"/>
                  </a:moveTo>
                  <a:cubicBezTo>
                    <a:pt x="221" y="1"/>
                    <a:pt x="32" y="190"/>
                    <a:pt x="32" y="442"/>
                  </a:cubicBezTo>
                  <a:lnTo>
                    <a:pt x="32" y="4159"/>
                  </a:lnTo>
                  <a:cubicBezTo>
                    <a:pt x="32" y="4317"/>
                    <a:pt x="126" y="4474"/>
                    <a:pt x="284" y="4569"/>
                  </a:cubicBezTo>
                  <a:cubicBezTo>
                    <a:pt x="1072" y="4821"/>
                    <a:pt x="1670" y="5640"/>
                    <a:pt x="1670" y="6491"/>
                  </a:cubicBezTo>
                  <a:cubicBezTo>
                    <a:pt x="1670" y="7404"/>
                    <a:pt x="1103" y="8129"/>
                    <a:pt x="284" y="8475"/>
                  </a:cubicBezTo>
                  <a:cubicBezTo>
                    <a:pt x="126" y="8507"/>
                    <a:pt x="0" y="8664"/>
                    <a:pt x="0" y="8853"/>
                  </a:cubicBezTo>
                  <a:lnTo>
                    <a:pt x="0" y="12319"/>
                  </a:lnTo>
                  <a:cubicBezTo>
                    <a:pt x="0" y="12571"/>
                    <a:pt x="221" y="12729"/>
                    <a:pt x="442" y="12729"/>
                  </a:cubicBezTo>
                  <a:lnTo>
                    <a:pt x="3308" y="12729"/>
                  </a:lnTo>
                  <a:lnTo>
                    <a:pt x="3308" y="4852"/>
                  </a:lnTo>
                  <a:cubicBezTo>
                    <a:pt x="3308" y="3687"/>
                    <a:pt x="4254" y="2805"/>
                    <a:pt x="5419" y="2741"/>
                  </a:cubicBezTo>
                  <a:lnTo>
                    <a:pt x="6238" y="2741"/>
                  </a:lnTo>
                  <a:cubicBezTo>
                    <a:pt x="7373" y="2741"/>
                    <a:pt x="8286" y="3687"/>
                    <a:pt x="8318" y="4852"/>
                  </a:cubicBezTo>
                  <a:lnTo>
                    <a:pt x="8318" y="12729"/>
                  </a:lnTo>
                  <a:lnTo>
                    <a:pt x="11216" y="12729"/>
                  </a:lnTo>
                  <a:cubicBezTo>
                    <a:pt x="11437" y="12729"/>
                    <a:pt x="11594" y="12508"/>
                    <a:pt x="11626" y="12319"/>
                  </a:cubicBezTo>
                  <a:lnTo>
                    <a:pt x="11626" y="8853"/>
                  </a:lnTo>
                  <a:cubicBezTo>
                    <a:pt x="11626" y="8696"/>
                    <a:pt x="11500" y="8538"/>
                    <a:pt x="11374" y="8475"/>
                  </a:cubicBezTo>
                  <a:cubicBezTo>
                    <a:pt x="10586" y="8192"/>
                    <a:pt x="9988" y="7404"/>
                    <a:pt x="9988" y="6491"/>
                  </a:cubicBezTo>
                  <a:cubicBezTo>
                    <a:pt x="9988" y="5577"/>
                    <a:pt x="10586" y="4852"/>
                    <a:pt x="11374" y="4569"/>
                  </a:cubicBezTo>
                  <a:cubicBezTo>
                    <a:pt x="11531" y="4537"/>
                    <a:pt x="11626" y="4380"/>
                    <a:pt x="11626" y="4159"/>
                  </a:cubicBezTo>
                  <a:lnTo>
                    <a:pt x="11626" y="442"/>
                  </a:lnTo>
                  <a:cubicBezTo>
                    <a:pt x="11626" y="190"/>
                    <a:pt x="11437" y="1"/>
                    <a:pt x="1121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6371" name="Google Shape;6371;p184"/>
            <p:cNvSpPr/>
            <p:nvPr/>
          </p:nvSpPr>
          <p:spPr>
            <a:xfrm>
              <a:off x="-39521150" y="3328875"/>
              <a:ext cx="82725" cy="227650"/>
            </a:xfrm>
            <a:custGeom>
              <a:rect b="b" l="l" r="r" t="t"/>
              <a:pathLst>
                <a:path extrusionOk="0" h="9106" w="3309">
                  <a:moveTo>
                    <a:pt x="1607" y="3309"/>
                  </a:moveTo>
                  <a:cubicBezTo>
                    <a:pt x="2080" y="3309"/>
                    <a:pt x="2426" y="3655"/>
                    <a:pt x="2426" y="4128"/>
                  </a:cubicBezTo>
                  <a:cubicBezTo>
                    <a:pt x="2426" y="4600"/>
                    <a:pt x="2080" y="4947"/>
                    <a:pt x="1607" y="4947"/>
                  </a:cubicBezTo>
                  <a:cubicBezTo>
                    <a:pt x="1135" y="4947"/>
                    <a:pt x="788" y="4600"/>
                    <a:pt x="788" y="4128"/>
                  </a:cubicBezTo>
                  <a:cubicBezTo>
                    <a:pt x="788" y="3655"/>
                    <a:pt x="1135" y="3309"/>
                    <a:pt x="1607" y="3309"/>
                  </a:cubicBezTo>
                  <a:close/>
                  <a:moveTo>
                    <a:pt x="1229" y="1"/>
                  </a:moveTo>
                  <a:cubicBezTo>
                    <a:pt x="536" y="1"/>
                    <a:pt x="1" y="536"/>
                    <a:pt x="1" y="1261"/>
                  </a:cubicBezTo>
                  <a:lnTo>
                    <a:pt x="1" y="9106"/>
                  </a:lnTo>
                  <a:lnTo>
                    <a:pt x="3309" y="9106"/>
                  </a:lnTo>
                  <a:lnTo>
                    <a:pt x="3309" y="1229"/>
                  </a:lnTo>
                  <a:cubicBezTo>
                    <a:pt x="3309" y="536"/>
                    <a:pt x="2742" y="1"/>
                    <a:pt x="208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grpSp>
      <p:sp>
        <p:nvSpPr>
          <p:cNvPr id="6372" name="Google Shape;6372;p184"/>
          <p:cNvSpPr txBox="1"/>
          <p:nvPr>
            <p:ph idx="4294967295" type="title"/>
          </p:nvPr>
        </p:nvSpPr>
        <p:spPr>
          <a:xfrm>
            <a:off x="643800" y="531413"/>
            <a:ext cx="7704000" cy="63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900"/>
              <a:t>Resultados de entrevistas</a:t>
            </a:r>
            <a:r>
              <a:rPr lang="en"/>
              <a:t> </a:t>
            </a:r>
            <a:endParaRPr b="0" sz="1600"/>
          </a:p>
        </p:txBody>
      </p:sp>
      <p:sp>
        <p:nvSpPr>
          <p:cNvPr id="6373" name="Google Shape;6373;p184"/>
          <p:cNvSpPr txBox="1"/>
          <p:nvPr/>
        </p:nvSpPr>
        <p:spPr>
          <a:xfrm>
            <a:off x="833568" y="1839525"/>
            <a:ext cx="2000700" cy="102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Patrick Hand"/>
                <a:ea typeface="Patrick Hand"/>
                <a:cs typeface="Patrick Hand"/>
                <a:sym typeface="Patrick Hand"/>
              </a:rPr>
              <a:t>Adaptación del Plan de Investigación</a:t>
            </a:r>
            <a:endParaRPr b="1">
              <a:solidFill>
                <a:schemeClr val="dk2"/>
              </a:solidFill>
              <a:latin typeface="Patrick Hand"/>
              <a:ea typeface="Patrick Hand"/>
              <a:cs typeface="Patrick Hand"/>
              <a:sym typeface="Patrick Hand"/>
            </a:endParaRPr>
          </a:p>
        </p:txBody>
      </p:sp>
      <p:sp>
        <p:nvSpPr>
          <p:cNvPr id="6374" name="Google Shape;6374;p184"/>
          <p:cNvSpPr txBox="1"/>
          <p:nvPr/>
        </p:nvSpPr>
        <p:spPr>
          <a:xfrm>
            <a:off x="2677600" y="1839525"/>
            <a:ext cx="1945800" cy="60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Patrick Hand"/>
                <a:ea typeface="Patrick Hand"/>
                <a:cs typeface="Patrick Hand"/>
                <a:sym typeface="Patrick Hand"/>
              </a:rPr>
              <a:t>Dificultad para lidiar con otras responsabilidades</a:t>
            </a:r>
            <a:endParaRPr b="1">
              <a:solidFill>
                <a:schemeClr val="dk2"/>
              </a:solidFill>
              <a:latin typeface="Patrick Hand"/>
              <a:ea typeface="Patrick Hand"/>
              <a:cs typeface="Patrick Hand"/>
              <a:sym typeface="Patrick Hand"/>
            </a:endParaRPr>
          </a:p>
          <a:p>
            <a:pPr indent="0" lvl="0" marL="0" rtl="0" algn="ctr">
              <a:spcBef>
                <a:spcPts val="0"/>
              </a:spcBef>
              <a:spcAft>
                <a:spcPts val="0"/>
              </a:spcAft>
              <a:buNone/>
            </a:pPr>
            <a:r>
              <a:t/>
            </a:r>
            <a:endParaRPr b="1">
              <a:solidFill>
                <a:schemeClr val="dk2"/>
              </a:solidFill>
              <a:latin typeface="Patrick Hand"/>
              <a:ea typeface="Patrick Hand"/>
              <a:cs typeface="Patrick Hand"/>
              <a:sym typeface="Patrick Hand"/>
            </a:endParaRPr>
          </a:p>
        </p:txBody>
      </p:sp>
      <p:sp>
        <p:nvSpPr>
          <p:cNvPr id="6375" name="Google Shape;6375;p184"/>
          <p:cNvSpPr txBox="1"/>
          <p:nvPr/>
        </p:nvSpPr>
        <p:spPr>
          <a:xfrm>
            <a:off x="6338675" y="1993275"/>
            <a:ext cx="2066100" cy="464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Patrick Hand"/>
                <a:ea typeface="Patrick Hand"/>
                <a:cs typeface="Patrick Hand"/>
                <a:sym typeface="Patrick Hand"/>
              </a:rPr>
              <a:t>Apoyo institucional centrado en grado*</a:t>
            </a:r>
            <a:endParaRPr b="1">
              <a:solidFill>
                <a:schemeClr val="dk2"/>
              </a:solidFill>
              <a:latin typeface="Patrick Hand"/>
              <a:ea typeface="Patrick Hand"/>
              <a:cs typeface="Patrick Hand"/>
              <a:sym typeface="Patrick Hand"/>
            </a:endParaRPr>
          </a:p>
        </p:txBody>
      </p:sp>
      <p:sp>
        <p:nvSpPr>
          <p:cNvPr id="6376" name="Google Shape;6376;p184"/>
          <p:cNvSpPr txBox="1"/>
          <p:nvPr/>
        </p:nvSpPr>
        <p:spPr>
          <a:xfrm>
            <a:off x="4648950" y="2067800"/>
            <a:ext cx="1639800" cy="4305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Patrick Hand"/>
                <a:ea typeface="Patrick Hand"/>
                <a:cs typeface="Patrick Hand"/>
                <a:sym typeface="Patrick Hand"/>
              </a:rPr>
              <a:t>Formación online y satisfactoria</a:t>
            </a:r>
            <a:endParaRPr b="1">
              <a:solidFill>
                <a:schemeClr val="dk2"/>
              </a:solidFill>
              <a:latin typeface="Patrick Hand"/>
              <a:ea typeface="Patrick Hand"/>
              <a:cs typeface="Patrick Hand"/>
              <a:sym typeface="Patrick Hand"/>
            </a:endParaRPr>
          </a:p>
        </p:txBody>
      </p:sp>
      <p:grpSp>
        <p:nvGrpSpPr>
          <p:cNvPr id="6377" name="Google Shape;6377;p184"/>
          <p:cNvGrpSpPr/>
          <p:nvPr/>
        </p:nvGrpSpPr>
        <p:grpSpPr>
          <a:xfrm>
            <a:off x="7160377" y="1547578"/>
            <a:ext cx="366364" cy="365207"/>
            <a:chOff x="-60987850" y="4100950"/>
            <a:chExt cx="316650" cy="315650"/>
          </a:xfrm>
        </p:grpSpPr>
        <p:sp>
          <p:nvSpPr>
            <p:cNvPr id="6378" name="Google Shape;6378;p184"/>
            <p:cNvSpPr/>
            <p:nvPr/>
          </p:nvSpPr>
          <p:spPr>
            <a:xfrm>
              <a:off x="-60987850" y="4355925"/>
              <a:ext cx="315875" cy="60675"/>
            </a:xfrm>
            <a:custGeom>
              <a:rect b="b" l="l" r="r" t="t"/>
              <a:pathLst>
                <a:path extrusionOk="0" h="2427" w="12635">
                  <a:moveTo>
                    <a:pt x="1230" y="1"/>
                  </a:moveTo>
                  <a:cubicBezTo>
                    <a:pt x="537" y="1"/>
                    <a:pt x="1" y="536"/>
                    <a:pt x="1" y="1198"/>
                  </a:cubicBezTo>
                  <a:lnTo>
                    <a:pt x="1" y="2049"/>
                  </a:lnTo>
                  <a:cubicBezTo>
                    <a:pt x="1" y="2269"/>
                    <a:pt x="190" y="2427"/>
                    <a:pt x="379" y="2427"/>
                  </a:cubicBezTo>
                  <a:lnTo>
                    <a:pt x="12256" y="2427"/>
                  </a:lnTo>
                  <a:cubicBezTo>
                    <a:pt x="12477" y="2427"/>
                    <a:pt x="12634" y="2238"/>
                    <a:pt x="12634" y="2049"/>
                  </a:cubicBezTo>
                  <a:lnTo>
                    <a:pt x="12634" y="1198"/>
                  </a:lnTo>
                  <a:cubicBezTo>
                    <a:pt x="12634" y="536"/>
                    <a:pt x="12099" y="1"/>
                    <a:pt x="114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6379" name="Google Shape;6379;p184"/>
            <p:cNvSpPr/>
            <p:nvPr/>
          </p:nvSpPr>
          <p:spPr>
            <a:xfrm>
              <a:off x="-60987050" y="4100950"/>
              <a:ext cx="315850" cy="123475"/>
            </a:xfrm>
            <a:custGeom>
              <a:rect b="b" l="l" r="r" t="t"/>
              <a:pathLst>
                <a:path extrusionOk="0" h="4939" w="12634">
                  <a:moveTo>
                    <a:pt x="6270" y="2355"/>
                  </a:moveTo>
                  <a:cubicBezTo>
                    <a:pt x="6490" y="2355"/>
                    <a:pt x="6711" y="2544"/>
                    <a:pt x="6711" y="2796"/>
                  </a:cubicBezTo>
                  <a:cubicBezTo>
                    <a:pt x="6711" y="2985"/>
                    <a:pt x="6490" y="3174"/>
                    <a:pt x="6270" y="3174"/>
                  </a:cubicBezTo>
                  <a:cubicBezTo>
                    <a:pt x="6018" y="3174"/>
                    <a:pt x="5860" y="2985"/>
                    <a:pt x="5860" y="2796"/>
                  </a:cubicBezTo>
                  <a:cubicBezTo>
                    <a:pt x="5860" y="2544"/>
                    <a:pt x="6081" y="2355"/>
                    <a:pt x="6270" y="2355"/>
                  </a:cubicBezTo>
                  <a:close/>
                  <a:moveTo>
                    <a:pt x="6290" y="0"/>
                  </a:moveTo>
                  <a:cubicBezTo>
                    <a:pt x="6238" y="0"/>
                    <a:pt x="6191" y="8"/>
                    <a:pt x="6144" y="24"/>
                  </a:cubicBezTo>
                  <a:lnTo>
                    <a:pt x="252" y="2513"/>
                  </a:lnTo>
                  <a:cubicBezTo>
                    <a:pt x="95" y="2576"/>
                    <a:pt x="0" y="2702"/>
                    <a:pt x="0" y="2891"/>
                  </a:cubicBezTo>
                  <a:lnTo>
                    <a:pt x="0" y="4561"/>
                  </a:lnTo>
                  <a:cubicBezTo>
                    <a:pt x="0" y="4781"/>
                    <a:pt x="189" y="4939"/>
                    <a:pt x="410" y="4939"/>
                  </a:cubicBezTo>
                  <a:lnTo>
                    <a:pt x="12256" y="4939"/>
                  </a:lnTo>
                  <a:cubicBezTo>
                    <a:pt x="12476" y="4939"/>
                    <a:pt x="12634" y="4750"/>
                    <a:pt x="12634" y="4561"/>
                  </a:cubicBezTo>
                  <a:lnTo>
                    <a:pt x="12634" y="2891"/>
                  </a:lnTo>
                  <a:cubicBezTo>
                    <a:pt x="12602" y="2702"/>
                    <a:pt x="12539" y="2544"/>
                    <a:pt x="12382" y="2513"/>
                  </a:cubicBezTo>
                  <a:lnTo>
                    <a:pt x="6459" y="24"/>
                  </a:lnTo>
                  <a:cubicBezTo>
                    <a:pt x="6396" y="8"/>
                    <a:pt x="6341" y="0"/>
                    <a:pt x="629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6380" name="Google Shape;6380;p184"/>
            <p:cNvSpPr/>
            <p:nvPr/>
          </p:nvSpPr>
          <p:spPr>
            <a:xfrm>
              <a:off x="-60757075" y="4245675"/>
              <a:ext cx="61475" cy="89025"/>
            </a:xfrm>
            <a:custGeom>
              <a:rect b="b" l="l" r="r" t="t"/>
              <a:pathLst>
                <a:path extrusionOk="0" h="3561" w="2459">
                  <a:moveTo>
                    <a:pt x="1" y="0"/>
                  </a:moveTo>
                  <a:lnTo>
                    <a:pt x="1" y="3560"/>
                  </a:lnTo>
                  <a:lnTo>
                    <a:pt x="2458" y="3560"/>
                  </a:lnTo>
                  <a:lnTo>
                    <a:pt x="245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6381" name="Google Shape;6381;p184"/>
            <p:cNvSpPr/>
            <p:nvPr/>
          </p:nvSpPr>
          <p:spPr>
            <a:xfrm>
              <a:off x="-60861025" y="4245675"/>
              <a:ext cx="62225" cy="89025"/>
            </a:xfrm>
            <a:custGeom>
              <a:rect b="b" l="l" r="r" t="t"/>
              <a:pathLst>
                <a:path extrusionOk="0" h="3561" w="2489">
                  <a:moveTo>
                    <a:pt x="0" y="0"/>
                  </a:moveTo>
                  <a:lnTo>
                    <a:pt x="0" y="3560"/>
                  </a:lnTo>
                  <a:lnTo>
                    <a:pt x="2489" y="3560"/>
                  </a:lnTo>
                  <a:lnTo>
                    <a:pt x="248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6382" name="Google Shape;6382;p184"/>
            <p:cNvSpPr/>
            <p:nvPr/>
          </p:nvSpPr>
          <p:spPr>
            <a:xfrm>
              <a:off x="-60964200" y="4245675"/>
              <a:ext cx="62225" cy="89025"/>
            </a:xfrm>
            <a:custGeom>
              <a:rect b="b" l="l" r="r" t="t"/>
              <a:pathLst>
                <a:path extrusionOk="0" h="3561" w="2489">
                  <a:moveTo>
                    <a:pt x="0" y="0"/>
                  </a:moveTo>
                  <a:lnTo>
                    <a:pt x="0" y="3560"/>
                  </a:lnTo>
                  <a:lnTo>
                    <a:pt x="2489" y="3560"/>
                  </a:lnTo>
                  <a:lnTo>
                    <a:pt x="248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grpSp>
      <p:pic>
        <p:nvPicPr>
          <p:cNvPr id="6383" name="Google Shape;6383;p184"/>
          <p:cNvPicPr preferRelativeResize="0"/>
          <p:nvPr/>
        </p:nvPicPr>
        <p:blipFill>
          <a:blip r:embed="rId3">
            <a:alphaModFix/>
          </a:blip>
          <a:stretch>
            <a:fillRect/>
          </a:stretch>
        </p:blipFill>
        <p:spPr>
          <a:xfrm>
            <a:off x="0" y="0"/>
            <a:ext cx="918775" cy="602950"/>
          </a:xfrm>
          <a:prstGeom prst="rect">
            <a:avLst/>
          </a:prstGeom>
          <a:noFill/>
          <a:ln>
            <a:noFill/>
          </a:ln>
        </p:spPr>
      </p:pic>
      <p:grpSp>
        <p:nvGrpSpPr>
          <p:cNvPr id="6384" name="Google Shape;6384;p184"/>
          <p:cNvGrpSpPr/>
          <p:nvPr/>
        </p:nvGrpSpPr>
        <p:grpSpPr>
          <a:xfrm>
            <a:off x="7317737" y="2582544"/>
            <a:ext cx="348885" cy="348031"/>
            <a:chOff x="-38537400" y="3588000"/>
            <a:chExt cx="316650" cy="315875"/>
          </a:xfrm>
        </p:grpSpPr>
        <p:sp>
          <p:nvSpPr>
            <p:cNvPr id="6385" name="Google Shape;6385;p184"/>
            <p:cNvSpPr/>
            <p:nvPr/>
          </p:nvSpPr>
          <p:spPr>
            <a:xfrm>
              <a:off x="-38327900" y="3719550"/>
              <a:ext cx="20500" cy="41750"/>
            </a:xfrm>
            <a:custGeom>
              <a:rect b="b" l="l" r="r" t="t"/>
              <a:pathLst>
                <a:path extrusionOk="0" h="1670" w="820">
                  <a:moveTo>
                    <a:pt x="1" y="0"/>
                  </a:moveTo>
                  <a:lnTo>
                    <a:pt x="1" y="1229"/>
                  </a:lnTo>
                  <a:cubicBezTo>
                    <a:pt x="1" y="1449"/>
                    <a:pt x="190" y="1607"/>
                    <a:pt x="442" y="1670"/>
                  </a:cubicBezTo>
                  <a:cubicBezTo>
                    <a:pt x="631" y="1607"/>
                    <a:pt x="820" y="1449"/>
                    <a:pt x="820" y="1229"/>
                  </a:cubicBezTo>
                  <a:lnTo>
                    <a:pt x="82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6386" name="Google Shape;6386;p184"/>
            <p:cNvSpPr/>
            <p:nvPr/>
          </p:nvSpPr>
          <p:spPr>
            <a:xfrm>
              <a:off x="-38452350" y="3719550"/>
              <a:ext cx="21300" cy="41750"/>
            </a:xfrm>
            <a:custGeom>
              <a:rect b="b" l="l" r="r" t="t"/>
              <a:pathLst>
                <a:path extrusionOk="0" h="1670" w="852">
                  <a:moveTo>
                    <a:pt x="1" y="0"/>
                  </a:moveTo>
                  <a:lnTo>
                    <a:pt x="1" y="1229"/>
                  </a:lnTo>
                  <a:cubicBezTo>
                    <a:pt x="1" y="1449"/>
                    <a:pt x="221" y="1607"/>
                    <a:pt x="410" y="1670"/>
                  </a:cubicBezTo>
                  <a:cubicBezTo>
                    <a:pt x="631" y="1607"/>
                    <a:pt x="851" y="1449"/>
                    <a:pt x="851" y="1229"/>
                  </a:cubicBezTo>
                  <a:lnTo>
                    <a:pt x="85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6387" name="Google Shape;6387;p184"/>
            <p:cNvSpPr/>
            <p:nvPr/>
          </p:nvSpPr>
          <p:spPr>
            <a:xfrm>
              <a:off x="-38516925" y="3759700"/>
              <a:ext cx="275700" cy="144175"/>
            </a:xfrm>
            <a:custGeom>
              <a:rect b="b" l="l" r="r" t="t"/>
              <a:pathLst>
                <a:path extrusionOk="0" h="5767" w="11028">
                  <a:moveTo>
                    <a:pt x="7152" y="1671"/>
                  </a:moveTo>
                  <a:cubicBezTo>
                    <a:pt x="7404" y="1671"/>
                    <a:pt x="7593" y="1860"/>
                    <a:pt x="7593" y="2112"/>
                  </a:cubicBezTo>
                  <a:lnTo>
                    <a:pt x="7593" y="3750"/>
                  </a:lnTo>
                  <a:cubicBezTo>
                    <a:pt x="7593" y="4002"/>
                    <a:pt x="7404" y="4159"/>
                    <a:pt x="7152" y="4159"/>
                  </a:cubicBezTo>
                  <a:lnTo>
                    <a:pt x="3844" y="4159"/>
                  </a:lnTo>
                  <a:cubicBezTo>
                    <a:pt x="3624" y="4159"/>
                    <a:pt x="3434" y="3939"/>
                    <a:pt x="3434" y="3750"/>
                  </a:cubicBezTo>
                  <a:lnTo>
                    <a:pt x="3434" y="2112"/>
                  </a:lnTo>
                  <a:cubicBezTo>
                    <a:pt x="3434" y="1860"/>
                    <a:pt x="3624" y="1671"/>
                    <a:pt x="3844" y="1671"/>
                  </a:cubicBezTo>
                  <a:close/>
                  <a:moveTo>
                    <a:pt x="0" y="1"/>
                  </a:moveTo>
                  <a:lnTo>
                    <a:pt x="0" y="4537"/>
                  </a:lnTo>
                  <a:cubicBezTo>
                    <a:pt x="0" y="5199"/>
                    <a:pt x="568" y="5766"/>
                    <a:pt x="1261" y="5766"/>
                  </a:cubicBezTo>
                  <a:lnTo>
                    <a:pt x="9798" y="5766"/>
                  </a:lnTo>
                  <a:cubicBezTo>
                    <a:pt x="10460" y="5766"/>
                    <a:pt x="11027" y="5199"/>
                    <a:pt x="11027" y="4537"/>
                  </a:cubicBezTo>
                  <a:lnTo>
                    <a:pt x="11027" y="1"/>
                  </a:lnTo>
                  <a:lnTo>
                    <a:pt x="9168" y="1"/>
                  </a:lnTo>
                  <a:cubicBezTo>
                    <a:pt x="9011" y="473"/>
                    <a:pt x="8538" y="851"/>
                    <a:pt x="8003" y="851"/>
                  </a:cubicBezTo>
                  <a:cubicBezTo>
                    <a:pt x="7436" y="851"/>
                    <a:pt x="6995" y="473"/>
                    <a:pt x="6806" y="1"/>
                  </a:cubicBezTo>
                  <a:lnTo>
                    <a:pt x="4159" y="1"/>
                  </a:lnTo>
                  <a:cubicBezTo>
                    <a:pt x="4002" y="473"/>
                    <a:pt x="3560" y="851"/>
                    <a:pt x="2993" y="851"/>
                  </a:cubicBezTo>
                  <a:cubicBezTo>
                    <a:pt x="2489" y="851"/>
                    <a:pt x="2017" y="536"/>
                    <a:pt x="185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6388" name="Google Shape;6388;p184"/>
            <p:cNvSpPr/>
            <p:nvPr/>
          </p:nvSpPr>
          <p:spPr>
            <a:xfrm>
              <a:off x="-38537400" y="3588000"/>
              <a:ext cx="316650" cy="151250"/>
            </a:xfrm>
            <a:custGeom>
              <a:rect b="b" l="l" r="r" t="t"/>
              <a:pathLst>
                <a:path extrusionOk="0" h="6050" w="12666">
                  <a:moveTo>
                    <a:pt x="7971" y="820"/>
                  </a:moveTo>
                  <a:cubicBezTo>
                    <a:pt x="8223" y="820"/>
                    <a:pt x="8381" y="1009"/>
                    <a:pt x="8412" y="1229"/>
                  </a:cubicBezTo>
                  <a:lnTo>
                    <a:pt x="8412" y="1639"/>
                  </a:lnTo>
                  <a:lnTo>
                    <a:pt x="4253" y="1639"/>
                  </a:lnTo>
                  <a:lnTo>
                    <a:pt x="4253" y="1229"/>
                  </a:lnTo>
                  <a:cubicBezTo>
                    <a:pt x="4253" y="1009"/>
                    <a:pt x="4443" y="851"/>
                    <a:pt x="4663" y="820"/>
                  </a:cubicBezTo>
                  <a:close/>
                  <a:moveTo>
                    <a:pt x="4632" y="1"/>
                  </a:moveTo>
                  <a:cubicBezTo>
                    <a:pt x="3970" y="1"/>
                    <a:pt x="3403" y="536"/>
                    <a:pt x="3403" y="1229"/>
                  </a:cubicBezTo>
                  <a:lnTo>
                    <a:pt x="3403" y="1639"/>
                  </a:lnTo>
                  <a:lnTo>
                    <a:pt x="1229" y="1639"/>
                  </a:lnTo>
                  <a:cubicBezTo>
                    <a:pt x="536" y="1639"/>
                    <a:pt x="0" y="2175"/>
                    <a:pt x="0" y="2868"/>
                  </a:cubicBezTo>
                  <a:lnTo>
                    <a:pt x="0" y="5609"/>
                  </a:lnTo>
                  <a:cubicBezTo>
                    <a:pt x="0" y="5861"/>
                    <a:pt x="189" y="6050"/>
                    <a:pt x="378" y="6050"/>
                  </a:cubicBezTo>
                  <a:lnTo>
                    <a:pt x="2584" y="6050"/>
                  </a:lnTo>
                  <a:lnTo>
                    <a:pt x="2584" y="4821"/>
                  </a:lnTo>
                  <a:cubicBezTo>
                    <a:pt x="2584" y="4600"/>
                    <a:pt x="2804" y="4380"/>
                    <a:pt x="3025" y="4380"/>
                  </a:cubicBezTo>
                  <a:lnTo>
                    <a:pt x="4663" y="4380"/>
                  </a:lnTo>
                  <a:cubicBezTo>
                    <a:pt x="4915" y="4380"/>
                    <a:pt x="5104" y="4600"/>
                    <a:pt x="5104" y="4821"/>
                  </a:cubicBezTo>
                  <a:lnTo>
                    <a:pt x="5104" y="6050"/>
                  </a:lnTo>
                  <a:lnTo>
                    <a:pt x="7593" y="6050"/>
                  </a:lnTo>
                  <a:lnTo>
                    <a:pt x="7593" y="4821"/>
                  </a:lnTo>
                  <a:cubicBezTo>
                    <a:pt x="7593" y="4600"/>
                    <a:pt x="7782" y="4380"/>
                    <a:pt x="7971" y="4380"/>
                  </a:cubicBezTo>
                  <a:lnTo>
                    <a:pt x="9641" y="4380"/>
                  </a:lnTo>
                  <a:cubicBezTo>
                    <a:pt x="9861" y="4380"/>
                    <a:pt x="10019" y="4600"/>
                    <a:pt x="10019" y="4821"/>
                  </a:cubicBezTo>
                  <a:lnTo>
                    <a:pt x="10019" y="6050"/>
                  </a:lnTo>
                  <a:lnTo>
                    <a:pt x="12224" y="6050"/>
                  </a:lnTo>
                  <a:cubicBezTo>
                    <a:pt x="12476" y="6050"/>
                    <a:pt x="12665" y="5861"/>
                    <a:pt x="12665" y="5609"/>
                  </a:cubicBezTo>
                  <a:lnTo>
                    <a:pt x="12665" y="2868"/>
                  </a:lnTo>
                  <a:cubicBezTo>
                    <a:pt x="12665" y="2238"/>
                    <a:pt x="12067" y="1639"/>
                    <a:pt x="11405" y="1639"/>
                  </a:cubicBezTo>
                  <a:lnTo>
                    <a:pt x="9200" y="1639"/>
                  </a:lnTo>
                  <a:lnTo>
                    <a:pt x="9200" y="1229"/>
                  </a:lnTo>
                  <a:cubicBezTo>
                    <a:pt x="9200" y="568"/>
                    <a:pt x="8664" y="32"/>
                    <a:pt x="794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grpSp>
      <p:sp>
        <p:nvSpPr>
          <p:cNvPr id="6389" name="Google Shape;6389;p184"/>
          <p:cNvSpPr txBox="1"/>
          <p:nvPr/>
        </p:nvSpPr>
        <p:spPr>
          <a:xfrm>
            <a:off x="1108525" y="3122525"/>
            <a:ext cx="1288200" cy="75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Patrick Hand"/>
                <a:ea typeface="Patrick Hand"/>
                <a:cs typeface="Patrick Hand"/>
                <a:sym typeface="Patrick Hand"/>
              </a:rPr>
              <a:t>3/9 pensaron en abandonar el doctorado</a:t>
            </a:r>
            <a:r>
              <a:rPr b="1" lang="en">
                <a:solidFill>
                  <a:schemeClr val="dk2"/>
                </a:solidFill>
                <a:latin typeface="Patrick Hand"/>
                <a:ea typeface="Patrick Hand"/>
                <a:cs typeface="Patrick Hand"/>
                <a:sym typeface="Patrick Hand"/>
              </a:rPr>
              <a:t> </a:t>
            </a:r>
            <a:endParaRPr b="1">
              <a:solidFill>
                <a:schemeClr val="dk2"/>
              </a:solidFill>
              <a:latin typeface="Patrick Hand"/>
              <a:ea typeface="Patrick Hand"/>
              <a:cs typeface="Patrick Hand"/>
              <a:sym typeface="Patrick Hand"/>
            </a:endParaRPr>
          </a:p>
        </p:txBody>
      </p:sp>
      <p:sp>
        <p:nvSpPr>
          <p:cNvPr id="6390" name="Google Shape;6390;p184"/>
          <p:cNvSpPr txBox="1"/>
          <p:nvPr/>
        </p:nvSpPr>
        <p:spPr>
          <a:xfrm>
            <a:off x="2799625" y="3198150"/>
            <a:ext cx="1639800" cy="48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Patrick Hand"/>
                <a:ea typeface="Patrick Hand"/>
                <a:cs typeface="Patrick Hand"/>
                <a:sym typeface="Patrick Hand"/>
              </a:rPr>
              <a:t>Tuvieron m</a:t>
            </a:r>
            <a:r>
              <a:rPr b="1" lang="en">
                <a:solidFill>
                  <a:schemeClr val="dk2"/>
                </a:solidFill>
                <a:latin typeface="Patrick Hand"/>
                <a:ea typeface="Patrick Hand"/>
                <a:cs typeface="Patrick Hand"/>
                <a:sym typeface="Patrick Hand"/>
              </a:rPr>
              <a:t>otivaciones personales para seguir</a:t>
            </a:r>
            <a:endParaRPr b="1">
              <a:solidFill>
                <a:schemeClr val="dk2"/>
              </a:solidFill>
              <a:latin typeface="Patrick Hand"/>
              <a:ea typeface="Patrick Hand"/>
              <a:cs typeface="Patrick Hand"/>
              <a:sym typeface="Patrick Hand"/>
            </a:endParaRPr>
          </a:p>
        </p:txBody>
      </p:sp>
      <p:sp>
        <p:nvSpPr>
          <p:cNvPr id="6391" name="Google Shape;6391;p184"/>
          <p:cNvSpPr txBox="1"/>
          <p:nvPr/>
        </p:nvSpPr>
        <p:spPr>
          <a:xfrm>
            <a:off x="6815075" y="3138188"/>
            <a:ext cx="1354200" cy="637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Patrick Hand"/>
                <a:ea typeface="Patrick Hand"/>
                <a:cs typeface="Patrick Hand"/>
                <a:sym typeface="Patrick Hand"/>
              </a:rPr>
              <a:t>Ausencia de otras r</a:t>
            </a:r>
            <a:r>
              <a:rPr b="1" lang="en">
                <a:solidFill>
                  <a:schemeClr val="dk2"/>
                </a:solidFill>
                <a:latin typeface="Patrick Hand"/>
                <a:ea typeface="Patrick Hand"/>
                <a:cs typeface="Patrick Hand"/>
                <a:sym typeface="Patrick Hand"/>
              </a:rPr>
              <a:t>elaciones profesionales</a:t>
            </a:r>
            <a:endParaRPr b="1">
              <a:solidFill>
                <a:schemeClr val="dk2"/>
              </a:solidFill>
              <a:latin typeface="Patrick Hand"/>
              <a:ea typeface="Patrick Hand"/>
              <a:cs typeface="Patrick Hand"/>
              <a:sym typeface="Patrick Hand"/>
            </a:endParaRPr>
          </a:p>
        </p:txBody>
      </p:sp>
      <p:sp>
        <p:nvSpPr>
          <p:cNvPr id="6392" name="Google Shape;6392;p184"/>
          <p:cNvSpPr txBox="1"/>
          <p:nvPr/>
        </p:nvSpPr>
        <p:spPr>
          <a:xfrm>
            <a:off x="4855800" y="3600425"/>
            <a:ext cx="1137900" cy="5613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Patrick Hand"/>
                <a:ea typeface="Patrick Hand"/>
                <a:cs typeface="Patrick Hand"/>
                <a:sym typeface="Patrick Hand"/>
              </a:rPr>
              <a:t>Deterioro de r</a:t>
            </a:r>
            <a:r>
              <a:rPr b="1" lang="en">
                <a:solidFill>
                  <a:schemeClr val="dk2"/>
                </a:solidFill>
                <a:latin typeface="Patrick Hand"/>
                <a:ea typeface="Patrick Hand"/>
                <a:cs typeface="Patrick Hand"/>
                <a:sym typeface="Patrick Hand"/>
              </a:rPr>
              <a:t>elaciones sociales entre compañeros de doctorado</a:t>
            </a:r>
            <a:endParaRPr b="1">
              <a:solidFill>
                <a:schemeClr val="dk2"/>
              </a:solidFill>
              <a:latin typeface="Patrick Hand"/>
              <a:ea typeface="Patrick Hand"/>
              <a:cs typeface="Patrick Hand"/>
              <a:sym typeface="Patrick Hand"/>
            </a:endParaRPr>
          </a:p>
        </p:txBody>
      </p:sp>
      <p:sp>
        <p:nvSpPr>
          <p:cNvPr id="6393" name="Google Shape;6393;p184"/>
          <p:cNvSpPr/>
          <p:nvPr/>
        </p:nvSpPr>
        <p:spPr>
          <a:xfrm>
            <a:off x="5337879" y="2642961"/>
            <a:ext cx="339253" cy="318060"/>
          </a:xfrm>
          <a:custGeom>
            <a:rect b="b" l="l" r="r" t="t"/>
            <a:pathLst>
              <a:path extrusionOk="0" h="18069" w="19273">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solidFill>
                <a:srgbClr val="435D74"/>
              </a:solidFill>
            </a:endParaRPr>
          </a:p>
        </p:txBody>
      </p:sp>
      <p:grpSp>
        <p:nvGrpSpPr>
          <p:cNvPr id="6394" name="Google Shape;6394;p184"/>
          <p:cNvGrpSpPr/>
          <p:nvPr/>
        </p:nvGrpSpPr>
        <p:grpSpPr>
          <a:xfrm>
            <a:off x="1567640" y="2617001"/>
            <a:ext cx="369968" cy="369956"/>
            <a:chOff x="5364750" y="3235150"/>
            <a:chExt cx="277275" cy="294950"/>
          </a:xfrm>
        </p:grpSpPr>
        <p:sp>
          <p:nvSpPr>
            <p:cNvPr id="6395" name="Google Shape;6395;p184"/>
            <p:cNvSpPr/>
            <p:nvPr/>
          </p:nvSpPr>
          <p:spPr>
            <a:xfrm>
              <a:off x="5502600" y="3235150"/>
              <a:ext cx="17350" cy="44125"/>
            </a:xfrm>
            <a:custGeom>
              <a:rect b="b" l="l" r="r" t="t"/>
              <a:pathLst>
                <a:path extrusionOk="0" h="1765" w="694">
                  <a:moveTo>
                    <a:pt x="347" y="1"/>
                  </a:moveTo>
                  <a:cubicBezTo>
                    <a:pt x="158" y="1"/>
                    <a:pt x="0" y="158"/>
                    <a:pt x="0" y="347"/>
                  </a:cubicBezTo>
                  <a:lnTo>
                    <a:pt x="0" y="1418"/>
                  </a:lnTo>
                  <a:cubicBezTo>
                    <a:pt x="0" y="1607"/>
                    <a:pt x="158" y="1765"/>
                    <a:pt x="347" y="1765"/>
                  </a:cubicBezTo>
                  <a:cubicBezTo>
                    <a:pt x="536" y="1765"/>
                    <a:pt x="693" y="1607"/>
                    <a:pt x="693" y="1418"/>
                  </a:cubicBezTo>
                  <a:lnTo>
                    <a:pt x="693" y="347"/>
                  </a:lnTo>
                  <a:cubicBezTo>
                    <a:pt x="693" y="158"/>
                    <a:pt x="536" y="1"/>
                    <a:pt x="34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6396" name="Google Shape;6396;p184"/>
            <p:cNvSpPr/>
            <p:nvPr/>
          </p:nvSpPr>
          <p:spPr>
            <a:xfrm>
              <a:off x="5555375" y="3253850"/>
              <a:ext cx="35450" cy="34100"/>
            </a:xfrm>
            <a:custGeom>
              <a:rect b="b" l="l" r="r" t="t"/>
              <a:pathLst>
                <a:path extrusionOk="0" h="1364" w="1418">
                  <a:moveTo>
                    <a:pt x="1071" y="1"/>
                  </a:moveTo>
                  <a:cubicBezTo>
                    <a:pt x="977" y="1"/>
                    <a:pt x="882" y="24"/>
                    <a:pt x="819" y="72"/>
                  </a:cubicBezTo>
                  <a:lnTo>
                    <a:pt x="126" y="796"/>
                  </a:lnTo>
                  <a:cubicBezTo>
                    <a:pt x="0" y="922"/>
                    <a:pt x="0" y="1143"/>
                    <a:pt x="126" y="1269"/>
                  </a:cubicBezTo>
                  <a:cubicBezTo>
                    <a:pt x="189" y="1332"/>
                    <a:pt x="268" y="1363"/>
                    <a:pt x="350" y="1363"/>
                  </a:cubicBezTo>
                  <a:cubicBezTo>
                    <a:pt x="433" y="1363"/>
                    <a:pt x="520" y="1332"/>
                    <a:pt x="599" y="1269"/>
                  </a:cubicBezTo>
                  <a:lnTo>
                    <a:pt x="1323" y="544"/>
                  </a:lnTo>
                  <a:cubicBezTo>
                    <a:pt x="1418" y="418"/>
                    <a:pt x="1418" y="198"/>
                    <a:pt x="1323" y="72"/>
                  </a:cubicBezTo>
                  <a:cubicBezTo>
                    <a:pt x="1260" y="24"/>
                    <a:pt x="1166" y="1"/>
                    <a:pt x="107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6397" name="Google Shape;6397;p184"/>
            <p:cNvSpPr/>
            <p:nvPr/>
          </p:nvSpPr>
          <p:spPr>
            <a:xfrm>
              <a:off x="5606550" y="3357225"/>
              <a:ext cx="35475" cy="18150"/>
            </a:xfrm>
            <a:custGeom>
              <a:rect b="b" l="l" r="r" t="t"/>
              <a:pathLst>
                <a:path extrusionOk="0" h="726" w="1419">
                  <a:moveTo>
                    <a:pt x="379" y="1"/>
                  </a:moveTo>
                  <a:cubicBezTo>
                    <a:pt x="158" y="1"/>
                    <a:pt x="1" y="158"/>
                    <a:pt x="1" y="347"/>
                  </a:cubicBezTo>
                  <a:cubicBezTo>
                    <a:pt x="1" y="568"/>
                    <a:pt x="158" y="725"/>
                    <a:pt x="379" y="725"/>
                  </a:cubicBezTo>
                  <a:lnTo>
                    <a:pt x="1072" y="725"/>
                  </a:lnTo>
                  <a:cubicBezTo>
                    <a:pt x="1261" y="725"/>
                    <a:pt x="1419" y="568"/>
                    <a:pt x="1419" y="347"/>
                  </a:cubicBezTo>
                  <a:cubicBezTo>
                    <a:pt x="1419" y="158"/>
                    <a:pt x="1261" y="1"/>
                    <a:pt x="107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6398" name="Google Shape;6398;p184"/>
            <p:cNvSpPr/>
            <p:nvPr/>
          </p:nvSpPr>
          <p:spPr>
            <a:xfrm>
              <a:off x="5364750" y="3357225"/>
              <a:ext cx="35475" cy="17350"/>
            </a:xfrm>
            <a:custGeom>
              <a:rect b="b" l="l" r="r" t="t"/>
              <a:pathLst>
                <a:path extrusionOk="0" h="694" w="1419">
                  <a:moveTo>
                    <a:pt x="347" y="1"/>
                  </a:moveTo>
                  <a:cubicBezTo>
                    <a:pt x="158" y="1"/>
                    <a:pt x="1" y="158"/>
                    <a:pt x="1" y="347"/>
                  </a:cubicBezTo>
                  <a:cubicBezTo>
                    <a:pt x="1" y="568"/>
                    <a:pt x="158" y="694"/>
                    <a:pt x="347" y="694"/>
                  </a:cubicBezTo>
                  <a:lnTo>
                    <a:pt x="1072" y="694"/>
                  </a:lnTo>
                  <a:cubicBezTo>
                    <a:pt x="1261" y="694"/>
                    <a:pt x="1419" y="568"/>
                    <a:pt x="1419" y="347"/>
                  </a:cubicBezTo>
                  <a:cubicBezTo>
                    <a:pt x="1419" y="158"/>
                    <a:pt x="1261" y="1"/>
                    <a:pt x="107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6399" name="Google Shape;6399;p184"/>
            <p:cNvSpPr/>
            <p:nvPr/>
          </p:nvSpPr>
          <p:spPr>
            <a:xfrm>
              <a:off x="5433275" y="3253850"/>
              <a:ext cx="35475" cy="34100"/>
            </a:xfrm>
            <a:custGeom>
              <a:rect b="b" l="l" r="r" t="t"/>
              <a:pathLst>
                <a:path extrusionOk="0" h="1364" w="1419">
                  <a:moveTo>
                    <a:pt x="363" y="1"/>
                  </a:moveTo>
                  <a:cubicBezTo>
                    <a:pt x="276" y="1"/>
                    <a:pt x="190" y="24"/>
                    <a:pt x="127" y="72"/>
                  </a:cubicBezTo>
                  <a:cubicBezTo>
                    <a:pt x="1" y="198"/>
                    <a:pt x="1" y="450"/>
                    <a:pt x="127" y="544"/>
                  </a:cubicBezTo>
                  <a:lnTo>
                    <a:pt x="820" y="1269"/>
                  </a:lnTo>
                  <a:cubicBezTo>
                    <a:pt x="883" y="1332"/>
                    <a:pt x="977" y="1363"/>
                    <a:pt x="1072" y="1363"/>
                  </a:cubicBezTo>
                  <a:cubicBezTo>
                    <a:pt x="1166" y="1363"/>
                    <a:pt x="1261" y="1332"/>
                    <a:pt x="1324" y="1269"/>
                  </a:cubicBezTo>
                  <a:cubicBezTo>
                    <a:pt x="1418" y="1143"/>
                    <a:pt x="1418" y="922"/>
                    <a:pt x="1324" y="796"/>
                  </a:cubicBezTo>
                  <a:lnTo>
                    <a:pt x="599" y="72"/>
                  </a:lnTo>
                  <a:cubicBezTo>
                    <a:pt x="536" y="24"/>
                    <a:pt x="450" y="1"/>
                    <a:pt x="36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6400" name="Google Shape;6400;p184"/>
            <p:cNvSpPr/>
            <p:nvPr/>
          </p:nvSpPr>
          <p:spPr>
            <a:xfrm>
              <a:off x="5380500" y="3287775"/>
              <a:ext cx="37050" cy="25975"/>
            </a:xfrm>
            <a:custGeom>
              <a:rect b="b" l="l" r="r" t="t"/>
              <a:pathLst>
                <a:path extrusionOk="0" h="1039" w="1482">
                  <a:moveTo>
                    <a:pt x="396" y="0"/>
                  </a:moveTo>
                  <a:cubicBezTo>
                    <a:pt x="267" y="0"/>
                    <a:pt x="132" y="81"/>
                    <a:pt x="64" y="195"/>
                  </a:cubicBezTo>
                  <a:cubicBezTo>
                    <a:pt x="1" y="353"/>
                    <a:pt x="64" y="573"/>
                    <a:pt x="221" y="668"/>
                  </a:cubicBezTo>
                  <a:lnTo>
                    <a:pt x="946" y="1015"/>
                  </a:lnTo>
                  <a:cubicBezTo>
                    <a:pt x="987" y="1031"/>
                    <a:pt x="1032" y="1039"/>
                    <a:pt x="1077" y="1039"/>
                  </a:cubicBezTo>
                  <a:cubicBezTo>
                    <a:pt x="1209" y="1039"/>
                    <a:pt x="1349" y="974"/>
                    <a:pt x="1419" y="857"/>
                  </a:cubicBezTo>
                  <a:cubicBezTo>
                    <a:pt x="1482" y="699"/>
                    <a:pt x="1419" y="447"/>
                    <a:pt x="1261" y="384"/>
                  </a:cubicBezTo>
                  <a:lnTo>
                    <a:pt x="536" y="38"/>
                  </a:lnTo>
                  <a:cubicBezTo>
                    <a:pt x="493" y="12"/>
                    <a:pt x="445" y="0"/>
                    <a:pt x="39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6401" name="Google Shape;6401;p184"/>
            <p:cNvSpPr/>
            <p:nvPr/>
          </p:nvSpPr>
          <p:spPr>
            <a:xfrm>
              <a:off x="5588450" y="3288075"/>
              <a:ext cx="37025" cy="26800"/>
            </a:xfrm>
            <a:custGeom>
              <a:rect b="b" l="l" r="r" t="t"/>
              <a:pathLst>
                <a:path extrusionOk="0" h="1072" w="1481">
                  <a:moveTo>
                    <a:pt x="1110" y="0"/>
                  </a:moveTo>
                  <a:cubicBezTo>
                    <a:pt x="1049" y="0"/>
                    <a:pt x="983" y="18"/>
                    <a:pt x="914" y="57"/>
                  </a:cubicBezTo>
                  <a:lnTo>
                    <a:pt x="221" y="404"/>
                  </a:lnTo>
                  <a:cubicBezTo>
                    <a:pt x="63" y="498"/>
                    <a:pt x="0" y="687"/>
                    <a:pt x="63" y="877"/>
                  </a:cubicBezTo>
                  <a:cubicBezTo>
                    <a:pt x="132" y="991"/>
                    <a:pt x="250" y="1072"/>
                    <a:pt x="382" y="1072"/>
                  </a:cubicBezTo>
                  <a:cubicBezTo>
                    <a:pt x="432" y="1072"/>
                    <a:pt x="484" y="1060"/>
                    <a:pt x="536" y="1034"/>
                  </a:cubicBezTo>
                  <a:lnTo>
                    <a:pt x="1260" y="687"/>
                  </a:lnTo>
                  <a:cubicBezTo>
                    <a:pt x="1418" y="593"/>
                    <a:pt x="1481" y="404"/>
                    <a:pt x="1418" y="215"/>
                  </a:cubicBezTo>
                  <a:cubicBezTo>
                    <a:pt x="1353" y="85"/>
                    <a:pt x="1244" y="0"/>
                    <a:pt x="111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6402" name="Google Shape;6402;p184"/>
            <p:cNvSpPr/>
            <p:nvPr/>
          </p:nvSpPr>
          <p:spPr>
            <a:xfrm>
              <a:off x="5412025" y="3286350"/>
              <a:ext cx="177225" cy="243750"/>
            </a:xfrm>
            <a:custGeom>
              <a:rect b="b" l="l" r="r" t="t"/>
              <a:pathLst>
                <a:path extrusionOk="0" h="9750" w="7089">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grpSp>
      <p:grpSp>
        <p:nvGrpSpPr>
          <p:cNvPr id="6403" name="Google Shape;6403;p184"/>
          <p:cNvGrpSpPr/>
          <p:nvPr/>
        </p:nvGrpSpPr>
        <p:grpSpPr>
          <a:xfrm>
            <a:off x="3445087" y="2642944"/>
            <a:ext cx="348885" cy="318081"/>
            <a:chOff x="-40011050" y="3972375"/>
            <a:chExt cx="316650" cy="316625"/>
          </a:xfrm>
        </p:grpSpPr>
        <p:sp>
          <p:nvSpPr>
            <p:cNvPr id="6404" name="Google Shape;6404;p184"/>
            <p:cNvSpPr/>
            <p:nvPr/>
          </p:nvSpPr>
          <p:spPr>
            <a:xfrm>
              <a:off x="-40011050" y="3972375"/>
              <a:ext cx="316650" cy="232350"/>
            </a:xfrm>
            <a:custGeom>
              <a:rect b="b" l="l" r="r" t="t"/>
              <a:pathLst>
                <a:path extrusionOk="0" h="9294" w="12666">
                  <a:moveTo>
                    <a:pt x="11405" y="1701"/>
                  </a:moveTo>
                  <a:cubicBezTo>
                    <a:pt x="11626" y="1701"/>
                    <a:pt x="11846" y="1890"/>
                    <a:pt x="11846" y="2142"/>
                  </a:cubicBezTo>
                  <a:cubicBezTo>
                    <a:pt x="11846" y="3749"/>
                    <a:pt x="11090" y="4663"/>
                    <a:pt x="9956" y="4978"/>
                  </a:cubicBezTo>
                  <a:cubicBezTo>
                    <a:pt x="10051" y="4631"/>
                    <a:pt x="10145" y="4222"/>
                    <a:pt x="10145" y="3844"/>
                  </a:cubicBezTo>
                  <a:lnTo>
                    <a:pt x="10145" y="1701"/>
                  </a:lnTo>
                  <a:close/>
                  <a:moveTo>
                    <a:pt x="2584" y="1701"/>
                  </a:moveTo>
                  <a:lnTo>
                    <a:pt x="2584" y="3812"/>
                  </a:lnTo>
                  <a:cubicBezTo>
                    <a:pt x="2584" y="4222"/>
                    <a:pt x="2647" y="4600"/>
                    <a:pt x="2773" y="5009"/>
                  </a:cubicBezTo>
                  <a:cubicBezTo>
                    <a:pt x="1639" y="4694"/>
                    <a:pt x="851" y="3781"/>
                    <a:pt x="851" y="2142"/>
                  </a:cubicBezTo>
                  <a:cubicBezTo>
                    <a:pt x="851" y="1890"/>
                    <a:pt x="1040" y="1701"/>
                    <a:pt x="1292" y="1701"/>
                  </a:cubicBezTo>
                  <a:close/>
                  <a:moveTo>
                    <a:pt x="4065" y="3655"/>
                  </a:moveTo>
                  <a:cubicBezTo>
                    <a:pt x="4317" y="3655"/>
                    <a:pt x="4506" y="3875"/>
                    <a:pt x="4506" y="4096"/>
                  </a:cubicBezTo>
                  <a:cubicBezTo>
                    <a:pt x="4506" y="4631"/>
                    <a:pt x="4821" y="5041"/>
                    <a:pt x="5262" y="5261"/>
                  </a:cubicBezTo>
                  <a:cubicBezTo>
                    <a:pt x="5451" y="5324"/>
                    <a:pt x="5577" y="5608"/>
                    <a:pt x="5482" y="5797"/>
                  </a:cubicBezTo>
                  <a:cubicBezTo>
                    <a:pt x="5431" y="5952"/>
                    <a:pt x="5229" y="6065"/>
                    <a:pt x="5054" y="6065"/>
                  </a:cubicBezTo>
                  <a:cubicBezTo>
                    <a:pt x="5017" y="6065"/>
                    <a:pt x="4980" y="6060"/>
                    <a:pt x="4947" y="6049"/>
                  </a:cubicBezTo>
                  <a:cubicBezTo>
                    <a:pt x="4128" y="5734"/>
                    <a:pt x="3655" y="4946"/>
                    <a:pt x="3655" y="4096"/>
                  </a:cubicBezTo>
                  <a:cubicBezTo>
                    <a:pt x="3655" y="3875"/>
                    <a:pt x="3844" y="3655"/>
                    <a:pt x="4065" y="3655"/>
                  </a:cubicBezTo>
                  <a:close/>
                  <a:moveTo>
                    <a:pt x="2993" y="0"/>
                  </a:moveTo>
                  <a:cubicBezTo>
                    <a:pt x="2741" y="0"/>
                    <a:pt x="2552" y="189"/>
                    <a:pt x="2552" y="441"/>
                  </a:cubicBezTo>
                  <a:lnTo>
                    <a:pt x="2552" y="882"/>
                  </a:lnTo>
                  <a:lnTo>
                    <a:pt x="1261" y="882"/>
                  </a:lnTo>
                  <a:cubicBezTo>
                    <a:pt x="536" y="882"/>
                    <a:pt x="1" y="1418"/>
                    <a:pt x="1" y="2142"/>
                  </a:cubicBezTo>
                  <a:cubicBezTo>
                    <a:pt x="1" y="4568"/>
                    <a:pt x="1513" y="5797"/>
                    <a:pt x="3183" y="5923"/>
                  </a:cubicBezTo>
                  <a:cubicBezTo>
                    <a:pt x="4159" y="7372"/>
                    <a:pt x="5073" y="7089"/>
                    <a:pt x="5073" y="7687"/>
                  </a:cubicBezTo>
                  <a:cubicBezTo>
                    <a:pt x="5073" y="8286"/>
                    <a:pt x="4821" y="8884"/>
                    <a:pt x="4443" y="9294"/>
                  </a:cubicBezTo>
                  <a:lnTo>
                    <a:pt x="8192" y="9294"/>
                  </a:lnTo>
                  <a:cubicBezTo>
                    <a:pt x="7782" y="8884"/>
                    <a:pt x="7562" y="8286"/>
                    <a:pt x="7562" y="7687"/>
                  </a:cubicBezTo>
                  <a:cubicBezTo>
                    <a:pt x="7562" y="7089"/>
                    <a:pt x="8507" y="7372"/>
                    <a:pt x="9484" y="5923"/>
                  </a:cubicBezTo>
                  <a:cubicBezTo>
                    <a:pt x="11216" y="5797"/>
                    <a:pt x="12666" y="4537"/>
                    <a:pt x="12666" y="2142"/>
                  </a:cubicBezTo>
                  <a:cubicBezTo>
                    <a:pt x="12666" y="1418"/>
                    <a:pt x="12098" y="882"/>
                    <a:pt x="11405" y="882"/>
                  </a:cubicBezTo>
                  <a:lnTo>
                    <a:pt x="10145" y="882"/>
                  </a:lnTo>
                  <a:lnTo>
                    <a:pt x="10145" y="441"/>
                  </a:lnTo>
                  <a:cubicBezTo>
                    <a:pt x="10145" y="189"/>
                    <a:pt x="9956" y="0"/>
                    <a:pt x="970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6405" name="Google Shape;6405;p184"/>
            <p:cNvSpPr/>
            <p:nvPr/>
          </p:nvSpPr>
          <p:spPr>
            <a:xfrm>
              <a:off x="-39950400" y="4225975"/>
              <a:ext cx="194575" cy="63025"/>
            </a:xfrm>
            <a:custGeom>
              <a:rect b="b" l="l" r="r" t="t"/>
              <a:pathLst>
                <a:path extrusionOk="0" h="2521" w="7783">
                  <a:moveTo>
                    <a:pt x="757" y="1"/>
                  </a:moveTo>
                  <a:lnTo>
                    <a:pt x="63" y="1954"/>
                  </a:lnTo>
                  <a:cubicBezTo>
                    <a:pt x="0" y="2237"/>
                    <a:pt x="158" y="2521"/>
                    <a:pt x="473" y="2521"/>
                  </a:cubicBezTo>
                  <a:lnTo>
                    <a:pt x="7278" y="2521"/>
                  </a:lnTo>
                  <a:cubicBezTo>
                    <a:pt x="7593" y="2521"/>
                    <a:pt x="7782" y="2237"/>
                    <a:pt x="7688" y="1954"/>
                  </a:cubicBezTo>
                  <a:lnTo>
                    <a:pt x="6995"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grpSp>
      <p:sp>
        <p:nvSpPr>
          <p:cNvPr id="6406" name="Google Shape;6406;p184"/>
          <p:cNvSpPr txBox="1"/>
          <p:nvPr/>
        </p:nvSpPr>
        <p:spPr>
          <a:xfrm>
            <a:off x="29400" y="4211725"/>
            <a:ext cx="9085200" cy="1024500"/>
          </a:xfrm>
          <a:prstGeom prst="rect">
            <a:avLst/>
          </a:prstGeom>
          <a:noFill/>
          <a:ln>
            <a:noFill/>
          </a:ln>
        </p:spPr>
        <p:txBody>
          <a:bodyPr anchorCtr="0" anchor="t" bIns="91425" lIns="91425" spcFirstLastPara="1" rIns="91425" wrap="square" tIns="91425">
            <a:spAutoFit/>
          </a:bodyPr>
          <a:lstStyle/>
          <a:p>
            <a:pPr indent="0" lvl="0" marL="0" marR="12700" rtl="0" algn="just">
              <a:lnSpc>
                <a:spcPct val="115000"/>
              </a:lnSpc>
              <a:spcBef>
                <a:spcPts val="500"/>
              </a:spcBef>
              <a:spcAft>
                <a:spcPts val="0"/>
              </a:spcAft>
              <a:buNone/>
            </a:pPr>
            <a:r>
              <a:rPr lang="en" sz="900">
                <a:solidFill>
                  <a:schemeClr val="hlink"/>
                </a:solidFill>
              </a:rPr>
              <a:t>Sandra Gómez del Pulgar Cinque, Lourdes Sancho, Lydia Serrano, Martin Brown, and Joe O'Hara. How have emerging researchers dealt with the Covid-19 pandemic? A comparative study of Irish and Spanish doctoral students in Education. Event: ESAI Conference 2022. Organization: Marino Institute of Education. Scope: International. Place: Dublin, Ireland.Online. Date: April 7 to 9, 2022</a:t>
            </a:r>
            <a:r>
              <a:rPr lang="en" sz="900">
                <a:solidFill>
                  <a:srgbClr val="3E3937"/>
                </a:solidFill>
              </a:rPr>
              <a:t>.</a:t>
            </a:r>
            <a:endParaRPr sz="900">
              <a:solidFill>
                <a:schemeClr val="hlink"/>
              </a:solidFill>
            </a:endParaRPr>
          </a:p>
          <a:p>
            <a:pPr indent="0" lvl="0" marL="0" marR="12700" rtl="0" algn="just">
              <a:lnSpc>
                <a:spcPct val="115000"/>
              </a:lnSpc>
              <a:spcBef>
                <a:spcPts val="500"/>
              </a:spcBef>
              <a:spcAft>
                <a:spcPts val="0"/>
              </a:spcAft>
              <a:buNone/>
            </a:pPr>
            <a:r>
              <a:rPr lang="en" sz="900">
                <a:solidFill>
                  <a:schemeClr val="hlink"/>
                </a:solidFill>
              </a:rPr>
              <a:t>Sancho, Lourdes; Gómez-del-Pulgar Cinque, Sandra; Serrano, Lydia. The impact of COVID-19 on Doctoral Students in Spain and Ireland. A comparative perspective. Event: ECER 2022. Organization: European Educational Research Association. Scope: International. Place: Yerevan, Armenia. Date: 1 to 10 Septembre (ECER Plus Online)</a:t>
            </a:r>
            <a:endParaRPr sz="900">
              <a:solidFill>
                <a:srgbClr val="3E3937"/>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0" name="Shape 6410"/>
        <p:cNvGrpSpPr/>
        <p:nvPr/>
      </p:nvGrpSpPr>
      <p:grpSpPr>
        <a:xfrm>
          <a:off x="0" y="0"/>
          <a:ext cx="0" cy="0"/>
          <a:chOff x="0" y="0"/>
          <a:chExt cx="0" cy="0"/>
        </a:xfrm>
      </p:grpSpPr>
      <p:graphicFrame>
        <p:nvGraphicFramePr>
          <p:cNvPr id="6411" name="Google Shape;6411;p185"/>
          <p:cNvGraphicFramePr/>
          <p:nvPr/>
        </p:nvGraphicFramePr>
        <p:xfrm>
          <a:off x="1182300" y="580200"/>
          <a:ext cx="3000000" cy="3000000"/>
        </p:xfrm>
        <a:graphic>
          <a:graphicData uri="http://schemas.openxmlformats.org/drawingml/2006/table">
            <a:tbl>
              <a:tblPr>
                <a:noFill/>
                <a:tableStyleId>{DA3BB5A8-DA7F-46B0-BEA8-8850BA7CB5B7}</a:tableStyleId>
              </a:tblPr>
              <a:tblGrid>
                <a:gridCol w="3150825"/>
                <a:gridCol w="3150825"/>
              </a:tblGrid>
              <a:tr h="435125">
                <a:tc>
                  <a:txBody>
                    <a:bodyPr/>
                    <a:lstStyle/>
                    <a:p>
                      <a:pPr indent="0" lvl="0" marL="0" marR="0" rtl="0" algn="ctr">
                        <a:lnSpc>
                          <a:spcPct val="100000"/>
                        </a:lnSpc>
                        <a:spcBef>
                          <a:spcPts val="0"/>
                        </a:spcBef>
                        <a:spcAft>
                          <a:spcPts val="0"/>
                        </a:spcAft>
                        <a:buNone/>
                      </a:pPr>
                      <a:r>
                        <a:rPr b="1" lang="en" sz="1100">
                          <a:solidFill>
                            <a:srgbClr val="434343"/>
                          </a:solidFill>
                          <a:latin typeface="Montserrat"/>
                          <a:ea typeface="Montserrat"/>
                          <a:cs typeface="Montserrat"/>
                          <a:sym typeface="Montserrat"/>
                        </a:rPr>
                        <a:t>Medidas de actuación propuestas</a:t>
                      </a:r>
                      <a:endParaRPr b="1" sz="1100">
                        <a:solidFill>
                          <a:srgbClr val="434343"/>
                        </a:solidFill>
                        <a:latin typeface="Montserrat"/>
                        <a:ea typeface="Montserrat"/>
                        <a:cs typeface="Montserrat"/>
                        <a:sym typeface="Montserrat"/>
                      </a:endParaRPr>
                    </a:p>
                  </a:txBody>
                  <a:tcPr marT="91425" marB="91425" marR="91425" marL="91425" anchor="ctr">
                    <a:lnL cap="flat" cmpd="sng" w="38100">
                      <a:solidFill>
                        <a:srgbClr val="E3E9ED"/>
                      </a:solidFill>
                      <a:prstDash val="solid"/>
                      <a:round/>
                      <a:headEnd len="sm" w="sm" type="none"/>
                      <a:tailEnd len="sm" w="sm" type="none"/>
                    </a:lnL>
                    <a:lnR cap="flat" cmpd="sng" w="38100">
                      <a:solidFill>
                        <a:srgbClr val="E3E9ED"/>
                      </a:solidFill>
                      <a:prstDash val="solid"/>
                      <a:round/>
                      <a:headEnd len="sm" w="sm" type="none"/>
                      <a:tailEnd len="sm" w="sm" type="none"/>
                    </a:lnR>
                    <a:lnT cap="flat" cmpd="sng" w="38100">
                      <a:solidFill>
                        <a:srgbClr val="E3E9ED"/>
                      </a:solidFill>
                      <a:prstDash val="solid"/>
                      <a:round/>
                      <a:headEnd len="sm" w="sm" type="none"/>
                      <a:tailEnd len="sm" w="sm" type="none"/>
                    </a:lnT>
                    <a:lnB cap="flat" cmpd="sng" w="38100">
                      <a:solidFill>
                        <a:srgbClr val="E3E9ED"/>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 sz="1100">
                          <a:solidFill>
                            <a:srgbClr val="434343"/>
                          </a:solidFill>
                          <a:latin typeface="Montserrat"/>
                          <a:ea typeface="Montserrat"/>
                          <a:cs typeface="Montserrat"/>
                          <a:sym typeface="Montserrat"/>
                        </a:rPr>
                        <a:t>Justificación</a:t>
                      </a:r>
                      <a:endParaRPr b="1" sz="1100">
                        <a:solidFill>
                          <a:srgbClr val="434343"/>
                        </a:solidFill>
                        <a:latin typeface="Montserrat"/>
                        <a:ea typeface="Montserrat"/>
                        <a:cs typeface="Montserrat"/>
                        <a:sym typeface="Montserrat"/>
                      </a:endParaRPr>
                    </a:p>
                  </a:txBody>
                  <a:tcPr marT="91425" marB="91425" marR="91425" marL="91425" anchor="ctr">
                    <a:lnL cap="flat" cmpd="sng" w="38100">
                      <a:solidFill>
                        <a:srgbClr val="E3E9ED"/>
                      </a:solidFill>
                      <a:prstDash val="solid"/>
                      <a:round/>
                      <a:headEnd len="sm" w="sm" type="none"/>
                      <a:tailEnd len="sm" w="sm" type="none"/>
                    </a:lnL>
                    <a:lnR cap="flat" cmpd="sng" w="38100">
                      <a:solidFill>
                        <a:srgbClr val="E3E9ED"/>
                      </a:solidFill>
                      <a:prstDash val="solid"/>
                      <a:round/>
                      <a:headEnd len="sm" w="sm" type="none"/>
                      <a:tailEnd len="sm" w="sm" type="none"/>
                    </a:lnR>
                    <a:lnT cap="flat" cmpd="sng" w="38100">
                      <a:solidFill>
                        <a:srgbClr val="E3E9ED"/>
                      </a:solidFill>
                      <a:prstDash val="solid"/>
                      <a:round/>
                      <a:headEnd len="sm" w="sm" type="none"/>
                      <a:tailEnd len="sm" w="sm" type="none"/>
                    </a:lnT>
                    <a:lnB cap="flat" cmpd="sng" w="38100">
                      <a:solidFill>
                        <a:srgbClr val="E3E9ED"/>
                      </a:solidFill>
                      <a:prstDash val="solid"/>
                      <a:round/>
                      <a:headEnd len="sm" w="sm" type="none"/>
                      <a:tailEnd len="sm" w="sm" type="none"/>
                    </a:lnB>
                  </a:tcPr>
                </a:tc>
              </a:tr>
              <a:tr h="839750">
                <a:tc>
                  <a:txBody>
                    <a:bodyPr/>
                    <a:lstStyle/>
                    <a:p>
                      <a:pPr indent="0" lvl="0" marL="0" marR="0" rtl="0" algn="ctr">
                        <a:lnSpc>
                          <a:spcPct val="100000"/>
                        </a:lnSpc>
                        <a:spcBef>
                          <a:spcPts val="0"/>
                        </a:spcBef>
                        <a:spcAft>
                          <a:spcPts val="0"/>
                        </a:spcAft>
                        <a:buNone/>
                      </a:pPr>
                      <a:r>
                        <a:rPr lang="en" sz="1100">
                          <a:solidFill>
                            <a:srgbClr val="434343"/>
                          </a:solidFill>
                          <a:latin typeface="Montserrat"/>
                          <a:ea typeface="Montserrat"/>
                          <a:cs typeface="Montserrat"/>
                          <a:sym typeface="Montserrat"/>
                        </a:rPr>
                        <a:t>Formación continua en plataformas virtuales.</a:t>
                      </a:r>
                      <a:endParaRPr sz="1100">
                        <a:solidFill>
                          <a:srgbClr val="434343"/>
                        </a:solidFill>
                        <a:latin typeface="Montserrat"/>
                        <a:ea typeface="Montserrat"/>
                        <a:cs typeface="Montserrat"/>
                        <a:sym typeface="Montserrat"/>
                      </a:endParaRPr>
                    </a:p>
                  </a:txBody>
                  <a:tcPr marT="91425" marB="91425" marR="91425" marL="91425" anchor="ctr">
                    <a:lnL cap="flat" cmpd="sng" w="38100">
                      <a:solidFill>
                        <a:srgbClr val="E3E9ED"/>
                      </a:solidFill>
                      <a:prstDash val="solid"/>
                      <a:round/>
                      <a:headEnd len="sm" w="sm" type="none"/>
                      <a:tailEnd len="sm" w="sm" type="none"/>
                    </a:lnL>
                    <a:lnR cap="flat" cmpd="sng" w="38100">
                      <a:solidFill>
                        <a:srgbClr val="E3E9ED"/>
                      </a:solidFill>
                      <a:prstDash val="solid"/>
                      <a:round/>
                      <a:headEnd len="sm" w="sm" type="none"/>
                      <a:tailEnd len="sm" w="sm" type="none"/>
                    </a:lnR>
                    <a:lnT cap="flat" cmpd="sng" w="38100">
                      <a:solidFill>
                        <a:srgbClr val="E3E9ED"/>
                      </a:solidFill>
                      <a:prstDash val="solid"/>
                      <a:round/>
                      <a:headEnd len="sm" w="sm" type="none"/>
                      <a:tailEnd len="sm" w="sm" type="none"/>
                    </a:lnT>
                    <a:lnB cap="flat" cmpd="sng" w="38100">
                      <a:solidFill>
                        <a:srgbClr val="E3E9ED"/>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1100">
                          <a:solidFill>
                            <a:srgbClr val="434343"/>
                          </a:solidFill>
                          <a:latin typeface="Montserrat"/>
                          <a:ea typeface="Montserrat"/>
                          <a:cs typeface="Montserrat"/>
                          <a:sym typeface="Montserrat"/>
                        </a:rPr>
                        <a:t>Falta de formación previa de los estudiantes, incompetencia de los educadores o metodologías poco motivadoras.</a:t>
                      </a:r>
                      <a:endParaRPr sz="1100">
                        <a:solidFill>
                          <a:srgbClr val="434343"/>
                        </a:solidFill>
                        <a:latin typeface="Montserrat"/>
                        <a:ea typeface="Montserrat"/>
                        <a:cs typeface="Montserrat"/>
                        <a:sym typeface="Montserrat"/>
                      </a:endParaRPr>
                    </a:p>
                  </a:txBody>
                  <a:tcPr marT="91425" marB="91425" marR="91425" marL="91425" anchor="ctr">
                    <a:lnL cap="flat" cmpd="sng" w="38100">
                      <a:solidFill>
                        <a:srgbClr val="E3E9ED"/>
                      </a:solidFill>
                      <a:prstDash val="solid"/>
                      <a:round/>
                      <a:headEnd len="sm" w="sm" type="none"/>
                      <a:tailEnd len="sm" w="sm" type="none"/>
                    </a:lnL>
                    <a:lnR cap="flat" cmpd="sng" w="38100">
                      <a:solidFill>
                        <a:srgbClr val="E3E9ED"/>
                      </a:solidFill>
                      <a:prstDash val="solid"/>
                      <a:round/>
                      <a:headEnd len="sm" w="sm" type="none"/>
                      <a:tailEnd len="sm" w="sm" type="none"/>
                    </a:lnR>
                    <a:lnT cap="flat" cmpd="sng" w="38100">
                      <a:solidFill>
                        <a:srgbClr val="E3E9ED"/>
                      </a:solidFill>
                      <a:prstDash val="solid"/>
                      <a:round/>
                      <a:headEnd len="sm" w="sm" type="none"/>
                      <a:tailEnd len="sm" w="sm" type="none"/>
                    </a:lnT>
                    <a:lnB cap="flat" cmpd="sng" w="38100">
                      <a:solidFill>
                        <a:srgbClr val="E3E9ED"/>
                      </a:solidFill>
                      <a:prstDash val="solid"/>
                      <a:round/>
                      <a:headEnd len="sm" w="sm" type="none"/>
                      <a:tailEnd len="sm" w="sm" type="none"/>
                    </a:lnB>
                  </a:tcPr>
                </a:tc>
              </a:tr>
              <a:tr h="705025">
                <a:tc>
                  <a:txBody>
                    <a:bodyPr/>
                    <a:lstStyle/>
                    <a:p>
                      <a:pPr indent="0" lvl="0" marL="0" marR="0" rtl="0" algn="ctr">
                        <a:lnSpc>
                          <a:spcPct val="100000"/>
                        </a:lnSpc>
                        <a:spcBef>
                          <a:spcPts val="0"/>
                        </a:spcBef>
                        <a:spcAft>
                          <a:spcPts val="0"/>
                        </a:spcAft>
                        <a:buNone/>
                      </a:pPr>
                      <a:r>
                        <a:rPr lang="en" sz="1100">
                          <a:solidFill>
                            <a:srgbClr val="434343"/>
                          </a:solidFill>
                          <a:latin typeface="Montserrat"/>
                          <a:ea typeface="Montserrat"/>
                          <a:cs typeface="Montserrat"/>
                          <a:sym typeface="Montserrat"/>
                        </a:rPr>
                        <a:t>Flexibilidad y seguimiento de estudiantes que compatibilizan sus estudios con otro trabajo o con el cuidado de personas.</a:t>
                      </a:r>
                      <a:endParaRPr sz="1100">
                        <a:solidFill>
                          <a:srgbClr val="434343"/>
                        </a:solidFill>
                        <a:latin typeface="Montserrat"/>
                        <a:ea typeface="Montserrat"/>
                        <a:cs typeface="Montserrat"/>
                        <a:sym typeface="Montserrat"/>
                      </a:endParaRPr>
                    </a:p>
                  </a:txBody>
                  <a:tcPr marT="91425" marB="91425" marR="91425" marL="91425" anchor="ctr">
                    <a:lnL cap="flat" cmpd="sng" w="38100">
                      <a:solidFill>
                        <a:srgbClr val="E3E9ED"/>
                      </a:solidFill>
                      <a:prstDash val="solid"/>
                      <a:round/>
                      <a:headEnd len="sm" w="sm" type="none"/>
                      <a:tailEnd len="sm" w="sm" type="none"/>
                    </a:lnL>
                    <a:lnR cap="flat" cmpd="sng" w="38100">
                      <a:solidFill>
                        <a:srgbClr val="E3E9ED"/>
                      </a:solidFill>
                      <a:prstDash val="solid"/>
                      <a:round/>
                      <a:headEnd len="sm" w="sm" type="none"/>
                      <a:tailEnd len="sm" w="sm" type="none"/>
                    </a:lnR>
                    <a:lnT cap="flat" cmpd="sng" w="38100">
                      <a:solidFill>
                        <a:srgbClr val="E3E9ED"/>
                      </a:solidFill>
                      <a:prstDash val="solid"/>
                      <a:round/>
                      <a:headEnd len="sm" w="sm" type="none"/>
                      <a:tailEnd len="sm" w="sm" type="none"/>
                    </a:lnT>
                    <a:lnB cap="flat" cmpd="sng" w="38100">
                      <a:solidFill>
                        <a:srgbClr val="E3E9ED"/>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1100">
                          <a:solidFill>
                            <a:srgbClr val="434343"/>
                          </a:solidFill>
                          <a:latin typeface="Montserrat"/>
                          <a:ea typeface="Montserrat"/>
                          <a:cs typeface="Montserrat"/>
                          <a:sym typeface="Montserrat"/>
                        </a:rPr>
                        <a:t>Realizan menos trabajos de investigación y dedican menos tiempo a su formación académica. </a:t>
                      </a:r>
                      <a:endParaRPr sz="1100">
                        <a:solidFill>
                          <a:srgbClr val="434343"/>
                        </a:solidFill>
                        <a:latin typeface="Montserrat"/>
                        <a:ea typeface="Montserrat"/>
                        <a:cs typeface="Montserrat"/>
                        <a:sym typeface="Montserrat"/>
                      </a:endParaRPr>
                    </a:p>
                  </a:txBody>
                  <a:tcPr marT="91425" marB="91425" marR="91425" marL="91425" anchor="ctr">
                    <a:lnL cap="flat" cmpd="sng" w="38100">
                      <a:solidFill>
                        <a:srgbClr val="E3E9ED"/>
                      </a:solidFill>
                      <a:prstDash val="solid"/>
                      <a:round/>
                      <a:headEnd len="sm" w="sm" type="none"/>
                      <a:tailEnd len="sm" w="sm" type="none"/>
                    </a:lnL>
                    <a:lnR cap="flat" cmpd="sng" w="38100">
                      <a:solidFill>
                        <a:srgbClr val="E3E9ED"/>
                      </a:solidFill>
                      <a:prstDash val="solid"/>
                      <a:round/>
                      <a:headEnd len="sm" w="sm" type="none"/>
                      <a:tailEnd len="sm" w="sm" type="none"/>
                    </a:lnR>
                    <a:lnT cap="flat" cmpd="sng" w="38100">
                      <a:solidFill>
                        <a:srgbClr val="E3E9ED"/>
                      </a:solidFill>
                      <a:prstDash val="solid"/>
                      <a:round/>
                      <a:headEnd len="sm" w="sm" type="none"/>
                      <a:tailEnd len="sm" w="sm" type="none"/>
                    </a:lnT>
                    <a:lnB cap="flat" cmpd="sng" w="38100">
                      <a:solidFill>
                        <a:srgbClr val="E3E9ED"/>
                      </a:solidFill>
                      <a:prstDash val="solid"/>
                      <a:round/>
                      <a:headEnd len="sm" w="sm" type="none"/>
                      <a:tailEnd len="sm" w="sm" type="none"/>
                    </a:lnB>
                  </a:tcPr>
                </a:tc>
              </a:tr>
              <a:tr h="839750">
                <a:tc>
                  <a:txBody>
                    <a:bodyPr/>
                    <a:lstStyle/>
                    <a:p>
                      <a:pPr indent="0" lvl="0" marL="0" marR="0" rtl="0" algn="ctr">
                        <a:lnSpc>
                          <a:spcPct val="100000"/>
                        </a:lnSpc>
                        <a:spcBef>
                          <a:spcPts val="0"/>
                        </a:spcBef>
                        <a:spcAft>
                          <a:spcPts val="0"/>
                        </a:spcAft>
                        <a:buNone/>
                      </a:pPr>
                      <a:r>
                        <a:rPr lang="en" sz="1100">
                          <a:solidFill>
                            <a:srgbClr val="434343"/>
                          </a:solidFill>
                          <a:latin typeface="Montserrat"/>
                          <a:ea typeface="Montserrat"/>
                          <a:cs typeface="Montserrat"/>
                          <a:sym typeface="Montserrat"/>
                        </a:rPr>
                        <a:t>Desarrollo de programas que promuevan la resiliencia y el bienestar socio-afectivo (concentración, calma y conciliación del sueño).</a:t>
                      </a:r>
                      <a:endParaRPr sz="1100">
                        <a:solidFill>
                          <a:srgbClr val="434343"/>
                        </a:solidFill>
                        <a:latin typeface="Montserrat"/>
                        <a:ea typeface="Montserrat"/>
                        <a:cs typeface="Montserrat"/>
                        <a:sym typeface="Montserrat"/>
                      </a:endParaRPr>
                    </a:p>
                  </a:txBody>
                  <a:tcPr marT="91425" marB="91425" marR="91425" marL="91425" anchor="ctr">
                    <a:lnL cap="flat" cmpd="sng" w="38100">
                      <a:solidFill>
                        <a:srgbClr val="E3E9ED"/>
                      </a:solidFill>
                      <a:prstDash val="solid"/>
                      <a:round/>
                      <a:headEnd len="sm" w="sm" type="none"/>
                      <a:tailEnd len="sm" w="sm" type="none"/>
                    </a:lnL>
                    <a:lnR cap="flat" cmpd="sng" w="38100">
                      <a:solidFill>
                        <a:srgbClr val="E3E9ED"/>
                      </a:solidFill>
                      <a:prstDash val="solid"/>
                      <a:round/>
                      <a:headEnd len="sm" w="sm" type="none"/>
                      <a:tailEnd len="sm" w="sm" type="none"/>
                    </a:lnR>
                    <a:lnT cap="flat" cmpd="sng" w="38100">
                      <a:solidFill>
                        <a:srgbClr val="E3E9ED"/>
                      </a:solidFill>
                      <a:prstDash val="solid"/>
                      <a:round/>
                      <a:headEnd len="sm" w="sm" type="none"/>
                      <a:tailEnd len="sm" w="sm" type="none"/>
                    </a:lnT>
                    <a:lnB cap="flat" cmpd="sng" w="38100">
                      <a:solidFill>
                        <a:srgbClr val="E3E9ED"/>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1100">
                          <a:solidFill>
                            <a:srgbClr val="434343"/>
                          </a:solidFill>
                          <a:latin typeface="Montserrat"/>
                          <a:ea typeface="Montserrat"/>
                          <a:cs typeface="Montserrat"/>
                          <a:sym typeface="Montserrat"/>
                        </a:rPr>
                        <a:t>Existe un mayor nivel de ansiedad, estrés, depresión y dificultad en la conciliación familiar.</a:t>
                      </a:r>
                      <a:endParaRPr sz="1100">
                        <a:solidFill>
                          <a:srgbClr val="434343"/>
                        </a:solidFill>
                        <a:latin typeface="Montserrat"/>
                        <a:ea typeface="Montserrat"/>
                        <a:cs typeface="Montserrat"/>
                        <a:sym typeface="Montserrat"/>
                      </a:endParaRPr>
                    </a:p>
                  </a:txBody>
                  <a:tcPr marT="91425" marB="91425" marR="91425" marL="91425" anchor="ctr">
                    <a:lnL cap="flat" cmpd="sng" w="38100">
                      <a:solidFill>
                        <a:srgbClr val="E3E9ED"/>
                      </a:solidFill>
                      <a:prstDash val="solid"/>
                      <a:round/>
                      <a:headEnd len="sm" w="sm" type="none"/>
                      <a:tailEnd len="sm" w="sm" type="none"/>
                    </a:lnL>
                    <a:lnR cap="flat" cmpd="sng" w="38100">
                      <a:solidFill>
                        <a:srgbClr val="E3E9ED"/>
                      </a:solidFill>
                      <a:prstDash val="solid"/>
                      <a:round/>
                      <a:headEnd len="sm" w="sm" type="none"/>
                      <a:tailEnd len="sm" w="sm" type="none"/>
                    </a:lnR>
                    <a:lnT cap="flat" cmpd="sng" w="38100">
                      <a:solidFill>
                        <a:srgbClr val="E3E9ED"/>
                      </a:solidFill>
                      <a:prstDash val="solid"/>
                      <a:round/>
                      <a:headEnd len="sm" w="sm" type="none"/>
                      <a:tailEnd len="sm" w="sm" type="none"/>
                    </a:lnT>
                    <a:lnB cap="flat" cmpd="sng" w="38100">
                      <a:solidFill>
                        <a:srgbClr val="E3E9ED"/>
                      </a:solidFill>
                      <a:prstDash val="solid"/>
                      <a:round/>
                      <a:headEnd len="sm" w="sm" type="none"/>
                      <a:tailEnd len="sm" w="sm" type="none"/>
                    </a:lnB>
                  </a:tcPr>
                </a:tc>
              </a:tr>
              <a:tr h="674000">
                <a:tc>
                  <a:txBody>
                    <a:bodyPr/>
                    <a:lstStyle/>
                    <a:p>
                      <a:pPr indent="0" lvl="0" marL="0" marR="0" rtl="0" algn="ctr">
                        <a:lnSpc>
                          <a:spcPct val="100000"/>
                        </a:lnSpc>
                        <a:spcBef>
                          <a:spcPts val="0"/>
                        </a:spcBef>
                        <a:spcAft>
                          <a:spcPts val="0"/>
                        </a:spcAft>
                        <a:buNone/>
                      </a:pPr>
                      <a:r>
                        <a:rPr lang="en" sz="1100">
                          <a:solidFill>
                            <a:srgbClr val="434343"/>
                          </a:solidFill>
                          <a:latin typeface="Montserrat"/>
                          <a:ea typeface="Montserrat"/>
                          <a:cs typeface="Montserrat"/>
                          <a:sym typeface="Montserrat"/>
                        </a:rPr>
                        <a:t>Fomento de espacios físicos y digitales de encuentro entre estudiantes.</a:t>
                      </a:r>
                      <a:endParaRPr sz="1100">
                        <a:solidFill>
                          <a:srgbClr val="434343"/>
                        </a:solidFill>
                        <a:latin typeface="Montserrat"/>
                        <a:ea typeface="Montserrat"/>
                        <a:cs typeface="Montserrat"/>
                        <a:sym typeface="Montserrat"/>
                      </a:endParaRPr>
                    </a:p>
                  </a:txBody>
                  <a:tcPr marT="91425" marB="91425" marR="91425" marL="91425" anchor="ctr">
                    <a:lnL cap="flat" cmpd="sng" w="38100">
                      <a:solidFill>
                        <a:srgbClr val="E3E9ED"/>
                      </a:solidFill>
                      <a:prstDash val="solid"/>
                      <a:round/>
                      <a:headEnd len="sm" w="sm" type="none"/>
                      <a:tailEnd len="sm" w="sm" type="none"/>
                    </a:lnL>
                    <a:lnR cap="flat" cmpd="sng" w="38100">
                      <a:solidFill>
                        <a:srgbClr val="E3E9ED"/>
                      </a:solidFill>
                      <a:prstDash val="solid"/>
                      <a:round/>
                      <a:headEnd len="sm" w="sm" type="none"/>
                      <a:tailEnd len="sm" w="sm" type="none"/>
                    </a:lnR>
                    <a:lnT cap="flat" cmpd="sng" w="38100">
                      <a:solidFill>
                        <a:srgbClr val="E3E9ED"/>
                      </a:solidFill>
                      <a:prstDash val="solid"/>
                      <a:round/>
                      <a:headEnd len="sm" w="sm" type="none"/>
                      <a:tailEnd len="sm" w="sm" type="none"/>
                    </a:lnT>
                    <a:lnB cap="flat" cmpd="sng" w="38100">
                      <a:solidFill>
                        <a:srgbClr val="E3E9ED"/>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1100">
                          <a:solidFill>
                            <a:srgbClr val="434343"/>
                          </a:solidFill>
                          <a:latin typeface="Montserrat"/>
                          <a:ea typeface="Montserrat"/>
                          <a:cs typeface="Montserrat"/>
                          <a:sym typeface="Montserrat"/>
                        </a:rPr>
                        <a:t>Por la necesidad de promover la socialización entre el individuo y la comunidad académica.</a:t>
                      </a:r>
                      <a:endParaRPr sz="1100">
                        <a:solidFill>
                          <a:srgbClr val="434343"/>
                        </a:solidFill>
                        <a:latin typeface="Montserrat"/>
                        <a:ea typeface="Montserrat"/>
                        <a:cs typeface="Montserrat"/>
                        <a:sym typeface="Montserrat"/>
                      </a:endParaRPr>
                    </a:p>
                  </a:txBody>
                  <a:tcPr marT="91425" marB="91425" marR="91425" marL="91425" anchor="ctr">
                    <a:lnL cap="flat" cmpd="sng" w="38100">
                      <a:solidFill>
                        <a:srgbClr val="E3E9ED"/>
                      </a:solidFill>
                      <a:prstDash val="solid"/>
                      <a:round/>
                      <a:headEnd len="sm" w="sm" type="none"/>
                      <a:tailEnd len="sm" w="sm" type="none"/>
                    </a:lnL>
                    <a:lnR cap="flat" cmpd="sng" w="38100">
                      <a:solidFill>
                        <a:srgbClr val="E3E9ED"/>
                      </a:solidFill>
                      <a:prstDash val="solid"/>
                      <a:round/>
                      <a:headEnd len="sm" w="sm" type="none"/>
                      <a:tailEnd len="sm" w="sm" type="none"/>
                    </a:lnR>
                    <a:lnT cap="flat" cmpd="sng" w="38100">
                      <a:solidFill>
                        <a:srgbClr val="E3E9ED"/>
                      </a:solidFill>
                      <a:prstDash val="solid"/>
                      <a:round/>
                      <a:headEnd len="sm" w="sm" type="none"/>
                      <a:tailEnd len="sm" w="sm" type="none"/>
                    </a:lnT>
                    <a:lnB cap="flat" cmpd="sng" w="38100">
                      <a:solidFill>
                        <a:srgbClr val="E3E9ED"/>
                      </a:solidFill>
                      <a:prstDash val="solid"/>
                      <a:round/>
                      <a:headEnd len="sm" w="sm" type="none"/>
                      <a:tailEnd len="sm" w="sm" type="none"/>
                    </a:lnB>
                  </a:tcPr>
                </a:tc>
              </a:tr>
            </a:tbl>
          </a:graphicData>
        </a:graphic>
      </p:graphicFrame>
      <p:sp>
        <p:nvSpPr>
          <p:cNvPr id="6412" name="Google Shape;6412;p185"/>
          <p:cNvSpPr txBox="1"/>
          <p:nvPr/>
        </p:nvSpPr>
        <p:spPr>
          <a:xfrm>
            <a:off x="337100" y="4240800"/>
            <a:ext cx="7964400" cy="641700"/>
          </a:xfrm>
          <a:prstGeom prst="rect">
            <a:avLst/>
          </a:prstGeom>
          <a:noFill/>
          <a:ln>
            <a:noFill/>
          </a:ln>
        </p:spPr>
        <p:txBody>
          <a:bodyPr anchorCtr="0" anchor="t" bIns="91425" lIns="91425" spcFirstLastPara="1" rIns="91425" wrap="square" tIns="91425">
            <a:spAutoFit/>
          </a:bodyPr>
          <a:lstStyle/>
          <a:p>
            <a:pPr indent="0" lvl="0" marL="0" marR="76200" rtl="0" algn="just">
              <a:lnSpc>
                <a:spcPct val="115000"/>
              </a:lnSpc>
              <a:spcBef>
                <a:spcPts val="400"/>
              </a:spcBef>
              <a:spcAft>
                <a:spcPts val="0"/>
              </a:spcAft>
              <a:buNone/>
            </a:pPr>
            <a:r>
              <a:rPr lang="en" sz="900">
                <a:solidFill>
                  <a:schemeClr val="hlink"/>
                </a:solidFill>
              </a:rPr>
              <a:t>Sandra Gómez del Pulgar Cinque, Mª del Rosario Mendoza Carretero, Daniel Pattier Bocos. ¿Cómo ha afectado la crisis sanitaria en el desarrollo de las tesis doctorales educativas?</a:t>
            </a:r>
            <a:r>
              <a:rPr lang="en" sz="900">
                <a:solidFill>
                  <a:schemeClr val="hlink"/>
                </a:solidFill>
                <a:uFill>
                  <a:noFill/>
                </a:uFill>
                <a:hlinkClick r:id="rId3"/>
              </a:rPr>
              <a:t> https://www.youtube.com/watch?v=oIxLTuWvC1o&amp;t=764s</a:t>
            </a:r>
            <a:r>
              <a:rPr lang="en" sz="900">
                <a:solidFill>
                  <a:schemeClr val="hlink"/>
                </a:solidFill>
              </a:rPr>
              <a:t> Evento: Semana de la Ciencia y la Innovación 2020. Organización: Fundación para el conocimiento Madri+d. Financiación: 200€. Scope: National. Place: Online</a:t>
            </a:r>
            <a:endParaRPr sz="1300">
              <a:solidFill>
                <a:srgbClr val="3E3937"/>
              </a:solidFill>
            </a:endParaRPr>
          </a:p>
        </p:txBody>
      </p:sp>
      <p:pic>
        <p:nvPicPr>
          <p:cNvPr id="6413" name="Google Shape;6413;p185"/>
          <p:cNvPicPr preferRelativeResize="0"/>
          <p:nvPr/>
        </p:nvPicPr>
        <p:blipFill>
          <a:blip r:embed="rId4">
            <a:alphaModFix/>
          </a:blip>
          <a:stretch>
            <a:fillRect/>
          </a:stretch>
        </p:blipFill>
        <p:spPr>
          <a:xfrm>
            <a:off x="0" y="0"/>
            <a:ext cx="918775" cy="60295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7" name="Shape 6417"/>
        <p:cNvGrpSpPr/>
        <p:nvPr/>
      </p:nvGrpSpPr>
      <p:grpSpPr>
        <a:xfrm>
          <a:off x="0" y="0"/>
          <a:ext cx="0" cy="0"/>
          <a:chOff x="0" y="0"/>
          <a:chExt cx="0" cy="0"/>
        </a:xfrm>
      </p:grpSpPr>
      <p:graphicFrame>
        <p:nvGraphicFramePr>
          <p:cNvPr id="6418" name="Google Shape;6418;p186"/>
          <p:cNvGraphicFramePr/>
          <p:nvPr/>
        </p:nvGraphicFramePr>
        <p:xfrm>
          <a:off x="1182300" y="580200"/>
          <a:ext cx="3000000" cy="3000000"/>
        </p:xfrm>
        <a:graphic>
          <a:graphicData uri="http://schemas.openxmlformats.org/drawingml/2006/table">
            <a:tbl>
              <a:tblPr>
                <a:noFill/>
                <a:tableStyleId>{DA3BB5A8-DA7F-46B0-BEA8-8850BA7CB5B7}</a:tableStyleId>
              </a:tblPr>
              <a:tblGrid>
                <a:gridCol w="3150825"/>
                <a:gridCol w="3150825"/>
              </a:tblGrid>
              <a:tr h="435125">
                <a:tc>
                  <a:txBody>
                    <a:bodyPr/>
                    <a:lstStyle/>
                    <a:p>
                      <a:pPr indent="0" lvl="0" marL="0" marR="0" rtl="0" algn="ctr">
                        <a:lnSpc>
                          <a:spcPct val="100000"/>
                        </a:lnSpc>
                        <a:spcBef>
                          <a:spcPts val="0"/>
                        </a:spcBef>
                        <a:spcAft>
                          <a:spcPts val="0"/>
                        </a:spcAft>
                        <a:buNone/>
                      </a:pPr>
                      <a:r>
                        <a:rPr b="1" lang="en" sz="1100">
                          <a:solidFill>
                            <a:srgbClr val="434343"/>
                          </a:solidFill>
                          <a:latin typeface="Montserrat"/>
                          <a:ea typeface="Montserrat"/>
                          <a:cs typeface="Montserrat"/>
                          <a:sym typeface="Montserrat"/>
                        </a:rPr>
                        <a:t>Medidas de actuación propuestas</a:t>
                      </a:r>
                      <a:endParaRPr b="1" sz="1100">
                        <a:solidFill>
                          <a:srgbClr val="434343"/>
                        </a:solidFill>
                        <a:latin typeface="Montserrat"/>
                        <a:ea typeface="Montserrat"/>
                        <a:cs typeface="Montserrat"/>
                        <a:sym typeface="Montserrat"/>
                      </a:endParaRPr>
                    </a:p>
                  </a:txBody>
                  <a:tcPr marT="91425" marB="91425" marR="91425" marL="91425" anchor="ctr">
                    <a:lnL cap="flat" cmpd="sng" w="38100">
                      <a:solidFill>
                        <a:srgbClr val="E3E9ED"/>
                      </a:solidFill>
                      <a:prstDash val="solid"/>
                      <a:round/>
                      <a:headEnd len="sm" w="sm" type="none"/>
                      <a:tailEnd len="sm" w="sm" type="none"/>
                    </a:lnL>
                    <a:lnR cap="flat" cmpd="sng" w="38100">
                      <a:solidFill>
                        <a:srgbClr val="E3E9ED"/>
                      </a:solidFill>
                      <a:prstDash val="solid"/>
                      <a:round/>
                      <a:headEnd len="sm" w="sm" type="none"/>
                      <a:tailEnd len="sm" w="sm" type="none"/>
                    </a:lnR>
                    <a:lnT cap="flat" cmpd="sng" w="38100">
                      <a:solidFill>
                        <a:srgbClr val="E3E9ED"/>
                      </a:solidFill>
                      <a:prstDash val="solid"/>
                      <a:round/>
                      <a:headEnd len="sm" w="sm" type="none"/>
                      <a:tailEnd len="sm" w="sm" type="none"/>
                    </a:lnT>
                    <a:lnB cap="flat" cmpd="sng" w="38100">
                      <a:solidFill>
                        <a:srgbClr val="E3E9ED"/>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 sz="1100">
                          <a:solidFill>
                            <a:srgbClr val="434343"/>
                          </a:solidFill>
                          <a:latin typeface="Montserrat"/>
                          <a:ea typeface="Montserrat"/>
                          <a:cs typeface="Montserrat"/>
                          <a:sym typeface="Montserrat"/>
                        </a:rPr>
                        <a:t>Justificación</a:t>
                      </a:r>
                      <a:endParaRPr b="1" sz="1100">
                        <a:solidFill>
                          <a:srgbClr val="434343"/>
                        </a:solidFill>
                        <a:latin typeface="Montserrat"/>
                        <a:ea typeface="Montserrat"/>
                        <a:cs typeface="Montserrat"/>
                        <a:sym typeface="Montserrat"/>
                      </a:endParaRPr>
                    </a:p>
                  </a:txBody>
                  <a:tcPr marT="91425" marB="91425" marR="91425" marL="91425" anchor="ctr">
                    <a:lnL cap="flat" cmpd="sng" w="38100">
                      <a:solidFill>
                        <a:srgbClr val="E3E9ED"/>
                      </a:solidFill>
                      <a:prstDash val="solid"/>
                      <a:round/>
                      <a:headEnd len="sm" w="sm" type="none"/>
                      <a:tailEnd len="sm" w="sm" type="none"/>
                    </a:lnL>
                    <a:lnR cap="flat" cmpd="sng" w="38100">
                      <a:solidFill>
                        <a:srgbClr val="E3E9ED"/>
                      </a:solidFill>
                      <a:prstDash val="solid"/>
                      <a:round/>
                      <a:headEnd len="sm" w="sm" type="none"/>
                      <a:tailEnd len="sm" w="sm" type="none"/>
                    </a:lnR>
                    <a:lnT cap="flat" cmpd="sng" w="38100">
                      <a:solidFill>
                        <a:srgbClr val="E3E9ED"/>
                      </a:solidFill>
                      <a:prstDash val="solid"/>
                      <a:round/>
                      <a:headEnd len="sm" w="sm" type="none"/>
                      <a:tailEnd len="sm" w="sm" type="none"/>
                    </a:lnT>
                    <a:lnB cap="flat" cmpd="sng" w="38100">
                      <a:solidFill>
                        <a:srgbClr val="E3E9ED"/>
                      </a:solidFill>
                      <a:prstDash val="solid"/>
                      <a:round/>
                      <a:headEnd len="sm" w="sm" type="none"/>
                      <a:tailEnd len="sm" w="sm" type="none"/>
                    </a:lnB>
                  </a:tcPr>
                </a:tc>
              </a:tr>
              <a:tr h="839750">
                <a:tc>
                  <a:txBody>
                    <a:bodyPr/>
                    <a:lstStyle/>
                    <a:p>
                      <a:pPr indent="0" lvl="0" marL="0" marR="0" rtl="0" algn="ctr">
                        <a:lnSpc>
                          <a:spcPct val="100000"/>
                        </a:lnSpc>
                        <a:spcBef>
                          <a:spcPts val="0"/>
                        </a:spcBef>
                        <a:spcAft>
                          <a:spcPts val="0"/>
                        </a:spcAft>
                        <a:buNone/>
                      </a:pPr>
                      <a:r>
                        <a:rPr lang="en" sz="1100">
                          <a:solidFill>
                            <a:srgbClr val="434343"/>
                          </a:solidFill>
                          <a:latin typeface="Montserrat"/>
                          <a:ea typeface="Montserrat"/>
                          <a:cs typeface="Montserrat"/>
                          <a:sym typeface="Montserrat"/>
                        </a:rPr>
                        <a:t>Formación continua en plataformas virtuales.</a:t>
                      </a:r>
                      <a:endParaRPr sz="1100">
                        <a:solidFill>
                          <a:srgbClr val="434343"/>
                        </a:solidFill>
                        <a:latin typeface="Montserrat"/>
                        <a:ea typeface="Montserrat"/>
                        <a:cs typeface="Montserrat"/>
                        <a:sym typeface="Montserrat"/>
                      </a:endParaRPr>
                    </a:p>
                  </a:txBody>
                  <a:tcPr marT="91425" marB="91425" marR="91425" marL="91425" anchor="ctr">
                    <a:lnL cap="flat" cmpd="sng" w="38100">
                      <a:solidFill>
                        <a:srgbClr val="E3E9ED"/>
                      </a:solidFill>
                      <a:prstDash val="solid"/>
                      <a:round/>
                      <a:headEnd len="sm" w="sm" type="none"/>
                      <a:tailEnd len="sm" w="sm" type="none"/>
                    </a:lnL>
                    <a:lnR cap="flat" cmpd="sng" w="38100">
                      <a:solidFill>
                        <a:srgbClr val="E3E9ED"/>
                      </a:solidFill>
                      <a:prstDash val="solid"/>
                      <a:round/>
                      <a:headEnd len="sm" w="sm" type="none"/>
                      <a:tailEnd len="sm" w="sm" type="none"/>
                    </a:lnR>
                    <a:lnT cap="flat" cmpd="sng" w="38100">
                      <a:solidFill>
                        <a:srgbClr val="E3E9ED"/>
                      </a:solidFill>
                      <a:prstDash val="solid"/>
                      <a:round/>
                      <a:headEnd len="sm" w="sm" type="none"/>
                      <a:tailEnd len="sm" w="sm" type="none"/>
                    </a:lnT>
                    <a:lnB cap="flat" cmpd="sng" w="38100">
                      <a:solidFill>
                        <a:srgbClr val="E3E9ED"/>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1100">
                          <a:solidFill>
                            <a:srgbClr val="434343"/>
                          </a:solidFill>
                          <a:latin typeface="Montserrat"/>
                          <a:ea typeface="Montserrat"/>
                          <a:cs typeface="Montserrat"/>
                          <a:sym typeface="Montserrat"/>
                        </a:rPr>
                        <a:t>Falta de formación previa de los estudiantes, incompetencia de los educadores o metodologías poco motivadoras.</a:t>
                      </a:r>
                      <a:endParaRPr sz="1100">
                        <a:solidFill>
                          <a:srgbClr val="434343"/>
                        </a:solidFill>
                        <a:latin typeface="Montserrat"/>
                        <a:ea typeface="Montserrat"/>
                        <a:cs typeface="Montserrat"/>
                        <a:sym typeface="Montserrat"/>
                      </a:endParaRPr>
                    </a:p>
                  </a:txBody>
                  <a:tcPr marT="91425" marB="91425" marR="91425" marL="91425" anchor="ctr">
                    <a:lnL cap="flat" cmpd="sng" w="38100">
                      <a:solidFill>
                        <a:srgbClr val="E3E9ED"/>
                      </a:solidFill>
                      <a:prstDash val="solid"/>
                      <a:round/>
                      <a:headEnd len="sm" w="sm" type="none"/>
                      <a:tailEnd len="sm" w="sm" type="none"/>
                    </a:lnL>
                    <a:lnR cap="flat" cmpd="sng" w="38100">
                      <a:solidFill>
                        <a:srgbClr val="E3E9ED"/>
                      </a:solidFill>
                      <a:prstDash val="solid"/>
                      <a:round/>
                      <a:headEnd len="sm" w="sm" type="none"/>
                      <a:tailEnd len="sm" w="sm" type="none"/>
                    </a:lnR>
                    <a:lnT cap="flat" cmpd="sng" w="38100">
                      <a:solidFill>
                        <a:srgbClr val="E3E9ED"/>
                      </a:solidFill>
                      <a:prstDash val="solid"/>
                      <a:round/>
                      <a:headEnd len="sm" w="sm" type="none"/>
                      <a:tailEnd len="sm" w="sm" type="none"/>
                    </a:lnT>
                    <a:lnB cap="flat" cmpd="sng" w="38100">
                      <a:solidFill>
                        <a:srgbClr val="E3E9ED"/>
                      </a:solidFill>
                      <a:prstDash val="solid"/>
                      <a:round/>
                      <a:headEnd len="sm" w="sm" type="none"/>
                      <a:tailEnd len="sm" w="sm" type="none"/>
                    </a:lnB>
                  </a:tcPr>
                </a:tc>
              </a:tr>
              <a:tr h="705025">
                <a:tc>
                  <a:txBody>
                    <a:bodyPr/>
                    <a:lstStyle/>
                    <a:p>
                      <a:pPr indent="0" lvl="0" marL="0" marR="0" rtl="0" algn="ctr">
                        <a:lnSpc>
                          <a:spcPct val="100000"/>
                        </a:lnSpc>
                        <a:spcBef>
                          <a:spcPts val="0"/>
                        </a:spcBef>
                        <a:spcAft>
                          <a:spcPts val="0"/>
                        </a:spcAft>
                        <a:buNone/>
                      </a:pPr>
                      <a:r>
                        <a:rPr lang="en" sz="1100">
                          <a:solidFill>
                            <a:srgbClr val="434343"/>
                          </a:solidFill>
                          <a:latin typeface="Montserrat"/>
                          <a:ea typeface="Montserrat"/>
                          <a:cs typeface="Montserrat"/>
                          <a:sym typeface="Montserrat"/>
                        </a:rPr>
                        <a:t>Flexibilidad y seguimiento de estudiantes que compatibilizan sus estudios con otro trabajo o con el cuidado de personas.</a:t>
                      </a:r>
                      <a:endParaRPr sz="1100">
                        <a:solidFill>
                          <a:srgbClr val="434343"/>
                        </a:solidFill>
                        <a:latin typeface="Montserrat"/>
                        <a:ea typeface="Montserrat"/>
                        <a:cs typeface="Montserrat"/>
                        <a:sym typeface="Montserrat"/>
                      </a:endParaRPr>
                    </a:p>
                  </a:txBody>
                  <a:tcPr marT="91425" marB="91425" marR="91425" marL="91425" anchor="ctr">
                    <a:lnL cap="flat" cmpd="sng" w="38100">
                      <a:solidFill>
                        <a:srgbClr val="E3E9ED"/>
                      </a:solidFill>
                      <a:prstDash val="solid"/>
                      <a:round/>
                      <a:headEnd len="sm" w="sm" type="none"/>
                      <a:tailEnd len="sm" w="sm" type="none"/>
                    </a:lnL>
                    <a:lnR cap="flat" cmpd="sng" w="38100">
                      <a:solidFill>
                        <a:srgbClr val="E3E9ED"/>
                      </a:solidFill>
                      <a:prstDash val="solid"/>
                      <a:round/>
                      <a:headEnd len="sm" w="sm" type="none"/>
                      <a:tailEnd len="sm" w="sm" type="none"/>
                    </a:lnR>
                    <a:lnT cap="flat" cmpd="sng" w="38100">
                      <a:solidFill>
                        <a:srgbClr val="E3E9ED"/>
                      </a:solidFill>
                      <a:prstDash val="solid"/>
                      <a:round/>
                      <a:headEnd len="sm" w="sm" type="none"/>
                      <a:tailEnd len="sm" w="sm" type="none"/>
                    </a:lnT>
                    <a:lnB cap="flat" cmpd="sng" w="38100">
                      <a:solidFill>
                        <a:srgbClr val="E3E9ED"/>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1100">
                          <a:solidFill>
                            <a:srgbClr val="434343"/>
                          </a:solidFill>
                          <a:latin typeface="Montserrat"/>
                          <a:ea typeface="Montserrat"/>
                          <a:cs typeface="Montserrat"/>
                          <a:sym typeface="Montserrat"/>
                        </a:rPr>
                        <a:t>Realizan menos trabajos de investigación y dedican menos tiempo a su formación académica. </a:t>
                      </a:r>
                      <a:endParaRPr sz="1100">
                        <a:solidFill>
                          <a:srgbClr val="434343"/>
                        </a:solidFill>
                        <a:latin typeface="Montserrat"/>
                        <a:ea typeface="Montserrat"/>
                        <a:cs typeface="Montserrat"/>
                        <a:sym typeface="Montserrat"/>
                      </a:endParaRPr>
                    </a:p>
                  </a:txBody>
                  <a:tcPr marT="91425" marB="91425" marR="91425" marL="91425" anchor="ctr">
                    <a:lnL cap="flat" cmpd="sng" w="38100">
                      <a:solidFill>
                        <a:srgbClr val="E3E9ED"/>
                      </a:solidFill>
                      <a:prstDash val="solid"/>
                      <a:round/>
                      <a:headEnd len="sm" w="sm" type="none"/>
                      <a:tailEnd len="sm" w="sm" type="none"/>
                    </a:lnL>
                    <a:lnR cap="flat" cmpd="sng" w="38100">
                      <a:solidFill>
                        <a:srgbClr val="E3E9ED"/>
                      </a:solidFill>
                      <a:prstDash val="solid"/>
                      <a:round/>
                      <a:headEnd len="sm" w="sm" type="none"/>
                      <a:tailEnd len="sm" w="sm" type="none"/>
                    </a:lnR>
                    <a:lnT cap="flat" cmpd="sng" w="38100">
                      <a:solidFill>
                        <a:srgbClr val="E3E9ED"/>
                      </a:solidFill>
                      <a:prstDash val="solid"/>
                      <a:round/>
                      <a:headEnd len="sm" w="sm" type="none"/>
                      <a:tailEnd len="sm" w="sm" type="none"/>
                    </a:lnT>
                    <a:lnB cap="flat" cmpd="sng" w="38100">
                      <a:solidFill>
                        <a:srgbClr val="E3E9ED"/>
                      </a:solidFill>
                      <a:prstDash val="solid"/>
                      <a:round/>
                      <a:headEnd len="sm" w="sm" type="none"/>
                      <a:tailEnd len="sm" w="sm" type="none"/>
                    </a:lnB>
                  </a:tcPr>
                </a:tc>
              </a:tr>
              <a:tr h="839750">
                <a:tc>
                  <a:txBody>
                    <a:bodyPr/>
                    <a:lstStyle/>
                    <a:p>
                      <a:pPr indent="0" lvl="0" marL="0" marR="0" rtl="0" algn="ctr">
                        <a:lnSpc>
                          <a:spcPct val="100000"/>
                        </a:lnSpc>
                        <a:spcBef>
                          <a:spcPts val="0"/>
                        </a:spcBef>
                        <a:spcAft>
                          <a:spcPts val="0"/>
                        </a:spcAft>
                        <a:buNone/>
                      </a:pPr>
                      <a:r>
                        <a:rPr lang="en" sz="1100">
                          <a:solidFill>
                            <a:srgbClr val="434343"/>
                          </a:solidFill>
                          <a:latin typeface="Montserrat"/>
                          <a:ea typeface="Montserrat"/>
                          <a:cs typeface="Montserrat"/>
                          <a:sym typeface="Montserrat"/>
                        </a:rPr>
                        <a:t>Desarrollo de programas que promuevan la resiliencia y el bienestar socio-afectivo (concentración, calma y conciliación del sueño).</a:t>
                      </a:r>
                      <a:endParaRPr sz="1100">
                        <a:solidFill>
                          <a:srgbClr val="434343"/>
                        </a:solidFill>
                        <a:latin typeface="Montserrat"/>
                        <a:ea typeface="Montserrat"/>
                        <a:cs typeface="Montserrat"/>
                        <a:sym typeface="Montserrat"/>
                      </a:endParaRPr>
                    </a:p>
                  </a:txBody>
                  <a:tcPr marT="91425" marB="91425" marR="91425" marL="91425" anchor="ctr">
                    <a:lnL cap="flat" cmpd="sng" w="38100">
                      <a:solidFill>
                        <a:srgbClr val="E3E9ED"/>
                      </a:solidFill>
                      <a:prstDash val="solid"/>
                      <a:round/>
                      <a:headEnd len="sm" w="sm" type="none"/>
                      <a:tailEnd len="sm" w="sm" type="none"/>
                    </a:lnL>
                    <a:lnR cap="flat" cmpd="sng" w="38100">
                      <a:solidFill>
                        <a:srgbClr val="E3E9ED"/>
                      </a:solidFill>
                      <a:prstDash val="solid"/>
                      <a:round/>
                      <a:headEnd len="sm" w="sm" type="none"/>
                      <a:tailEnd len="sm" w="sm" type="none"/>
                    </a:lnR>
                    <a:lnT cap="flat" cmpd="sng" w="38100">
                      <a:solidFill>
                        <a:srgbClr val="E3E9ED"/>
                      </a:solidFill>
                      <a:prstDash val="solid"/>
                      <a:round/>
                      <a:headEnd len="sm" w="sm" type="none"/>
                      <a:tailEnd len="sm" w="sm" type="none"/>
                    </a:lnT>
                    <a:lnB cap="flat" cmpd="sng" w="38100">
                      <a:solidFill>
                        <a:srgbClr val="E3E9ED"/>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1100">
                          <a:solidFill>
                            <a:srgbClr val="434343"/>
                          </a:solidFill>
                          <a:latin typeface="Montserrat"/>
                          <a:ea typeface="Montserrat"/>
                          <a:cs typeface="Montserrat"/>
                          <a:sym typeface="Montserrat"/>
                        </a:rPr>
                        <a:t>Existe un mayor nivel de ansiedad, estrés, depresión y dificultad en la conciliación familiar.</a:t>
                      </a:r>
                      <a:endParaRPr sz="1100">
                        <a:solidFill>
                          <a:srgbClr val="434343"/>
                        </a:solidFill>
                        <a:latin typeface="Montserrat"/>
                        <a:ea typeface="Montserrat"/>
                        <a:cs typeface="Montserrat"/>
                        <a:sym typeface="Montserrat"/>
                      </a:endParaRPr>
                    </a:p>
                  </a:txBody>
                  <a:tcPr marT="91425" marB="91425" marR="91425" marL="91425" anchor="ctr">
                    <a:lnL cap="flat" cmpd="sng" w="38100">
                      <a:solidFill>
                        <a:srgbClr val="E3E9ED"/>
                      </a:solidFill>
                      <a:prstDash val="solid"/>
                      <a:round/>
                      <a:headEnd len="sm" w="sm" type="none"/>
                      <a:tailEnd len="sm" w="sm" type="none"/>
                    </a:lnL>
                    <a:lnR cap="flat" cmpd="sng" w="38100">
                      <a:solidFill>
                        <a:srgbClr val="E3E9ED"/>
                      </a:solidFill>
                      <a:prstDash val="solid"/>
                      <a:round/>
                      <a:headEnd len="sm" w="sm" type="none"/>
                      <a:tailEnd len="sm" w="sm" type="none"/>
                    </a:lnR>
                    <a:lnT cap="flat" cmpd="sng" w="38100">
                      <a:solidFill>
                        <a:srgbClr val="E3E9ED"/>
                      </a:solidFill>
                      <a:prstDash val="solid"/>
                      <a:round/>
                      <a:headEnd len="sm" w="sm" type="none"/>
                      <a:tailEnd len="sm" w="sm" type="none"/>
                    </a:lnT>
                    <a:lnB cap="flat" cmpd="sng" w="38100">
                      <a:solidFill>
                        <a:srgbClr val="E3E9ED"/>
                      </a:solidFill>
                      <a:prstDash val="solid"/>
                      <a:round/>
                      <a:headEnd len="sm" w="sm" type="none"/>
                      <a:tailEnd len="sm" w="sm" type="none"/>
                    </a:lnB>
                  </a:tcPr>
                </a:tc>
              </a:tr>
              <a:tr h="674000">
                <a:tc>
                  <a:txBody>
                    <a:bodyPr/>
                    <a:lstStyle/>
                    <a:p>
                      <a:pPr indent="0" lvl="0" marL="0" marR="0" rtl="0" algn="ctr">
                        <a:lnSpc>
                          <a:spcPct val="100000"/>
                        </a:lnSpc>
                        <a:spcBef>
                          <a:spcPts val="0"/>
                        </a:spcBef>
                        <a:spcAft>
                          <a:spcPts val="0"/>
                        </a:spcAft>
                        <a:buNone/>
                      </a:pPr>
                      <a:r>
                        <a:rPr b="1" lang="en" sz="1100">
                          <a:solidFill>
                            <a:srgbClr val="434343"/>
                          </a:solidFill>
                          <a:latin typeface="Montserrat"/>
                          <a:ea typeface="Montserrat"/>
                          <a:cs typeface="Montserrat"/>
                          <a:sym typeface="Montserrat"/>
                        </a:rPr>
                        <a:t>Fomento de espacios físicos y digitales de encuentro entre estudiantes.</a:t>
                      </a:r>
                      <a:endParaRPr b="1" sz="1100">
                        <a:solidFill>
                          <a:srgbClr val="434343"/>
                        </a:solidFill>
                        <a:latin typeface="Montserrat"/>
                        <a:ea typeface="Montserrat"/>
                        <a:cs typeface="Montserrat"/>
                        <a:sym typeface="Montserrat"/>
                      </a:endParaRPr>
                    </a:p>
                  </a:txBody>
                  <a:tcPr marT="91425" marB="91425" marR="91425" marL="91425" anchor="ctr">
                    <a:lnL cap="flat" cmpd="sng" w="38100">
                      <a:solidFill>
                        <a:srgbClr val="E3E9ED"/>
                      </a:solidFill>
                      <a:prstDash val="solid"/>
                      <a:round/>
                      <a:headEnd len="sm" w="sm" type="none"/>
                      <a:tailEnd len="sm" w="sm" type="none"/>
                    </a:lnL>
                    <a:lnR cap="flat" cmpd="sng" w="38100">
                      <a:solidFill>
                        <a:srgbClr val="E3E9ED"/>
                      </a:solidFill>
                      <a:prstDash val="solid"/>
                      <a:round/>
                      <a:headEnd len="sm" w="sm" type="none"/>
                      <a:tailEnd len="sm" w="sm" type="none"/>
                    </a:lnR>
                    <a:lnT cap="flat" cmpd="sng" w="38100">
                      <a:solidFill>
                        <a:srgbClr val="E3E9ED"/>
                      </a:solidFill>
                      <a:prstDash val="solid"/>
                      <a:round/>
                      <a:headEnd len="sm" w="sm" type="none"/>
                      <a:tailEnd len="sm" w="sm" type="none"/>
                    </a:lnT>
                    <a:lnB cap="flat" cmpd="sng" w="38100">
                      <a:solidFill>
                        <a:srgbClr val="E3E9ED"/>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1100">
                          <a:solidFill>
                            <a:srgbClr val="434343"/>
                          </a:solidFill>
                          <a:latin typeface="Montserrat"/>
                          <a:ea typeface="Montserrat"/>
                          <a:cs typeface="Montserrat"/>
                          <a:sym typeface="Montserrat"/>
                        </a:rPr>
                        <a:t>Por la necesidad de promover la socialización entre el individuo y la comunidad académica.</a:t>
                      </a:r>
                      <a:endParaRPr sz="1100">
                        <a:solidFill>
                          <a:srgbClr val="434343"/>
                        </a:solidFill>
                        <a:latin typeface="Montserrat"/>
                        <a:ea typeface="Montserrat"/>
                        <a:cs typeface="Montserrat"/>
                        <a:sym typeface="Montserrat"/>
                      </a:endParaRPr>
                    </a:p>
                  </a:txBody>
                  <a:tcPr marT="91425" marB="91425" marR="91425" marL="91425" anchor="ctr">
                    <a:lnL cap="flat" cmpd="sng" w="38100">
                      <a:solidFill>
                        <a:srgbClr val="E3E9ED"/>
                      </a:solidFill>
                      <a:prstDash val="solid"/>
                      <a:round/>
                      <a:headEnd len="sm" w="sm" type="none"/>
                      <a:tailEnd len="sm" w="sm" type="none"/>
                    </a:lnL>
                    <a:lnR cap="flat" cmpd="sng" w="38100">
                      <a:solidFill>
                        <a:srgbClr val="E3E9ED"/>
                      </a:solidFill>
                      <a:prstDash val="solid"/>
                      <a:round/>
                      <a:headEnd len="sm" w="sm" type="none"/>
                      <a:tailEnd len="sm" w="sm" type="none"/>
                    </a:lnR>
                    <a:lnT cap="flat" cmpd="sng" w="38100">
                      <a:solidFill>
                        <a:srgbClr val="E3E9ED"/>
                      </a:solidFill>
                      <a:prstDash val="solid"/>
                      <a:round/>
                      <a:headEnd len="sm" w="sm" type="none"/>
                      <a:tailEnd len="sm" w="sm" type="none"/>
                    </a:lnT>
                    <a:lnB cap="flat" cmpd="sng" w="38100">
                      <a:solidFill>
                        <a:srgbClr val="E3E9ED"/>
                      </a:solidFill>
                      <a:prstDash val="solid"/>
                      <a:round/>
                      <a:headEnd len="sm" w="sm" type="none"/>
                      <a:tailEnd len="sm" w="sm" type="none"/>
                    </a:lnB>
                  </a:tcPr>
                </a:tc>
              </a:tr>
            </a:tbl>
          </a:graphicData>
        </a:graphic>
      </p:graphicFrame>
      <p:sp>
        <p:nvSpPr>
          <p:cNvPr id="6419" name="Google Shape;6419;p186"/>
          <p:cNvSpPr txBox="1"/>
          <p:nvPr/>
        </p:nvSpPr>
        <p:spPr>
          <a:xfrm>
            <a:off x="337100" y="4240800"/>
            <a:ext cx="7964400" cy="641700"/>
          </a:xfrm>
          <a:prstGeom prst="rect">
            <a:avLst/>
          </a:prstGeom>
          <a:noFill/>
          <a:ln>
            <a:noFill/>
          </a:ln>
        </p:spPr>
        <p:txBody>
          <a:bodyPr anchorCtr="0" anchor="t" bIns="91425" lIns="91425" spcFirstLastPara="1" rIns="91425" wrap="square" tIns="91425">
            <a:spAutoFit/>
          </a:bodyPr>
          <a:lstStyle/>
          <a:p>
            <a:pPr indent="0" lvl="0" marL="0" marR="76200" rtl="0" algn="just">
              <a:lnSpc>
                <a:spcPct val="115000"/>
              </a:lnSpc>
              <a:spcBef>
                <a:spcPts val="400"/>
              </a:spcBef>
              <a:spcAft>
                <a:spcPts val="0"/>
              </a:spcAft>
              <a:buNone/>
            </a:pPr>
            <a:r>
              <a:rPr lang="en" sz="900">
                <a:solidFill>
                  <a:schemeClr val="hlink"/>
                </a:solidFill>
              </a:rPr>
              <a:t>Sandra Gómez del Pulgar Cinque, Mª del Rosario Mendoza Carretero, Daniel Pattier Bocos. ¿Cómo ha afectado la crisis sanitaria en el desarrollo de las tesis doctorales educativas?</a:t>
            </a:r>
            <a:r>
              <a:rPr lang="en" sz="900">
                <a:solidFill>
                  <a:schemeClr val="hlink"/>
                </a:solidFill>
                <a:uFill>
                  <a:noFill/>
                </a:uFill>
                <a:hlinkClick r:id="rId3"/>
              </a:rPr>
              <a:t> https://www.youtube.com/watch?v=oIxLTuWvC1o&amp;t=764s</a:t>
            </a:r>
            <a:r>
              <a:rPr lang="en" sz="900">
                <a:solidFill>
                  <a:schemeClr val="hlink"/>
                </a:solidFill>
              </a:rPr>
              <a:t> Evento: Semana de la Ciencia y la Innovación 2020. Organización: Fundación para el conocimiento Madri+d. Financiación: 200€. Scope: National. Place: Online</a:t>
            </a:r>
            <a:endParaRPr sz="1300">
              <a:solidFill>
                <a:srgbClr val="3E3937"/>
              </a:solidFill>
            </a:endParaRPr>
          </a:p>
        </p:txBody>
      </p:sp>
      <p:pic>
        <p:nvPicPr>
          <p:cNvPr id="6420" name="Google Shape;6420;p186"/>
          <p:cNvPicPr preferRelativeResize="0"/>
          <p:nvPr/>
        </p:nvPicPr>
        <p:blipFill>
          <a:blip r:embed="rId4">
            <a:alphaModFix/>
          </a:blip>
          <a:stretch>
            <a:fillRect/>
          </a:stretch>
        </p:blipFill>
        <p:spPr>
          <a:xfrm>
            <a:off x="0" y="0"/>
            <a:ext cx="918775" cy="602950"/>
          </a:xfrm>
          <a:prstGeom prst="rect">
            <a:avLst/>
          </a:prstGeom>
          <a:noFill/>
          <a:ln>
            <a:noFill/>
          </a:ln>
        </p:spPr>
      </p:pic>
      <p:sp>
        <p:nvSpPr>
          <p:cNvPr id="6421" name="Google Shape;6421;p186"/>
          <p:cNvSpPr txBox="1"/>
          <p:nvPr/>
        </p:nvSpPr>
        <p:spPr>
          <a:xfrm rot="-1229621">
            <a:off x="-83927" y="2092522"/>
            <a:ext cx="2999965" cy="353898"/>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chemeClr val="hlink"/>
                </a:solidFill>
                <a:hlinkClick r:id="rId5"/>
              </a:rPr>
              <a:t>UCM-PsiCallUCM</a:t>
            </a:r>
            <a:endParaRPr/>
          </a:p>
        </p:txBody>
      </p:sp>
      <p:cxnSp>
        <p:nvCxnSpPr>
          <p:cNvPr id="6422" name="Google Shape;6422;p186"/>
          <p:cNvCxnSpPr/>
          <p:nvPr/>
        </p:nvCxnSpPr>
        <p:spPr>
          <a:xfrm rot="10800000">
            <a:off x="779725" y="2697100"/>
            <a:ext cx="290100" cy="3501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6" name="Shape 6426"/>
        <p:cNvGrpSpPr/>
        <p:nvPr/>
      </p:nvGrpSpPr>
      <p:grpSpPr>
        <a:xfrm>
          <a:off x="0" y="0"/>
          <a:ext cx="0" cy="0"/>
          <a:chOff x="0" y="0"/>
          <a:chExt cx="0" cy="0"/>
        </a:xfrm>
      </p:grpSpPr>
      <p:pic>
        <p:nvPicPr>
          <p:cNvPr id="6427" name="Google Shape;6427;p187"/>
          <p:cNvPicPr preferRelativeResize="0"/>
          <p:nvPr/>
        </p:nvPicPr>
        <p:blipFill>
          <a:blip r:embed="rId3">
            <a:alphaModFix/>
          </a:blip>
          <a:stretch>
            <a:fillRect/>
          </a:stretch>
        </p:blipFill>
        <p:spPr>
          <a:xfrm>
            <a:off x="0" y="0"/>
            <a:ext cx="918775" cy="602950"/>
          </a:xfrm>
          <a:prstGeom prst="rect">
            <a:avLst/>
          </a:prstGeom>
          <a:noFill/>
          <a:ln>
            <a:noFill/>
          </a:ln>
        </p:spPr>
      </p:pic>
      <p:sp>
        <p:nvSpPr>
          <p:cNvPr id="6428" name="Google Shape;6428;p187"/>
          <p:cNvSpPr txBox="1"/>
          <p:nvPr/>
        </p:nvSpPr>
        <p:spPr>
          <a:xfrm>
            <a:off x="4309075" y="1781825"/>
            <a:ext cx="376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Una Europa PhD Network</a:t>
            </a:r>
            <a:endParaRPr b="1">
              <a:latin typeface="Montserrat"/>
              <a:ea typeface="Montserrat"/>
              <a:cs typeface="Montserrat"/>
              <a:sym typeface="Montserrat"/>
            </a:endParaRPr>
          </a:p>
        </p:txBody>
      </p:sp>
      <p:pic>
        <p:nvPicPr>
          <p:cNvPr id="6429" name="Google Shape;6429;p187"/>
          <p:cNvPicPr preferRelativeResize="0"/>
          <p:nvPr/>
        </p:nvPicPr>
        <p:blipFill>
          <a:blip r:embed="rId4">
            <a:alphaModFix/>
          </a:blip>
          <a:stretch>
            <a:fillRect/>
          </a:stretch>
        </p:blipFill>
        <p:spPr>
          <a:xfrm>
            <a:off x="4426326" y="2115439"/>
            <a:ext cx="2999999" cy="1686660"/>
          </a:xfrm>
          <a:prstGeom prst="rect">
            <a:avLst/>
          </a:prstGeom>
          <a:noFill/>
          <a:ln>
            <a:noFill/>
          </a:ln>
        </p:spPr>
      </p:pic>
      <p:sp>
        <p:nvSpPr>
          <p:cNvPr id="6430" name="Google Shape;6430;p187"/>
          <p:cNvSpPr txBox="1"/>
          <p:nvPr/>
        </p:nvSpPr>
        <p:spPr>
          <a:xfrm>
            <a:off x="4309075" y="3802100"/>
            <a:ext cx="3000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chemeClr val="hlink"/>
                </a:solidFill>
                <a:hlinkClick r:id="rId5"/>
              </a:rPr>
              <a:t>Una Europa PhD Network - Una Europa PhD Network | Lounjee</a:t>
            </a:r>
            <a:endParaRPr/>
          </a:p>
        </p:txBody>
      </p:sp>
      <p:pic>
        <p:nvPicPr>
          <p:cNvPr id="6431" name="Google Shape;6431;p187"/>
          <p:cNvPicPr preferRelativeResize="0"/>
          <p:nvPr/>
        </p:nvPicPr>
        <p:blipFill rotWithShape="1">
          <a:blip r:embed="rId6">
            <a:alphaModFix/>
          </a:blip>
          <a:srcRect b="6202" l="4823" r="7946" t="9173"/>
          <a:stretch/>
        </p:blipFill>
        <p:spPr>
          <a:xfrm>
            <a:off x="730325" y="678925"/>
            <a:ext cx="2999999" cy="1636299"/>
          </a:xfrm>
          <a:prstGeom prst="rect">
            <a:avLst/>
          </a:prstGeom>
          <a:noFill/>
          <a:ln>
            <a:noFill/>
          </a:ln>
        </p:spPr>
      </p:pic>
      <p:sp>
        <p:nvSpPr>
          <p:cNvPr id="6432" name="Google Shape;6432;p187"/>
          <p:cNvSpPr txBox="1"/>
          <p:nvPr/>
        </p:nvSpPr>
        <p:spPr>
          <a:xfrm>
            <a:off x="654125" y="2253725"/>
            <a:ext cx="3213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chemeClr val="hlink"/>
                </a:solidFill>
                <a:hlinkClick r:id="rId7"/>
              </a:rPr>
              <a:t>World Education Research Association (WERA) (weraonline.org)</a:t>
            </a:r>
            <a:endParaRPr/>
          </a:p>
        </p:txBody>
      </p:sp>
      <p:sp>
        <p:nvSpPr>
          <p:cNvPr id="6433" name="Google Shape;6433;p187"/>
          <p:cNvSpPr txBox="1"/>
          <p:nvPr/>
        </p:nvSpPr>
        <p:spPr>
          <a:xfrm>
            <a:off x="654125" y="354925"/>
            <a:ext cx="376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WERA</a:t>
            </a:r>
            <a:endParaRPr b="1">
              <a:latin typeface="Montserrat"/>
              <a:ea typeface="Montserrat"/>
              <a:cs typeface="Montserrat"/>
              <a:sym typeface="Montserrat"/>
            </a:endParaRPr>
          </a:p>
        </p:txBody>
      </p:sp>
      <p:sp>
        <p:nvSpPr>
          <p:cNvPr id="6434" name="Google Shape;6434;p187"/>
          <p:cNvSpPr txBox="1"/>
          <p:nvPr>
            <p:ph type="title"/>
          </p:nvPr>
        </p:nvSpPr>
        <p:spPr>
          <a:xfrm>
            <a:off x="3851875" y="809700"/>
            <a:ext cx="43422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300"/>
              <a:t>Espacios internacionales donde se promueve la Investigación en Educación</a:t>
            </a:r>
            <a:endParaRPr sz="2300"/>
          </a:p>
        </p:txBody>
      </p:sp>
      <p:pic>
        <p:nvPicPr>
          <p:cNvPr id="6435" name="Google Shape;6435;p187"/>
          <p:cNvPicPr preferRelativeResize="0"/>
          <p:nvPr/>
        </p:nvPicPr>
        <p:blipFill rotWithShape="1">
          <a:blip r:embed="rId8">
            <a:alphaModFix/>
          </a:blip>
          <a:srcRect b="6689" l="3275" r="4719" t="14706"/>
          <a:stretch/>
        </p:blipFill>
        <p:spPr>
          <a:xfrm>
            <a:off x="792675" y="3122675"/>
            <a:ext cx="2999999" cy="1440975"/>
          </a:xfrm>
          <a:prstGeom prst="rect">
            <a:avLst/>
          </a:prstGeom>
          <a:noFill/>
          <a:ln>
            <a:noFill/>
          </a:ln>
        </p:spPr>
      </p:pic>
      <p:sp>
        <p:nvSpPr>
          <p:cNvPr id="6436" name="Google Shape;6436;p187"/>
          <p:cNvSpPr txBox="1"/>
          <p:nvPr/>
        </p:nvSpPr>
        <p:spPr>
          <a:xfrm>
            <a:off x="730325" y="2746513"/>
            <a:ext cx="376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EERA</a:t>
            </a:r>
            <a:endParaRPr b="1">
              <a:latin typeface="Montserrat"/>
              <a:ea typeface="Montserrat"/>
              <a:cs typeface="Montserrat"/>
              <a:sym typeface="Montserrat"/>
            </a:endParaRPr>
          </a:p>
        </p:txBody>
      </p:sp>
      <p:sp>
        <p:nvSpPr>
          <p:cNvPr id="6437" name="Google Shape;6437;p187"/>
          <p:cNvSpPr txBox="1"/>
          <p:nvPr/>
        </p:nvSpPr>
        <p:spPr>
          <a:xfrm>
            <a:off x="760775" y="4458450"/>
            <a:ext cx="3000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chemeClr val="hlink"/>
                </a:solidFill>
                <a:hlinkClick r:id="rId9"/>
              </a:rPr>
              <a:t>EERA European Educational Research Association | EERA (eera-ecer.de)</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1" name="Shape 6441"/>
        <p:cNvGrpSpPr/>
        <p:nvPr/>
      </p:nvGrpSpPr>
      <p:grpSpPr>
        <a:xfrm>
          <a:off x="0" y="0"/>
          <a:ext cx="0" cy="0"/>
          <a:chOff x="0" y="0"/>
          <a:chExt cx="0" cy="0"/>
        </a:xfrm>
      </p:grpSpPr>
      <p:sp>
        <p:nvSpPr>
          <p:cNvPr id="6442" name="Google Shape;6442;p188"/>
          <p:cNvSpPr txBox="1"/>
          <p:nvPr>
            <p:ph type="title"/>
          </p:nvPr>
        </p:nvSpPr>
        <p:spPr>
          <a:xfrm>
            <a:off x="713250" y="809700"/>
            <a:ext cx="77175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800"/>
              <a:t>Espacios de la UCM para doctorandos: Eventos de la Escuela de Doctorado de la UCM</a:t>
            </a:r>
            <a:endParaRPr sz="2800"/>
          </a:p>
        </p:txBody>
      </p:sp>
      <p:pic>
        <p:nvPicPr>
          <p:cNvPr id="6443" name="Google Shape;6443;p188"/>
          <p:cNvPicPr preferRelativeResize="0"/>
          <p:nvPr/>
        </p:nvPicPr>
        <p:blipFill>
          <a:blip r:embed="rId3">
            <a:alphaModFix/>
          </a:blip>
          <a:stretch>
            <a:fillRect/>
          </a:stretch>
        </p:blipFill>
        <p:spPr>
          <a:xfrm>
            <a:off x="0" y="0"/>
            <a:ext cx="918775" cy="602950"/>
          </a:xfrm>
          <a:prstGeom prst="rect">
            <a:avLst/>
          </a:prstGeom>
          <a:noFill/>
          <a:ln>
            <a:noFill/>
          </a:ln>
        </p:spPr>
      </p:pic>
      <p:sp>
        <p:nvSpPr>
          <p:cNvPr id="6444" name="Google Shape;6444;p188"/>
          <p:cNvSpPr txBox="1"/>
          <p:nvPr/>
        </p:nvSpPr>
        <p:spPr>
          <a:xfrm>
            <a:off x="5757600" y="1715525"/>
            <a:ext cx="2978100" cy="26013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Concurso Tesis en 3 minutos:</a:t>
            </a:r>
            <a:endParaRPr sz="1200">
              <a:latin typeface="Montserrat"/>
              <a:ea typeface="Montserrat"/>
              <a:cs typeface="Montserrat"/>
              <a:sym typeface="Montserrat"/>
            </a:endParaRPr>
          </a:p>
          <a:p>
            <a:pPr indent="0" lvl="0" marL="0" rtl="0" algn="l">
              <a:spcBef>
                <a:spcPts val="0"/>
              </a:spcBef>
              <a:spcAft>
                <a:spcPts val="0"/>
              </a:spcAft>
              <a:buNone/>
            </a:pPr>
            <a:r>
              <a:rPr lang="en" sz="900" u="sng">
                <a:solidFill>
                  <a:schemeClr val="hlink"/>
                </a:solidFill>
                <a:hlinkClick r:id="rId4"/>
              </a:rPr>
              <a:t>UCM - Escuela de Doctorado</a:t>
            </a:r>
            <a:endParaRPr sz="1200">
              <a:latin typeface="Montserrat"/>
              <a:ea typeface="Montserrat"/>
              <a:cs typeface="Montserrat"/>
              <a:sym typeface="Montserrat"/>
            </a:endParaRPr>
          </a:p>
          <a:p>
            <a:pPr indent="-304800" lvl="0" marL="457200" marR="0" rtl="0" algn="l">
              <a:lnSpc>
                <a:spcPct val="100000"/>
              </a:lnSpc>
              <a:spcBef>
                <a:spcPts val="0"/>
              </a:spcBef>
              <a:spcAft>
                <a:spcPts val="0"/>
              </a:spcAft>
              <a:buSzPts val="1200"/>
              <a:buFont typeface="Montserrat"/>
              <a:buChar char="-"/>
            </a:pPr>
            <a:r>
              <a:rPr lang="en" sz="1200">
                <a:latin typeface="Montserrat"/>
                <a:ea typeface="Montserrat"/>
                <a:cs typeface="Montserrat"/>
                <a:sym typeface="Montserrat"/>
              </a:rPr>
              <a:t>Concurso Tu tesis doctoral en un hilo de Twitter: #HiloTesis</a:t>
            </a:r>
            <a:endParaRPr sz="1200">
              <a:latin typeface="Montserrat"/>
              <a:ea typeface="Montserrat"/>
              <a:cs typeface="Montserrat"/>
              <a:sym typeface="Montserrat"/>
            </a:endParaRPr>
          </a:p>
          <a:p>
            <a:pPr indent="0" lvl="0" marL="0" marR="0" rtl="0" algn="l">
              <a:lnSpc>
                <a:spcPct val="100000"/>
              </a:lnSpc>
              <a:spcBef>
                <a:spcPts val="0"/>
              </a:spcBef>
              <a:spcAft>
                <a:spcPts val="0"/>
              </a:spcAft>
              <a:buNone/>
            </a:pPr>
            <a:r>
              <a:rPr lang="en" sz="900" u="sng">
                <a:solidFill>
                  <a:schemeClr val="hlink"/>
                </a:solidFill>
                <a:hlinkClick r:id="rId5"/>
              </a:rPr>
              <a:t>II Edición del Concurso Tu tesis doctoral en un hilo de Twitter: #HiloTesis | Oficina de Transferencia de Resultados de Investigación (ucm.es)</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Actividades formativas:</a:t>
            </a:r>
            <a:endParaRPr sz="1200">
              <a:latin typeface="Montserrat"/>
              <a:ea typeface="Montserrat"/>
              <a:cs typeface="Montserrat"/>
              <a:sym typeface="Montserrat"/>
            </a:endParaRPr>
          </a:p>
          <a:p>
            <a:pPr indent="0" lvl="0" marL="0" rtl="0" algn="l">
              <a:spcBef>
                <a:spcPts val="0"/>
              </a:spcBef>
              <a:spcAft>
                <a:spcPts val="0"/>
              </a:spcAft>
              <a:buNone/>
            </a:pPr>
            <a:r>
              <a:rPr lang="en" sz="900" u="sng">
                <a:solidFill>
                  <a:schemeClr val="hlink"/>
                </a:solidFill>
                <a:hlinkClick r:id="rId6"/>
              </a:rPr>
              <a:t>Área de Formación | Escuela de Doctorado (ucm.es)</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PhDay:</a:t>
            </a:r>
            <a:endParaRPr sz="1200">
              <a:latin typeface="Montserrat"/>
              <a:ea typeface="Montserrat"/>
              <a:cs typeface="Montserrat"/>
              <a:sym typeface="Montserrat"/>
            </a:endParaRPr>
          </a:p>
          <a:p>
            <a:pPr indent="0" lvl="0" marL="0" rtl="0" algn="l">
              <a:spcBef>
                <a:spcPts val="0"/>
              </a:spcBef>
              <a:spcAft>
                <a:spcPts val="0"/>
              </a:spcAft>
              <a:buNone/>
            </a:pPr>
            <a:r>
              <a:rPr lang="en" sz="900" u="sng">
                <a:solidFill>
                  <a:schemeClr val="hlink"/>
                </a:solidFill>
                <a:hlinkClick r:id="rId7"/>
              </a:rPr>
              <a:t>6ª Jornada PhDay Complutense | Escuela de Doctorado (ucm.es)</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Becas y movilidad:</a:t>
            </a:r>
            <a:endParaRPr sz="1200">
              <a:latin typeface="Montserrat"/>
              <a:ea typeface="Montserrat"/>
              <a:cs typeface="Montserrat"/>
              <a:sym typeface="Montserrat"/>
            </a:endParaRPr>
          </a:p>
          <a:p>
            <a:pPr indent="0" lvl="0" marL="0" rtl="0" algn="l">
              <a:spcBef>
                <a:spcPts val="0"/>
              </a:spcBef>
              <a:spcAft>
                <a:spcPts val="0"/>
              </a:spcAft>
              <a:buNone/>
            </a:pPr>
            <a:r>
              <a:rPr lang="en" sz="1100" u="sng">
                <a:solidFill>
                  <a:schemeClr val="hlink"/>
                </a:solidFill>
                <a:hlinkClick r:id="rId8"/>
              </a:rPr>
              <a:t>Becas y Movilidad | Escuela de Doctorado (ucm.es)</a:t>
            </a:r>
            <a:endParaRPr sz="1200">
              <a:latin typeface="Montserrat"/>
              <a:ea typeface="Montserrat"/>
              <a:cs typeface="Montserrat"/>
              <a:sym typeface="Montserrat"/>
            </a:endParaRPr>
          </a:p>
        </p:txBody>
      </p:sp>
      <p:pic>
        <p:nvPicPr>
          <p:cNvPr id="6445" name="Google Shape;6445;p188"/>
          <p:cNvPicPr preferRelativeResize="0"/>
          <p:nvPr/>
        </p:nvPicPr>
        <p:blipFill rotWithShape="1">
          <a:blip r:embed="rId9">
            <a:alphaModFix/>
          </a:blip>
          <a:srcRect b="15890" l="11181" r="39387" t="9820"/>
          <a:stretch/>
        </p:blipFill>
        <p:spPr>
          <a:xfrm>
            <a:off x="646425" y="1559450"/>
            <a:ext cx="2297800" cy="1941475"/>
          </a:xfrm>
          <a:prstGeom prst="rect">
            <a:avLst/>
          </a:prstGeom>
          <a:noFill/>
          <a:ln>
            <a:noFill/>
          </a:ln>
        </p:spPr>
      </p:pic>
      <p:pic>
        <p:nvPicPr>
          <p:cNvPr id="6446" name="Google Shape;6446;p188"/>
          <p:cNvPicPr preferRelativeResize="0"/>
          <p:nvPr/>
        </p:nvPicPr>
        <p:blipFill rotWithShape="1">
          <a:blip r:embed="rId10">
            <a:alphaModFix/>
          </a:blip>
          <a:srcRect b="7704" l="10903" r="39738" t="10152"/>
          <a:stretch/>
        </p:blipFill>
        <p:spPr>
          <a:xfrm>
            <a:off x="3129713" y="2423374"/>
            <a:ext cx="2600061" cy="2432851"/>
          </a:xfrm>
          <a:prstGeom prst="rect">
            <a:avLst/>
          </a:prstGeom>
          <a:noFill/>
          <a:ln>
            <a:noFill/>
          </a:ln>
        </p:spPr>
      </p:pic>
      <p:sp>
        <p:nvSpPr>
          <p:cNvPr id="6447" name="Google Shape;6447;p188"/>
          <p:cNvSpPr txBox="1"/>
          <p:nvPr/>
        </p:nvSpPr>
        <p:spPr>
          <a:xfrm>
            <a:off x="676450" y="3627600"/>
            <a:ext cx="22515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rgbClr val="23527C"/>
                </a:solidFill>
                <a:hlinkClick r:id="rId11">
                  <a:extLst>
                    <a:ext uri="{A12FA001-AC4F-418D-AE19-62706E023703}">
                      <ahyp:hlinkClr val="tx"/>
                    </a:ext>
                  </a:extLst>
                </a:hlinkClick>
              </a:rPr>
              <a:t>la proliferación de canales educativos en YouTube, a raíz de la pandemia, y la brecha de género que existe entre los llamados «edutubers»</a:t>
            </a:r>
            <a:endParaRPr u="sng">
              <a:latin typeface="Montserrat"/>
              <a:ea typeface="Montserrat"/>
              <a:cs typeface="Montserrat"/>
              <a:sym typeface="Montserrat"/>
            </a:endParaRPr>
          </a:p>
        </p:txBody>
      </p:sp>
      <p:sp>
        <p:nvSpPr>
          <p:cNvPr id="6448" name="Google Shape;6448;p188"/>
          <p:cNvSpPr txBox="1"/>
          <p:nvPr/>
        </p:nvSpPr>
        <p:spPr>
          <a:xfrm>
            <a:off x="3174300" y="1740175"/>
            <a:ext cx="2591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rgbClr val="23527C"/>
                </a:solidFill>
                <a:highlight>
                  <a:srgbClr val="FFFFFF"/>
                </a:highlight>
                <a:hlinkClick r:id="rId12">
                  <a:extLst>
                    <a:ext uri="{A12FA001-AC4F-418D-AE19-62706E023703}">
                      <ahyp:hlinkClr val="tx"/>
                    </a:ext>
                  </a:extLst>
                </a:hlinkClick>
              </a:rPr>
              <a:t>las mujeres con discapacidad intelectual y sus relaciones afectivo-sexuales</a:t>
            </a:r>
            <a:r>
              <a:rPr lang="en" sz="1200">
                <a:solidFill>
                  <a:srgbClr val="454545"/>
                </a:solidFill>
                <a:highlight>
                  <a:srgbClr val="FFFFFF"/>
                </a:highlight>
              </a:rPr>
              <a:t>.</a:t>
            </a:r>
            <a:endParaRPr>
              <a:latin typeface="Montserrat"/>
              <a:ea typeface="Montserrat"/>
              <a:cs typeface="Montserrat"/>
              <a:sym typeface="Montserrat"/>
            </a:endParaRPr>
          </a:p>
        </p:txBody>
      </p:sp>
      <p:pic>
        <p:nvPicPr>
          <p:cNvPr id="6449" name="Google Shape;6449;p188"/>
          <p:cNvPicPr preferRelativeResize="0"/>
          <p:nvPr/>
        </p:nvPicPr>
        <p:blipFill>
          <a:blip r:embed="rId13">
            <a:alphaModFix/>
          </a:blip>
          <a:stretch>
            <a:fillRect/>
          </a:stretch>
        </p:blipFill>
        <p:spPr>
          <a:xfrm>
            <a:off x="8397750" y="0"/>
            <a:ext cx="700267" cy="7389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3" name="Shape 6453"/>
        <p:cNvGrpSpPr/>
        <p:nvPr/>
      </p:nvGrpSpPr>
      <p:grpSpPr>
        <a:xfrm>
          <a:off x="0" y="0"/>
          <a:ext cx="0" cy="0"/>
          <a:chOff x="0" y="0"/>
          <a:chExt cx="0" cy="0"/>
        </a:xfrm>
      </p:grpSpPr>
      <p:pic>
        <p:nvPicPr>
          <p:cNvPr id="6454" name="Google Shape;6454;p189"/>
          <p:cNvPicPr preferRelativeResize="0"/>
          <p:nvPr/>
        </p:nvPicPr>
        <p:blipFill>
          <a:blip r:embed="rId3">
            <a:alphaModFix/>
          </a:blip>
          <a:stretch>
            <a:fillRect/>
          </a:stretch>
        </p:blipFill>
        <p:spPr>
          <a:xfrm>
            <a:off x="260675" y="-411625"/>
            <a:ext cx="8902473" cy="4851251"/>
          </a:xfrm>
          <a:prstGeom prst="rect">
            <a:avLst/>
          </a:prstGeom>
          <a:noFill/>
          <a:ln>
            <a:noFill/>
          </a:ln>
        </p:spPr>
      </p:pic>
      <p:sp>
        <p:nvSpPr>
          <p:cNvPr id="6455" name="Google Shape;6455;p189"/>
          <p:cNvSpPr txBox="1"/>
          <p:nvPr/>
        </p:nvSpPr>
        <p:spPr>
          <a:xfrm>
            <a:off x="6467350" y="1820225"/>
            <a:ext cx="1821300" cy="323100"/>
          </a:xfrm>
          <a:prstGeom prst="rect">
            <a:avLst/>
          </a:prstGeom>
          <a:solidFill>
            <a:schemeClr val="dk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Otros organismos</a:t>
            </a:r>
            <a:endParaRPr sz="9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9" name="Shape 6459"/>
        <p:cNvGrpSpPr/>
        <p:nvPr/>
      </p:nvGrpSpPr>
      <p:grpSpPr>
        <a:xfrm>
          <a:off x="0" y="0"/>
          <a:ext cx="0" cy="0"/>
          <a:chOff x="0" y="0"/>
          <a:chExt cx="0" cy="0"/>
        </a:xfrm>
      </p:grpSpPr>
      <p:pic>
        <p:nvPicPr>
          <p:cNvPr id="6460" name="Google Shape;6460;p190"/>
          <p:cNvPicPr preferRelativeResize="0"/>
          <p:nvPr/>
        </p:nvPicPr>
        <p:blipFill>
          <a:blip r:embed="rId3">
            <a:alphaModFix/>
          </a:blip>
          <a:stretch>
            <a:fillRect/>
          </a:stretch>
        </p:blipFill>
        <p:spPr>
          <a:xfrm>
            <a:off x="260675" y="-411625"/>
            <a:ext cx="8902473" cy="4851251"/>
          </a:xfrm>
          <a:prstGeom prst="rect">
            <a:avLst/>
          </a:prstGeom>
          <a:noFill/>
          <a:ln>
            <a:noFill/>
          </a:ln>
        </p:spPr>
      </p:pic>
      <p:sp>
        <p:nvSpPr>
          <p:cNvPr id="6461" name="Google Shape;6461;p190"/>
          <p:cNvSpPr/>
          <p:nvPr/>
        </p:nvSpPr>
        <p:spPr>
          <a:xfrm>
            <a:off x="258600" y="2400625"/>
            <a:ext cx="486600" cy="446400"/>
          </a:xfrm>
          <a:prstGeom prst="ellipse">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2" name="Google Shape;6462;p190"/>
          <p:cNvSpPr txBox="1"/>
          <p:nvPr/>
        </p:nvSpPr>
        <p:spPr>
          <a:xfrm>
            <a:off x="6467350" y="1820225"/>
            <a:ext cx="1821300" cy="323100"/>
          </a:xfrm>
          <a:prstGeom prst="rect">
            <a:avLst/>
          </a:prstGeom>
          <a:solidFill>
            <a:schemeClr val="dk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Otros organismos</a:t>
            </a:r>
            <a:endParaRPr sz="9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6" name="Shape 6466"/>
        <p:cNvGrpSpPr/>
        <p:nvPr/>
      </p:nvGrpSpPr>
      <p:grpSpPr>
        <a:xfrm>
          <a:off x="0" y="0"/>
          <a:ext cx="0" cy="0"/>
          <a:chOff x="0" y="0"/>
          <a:chExt cx="0" cy="0"/>
        </a:xfrm>
      </p:grpSpPr>
      <p:sp>
        <p:nvSpPr>
          <p:cNvPr id="6467" name="Google Shape;6467;p191"/>
          <p:cNvSpPr txBox="1"/>
          <p:nvPr>
            <p:ph type="title"/>
          </p:nvPr>
        </p:nvSpPr>
        <p:spPr>
          <a:xfrm>
            <a:off x="1064425" y="515325"/>
            <a:ext cx="67797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Espacios: Seminario Permanente de Doctorado en Educación</a:t>
            </a:r>
            <a:endParaRPr/>
          </a:p>
        </p:txBody>
      </p:sp>
      <p:sp>
        <p:nvSpPr>
          <p:cNvPr id="6468" name="Google Shape;6468;p191"/>
          <p:cNvSpPr txBox="1"/>
          <p:nvPr/>
        </p:nvSpPr>
        <p:spPr>
          <a:xfrm>
            <a:off x="399375" y="1311425"/>
            <a:ext cx="3362400" cy="1359000"/>
          </a:xfrm>
          <a:prstGeom prst="rect">
            <a:avLst/>
          </a:prstGeom>
          <a:noFill/>
          <a:ln>
            <a:noFill/>
          </a:ln>
        </p:spPr>
        <p:txBody>
          <a:bodyPr anchorCtr="0" anchor="t" bIns="0" lIns="0" spcFirstLastPara="1" rIns="0" wrap="square" tIns="12050">
            <a:spAutoFit/>
          </a:bodyPr>
          <a:lstStyle/>
          <a:p>
            <a:pPr indent="0" lvl="0" marL="12065" marR="5080" rtl="0" algn="ctr">
              <a:lnSpc>
                <a:spcPct val="110700"/>
              </a:lnSpc>
              <a:spcBef>
                <a:spcPts val="0"/>
              </a:spcBef>
              <a:spcAft>
                <a:spcPts val="0"/>
              </a:spcAft>
              <a:buNone/>
            </a:pPr>
            <a:r>
              <a:rPr lang="en" sz="1200">
                <a:solidFill>
                  <a:schemeClr val="lt2"/>
                </a:solidFill>
                <a:latin typeface="Tahoma"/>
                <a:ea typeface="Tahoma"/>
                <a:cs typeface="Tahoma"/>
                <a:sym typeface="Tahoma"/>
              </a:rPr>
              <a:t>E</a:t>
            </a:r>
            <a:r>
              <a:rPr lang="en" sz="1200">
                <a:solidFill>
                  <a:schemeClr val="lt2"/>
                </a:solidFill>
                <a:latin typeface="Trebuchet MS"/>
                <a:ea typeface="Trebuchet MS"/>
                <a:cs typeface="Trebuchet MS"/>
                <a:sym typeface="Trebuchet MS"/>
              </a:rPr>
              <a:t>s u</a:t>
            </a:r>
            <a:r>
              <a:rPr lang="en" sz="1200">
                <a:solidFill>
                  <a:schemeClr val="lt2"/>
                </a:solidFill>
                <a:latin typeface="Tahoma"/>
                <a:ea typeface="Tahoma"/>
                <a:cs typeface="Tahoma"/>
                <a:sym typeface="Tahoma"/>
              </a:rPr>
              <a:t>na ac</a:t>
            </a:r>
            <a:r>
              <a:rPr lang="en" sz="1200">
                <a:solidFill>
                  <a:schemeClr val="lt2"/>
                </a:solidFill>
                <a:latin typeface="Trebuchet MS"/>
                <a:ea typeface="Trebuchet MS"/>
                <a:cs typeface="Trebuchet MS"/>
                <a:sym typeface="Trebuchet MS"/>
              </a:rPr>
              <a:t>t</a:t>
            </a:r>
            <a:r>
              <a:rPr lang="en" sz="1200">
                <a:solidFill>
                  <a:schemeClr val="lt2"/>
                </a:solidFill>
                <a:latin typeface="Tahoma"/>
                <a:ea typeface="Tahoma"/>
                <a:cs typeface="Tahoma"/>
                <a:sym typeface="Tahoma"/>
              </a:rPr>
              <a:t>i</a:t>
            </a:r>
            <a:r>
              <a:rPr lang="en" sz="1200">
                <a:solidFill>
                  <a:schemeClr val="lt2"/>
                </a:solidFill>
                <a:latin typeface="Trebuchet MS"/>
                <a:ea typeface="Trebuchet MS"/>
                <a:cs typeface="Trebuchet MS"/>
                <a:sym typeface="Trebuchet MS"/>
              </a:rPr>
              <a:t>v</a:t>
            </a:r>
            <a:r>
              <a:rPr lang="en" sz="1200">
                <a:solidFill>
                  <a:schemeClr val="lt2"/>
                </a:solidFill>
                <a:latin typeface="Tahoma"/>
                <a:ea typeface="Tahoma"/>
                <a:cs typeface="Tahoma"/>
                <a:sym typeface="Tahoma"/>
              </a:rPr>
              <a:t>idad fo</a:t>
            </a:r>
            <a:r>
              <a:rPr lang="en" sz="1200">
                <a:solidFill>
                  <a:schemeClr val="lt2"/>
                </a:solidFill>
                <a:latin typeface="Trebuchet MS"/>
                <a:ea typeface="Trebuchet MS"/>
                <a:cs typeface="Trebuchet MS"/>
                <a:sym typeface="Trebuchet MS"/>
              </a:rPr>
              <a:t>r</a:t>
            </a:r>
            <a:r>
              <a:rPr lang="en" sz="1200">
                <a:solidFill>
                  <a:schemeClr val="lt2"/>
                </a:solidFill>
                <a:latin typeface="Tahoma"/>
                <a:ea typeface="Tahoma"/>
                <a:cs typeface="Tahoma"/>
                <a:sym typeface="Tahoma"/>
              </a:rPr>
              <a:t>ma</a:t>
            </a:r>
            <a:r>
              <a:rPr lang="en" sz="1200">
                <a:solidFill>
                  <a:schemeClr val="lt2"/>
                </a:solidFill>
                <a:latin typeface="Trebuchet MS"/>
                <a:ea typeface="Trebuchet MS"/>
                <a:cs typeface="Trebuchet MS"/>
                <a:sym typeface="Trebuchet MS"/>
              </a:rPr>
              <a:t>t</a:t>
            </a:r>
            <a:r>
              <a:rPr lang="en" sz="1200">
                <a:solidFill>
                  <a:schemeClr val="lt2"/>
                </a:solidFill>
                <a:latin typeface="Tahoma"/>
                <a:ea typeface="Tahoma"/>
                <a:cs typeface="Tahoma"/>
                <a:sym typeface="Tahoma"/>
              </a:rPr>
              <a:t>i</a:t>
            </a:r>
            <a:r>
              <a:rPr lang="en" sz="1200">
                <a:solidFill>
                  <a:schemeClr val="lt2"/>
                </a:solidFill>
                <a:latin typeface="Trebuchet MS"/>
                <a:ea typeface="Trebuchet MS"/>
                <a:cs typeface="Trebuchet MS"/>
                <a:sym typeface="Trebuchet MS"/>
              </a:rPr>
              <a:t>v</a:t>
            </a:r>
            <a:r>
              <a:rPr lang="en" sz="1200">
                <a:solidFill>
                  <a:schemeClr val="lt2"/>
                </a:solidFill>
                <a:latin typeface="Tahoma"/>
                <a:ea typeface="Tahoma"/>
                <a:cs typeface="Tahoma"/>
                <a:sym typeface="Tahoma"/>
              </a:rPr>
              <a:t>a, incl</a:t>
            </a:r>
            <a:r>
              <a:rPr lang="en" sz="1200">
                <a:solidFill>
                  <a:schemeClr val="lt2"/>
                </a:solidFill>
                <a:latin typeface="Trebuchet MS"/>
                <a:ea typeface="Trebuchet MS"/>
                <a:cs typeface="Trebuchet MS"/>
                <a:sym typeface="Trebuchet MS"/>
              </a:rPr>
              <a:t>u</a:t>
            </a:r>
            <a:r>
              <a:rPr lang="en" sz="1200">
                <a:solidFill>
                  <a:schemeClr val="lt2"/>
                </a:solidFill>
                <a:latin typeface="Tahoma"/>
                <a:ea typeface="Tahoma"/>
                <a:cs typeface="Tahoma"/>
                <a:sym typeface="Tahoma"/>
              </a:rPr>
              <a:t>ida en el Programa de Doctorado en Educación, o</a:t>
            </a:r>
            <a:r>
              <a:rPr lang="en" sz="1200">
                <a:solidFill>
                  <a:schemeClr val="lt2"/>
                </a:solidFill>
                <a:latin typeface="Trebuchet MS"/>
                <a:ea typeface="Trebuchet MS"/>
                <a:cs typeface="Trebuchet MS"/>
                <a:sym typeface="Trebuchet MS"/>
              </a:rPr>
              <a:t>r</a:t>
            </a:r>
            <a:r>
              <a:rPr lang="en" sz="1200">
                <a:solidFill>
                  <a:schemeClr val="lt2"/>
                </a:solidFill>
                <a:latin typeface="Tahoma"/>
                <a:ea typeface="Tahoma"/>
                <a:cs typeface="Tahoma"/>
                <a:sym typeface="Tahoma"/>
              </a:rPr>
              <a:t>gani</a:t>
            </a:r>
            <a:r>
              <a:rPr lang="en" sz="1200">
                <a:solidFill>
                  <a:schemeClr val="lt2"/>
                </a:solidFill>
                <a:latin typeface="Trebuchet MS"/>
                <a:ea typeface="Trebuchet MS"/>
                <a:cs typeface="Trebuchet MS"/>
                <a:sym typeface="Trebuchet MS"/>
              </a:rPr>
              <a:t>z</a:t>
            </a:r>
            <a:r>
              <a:rPr lang="en" sz="1200">
                <a:solidFill>
                  <a:schemeClr val="lt2"/>
                </a:solidFill>
                <a:latin typeface="Tahoma"/>
                <a:ea typeface="Tahoma"/>
                <a:cs typeface="Tahoma"/>
                <a:sym typeface="Tahoma"/>
              </a:rPr>
              <a:t>ada po</a:t>
            </a:r>
            <a:r>
              <a:rPr lang="en" sz="1200">
                <a:solidFill>
                  <a:schemeClr val="lt2"/>
                </a:solidFill>
                <a:latin typeface="Trebuchet MS"/>
                <a:ea typeface="Trebuchet MS"/>
                <a:cs typeface="Trebuchet MS"/>
                <a:sym typeface="Trebuchet MS"/>
              </a:rPr>
              <a:t>r y </a:t>
            </a:r>
            <a:r>
              <a:rPr lang="en" sz="1200">
                <a:solidFill>
                  <a:schemeClr val="lt2"/>
                </a:solidFill>
                <a:latin typeface="Tahoma"/>
                <a:ea typeface="Tahoma"/>
                <a:cs typeface="Tahoma"/>
                <a:sym typeface="Tahoma"/>
              </a:rPr>
              <a:t>pa</a:t>
            </a:r>
            <a:r>
              <a:rPr lang="en" sz="1200">
                <a:solidFill>
                  <a:schemeClr val="lt2"/>
                </a:solidFill>
                <a:latin typeface="Trebuchet MS"/>
                <a:ea typeface="Trebuchet MS"/>
                <a:cs typeface="Trebuchet MS"/>
                <a:sym typeface="Trebuchet MS"/>
              </a:rPr>
              <a:t>r</a:t>
            </a:r>
            <a:r>
              <a:rPr lang="en" sz="1200">
                <a:solidFill>
                  <a:schemeClr val="lt2"/>
                </a:solidFill>
                <a:latin typeface="Tahoma"/>
                <a:ea typeface="Tahoma"/>
                <a:cs typeface="Tahoma"/>
                <a:sym typeface="Tahoma"/>
              </a:rPr>
              <a:t>a e</a:t>
            </a:r>
            <a:r>
              <a:rPr lang="en" sz="1200">
                <a:solidFill>
                  <a:schemeClr val="lt2"/>
                </a:solidFill>
                <a:latin typeface="Trebuchet MS"/>
                <a:ea typeface="Trebuchet MS"/>
                <a:cs typeface="Trebuchet MS"/>
                <a:sym typeface="Trebuchet MS"/>
              </a:rPr>
              <a:t>stu</a:t>
            </a:r>
            <a:r>
              <a:rPr lang="en" sz="1200">
                <a:solidFill>
                  <a:schemeClr val="lt2"/>
                </a:solidFill>
                <a:latin typeface="Tahoma"/>
                <a:ea typeface="Tahoma"/>
                <a:cs typeface="Tahoma"/>
                <a:sym typeface="Tahoma"/>
              </a:rPr>
              <a:t>dian</a:t>
            </a:r>
            <a:r>
              <a:rPr lang="en" sz="1200">
                <a:solidFill>
                  <a:schemeClr val="lt2"/>
                </a:solidFill>
                <a:latin typeface="Trebuchet MS"/>
                <a:ea typeface="Trebuchet MS"/>
                <a:cs typeface="Trebuchet MS"/>
                <a:sym typeface="Trebuchet MS"/>
              </a:rPr>
              <a:t>t</a:t>
            </a:r>
            <a:r>
              <a:rPr lang="en" sz="1200">
                <a:solidFill>
                  <a:schemeClr val="lt2"/>
                </a:solidFill>
                <a:latin typeface="Tahoma"/>
                <a:ea typeface="Tahoma"/>
                <a:cs typeface="Tahoma"/>
                <a:sym typeface="Tahoma"/>
              </a:rPr>
              <a:t>e</a:t>
            </a:r>
            <a:r>
              <a:rPr lang="en" sz="1200">
                <a:solidFill>
                  <a:schemeClr val="lt2"/>
                </a:solidFill>
                <a:latin typeface="Trebuchet MS"/>
                <a:ea typeface="Trebuchet MS"/>
                <a:cs typeface="Trebuchet MS"/>
                <a:sym typeface="Trebuchet MS"/>
              </a:rPr>
              <a:t>s </a:t>
            </a:r>
            <a:r>
              <a:rPr lang="en" sz="1200">
                <a:solidFill>
                  <a:schemeClr val="lt2"/>
                </a:solidFill>
                <a:latin typeface="Tahoma"/>
                <a:ea typeface="Tahoma"/>
                <a:cs typeface="Tahoma"/>
                <a:sym typeface="Tahoma"/>
              </a:rPr>
              <a:t>de Doc</a:t>
            </a:r>
            <a:r>
              <a:rPr lang="en" sz="1200">
                <a:solidFill>
                  <a:schemeClr val="lt2"/>
                </a:solidFill>
                <a:latin typeface="Trebuchet MS"/>
                <a:ea typeface="Trebuchet MS"/>
                <a:cs typeface="Trebuchet MS"/>
                <a:sym typeface="Trebuchet MS"/>
              </a:rPr>
              <a:t>t</a:t>
            </a:r>
            <a:r>
              <a:rPr lang="en" sz="1200">
                <a:solidFill>
                  <a:schemeClr val="lt2"/>
                </a:solidFill>
                <a:latin typeface="Tahoma"/>
                <a:ea typeface="Tahoma"/>
                <a:cs typeface="Tahoma"/>
                <a:sym typeface="Tahoma"/>
              </a:rPr>
              <a:t>o</a:t>
            </a:r>
            <a:r>
              <a:rPr lang="en" sz="1200">
                <a:solidFill>
                  <a:schemeClr val="lt2"/>
                </a:solidFill>
                <a:latin typeface="Trebuchet MS"/>
                <a:ea typeface="Trebuchet MS"/>
                <a:cs typeface="Trebuchet MS"/>
                <a:sym typeface="Trebuchet MS"/>
              </a:rPr>
              <a:t>r</a:t>
            </a:r>
            <a:r>
              <a:rPr lang="en" sz="1200">
                <a:solidFill>
                  <a:schemeClr val="lt2"/>
                </a:solidFill>
                <a:latin typeface="Tahoma"/>
                <a:ea typeface="Tahoma"/>
                <a:cs typeface="Tahoma"/>
                <a:sym typeface="Tahoma"/>
              </a:rPr>
              <a:t>ado.</a:t>
            </a:r>
            <a:endParaRPr sz="1200">
              <a:solidFill>
                <a:schemeClr val="lt2"/>
              </a:solidFill>
              <a:latin typeface="Tahoma"/>
              <a:ea typeface="Tahoma"/>
              <a:cs typeface="Tahoma"/>
              <a:sym typeface="Tahoma"/>
            </a:endParaRPr>
          </a:p>
          <a:p>
            <a:pPr indent="0" lvl="0" marL="12065" marR="5080" rtl="0" algn="ctr">
              <a:lnSpc>
                <a:spcPct val="110700"/>
              </a:lnSpc>
              <a:spcBef>
                <a:spcPts val="0"/>
              </a:spcBef>
              <a:spcAft>
                <a:spcPts val="0"/>
              </a:spcAft>
              <a:buNone/>
            </a:pPr>
            <a:r>
              <a:t/>
            </a:r>
            <a:endParaRPr sz="1200">
              <a:solidFill>
                <a:schemeClr val="lt2"/>
              </a:solidFill>
              <a:latin typeface="Tahoma"/>
              <a:ea typeface="Tahoma"/>
              <a:cs typeface="Tahoma"/>
              <a:sym typeface="Tahoma"/>
            </a:endParaRPr>
          </a:p>
          <a:p>
            <a:pPr indent="0" lvl="0" marL="12065" marR="5080" rtl="0" algn="ctr">
              <a:lnSpc>
                <a:spcPct val="110700"/>
              </a:lnSpc>
              <a:spcBef>
                <a:spcPts val="0"/>
              </a:spcBef>
              <a:spcAft>
                <a:spcPts val="0"/>
              </a:spcAft>
              <a:buNone/>
            </a:pPr>
            <a:r>
              <a:rPr lang="en" sz="1200">
                <a:solidFill>
                  <a:schemeClr val="lt2"/>
                </a:solidFill>
                <a:latin typeface="Tahoma"/>
                <a:ea typeface="Tahoma"/>
                <a:cs typeface="Tahoma"/>
                <a:sym typeface="Tahoma"/>
              </a:rPr>
              <a:t>Líneas de investigación: </a:t>
            </a:r>
            <a:endParaRPr sz="1200">
              <a:solidFill>
                <a:schemeClr val="lt2"/>
              </a:solidFill>
              <a:latin typeface="Tahoma"/>
              <a:ea typeface="Tahoma"/>
              <a:cs typeface="Tahoma"/>
              <a:sym typeface="Tahoma"/>
            </a:endParaRPr>
          </a:p>
          <a:p>
            <a:pPr indent="0" lvl="0" marL="12065" marR="5080" rtl="0" algn="ctr">
              <a:lnSpc>
                <a:spcPct val="110700"/>
              </a:lnSpc>
              <a:spcBef>
                <a:spcPts val="0"/>
              </a:spcBef>
              <a:spcAft>
                <a:spcPts val="0"/>
              </a:spcAft>
              <a:buNone/>
            </a:pPr>
            <a:r>
              <a:rPr lang="en" sz="1000" u="sng">
                <a:solidFill>
                  <a:schemeClr val="hlink"/>
                </a:solidFill>
                <a:hlinkClick r:id="rId3"/>
              </a:rPr>
              <a:t>Facultad de Educación - Centro de Formación del Profesorado. (ucm.es)</a:t>
            </a:r>
            <a:endParaRPr sz="1200">
              <a:solidFill>
                <a:schemeClr val="lt2"/>
              </a:solidFill>
              <a:latin typeface="Tahoma"/>
              <a:ea typeface="Tahoma"/>
              <a:cs typeface="Tahoma"/>
              <a:sym typeface="Tahoma"/>
            </a:endParaRPr>
          </a:p>
        </p:txBody>
      </p:sp>
      <p:sp>
        <p:nvSpPr>
          <p:cNvPr id="6469" name="Google Shape;6469;p191"/>
          <p:cNvSpPr txBox="1"/>
          <p:nvPr/>
        </p:nvSpPr>
        <p:spPr>
          <a:xfrm>
            <a:off x="679550" y="2998200"/>
            <a:ext cx="2788200" cy="1106700"/>
          </a:xfrm>
          <a:prstGeom prst="rect">
            <a:avLst/>
          </a:prstGeom>
          <a:noFill/>
          <a:ln>
            <a:noFill/>
          </a:ln>
        </p:spPr>
        <p:txBody>
          <a:bodyPr anchorCtr="0" anchor="t" bIns="0" lIns="0" spcFirstLastPara="1" rIns="0" wrap="square" tIns="7600">
            <a:spAutoFit/>
          </a:bodyPr>
          <a:lstStyle/>
          <a:p>
            <a:pPr indent="113663" lvl="0" marL="12065" marR="5080" rtl="0" algn="ctr">
              <a:lnSpc>
                <a:spcPct val="112300"/>
              </a:lnSpc>
              <a:spcBef>
                <a:spcPts val="0"/>
              </a:spcBef>
              <a:spcAft>
                <a:spcPts val="0"/>
              </a:spcAft>
              <a:buNone/>
            </a:pPr>
            <a:r>
              <a:rPr lang="en" sz="1300">
                <a:solidFill>
                  <a:schemeClr val="lt2"/>
                </a:solidFill>
                <a:latin typeface="Tahoma"/>
                <a:ea typeface="Tahoma"/>
                <a:cs typeface="Tahoma"/>
                <a:sym typeface="Tahoma"/>
              </a:rPr>
              <a:t>Pe</a:t>
            </a:r>
            <a:r>
              <a:rPr lang="en" sz="1300">
                <a:solidFill>
                  <a:schemeClr val="lt2"/>
                </a:solidFill>
                <a:latin typeface="Trebuchet MS"/>
                <a:ea typeface="Trebuchet MS"/>
                <a:cs typeface="Trebuchet MS"/>
                <a:sym typeface="Trebuchet MS"/>
              </a:rPr>
              <a:t>rs</a:t>
            </a:r>
            <a:r>
              <a:rPr lang="en" sz="1300">
                <a:solidFill>
                  <a:schemeClr val="lt2"/>
                </a:solidFill>
                <a:latin typeface="Tahoma"/>
                <a:ea typeface="Tahoma"/>
                <a:cs typeface="Tahoma"/>
                <a:sym typeface="Tahoma"/>
              </a:rPr>
              <a:t>ig</a:t>
            </a:r>
            <a:r>
              <a:rPr lang="en" sz="1300">
                <a:solidFill>
                  <a:schemeClr val="lt2"/>
                </a:solidFill>
                <a:latin typeface="Trebuchet MS"/>
                <a:ea typeface="Trebuchet MS"/>
                <a:cs typeface="Trebuchet MS"/>
                <a:sym typeface="Trebuchet MS"/>
              </a:rPr>
              <a:t>u</a:t>
            </a:r>
            <a:r>
              <a:rPr lang="en" sz="1300">
                <a:solidFill>
                  <a:schemeClr val="lt2"/>
                </a:solidFill>
                <a:latin typeface="Tahoma"/>
                <a:ea typeface="Tahoma"/>
                <a:cs typeface="Tahoma"/>
                <a:sym typeface="Tahoma"/>
              </a:rPr>
              <a:t>e c</a:t>
            </a:r>
            <a:r>
              <a:rPr lang="en" sz="1300">
                <a:solidFill>
                  <a:schemeClr val="lt2"/>
                </a:solidFill>
                <a:latin typeface="Trebuchet MS"/>
                <a:ea typeface="Trebuchet MS"/>
                <a:cs typeface="Trebuchet MS"/>
                <a:sym typeface="Trebuchet MS"/>
              </a:rPr>
              <a:t>r</a:t>
            </a:r>
            <a:r>
              <a:rPr lang="en" sz="1300">
                <a:solidFill>
                  <a:schemeClr val="lt2"/>
                </a:solidFill>
                <a:latin typeface="Tahoma"/>
                <a:ea typeface="Tahoma"/>
                <a:cs typeface="Tahoma"/>
                <a:sym typeface="Tahoma"/>
              </a:rPr>
              <a:t>ea</a:t>
            </a:r>
            <a:r>
              <a:rPr lang="en" sz="1300">
                <a:solidFill>
                  <a:schemeClr val="lt2"/>
                </a:solidFill>
                <a:latin typeface="Trebuchet MS"/>
                <a:ea typeface="Trebuchet MS"/>
                <a:cs typeface="Trebuchet MS"/>
                <a:sym typeface="Trebuchet MS"/>
              </a:rPr>
              <a:t>r u</a:t>
            </a:r>
            <a:r>
              <a:rPr lang="en" sz="1300">
                <a:solidFill>
                  <a:schemeClr val="lt2"/>
                </a:solidFill>
                <a:latin typeface="Tahoma"/>
                <a:ea typeface="Tahoma"/>
                <a:cs typeface="Tahoma"/>
                <a:sym typeface="Tahoma"/>
              </a:rPr>
              <a:t>n e</a:t>
            </a:r>
            <a:r>
              <a:rPr lang="en" sz="1300">
                <a:solidFill>
                  <a:schemeClr val="lt2"/>
                </a:solidFill>
                <a:latin typeface="Trebuchet MS"/>
                <a:ea typeface="Trebuchet MS"/>
                <a:cs typeface="Trebuchet MS"/>
                <a:sym typeface="Trebuchet MS"/>
              </a:rPr>
              <a:t>s</a:t>
            </a:r>
            <a:r>
              <a:rPr lang="en" sz="1300">
                <a:solidFill>
                  <a:schemeClr val="lt2"/>
                </a:solidFill>
                <a:latin typeface="Tahoma"/>
                <a:ea typeface="Tahoma"/>
                <a:cs typeface="Tahoma"/>
                <a:sym typeface="Tahoma"/>
              </a:rPr>
              <a:t>pacio de  enc</a:t>
            </a:r>
            <a:r>
              <a:rPr lang="en" sz="1300">
                <a:solidFill>
                  <a:schemeClr val="lt2"/>
                </a:solidFill>
                <a:latin typeface="Trebuchet MS"/>
                <a:ea typeface="Trebuchet MS"/>
                <a:cs typeface="Trebuchet MS"/>
                <a:sym typeface="Trebuchet MS"/>
              </a:rPr>
              <a:t>u</a:t>
            </a:r>
            <a:r>
              <a:rPr lang="en" sz="1300">
                <a:solidFill>
                  <a:schemeClr val="lt2"/>
                </a:solidFill>
                <a:latin typeface="Tahoma"/>
                <a:ea typeface="Tahoma"/>
                <a:cs typeface="Tahoma"/>
                <a:sym typeface="Tahoma"/>
              </a:rPr>
              <a:t>en</a:t>
            </a:r>
            <a:r>
              <a:rPr lang="en" sz="1300">
                <a:solidFill>
                  <a:schemeClr val="lt2"/>
                </a:solidFill>
                <a:latin typeface="Trebuchet MS"/>
                <a:ea typeface="Trebuchet MS"/>
                <a:cs typeface="Trebuchet MS"/>
                <a:sym typeface="Trebuchet MS"/>
              </a:rPr>
              <a:t>tr</a:t>
            </a:r>
            <a:r>
              <a:rPr lang="en" sz="1300">
                <a:solidFill>
                  <a:schemeClr val="lt2"/>
                </a:solidFill>
                <a:latin typeface="Tahoma"/>
                <a:ea typeface="Tahoma"/>
                <a:cs typeface="Tahoma"/>
                <a:sym typeface="Tahoma"/>
              </a:rPr>
              <a:t>o, pa</a:t>
            </a:r>
            <a:r>
              <a:rPr lang="en" sz="1300">
                <a:solidFill>
                  <a:schemeClr val="lt2"/>
                </a:solidFill>
                <a:latin typeface="Trebuchet MS"/>
                <a:ea typeface="Trebuchet MS"/>
                <a:cs typeface="Trebuchet MS"/>
                <a:sym typeface="Trebuchet MS"/>
              </a:rPr>
              <a:t>r</a:t>
            </a:r>
            <a:r>
              <a:rPr lang="en" sz="1300">
                <a:solidFill>
                  <a:schemeClr val="lt2"/>
                </a:solidFill>
                <a:latin typeface="Tahoma"/>
                <a:ea typeface="Tahoma"/>
                <a:cs typeface="Tahoma"/>
                <a:sym typeface="Tahoma"/>
              </a:rPr>
              <a:t>a </a:t>
            </a:r>
            <a:r>
              <a:rPr lang="en" sz="1300">
                <a:solidFill>
                  <a:schemeClr val="lt2"/>
                </a:solidFill>
                <a:latin typeface="Trebuchet MS"/>
                <a:ea typeface="Trebuchet MS"/>
                <a:cs typeface="Trebuchet MS"/>
                <a:sym typeface="Trebuchet MS"/>
              </a:rPr>
              <a:t>r</a:t>
            </a:r>
            <a:r>
              <a:rPr lang="en" sz="1300">
                <a:solidFill>
                  <a:schemeClr val="lt2"/>
                </a:solidFill>
                <a:latin typeface="Tahoma"/>
                <a:ea typeface="Tahoma"/>
                <a:cs typeface="Tahoma"/>
                <a:sym typeface="Tahoma"/>
              </a:rPr>
              <a:t>efle</a:t>
            </a:r>
            <a:r>
              <a:rPr lang="en" sz="1300">
                <a:solidFill>
                  <a:schemeClr val="lt2"/>
                </a:solidFill>
                <a:latin typeface="Trebuchet MS"/>
                <a:ea typeface="Trebuchet MS"/>
                <a:cs typeface="Trebuchet MS"/>
                <a:sym typeface="Trebuchet MS"/>
              </a:rPr>
              <a:t>x</a:t>
            </a:r>
            <a:r>
              <a:rPr lang="en" sz="1300">
                <a:solidFill>
                  <a:schemeClr val="lt2"/>
                </a:solidFill>
                <a:latin typeface="Tahoma"/>
                <a:ea typeface="Tahoma"/>
                <a:cs typeface="Tahoma"/>
                <a:sym typeface="Tahoma"/>
              </a:rPr>
              <a:t>iona</a:t>
            </a:r>
            <a:r>
              <a:rPr lang="en" sz="1300">
                <a:solidFill>
                  <a:schemeClr val="lt2"/>
                </a:solidFill>
                <a:latin typeface="Trebuchet MS"/>
                <a:ea typeface="Trebuchet MS"/>
                <a:cs typeface="Trebuchet MS"/>
                <a:sym typeface="Trebuchet MS"/>
              </a:rPr>
              <a:t>r y  </a:t>
            </a:r>
            <a:r>
              <a:rPr lang="en" sz="1300">
                <a:solidFill>
                  <a:schemeClr val="lt2"/>
                </a:solidFill>
                <a:latin typeface="Tahoma"/>
                <a:ea typeface="Tahoma"/>
                <a:cs typeface="Tahoma"/>
                <a:sym typeface="Tahoma"/>
              </a:rPr>
              <a:t>compa</a:t>
            </a:r>
            <a:r>
              <a:rPr lang="en" sz="1300">
                <a:solidFill>
                  <a:schemeClr val="lt2"/>
                </a:solidFill>
                <a:latin typeface="Trebuchet MS"/>
                <a:ea typeface="Trebuchet MS"/>
                <a:cs typeface="Trebuchet MS"/>
                <a:sym typeface="Trebuchet MS"/>
              </a:rPr>
              <a:t>rt</a:t>
            </a:r>
            <a:r>
              <a:rPr lang="en" sz="1300">
                <a:solidFill>
                  <a:schemeClr val="lt2"/>
                </a:solidFill>
                <a:latin typeface="Tahoma"/>
                <a:ea typeface="Tahoma"/>
                <a:cs typeface="Tahoma"/>
                <a:sym typeface="Tahoma"/>
              </a:rPr>
              <a:t>i</a:t>
            </a:r>
            <a:r>
              <a:rPr lang="en" sz="1300">
                <a:solidFill>
                  <a:schemeClr val="lt2"/>
                </a:solidFill>
                <a:latin typeface="Trebuchet MS"/>
                <a:ea typeface="Trebuchet MS"/>
                <a:cs typeface="Trebuchet MS"/>
                <a:sym typeface="Trebuchet MS"/>
              </a:rPr>
              <a:t>r </a:t>
            </a:r>
            <a:r>
              <a:rPr lang="en" sz="1300">
                <a:solidFill>
                  <a:schemeClr val="lt2"/>
                </a:solidFill>
                <a:latin typeface="Tahoma"/>
                <a:ea typeface="Tahoma"/>
                <a:cs typeface="Tahoma"/>
                <a:sym typeface="Tahoma"/>
              </a:rPr>
              <a:t>idea</a:t>
            </a:r>
            <a:r>
              <a:rPr lang="en" sz="1300">
                <a:solidFill>
                  <a:schemeClr val="lt2"/>
                </a:solidFill>
                <a:latin typeface="Trebuchet MS"/>
                <a:ea typeface="Trebuchet MS"/>
                <a:cs typeface="Trebuchet MS"/>
                <a:sym typeface="Trebuchet MS"/>
              </a:rPr>
              <a:t>s s</a:t>
            </a:r>
            <a:r>
              <a:rPr lang="en" sz="1300">
                <a:solidFill>
                  <a:schemeClr val="lt2"/>
                </a:solidFill>
                <a:latin typeface="Tahoma"/>
                <a:ea typeface="Tahoma"/>
                <a:cs typeface="Tahoma"/>
                <a:sym typeface="Tahoma"/>
              </a:rPr>
              <a:t>ob</a:t>
            </a:r>
            <a:r>
              <a:rPr lang="en" sz="1300">
                <a:solidFill>
                  <a:schemeClr val="lt2"/>
                </a:solidFill>
                <a:latin typeface="Trebuchet MS"/>
                <a:ea typeface="Trebuchet MS"/>
                <a:cs typeface="Trebuchet MS"/>
                <a:sym typeface="Trebuchet MS"/>
              </a:rPr>
              <a:t>r</a:t>
            </a:r>
            <a:r>
              <a:rPr lang="en" sz="1300">
                <a:solidFill>
                  <a:schemeClr val="lt2"/>
                </a:solidFill>
                <a:latin typeface="Tahoma"/>
                <a:ea typeface="Tahoma"/>
                <a:cs typeface="Tahoma"/>
                <a:sym typeface="Tahoma"/>
              </a:rPr>
              <a:t>e la in</a:t>
            </a:r>
            <a:r>
              <a:rPr lang="en" sz="1300">
                <a:solidFill>
                  <a:schemeClr val="lt2"/>
                </a:solidFill>
                <a:latin typeface="Trebuchet MS"/>
                <a:ea typeface="Trebuchet MS"/>
                <a:cs typeface="Trebuchet MS"/>
                <a:sym typeface="Trebuchet MS"/>
              </a:rPr>
              <a:t>v</a:t>
            </a:r>
            <a:r>
              <a:rPr lang="en" sz="1300">
                <a:solidFill>
                  <a:schemeClr val="lt2"/>
                </a:solidFill>
                <a:latin typeface="Tahoma"/>
                <a:ea typeface="Tahoma"/>
                <a:cs typeface="Tahoma"/>
                <a:sym typeface="Tahoma"/>
              </a:rPr>
              <a:t>e</a:t>
            </a:r>
            <a:r>
              <a:rPr lang="en" sz="1300">
                <a:solidFill>
                  <a:schemeClr val="lt2"/>
                </a:solidFill>
                <a:latin typeface="Trebuchet MS"/>
                <a:ea typeface="Trebuchet MS"/>
                <a:cs typeface="Trebuchet MS"/>
                <a:sym typeface="Trebuchet MS"/>
              </a:rPr>
              <a:t>st</a:t>
            </a:r>
            <a:r>
              <a:rPr lang="en" sz="1300">
                <a:solidFill>
                  <a:schemeClr val="lt2"/>
                </a:solidFill>
                <a:latin typeface="Tahoma"/>
                <a:ea typeface="Tahoma"/>
                <a:cs typeface="Tahoma"/>
                <a:sym typeface="Tahoma"/>
              </a:rPr>
              <a:t>igación  ed</a:t>
            </a:r>
            <a:r>
              <a:rPr lang="en" sz="1300">
                <a:solidFill>
                  <a:schemeClr val="lt2"/>
                </a:solidFill>
                <a:latin typeface="Trebuchet MS"/>
                <a:ea typeface="Trebuchet MS"/>
                <a:cs typeface="Trebuchet MS"/>
                <a:sym typeface="Trebuchet MS"/>
              </a:rPr>
              <a:t>u</a:t>
            </a:r>
            <a:r>
              <a:rPr lang="en" sz="1300">
                <a:solidFill>
                  <a:schemeClr val="lt2"/>
                </a:solidFill>
                <a:latin typeface="Tahoma"/>
                <a:ea typeface="Tahoma"/>
                <a:cs typeface="Tahoma"/>
                <a:sym typeface="Tahoma"/>
              </a:rPr>
              <a:t>ca</a:t>
            </a:r>
            <a:r>
              <a:rPr lang="en" sz="1300">
                <a:solidFill>
                  <a:schemeClr val="lt2"/>
                </a:solidFill>
                <a:latin typeface="Trebuchet MS"/>
                <a:ea typeface="Trebuchet MS"/>
                <a:cs typeface="Trebuchet MS"/>
                <a:sym typeface="Trebuchet MS"/>
              </a:rPr>
              <a:t>t</a:t>
            </a:r>
            <a:r>
              <a:rPr lang="en" sz="1300">
                <a:solidFill>
                  <a:schemeClr val="lt2"/>
                </a:solidFill>
                <a:latin typeface="Tahoma"/>
                <a:ea typeface="Tahoma"/>
                <a:cs typeface="Tahoma"/>
                <a:sym typeface="Tahoma"/>
              </a:rPr>
              <a:t>i</a:t>
            </a:r>
            <a:r>
              <a:rPr lang="en" sz="1300">
                <a:solidFill>
                  <a:schemeClr val="lt2"/>
                </a:solidFill>
                <a:latin typeface="Trebuchet MS"/>
                <a:ea typeface="Trebuchet MS"/>
                <a:cs typeface="Trebuchet MS"/>
                <a:sym typeface="Trebuchet MS"/>
              </a:rPr>
              <a:t>v</a:t>
            </a:r>
            <a:r>
              <a:rPr lang="en" sz="1300">
                <a:solidFill>
                  <a:schemeClr val="lt2"/>
                </a:solidFill>
                <a:latin typeface="Tahoma"/>
                <a:ea typeface="Tahoma"/>
                <a:cs typeface="Tahoma"/>
                <a:sym typeface="Tahoma"/>
              </a:rPr>
              <a:t>a </a:t>
            </a:r>
            <a:r>
              <a:rPr lang="en" sz="1300">
                <a:solidFill>
                  <a:schemeClr val="lt2"/>
                </a:solidFill>
                <a:latin typeface="Trebuchet MS"/>
                <a:ea typeface="Trebuchet MS"/>
                <a:cs typeface="Trebuchet MS"/>
                <a:sym typeface="Trebuchet MS"/>
              </a:rPr>
              <a:t>y s</a:t>
            </a:r>
            <a:r>
              <a:rPr lang="en" sz="1300">
                <a:solidFill>
                  <a:schemeClr val="lt2"/>
                </a:solidFill>
                <a:latin typeface="Tahoma"/>
                <a:ea typeface="Tahoma"/>
                <a:cs typeface="Tahoma"/>
                <a:sym typeface="Tahoma"/>
              </a:rPr>
              <a:t>ociali</a:t>
            </a:r>
            <a:r>
              <a:rPr lang="en" sz="1300">
                <a:solidFill>
                  <a:schemeClr val="lt2"/>
                </a:solidFill>
                <a:latin typeface="Trebuchet MS"/>
                <a:ea typeface="Trebuchet MS"/>
                <a:cs typeface="Trebuchet MS"/>
                <a:sym typeface="Trebuchet MS"/>
              </a:rPr>
              <a:t>z</a:t>
            </a:r>
            <a:r>
              <a:rPr lang="en" sz="1300">
                <a:solidFill>
                  <a:schemeClr val="lt2"/>
                </a:solidFill>
                <a:latin typeface="Tahoma"/>
                <a:ea typeface="Tahoma"/>
                <a:cs typeface="Tahoma"/>
                <a:sym typeface="Tahoma"/>
              </a:rPr>
              <a:t>a</a:t>
            </a:r>
            <a:r>
              <a:rPr lang="en" sz="1300">
                <a:solidFill>
                  <a:schemeClr val="lt2"/>
                </a:solidFill>
                <a:latin typeface="Trebuchet MS"/>
                <a:ea typeface="Trebuchet MS"/>
                <a:cs typeface="Trebuchet MS"/>
                <a:sym typeface="Trebuchet MS"/>
              </a:rPr>
              <a:t>r </a:t>
            </a:r>
            <a:r>
              <a:rPr lang="en" sz="1300">
                <a:solidFill>
                  <a:schemeClr val="lt2"/>
                </a:solidFill>
                <a:latin typeface="Tahoma"/>
                <a:ea typeface="Tahoma"/>
                <a:cs typeface="Tahoma"/>
                <a:sym typeface="Tahoma"/>
              </a:rPr>
              <a:t>con o</a:t>
            </a:r>
            <a:r>
              <a:rPr lang="en" sz="1300">
                <a:solidFill>
                  <a:schemeClr val="lt2"/>
                </a:solidFill>
                <a:latin typeface="Trebuchet MS"/>
                <a:ea typeface="Trebuchet MS"/>
                <a:cs typeface="Trebuchet MS"/>
                <a:sym typeface="Trebuchet MS"/>
              </a:rPr>
              <a:t>tr</a:t>
            </a:r>
            <a:r>
              <a:rPr lang="en" sz="1300">
                <a:solidFill>
                  <a:schemeClr val="lt2"/>
                </a:solidFill>
                <a:latin typeface="Tahoma"/>
                <a:ea typeface="Tahoma"/>
                <a:cs typeface="Tahoma"/>
                <a:sym typeface="Tahoma"/>
              </a:rPr>
              <a:t>o</a:t>
            </a:r>
            <a:r>
              <a:rPr lang="en" sz="1300">
                <a:solidFill>
                  <a:schemeClr val="lt2"/>
                </a:solidFill>
                <a:latin typeface="Trebuchet MS"/>
                <a:ea typeface="Trebuchet MS"/>
                <a:cs typeface="Trebuchet MS"/>
                <a:sym typeface="Trebuchet MS"/>
              </a:rPr>
              <a:t>s  </a:t>
            </a:r>
            <a:r>
              <a:rPr lang="en" sz="1300">
                <a:solidFill>
                  <a:schemeClr val="lt2"/>
                </a:solidFill>
                <a:latin typeface="Tahoma"/>
                <a:ea typeface="Tahoma"/>
                <a:cs typeface="Tahoma"/>
                <a:sym typeface="Tahoma"/>
              </a:rPr>
              <a:t>compañe</a:t>
            </a:r>
            <a:r>
              <a:rPr lang="en" sz="1300">
                <a:solidFill>
                  <a:schemeClr val="lt2"/>
                </a:solidFill>
                <a:latin typeface="Trebuchet MS"/>
                <a:ea typeface="Trebuchet MS"/>
                <a:cs typeface="Trebuchet MS"/>
                <a:sym typeface="Trebuchet MS"/>
              </a:rPr>
              <a:t>r</a:t>
            </a:r>
            <a:r>
              <a:rPr lang="en" sz="1300">
                <a:solidFill>
                  <a:schemeClr val="lt2"/>
                </a:solidFill>
                <a:latin typeface="Tahoma"/>
                <a:ea typeface="Tahoma"/>
                <a:cs typeface="Tahoma"/>
                <a:sym typeface="Tahoma"/>
              </a:rPr>
              <a:t>o</a:t>
            </a:r>
            <a:r>
              <a:rPr lang="en" sz="1300">
                <a:solidFill>
                  <a:schemeClr val="lt2"/>
                </a:solidFill>
                <a:latin typeface="Trebuchet MS"/>
                <a:ea typeface="Trebuchet MS"/>
                <a:cs typeface="Trebuchet MS"/>
                <a:sym typeface="Trebuchet MS"/>
              </a:rPr>
              <a:t>s</a:t>
            </a:r>
            <a:r>
              <a:rPr lang="en" sz="1300">
                <a:solidFill>
                  <a:schemeClr val="lt2"/>
                </a:solidFill>
                <a:latin typeface="Tahoma"/>
                <a:ea typeface="Tahoma"/>
                <a:cs typeface="Tahoma"/>
                <a:sym typeface="Tahoma"/>
              </a:rPr>
              <a:t>.</a:t>
            </a:r>
            <a:endParaRPr sz="1300">
              <a:solidFill>
                <a:schemeClr val="lt2"/>
              </a:solidFill>
              <a:latin typeface="Tahoma"/>
              <a:ea typeface="Tahoma"/>
              <a:cs typeface="Tahoma"/>
              <a:sym typeface="Tahoma"/>
            </a:endParaRPr>
          </a:p>
        </p:txBody>
      </p:sp>
      <p:pic>
        <p:nvPicPr>
          <p:cNvPr id="6470" name="Google Shape;6470;p191"/>
          <p:cNvPicPr preferRelativeResize="0"/>
          <p:nvPr/>
        </p:nvPicPr>
        <p:blipFill rotWithShape="1">
          <a:blip r:embed="rId4">
            <a:alphaModFix/>
          </a:blip>
          <a:srcRect b="12487" l="0" r="0" t="0"/>
          <a:stretch/>
        </p:blipFill>
        <p:spPr>
          <a:xfrm>
            <a:off x="3812375" y="1262150"/>
            <a:ext cx="4246575" cy="2865250"/>
          </a:xfrm>
          <a:prstGeom prst="rect">
            <a:avLst/>
          </a:prstGeom>
          <a:noFill/>
          <a:ln>
            <a:noFill/>
          </a:ln>
        </p:spPr>
      </p:pic>
      <p:pic>
        <p:nvPicPr>
          <p:cNvPr id="6471" name="Google Shape;6471;p191"/>
          <p:cNvPicPr preferRelativeResize="0"/>
          <p:nvPr/>
        </p:nvPicPr>
        <p:blipFill>
          <a:blip r:embed="rId5">
            <a:alphaModFix/>
          </a:blip>
          <a:stretch>
            <a:fillRect/>
          </a:stretch>
        </p:blipFill>
        <p:spPr>
          <a:xfrm>
            <a:off x="0" y="0"/>
            <a:ext cx="918775" cy="602950"/>
          </a:xfrm>
          <a:prstGeom prst="rect">
            <a:avLst/>
          </a:prstGeom>
          <a:noFill/>
          <a:ln>
            <a:noFill/>
          </a:ln>
        </p:spPr>
      </p:pic>
      <p:sp>
        <p:nvSpPr>
          <p:cNvPr id="6472" name="Google Shape;6472;p191"/>
          <p:cNvSpPr txBox="1"/>
          <p:nvPr/>
        </p:nvSpPr>
        <p:spPr>
          <a:xfrm>
            <a:off x="759625" y="4255200"/>
            <a:ext cx="7465200" cy="938100"/>
          </a:xfrm>
          <a:prstGeom prst="rect">
            <a:avLst/>
          </a:prstGeom>
          <a:noFill/>
          <a:ln>
            <a:noFill/>
          </a:ln>
        </p:spPr>
        <p:txBody>
          <a:bodyPr anchorCtr="0" anchor="t" bIns="91425" lIns="91425" spcFirstLastPara="1" rIns="91425" wrap="square" tIns="91425">
            <a:spAutoFit/>
          </a:bodyPr>
          <a:lstStyle/>
          <a:p>
            <a:pPr indent="0" lvl="0" marL="0" marR="76200" rtl="0" algn="just">
              <a:lnSpc>
                <a:spcPct val="115000"/>
              </a:lnSpc>
              <a:spcBef>
                <a:spcPts val="400"/>
              </a:spcBef>
              <a:spcAft>
                <a:spcPts val="0"/>
              </a:spcAft>
              <a:buNone/>
            </a:pPr>
            <a:r>
              <a:rPr lang="en" sz="1100">
                <a:solidFill>
                  <a:schemeClr val="hlink"/>
                </a:solidFill>
              </a:rPr>
              <a:t>Gómez-del-Pulgar Cinque, Sandra; Camas Garrido, Laura; Pattier, Daniel Boscos; Mendoza Carretero, María del Rosario. </a:t>
            </a:r>
            <a:r>
              <a:rPr b="1" i="1" lang="en" sz="1100">
                <a:solidFill>
                  <a:schemeClr val="hlink"/>
                </a:solidFill>
              </a:rPr>
              <a:t>A research community promoted by the Permanent Seminar of Doctorate in Education (SPDE): Analyzing the needs of their PhD students. </a:t>
            </a:r>
            <a:r>
              <a:rPr lang="en" sz="1100">
                <a:solidFill>
                  <a:schemeClr val="hlink"/>
                </a:solidFill>
              </a:rPr>
              <a:t>Event: ECER 2021 (online) Organization: European Educational Research Association. Scope: International. Place: Genova, Italy. Date: September 6 to 10, 2021. </a:t>
            </a:r>
            <a:endParaRPr sz="1100">
              <a:solidFill>
                <a:srgbClr val="3E3937"/>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3" name="Shape 4893"/>
        <p:cNvGrpSpPr/>
        <p:nvPr/>
      </p:nvGrpSpPr>
      <p:grpSpPr>
        <a:xfrm>
          <a:off x="0" y="0"/>
          <a:ext cx="0" cy="0"/>
          <a:chOff x="0" y="0"/>
          <a:chExt cx="0" cy="0"/>
        </a:xfrm>
      </p:grpSpPr>
      <p:sp>
        <p:nvSpPr>
          <p:cNvPr id="4894" name="Google Shape;4894;p120"/>
          <p:cNvSpPr/>
          <p:nvPr/>
        </p:nvSpPr>
        <p:spPr>
          <a:xfrm>
            <a:off x="3840482" y="3366310"/>
            <a:ext cx="1463036" cy="1463031"/>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5" name="Google Shape;4895;p120"/>
          <p:cNvSpPr txBox="1"/>
          <p:nvPr>
            <p:ph type="title"/>
          </p:nvPr>
        </p:nvSpPr>
        <p:spPr>
          <a:xfrm>
            <a:off x="1549963" y="1968550"/>
            <a:ext cx="5959500" cy="77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Orientación</a:t>
            </a:r>
            <a:r>
              <a:rPr lang="en"/>
              <a:t> en la Universidad</a:t>
            </a:r>
            <a:endParaRPr/>
          </a:p>
        </p:txBody>
      </p:sp>
      <p:grpSp>
        <p:nvGrpSpPr>
          <p:cNvPr id="4896" name="Google Shape;4896;p120"/>
          <p:cNvGrpSpPr/>
          <p:nvPr/>
        </p:nvGrpSpPr>
        <p:grpSpPr>
          <a:xfrm>
            <a:off x="5891479" y="-305089"/>
            <a:ext cx="4478771" cy="3662454"/>
            <a:chOff x="5891479" y="-381289"/>
            <a:chExt cx="4478771" cy="3662454"/>
          </a:xfrm>
        </p:grpSpPr>
        <p:sp>
          <p:nvSpPr>
            <p:cNvPr id="4897" name="Google Shape;4897;p120"/>
            <p:cNvSpPr/>
            <p:nvPr/>
          </p:nvSpPr>
          <p:spPr>
            <a:xfrm flipH="1" rot="-3294845">
              <a:off x="8111053" y="1791538"/>
              <a:ext cx="1563182" cy="1079598"/>
            </a:xfrm>
            <a:custGeom>
              <a:rect b="b" l="l" r="r" t="t"/>
              <a:pathLst>
                <a:path extrusionOk="0" h="23171" w="31115">
                  <a:moveTo>
                    <a:pt x="11326" y="1"/>
                  </a:moveTo>
                  <a:cubicBezTo>
                    <a:pt x="10555" y="1"/>
                    <a:pt x="9801" y="70"/>
                    <a:pt x="9074" y="215"/>
                  </a:cubicBezTo>
                  <a:cubicBezTo>
                    <a:pt x="1" y="2065"/>
                    <a:pt x="2285" y="10050"/>
                    <a:pt x="741" y="16447"/>
                  </a:cubicBezTo>
                  <a:lnTo>
                    <a:pt x="30288" y="23170"/>
                  </a:lnTo>
                  <a:cubicBezTo>
                    <a:pt x="30266" y="19689"/>
                    <a:pt x="31115" y="16142"/>
                    <a:pt x="26981" y="9027"/>
                  </a:cubicBezTo>
                  <a:cubicBezTo>
                    <a:pt x="24132" y="4080"/>
                    <a:pt x="17245" y="1"/>
                    <a:pt x="11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8" name="Google Shape;4898;p120"/>
            <p:cNvSpPr/>
            <p:nvPr/>
          </p:nvSpPr>
          <p:spPr>
            <a:xfrm flipH="1">
              <a:off x="5891479" y="-170767"/>
              <a:ext cx="4478771" cy="1829660"/>
            </a:xfrm>
            <a:custGeom>
              <a:rect b="b" l="l" r="r" t="t"/>
              <a:pathLst>
                <a:path extrusionOk="0" h="61290" w="15003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9" name="Google Shape;4899;p120"/>
            <p:cNvSpPr/>
            <p:nvPr/>
          </p:nvSpPr>
          <p:spPr>
            <a:xfrm flipH="1">
              <a:off x="6629322" y="-3812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grpSp>
      <p:grpSp>
        <p:nvGrpSpPr>
          <p:cNvPr id="4900" name="Google Shape;4900;p120"/>
          <p:cNvGrpSpPr/>
          <p:nvPr/>
        </p:nvGrpSpPr>
        <p:grpSpPr>
          <a:xfrm flipH="1">
            <a:off x="3879213" y="-326402"/>
            <a:ext cx="1300992" cy="1217275"/>
            <a:chOff x="2067850" y="1617650"/>
            <a:chExt cx="773525" cy="723750"/>
          </a:xfrm>
        </p:grpSpPr>
        <p:sp>
          <p:nvSpPr>
            <p:cNvPr id="4901" name="Google Shape;4901;p120"/>
            <p:cNvSpPr/>
            <p:nvPr/>
          </p:nvSpPr>
          <p:spPr>
            <a:xfrm>
              <a:off x="2226600" y="1739900"/>
              <a:ext cx="481000" cy="479375"/>
            </a:xfrm>
            <a:custGeom>
              <a:rect b="b" l="l" r="r" t="t"/>
              <a:pathLst>
                <a:path extrusionOk="0" h="19175" w="19240">
                  <a:moveTo>
                    <a:pt x="10300" y="0"/>
                  </a:moveTo>
                  <a:cubicBezTo>
                    <a:pt x="10240" y="0"/>
                    <a:pt x="10180" y="1"/>
                    <a:pt x="10120" y="2"/>
                  </a:cubicBezTo>
                  <a:cubicBezTo>
                    <a:pt x="8398" y="2"/>
                    <a:pt x="6700" y="421"/>
                    <a:pt x="5188" y="1258"/>
                  </a:cubicBezTo>
                  <a:cubicBezTo>
                    <a:pt x="3676" y="2073"/>
                    <a:pt x="2373" y="3259"/>
                    <a:pt x="1443" y="4701"/>
                  </a:cubicBezTo>
                  <a:cubicBezTo>
                    <a:pt x="512" y="6144"/>
                    <a:pt x="0" y="7795"/>
                    <a:pt x="23" y="9494"/>
                  </a:cubicBezTo>
                  <a:cubicBezTo>
                    <a:pt x="0" y="12029"/>
                    <a:pt x="1000" y="14472"/>
                    <a:pt x="2792" y="16287"/>
                  </a:cubicBezTo>
                  <a:cubicBezTo>
                    <a:pt x="4504" y="18135"/>
                    <a:pt x="6915" y="19175"/>
                    <a:pt x="9433" y="19175"/>
                  </a:cubicBezTo>
                  <a:cubicBezTo>
                    <a:pt x="9515" y="19175"/>
                    <a:pt x="9596" y="19174"/>
                    <a:pt x="9678" y="19171"/>
                  </a:cubicBezTo>
                  <a:cubicBezTo>
                    <a:pt x="9733" y="19172"/>
                    <a:pt x="9788" y="19173"/>
                    <a:pt x="9843" y="19173"/>
                  </a:cubicBezTo>
                  <a:cubicBezTo>
                    <a:pt x="12365" y="19173"/>
                    <a:pt x="14763" y="18131"/>
                    <a:pt x="16471" y="16287"/>
                  </a:cubicBezTo>
                  <a:cubicBezTo>
                    <a:pt x="18262" y="14379"/>
                    <a:pt x="19239" y="11843"/>
                    <a:pt x="19193" y="9238"/>
                  </a:cubicBezTo>
                  <a:cubicBezTo>
                    <a:pt x="19193" y="6423"/>
                    <a:pt x="18309" y="4166"/>
                    <a:pt x="16564" y="2515"/>
                  </a:cubicBezTo>
                  <a:cubicBezTo>
                    <a:pt x="14863" y="881"/>
                    <a:pt x="12631" y="0"/>
                    <a:pt x="103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2" name="Google Shape;4902;p120"/>
            <p:cNvSpPr/>
            <p:nvPr/>
          </p:nvSpPr>
          <p:spPr>
            <a:xfrm>
              <a:off x="2067850" y="1617650"/>
              <a:ext cx="773525" cy="723750"/>
            </a:xfrm>
            <a:custGeom>
              <a:rect b="b" l="l" r="r" t="t"/>
              <a:pathLst>
                <a:path extrusionOk="0" h="28950" w="30941">
                  <a:moveTo>
                    <a:pt x="16805" y="185"/>
                  </a:moveTo>
                  <a:cubicBezTo>
                    <a:pt x="17608" y="185"/>
                    <a:pt x="18414" y="248"/>
                    <a:pt x="19215" y="379"/>
                  </a:cubicBezTo>
                  <a:cubicBezTo>
                    <a:pt x="24775" y="1263"/>
                    <a:pt x="29125" y="5636"/>
                    <a:pt x="30009" y="11220"/>
                  </a:cubicBezTo>
                  <a:cubicBezTo>
                    <a:pt x="30940" y="17036"/>
                    <a:pt x="28800" y="23108"/>
                    <a:pt x="23845" y="26504"/>
                  </a:cubicBezTo>
                  <a:cubicBezTo>
                    <a:pt x="21557" y="28077"/>
                    <a:pt x="18897" y="28818"/>
                    <a:pt x="16235" y="28818"/>
                  </a:cubicBezTo>
                  <a:cubicBezTo>
                    <a:pt x="12402" y="28818"/>
                    <a:pt x="8562" y="27282"/>
                    <a:pt x="5816" y="24481"/>
                  </a:cubicBezTo>
                  <a:lnTo>
                    <a:pt x="5816" y="24481"/>
                  </a:lnTo>
                  <a:cubicBezTo>
                    <a:pt x="5816" y="24481"/>
                    <a:pt x="5815" y="24481"/>
                    <a:pt x="5815" y="24480"/>
                  </a:cubicBezTo>
                  <a:lnTo>
                    <a:pt x="5815" y="24480"/>
                  </a:lnTo>
                  <a:cubicBezTo>
                    <a:pt x="5815" y="24480"/>
                    <a:pt x="5815" y="24480"/>
                    <a:pt x="5815" y="24480"/>
                  </a:cubicBezTo>
                  <a:cubicBezTo>
                    <a:pt x="1814" y="20176"/>
                    <a:pt x="348" y="13825"/>
                    <a:pt x="3093" y="8428"/>
                  </a:cubicBezTo>
                  <a:cubicBezTo>
                    <a:pt x="5679" y="3317"/>
                    <a:pt x="11170" y="185"/>
                    <a:pt x="16805" y="185"/>
                  </a:cubicBezTo>
                  <a:close/>
                  <a:moveTo>
                    <a:pt x="16818" y="1"/>
                  </a:moveTo>
                  <a:cubicBezTo>
                    <a:pt x="12369" y="1"/>
                    <a:pt x="7944" y="1959"/>
                    <a:pt x="5001" y="5311"/>
                  </a:cubicBezTo>
                  <a:cubicBezTo>
                    <a:pt x="0" y="10986"/>
                    <a:pt x="580" y="19149"/>
                    <a:pt x="5626" y="24570"/>
                  </a:cubicBezTo>
                  <a:lnTo>
                    <a:pt x="5626" y="24570"/>
                  </a:lnTo>
                  <a:cubicBezTo>
                    <a:pt x="5627" y="24571"/>
                    <a:pt x="5628" y="24572"/>
                    <a:pt x="5629" y="24573"/>
                  </a:cubicBezTo>
                  <a:cubicBezTo>
                    <a:pt x="5629" y="24573"/>
                    <a:pt x="5629" y="24573"/>
                    <a:pt x="5629" y="24573"/>
                  </a:cubicBezTo>
                  <a:lnTo>
                    <a:pt x="5629" y="24573"/>
                  </a:lnTo>
                  <a:cubicBezTo>
                    <a:pt x="5632" y="24578"/>
                    <a:pt x="5636" y="24582"/>
                    <a:pt x="5641" y="24586"/>
                  </a:cubicBezTo>
                  <a:lnTo>
                    <a:pt x="5641" y="24586"/>
                  </a:lnTo>
                  <a:cubicBezTo>
                    <a:pt x="8444" y="27430"/>
                    <a:pt x="12223" y="28950"/>
                    <a:pt x="16081" y="28950"/>
                  </a:cubicBezTo>
                  <a:cubicBezTo>
                    <a:pt x="17700" y="28950"/>
                    <a:pt x="19333" y="28682"/>
                    <a:pt x="20913" y="28133"/>
                  </a:cubicBezTo>
                  <a:cubicBezTo>
                    <a:pt x="26659" y="26132"/>
                    <a:pt x="30265" y="20386"/>
                    <a:pt x="30428" y="14430"/>
                  </a:cubicBezTo>
                  <a:cubicBezTo>
                    <a:pt x="30591" y="8405"/>
                    <a:pt x="27497" y="2891"/>
                    <a:pt x="21658" y="821"/>
                  </a:cubicBezTo>
                  <a:cubicBezTo>
                    <a:pt x="20089" y="265"/>
                    <a:pt x="18452" y="1"/>
                    <a:pt x="1681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03" name="Google Shape;4903;p120"/>
          <p:cNvGrpSpPr/>
          <p:nvPr/>
        </p:nvGrpSpPr>
        <p:grpSpPr>
          <a:xfrm>
            <a:off x="-372018" y="-2547106"/>
            <a:ext cx="5552220" cy="5003056"/>
            <a:chOff x="-372018" y="-2547106"/>
            <a:chExt cx="5552220" cy="5003056"/>
          </a:xfrm>
        </p:grpSpPr>
        <p:sp>
          <p:nvSpPr>
            <p:cNvPr id="4904" name="Google Shape;4904;p120"/>
            <p:cNvSpPr/>
            <p:nvPr/>
          </p:nvSpPr>
          <p:spPr>
            <a:xfrm flipH="1" rot="10800000">
              <a:off x="-372018" y="-364200"/>
              <a:ext cx="3355675" cy="2820150"/>
            </a:xfrm>
            <a:custGeom>
              <a:rect b="b" l="l" r="r" t="t"/>
              <a:pathLst>
                <a:path extrusionOk="0" h="112806" w="134227">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5" name="Google Shape;4905;p120"/>
            <p:cNvSpPr/>
            <p:nvPr/>
          </p:nvSpPr>
          <p:spPr>
            <a:xfrm rot="-7477948">
              <a:off x="2108128" y="-2603696"/>
              <a:ext cx="1890067" cy="3864707"/>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06" name="Google Shape;4906;p120"/>
          <p:cNvSpPr txBox="1"/>
          <p:nvPr>
            <p:ph idx="2" type="title"/>
          </p:nvPr>
        </p:nvSpPr>
        <p:spPr>
          <a:xfrm>
            <a:off x="3901950" y="3616618"/>
            <a:ext cx="1340100" cy="962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03"/>
                                        </p:tgtEl>
                                        <p:attrNameLst>
                                          <p:attrName>style.visibility</p:attrName>
                                        </p:attrNameLst>
                                      </p:cBhvr>
                                      <p:to>
                                        <p:strVal val="visible"/>
                                      </p:to>
                                    </p:set>
                                    <p:animEffect filter="fade" transition="in">
                                      <p:cBhvr>
                                        <p:cTn dur="1000"/>
                                        <p:tgtEl>
                                          <p:spTgt spid="490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900"/>
                                        </p:tgtEl>
                                        <p:attrNameLst>
                                          <p:attrName>style.visibility</p:attrName>
                                        </p:attrNameLst>
                                      </p:cBhvr>
                                      <p:to>
                                        <p:strVal val="visible"/>
                                      </p:to>
                                    </p:set>
                                    <p:animEffect filter="fade" transition="in">
                                      <p:cBhvr>
                                        <p:cTn dur="1000"/>
                                        <p:tgtEl>
                                          <p:spTgt spid="490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896"/>
                                        </p:tgtEl>
                                        <p:attrNameLst>
                                          <p:attrName>style.visibility</p:attrName>
                                        </p:attrNameLst>
                                      </p:cBhvr>
                                      <p:to>
                                        <p:strVal val="visible"/>
                                      </p:to>
                                    </p:set>
                                    <p:animEffect filter="fade" transition="in">
                                      <p:cBhvr>
                                        <p:cTn dur="1000"/>
                                        <p:tgtEl>
                                          <p:spTgt spid="4896"/>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4894"/>
                                        </p:tgtEl>
                                        <p:attrNameLst>
                                          <p:attrName>style.visibility</p:attrName>
                                        </p:attrNameLst>
                                      </p:cBhvr>
                                      <p:to>
                                        <p:strVal val="visible"/>
                                      </p:to>
                                    </p:set>
                                    <p:animEffect filter="fade" transition="in">
                                      <p:cBhvr>
                                        <p:cTn dur="1000"/>
                                        <p:tgtEl>
                                          <p:spTgt spid="4894"/>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4906"/>
                                        </p:tgtEl>
                                        <p:attrNameLst>
                                          <p:attrName>style.visibility</p:attrName>
                                        </p:attrNameLst>
                                      </p:cBhvr>
                                      <p:to>
                                        <p:strVal val="visible"/>
                                      </p:to>
                                    </p:set>
                                    <p:animEffect filter="fade" transition="in">
                                      <p:cBhvr>
                                        <p:cTn dur="1000"/>
                                        <p:tgtEl>
                                          <p:spTgt spid="49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6" name="Shape 6476"/>
        <p:cNvGrpSpPr/>
        <p:nvPr/>
      </p:nvGrpSpPr>
      <p:grpSpPr>
        <a:xfrm>
          <a:off x="0" y="0"/>
          <a:ext cx="0" cy="0"/>
          <a:chOff x="0" y="0"/>
          <a:chExt cx="0" cy="0"/>
        </a:xfrm>
      </p:grpSpPr>
      <p:sp>
        <p:nvSpPr>
          <p:cNvPr id="6477" name="Google Shape;6477;p192"/>
          <p:cNvSpPr txBox="1"/>
          <p:nvPr>
            <p:ph type="title"/>
          </p:nvPr>
        </p:nvSpPr>
        <p:spPr>
          <a:xfrm>
            <a:off x="713250" y="509475"/>
            <a:ext cx="77175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Organización de las sesiones</a:t>
            </a:r>
            <a:endParaRPr sz="2400"/>
          </a:p>
        </p:txBody>
      </p:sp>
      <p:sp>
        <p:nvSpPr>
          <p:cNvPr id="6478" name="Google Shape;6478;p192"/>
          <p:cNvSpPr txBox="1"/>
          <p:nvPr/>
        </p:nvSpPr>
        <p:spPr>
          <a:xfrm>
            <a:off x="1038627" y="1875225"/>
            <a:ext cx="2945400" cy="1102500"/>
          </a:xfrm>
          <a:prstGeom prst="rect">
            <a:avLst/>
          </a:prstGeom>
          <a:noFill/>
          <a:ln>
            <a:noFill/>
          </a:ln>
        </p:spPr>
        <p:txBody>
          <a:bodyPr anchorCtr="0" anchor="t" bIns="0" lIns="0" spcFirstLastPara="1" rIns="0" wrap="square" tIns="86975">
            <a:spAutoFit/>
          </a:bodyPr>
          <a:lstStyle/>
          <a:p>
            <a:pPr indent="-394969" lvl="0" marL="600710" marR="0" rtl="0" algn="l">
              <a:lnSpc>
                <a:spcPct val="100000"/>
              </a:lnSpc>
              <a:spcBef>
                <a:spcPts val="0"/>
              </a:spcBef>
              <a:spcAft>
                <a:spcPts val="0"/>
              </a:spcAft>
              <a:buClr>
                <a:schemeClr val="lt2"/>
              </a:buClr>
              <a:buSzPts val="1400"/>
              <a:buFont typeface="Trebuchet MS"/>
              <a:buAutoNum type="arabicPeriod"/>
            </a:pPr>
            <a:r>
              <a:rPr lang="en">
                <a:solidFill>
                  <a:schemeClr val="lt2"/>
                </a:solidFill>
                <a:latin typeface="Tahoma"/>
                <a:ea typeface="Tahoma"/>
                <a:cs typeface="Tahoma"/>
                <a:sym typeface="Tahoma"/>
              </a:rPr>
              <a:t>E</a:t>
            </a:r>
            <a:r>
              <a:rPr lang="en">
                <a:solidFill>
                  <a:schemeClr val="lt2"/>
                </a:solidFill>
                <a:latin typeface="Trebuchet MS"/>
                <a:ea typeface="Trebuchet MS"/>
                <a:cs typeface="Trebuchet MS"/>
                <a:sym typeface="Trebuchet MS"/>
              </a:rPr>
              <a:t>x</a:t>
            </a:r>
            <a:r>
              <a:rPr lang="en">
                <a:solidFill>
                  <a:schemeClr val="lt2"/>
                </a:solidFill>
                <a:latin typeface="Tahoma"/>
                <a:ea typeface="Tahoma"/>
                <a:cs typeface="Tahoma"/>
                <a:sym typeface="Tahoma"/>
              </a:rPr>
              <a:t>po</a:t>
            </a:r>
            <a:r>
              <a:rPr lang="en">
                <a:solidFill>
                  <a:schemeClr val="lt2"/>
                </a:solidFill>
                <a:latin typeface="Trebuchet MS"/>
                <a:ea typeface="Trebuchet MS"/>
                <a:cs typeface="Trebuchet MS"/>
                <a:sym typeface="Trebuchet MS"/>
              </a:rPr>
              <a:t>s</a:t>
            </a:r>
            <a:r>
              <a:rPr lang="en">
                <a:solidFill>
                  <a:schemeClr val="lt2"/>
                </a:solidFill>
                <a:latin typeface="Tahoma"/>
                <a:ea typeface="Tahoma"/>
                <a:cs typeface="Tahoma"/>
                <a:sym typeface="Tahoma"/>
              </a:rPr>
              <a:t>ición doc</a:t>
            </a:r>
            <a:r>
              <a:rPr lang="en">
                <a:solidFill>
                  <a:schemeClr val="lt2"/>
                </a:solidFill>
                <a:latin typeface="Trebuchet MS"/>
                <a:ea typeface="Trebuchet MS"/>
                <a:cs typeface="Trebuchet MS"/>
                <a:sym typeface="Trebuchet MS"/>
              </a:rPr>
              <a:t>t</a:t>
            </a:r>
            <a:r>
              <a:rPr lang="en">
                <a:solidFill>
                  <a:schemeClr val="lt2"/>
                </a:solidFill>
                <a:latin typeface="Tahoma"/>
                <a:ea typeface="Tahoma"/>
                <a:cs typeface="Tahoma"/>
                <a:sym typeface="Tahoma"/>
              </a:rPr>
              <a:t>o</a:t>
            </a:r>
            <a:r>
              <a:rPr lang="en">
                <a:solidFill>
                  <a:schemeClr val="lt2"/>
                </a:solidFill>
                <a:latin typeface="Trebuchet MS"/>
                <a:ea typeface="Trebuchet MS"/>
                <a:cs typeface="Trebuchet MS"/>
                <a:sym typeface="Trebuchet MS"/>
              </a:rPr>
              <a:t>r</a:t>
            </a:r>
            <a:r>
              <a:rPr lang="en">
                <a:solidFill>
                  <a:schemeClr val="lt2"/>
                </a:solidFill>
                <a:latin typeface="Tahoma"/>
                <a:ea typeface="Tahoma"/>
                <a:cs typeface="Tahoma"/>
                <a:sym typeface="Tahoma"/>
              </a:rPr>
              <a:t>andas/os + deba</a:t>
            </a:r>
            <a:r>
              <a:rPr lang="en">
                <a:solidFill>
                  <a:schemeClr val="lt2"/>
                </a:solidFill>
                <a:latin typeface="Trebuchet MS"/>
                <a:ea typeface="Trebuchet MS"/>
                <a:cs typeface="Trebuchet MS"/>
                <a:sym typeface="Trebuchet MS"/>
              </a:rPr>
              <a:t>t</a:t>
            </a:r>
            <a:r>
              <a:rPr lang="en">
                <a:solidFill>
                  <a:schemeClr val="lt2"/>
                </a:solidFill>
                <a:latin typeface="Tahoma"/>
                <a:ea typeface="Tahoma"/>
                <a:cs typeface="Tahoma"/>
                <a:sym typeface="Tahoma"/>
              </a:rPr>
              <a:t>e</a:t>
            </a:r>
            <a:endParaRPr>
              <a:solidFill>
                <a:schemeClr val="lt2"/>
              </a:solidFill>
              <a:latin typeface="Tahoma"/>
              <a:ea typeface="Tahoma"/>
              <a:cs typeface="Tahoma"/>
              <a:sym typeface="Tahoma"/>
            </a:endParaRPr>
          </a:p>
          <a:p>
            <a:pPr indent="-394969" lvl="0" marL="600710" marR="0" rtl="0" algn="l">
              <a:lnSpc>
                <a:spcPct val="100000"/>
              </a:lnSpc>
              <a:spcBef>
                <a:spcPts val="595"/>
              </a:spcBef>
              <a:spcAft>
                <a:spcPts val="0"/>
              </a:spcAft>
              <a:buClr>
                <a:schemeClr val="lt2"/>
              </a:buClr>
              <a:buSzPts val="1400"/>
              <a:buFont typeface="Trebuchet MS"/>
              <a:buAutoNum type="arabicPeriod"/>
            </a:pPr>
            <a:r>
              <a:rPr lang="en">
                <a:solidFill>
                  <a:schemeClr val="lt2"/>
                </a:solidFill>
                <a:latin typeface="Tahoma"/>
                <a:ea typeface="Tahoma"/>
                <a:cs typeface="Tahoma"/>
                <a:sym typeface="Tahoma"/>
              </a:rPr>
              <a:t>Taller</a:t>
            </a:r>
            <a:r>
              <a:rPr lang="en">
                <a:solidFill>
                  <a:schemeClr val="lt2"/>
                </a:solidFill>
                <a:latin typeface="Trebuchet MS"/>
                <a:ea typeface="Trebuchet MS"/>
                <a:cs typeface="Trebuchet MS"/>
                <a:sym typeface="Trebuchet MS"/>
              </a:rPr>
              <a:t> </a:t>
            </a:r>
            <a:r>
              <a:rPr lang="en">
                <a:solidFill>
                  <a:schemeClr val="lt2"/>
                </a:solidFill>
                <a:latin typeface="Tahoma"/>
                <a:ea typeface="Tahoma"/>
                <a:cs typeface="Tahoma"/>
                <a:sym typeface="Tahoma"/>
              </a:rPr>
              <a:t>fo</a:t>
            </a:r>
            <a:r>
              <a:rPr lang="en">
                <a:solidFill>
                  <a:schemeClr val="lt2"/>
                </a:solidFill>
                <a:latin typeface="Trebuchet MS"/>
                <a:ea typeface="Trebuchet MS"/>
                <a:cs typeface="Trebuchet MS"/>
                <a:sym typeface="Trebuchet MS"/>
              </a:rPr>
              <a:t>r</a:t>
            </a:r>
            <a:r>
              <a:rPr lang="en">
                <a:solidFill>
                  <a:schemeClr val="lt2"/>
                </a:solidFill>
                <a:latin typeface="Tahoma"/>
                <a:ea typeface="Tahoma"/>
                <a:cs typeface="Tahoma"/>
                <a:sym typeface="Tahoma"/>
              </a:rPr>
              <a:t>ma</a:t>
            </a:r>
            <a:r>
              <a:rPr lang="en">
                <a:solidFill>
                  <a:schemeClr val="lt2"/>
                </a:solidFill>
                <a:latin typeface="Trebuchet MS"/>
                <a:ea typeface="Trebuchet MS"/>
                <a:cs typeface="Trebuchet MS"/>
                <a:sym typeface="Trebuchet MS"/>
              </a:rPr>
              <a:t>t</a:t>
            </a:r>
            <a:r>
              <a:rPr lang="en">
                <a:solidFill>
                  <a:schemeClr val="lt2"/>
                </a:solidFill>
                <a:latin typeface="Tahoma"/>
                <a:ea typeface="Tahoma"/>
                <a:cs typeface="Tahoma"/>
                <a:sym typeface="Tahoma"/>
              </a:rPr>
              <a:t>i</a:t>
            </a:r>
            <a:r>
              <a:rPr lang="en">
                <a:solidFill>
                  <a:schemeClr val="lt2"/>
                </a:solidFill>
                <a:latin typeface="Trebuchet MS"/>
                <a:ea typeface="Trebuchet MS"/>
                <a:cs typeface="Trebuchet MS"/>
                <a:sym typeface="Trebuchet MS"/>
              </a:rPr>
              <a:t>v</a:t>
            </a:r>
            <a:r>
              <a:rPr lang="en">
                <a:solidFill>
                  <a:schemeClr val="lt2"/>
                </a:solidFill>
                <a:latin typeface="Tahoma"/>
                <a:ea typeface="Tahoma"/>
                <a:cs typeface="Tahoma"/>
                <a:sym typeface="Tahoma"/>
              </a:rPr>
              <a:t>o</a:t>
            </a:r>
            <a:endParaRPr>
              <a:solidFill>
                <a:schemeClr val="lt2"/>
              </a:solidFill>
              <a:latin typeface="Tahoma"/>
              <a:ea typeface="Tahoma"/>
              <a:cs typeface="Tahoma"/>
              <a:sym typeface="Tahoma"/>
            </a:endParaRPr>
          </a:p>
          <a:p>
            <a:pPr indent="-394969" lvl="0" marL="600710" marR="0" rtl="0" algn="l">
              <a:lnSpc>
                <a:spcPct val="100000"/>
              </a:lnSpc>
              <a:spcBef>
                <a:spcPts val="595"/>
              </a:spcBef>
              <a:spcAft>
                <a:spcPts val="0"/>
              </a:spcAft>
              <a:buClr>
                <a:schemeClr val="lt2"/>
              </a:buClr>
              <a:buSzPts val="1400"/>
              <a:buFont typeface="Trebuchet MS"/>
              <a:buAutoNum type="arabicPeriod"/>
            </a:pPr>
            <a:r>
              <a:rPr lang="en">
                <a:solidFill>
                  <a:schemeClr val="lt2"/>
                </a:solidFill>
                <a:latin typeface="Tahoma"/>
                <a:ea typeface="Tahoma"/>
                <a:cs typeface="Tahoma"/>
                <a:sym typeface="Tahoma"/>
              </a:rPr>
              <a:t>Espacio de convivencia </a:t>
            </a:r>
            <a:endParaRPr>
              <a:solidFill>
                <a:schemeClr val="lt2"/>
              </a:solidFill>
            </a:endParaRPr>
          </a:p>
        </p:txBody>
      </p:sp>
      <p:pic>
        <p:nvPicPr>
          <p:cNvPr id="6479" name="Google Shape;6479;p192"/>
          <p:cNvPicPr preferRelativeResize="0"/>
          <p:nvPr/>
        </p:nvPicPr>
        <p:blipFill>
          <a:blip r:embed="rId3">
            <a:alphaModFix/>
          </a:blip>
          <a:stretch>
            <a:fillRect/>
          </a:stretch>
        </p:blipFill>
        <p:spPr>
          <a:xfrm>
            <a:off x="4140725" y="1244550"/>
            <a:ext cx="3552025" cy="3148400"/>
          </a:xfrm>
          <a:prstGeom prst="rect">
            <a:avLst/>
          </a:prstGeom>
          <a:noFill/>
          <a:ln>
            <a:noFill/>
          </a:ln>
        </p:spPr>
      </p:pic>
      <p:pic>
        <p:nvPicPr>
          <p:cNvPr id="6480" name="Google Shape;6480;p192"/>
          <p:cNvPicPr preferRelativeResize="0"/>
          <p:nvPr/>
        </p:nvPicPr>
        <p:blipFill>
          <a:blip r:embed="rId4">
            <a:alphaModFix/>
          </a:blip>
          <a:stretch>
            <a:fillRect/>
          </a:stretch>
        </p:blipFill>
        <p:spPr>
          <a:xfrm>
            <a:off x="2256275" y="3312538"/>
            <a:ext cx="1290562" cy="1290562"/>
          </a:xfrm>
          <a:prstGeom prst="rect">
            <a:avLst/>
          </a:prstGeom>
          <a:noFill/>
          <a:ln>
            <a:noFill/>
          </a:ln>
        </p:spPr>
      </p:pic>
      <p:sp>
        <p:nvSpPr>
          <p:cNvPr id="6481" name="Google Shape;6481;p192"/>
          <p:cNvSpPr txBox="1"/>
          <p:nvPr/>
        </p:nvSpPr>
        <p:spPr>
          <a:xfrm>
            <a:off x="1580175" y="4603100"/>
            <a:ext cx="53037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600" u="sng">
                <a:solidFill>
                  <a:srgbClr val="4BACC6"/>
                </a:solidFill>
                <a:latin typeface="Calibri"/>
                <a:ea typeface="Calibri"/>
                <a:cs typeface="Calibri"/>
                <a:sym typeface="Calibri"/>
                <a:hlinkClick r:id="rId5">
                  <a:extLst>
                    <a:ext uri="{A12FA001-AC4F-418D-AE19-62706E023703}">
                      <ahyp:hlinkClr val="tx"/>
                    </a:ext>
                  </a:extLst>
                </a:hlinkClick>
              </a:rPr>
              <a:t>https://www.youtube.com/watch?v=zsTo8BlZJX4&amp;t=2779s</a:t>
            </a:r>
            <a:endParaRPr sz="1200">
              <a:solidFill>
                <a:srgbClr val="4BACC6"/>
              </a:solidFill>
              <a:latin typeface="Tahoma"/>
              <a:ea typeface="Tahoma"/>
              <a:cs typeface="Tahoma"/>
              <a:sym typeface="Tahoma"/>
            </a:endParaRPr>
          </a:p>
        </p:txBody>
      </p:sp>
      <p:pic>
        <p:nvPicPr>
          <p:cNvPr id="6482" name="Google Shape;6482;p192"/>
          <p:cNvPicPr preferRelativeResize="0"/>
          <p:nvPr/>
        </p:nvPicPr>
        <p:blipFill>
          <a:blip r:embed="rId6">
            <a:alphaModFix/>
          </a:blip>
          <a:stretch>
            <a:fillRect/>
          </a:stretch>
        </p:blipFill>
        <p:spPr>
          <a:xfrm>
            <a:off x="1175822" y="3371875"/>
            <a:ext cx="1171928" cy="1171900"/>
          </a:xfrm>
          <a:prstGeom prst="rect">
            <a:avLst/>
          </a:prstGeom>
          <a:noFill/>
          <a:ln>
            <a:noFill/>
          </a:ln>
        </p:spPr>
      </p:pic>
      <p:pic>
        <p:nvPicPr>
          <p:cNvPr id="6483" name="Google Shape;6483;p192"/>
          <p:cNvPicPr preferRelativeResize="0"/>
          <p:nvPr/>
        </p:nvPicPr>
        <p:blipFill>
          <a:blip r:embed="rId7">
            <a:alphaModFix/>
          </a:blip>
          <a:stretch>
            <a:fillRect/>
          </a:stretch>
        </p:blipFill>
        <p:spPr>
          <a:xfrm>
            <a:off x="0" y="0"/>
            <a:ext cx="918775" cy="602950"/>
          </a:xfrm>
          <a:prstGeom prst="rect">
            <a:avLst/>
          </a:prstGeom>
          <a:noFill/>
          <a:ln>
            <a:noFill/>
          </a:ln>
        </p:spPr>
      </p:pic>
      <p:pic>
        <p:nvPicPr>
          <p:cNvPr id="6484" name="Google Shape;6484;p192"/>
          <p:cNvPicPr preferRelativeResize="0"/>
          <p:nvPr/>
        </p:nvPicPr>
        <p:blipFill>
          <a:blip r:embed="rId7">
            <a:alphaModFix/>
          </a:blip>
          <a:stretch>
            <a:fillRect/>
          </a:stretch>
        </p:blipFill>
        <p:spPr>
          <a:xfrm>
            <a:off x="3416925" y="2650250"/>
            <a:ext cx="655075" cy="4299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8" name="Shape 6488"/>
        <p:cNvGrpSpPr/>
        <p:nvPr/>
      </p:nvGrpSpPr>
      <p:grpSpPr>
        <a:xfrm>
          <a:off x="0" y="0"/>
          <a:ext cx="0" cy="0"/>
          <a:chOff x="0" y="0"/>
          <a:chExt cx="0" cy="0"/>
        </a:xfrm>
      </p:grpSpPr>
      <p:pic>
        <p:nvPicPr>
          <p:cNvPr id="6489" name="Google Shape;6489;p193"/>
          <p:cNvPicPr preferRelativeResize="0"/>
          <p:nvPr/>
        </p:nvPicPr>
        <p:blipFill rotWithShape="1">
          <a:blip r:embed="rId3">
            <a:alphaModFix/>
          </a:blip>
          <a:srcRect b="7526" l="19437" r="19186" t="15115"/>
          <a:stretch/>
        </p:blipFill>
        <p:spPr>
          <a:xfrm>
            <a:off x="555625" y="1105874"/>
            <a:ext cx="3516074" cy="2491699"/>
          </a:xfrm>
          <a:prstGeom prst="rect">
            <a:avLst/>
          </a:prstGeom>
          <a:noFill/>
          <a:ln>
            <a:noFill/>
          </a:ln>
        </p:spPr>
      </p:pic>
      <p:sp>
        <p:nvSpPr>
          <p:cNvPr id="6490" name="Google Shape;6490;p193"/>
          <p:cNvSpPr txBox="1"/>
          <p:nvPr/>
        </p:nvSpPr>
        <p:spPr>
          <a:xfrm>
            <a:off x="1108275" y="4118975"/>
            <a:ext cx="6574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u="sng">
                <a:solidFill>
                  <a:schemeClr val="hlink"/>
                </a:solidFill>
                <a:hlinkClick r:id="rId4"/>
              </a:rPr>
              <a:t>SESIONES SPD CURSO 2018 19 y 2019 20.pdf - Google Drive</a:t>
            </a:r>
            <a:endParaRPr sz="1500">
              <a:latin typeface="Montserrat"/>
              <a:ea typeface="Montserrat"/>
              <a:cs typeface="Montserrat"/>
              <a:sym typeface="Montserrat"/>
            </a:endParaRPr>
          </a:p>
          <a:p>
            <a:pPr indent="0" lvl="0" marL="0" rtl="0" algn="ctr">
              <a:spcBef>
                <a:spcPts val="0"/>
              </a:spcBef>
              <a:spcAft>
                <a:spcPts val="0"/>
              </a:spcAft>
              <a:buNone/>
            </a:pPr>
            <a:r>
              <a:rPr lang="en" sz="1200" u="sng">
                <a:solidFill>
                  <a:schemeClr val="hlink"/>
                </a:solidFill>
                <a:hlinkClick r:id="rId5"/>
              </a:rPr>
              <a:t>Libro de actas SPD (versión final).pdf (ucm.es)</a:t>
            </a:r>
            <a:endParaRPr sz="1500">
              <a:latin typeface="Montserrat"/>
              <a:ea typeface="Montserrat"/>
              <a:cs typeface="Montserrat"/>
              <a:sym typeface="Montserrat"/>
            </a:endParaRPr>
          </a:p>
        </p:txBody>
      </p:sp>
      <p:pic>
        <p:nvPicPr>
          <p:cNvPr id="6491" name="Google Shape;6491;p193"/>
          <p:cNvPicPr preferRelativeResize="0"/>
          <p:nvPr/>
        </p:nvPicPr>
        <p:blipFill>
          <a:blip r:embed="rId6">
            <a:alphaModFix/>
          </a:blip>
          <a:stretch>
            <a:fillRect/>
          </a:stretch>
        </p:blipFill>
        <p:spPr>
          <a:xfrm>
            <a:off x="4294897" y="1105875"/>
            <a:ext cx="4240651" cy="2384200"/>
          </a:xfrm>
          <a:prstGeom prst="rect">
            <a:avLst/>
          </a:prstGeom>
          <a:noFill/>
          <a:ln>
            <a:noFill/>
          </a:ln>
        </p:spPr>
      </p:pic>
      <p:sp>
        <p:nvSpPr>
          <p:cNvPr id="6492" name="Google Shape;6492;p193"/>
          <p:cNvSpPr txBox="1"/>
          <p:nvPr>
            <p:ph type="title"/>
          </p:nvPr>
        </p:nvSpPr>
        <p:spPr>
          <a:xfrm>
            <a:off x="713250" y="509475"/>
            <a:ext cx="77175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Visualización de sesiones</a:t>
            </a:r>
            <a:endParaRPr sz="2400"/>
          </a:p>
        </p:txBody>
      </p:sp>
      <p:sp>
        <p:nvSpPr>
          <p:cNvPr id="6493" name="Google Shape;6493;p193"/>
          <p:cNvSpPr txBox="1"/>
          <p:nvPr/>
        </p:nvSpPr>
        <p:spPr>
          <a:xfrm>
            <a:off x="1681950" y="3764075"/>
            <a:ext cx="5780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212121"/>
                </a:solidFill>
                <a:latin typeface="Tahoma"/>
                <a:ea typeface="Tahoma"/>
                <a:cs typeface="Tahoma"/>
                <a:sym typeface="Tahoma"/>
              </a:rPr>
              <a:t>Acceso a sesiones y </a:t>
            </a:r>
            <a:r>
              <a:rPr lang="en" sz="1600">
                <a:solidFill>
                  <a:srgbClr val="212121"/>
                </a:solidFill>
                <a:latin typeface="Tahoma"/>
                <a:ea typeface="Tahoma"/>
                <a:cs typeface="Tahoma"/>
                <a:sym typeface="Tahoma"/>
              </a:rPr>
              <a:t>libros de actas publicados en E-Prints: </a:t>
            </a:r>
            <a:endParaRPr sz="1600">
              <a:solidFill>
                <a:srgbClr val="212121"/>
              </a:solidFill>
              <a:latin typeface="Tahoma"/>
              <a:ea typeface="Tahoma"/>
              <a:cs typeface="Tahoma"/>
              <a:sym typeface="Tahoma"/>
            </a:endParaRPr>
          </a:p>
        </p:txBody>
      </p:sp>
      <p:pic>
        <p:nvPicPr>
          <p:cNvPr id="6494" name="Google Shape;6494;p193"/>
          <p:cNvPicPr preferRelativeResize="0"/>
          <p:nvPr/>
        </p:nvPicPr>
        <p:blipFill>
          <a:blip r:embed="rId7">
            <a:alphaModFix/>
          </a:blip>
          <a:stretch>
            <a:fillRect/>
          </a:stretch>
        </p:blipFill>
        <p:spPr>
          <a:xfrm>
            <a:off x="0" y="0"/>
            <a:ext cx="918775" cy="6029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8" name="Shape 6498"/>
        <p:cNvGrpSpPr/>
        <p:nvPr/>
      </p:nvGrpSpPr>
      <p:grpSpPr>
        <a:xfrm>
          <a:off x="0" y="0"/>
          <a:ext cx="0" cy="0"/>
          <a:chOff x="0" y="0"/>
          <a:chExt cx="0" cy="0"/>
        </a:xfrm>
      </p:grpSpPr>
      <p:grpSp>
        <p:nvGrpSpPr>
          <p:cNvPr id="6499" name="Google Shape;6499;p194"/>
          <p:cNvGrpSpPr/>
          <p:nvPr/>
        </p:nvGrpSpPr>
        <p:grpSpPr>
          <a:xfrm rot="10800000">
            <a:off x="7156476" y="-412239"/>
            <a:ext cx="2852478" cy="6060589"/>
            <a:chOff x="-549504" y="-274764"/>
            <a:chExt cx="2852478" cy="6060589"/>
          </a:xfrm>
        </p:grpSpPr>
        <p:sp>
          <p:nvSpPr>
            <p:cNvPr id="6500" name="Google Shape;6500;p194"/>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6501" name="Google Shape;6501;p194"/>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6502" name="Google Shape;6502;p194"/>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6503" name="Google Shape;6503;p194"/>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6504" name="Google Shape;6504;p194"/>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6505" name="Google Shape;6505;p194"/>
          <p:cNvSpPr txBox="1"/>
          <p:nvPr>
            <p:ph idx="3" type="subTitle"/>
          </p:nvPr>
        </p:nvSpPr>
        <p:spPr>
          <a:xfrm>
            <a:off x="3635475" y="27887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Proyectos Innova-Docencia</a:t>
            </a:r>
            <a:endParaRPr/>
          </a:p>
          <a:p>
            <a:pPr indent="0" lvl="0" marL="0" rtl="0" algn="l">
              <a:spcBef>
                <a:spcPts val="0"/>
              </a:spcBef>
              <a:spcAft>
                <a:spcPts val="0"/>
              </a:spcAft>
              <a:buNone/>
            </a:pPr>
            <a:r>
              <a:rPr lang="en"/>
              <a:t>     Proyectos del Observatorio del Estudiante</a:t>
            </a:r>
            <a:endParaRPr/>
          </a:p>
          <a:p>
            <a:pPr indent="0" lvl="0" marL="0" rtl="0" algn="l">
              <a:spcBef>
                <a:spcPts val="0"/>
              </a:spcBef>
              <a:spcAft>
                <a:spcPts val="0"/>
              </a:spcAft>
              <a:buNone/>
            </a:pPr>
            <a:r>
              <a:rPr lang="en"/>
              <a:t>     Proyectos I+D+i</a:t>
            </a:r>
            <a:endParaRPr/>
          </a:p>
          <a:p>
            <a:pPr indent="0" lvl="0" marL="0" rtl="0" algn="l">
              <a:spcBef>
                <a:spcPts val="0"/>
              </a:spcBef>
              <a:spcAft>
                <a:spcPts val="0"/>
              </a:spcAft>
              <a:buNone/>
            </a:pPr>
            <a:r>
              <a:rPr lang="en"/>
              <a:t>     Becas</a:t>
            </a:r>
            <a:endParaRPr/>
          </a:p>
          <a:p>
            <a:pPr indent="0" lvl="0" marL="0" rtl="0" algn="l">
              <a:spcBef>
                <a:spcPts val="0"/>
              </a:spcBef>
              <a:spcAft>
                <a:spcPts val="0"/>
              </a:spcAft>
              <a:buNone/>
            </a:pPr>
            <a:r>
              <a:rPr lang="en"/>
              <a:t>     </a:t>
            </a:r>
            <a:endParaRPr/>
          </a:p>
        </p:txBody>
      </p:sp>
      <p:sp>
        <p:nvSpPr>
          <p:cNvPr id="6506" name="Google Shape;6506;p194"/>
          <p:cNvSpPr txBox="1"/>
          <p:nvPr>
            <p:ph idx="18" type="title"/>
          </p:nvPr>
        </p:nvSpPr>
        <p:spPr>
          <a:xfrm>
            <a:off x="2836475" y="24536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6507" name="Google Shape;6507;p194"/>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6508" name="Google Shape;6508;p194"/>
          <p:cNvSpPr txBox="1"/>
          <p:nvPr>
            <p:ph idx="8" type="subTitle"/>
          </p:nvPr>
        </p:nvSpPr>
        <p:spPr>
          <a:xfrm>
            <a:off x="3635375" y="25225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en Educación</a:t>
            </a:r>
            <a:endParaRPr/>
          </a:p>
        </p:txBody>
      </p:sp>
      <p:sp>
        <p:nvSpPr>
          <p:cNvPr id="6509" name="Google Shape;6509;p194"/>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6510" name="Google Shape;6510;p194"/>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6511" name="Google Shape;6511;p194"/>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12" name="Google Shape;6512;p194"/>
          <p:cNvGrpSpPr/>
          <p:nvPr/>
        </p:nvGrpSpPr>
        <p:grpSpPr>
          <a:xfrm>
            <a:off x="-940579" y="2333269"/>
            <a:ext cx="3776943" cy="4245928"/>
            <a:chOff x="-940579" y="2333269"/>
            <a:chExt cx="3776943" cy="4245928"/>
          </a:xfrm>
        </p:grpSpPr>
        <p:grpSp>
          <p:nvGrpSpPr>
            <p:cNvPr id="6513" name="Google Shape;6513;p194"/>
            <p:cNvGrpSpPr/>
            <p:nvPr/>
          </p:nvGrpSpPr>
          <p:grpSpPr>
            <a:xfrm>
              <a:off x="-576347" y="2946390"/>
              <a:ext cx="2986982" cy="2155388"/>
              <a:chOff x="-2753125" y="1854331"/>
              <a:chExt cx="1873421" cy="1351849"/>
            </a:xfrm>
          </p:grpSpPr>
          <p:sp>
            <p:nvSpPr>
              <p:cNvPr id="6514" name="Google Shape;6514;p194"/>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5" name="Google Shape;6515;p194"/>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16" name="Google Shape;6516;p194"/>
            <p:cNvGrpSpPr/>
            <p:nvPr/>
          </p:nvGrpSpPr>
          <p:grpSpPr>
            <a:xfrm>
              <a:off x="-380100" y="3035133"/>
              <a:ext cx="2186625" cy="1484089"/>
              <a:chOff x="-2720884" y="1758800"/>
              <a:chExt cx="1879997" cy="1117873"/>
            </a:xfrm>
          </p:grpSpPr>
          <p:sp>
            <p:nvSpPr>
              <p:cNvPr id="6517" name="Google Shape;6517;p194"/>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8" name="Google Shape;6518;p194"/>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9" name="Google Shape;6519;p194"/>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0" name="Google Shape;6520;p194"/>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1" name="Google Shape;6521;p194"/>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2" name="Google Shape;6522;p194"/>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3" name="Google Shape;6523;p194"/>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4" name="Google Shape;6524;p194"/>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5" name="Google Shape;6525;p194"/>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6" name="Google Shape;6526;p194"/>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27" name="Google Shape;6527;p194"/>
            <p:cNvGrpSpPr/>
            <p:nvPr/>
          </p:nvGrpSpPr>
          <p:grpSpPr>
            <a:xfrm>
              <a:off x="-870552" y="3903709"/>
              <a:ext cx="1754167" cy="1719834"/>
              <a:chOff x="6055850" y="1121075"/>
              <a:chExt cx="1140625" cy="1118300"/>
            </a:xfrm>
          </p:grpSpPr>
          <p:sp>
            <p:nvSpPr>
              <p:cNvPr id="6528" name="Google Shape;6528;p194"/>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9" name="Google Shape;6529;p194"/>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30" name="Google Shape;6530;p194"/>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31" name="Google Shape;6531;p194"/>
          <p:cNvSpPr txBox="1"/>
          <p:nvPr/>
        </p:nvSpPr>
        <p:spPr>
          <a:xfrm>
            <a:off x="3406900" y="1394750"/>
            <a:ext cx="5073000" cy="831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Unidad de Apoyo a la Diversidad e Inclusión</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Oficina de Prácticas y Empleo 	</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Servicio de Orientación Universitario</a:t>
            </a:r>
            <a:endParaRPr>
              <a:solidFill>
                <a:schemeClr val="lt2"/>
              </a:solidFill>
              <a:latin typeface="Montserrat"/>
              <a:ea typeface="Montserrat"/>
              <a:cs typeface="Montserrat"/>
              <a:sym typeface="Montserrat"/>
            </a:endParaRPr>
          </a:p>
        </p:txBody>
      </p:sp>
      <p:sp>
        <p:nvSpPr>
          <p:cNvPr id="6532" name="Google Shape;6532;p194"/>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Emergente en Educación</a:t>
            </a:r>
            <a:endParaRPr/>
          </a:p>
        </p:txBody>
      </p:sp>
      <p:sp>
        <p:nvSpPr>
          <p:cNvPr id="6533" name="Google Shape;6533;p194"/>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6534" name="Google Shape;6534;p194"/>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Proyectos de posgrado</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Nuestros proyectos personales</a:t>
            </a:r>
            <a:endParaRPr>
              <a:solidFill>
                <a:schemeClr val="lt2"/>
              </a:solidFill>
              <a:latin typeface="Montserrat"/>
              <a:ea typeface="Montserrat"/>
              <a:cs typeface="Montserrat"/>
              <a:sym typeface="Montserrat"/>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8" name="Shape 6538"/>
        <p:cNvGrpSpPr/>
        <p:nvPr/>
      </p:nvGrpSpPr>
      <p:grpSpPr>
        <a:xfrm>
          <a:off x="0" y="0"/>
          <a:ext cx="0" cy="0"/>
          <a:chOff x="0" y="0"/>
          <a:chExt cx="0" cy="0"/>
        </a:xfrm>
      </p:grpSpPr>
      <p:grpSp>
        <p:nvGrpSpPr>
          <p:cNvPr id="6539" name="Google Shape;6539;p195"/>
          <p:cNvGrpSpPr/>
          <p:nvPr/>
        </p:nvGrpSpPr>
        <p:grpSpPr>
          <a:xfrm rot="10800000">
            <a:off x="7156476" y="-412239"/>
            <a:ext cx="2852478" cy="6060589"/>
            <a:chOff x="-549504" y="-274764"/>
            <a:chExt cx="2852478" cy="6060589"/>
          </a:xfrm>
        </p:grpSpPr>
        <p:sp>
          <p:nvSpPr>
            <p:cNvPr id="6540" name="Google Shape;6540;p195"/>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6541" name="Google Shape;6541;p195"/>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6542" name="Google Shape;6542;p195"/>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6543" name="Google Shape;6543;p195"/>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6544" name="Google Shape;6544;p195"/>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6545" name="Google Shape;6545;p195"/>
          <p:cNvSpPr txBox="1"/>
          <p:nvPr>
            <p:ph idx="3" type="subTitle"/>
          </p:nvPr>
        </p:nvSpPr>
        <p:spPr>
          <a:xfrm>
            <a:off x="3635475" y="27887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Proyectos Innova-Docencia</a:t>
            </a:r>
            <a:endParaRPr/>
          </a:p>
          <a:p>
            <a:pPr indent="0" lvl="0" marL="0" rtl="0" algn="l">
              <a:spcBef>
                <a:spcPts val="0"/>
              </a:spcBef>
              <a:spcAft>
                <a:spcPts val="0"/>
              </a:spcAft>
              <a:buNone/>
            </a:pPr>
            <a:r>
              <a:rPr lang="en"/>
              <a:t>     Proyectos del Observatorio del Estudiante</a:t>
            </a:r>
            <a:endParaRPr/>
          </a:p>
          <a:p>
            <a:pPr indent="0" lvl="0" marL="0" rtl="0" algn="l">
              <a:spcBef>
                <a:spcPts val="0"/>
              </a:spcBef>
              <a:spcAft>
                <a:spcPts val="0"/>
              </a:spcAft>
              <a:buNone/>
            </a:pPr>
            <a:r>
              <a:rPr lang="en"/>
              <a:t>     Proyectos I+D+i</a:t>
            </a:r>
            <a:endParaRPr/>
          </a:p>
          <a:p>
            <a:pPr indent="0" lvl="0" marL="0" rtl="0" algn="l">
              <a:spcBef>
                <a:spcPts val="0"/>
              </a:spcBef>
              <a:spcAft>
                <a:spcPts val="0"/>
              </a:spcAft>
              <a:buNone/>
            </a:pPr>
            <a:r>
              <a:rPr lang="en"/>
              <a:t>     Becas</a:t>
            </a:r>
            <a:endParaRPr/>
          </a:p>
          <a:p>
            <a:pPr indent="0" lvl="0" marL="0" rtl="0" algn="l">
              <a:spcBef>
                <a:spcPts val="0"/>
              </a:spcBef>
              <a:spcAft>
                <a:spcPts val="0"/>
              </a:spcAft>
              <a:buNone/>
            </a:pPr>
            <a:r>
              <a:rPr lang="en"/>
              <a:t>     </a:t>
            </a:r>
            <a:endParaRPr/>
          </a:p>
        </p:txBody>
      </p:sp>
      <p:sp>
        <p:nvSpPr>
          <p:cNvPr id="6546" name="Google Shape;6546;p195"/>
          <p:cNvSpPr txBox="1"/>
          <p:nvPr>
            <p:ph idx="18" type="title"/>
          </p:nvPr>
        </p:nvSpPr>
        <p:spPr>
          <a:xfrm>
            <a:off x="2836475" y="24536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6547" name="Google Shape;6547;p195"/>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6548" name="Google Shape;6548;p195"/>
          <p:cNvSpPr txBox="1"/>
          <p:nvPr>
            <p:ph idx="8" type="subTitle"/>
          </p:nvPr>
        </p:nvSpPr>
        <p:spPr>
          <a:xfrm>
            <a:off x="3635375" y="25225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en Educación</a:t>
            </a:r>
            <a:endParaRPr/>
          </a:p>
        </p:txBody>
      </p:sp>
      <p:sp>
        <p:nvSpPr>
          <p:cNvPr id="6549" name="Google Shape;6549;p195"/>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6550" name="Google Shape;6550;p195"/>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6551" name="Google Shape;6551;p195"/>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52" name="Google Shape;6552;p195"/>
          <p:cNvGrpSpPr/>
          <p:nvPr/>
        </p:nvGrpSpPr>
        <p:grpSpPr>
          <a:xfrm>
            <a:off x="-940579" y="2333269"/>
            <a:ext cx="3776943" cy="4245928"/>
            <a:chOff x="-940579" y="2333269"/>
            <a:chExt cx="3776943" cy="4245928"/>
          </a:xfrm>
        </p:grpSpPr>
        <p:grpSp>
          <p:nvGrpSpPr>
            <p:cNvPr id="6553" name="Google Shape;6553;p195"/>
            <p:cNvGrpSpPr/>
            <p:nvPr/>
          </p:nvGrpSpPr>
          <p:grpSpPr>
            <a:xfrm>
              <a:off x="-576347" y="2946390"/>
              <a:ext cx="2986982" cy="2155388"/>
              <a:chOff x="-2753125" y="1854331"/>
              <a:chExt cx="1873421" cy="1351849"/>
            </a:xfrm>
          </p:grpSpPr>
          <p:sp>
            <p:nvSpPr>
              <p:cNvPr id="6554" name="Google Shape;6554;p195"/>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5" name="Google Shape;6555;p195"/>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56" name="Google Shape;6556;p195"/>
            <p:cNvGrpSpPr/>
            <p:nvPr/>
          </p:nvGrpSpPr>
          <p:grpSpPr>
            <a:xfrm>
              <a:off x="-380100" y="3035133"/>
              <a:ext cx="2186625" cy="1484089"/>
              <a:chOff x="-2720884" y="1758800"/>
              <a:chExt cx="1879997" cy="1117873"/>
            </a:xfrm>
          </p:grpSpPr>
          <p:sp>
            <p:nvSpPr>
              <p:cNvPr id="6557" name="Google Shape;6557;p195"/>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8" name="Google Shape;6558;p195"/>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9" name="Google Shape;6559;p195"/>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0" name="Google Shape;6560;p195"/>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1" name="Google Shape;6561;p195"/>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2" name="Google Shape;6562;p195"/>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3" name="Google Shape;6563;p195"/>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4" name="Google Shape;6564;p195"/>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5" name="Google Shape;6565;p195"/>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6" name="Google Shape;6566;p195"/>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67" name="Google Shape;6567;p195"/>
            <p:cNvGrpSpPr/>
            <p:nvPr/>
          </p:nvGrpSpPr>
          <p:grpSpPr>
            <a:xfrm>
              <a:off x="-870552" y="3903709"/>
              <a:ext cx="1754167" cy="1719834"/>
              <a:chOff x="6055850" y="1121075"/>
              <a:chExt cx="1140625" cy="1118300"/>
            </a:xfrm>
          </p:grpSpPr>
          <p:sp>
            <p:nvSpPr>
              <p:cNvPr id="6568" name="Google Shape;6568;p195"/>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9" name="Google Shape;6569;p195"/>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70" name="Google Shape;6570;p195"/>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71" name="Google Shape;6571;p195"/>
          <p:cNvSpPr txBox="1"/>
          <p:nvPr/>
        </p:nvSpPr>
        <p:spPr>
          <a:xfrm>
            <a:off x="3406900" y="1394750"/>
            <a:ext cx="5073000" cy="831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Unidad de Apoyo a la Diversidad e Inclusión</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Oficina de Prácticas y Empleo 	</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Servicio de Orientación Universitario</a:t>
            </a:r>
            <a:endParaRPr>
              <a:solidFill>
                <a:schemeClr val="lt2"/>
              </a:solidFill>
              <a:latin typeface="Montserrat"/>
              <a:ea typeface="Montserrat"/>
              <a:cs typeface="Montserrat"/>
              <a:sym typeface="Montserrat"/>
            </a:endParaRPr>
          </a:p>
        </p:txBody>
      </p:sp>
      <p:sp>
        <p:nvSpPr>
          <p:cNvPr id="6572" name="Google Shape;6572;p195"/>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Emergente en Educación</a:t>
            </a:r>
            <a:endParaRPr/>
          </a:p>
        </p:txBody>
      </p:sp>
      <p:sp>
        <p:nvSpPr>
          <p:cNvPr id="6573" name="Google Shape;6573;p195"/>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6574" name="Google Shape;6574;p195"/>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
                <a:solidFill>
                  <a:schemeClr val="lt2"/>
                </a:solidFill>
                <a:latin typeface="Montserrat"/>
                <a:ea typeface="Montserrat"/>
                <a:cs typeface="Montserrat"/>
                <a:sym typeface="Montserrat"/>
              </a:rPr>
              <a:t>Proyectos de posgrado</a:t>
            </a:r>
            <a:endParaRPr b="1">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Nuestros proyectos personales</a:t>
            </a:r>
            <a:endParaRPr>
              <a:solidFill>
                <a:schemeClr val="lt2"/>
              </a:solidFill>
              <a:latin typeface="Montserrat"/>
              <a:ea typeface="Montserrat"/>
              <a:cs typeface="Montserrat"/>
              <a:sym typeface="Montserrat"/>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8" name="Shape 6578"/>
        <p:cNvGrpSpPr/>
        <p:nvPr/>
      </p:nvGrpSpPr>
      <p:grpSpPr>
        <a:xfrm>
          <a:off x="0" y="0"/>
          <a:ext cx="0" cy="0"/>
          <a:chOff x="0" y="0"/>
          <a:chExt cx="0" cy="0"/>
        </a:xfrm>
      </p:grpSpPr>
      <p:sp>
        <p:nvSpPr>
          <p:cNvPr id="6579" name="Google Shape;6579;p196"/>
          <p:cNvSpPr txBox="1"/>
          <p:nvPr>
            <p:ph type="title"/>
          </p:nvPr>
        </p:nvSpPr>
        <p:spPr>
          <a:xfrm>
            <a:off x="713250" y="1209950"/>
            <a:ext cx="77175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¿Qué se está investigando en Educación</a:t>
            </a:r>
            <a:endParaRPr/>
          </a:p>
          <a:p>
            <a:pPr indent="0" lvl="0" marL="0" rtl="0" algn="ctr">
              <a:spcBef>
                <a:spcPts val="0"/>
              </a:spcBef>
              <a:spcAft>
                <a:spcPts val="0"/>
              </a:spcAft>
              <a:buNone/>
            </a:pPr>
            <a:r>
              <a:rPr lang="en"/>
              <a:t>en la UCM?</a:t>
            </a:r>
            <a:endParaRPr/>
          </a:p>
        </p:txBody>
      </p:sp>
      <p:sp>
        <p:nvSpPr>
          <p:cNvPr id="6580" name="Google Shape;6580;p196"/>
          <p:cNvSpPr txBox="1"/>
          <p:nvPr/>
        </p:nvSpPr>
        <p:spPr>
          <a:xfrm>
            <a:off x="1320000" y="1916450"/>
            <a:ext cx="65643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u="sng">
                <a:solidFill>
                  <a:schemeClr val="hlink"/>
                </a:solidFill>
                <a:hlinkClick r:id="rId3"/>
              </a:rPr>
              <a:t>Investigadores/as - Universidad Complutense de Madrid (ucm.es)</a:t>
            </a:r>
            <a:endParaRPr sz="1900">
              <a:latin typeface="Montserrat"/>
              <a:ea typeface="Montserrat"/>
              <a:cs typeface="Montserrat"/>
              <a:sym typeface="Montserrat"/>
            </a:endParaRPr>
          </a:p>
          <a:p>
            <a:pPr indent="0" lvl="0" marL="0" rtl="0" algn="l">
              <a:spcBef>
                <a:spcPts val="0"/>
              </a:spcBef>
              <a:spcAft>
                <a:spcPts val="0"/>
              </a:spcAft>
              <a:buNone/>
            </a:pPr>
            <a:r>
              <a:rPr lang="en" sz="1600" u="sng">
                <a:solidFill>
                  <a:schemeClr val="hlink"/>
                </a:solidFill>
                <a:hlinkClick r:id="rId4"/>
              </a:rPr>
              <a:t>ORCID</a:t>
            </a:r>
            <a:endParaRPr sz="1900">
              <a:latin typeface="Montserrat"/>
              <a:ea typeface="Montserrat"/>
              <a:cs typeface="Montserrat"/>
              <a:sym typeface="Montserrat"/>
            </a:endParaRPr>
          </a:p>
          <a:p>
            <a:pPr indent="0" lvl="0" marL="0" rtl="0" algn="l">
              <a:spcBef>
                <a:spcPts val="0"/>
              </a:spcBef>
              <a:spcAft>
                <a:spcPts val="0"/>
              </a:spcAft>
              <a:buNone/>
            </a:pPr>
            <a:r>
              <a:rPr lang="en" sz="1600" u="sng">
                <a:solidFill>
                  <a:schemeClr val="hlink"/>
                </a:solidFill>
                <a:hlinkClick r:id="rId5"/>
              </a:rPr>
              <a:t>Google Académico</a:t>
            </a:r>
            <a:endParaRPr sz="1900">
              <a:latin typeface="Montserrat"/>
              <a:ea typeface="Montserrat"/>
              <a:cs typeface="Montserrat"/>
              <a:sym typeface="Montserrat"/>
            </a:endParaRPr>
          </a:p>
          <a:p>
            <a:pPr indent="0" lvl="0" marL="0" rtl="0" algn="l">
              <a:spcBef>
                <a:spcPts val="0"/>
              </a:spcBef>
              <a:spcAft>
                <a:spcPts val="0"/>
              </a:spcAft>
              <a:buNone/>
            </a:pPr>
            <a:r>
              <a:rPr lang="en" sz="1600" u="sng">
                <a:solidFill>
                  <a:schemeClr val="hlink"/>
                </a:solidFill>
                <a:hlinkClick r:id="rId6"/>
              </a:rPr>
              <a:t>GRUPO DE INVESTIGACIÓN CALIDAD Y EVALUACIÓN DE INSTITUCIONES EDUCATIVAS (ucm.es)</a:t>
            </a:r>
            <a:endParaRPr sz="1900">
              <a:latin typeface="Montserrat"/>
              <a:ea typeface="Montserrat"/>
              <a:cs typeface="Montserrat"/>
              <a:sym typeface="Montserrat"/>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4" name="Shape 6584"/>
        <p:cNvGrpSpPr/>
        <p:nvPr/>
      </p:nvGrpSpPr>
      <p:grpSpPr>
        <a:xfrm>
          <a:off x="0" y="0"/>
          <a:ext cx="0" cy="0"/>
          <a:chOff x="0" y="0"/>
          <a:chExt cx="0" cy="0"/>
        </a:xfrm>
      </p:grpSpPr>
      <p:pic>
        <p:nvPicPr>
          <p:cNvPr id="6585" name="Google Shape;6585;p197" title="WhatsApp Video 2023-02-09 at 20.16.30.mp4">
            <a:hlinkClick r:id="rId3"/>
          </p:cNvPr>
          <p:cNvPicPr preferRelativeResize="0"/>
          <p:nvPr/>
        </p:nvPicPr>
        <p:blipFill>
          <a:blip r:embed="rId4">
            <a:alphaModFix/>
          </a:blip>
          <a:stretch>
            <a:fillRect/>
          </a:stretch>
        </p:blipFill>
        <p:spPr>
          <a:xfrm>
            <a:off x="3181050" y="1333025"/>
            <a:ext cx="2086100" cy="3429000"/>
          </a:xfrm>
          <a:prstGeom prst="rect">
            <a:avLst/>
          </a:prstGeom>
          <a:noFill/>
          <a:ln>
            <a:noFill/>
          </a:ln>
        </p:spPr>
      </p:pic>
      <p:sp>
        <p:nvSpPr>
          <p:cNvPr id="6586" name="Google Shape;6586;p197"/>
          <p:cNvSpPr txBox="1"/>
          <p:nvPr/>
        </p:nvSpPr>
        <p:spPr>
          <a:xfrm flipH="1">
            <a:off x="2535250" y="547400"/>
            <a:ext cx="3377700" cy="71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solidFill>
                <a:schemeClr val="dk2"/>
              </a:solidFill>
              <a:latin typeface="Marcellus"/>
              <a:ea typeface="Marcellus"/>
              <a:cs typeface="Marcellus"/>
              <a:sym typeface="Marcellus"/>
            </a:endParaRPr>
          </a:p>
          <a:p>
            <a:pPr indent="0" lvl="0" marL="0" rtl="0" algn="ctr">
              <a:spcBef>
                <a:spcPts val="0"/>
              </a:spcBef>
              <a:spcAft>
                <a:spcPts val="0"/>
              </a:spcAft>
              <a:buNone/>
            </a:pPr>
            <a:r>
              <a:rPr lang="en" sz="2300">
                <a:solidFill>
                  <a:schemeClr val="dk2"/>
                </a:solidFill>
                <a:latin typeface="Marcellus"/>
                <a:ea typeface="Marcellus"/>
                <a:cs typeface="Marcellus"/>
                <a:sym typeface="Marcellus"/>
              </a:rPr>
              <a:t>Daniela Acevedo Vásquez</a:t>
            </a:r>
            <a:endParaRPr sz="2300">
              <a:solidFill>
                <a:schemeClr val="dk2"/>
              </a:solidFill>
              <a:latin typeface="Marcellus"/>
              <a:ea typeface="Marcellus"/>
              <a:cs typeface="Marcellus"/>
              <a:sym typeface="Marcellus"/>
            </a:endParaRPr>
          </a:p>
          <a:p>
            <a:pPr indent="0" lvl="0" marL="228600" marR="228600" rtl="0" algn="ctr">
              <a:lnSpc>
                <a:spcPct val="100000"/>
              </a:lnSpc>
              <a:spcBef>
                <a:spcPts val="900"/>
              </a:spcBef>
              <a:spcAft>
                <a:spcPts val="0"/>
              </a:spcAft>
              <a:buNone/>
            </a:pPr>
            <a:r>
              <a:rPr i="1" lang="en" sz="1700">
                <a:solidFill>
                  <a:schemeClr val="dk2"/>
                </a:solidFill>
                <a:latin typeface="Marcellus"/>
                <a:ea typeface="Marcellus"/>
                <a:cs typeface="Marcellus"/>
                <a:sym typeface="Marcellus"/>
              </a:rPr>
              <a:t>leaceved</a:t>
            </a:r>
            <a:r>
              <a:rPr i="1" lang="en" sz="1700">
                <a:solidFill>
                  <a:schemeClr val="dk2"/>
                </a:solidFill>
                <a:latin typeface="Marcellus"/>
                <a:ea typeface="Marcellus"/>
                <a:cs typeface="Marcellus"/>
                <a:sym typeface="Marcellus"/>
              </a:rPr>
              <a:t>@ucm.es</a:t>
            </a:r>
            <a:endParaRPr i="1" sz="650">
              <a:solidFill>
                <a:srgbClr val="202124"/>
              </a:solidFill>
              <a:highlight>
                <a:srgbClr val="FFFFFF"/>
              </a:highlight>
              <a:latin typeface="Roboto"/>
              <a:ea typeface="Roboto"/>
              <a:cs typeface="Roboto"/>
              <a:sym typeface="Roboto"/>
            </a:endParaRPr>
          </a:p>
          <a:p>
            <a:pPr indent="0" lvl="0" marL="0" rtl="0" algn="l">
              <a:spcBef>
                <a:spcPts val="1800"/>
              </a:spcBef>
              <a:spcAft>
                <a:spcPts val="0"/>
              </a:spcAft>
              <a:buNone/>
            </a:pPr>
            <a:r>
              <a:t/>
            </a:r>
            <a:endParaRPr sz="2300">
              <a:solidFill>
                <a:schemeClr val="dk2"/>
              </a:solidFill>
              <a:latin typeface="Marcellus"/>
              <a:ea typeface="Marcellus"/>
              <a:cs typeface="Marcellus"/>
              <a:sym typeface="Marcellu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85"/>
                                        </p:tgtEl>
                                        <p:attrNameLst>
                                          <p:attrName>style.visibility</p:attrName>
                                        </p:attrNameLst>
                                      </p:cBhvr>
                                      <p:to>
                                        <p:strVal val="visible"/>
                                      </p:to>
                                    </p:set>
                                    <p:animEffect filter="fade" transition="in">
                                      <p:cBhvr>
                                        <p:cTn dur="1000"/>
                                        <p:tgtEl>
                                          <p:spTgt spid="65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0" name="Shape 6590"/>
        <p:cNvGrpSpPr/>
        <p:nvPr/>
      </p:nvGrpSpPr>
      <p:grpSpPr>
        <a:xfrm>
          <a:off x="0" y="0"/>
          <a:ext cx="0" cy="0"/>
          <a:chOff x="0" y="0"/>
          <a:chExt cx="0" cy="0"/>
        </a:xfrm>
      </p:grpSpPr>
      <p:sp>
        <p:nvSpPr>
          <p:cNvPr id="6591" name="Google Shape;6591;p198"/>
          <p:cNvSpPr txBox="1"/>
          <p:nvPr>
            <p:ph idx="1" type="subTitle"/>
          </p:nvPr>
        </p:nvSpPr>
        <p:spPr>
          <a:xfrm>
            <a:off x="244875" y="1055875"/>
            <a:ext cx="8604600" cy="3364800"/>
          </a:xfrm>
          <a:prstGeom prst="rect">
            <a:avLst/>
          </a:prstGeom>
        </p:spPr>
        <p:txBody>
          <a:bodyPr anchorCtr="0" anchor="t" bIns="91425" lIns="91425" spcFirstLastPara="1" rIns="91425" wrap="square" tIns="91425">
            <a:noAutofit/>
          </a:bodyPr>
          <a:lstStyle/>
          <a:p>
            <a:pPr indent="0" lvl="0" marL="0" marR="709559" rtl="0" algn="ctr">
              <a:lnSpc>
                <a:spcPct val="150000"/>
              </a:lnSpc>
              <a:spcBef>
                <a:spcPts val="0"/>
              </a:spcBef>
              <a:spcAft>
                <a:spcPts val="0"/>
              </a:spcAft>
              <a:buNone/>
            </a:pPr>
            <a:r>
              <a:rPr b="1" i="1" lang="en" sz="1175"/>
              <a:t>DISEÑO DE UN PROGRAMA FORMATIVO BASADO EN EL CONOCIMIENTO Y CONTACTO DE CALIDAD COMO MEDIO PARA MEJORAR LAS ACTITUDES HACIA LA DISCAPACIDAD INTELECTUAL.</a:t>
            </a:r>
            <a:endParaRPr b="1" i="1" sz="1175"/>
          </a:p>
          <a:p>
            <a:pPr indent="0" lvl="0" marL="0" marR="0" rtl="0" algn="just">
              <a:lnSpc>
                <a:spcPct val="150000"/>
              </a:lnSpc>
              <a:spcBef>
                <a:spcPts val="0"/>
              </a:spcBef>
              <a:spcAft>
                <a:spcPts val="0"/>
              </a:spcAft>
              <a:buNone/>
            </a:pPr>
            <a:r>
              <a:t/>
            </a:r>
            <a:endParaRPr sz="775"/>
          </a:p>
          <a:p>
            <a:pPr indent="0" lvl="0" marL="0" marR="0" rtl="0" algn="just">
              <a:lnSpc>
                <a:spcPct val="150000"/>
              </a:lnSpc>
              <a:spcBef>
                <a:spcPts val="0"/>
              </a:spcBef>
              <a:spcAft>
                <a:spcPts val="0"/>
              </a:spcAft>
              <a:buNone/>
            </a:pPr>
            <a:r>
              <a:rPr lang="en" sz="1175"/>
              <a:t>Objetivo: </a:t>
            </a:r>
            <a:r>
              <a:rPr b="1" lang="en" sz="1175"/>
              <a:t>mejorar las actitudes,</a:t>
            </a:r>
            <a:r>
              <a:rPr lang="en" sz="1175"/>
              <a:t> y por ende los comportamientos y conductas, </a:t>
            </a:r>
            <a:r>
              <a:rPr b="1" lang="en" sz="1175"/>
              <a:t>de los estudiantes universitarios hacia la discapacidad intelectual </a:t>
            </a:r>
            <a:r>
              <a:rPr lang="en" sz="1175"/>
              <a:t>(en adelante DI) y las personas que la presentan. </a:t>
            </a:r>
            <a:endParaRPr sz="1175"/>
          </a:p>
          <a:p>
            <a:pPr indent="-303212" lvl="0" marL="457200" marR="0" rtl="0" algn="just">
              <a:lnSpc>
                <a:spcPct val="150000"/>
              </a:lnSpc>
              <a:spcBef>
                <a:spcPts val="0"/>
              </a:spcBef>
              <a:spcAft>
                <a:spcPts val="0"/>
              </a:spcAft>
              <a:buSzPts val="1175"/>
              <a:buChar char="-"/>
            </a:pPr>
            <a:r>
              <a:rPr b="1" lang="en" sz="1175"/>
              <a:t>Cursos formativos</a:t>
            </a:r>
            <a:r>
              <a:rPr lang="en" sz="1175"/>
              <a:t> especializados, con objeto de transformar esta realidad e iniciar la formación de Personas Accesibles en la UCM. La principal novedad de este proyecto es que </a:t>
            </a:r>
            <a:r>
              <a:rPr b="1" lang="en" sz="1175"/>
              <a:t>los formadores del mismo serán personas DI.</a:t>
            </a:r>
            <a:endParaRPr b="1" sz="1175"/>
          </a:p>
          <a:p>
            <a:pPr indent="0" lvl="0" marL="0" marR="0" rtl="0" algn="just">
              <a:lnSpc>
                <a:spcPct val="150000"/>
              </a:lnSpc>
              <a:spcBef>
                <a:spcPts val="0"/>
              </a:spcBef>
              <a:spcAft>
                <a:spcPts val="0"/>
              </a:spcAft>
              <a:buNone/>
            </a:pPr>
            <a:r>
              <a:t/>
            </a:r>
            <a:endParaRPr sz="475"/>
          </a:p>
          <a:p>
            <a:pPr indent="0" lvl="0" marL="0" marR="0" rtl="0" algn="just">
              <a:lnSpc>
                <a:spcPct val="150000"/>
              </a:lnSpc>
              <a:spcBef>
                <a:spcPts val="0"/>
              </a:spcBef>
              <a:spcAft>
                <a:spcPts val="0"/>
              </a:spcAft>
              <a:buNone/>
            </a:pPr>
            <a:r>
              <a:rPr lang="en" sz="1175"/>
              <a:t>Este planteamiento responde a la corriente de </a:t>
            </a:r>
            <a:r>
              <a:rPr b="1" lang="en" sz="1175"/>
              <a:t>accesibilidad universal,</a:t>
            </a:r>
            <a:r>
              <a:rPr lang="en" sz="1175"/>
              <a:t> concretamente de accesibilidad cognitiva y plena inclusión.</a:t>
            </a:r>
            <a:endParaRPr sz="1175"/>
          </a:p>
          <a:p>
            <a:pPr indent="0" lvl="0" marL="0" marR="0" rtl="0" algn="just">
              <a:lnSpc>
                <a:spcPct val="150000"/>
              </a:lnSpc>
              <a:spcBef>
                <a:spcPts val="0"/>
              </a:spcBef>
              <a:spcAft>
                <a:spcPts val="0"/>
              </a:spcAft>
              <a:buNone/>
            </a:pPr>
            <a:r>
              <a:t/>
            </a:r>
            <a:endParaRPr sz="1175"/>
          </a:p>
          <a:p>
            <a:pPr indent="0" lvl="0" marL="628650" marR="1338209" rtl="0" algn="just">
              <a:lnSpc>
                <a:spcPct val="150000"/>
              </a:lnSpc>
              <a:spcBef>
                <a:spcPts val="0"/>
              </a:spcBef>
              <a:spcAft>
                <a:spcPts val="0"/>
              </a:spcAft>
              <a:buNone/>
            </a:pPr>
            <a:r>
              <a:rPr lang="en" sz="1175"/>
              <a:t>Así, el término “</a:t>
            </a:r>
            <a:r>
              <a:rPr b="1" lang="en" sz="1175"/>
              <a:t>personas accesibles</a:t>
            </a:r>
            <a:r>
              <a:rPr lang="en" sz="1175"/>
              <a:t>” permite describir a una persona capaz de mostrarse técnica y afectivamente comunicativa y que dispone de las herramientas necesarias para hacer el entorno y situación accesible cognitivamente.</a:t>
            </a:r>
            <a:endParaRPr sz="1175"/>
          </a:p>
        </p:txBody>
      </p:sp>
      <p:grpSp>
        <p:nvGrpSpPr>
          <p:cNvPr id="6592" name="Google Shape;6592;p198"/>
          <p:cNvGrpSpPr/>
          <p:nvPr/>
        </p:nvGrpSpPr>
        <p:grpSpPr>
          <a:xfrm>
            <a:off x="7549802" y="3706628"/>
            <a:ext cx="1482877" cy="1436877"/>
            <a:chOff x="7549802" y="152403"/>
            <a:chExt cx="1482877" cy="1436877"/>
          </a:xfrm>
        </p:grpSpPr>
        <p:sp>
          <p:nvSpPr>
            <p:cNvPr id="6593" name="Google Shape;6593;p198"/>
            <p:cNvSpPr/>
            <p:nvPr/>
          </p:nvSpPr>
          <p:spPr>
            <a:xfrm>
              <a:off x="7549802" y="152403"/>
              <a:ext cx="1482877" cy="1436877"/>
            </a:xfrm>
            <a:custGeom>
              <a:rect b="b" l="l" r="r" t="t"/>
              <a:pathLst>
                <a:path extrusionOk="0" h="49103" w="51538">
                  <a:moveTo>
                    <a:pt x="25786" y="1"/>
                  </a:moveTo>
                  <a:cubicBezTo>
                    <a:pt x="11542" y="1"/>
                    <a:pt x="1" y="11009"/>
                    <a:pt x="1" y="24552"/>
                  </a:cubicBezTo>
                  <a:cubicBezTo>
                    <a:pt x="1" y="38128"/>
                    <a:pt x="11542" y="49102"/>
                    <a:pt x="25786" y="49102"/>
                  </a:cubicBezTo>
                  <a:cubicBezTo>
                    <a:pt x="39996" y="49102"/>
                    <a:pt x="51538" y="38128"/>
                    <a:pt x="51538" y="24552"/>
                  </a:cubicBezTo>
                  <a:cubicBezTo>
                    <a:pt x="51538" y="11009"/>
                    <a:pt x="39996" y="1"/>
                    <a:pt x="2578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4" name="Google Shape;6594;p198"/>
            <p:cNvSpPr/>
            <p:nvPr/>
          </p:nvSpPr>
          <p:spPr>
            <a:xfrm>
              <a:off x="7788018" y="502552"/>
              <a:ext cx="1072408" cy="1012687"/>
            </a:xfrm>
            <a:custGeom>
              <a:rect b="b" l="l" r="r" t="t"/>
              <a:pathLst>
                <a:path extrusionOk="0" h="34607" w="41530">
                  <a:moveTo>
                    <a:pt x="17827" y="0"/>
                  </a:moveTo>
                  <a:cubicBezTo>
                    <a:pt x="16937" y="0"/>
                    <a:pt x="16044" y="104"/>
                    <a:pt x="15178" y="348"/>
                  </a:cubicBezTo>
                  <a:cubicBezTo>
                    <a:pt x="9507" y="1950"/>
                    <a:pt x="7839" y="5552"/>
                    <a:pt x="7839" y="5552"/>
                  </a:cubicBezTo>
                  <a:cubicBezTo>
                    <a:pt x="7205" y="8421"/>
                    <a:pt x="5604" y="8588"/>
                    <a:pt x="5204" y="11290"/>
                  </a:cubicBezTo>
                  <a:cubicBezTo>
                    <a:pt x="4804" y="13958"/>
                    <a:pt x="5971" y="14859"/>
                    <a:pt x="4003" y="16660"/>
                  </a:cubicBezTo>
                  <a:cubicBezTo>
                    <a:pt x="1068" y="19329"/>
                    <a:pt x="0" y="23365"/>
                    <a:pt x="534" y="24933"/>
                  </a:cubicBezTo>
                  <a:cubicBezTo>
                    <a:pt x="1101" y="26501"/>
                    <a:pt x="37660" y="34606"/>
                    <a:pt x="37660" y="34606"/>
                  </a:cubicBezTo>
                  <a:cubicBezTo>
                    <a:pt x="37660" y="34606"/>
                    <a:pt x="41530" y="29202"/>
                    <a:pt x="38561" y="24766"/>
                  </a:cubicBezTo>
                  <a:cubicBezTo>
                    <a:pt x="36359" y="21497"/>
                    <a:pt x="34625" y="20363"/>
                    <a:pt x="34792" y="17194"/>
                  </a:cubicBezTo>
                  <a:cubicBezTo>
                    <a:pt x="34958" y="14058"/>
                    <a:pt x="35492" y="13658"/>
                    <a:pt x="32223" y="10422"/>
                  </a:cubicBezTo>
                  <a:cubicBezTo>
                    <a:pt x="28921" y="7187"/>
                    <a:pt x="29054" y="5185"/>
                    <a:pt x="27620" y="3184"/>
                  </a:cubicBezTo>
                  <a:cubicBezTo>
                    <a:pt x="27620" y="3184"/>
                    <a:pt x="22760" y="0"/>
                    <a:pt x="17827" y="0"/>
                  </a:cubicBezTo>
                  <a:close/>
                </a:path>
              </a:pathLst>
            </a:custGeom>
            <a:solidFill>
              <a:srgbClr val="895A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5" name="Google Shape;6595;p198"/>
            <p:cNvSpPr/>
            <p:nvPr/>
          </p:nvSpPr>
          <p:spPr>
            <a:xfrm rot="638530">
              <a:off x="7983558" y="401785"/>
              <a:ext cx="605363" cy="325183"/>
            </a:xfrm>
            <a:custGeom>
              <a:rect b="b" l="l" r="r" t="t"/>
              <a:pathLst>
                <a:path extrusionOk="0" h="10120" w="20382">
                  <a:moveTo>
                    <a:pt x="10679" y="1"/>
                  </a:moveTo>
                  <a:cubicBezTo>
                    <a:pt x="8464" y="1"/>
                    <a:pt x="7072" y="946"/>
                    <a:pt x="7072" y="946"/>
                  </a:cubicBezTo>
                  <a:cubicBezTo>
                    <a:pt x="7072" y="946"/>
                    <a:pt x="1" y="980"/>
                    <a:pt x="501" y="10120"/>
                  </a:cubicBezTo>
                  <a:cubicBezTo>
                    <a:pt x="501" y="10120"/>
                    <a:pt x="3603" y="9219"/>
                    <a:pt x="5371" y="6884"/>
                  </a:cubicBezTo>
                  <a:cubicBezTo>
                    <a:pt x="7111" y="4660"/>
                    <a:pt x="7077" y="3931"/>
                    <a:pt x="7072" y="3884"/>
                  </a:cubicBezTo>
                  <a:lnTo>
                    <a:pt x="7072" y="3884"/>
                  </a:lnTo>
                  <a:cubicBezTo>
                    <a:pt x="7084" y="3989"/>
                    <a:pt x="7508" y="7468"/>
                    <a:pt x="11976" y="8552"/>
                  </a:cubicBezTo>
                  <a:cubicBezTo>
                    <a:pt x="13129" y="8840"/>
                    <a:pt x="14758" y="8925"/>
                    <a:pt x="16275" y="8925"/>
                  </a:cubicBezTo>
                  <a:cubicBezTo>
                    <a:pt x="18443" y="8925"/>
                    <a:pt x="20382" y="8752"/>
                    <a:pt x="20382" y="8752"/>
                  </a:cubicBezTo>
                  <a:cubicBezTo>
                    <a:pt x="19848" y="5616"/>
                    <a:pt x="17947" y="2881"/>
                    <a:pt x="15178" y="1280"/>
                  </a:cubicBezTo>
                  <a:cubicBezTo>
                    <a:pt x="13480" y="310"/>
                    <a:pt x="11945" y="1"/>
                    <a:pt x="10679" y="1"/>
                  </a:cubicBezTo>
                  <a:close/>
                </a:path>
              </a:pathLst>
            </a:custGeom>
            <a:solidFill>
              <a:srgbClr val="895A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96" name="Google Shape;6596;p198"/>
            <p:cNvGrpSpPr/>
            <p:nvPr/>
          </p:nvGrpSpPr>
          <p:grpSpPr>
            <a:xfrm>
              <a:off x="7990861" y="525374"/>
              <a:ext cx="493320" cy="892491"/>
              <a:chOff x="3391437" y="1705979"/>
              <a:chExt cx="392646" cy="698404"/>
            </a:xfrm>
          </p:grpSpPr>
          <p:sp>
            <p:nvSpPr>
              <p:cNvPr id="6597" name="Google Shape;6597;p198"/>
              <p:cNvSpPr/>
              <p:nvPr/>
            </p:nvSpPr>
            <p:spPr>
              <a:xfrm>
                <a:off x="3391437" y="1939447"/>
                <a:ext cx="83287" cy="89951"/>
              </a:xfrm>
              <a:custGeom>
                <a:rect b="b" l="l" r="r" t="t"/>
                <a:pathLst>
                  <a:path extrusionOk="0" h="3928" w="3637">
                    <a:moveTo>
                      <a:pt x="1420" y="0"/>
                    </a:moveTo>
                    <a:cubicBezTo>
                      <a:pt x="1251" y="0"/>
                      <a:pt x="1087" y="36"/>
                      <a:pt x="934" y="113"/>
                    </a:cubicBezTo>
                    <a:cubicBezTo>
                      <a:pt x="200" y="446"/>
                      <a:pt x="0" y="1580"/>
                      <a:pt x="501" y="2614"/>
                    </a:cubicBezTo>
                    <a:cubicBezTo>
                      <a:pt x="897" y="3407"/>
                      <a:pt x="1586" y="3927"/>
                      <a:pt x="2220" y="3927"/>
                    </a:cubicBezTo>
                    <a:cubicBezTo>
                      <a:pt x="2387" y="3927"/>
                      <a:pt x="2549" y="3891"/>
                      <a:pt x="2702" y="3815"/>
                    </a:cubicBezTo>
                    <a:cubicBezTo>
                      <a:pt x="3436" y="3482"/>
                      <a:pt x="3636" y="2347"/>
                      <a:pt x="3169" y="1313"/>
                    </a:cubicBezTo>
                    <a:cubicBezTo>
                      <a:pt x="2773" y="521"/>
                      <a:pt x="2063" y="0"/>
                      <a:pt x="1420" y="0"/>
                    </a:cubicBezTo>
                    <a:close/>
                  </a:path>
                </a:pathLst>
              </a:custGeom>
              <a:solidFill>
                <a:srgbClr val="895A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8" name="Google Shape;6598;p198"/>
              <p:cNvSpPr/>
              <p:nvPr/>
            </p:nvSpPr>
            <p:spPr>
              <a:xfrm>
                <a:off x="3663217" y="1915287"/>
                <a:ext cx="120866" cy="129179"/>
              </a:xfrm>
              <a:custGeom>
                <a:rect b="b" l="l" r="r" t="t"/>
                <a:pathLst>
                  <a:path extrusionOk="0" h="5641" w="5278">
                    <a:moveTo>
                      <a:pt x="3688" y="0"/>
                    </a:moveTo>
                    <a:cubicBezTo>
                      <a:pt x="2951" y="0"/>
                      <a:pt x="2054" y="852"/>
                      <a:pt x="1608" y="2135"/>
                    </a:cubicBezTo>
                    <a:cubicBezTo>
                      <a:pt x="1608" y="2135"/>
                      <a:pt x="0" y="5641"/>
                      <a:pt x="1679" y="5641"/>
                    </a:cubicBezTo>
                    <a:cubicBezTo>
                      <a:pt x="1710" y="5641"/>
                      <a:pt x="1742" y="5640"/>
                      <a:pt x="1775" y="5637"/>
                    </a:cubicBezTo>
                    <a:cubicBezTo>
                      <a:pt x="3610" y="5537"/>
                      <a:pt x="5278" y="1034"/>
                      <a:pt x="4244" y="200"/>
                    </a:cubicBezTo>
                    <a:cubicBezTo>
                      <a:pt x="4079" y="64"/>
                      <a:pt x="3889" y="0"/>
                      <a:pt x="3688" y="0"/>
                    </a:cubicBezTo>
                    <a:close/>
                  </a:path>
                </a:pathLst>
              </a:custGeom>
              <a:solidFill>
                <a:srgbClr val="B880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9" name="Google Shape;6599;p198"/>
              <p:cNvSpPr/>
              <p:nvPr/>
            </p:nvSpPr>
            <p:spPr>
              <a:xfrm>
                <a:off x="3418162" y="1705979"/>
                <a:ext cx="288769" cy="698404"/>
              </a:xfrm>
              <a:custGeom>
                <a:rect b="b" l="l" r="r" t="t"/>
                <a:pathLst>
                  <a:path extrusionOk="0" h="30498" w="12610">
                    <a:moveTo>
                      <a:pt x="5471" y="0"/>
                    </a:moveTo>
                    <a:cubicBezTo>
                      <a:pt x="5171" y="2802"/>
                      <a:pt x="1" y="5871"/>
                      <a:pt x="401" y="8573"/>
                    </a:cubicBezTo>
                    <a:cubicBezTo>
                      <a:pt x="601" y="9674"/>
                      <a:pt x="1135" y="13810"/>
                      <a:pt x="1135" y="13810"/>
                    </a:cubicBezTo>
                    <a:cubicBezTo>
                      <a:pt x="668" y="15778"/>
                      <a:pt x="1402" y="17846"/>
                      <a:pt x="3003" y="19080"/>
                    </a:cubicBezTo>
                    <a:lnTo>
                      <a:pt x="1702" y="26219"/>
                    </a:lnTo>
                    <a:cubicBezTo>
                      <a:pt x="1702" y="26219"/>
                      <a:pt x="1135" y="29421"/>
                      <a:pt x="5438" y="30322"/>
                    </a:cubicBezTo>
                    <a:cubicBezTo>
                      <a:pt x="5951" y="30440"/>
                      <a:pt x="6471" y="30497"/>
                      <a:pt x="6987" y="30497"/>
                    </a:cubicBezTo>
                    <a:cubicBezTo>
                      <a:pt x="8950" y="30497"/>
                      <a:pt x="10862" y="29666"/>
                      <a:pt x="12209" y="28187"/>
                    </a:cubicBezTo>
                    <a:lnTo>
                      <a:pt x="12610" y="8473"/>
                    </a:lnTo>
                    <a:cubicBezTo>
                      <a:pt x="12610" y="7772"/>
                      <a:pt x="12209" y="7105"/>
                      <a:pt x="11542" y="6838"/>
                    </a:cubicBezTo>
                    <a:cubicBezTo>
                      <a:pt x="8507" y="5704"/>
                      <a:pt x="6238" y="3136"/>
                      <a:pt x="5471" y="0"/>
                    </a:cubicBezTo>
                    <a:close/>
                  </a:path>
                </a:pathLst>
              </a:custGeom>
              <a:solidFill>
                <a:srgbClr val="B880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0" name="Google Shape;6600;p198"/>
              <p:cNvSpPr/>
              <p:nvPr/>
            </p:nvSpPr>
            <p:spPr>
              <a:xfrm>
                <a:off x="3467054" y="2112343"/>
                <a:ext cx="200696" cy="144865"/>
              </a:xfrm>
              <a:custGeom>
                <a:rect b="b" l="l" r="r" t="t"/>
                <a:pathLst>
                  <a:path extrusionOk="0" h="6326" w="8764">
                    <a:moveTo>
                      <a:pt x="8338" y="1"/>
                    </a:moveTo>
                    <a:cubicBezTo>
                      <a:pt x="8246" y="1"/>
                      <a:pt x="8152" y="32"/>
                      <a:pt x="8073" y="101"/>
                    </a:cubicBezTo>
                    <a:cubicBezTo>
                      <a:pt x="6818" y="1151"/>
                      <a:pt x="4862" y="1654"/>
                      <a:pt x="3099" y="1654"/>
                    </a:cubicBezTo>
                    <a:cubicBezTo>
                      <a:pt x="2284" y="1654"/>
                      <a:pt x="1511" y="1546"/>
                      <a:pt x="868" y="1335"/>
                    </a:cubicBezTo>
                    <a:lnTo>
                      <a:pt x="1" y="6005"/>
                    </a:lnTo>
                    <a:cubicBezTo>
                      <a:pt x="514" y="6230"/>
                      <a:pt x="980" y="6326"/>
                      <a:pt x="1411" y="6326"/>
                    </a:cubicBezTo>
                    <a:cubicBezTo>
                      <a:pt x="3609" y="6326"/>
                      <a:pt x="4881" y="3823"/>
                      <a:pt x="6805" y="3070"/>
                    </a:cubicBezTo>
                    <a:cubicBezTo>
                      <a:pt x="7906" y="2603"/>
                      <a:pt x="8640" y="1602"/>
                      <a:pt x="8740" y="435"/>
                    </a:cubicBezTo>
                    <a:cubicBezTo>
                      <a:pt x="8764" y="177"/>
                      <a:pt x="8556" y="1"/>
                      <a:pt x="8338" y="1"/>
                    </a:cubicBezTo>
                    <a:close/>
                  </a:path>
                </a:pathLst>
              </a:custGeom>
              <a:solidFill>
                <a:schemeClr val="accent1">
                  <a:alpha val="189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601" name="Google Shape;6601;p198"/>
          <p:cNvSpPr txBox="1"/>
          <p:nvPr/>
        </p:nvSpPr>
        <p:spPr>
          <a:xfrm flipH="1">
            <a:off x="2812475" y="350150"/>
            <a:ext cx="3377700" cy="71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solidFill>
                <a:schemeClr val="dk2"/>
              </a:solidFill>
              <a:latin typeface="Marcellus"/>
              <a:ea typeface="Marcellus"/>
              <a:cs typeface="Marcellus"/>
              <a:sym typeface="Marcellus"/>
            </a:endParaRPr>
          </a:p>
          <a:p>
            <a:pPr indent="0" lvl="0" marL="0" rtl="0" algn="ctr">
              <a:spcBef>
                <a:spcPts val="0"/>
              </a:spcBef>
              <a:spcAft>
                <a:spcPts val="0"/>
              </a:spcAft>
              <a:buNone/>
            </a:pPr>
            <a:r>
              <a:rPr lang="en" sz="2300">
                <a:solidFill>
                  <a:schemeClr val="dk2"/>
                </a:solidFill>
                <a:latin typeface="Marcellus"/>
                <a:ea typeface="Marcellus"/>
                <a:cs typeface="Marcellus"/>
                <a:sym typeface="Marcellus"/>
              </a:rPr>
              <a:t>Silvia Beunza García</a:t>
            </a:r>
            <a:endParaRPr sz="2300">
              <a:solidFill>
                <a:schemeClr val="dk2"/>
              </a:solidFill>
              <a:latin typeface="Marcellus"/>
              <a:ea typeface="Marcellus"/>
              <a:cs typeface="Marcellus"/>
              <a:sym typeface="Marcellus"/>
            </a:endParaRPr>
          </a:p>
          <a:p>
            <a:pPr indent="0" lvl="0" marL="228600" marR="228600" rtl="0" algn="ctr">
              <a:lnSpc>
                <a:spcPct val="100000"/>
              </a:lnSpc>
              <a:spcBef>
                <a:spcPts val="900"/>
              </a:spcBef>
              <a:spcAft>
                <a:spcPts val="0"/>
              </a:spcAft>
              <a:buNone/>
            </a:pPr>
            <a:r>
              <a:rPr i="1" lang="en" sz="1700">
                <a:solidFill>
                  <a:schemeClr val="dk2"/>
                </a:solidFill>
                <a:latin typeface="Marcellus"/>
                <a:ea typeface="Marcellus"/>
                <a:cs typeface="Marcellus"/>
                <a:sym typeface="Marcellus"/>
              </a:rPr>
              <a:t>sbeunza@ucm.es</a:t>
            </a:r>
            <a:endParaRPr i="1" sz="650">
              <a:solidFill>
                <a:srgbClr val="202124"/>
              </a:solidFill>
              <a:highlight>
                <a:srgbClr val="FFFFFF"/>
              </a:highlight>
              <a:latin typeface="Roboto"/>
              <a:ea typeface="Roboto"/>
              <a:cs typeface="Roboto"/>
              <a:sym typeface="Roboto"/>
            </a:endParaRPr>
          </a:p>
          <a:p>
            <a:pPr indent="0" lvl="0" marL="0" rtl="0" algn="l">
              <a:spcBef>
                <a:spcPts val="1800"/>
              </a:spcBef>
              <a:spcAft>
                <a:spcPts val="0"/>
              </a:spcAft>
              <a:buNone/>
            </a:pPr>
            <a:r>
              <a:t/>
            </a:r>
            <a:endParaRPr sz="2300">
              <a:solidFill>
                <a:schemeClr val="dk2"/>
              </a:solidFill>
              <a:latin typeface="Marcellus"/>
              <a:ea typeface="Marcellus"/>
              <a:cs typeface="Marcellus"/>
              <a:sym typeface="Marcellus"/>
            </a:endParaRPr>
          </a:p>
        </p:txBody>
      </p:sp>
      <p:pic>
        <p:nvPicPr>
          <p:cNvPr id="6602" name="Google Shape;6602;p198"/>
          <p:cNvPicPr preferRelativeResize="0"/>
          <p:nvPr/>
        </p:nvPicPr>
        <p:blipFill>
          <a:blip r:embed="rId3">
            <a:alphaModFix/>
          </a:blip>
          <a:stretch>
            <a:fillRect/>
          </a:stretch>
        </p:blipFill>
        <p:spPr>
          <a:xfrm>
            <a:off x="0" y="0"/>
            <a:ext cx="918775" cy="60295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6" name="Shape 6606"/>
        <p:cNvGrpSpPr/>
        <p:nvPr/>
      </p:nvGrpSpPr>
      <p:grpSpPr>
        <a:xfrm>
          <a:off x="0" y="0"/>
          <a:ext cx="0" cy="0"/>
          <a:chOff x="0" y="0"/>
          <a:chExt cx="0" cy="0"/>
        </a:xfrm>
      </p:grpSpPr>
      <p:sp>
        <p:nvSpPr>
          <p:cNvPr id="6607" name="Google Shape;6607;p199"/>
          <p:cNvSpPr txBox="1"/>
          <p:nvPr>
            <p:ph idx="1" type="subTitle"/>
          </p:nvPr>
        </p:nvSpPr>
        <p:spPr>
          <a:xfrm>
            <a:off x="244875" y="1055875"/>
            <a:ext cx="8604600" cy="3364800"/>
          </a:xfrm>
          <a:prstGeom prst="rect">
            <a:avLst/>
          </a:prstGeom>
        </p:spPr>
        <p:txBody>
          <a:bodyPr anchorCtr="0" anchor="t" bIns="91425" lIns="91425" spcFirstLastPara="1" rIns="91425" wrap="square" tIns="91425">
            <a:noAutofit/>
          </a:bodyPr>
          <a:lstStyle/>
          <a:p>
            <a:pPr indent="0" lvl="0" marL="0" marR="709559" rtl="0" algn="ctr">
              <a:lnSpc>
                <a:spcPct val="150000"/>
              </a:lnSpc>
              <a:spcBef>
                <a:spcPts val="0"/>
              </a:spcBef>
              <a:spcAft>
                <a:spcPts val="0"/>
              </a:spcAft>
              <a:buNone/>
            </a:pPr>
            <a:r>
              <a:rPr b="1" i="1" lang="en" sz="1175"/>
              <a:t>DISEÑO DE UN PROGRAMA FORMATIVO BASADO EN EL CONOCIMIENTO Y CONTACTO DE CALIDAD COMO MEDIO PARA MEJORAR LAS ACTITUDES HACIA LA DISCAPACIDAD INTELECTUAL.</a:t>
            </a:r>
            <a:endParaRPr b="1" i="1" sz="1175"/>
          </a:p>
          <a:p>
            <a:pPr indent="0" lvl="0" marL="0" marR="709559" rtl="0" algn="ctr">
              <a:lnSpc>
                <a:spcPct val="150000"/>
              </a:lnSpc>
              <a:spcBef>
                <a:spcPts val="0"/>
              </a:spcBef>
              <a:spcAft>
                <a:spcPts val="0"/>
              </a:spcAft>
              <a:buNone/>
            </a:pPr>
            <a:r>
              <a:t/>
            </a:r>
            <a:endParaRPr b="1" i="1" sz="1175"/>
          </a:p>
          <a:p>
            <a:pPr indent="0" lvl="0" marL="0" marR="0" rtl="0" algn="just">
              <a:lnSpc>
                <a:spcPct val="150000"/>
              </a:lnSpc>
              <a:spcBef>
                <a:spcPts val="0"/>
              </a:spcBef>
              <a:spcAft>
                <a:spcPts val="0"/>
              </a:spcAft>
              <a:buNone/>
            </a:pPr>
            <a:r>
              <a:rPr lang="en" sz="1200"/>
              <a:t>Beunza-García, S., Gómez-Parra, J., y Álvarez-Melcón, Á. C. (2022). Variables que influyen en las actitudes hacia las personas con discapacidad: estudio transversal” en la </a:t>
            </a:r>
            <a:r>
              <a:rPr i="1" lang="en" sz="1200"/>
              <a:t>Revista Española de Discapacidad (REDIS), 10</a:t>
            </a:r>
            <a:r>
              <a:rPr lang="en" sz="1200"/>
              <a:t>(1). </a:t>
            </a:r>
            <a:r>
              <a:rPr lang="en" sz="1200" u="sng">
                <a:solidFill>
                  <a:schemeClr val="hlink"/>
                </a:solidFill>
                <a:hlinkClick r:id="rId3"/>
              </a:rPr>
              <a:t>https://doi.org/10.5569/2340-5104.10.01.02</a:t>
            </a:r>
            <a:endParaRPr sz="1200"/>
          </a:p>
          <a:p>
            <a:pPr indent="0" lvl="0" marL="0" marR="0" rtl="0" algn="just">
              <a:lnSpc>
                <a:spcPct val="150000"/>
              </a:lnSpc>
              <a:spcBef>
                <a:spcPts val="0"/>
              </a:spcBef>
              <a:spcAft>
                <a:spcPts val="0"/>
              </a:spcAft>
              <a:buNone/>
            </a:pPr>
            <a:r>
              <a:t/>
            </a:r>
            <a:endParaRPr sz="1200"/>
          </a:p>
          <a:p>
            <a:pPr indent="0" lvl="0" marL="0" marR="0" rtl="0" algn="just">
              <a:lnSpc>
                <a:spcPct val="150000"/>
              </a:lnSpc>
              <a:spcBef>
                <a:spcPts val="0"/>
              </a:spcBef>
              <a:spcAft>
                <a:spcPts val="0"/>
              </a:spcAft>
              <a:buNone/>
            </a:pPr>
            <a:r>
              <a:rPr lang="en" sz="1200"/>
              <a:t>“Un programa en la universidad para jóvenes con discapacidad. El Programa Accede” en el V Congreso Internacional Universidad y Discapacidad: “Transformación digital para una educación inclusiva. Páginas 781-794. ISBN: 978-84-88934-82-6 (2021)</a:t>
            </a:r>
            <a:endParaRPr sz="1200"/>
          </a:p>
        </p:txBody>
      </p:sp>
      <p:grpSp>
        <p:nvGrpSpPr>
          <p:cNvPr id="6608" name="Google Shape;6608;p199"/>
          <p:cNvGrpSpPr/>
          <p:nvPr/>
        </p:nvGrpSpPr>
        <p:grpSpPr>
          <a:xfrm>
            <a:off x="7549802" y="3630428"/>
            <a:ext cx="1482877" cy="1436877"/>
            <a:chOff x="7549802" y="152403"/>
            <a:chExt cx="1482877" cy="1436877"/>
          </a:xfrm>
        </p:grpSpPr>
        <p:sp>
          <p:nvSpPr>
            <p:cNvPr id="6609" name="Google Shape;6609;p199"/>
            <p:cNvSpPr/>
            <p:nvPr/>
          </p:nvSpPr>
          <p:spPr>
            <a:xfrm>
              <a:off x="7549802" y="152403"/>
              <a:ext cx="1482877" cy="1436877"/>
            </a:xfrm>
            <a:custGeom>
              <a:rect b="b" l="l" r="r" t="t"/>
              <a:pathLst>
                <a:path extrusionOk="0" h="49103" w="51538">
                  <a:moveTo>
                    <a:pt x="25786" y="1"/>
                  </a:moveTo>
                  <a:cubicBezTo>
                    <a:pt x="11542" y="1"/>
                    <a:pt x="1" y="11009"/>
                    <a:pt x="1" y="24552"/>
                  </a:cubicBezTo>
                  <a:cubicBezTo>
                    <a:pt x="1" y="38128"/>
                    <a:pt x="11542" y="49102"/>
                    <a:pt x="25786" y="49102"/>
                  </a:cubicBezTo>
                  <a:cubicBezTo>
                    <a:pt x="39996" y="49102"/>
                    <a:pt x="51538" y="38128"/>
                    <a:pt x="51538" y="24552"/>
                  </a:cubicBezTo>
                  <a:cubicBezTo>
                    <a:pt x="51538" y="11009"/>
                    <a:pt x="39996" y="1"/>
                    <a:pt x="2578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0" name="Google Shape;6610;p199"/>
            <p:cNvSpPr/>
            <p:nvPr/>
          </p:nvSpPr>
          <p:spPr>
            <a:xfrm>
              <a:off x="7788018" y="502552"/>
              <a:ext cx="1072408" cy="1012687"/>
            </a:xfrm>
            <a:custGeom>
              <a:rect b="b" l="l" r="r" t="t"/>
              <a:pathLst>
                <a:path extrusionOk="0" h="34607" w="41530">
                  <a:moveTo>
                    <a:pt x="17827" y="0"/>
                  </a:moveTo>
                  <a:cubicBezTo>
                    <a:pt x="16937" y="0"/>
                    <a:pt x="16044" y="104"/>
                    <a:pt x="15178" y="348"/>
                  </a:cubicBezTo>
                  <a:cubicBezTo>
                    <a:pt x="9507" y="1950"/>
                    <a:pt x="7839" y="5552"/>
                    <a:pt x="7839" y="5552"/>
                  </a:cubicBezTo>
                  <a:cubicBezTo>
                    <a:pt x="7205" y="8421"/>
                    <a:pt x="5604" y="8588"/>
                    <a:pt x="5204" y="11290"/>
                  </a:cubicBezTo>
                  <a:cubicBezTo>
                    <a:pt x="4804" y="13958"/>
                    <a:pt x="5971" y="14859"/>
                    <a:pt x="4003" y="16660"/>
                  </a:cubicBezTo>
                  <a:cubicBezTo>
                    <a:pt x="1068" y="19329"/>
                    <a:pt x="0" y="23365"/>
                    <a:pt x="534" y="24933"/>
                  </a:cubicBezTo>
                  <a:cubicBezTo>
                    <a:pt x="1101" y="26501"/>
                    <a:pt x="37660" y="34606"/>
                    <a:pt x="37660" y="34606"/>
                  </a:cubicBezTo>
                  <a:cubicBezTo>
                    <a:pt x="37660" y="34606"/>
                    <a:pt x="41530" y="29202"/>
                    <a:pt x="38561" y="24766"/>
                  </a:cubicBezTo>
                  <a:cubicBezTo>
                    <a:pt x="36359" y="21497"/>
                    <a:pt x="34625" y="20363"/>
                    <a:pt x="34792" y="17194"/>
                  </a:cubicBezTo>
                  <a:cubicBezTo>
                    <a:pt x="34958" y="14058"/>
                    <a:pt x="35492" y="13658"/>
                    <a:pt x="32223" y="10422"/>
                  </a:cubicBezTo>
                  <a:cubicBezTo>
                    <a:pt x="28921" y="7187"/>
                    <a:pt x="29054" y="5185"/>
                    <a:pt x="27620" y="3184"/>
                  </a:cubicBezTo>
                  <a:cubicBezTo>
                    <a:pt x="27620" y="3184"/>
                    <a:pt x="22760" y="0"/>
                    <a:pt x="17827" y="0"/>
                  </a:cubicBezTo>
                  <a:close/>
                </a:path>
              </a:pathLst>
            </a:custGeom>
            <a:solidFill>
              <a:srgbClr val="895A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1" name="Google Shape;6611;p199"/>
            <p:cNvSpPr/>
            <p:nvPr/>
          </p:nvSpPr>
          <p:spPr>
            <a:xfrm rot="638530">
              <a:off x="7983558" y="401785"/>
              <a:ext cx="605363" cy="325183"/>
            </a:xfrm>
            <a:custGeom>
              <a:rect b="b" l="l" r="r" t="t"/>
              <a:pathLst>
                <a:path extrusionOk="0" h="10120" w="20382">
                  <a:moveTo>
                    <a:pt x="10679" y="1"/>
                  </a:moveTo>
                  <a:cubicBezTo>
                    <a:pt x="8464" y="1"/>
                    <a:pt x="7072" y="946"/>
                    <a:pt x="7072" y="946"/>
                  </a:cubicBezTo>
                  <a:cubicBezTo>
                    <a:pt x="7072" y="946"/>
                    <a:pt x="1" y="980"/>
                    <a:pt x="501" y="10120"/>
                  </a:cubicBezTo>
                  <a:cubicBezTo>
                    <a:pt x="501" y="10120"/>
                    <a:pt x="3603" y="9219"/>
                    <a:pt x="5371" y="6884"/>
                  </a:cubicBezTo>
                  <a:cubicBezTo>
                    <a:pt x="7111" y="4660"/>
                    <a:pt x="7077" y="3931"/>
                    <a:pt x="7072" y="3884"/>
                  </a:cubicBezTo>
                  <a:lnTo>
                    <a:pt x="7072" y="3884"/>
                  </a:lnTo>
                  <a:cubicBezTo>
                    <a:pt x="7084" y="3989"/>
                    <a:pt x="7508" y="7468"/>
                    <a:pt x="11976" y="8552"/>
                  </a:cubicBezTo>
                  <a:cubicBezTo>
                    <a:pt x="13129" y="8840"/>
                    <a:pt x="14758" y="8925"/>
                    <a:pt x="16275" y="8925"/>
                  </a:cubicBezTo>
                  <a:cubicBezTo>
                    <a:pt x="18443" y="8925"/>
                    <a:pt x="20382" y="8752"/>
                    <a:pt x="20382" y="8752"/>
                  </a:cubicBezTo>
                  <a:cubicBezTo>
                    <a:pt x="19848" y="5616"/>
                    <a:pt x="17947" y="2881"/>
                    <a:pt x="15178" y="1280"/>
                  </a:cubicBezTo>
                  <a:cubicBezTo>
                    <a:pt x="13480" y="310"/>
                    <a:pt x="11945" y="1"/>
                    <a:pt x="10679" y="1"/>
                  </a:cubicBezTo>
                  <a:close/>
                </a:path>
              </a:pathLst>
            </a:custGeom>
            <a:solidFill>
              <a:srgbClr val="895A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12" name="Google Shape;6612;p199"/>
            <p:cNvGrpSpPr/>
            <p:nvPr/>
          </p:nvGrpSpPr>
          <p:grpSpPr>
            <a:xfrm>
              <a:off x="7990861" y="525374"/>
              <a:ext cx="493320" cy="892491"/>
              <a:chOff x="3391437" y="1705979"/>
              <a:chExt cx="392646" cy="698404"/>
            </a:xfrm>
          </p:grpSpPr>
          <p:sp>
            <p:nvSpPr>
              <p:cNvPr id="6613" name="Google Shape;6613;p199"/>
              <p:cNvSpPr/>
              <p:nvPr/>
            </p:nvSpPr>
            <p:spPr>
              <a:xfrm>
                <a:off x="3391437" y="1939447"/>
                <a:ext cx="83287" cy="89951"/>
              </a:xfrm>
              <a:custGeom>
                <a:rect b="b" l="l" r="r" t="t"/>
                <a:pathLst>
                  <a:path extrusionOk="0" h="3928" w="3637">
                    <a:moveTo>
                      <a:pt x="1420" y="0"/>
                    </a:moveTo>
                    <a:cubicBezTo>
                      <a:pt x="1251" y="0"/>
                      <a:pt x="1087" y="36"/>
                      <a:pt x="934" y="113"/>
                    </a:cubicBezTo>
                    <a:cubicBezTo>
                      <a:pt x="200" y="446"/>
                      <a:pt x="0" y="1580"/>
                      <a:pt x="501" y="2614"/>
                    </a:cubicBezTo>
                    <a:cubicBezTo>
                      <a:pt x="897" y="3407"/>
                      <a:pt x="1586" y="3927"/>
                      <a:pt x="2220" y="3927"/>
                    </a:cubicBezTo>
                    <a:cubicBezTo>
                      <a:pt x="2387" y="3927"/>
                      <a:pt x="2549" y="3891"/>
                      <a:pt x="2702" y="3815"/>
                    </a:cubicBezTo>
                    <a:cubicBezTo>
                      <a:pt x="3436" y="3482"/>
                      <a:pt x="3636" y="2347"/>
                      <a:pt x="3169" y="1313"/>
                    </a:cubicBezTo>
                    <a:cubicBezTo>
                      <a:pt x="2773" y="521"/>
                      <a:pt x="2063" y="0"/>
                      <a:pt x="1420" y="0"/>
                    </a:cubicBezTo>
                    <a:close/>
                  </a:path>
                </a:pathLst>
              </a:custGeom>
              <a:solidFill>
                <a:srgbClr val="895A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4" name="Google Shape;6614;p199"/>
              <p:cNvSpPr/>
              <p:nvPr/>
            </p:nvSpPr>
            <p:spPr>
              <a:xfrm>
                <a:off x="3663217" y="1915287"/>
                <a:ext cx="120866" cy="129179"/>
              </a:xfrm>
              <a:custGeom>
                <a:rect b="b" l="l" r="r" t="t"/>
                <a:pathLst>
                  <a:path extrusionOk="0" h="5641" w="5278">
                    <a:moveTo>
                      <a:pt x="3688" y="0"/>
                    </a:moveTo>
                    <a:cubicBezTo>
                      <a:pt x="2951" y="0"/>
                      <a:pt x="2054" y="852"/>
                      <a:pt x="1608" y="2135"/>
                    </a:cubicBezTo>
                    <a:cubicBezTo>
                      <a:pt x="1608" y="2135"/>
                      <a:pt x="0" y="5641"/>
                      <a:pt x="1679" y="5641"/>
                    </a:cubicBezTo>
                    <a:cubicBezTo>
                      <a:pt x="1710" y="5641"/>
                      <a:pt x="1742" y="5640"/>
                      <a:pt x="1775" y="5637"/>
                    </a:cubicBezTo>
                    <a:cubicBezTo>
                      <a:pt x="3610" y="5537"/>
                      <a:pt x="5278" y="1034"/>
                      <a:pt x="4244" y="200"/>
                    </a:cubicBezTo>
                    <a:cubicBezTo>
                      <a:pt x="4079" y="64"/>
                      <a:pt x="3889" y="0"/>
                      <a:pt x="3688" y="0"/>
                    </a:cubicBezTo>
                    <a:close/>
                  </a:path>
                </a:pathLst>
              </a:custGeom>
              <a:solidFill>
                <a:srgbClr val="B880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5" name="Google Shape;6615;p199"/>
              <p:cNvSpPr/>
              <p:nvPr/>
            </p:nvSpPr>
            <p:spPr>
              <a:xfrm>
                <a:off x="3418162" y="1705979"/>
                <a:ext cx="288769" cy="698404"/>
              </a:xfrm>
              <a:custGeom>
                <a:rect b="b" l="l" r="r" t="t"/>
                <a:pathLst>
                  <a:path extrusionOk="0" h="30498" w="12610">
                    <a:moveTo>
                      <a:pt x="5471" y="0"/>
                    </a:moveTo>
                    <a:cubicBezTo>
                      <a:pt x="5171" y="2802"/>
                      <a:pt x="1" y="5871"/>
                      <a:pt x="401" y="8573"/>
                    </a:cubicBezTo>
                    <a:cubicBezTo>
                      <a:pt x="601" y="9674"/>
                      <a:pt x="1135" y="13810"/>
                      <a:pt x="1135" y="13810"/>
                    </a:cubicBezTo>
                    <a:cubicBezTo>
                      <a:pt x="668" y="15778"/>
                      <a:pt x="1402" y="17846"/>
                      <a:pt x="3003" y="19080"/>
                    </a:cubicBezTo>
                    <a:lnTo>
                      <a:pt x="1702" y="26219"/>
                    </a:lnTo>
                    <a:cubicBezTo>
                      <a:pt x="1702" y="26219"/>
                      <a:pt x="1135" y="29421"/>
                      <a:pt x="5438" y="30322"/>
                    </a:cubicBezTo>
                    <a:cubicBezTo>
                      <a:pt x="5951" y="30440"/>
                      <a:pt x="6471" y="30497"/>
                      <a:pt x="6987" y="30497"/>
                    </a:cubicBezTo>
                    <a:cubicBezTo>
                      <a:pt x="8950" y="30497"/>
                      <a:pt x="10862" y="29666"/>
                      <a:pt x="12209" y="28187"/>
                    </a:cubicBezTo>
                    <a:lnTo>
                      <a:pt x="12610" y="8473"/>
                    </a:lnTo>
                    <a:cubicBezTo>
                      <a:pt x="12610" y="7772"/>
                      <a:pt x="12209" y="7105"/>
                      <a:pt x="11542" y="6838"/>
                    </a:cubicBezTo>
                    <a:cubicBezTo>
                      <a:pt x="8507" y="5704"/>
                      <a:pt x="6238" y="3136"/>
                      <a:pt x="5471" y="0"/>
                    </a:cubicBezTo>
                    <a:close/>
                  </a:path>
                </a:pathLst>
              </a:custGeom>
              <a:solidFill>
                <a:srgbClr val="B880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6" name="Google Shape;6616;p199"/>
              <p:cNvSpPr/>
              <p:nvPr/>
            </p:nvSpPr>
            <p:spPr>
              <a:xfrm>
                <a:off x="3467054" y="2112343"/>
                <a:ext cx="200696" cy="144865"/>
              </a:xfrm>
              <a:custGeom>
                <a:rect b="b" l="l" r="r" t="t"/>
                <a:pathLst>
                  <a:path extrusionOk="0" h="6326" w="8764">
                    <a:moveTo>
                      <a:pt x="8338" y="1"/>
                    </a:moveTo>
                    <a:cubicBezTo>
                      <a:pt x="8246" y="1"/>
                      <a:pt x="8152" y="32"/>
                      <a:pt x="8073" y="101"/>
                    </a:cubicBezTo>
                    <a:cubicBezTo>
                      <a:pt x="6818" y="1151"/>
                      <a:pt x="4862" y="1654"/>
                      <a:pt x="3099" y="1654"/>
                    </a:cubicBezTo>
                    <a:cubicBezTo>
                      <a:pt x="2284" y="1654"/>
                      <a:pt x="1511" y="1546"/>
                      <a:pt x="868" y="1335"/>
                    </a:cubicBezTo>
                    <a:lnTo>
                      <a:pt x="1" y="6005"/>
                    </a:lnTo>
                    <a:cubicBezTo>
                      <a:pt x="514" y="6230"/>
                      <a:pt x="980" y="6326"/>
                      <a:pt x="1411" y="6326"/>
                    </a:cubicBezTo>
                    <a:cubicBezTo>
                      <a:pt x="3609" y="6326"/>
                      <a:pt x="4881" y="3823"/>
                      <a:pt x="6805" y="3070"/>
                    </a:cubicBezTo>
                    <a:cubicBezTo>
                      <a:pt x="7906" y="2603"/>
                      <a:pt x="8640" y="1602"/>
                      <a:pt x="8740" y="435"/>
                    </a:cubicBezTo>
                    <a:cubicBezTo>
                      <a:pt x="8764" y="177"/>
                      <a:pt x="8556" y="1"/>
                      <a:pt x="8338" y="1"/>
                    </a:cubicBezTo>
                    <a:close/>
                  </a:path>
                </a:pathLst>
              </a:custGeom>
              <a:solidFill>
                <a:schemeClr val="accent1">
                  <a:alpha val="189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617" name="Google Shape;6617;p199"/>
          <p:cNvSpPr txBox="1"/>
          <p:nvPr/>
        </p:nvSpPr>
        <p:spPr>
          <a:xfrm flipH="1">
            <a:off x="2812475" y="350150"/>
            <a:ext cx="3377700" cy="71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solidFill>
                <a:schemeClr val="dk2"/>
              </a:solidFill>
              <a:latin typeface="Marcellus"/>
              <a:ea typeface="Marcellus"/>
              <a:cs typeface="Marcellus"/>
              <a:sym typeface="Marcellus"/>
            </a:endParaRPr>
          </a:p>
          <a:p>
            <a:pPr indent="0" lvl="0" marL="0" rtl="0" algn="ctr">
              <a:spcBef>
                <a:spcPts val="0"/>
              </a:spcBef>
              <a:spcAft>
                <a:spcPts val="0"/>
              </a:spcAft>
              <a:buNone/>
            </a:pPr>
            <a:r>
              <a:rPr lang="en" sz="2300">
                <a:solidFill>
                  <a:schemeClr val="dk2"/>
                </a:solidFill>
                <a:latin typeface="Marcellus"/>
                <a:ea typeface="Marcellus"/>
                <a:cs typeface="Marcellus"/>
                <a:sym typeface="Marcellus"/>
              </a:rPr>
              <a:t>Silvia Beunza García</a:t>
            </a:r>
            <a:endParaRPr sz="2300">
              <a:solidFill>
                <a:schemeClr val="dk2"/>
              </a:solidFill>
              <a:latin typeface="Marcellus"/>
              <a:ea typeface="Marcellus"/>
              <a:cs typeface="Marcellus"/>
              <a:sym typeface="Marcellus"/>
            </a:endParaRPr>
          </a:p>
          <a:p>
            <a:pPr indent="0" lvl="0" marL="228600" marR="228600" rtl="0" algn="ctr">
              <a:lnSpc>
                <a:spcPct val="100000"/>
              </a:lnSpc>
              <a:spcBef>
                <a:spcPts val="900"/>
              </a:spcBef>
              <a:spcAft>
                <a:spcPts val="0"/>
              </a:spcAft>
              <a:buNone/>
            </a:pPr>
            <a:r>
              <a:rPr i="1" lang="en" sz="1700">
                <a:solidFill>
                  <a:schemeClr val="dk2"/>
                </a:solidFill>
                <a:latin typeface="Marcellus"/>
                <a:ea typeface="Marcellus"/>
                <a:cs typeface="Marcellus"/>
                <a:sym typeface="Marcellus"/>
              </a:rPr>
              <a:t>sbeunza@ucm.es</a:t>
            </a:r>
            <a:endParaRPr i="1" sz="650">
              <a:solidFill>
                <a:srgbClr val="202124"/>
              </a:solidFill>
              <a:highlight>
                <a:srgbClr val="FFFFFF"/>
              </a:highlight>
              <a:latin typeface="Roboto"/>
              <a:ea typeface="Roboto"/>
              <a:cs typeface="Roboto"/>
              <a:sym typeface="Roboto"/>
            </a:endParaRPr>
          </a:p>
          <a:p>
            <a:pPr indent="0" lvl="0" marL="0" rtl="0" algn="l">
              <a:spcBef>
                <a:spcPts val="1800"/>
              </a:spcBef>
              <a:spcAft>
                <a:spcPts val="0"/>
              </a:spcAft>
              <a:buNone/>
            </a:pPr>
            <a:r>
              <a:t/>
            </a:r>
            <a:endParaRPr sz="2300">
              <a:solidFill>
                <a:schemeClr val="dk2"/>
              </a:solidFill>
              <a:latin typeface="Marcellus"/>
              <a:ea typeface="Marcellus"/>
              <a:cs typeface="Marcellus"/>
              <a:sym typeface="Marcellus"/>
            </a:endParaRPr>
          </a:p>
        </p:txBody>
      </p:sp>
      <p:pic>
        <p:nvPicPr>
          <p:cNvPr id="6618" name="Google Shape;6618;p199"/>
          <p:cNvPicPr preferRelativeResize="0"/>
          <p:nvPr/>
        </p:nvPicPr>
        <p:blipFill>
          <a:blip r:embed="rId4">
            <a:alphaModFix/>
          </a:blip>
          <a:stretch>
            <a:fillRect/>
          </a:stretch>
        </p:blipFill>
        <p:spPr>
          <a:xfrm>
            <a:off x="0" y="0"/>
            <a:ext cx="918775" cy="60295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2" name="Shape 6622"/>
        <p:cNvGrpSpPr/>
        <p:nvPr/>
      </p:nvGrpSpPr>
      <p:grpSpPr>
        <a:xfrm>
          <a:off x="0" y="0"/>
          <a:ext cx="0" cy="0"/>
          <a:chOff x="0" y="0"/>
          <a:chExt cx="0" cy="0"/>
        </a:xfrm>
      </p:grpSpPr>
      <p:sp>
        <p:nvSpPr>
          <p:cNvPr id="6623" name="Google Shape;6623;p200"/>
          <p:cNvSpPr txBox="1"/>
          <p:nvPr>
            <p:ph idx="1" type="subTitle"/>
          </p:nvPr>
        </p:nvSpPr>
        <p:spPr>
          <a:xfrm>
            <a:off x="244875" y="827275"/>
            <a:ext cx="8604600" cy="3875400"/>
          </a:xfrm>
          <a:prstGeom prst="rect">
            <a:avLst/>
          </a:prstGeom>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None/>
            </a:pPr>
            <a:r>
              <a:t/>
            </a:r>
            <a:endParaRPr sz="775"/>
          </a:p>
          <a:p>
            <a:pPr indent="0" lvl="0" marL="0" marR="0" rtl="0" algn="just">
              <a:lnSpc>
                <a:spcPct val="150000"/>
              </a:lnSpc>
              <a:spcBef>
                <a:spcPts val="0"/>
              </a:spcBef>
              <a:spcAft>
                <a:spcPts val="0"/>
              </a:spcAft>
              <a:buNone/>
            </a:pPr>
            <a:r>
              <a:rPr lang="en" sz="1175"/>
              <a:t>El profesorado de las generaciones presentes está obligado a padecer el proceso de diferenciación que les hace separarse del resto de modelos anteriores en su profesión debido a la digitalización en la que se vive actualmente. Como respuesta a esta necesidad de concreción, se hace necesario que los docentes adquieran competencias digitales y conozcan las concreciones de su marco correspondiente, el </a:t>
            </a:r>
            <a:r>
              <a:rPr b="1" lang="en" sz="1175"/>
              <a:t>Marco de competencia digital para docentes </a:t>
            </a:r>
            <a:r>
              <a:rPr lang="en" sz="1175"/>
              <a:t>(DigCompEdu).</a:t>
            </a:r>
            <a:endParaRPr sz="1175"/>
          </a:p>
          <a:p>
            <a:pPr indent="0" lvl="0" marL="571500" marR="0" rtl="0" algn="just">
              <a:lnSpc>
                <a:spcPct val="150000"/>
              </a:lnSpc>
              <a:spcBef>
                <a:spcPts val="0"/>
              </a:spcBef>
              <a:spcAft>
                <a:spcPts val="0"/>
              </a:spcAft>
              <a:buNone/>
            </a:pPr>
            <a:r>
              <a:t/>
            </a:r>
            <a:endParaRPr sz="1175"/>
          </a:p>
          <a:p>
            <a:pPr indent="0" lvl="0" marL="571500" marR="1159466" rtl="0" algn="just">
              <a:lnSpc>
                <a:spcPct val="150000"/>
              </a:lnSpc>
              <a:spcBef>
                <a:spcPts val="0"/>
              </a:spcBef>
              <a:spcAft>
                <a:spcPts val="0"/>
              </a:spcAft>
              <a:buNone/>
            </a:pPr>
            <a:r>
              <a:rPr lang="en" sz="1175"/>
              <a:t>Los objetivos generales de esta tesis son </a:t>
            </a:r>
            <a:r>
              <a:rPr b="1" lang="en" sz="1175"/>
              <a:t>evaluar la competencia digital en el profesorado de Educación Primaria de centros de enseñanza concertados en Madrid capital </a:t>
            </a:r>
            <a:r>
              <a:rPr lang="en" sz="1175"/>
              <a:t>y diseñar una </a:t>
            </a:r>
            <a:r>
              <a:rPr b="1" lang="en" sz="1175"/>
              <a:t>propuesta de formación</a:t>
            </a:r>
            <a:r>
              <a:rPr lang="en" sz="1175"/>
              <a:t> para los docentes basada en las competencias digitales. Para ello, se plantea como uno de los objetivos generales construir y validar un cuestionario, a partir del Marco europeo para la competencia digital de los educadores (DigCompEdu), que detecte el grado de adquisición en competencia digital por parte de cuerpo docente.</a:t>
            </a:r>
            <a:endParaRPr sz="1175"/>
          </a:p>
        </p:txBody>
      </p:sp>
      <p:sp>
        <p:nvSpPr>
          <p:cNvPr id="6624" name="Google Shape;6624;p200"/>
          <p:cNvSpPr txBox="1"/>
          <p:nvPr/>
        </p:nvSpPr>
        <p:spPr>
          <a:xfrm flipH="1">
            <a:off x="2812475" y="350150"/>
            <a:ext cx="3377700" cy="71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solidFill>
                <a:schemeClr val="dk2"/>
              </a:solidFill>
              <a:latin typeface="Marcellus"/>
              <a:ea typeface="Marcellus"/>
              <a:cs typeface="Marcellus"/>
              <a:sym typeface="Marcellus"/>
            </a:endParaRPr>
          </a:p>
          <a:p>
            <a:pPr indent="0" lvl="0" marL="0" marR="0" rtl="0" algn="ctr">
              <a:lnSpc>
                <a:spcPct val="100000"/>
              </a:lnSpc>
              <a:spcBef>
                <a:spcPts val="0"/>
              </a:spcBef>
              <a:spcAft>
                <a:spcPts val="0"/>
              </a:spcAft>
              <a:buNone/>
            </a:pPr>
            <a:r>
              <a:rPr lang="en" sz="2300">
                <a:solidFill>
                  <a:schemeClr val="dk2"/>
                </a:solidFill>
                <a:latin typeface="Marcellus"/>
                <a:ea typeface="Marcellus"/>
                <a:cs typeface="Marcellus"/>
                <a:sym typeface="Marcellus"/>
              </a:rPr>
              <a:t>Rubén Cabrera Jurado</a:t>
            </a:r>
            <a:endParaRPr sz="2300">
              <a:solidFill>
                <a:schemeClr val="dk2"/>
              </a:solidFill>
              <a:latin typeface="Marcellus"/>
              <a:ea typeface="Marcellus"/>
              <a:cs typeface="Marcellus"/>
              <a:sym typeface="Marcellus"/>
            </a:endParaRPr>
          </a:p>
          <a:p>
            <a:pPr indent="0" lvl="0" marL="228600" marR="228600" rtl="0" algn="ctr">
              <a:lnSpc>
                <a:spcPct val="100000"/>
              </a:lnSpc>
              <a:spcBef>
                <a:spcPts val="900"/>
              </a:spcBef>
              <a:spcAft>
                <a:spcPts val="0"/>
              </a:spcAft>
              <a:buNone/>
            </a:pPr>
            <a:r>
              <a:rPr i="1" lang="en" sz="1700">
                <a:solidFill>
                  <a:schemeClr val="dk2"/>
                </a:solidFill>
                <a:latin typeface="Marcellus"/>
                <a:ea typeface="Marcellus"/>
                <a:cs typeface="Marcellus"/>
                <a:sym typeface="Marcellus"/>
              </a:rPr>
              <a:t>rubcabre@ucm.es</a:t>
            </a:r>
            <a:endParaRPr i="1" sz="1700">
              <a:solidFill>
                <a:schemeClr val="dk2"/>
              </a:solidFill>
              <a:latin typeface="Marcellus"/>
              <a:ea typeface="Marcellus"/>
              <a:cs typeface="Marcellus"/>
              <a:sym typeface="Marcellus"/>
            </a:endParaRPr>
          </a:p>
          <a:p>
            <a:pPr indent="0" lvl="0" marL="0" rtl="0" algn="l">
              <a:spcBef>
                <a:spcPts val="1800"/>
              </a:spcBef>
              <a:spcAft>
                <a:spcPts val="0"/>
              </a:spcAft>
              <a:buNone/>
            </a:pPr>
            <a:r>
              <a:t/>
            </a:r>
            <a:endParaRPr sz="2300">
              <a:solidFill>
                <a:schemeClr val="dk2"/>
              </a:solidFill>
              <a:latin typeface="Marcellus"/>
              <a:ea typeface="Marcellus"/>
              <a:cs typeface="Marcellus"/>
              <a:sym typeface="Marcellus"/>
            </a:endParaRPr>
          </a:p>
        </p:txBody>
      </p:sp>
      <p:sp>
        <p:nvSpPr>
          <p:cNvPr id="6625" name="Google Shape;6625;p200"/>
          <p:cNvSpPr/>
          <p:nvPr/>
        </p:nvSpPr>
        <p:spPr>
          <a:xfrm>
            <a:off x="7617946" y="3806713"/>
            <a:ext cx="1180220" cy="1124459"/>
          </a:xfrm>
          <a:custGeom>
            <a:rect b="b" l="l" r="r" t="t"/>
            <a:pathLst>
              <a:path extrusionOk="0" h="49103" w="51538">
                <a:moveTo>
                  <a:pt x="25786" y="1"/>
                </a:moveTo>
                <a:cubicBezTo>
                  <a:pt x="11542" y="1"/>
                  <a:pt x="1" y="11009"/>
                  <a:pt x="1" y="24552"/>
                </a:cubicBezTo>
                <a:cubicBezTo>
                  <a:pt x="1" y="38128"/>
                  <a:pt x="11542" y="49102"/>
                  <a:pt x="25786" y="49102"/>
                </a:cubicBezTo>
                <a:cubicBezTo>
                  <a:pt x="39996" y="49102"/>
                  <a:pt x="51538" y="38128"/>
                  <a:pt x="51538" y="24552"/>
                </a:cubicBezTo>
                <a:cubicBezTo>
                  <a:pt x="51538" y="11009"/>
                  <a:pt x="39996" y="1"/>
                  <a:pt x="2578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6" name="Google Shape;6626;p200"/>
          <p:cNvSpPr/>
          <p:nvPr/>
        </p:nvSpPr>
        <p:spPr>
          <a:xfrm>
            <a:off x="7910475" y="3930250"/>
            <a:ext cx="595165" cy="466685"/>
          </a:xfrm>
          <a:custGeom>
            <a:rect b="b" l="l" r="r" t="t"/>
            <a:pathLst>
              <a:path extrusionOk="0" h="38434" w="51208">
                <a:moveTo>
                  <a:pt x="13442" y="0"/>
                </a:moveTo>
                <a:cubicBezTo>
                  <a:pt x="5037" y="0"/>
                  <a:pt x="1" y="11269"/>
                  <a:pt x="4961" y="16587"/>
                </a:cubicBezTo>
                <a:cubicBezTo>
                  <a:pt x="2573" y="20475"/>
                  <a:pt x="5462" y="24959"/>
                  <a:pt x="9230" y="24959"/>
                </a:cubicBezTo>
                <a:cubicBezTo>
                  <a:pt x="10022" y="24959"/>
                  <a:pt x="10854" y="24761"/>
                  <a:pt x="11683" y="24317"/>
                </a:cubicBezTo>
                <a:cubicBezTo>
                  <a:pt x="12982" y="25617"/>
                  <a:pt x="14499" y="26050"/>
                  <a:pt x="15942" y="26050"/>
                </a:cubicBezTo>
                <a:cubicBezTo>
                  <a:pt x="18830" y="26050"/>
                  <a:pt x="21430" y="24317"/>
                  <a:pt x="21430" y="24317"/>
                </a:cubicBezTo>
                <a:cubicBezTo>
                  <a:pt x="21430" y="24317"/>
                  <a:pt x="25100" y="26152"/>
                  <a:pt x="28754" y="26152"/>
                </a:cubicBezTo>
                <a:cubicBezTo>
                  <a:pt x="30993" y="26152"/>
                  <a:pt x="33226" y="25463"/>
                  <a:pt x="34605" y="23242"/>
                </a:cubicBezTo>
                <a:cubicBezTo>
                  <a:pt x="35075" y="30501"/>
                  <a:pt x="40520" y="35207"/>
                  <a:pt x="40520" y="35207"/>
                </a:cubicBezTo>
                <a:lnTo>
                  <a:pt x="44150" y="38433"/>
                </a:lnTo>
                <a:cubicBezTo>
                  <a:pt x="46839" y="33795"/>
                  <a:pt x="48721" y="28754"/>
                  <a:pt x="49595" y="23443"/>
                </a:cubicBezTo>
                <a:cubicBezTo>
                  <a:pt x="51208" y="14436"/>
                  <a:pt x="38503" y="11882"/>
                  <a:pt x="38503" y="11882"/>
                </a:cubicBezTo>
                <a:cubicBezTo>
                  <a:pt x="38503" y="11882"/>
                  <a:pt x="36034" y="2926"/>
                  <a:pt x="27399" y="2926"/>
                </a:cubicBezTo>
                <a:cubicBezTo>
                  <a:pt x="25859" y="2926"/>
                  <a:pt x="24123" y="3211"/>
                  <a:pt x="22169" y="3883"/>
                </a:cubicBezTo>
                <a:cubicBezTo>
                  <a:pt x="19064" y="1116"/>
                  <a:pt x="16087" y="0"/>
                  <a:pt x="13442" y="0"/>
                </a:cubicBezTo>
                <a:close/>
              </a:path>
            </a:pathLst>
          </a:custGeom>
          <a:solidFill>
            <a:srgbClr val="8F39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27" name="Google Shape;6627;p200"/>
          <p:cNvGrpSpPr/>
          <p:nvPr/>
        </p:nvGrpSpPr>
        <p:grpSpPr>
          <a:xfrm>
            <a:off x="8003277" y="4199604"/>
            <a:ext cx="475023" cy="608019"/>
            <a:chOff x="1542427" y="1807054"/>
            <a:chExt cx="475023" cy="608019"/>
          </a:xfrm>
        </p:grpSpPr>
        <p:sp>
          <p:nvSpPr>
            <p:cNvPr id="6628" name="Google Shape;6628;p200"/>
            <p:cNvSpPr/>
            <p:nvPr/>
          </p:nvSpPr>
          <p:spPr>
            <a:xfrm>
              <a:off x="1542427" y="1807054"/>
              <a:ext cx="475023" cy="608019"/>
            </a:xfrm>
            <a:custGeom>
              <a:rect b="b" l="l" r="r" t="t"/>
              <a:pathLst>
                <a:path extrusionOk="0" h="52314" w="40871">
                  <a:moveTo>
                    <a:pt x="26552" y="0"/>
                  </a:moveTo>
                  <a:cubicBezTo>
                    <a:pt x="25164" y="2264"/>
                    <a:pt x="22909" y="2962"/>
                    <a:pt x="20654" y="2962"/>
                  </a:cubicBezTo>
                  <a:cubicBezTo>
                    <a:pt x="17016" y="2962"/>
                    <a:pt x="13377" y="1143"/>
                    <a:pt x="13377" y="1143"/>
                  </a:cubicBezTo>
                  <a:cubicBezTo>
                    <a:pt x="13377" y="1143"/>
                    <a:pt x="10763" y="2873"/>
                    <a:pt x="7860" y="2873"/>
                  </a:cubicBezTo>
                  <a:cubicBezTo>
                    <a:pt x="6925" y="2873"/>
                    <a:pt x="5959" y="2694"/>
                    <a:pt x="5042" y="2219"/>
                  </a:cubicBezTo>
                  <a:lnTo>
                    <a:pt x="5042" y="2219"/>
                  </a:lnTo>
                  <a:lnTo>
                    <a:pt x="6924" y="15192"/>
                  </a:lnTo>
                  <a:cubicBezTo>
                    <a:pt x="6924" y="15192"/>
                    <a:pt x="1" y="31862"/>
                    <a:pt x="13915" y="31997"/>
                  </a:cubicBezTo>
                  <a:lnTo>
                    <a:pt x="11092" y="45844"/>
                  </a:lnTo>
                  <a:cubicBezTo>
                    <a:pt x="10756" y="47457"/>
                    <a:pt x="11428" y="49138"/>
                    <a:pt x="12840" y="50079"/>
                  </a:cubicBezTo>
                  <a:cubicBezTo>
                    <a:pt x="14789" y="51221"/>
                    <a:pt x="17007" y="51961"/>
                    <a:pt x="19293" y="52230"/>
                  </a:cubicBezTo>
                  <a:cubicBezTo>
                    <a:pt x="19767" y="52287"/>
                    <a:pt x="20251" y="52313"/>
                    <a:pt x="20740" y="52313"/>
                  </a:cubicBezTo>
                  <a:cubicBezTo>
                    <a:pt x="25446" y="52313"/>
                    <a:pt x="30669" y="49853"/>
                    <a:pt x="33409" y="48331"/>
                  </a:cubicBezTo>
                  <a:cubicBezTo>
                    <a:pt x="34686" y="47659"/>
                    <a:pt x="35425" y="46382"/>
                    <a:pt x="35493" y="44970"/>
                  </a:cubicBezTo>
                  <a:lnTo>
                    <a:pt x="35963" y="18822"/>
                  </a:lnTo>
                  <a:cubicBezTo>
                    <a:pt x="37644" y="18419"/>
                    <a:pt x="39055" y="17209"/>
                    <a:pt x="39727" y="15595"/>
                  </a:cubicBezTo>
                  <a:cubicBezTo>
                    <a:pt x="40870" y="13108"/>
                    <a:pt x="40131" y="10285"/>
                    <a:pt x="38114" y="9411"/>
                  </a:cubicBezTo>
                  <a:cubicBezTo>
                    <a:pt x="37669" y="9218"/>
                    <a:pt x="37204" y="9127"/>
                    <a:pt x="36738" y="9127"/>
                  </a:cubicBezTo>
                  <a:cubicBezTo>
                    <a:pt x="35088" y="9127"/>
                    <a:pt x="33411" y="10266"/>
                    <a:pt x="32468" y="12100"/>
                  </a:cubicBezTo>
                  <a:lnTo>
                    <a:pt x="32400" y="12033"/>
                  </a:lnTo>
                  <a:cubicBezTo>
                    <a:pt x="32400" y="12033"/>
                    <a:pt x="26956" y="7260"/>
                    <a:pt x="26552" y="0"/>
                  </a:cubicBezTo>
                  <a:close/>
                </a:path>
              </a:pathLst>
            </a:custGeom>
            <a:solidFill>
              <a:srgbClr val="E06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9" name="Google Shape;6629;p200"/>
            <p:cNvSpPr/>
            <p:nvPr/>
          </p:nvSpPr>
          <p:spPr>
            <a:xfrm>
              <a:off x="1683057" y="2101595"/>
              <a:ext cx="225790" cy="179393"/>
            </a:xfrm>
            <a:custGeom>
              <a:rect b="b" l="l" r="r" t="t"/>
              <a:pathLst>
                <a:path extrusionOk="0" h="15435" w="19427">
                  <a:moveTo>
                    <a:pt x="15931" y="0"/>
                  </a:moveTo>
                  <a:lnTo>
                    <a:pt x="15931" y="0"/>
                  </a:lnTo>
                  <a:cubicBezTo>
                    <a:pt x="12637" y="5176"/>
                    <a:pt x="6722" y="6453"/>
                    <a:pt x="1815" y="6655"/>
                  </a:cubicBezTo>
                  <a:lnTo>
                    <a:pt x="0" y="15393"/>
                  </a:lnTo>
                  <a:cubicBezTo>
                    <a:pt x="0" y="15393"/>
                    <a:pt x="388" y="15435"/>
                    <a:pt x="1034" y="15435"/>
                  </a:cubicBezTo>
                  <a:cubicBezTo>
                    <a:pt x="3118" y="15435"/>
                    <a:pt x="7894" y="15004"/>
                    <a:pt x="11024" y="11360"/>
                  </a:cubicBezTo>
                  <a:cubicBezTo>
                    <a:pt x="11764" y="10486"/>
                    <a:pt x="12705" y="9747"/>
                    <a:pt x="13713" y="9344"/>
                  </a:cubicBezTo>
                  <a:cubicBezTo>
                    <a:pt x="17612" y="7730"/>
                    <a:pt x="19427" y="1076"/>
                    <a:pt x="15931" y="0"/>
                  </a:cubicBezTo>
                  <a:close/>
                </a:path>
              </a:pathLst>
            </a:custGeom>
            <a:solidFill>
              <a:schemeClr val="accent1">
                <a:alpha val="189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0" name="Google Shape;6630;p200"/>
            <p:cNvSpPr/>
            <p:nvPr/>
          </p:nvSpPr>
          <p:spPr>
            <a:xfrm>
              <a:off x="1930704" y="1924245"/>
              <a:ext cx="58612" cy="51569"/>
            </a:xfrm>
            <a:custGeom>
              <a:rect b="b" l="l" r="r" t="t"/>
              <a:pathLst>
                <a:path extrusionOk="0" fill="none" h="4437" w="5043">
                  <a:moveTo>
                    <a:pt x="1" y="4437"/>
                  </a:moveTo>
                  <a:cubicBezTo>
                    <a:pt x="673" y="1815"/>
                    <a:pt x="4639" y="0"/>
                    <a:pt x="5042" y="3899"/>
                  </a:cubicBezTo>
                </a:path>
              </a:pathLst>
            </a:custGeom>
            <a:noFill/>
            <a:ln cap="flat" cmpd="sng" w="9525">
              <a:solidFill>
                <a:srgbClr val="9E3838"/>
              </a:solidFill>
              <a:prstDash val="solid"/>
              <a:miter lim="672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31" name="Google Shape;6631;p200"/>
          <p:cNvGrpSpPr/>
          <p:nvPr/>
        </p:nvGrpSpPr>
        <p:grpSpPr>
          <a:xfrm>
            <a:off x="8104269" y="4242736"/>
            <a:ext cx="183361" cy="232253"/>
            <a:chOff x="1635144" y="1821611"/>
            <a:chExt cx="183361" cy="232253"/>
          </a:xfrm>
        </p:grpSpPr>
        <p:sp>
          <p:nvSpPr>
            <p:cNvPr id="6632" name="Google Shape;6632;p200"/>
            <p:cNvSpPr/>
            <p:nvPr/>
          </p:nvSpPr>
          <p:spPr>
            <a:xfrm>
              <a:off x="1661868" y="1891892"/>
              <a:ext cx="26014" cy="43579"/>
            </a:xfrm>
            <a:custGeom>
              <a:rect b="b" l="l" r="r" t="t"/>
              <a:pathLst>
                <a:path extrusionOk="0" h="1903" w="1136">
                  <a:moveTo>
                    <a:pt x="568" y="1"/>
                  </a:moveTo>
                  <a:cubicBezTo>
                    <a:pt x="268" y="1"/>
                    <a:pt x="1" y="434"/>
                    <a:pt x="1" y="935"/>
                  </a:cubicBezTo>
                  <a:cubicBezTo>
                    <a:pt x="1" y="1468"/>
                    <a:pt x="268" y="1902"/>
                    <a:pt x="568" y="1902"/>
                  </a:cubicBezTo>
                  <a:cubicBezTo>
                    <a:pt x="902" y="1902"/>
                    <a:pt x="1135" y="1468"/>
                    <a:pt x="1135" y="935"/>
                  </a:cubicBezTo>
                  <a:cubicBezTo>
                    <a:pt x="1135" y="434"/>
                    <a:pt x="902" y="1"/>
                    <a:pt x="56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3" name="Google Shape;6633;p200"/>
            <p:cNvSpPr/>
            <p:nvPr/>
          </p:nvSpPr>
          <p:spPr>
            <a:xfrm>
              <a:off x="1781041" y="1890380"/>
              <a:ext cx="25992" cy="43556"/>
            </a:xfrm>
            <a:custGeom>
              <a:rect b="b" l="l" r="r" t="t"/>
              <a:pathLst>
                <a:path extrusionOk="0" h="1902" w="1135">
                  <a:moveTo>
                    <a:pt x="568" y="0"/>
                  </a:moveTo>
                  <a:cubicBezTo>
                    <a:pt x="234" y="0"/>
                    <a:pt x="1" y="434"/>
                    <a:pt x="1" y="967"/>
                  </a:cubicBezTo>
                  <a:cubicBezTo>
                    <a:pt x="1" y="1468"/>
                    <a:pt x="234" y="1901"/>
                    <a:pt x="568" y="1901"/>
                  </a:cubicBezTo>
                  <a:cubicBezTo>
                    <a:pt x="868" y="1901"/>
                    <a:pt x="1135" y="1468"/>
                    <a:pt x="1135" y="967"/>
                  </a:cubicBezTo>
                  <a:cubicBezTo>
                    <a:pt x="1135" y="434"/>
                    <a:pt x="868" y="0"/>
                    <a:pt x="56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4" name="Google Shape;6634;p200"/>
            <p:cNvSpPr/>
            <p:nvPr/>
          </p:nvSpPr>
          <p:spPr>
            <a:xfrm>
              <a:off x="1685547" y="1895716"/>
              <a:ext cx="47403" cy="89402"/>
            </a:xfrm>
            <a:custGeom>
              <a:rect b="b" l="l" r="r" t="t"/>
              <a:pathLst>
                <a:path extrusionOk="0" fill="none" h="3904" w="2070">
                  <a:moveTo>
                    <a:pt x="1202" y="1"/>
                  </a:moveTo>
                  <a:cubicBezTo>
                    <a:pt x="1302" y="768"/>
                    <a:pt x="568" y="2436"/>
                    <a:pt x="134" y="3370"/>
                  </a:cubicBezTo>
                  <a:cubicBezTo>
                    <a:pt x="1" y="3603"/>
                    <a:pt x="201" y="3903"/>
                    <a:pt x="501" y="3837"/>
                  </a:cubicBezTo>
                  <a:lnTo>
                    <a:pt x="2069" y="3536"/>
                  </a:lnTo>
                </a:path>
              </a:pathLst>
            </a:custGeom>
            <a:solidFill>
              <a:schemeClr val="accent1"/>
            </a:solidFill>
            <a:ln cap="flat" cmpd="sng" w="10000">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5" name="Google Shape;6635;p200"/>
            <p:cNvSpPr/>
            <p:nvPr/>
          </p:nvSpPr>
          <p:spPr>
            <a:xfrm>
              <a:off x="1678677" y="1983561"/>
              <a:ext cx="114615" cy="42044"/>
            </a:xfrm>
            <a:custGeom>
              <a:rect b="b" l="l" r="r" t="t"/>
              <a:pathLst>
                <a:path extrusionOk="0" fill="none" h="1836" w="5005">
                  <a:moveTo>
                    <a:pt x="1" y="1435"/>
                  </a:moveTo>
                  <a:cubicBezTo>
                    <a:pt x="1802" y="1835"/>
                    <a:pt x="3703" y="1302"/>
                    <a:pt x="5004" y="1"/>
                  </a:cubicBezTo>
                </a:path>
              </a:pathLst>
            </a:custGeom>
            <a:solidFill>
              <a:schemeClr val="accent1"/>
            </a:solidFill>
            <a:ln cap="flat" cmpd="sng" w="10000">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6" name="Google Shape;6636;p200"/>
            <p:cNvSpPr/>
            <p:nvPr/>
          </p:nvSpPr>
          <p:spPr>
            <a:xfrm>
              <a:off x="1683257" y="2040857"/>
              <a:ext cx="58853" cy="13007"/>
            </a:xfrm>
            <a:custGeom>
              <a:rect b="b" l="l" r="r" t="t"/>
              <a:pathLst>
                <a:path extrusionOk="0" fill="none" h="568" w="2570">
                  <a:moveTo>
                    <a:pt x="1" y="567"/>
                  </a:moveTo>
                  <a:cubicBezTo>
                    <a:pt x="1" y="567"/>
                    <a:pt x="1502" y="0"/>
                    <a:pt x="2569" y="567"/>
                  </a:cubicBezTo>
                </a:path>
              </a:pathLst>
            </a:custGeom>
            <a:solidFill>
              <a:schemeClr val="accent1"/>
            </a:solidFill>
            <a:ln cap="flat" cmpd="sng" w="10000">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7" name="Google Shape;6637;p200"/>
            <p:cNvSpPr/>
            <p:nvPr/>
          </p:nvSpPr>
          <p:spPr>
            <a:xfrm>
              <a:off x="1732928" y="1821611"/>
              <a:ext cx="85577" cy="49693"/>
            </a:xfrm>
            <a:custGeom>
              <a:rect b="b" l="l" r="r" t="t"/>
              <a:pathLst>
                <a:path extrusionOk="0" fill="none" h="2170" w="3737">
                  <a:moveTo>
                    <a:pt x="0" y="2169"/>
                  </a:moveTo>
                  <a:cubicBezTo>
                    <a:pt x="467" y="1002"/>
                    <a:pt x="2635" y="1"/>
                    <a:pt x="3736" y="1836"/>
                  </a:cubicBezTo>
                </a:path>
              </a:pathLst>
            </a:custGeom>
            <a:noFill/>
            <a:ln cap="rnd" cmpd="sng" w="21675">
              <a:solidFill>
                <a:srgbClr val="8F39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8" name="Google Shape;6638;p200"/>
            <p:cNvSpPr/>
            <p:nvPr/>
          </p:nvSpPr>
          <p:spPr>
            <a:xfrm>
              <a:off x="1635144" y="1851404"/>
              <a:ext cx="59609" cy="27526"/>
            </a:xfrm>
            <a:custGeom>
              <a:rect b="b" l="l" r="r" t="t"/>
              <a:pathLst>
                <a:path extrusionOk="0" fill="none" h="1202" w="2603">
                  <a:moveTo>
                    <a:pt x="0" y="1202"/>
                  </a:moveTo>
                  <a:cubicBezTo>
                    <a:pt x="501" y="1"/>
                    <a:pt x="2069" y="268"/>
                    <a:pt x="2602" y="1035"/>
                  </a:cubicBezTo>
                </a:path>
              </a:pathLst>
            </a:custGeom>
            <a:noFill/>
            <a:ln cap="rnd" cmpd="sng" w="21675">
              <a:solidFill>
                <a:srgbClr val="8F39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639" name="Google Shape;6639;p200"/>
          <p:cNvPicPr preferRelativeResize="0"/>
          <p:nvPr/>
        </p:nvPicPr>
        <p:blipFill>
          <a:blip r:embed="rId3">
            <a:alphaModFix/>
          </a:blip>
          <a:stretch>
            <a:fillRect/>
          </a:stretch>
        </p:blipFill>
        <p:spPr>
          <a:xfrm>
            <a:off x="0" y="0"/>
            <a:ext cx="918775" cy="60295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3" name="Shape 6643"/>
        <p:cNvGrpSpPr/>
        <p:nvPr/>
      </p:nvGrpSpPr>
      <p:grpSpPr>
        <a:xfrm>
          <a:off x="0" y="0"/>
          <a:ext cx="0" cy="0"/>
          <a:chOff x="0" y="0"/>
          <a:chExt cx="0" cy="0"/>
        </a:xfrm>
      </p:grpSpPr>
      <p:sp>
        <p:nvSpPr>
          <p:cNvPr id="6644" name="Google Shape;6644;p201"/>
          <p:cNvSpPr txBox="1"/>
          <p:nvPr>
            <p:ph idx="1" type="subTitle"/>
          </p:nvPr>
        </p:nvSpPr>
        <p:spPr>
          <a:xfrm>
            <a:off x="244875" y="827275"/>
            <a:ext cx="8604600" cy="3875400"/>
          </a:xfrm>
          <a:prstGeom prst="rect">
            <a:avLst/>
          </a:prstGeom>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None/>
            </a:pPr>
            <a:r>
              <a:t/>
            </a:r>
            <a:endParaRPr sz="775"/>
          </a:p>
          <a:p>
            <a:pPr indent="0" lvl="0" marL="0" marR="0" rtl="0" algn="just">
              <a:lnSpc>
                <a:spcPct val="150000"/>
              </a:lnSpc>
              <a:spcBef>
                <a:spcPts val="0"/>
              </a:spcBef>
              <a:spcAft>
                <a:spcPts val="0"/>
              </a:spcAft>
              <a:buNone/>
            </a:pPr>
            <a:r>
              <a:t/>
            </a:r>
            <a:endParaRPr sz="1175"/>
          </a:p>
          <a:p>
            <a:pPr indent="0" lvl="0" marL="0" marR="0" rtl="0" algn="just">
              <a:lnSpc>
                <a:spcPct val="150000"/>
              </a:lnSpc>
              <a:spcBef>
                <a:spcPts val="0"/>
              </a:spcBef>
              <a:spcAft>
                <a:spcPts val="0"/>
              </a:spcAft>
              <a:buNone/>
            </a:pPr>
            <a:r>
              <a:rPr lang="en" sz="1175"/>
              <a:t>Comisión Europea (2021). DigCompEdu Marco Europeo para la Competencia Digital de los Educadores. (Cabrera Jurado, Rubén, Traducción). (Obra original publicada en 2019)</a:t>
            </a:r>
            <a:endParaRPr sz="1175"/>
          </a:p>
          <a:p>
            <a:pPr indent="0" lvl="0" marL="0" marR="0" rtl="0" algn="just">
              <a:lnSpc>
                <a:spcPct val="150000"/>
              </a:lnSpc>
              <a:spcBef>
                <a:spcPts val="0"/>
              </a:spcBef>
              <a:spcAft>
                <a:spcPts val="0"/>
              </a:spcAft>
              <a:buNone/>
            </a:pPr>
            <a:r>
              <a:t/>
            </a:r>
            <a:endParaRPr sz="1175"/>
          </a:p>
          <a:p>
            <a:pPr indent="0" lvl="0" marL="0" marR="0" rtl="0" algn="just">
              <a:lnSpc>
                <a:spcPct val="150000"/>
              </a:lnSpc>
              <a:spcBef>
                <a:spcPts val="0"/>
              </a:spcBef>
              <a:spcAft>
                <a:spcPts val="0"/>
              </a:spcAft>
              <a:buNone/>
            </a:pPr>
            <a:r>
              <a:rPr lang="en" sz="1175"/>
              <a:t>Cabrera Jurado, R., y Ruiz Ruiz, J.M. (2021). Iniciativas institucionales de promoción de las competencias digitales en el profesorado. Educación y Futuro: </a:t>
            </a:r>
            <a:r>
              <a:rPr i="1" lang="en" sz="1175"/>
              <a:t>Revista de investigación aplicada y experiencias educativas, </a:t>
            </a:r>
            <a:r>
              <a:rPr lang="en" sz="1175"/>
              <a:t>(44), 221-250. </a:t>
            </a:r>
            <a:endParaRPr sz="1175"/>
          </a:p>
          <a:p>
            <a:pPr indent="0" lvl="0" marL="0" marR="0" rtl="0" algn="just">
              <a:lnSpc>
                <a:spcPct val="150000"/>
              </a:lnSpc>
              <a:spcBef>
                <a:spcPts val="0"/>
              </a:spcBef>
              <a:spcAft>
                <a:spcPts val="0"/>
              </a:spcAft>
              <a:buNone/>
            </a:pPr>
            <a:r>
              <a:t/>
            </a:r>
            <a:endParaRPr sz="1175"/>
          </a:p>
          <a:p>
            <a:pPr indent="0" lvl="0" marL="0" marR="0" rtl="0" algn="just">
              <a:lnSpc>
                <a:spcPct val="150000"/>
              </a:lnSpc>
              <a:spcBef>
                <a:spcPts val="0"/>
              </a:spcBef>
              <a:spcAft>
                <a:spcPts val="0"/>
              </a:spcAft>
              <a:buNone/>
            </a:pPr>
            <a:r>
              <a:rPr lang="en" sz="1175"/>
              <a:t>Cabrera Jurado, R. (2016). Formación y capacitación docente en medios TIC. </a:t>
            </a:r>
            <a:r>
              <a:rPr i="1" lang="en" sz="1175"/>
              <a:t>Educación y Futuro Digital, 12</a:t>
            </a:r>
            <a:r>
              <a:rPr lang="en" sz="1175"/>
              <a:t>, 71-88.</a:t>
            </a:r>
            <a:endParaRPr sz="1175"/>
          </a:p>
          <a:p>
            <a:pPr indent="0" lvl="0" marL="0" marR="0" rtl="0" algn="just">
              <a:lnSpc>
                <a:spcPct val="150000"/>
              </a:lnSpc>
              <a:spcBef>
                <a:spcPts val="0"/>
              </a:spcBef>
              <a:spcAft>
                <a:spcPts val="0"/>
              </a:spcAft>
              <a:buNone/>
            </a:pPr>
            <a:r>
              <a:t/>
            </a:r>
            <a:endParaRPr sz="1175"/>
          </a:p>
          <a:p>
            <a:pPr indent="0" lvl="0" marL="0" marR="0" rtl="0" algn="just">
              <a:lnSpc>
                <a:spcPct val="150000"/>
              </a:lnSpc>
              <a:spcBef>
                <a:spcPts val="0"/>
              </a:spcBef>
              <a:spcAft>
                <a:spcPts val="0"/>
              </a:spcAft>
              <a:buNone/>
            </a:pPr>
            <a:r>
              <a:rPr lang="en" sz="1175"/>
              <a:t>Próxima publicación marzo 2023</a:t>
            </a:r>
            <a:endParaRPr sz="1175"/>
          </a:p>
        </p:txBody>
      </p:sp>
      <p:sp>
        <p:nvSpPr>
          <p:cNvPr id="6645" name="Google Shape;6645;p201"/>
          <p:cNvSpPr txBox="1"/>
          <p:nvPr/>
        </p:nvSpPr>
        <p:spPr>
          <a:xfrm flipH="1">
            <a:off x="2812475" y="350150"/>
            <a:ext cx="3377700" cy="71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solidFill>
                <a:schemeClr val="dk2"/>
              </a:solidFill>
              <a:latin typeface="Marcellus"/>
              <a:ea typeface="Marcellus"/>
              <a:cs typeface="Marcellus"/>
              <a:sym typeface="Marcellus"/>
            </a:endParaRPr>
          </a:p>
          <a:p>
            <a:pPr indent="0" lvl="0" marL="0" marR="0" rtl="0" algn="ctr">
              <a:lnSpc>
                <a:spcPct val="100000"/>
              </a:lnSpc>
              <a:spcBef>
                <a:spcPts val="0"/>
              </a:spcBef>
              <a:spcAft>
                <a:spcPts val="0"/>
              </a:spcAft>
              <a:buNone/>
            </a:pPr>
            <a:r>
              <a:rPr lang="en" sz="2300">
                <a:solidFill>
                  <a:schemeClr val="dk2"/>
                </a:solidFill>
                <a:latin typeface="Marcellus"/>
                <a:ea typeface="Marcellus"/>
                <a:cs typeface="Marcellus"/>
                <a:sym typeface="Marcellus"/>
              </a:rPr>
              <a:t>Rubén Cabrera Jurado</a:t>
            </a:r>
            <a:endParaRPr sz="2300">
              <a:solidFill>
                <a:schemeClr val="dk2"/>
              </a:solidFill>
              <a:latin typeface="Marcellus"/>
              <a:ea typeface="Marcellus"/>
              <a:cs typeface="Marcellus"/>
              <a:sym typeface="Marcellus"/>
            </a:endParaRPr>
          </a:p>
          <a:p>
            <a:pPr indent="0" lvl="0" marL="228600" marR="228600" rtl="0" algn="ctr">
              <a:lnSpc>
                <a:spcPct val="100000"/>
              </a:lnSpc>
              <a:spcBef>
                <a:spcPts val="900"/>
              </a:spcBef>
              <a:spcAft>
                <a:spcPts val="0"/>
              </a:spcAft>
              <a:buNone/>
            </a:pPr>
            <a:r>
              <a:rPr i="1" lang="en" sz="1700">
                <a:solidFill>
                  <a:schemeClr val="dk2"/>
                </a:solidFill>
                <a:latin typeface="Marcellus"/>
                <a:ea typeface="Marcellus"/>
                <a:cs typeface="Marcellus"/>
                <a:sym typeface="Marcellus"/>
              </a:rPr>
              <a:t>rubcabre@ucm.es</a:t>
            </a:r>
            <a:endParaRPr i="1" sz="1700">
              <a:solidFill>
                <a:schemeClr val="dk2"/>
              </a:solidFill>
              <a:latin typeface="Marcellus"/>
              <a:ea typeface="Marcellus"/>
              <a:cs typeface="Marcellus"/>
              <a:sym typeface="Marcellus"/>
            </a:endParaRPr>
          </a:p>
          <a:p>
            <a:pPr indent="0" lvl="0" marL="0" rtl="0" algn="l">
              <a:spcBef>
                <a:spcPts val="1800"/>
              </a:spcBef>
              <a:spcAft>
                <a:spcPts val="0"/>
              </a:spcAft>
              <a:buNone/>
            </a:pPr>
            <a:r>
              <a:t/>
            </a:r>
            <a:endParaRPr sz="2300">
              <a:solidFill>
                <a:schemeClr val="dk2"/>
              </a:solidFill>
              <a:latin typeface="Marcellus"/>
              <a:ea typeface="Marcellus"/>
              <a:cs typeface="Marcellus"/>
              <a:sym typeface="Marcellus"/>
            </a:endParaRPr>
          </a:p>
        </p:txBody>
      </p:sp>
      <p:sp>
        <p:nvSpPr>
          <p:cNvPr id="6646" name="Google Shape;6646;p201"/>
          <p:cNvSpPr/>
          <p:nvPr/>
        </p:nvSpPr>
        <p:spPr>
          <a:xfrm>
            <a:off x="7617946" y="3806713"/>
            <a:ext cx="1180220" cy="1124459"/>
          </a:xfrm>
          <a:custGeom>
            <a:rect b="b" l="l" r="r" t="t"/>
            <a:pathLst>
              <a:path extrusionOk="0" h="49103" w="51538">
                <a:moveTo>
                  <a:pt x="25786" y="1"/>
                </a:moveTo>
                <a:cubicBezTo>
                  <a:pt x="11542" y="1"/>
                  <a:pt x="1" y="11009"/>
                  <a:pt x="1" y="24552"/>
                </a:cubicBezTo>
                <a:cubicBezTo>
                  <a:pt x="1" y="38128"/>
                  <a:pt x="11542" y="49102"/>
                  <a:pt x="25786" y="49102"/>
                </a:cubicBezTo>
                <a:cubicBezTo>
                  <a:pt x="39996" y="49102"/>
                  <a:pt x="51538" y="38128"/>
                  <a:pt x="51538" y="24552"/>
                </a:cubicBezTo>
                <a:cubicBezTo>
                  <a:pt x="51538" y="11009"/>
                  <a:pt x="39996" y="1"/>
                  <a:pt x="2578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7" name="Google Shape;6647;p201"/>
          <p:cNvSpPr/>
          <p:nvPr/>
        </p:nvSpPr>
        <p:spPr>
          <a:xfrm>
            <a:off x="7910475" y="3930250"/>
            <a:ext cx="595165" cy="466685"/>
          </a:xfrm>
          <a:custGeom>
            <a:rect b="b" l="l" r="r" t="t"/>
            <a:pathLst>
              <a:path extrusionOk="0" h="38434" w="51208">
                <a:moveTo>
                  <a:pt x="13442" y="0"/>
                </a:moveTo>
                <a:cubicBezTo>
                  <a:pt x="5037" y="0"/>
                  <a:pt x="1" y="11269"/>
                  <a:pt x="4961" y="16587"/>
                </a:cubicBezTo>
                <a:cubicBezTo>
                  <a:pt x="2573" y="20475"/>
                  <a:pt x="5462" y="24959"/>
                  <a:pt x="9230" y="24959"/>
                </a:cubicBezTo>
                <a:cubicBezTo>
                  <a:pt x="10022" y="24959"/>
                  <a:pt x="10854" y="24761"/>
                  <a:pt x="11683" y="24317"/>
                </a:cubicBezTo>
                <a:cubicBezTo>
                  <a:pt x="12982" y="25617"/>
                  <a:pt x="14499" y="26050"/>
                  <a:pt x="15942" y="26050"/>
                </a:cubicBezTo>
                <a:cubicBezTo>
                  <a:pt x="18830" y="26050"/>
                  <a:pt x="21430" y="24317"/>
                  <a:pt x="21430" y="24317"/>
                </a:cubicBezTo>
                <a:cubicBezTo>
                  <a:pt x="21430" y="24317"/>
                  <a:pt x="25100" y="26152"/>
                  <a:pt x="28754" y="26152"/>
                </a:cubicBezTo>
                <a:cubicBezTo>
                  <a:pt x="30993" y="26152"/>
                  <a:pt x="33226" y="25463"/>
                  <a:pt x="34605" y="23242"/>
                </a:cubicBezTo>
                <a:cubicBezTo>
                  <a:pt x="35075" y="30501"/>
                  <a:pt x="40520" y="35207"/>
                  <a:pt x="40520" y="35207"/>
                </a:cubicBezTo>
                <a:lnTo>
                  <a:pt x="44150" y="38433"/>
                </a:lnTo>
                <a:cubicBezTo>
                  <a:pt x="46839" y="33795"/>
                  <a:pt x="48721" y="28754"/>
                  <a:pt x="49595" y="23443"/>
                </a:cubicBezTo>
                <a:cubicBezTo>
                  <a:pt x="51208" y="14436"/>
                  <a:pt x="38503" y="11882"/>
                  <a:pt x="38503" y="11882"/>
                </a:cubicBezTo>
                <a:cubicBezTo>
                  <a:pt x="38503" y="11882"/>
                  <a:pt x="36034" y="2926"/>
                  <a:pt x="27399" y="2926"/>
                </a:cubicBezTo>
                <a:cubicBezTo>
                  <a:pt x="25859" y="2926"/>
                  <a:pt x="24123" y="3211"/>
                  <a:pt x="22169" y="3883"/>
                </a:cubicBezTo>
                <a:cubicBezTo>
                  <a:pt x="19064" y="1116"/>
                  <a:pt x="16087" y="0"/>
                  <a:pt x="13442" y="0"/>
                </a:cubicBezTo>
                <a:close/>
              </a:path>
            </a:pathLst>
          </a:custGeom>
          <a:solidFill>
            <a:srgbClr val="8F39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48" name="Google Shape;6648;p201"/>
          <p:cNvGrpSpPr/>
          <p:nvPr/>
        </p:nvGrpSpPr>
        <p:grpSpPr>
          <a:xfrm>
            <a:off x="8003277" y="4199604"/>
            <a:ext cx="475023" cy="608019"/>
            <a:chOff x="1542427" y="1807054"/>
            <a:chExt cx="475023" cy="608019"/>
          </a:xfrm>
        </p:grpSpPr>
        <p:sp>
          <p:nvSpPr>
            <p:cNvPr id="6649" name="Google Shape;6649;p201"/>
            <p:cNvSpPr/>
            <p:nvPr/>
          </p:nvSpPr>
          <p:spPr>
            <a:xfrm>
              <a:off x="1542427" y="1807054"/>
              <a:ext cx="475023" cy="608019"/>
            </a:xfrm>
            <a:custGeom>
              <a:rect b="b" l="l" r="r" t="t"/>
              <a:pathLst>
                <a:path extrusionOk="0" h="52314" w="40871">
                  <a:moveTo>
                    <a:pt x="26552" y="0"/>
                  </a:moveTo>
                  <a:cubicBezTo>
                    <a:pt x="25164" y="2264"/>
                    <a:pt x="22909" y="2962"/>
                    <a:pt x="20654" y="2962"/>
                  </a:cubicBezTo>
                  <a:cubicBezTo>
                    <a:pt x="17016" y="2962"/>
                    <a:pt x="13377" y="1143"/>
                    <a:pt x="13377" y="1143"/>
                  </a:cubicBezTo>
                  <a:cubicBezTo>
                    <a:pt x="13377" y="1143"/>
                    <a:pt x="10763" y="2873"/>
                    <a:pt x="7860" y="2873"/>
                  </a:cubicBezTo>
                  <a:cubicBezTo>
                    <a:pt x="6925" y="2873"/>
                    <a:pt x="5959" y="2694"/>
                    <a:pt x="5042" y="2219"/>
                  </a:cubicBezTo>
                  <a:lnTo>
                    <a:pt x="5042" y="2219"/>
                  </a:lnTo>
                  <a:lnTo>
                    <a:pt x="6924" y="15192"/>
                  </a:lnTo>
                  <a:cubicBezTo>
                    <a:pt x="6924" y="15192"/>
                    <a:pt x="1" y="31862"/>
                    <a:pt x="13915" y="31997"/>
                  </a:cubicBezTo>
                  <a:lnTo>
                    <a:pt x="11092" y="45844"/>
                  </a:lnTo>
                  <a:cubicBezTo>
                    <a:pt x="10756" y="47457"/>
                    <a:pt x="11428" y="49138"/>
                    <a:pt x="12840" y="50079"/>
                  </a:cubicBezTo>
                  <a:cubicBezTo>
                    <a:pt x="14789" y="51221"/>
                    <a:pt x="17007" y="51961"/>
                    <a:pt x="19293" y="52230"/>
                  </a:cubicBezTo>
                  <a:cubicBezTo>
                    <a:pt x="19767" y="52287"/>
                    <a:pt x="20251" y="52313"/>
                    <a:pt x="20740" y="52313"/>
                  </a:cubicBezTo>
                  <a:cubicBezTo>
                    <a:pt x="25446" y="52313"/>
                    <a:pt x="30669" y="49853"/>
                    <a:pt x="33409" y="48331"/>
                  </a:cubicBezTo>
                  <a:cubicBezTo>
                    <a:pt x="34686" y="47659"/>
                    <a:pt x="35425" y="46382"/>
                    <a:pt x="35493" y="44970"/>
                  </a:cubicBezTo>
                  <a:lnTo>
                    <a:pt x="35963" y="18822"/>
                  </a:lnTo>
                  <a:cubicBezTo>
                    <a:pt x="37644" y="18419"/>
                    <a:pt x="39055" y="17209"/>
                    <a:pt x="39727" y="15595"/>
                  </a:cubicBezTo>
                  <a:cubicBezTo>
                    <a:pt x="40870" y="13108"/>
                    <a:pt x="40131" y="10285"/>
                    <a:pt x="38114" y="9411"/>
                  </a:cubicBezTo>
                  <a:cubicBezTo>
                    <a:pt x="37669" y="9218"/>
                    <a:pt x="37204" y="9127"/>
                    <a:pt x="36738" y="9127"/>
                  </a:cubicBezTo>
                  <a:cubicBezTo>
                    <a:pt x="35088" y="9127"/>
                    <a:pt x="33411" y="10266"/>
                    <a:pt x="32468" y="12100"/>
                  </a:cubicBezTo>
                  <a:lnTo>
                    <a:pt x="32400" y="12033"/>
                  </a:lnTo>
                  <a:cubicBezTo>
                    <a:pt x="32400" y="12033"/>
                    <a:pt x="26956" y="7260"/>
                    <a:pt x="26552" y="0"/>
                  </a:cubicBezTo>
                  <a:close/>
                </a:path>
              </a:pathLst>
            </a:custGeom>
            <a:solidFill>
              <a:srgbClr val="E06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0" name="Google Shape;6650;p201"/>
            <p:cNvSpPr/>
            <p:nvPr/>
          </p:nvSpPr>
          <p:spPr>
            <a:xfrm>
              <a:off x="1683057" y="2101595"/>
              <a:ext cx="225790" cy="179393"/>
            </a:xfrm>
            <a:custGeom>
              <a:rect b="b" l="l" r="r" t="t"/>
              <a:pathLst>
                <a:path extrusionOk="0" h="15435" w="19427">
                  <a:moveTo>
                    <a:pt x="15931" y="0"/>
                  </a:moveTo>
                  <a:lnTo>
                    <a:pt x="15931" y="0"/>
                  </a:lnTo>
                  <a:cubicBezTo>
                    <a:pt x="12637" y="5176"/>
                    <a:pt x="6722" y="6453"/>
                    <a:pt x="1815" y="6655"/>
                  </a:cubicBezTo>
                  <a:lnTo>
                    <a:pt x="0" y="15393"/>
                  </a:lnTo>
                  <a:cubicBezTo>
                    <a:pt x="0" y="15393"/>
                    <a:pt x="388" y="15435"/>
                    <a:pt x="1034" y="15435"/>
                  </a:cubicBezTo>
                  <a:cubicBezTo>
                    <a:pt x="3118" y="15435"/>
                    <a:pt x="7894" y="15004"/>
                    <a:pt x="11024" y="11360"/>
                  </a:cubicBezTo>
                  <a:cubicBezTo>
                    <a:pt x="11764" y="10486"/>
                    <a:pt x="12705" y="9747"/>
                    <a:pt x="13713" y="9344"/>
                  </a:cubicBezTo>
                  <a:cubicBezTo>
                    <a:pt x="17612" y="7730"/>
                    <a:pt x="19427" y="1076"/>
                    <a:pt x="15931" y="0"/>
                  </a:cubicBezTo>
                  <a:close/>
                </a:path>
              </a:pathLst>
            </a:custGeom>
            <a:solidFill>
              <a:schemeClr val="accent1">
                <a:alpha val="189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1" name="Google Shape;6651;p201"/>
            <p:cNvSpPr/>
            <p:nvPr/>
          </p:nvSpPr>
          <p:spPr>
            <a:xfrm>
              <a:off x="1930704" y="1924245"/>
              <a:ext cx="58612" cy="51569"/>
            </a:xfrm>
            <a:custGeom>
              <a:rect b="b" l="l" r="r" t="t"/>
              <a:pathLst>
                <a:path extrusionOk="0" fill="none" h="4437" w="5043">
                  <a:moveTo>
                    <a:pt x="1" y="4437"/>
                  </a:moveTo>
                  <a:cubicBezTo>
                    <a:pt x="673" y="1815"/>
                    <a:pt x="4639" y="0"/>
                    <a:pt x="5042" y="3899"/>
                  </a:cubicBezTo>
                </a:path>
              </a:pathLst>
            </a:custGeom>
            <a:noFill/>
            <a:ln cap="flat" cmpd="sng" w="9525">
              <a:solidFill>
                <a:srgbClr val="9E3838"/>
              </a:solidFill>
              <a:prstDash val="solid"/>
              <a:miter lim="672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52" name="Google Shape;6652;p201"/>
          <p:cNvGrpSpPr/>
          <p:nvPr/>
        </p:nvGrpSpPr>
        <p:grpSpPr>
          <a:xfrm>
            <a:off x="8104269" y="4242736"/>
            <a:ext cx="183361" cy="232253"/>
            <a:chOff x="1635144" y="1821611"/>
            <a:chExt cx="183361" cy="232253"/>
          </a:xfrm>
        </p:grpSpPr>
        <p:sp>
          <p:nvSpPr>
            <p:cNvPr id="6653" name="Google Shape;6653;p201"/>
            <p:cNvSpPr/>
            <p:nvPr/>
          </p:nvSpPr>
          <p:spPr>
            <a:xfrm>
              <a:off x="1661868" y="1891892"/>
              <a:ext cx="26014" cy="43579"/>
            </a:xfrm>
            <a:custGeom>
              <a:rect b="b" l="l" r="r" t="t"/>
              <a:pathLst>
                <a:path extrusionOk="0" h="1903" w="1136">
                  <a:moveTo>
                    <a:pt x="568" y="1"/>
                  </a:moveTo>
                  <a:cubicBezTo>
                    <a:pt x="268" y="1"/>
                    <a:pt x="1" y="434"/>
                    <a:pt x="1" y="935"/>
                  </a:cubicBezTo>
                  <a:cubicBezTo>
                    <a:pt x="1" y="1468"/>
                    <a:pt x="268" y="1902"/>
                    <a:pt x="568" y="1902"/>
                  </a:cubicBezTo>
                  <a:cubicBezTo>
                    <a:pt x="902" y="1902"/>
                    <a:pt x="1135" y="1468"/>
                    <a:pt x="1135" y="935"/>
                  </a:cubicBezTo>
                  <a:cubicBezTo>
                    <a:pt x="1135" y="434"/>
                    <a:pt x="902" y="1"/>
                    <a:pt x="56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4" name="Google Shape;6654;p201"/>
            <p:cNvSpPr/>
            <p:nvPr/>
          </p:nvSpPr>
          <p:spPr>
            <a:xfrm>
              <a:off x="1781041" y="1890380"/>
              <a:ext cx="25992" cy="43556"/>
            </a:xfrm>
            <a:custGeom>
              <a:rect b="b" l="l" r="r" t="t"/>
              <a:pathLst>
                <a:path extrusionOk="0" h="1902" w="1135">
                  <a:moveTo>
                    <a:pt x="568" y="0"/>
                  </a:moveTo>
                  <a:cubicBezTo>
                    <a:pt x="234" y="0"/>
                    <a:pt x="1" y="434"/>
                    <a:pt x="1" y="967"/>
                  </a:cubicBezTo>
                  <a:cubicBezTo>
                    <a:pt x="1" y="1468"/>
                    <a:pt x="234" y="1901"/>
                    <a:pt x="568" y="1901"/>
                  </a:cubicBezTo>
                  <a:cubicBezTo>
                    <a:pt x="868" y="1901"/>
                    <a:pt x="1135" y="1468"/>
                    <a:pt x="1135" y="967"/>
                  </a:cubicBezTo>
                  <a:cubicBezTo>
                    <a:pt x="1135" y="434"/>
                    <a:pt x="868" y="0"/>
                    <a:pt x="56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5" name="Google Shape;6655;p201"/>
            <p:cNvSpPr/>
            <p:nvPr/>
          </p:nvSpPr>
          <p:spPr>
            <a:xfrm>
              <a:off x="1685547" y="1895716"/>
              <a:ext cx="47403" cy="89402"/>
            </a:xfrm>
            <a:custGeom>
              <a:rect b="b" l="l" r="r" t="t"/>
              <a:pathLst>
                <a:path extrusionOk="0" fill="none" h="3904" w="2070">
                  <a:moveTo>
                    <a:pt x="1202" y="1"/>
                  </a:moveTo>
                  <a:cubicBezTo>
                    <a:pt x="1302" y="768"/>
                    <a:pt x="568" y="2436"/>
                    <a:pt x="134" y="3370"/>
                  </a:cubicBezTo>
                  <a:cubicBezTo>
                    <a:pt x="1" y="3603"/>
                    <a:pt x="201" y="3903"/>
                    <a:pt x="501" y="3837"/>
                  </a:cubicBezTo>
                  <a:lnTo>
                    <a:pt x="2069" y="3536"/>
                  </a:lnTo>
                </a:path>
              </a:pathLst>
            </a:custGeom>
            <a:solidFill>
              <a:schemeClr val="accent1"/>
            </a:solidFill>
            <a:ln cap="flat" cmpd="sng" w="10000">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6" name="Google Shape;6656;p201"/>
            <p:cNvSpPr/>
            <p:nvPr/>
          </p:nvSpPr>
          <p:spPr>
            <a:xfrm>
              <a:off x="1678677" y="1983561"/>
              <a:ext cx="114615" cy="42044"/>
            </a:xfrm>
            <a:custGeom>
              <a:rect b="b" l="l" r="r" t="t"/>
              <a:pathLst>
                <a:path extrusionOk="0" fill="none" h="1836" w="5005">
                  <a:moveTo>
                    <a:pt x="1" y="1435"/>
                  </a:moveTo>
                  <a:cubicBezTo>
                    <a:pt x="1802" y="1835"/>
                    <a:pt x="3703" y="1302"/>
                    <a:pt x="5004" y="1"/>
                  </a:cubicBezTo>
                </a:path>
              </a:pathLst>
            </a:custGeom>
            <a:solidFill>
              <a:schemeClr val="accent1"/>
            </a:solidFill>
            <a:ln cap="flat" cmpd="sng" w="10000">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7" name="Google Shape;6657;p201"/>
            <p:cNvSpPr/>
            <p:nvPr/>
          </p:nvSpPr>
          <p:spPr>
            <a:xfrm>
              <a:off x="1683257" y="2040857"/>
              <a:ext cx="58853" cy="13007"/>
            </a:xfrm>
            <a:custGeom>
              <a:rect b="b" l="l" r="r" t="t"/>
              <a:pathLst>
                <a:path extrusionOk="0" fill="none" h="568" w="2570">
                  <a:moveTo>
                    <a:pt x="1" y="567"/>
                  </a:moveTo>
                  <a:cubicBezTo>
                    <a:pt x="1" y="567"/>
                    <a:pt x="1502" y="0"/>
                    <a:pt x="2569" y="567"/>
                  </a:cubicBezTo>
                </a:path>
              </a:pathLst>
            </a:custGeom>
            <a:solidFill>
              <a:schemeClr val="accent1"/>
            </a:solidFill>
            <a:ln cap="flat" cmpd="sng" w="10000">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8" name="Google Shape;6658;p201"/>
            <p:cNvSpPr/>
            <p:nvPr/>
          </p:nvSpPr>
          <p:spPr>
            <a:xfrm>
              <a:off x="1732928" y="1821611"/>
              <a:ext cx="85577" cy="49693"/>
            </a:xfrm>
            <a:custGeom>
              <a:rect b="b" l="l" r="r" t="t"/>
              <a:pathLst>
                <a:path extrusionOk="0" fill="none" h="2170" w="3737">
                  <a:moveTo>
                    <a:pt x="0" y="2169"/>
                  </a:moveTo>
                  <a:cubicBezTo>
                    <a:pt x="467" y="1002"/>
                    <a:pt x="2635" y="1"/>
                    <a:pt x="3736" y="1836"/>
                  </a:cubicBezTo>
                </a:path>
              </a:pathLst>
            </a:custGeom>
            <a:noFill/>
            <a:ln cap="rnd" cmpd="sng" w="21675">
              <a:solidFill>
                <a:srgbClr val="8F39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9" name="Google Shape;6659;p201"/>
            <p:cNvSpPr/>
            <p:nvPr/>
          </p:nvSpPr>
          <p:spPr>
            <a:xfrm>
              <a:off x="1635144" y="1851404"/>
              <a:ext cx="59609" cy="27526"/>
            </a:xfrm>
            <a:custGeom>
              <a:rect b="b" l="l" r="r" t="t"/>
              <a:pathLst>
                <a:path extrusionOk="0" fill="none" h="1202" w="2603">
                  <a:moveTo>
                    <a:pt x="0" y="1202"/>
                  </a:moveTo>
                  <a:cubicBezTo>
                    <a:pt x="501" y="1"/>
                    <a:pt x="2069" y="268"/>
                    <a:pt x="2602" y="1035"/>
                  </a:cubicBezTo>
                </a:path>
              </a:pathLst>
            </a:custGeom>
            <a:noFill/>
            <a:ln cap="rnd" cmpd="sng" w="21675">
              <a:solidFill>
                <a:srgbClr val="8F39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660" name="Google Shape;6660;p201"/>
          <p:cNvPicPr preferRelativeResize="0"/>
          <p:nvPr/>
        </p:nvPicPr>
        <p:blipFill>
          <a:blip r:embed="rId3">
            <a:alphaModFix/>
          </a:blip>
          <a:stretch>
            <a:fillRect/>
          </a:stretch>
        </p:blipFill>
        <p:spPr>
          <a:xfrm>
            <a:off x="0" y="0"/>
            <a:ext cx="918775" cy="602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0" name="Shape 4910"/>
        <p:cNvGrpSpPr/>
        <p:nvPr/>
      </p:nvGrpSpPr>
      <p:grpSpPr>
        <a:xfrm>
          <a:off x="0" y="0"/>
          <a:ext cx="0" cy="0"/>
          <a:chOff x="0" y="0"/>
          <a:chExt cx="0" cy="0"/>
        </a:xfrm>
      </p:grpSpPr>
      <p:grpSp>
        <p:nvGrpSpPr>
          <p:cNvPr id="4911" name="Google Shape;4911;p121"/>
          <p:cNvGrpSpPr/>
          <p:nvPr/>
        </p:nvGrpSpPr>
        <p:grpSpPr>
          <a:xfrm rot="10800000">
            <a:off x="7156476" y="-412239"/>
            <a:ext cx="2852478" cy="6060589"/>
            <a:chOff x="-549504" y="-274764"/>
            <a:chExt cx="2852478" cy="6060589"/>
          </a:xfrm>
        </p:grpSpPr>
        <p:sp>
          <p:nvSpPr>
            <p:cNvPr id="4912" name="Google Shape;4912;p121"/>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4913" name="Google Shape;4913;p121"/>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4914" name="Google Shape;4914;p121"/>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4915" name="Google Shape;4915;p121"/>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4916" name="Google Shape;4916;p121"/>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4917" name="Google Shape;4917;p121"/>
          <p:cNvSpPr txBox="1"/>
          <p:nvPr>
            <p:ph idx="3" type="subTitle"/>
          </p:nvPr>
        </p:nvSpPr>
        <p:spPr>
          <a:xfrm>
            <a:off x="3635475" y="28649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Proyectos Innova-Docencia</a:t>
            </a:r>
            <a:endParaRPr/>
          </a:p>
          <a:p>
            <a:pPr indent="0" lvl="0" marL="0" rtl="0" algn="l">
              <a:spcBef>
                <a:spcPts val="0"/>
              </a:spcBef>
              <a:spcAft>
                <a:spcPts val="0"/>
              </a:spcAft>
              <a:buNone/>
            </a:pPr>
            <a:r>
              <a:rPr lang="en"/>
              <a:t>     Proyectos del Observatorio del Estudiante</a:t>
            </a:r>
            <a:endParaRPr/>
          </a:p>
          <a:p>
            <a:pPr indent="0" lvl="0" marL="0" rtl="0" algn="l">
              <a:spcBef>
                <a:spcPts val="0"/>
              </a:spcBef>
              <a:spcAft>
                <a:spcPts val="0"/>
              </a:spcAft>
              <a:buNone/>
            </a:pPr>
            <a:r>
              <a:rPr lang="en"/>
              <a:t>     Proyectos I+D+i</a:t>
            </a:r>
            <a:endParaRPr/>
          </a:p>
          <a:p>
            <a:pPr indent="0" lvl="0" marL="0" rtl="0" algn="l">
              <a:spcBef>
                <a:spcPts val="0"/>
              </a:spcBef>
              <a:spcAft>
                <a:spcPts val="0"/>
              </a:spcAft>
              <a:buNone/>
            </a:pPr>
            <a:r>
              <a:rPr lang="en"/>
              <a:t>     Becas</a:t>
            </a:r>
            <a:endParaRPr/>
          </a:p>
          <a:p>
            <a:pPr indent="0" lvl="0" marL="0" rtl="0" algn="l">
              <a:spcBef>
                <a:spcPts val="0"/>
              </a:spcBef>
              <a:spcAft>
                <a:spcPts val="0"/>
              </a:spcAft>
              <a:buNone/>
            </a:pPr>
            <a:r>
              <a:rPr lang="en"/>
              <a:t>     </a:t>
            </a:r>
            <a:endParaRPr/>
          </a:p>
        </p:txBody>
      </p:sp>
      <p:sp>
        <p:nvSpPr>
          <p:cNvPr id="4918" name="Google Shape;4918;p121"/>
          <p:cNvSpPr txBox="1"/>
          <p:nvPr>
            <p:ph idx="18" type="title"/>
          </p:nvPr>
        </p:nvSpPr>
        <p:spPr>
          <a:xfrm>
            <a:off x="2836475" y="25298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4919" name="Google Shape;4919;p121"/>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4920" name="Google Shape;4920;p121"/>
          <p:cNvSpPr txBox="1"/>
          <p:nvPr>
            <p:ph idx="8" type="subTitle"/>
          </p:nvPr>
        </p:nvSpPr>
        <p:spPr>
          <a:xfrm>
            <a:off x="3635375" y="25987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en Educación</a:t>
            </a:r>
            <a:endParaRPr/>
          </a:p>
        </p:txBody>
      </p:sp>
      <p:sp>
        <p:nvSpPr>
          <p:cNvPr id="4921" name="Google Shape;4921;p121"/>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4922" name="Google Shape;4922;p121"/>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4923" name="Google Shape;4923;p121"/>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24" name="Google Shape;4924;p121"/>
          <p:cNvGrpSpPr/>
          <p:nvPr/>
        </p:nvGrpSpPr>
        <p:grpSpPr>
          <a:xfrm>
            <a:off x="-940579" y="2333269"/>
            <a:ext cx="3776943" cy="4245928"/>
            <a:chOff x="-940579" y="2333269"/>
            <a:chExt cx="3776943" cy="4245928"/>
          </a:xfrm>
        </p:grpSpPr>
        <p:grpSp>
          <p:nvGrpSpPr>
            <p:cNvPr id="4925" name="Google Shape;4925;p121"/>
            <p:cNvGrpSpPr/>
            <p:nvPr/>
          </p:nvGrpSpPr>
          <p:grpSpPr>
            <a:xfrm>
              <a:off x="-576347" y="2946390"/>
              <a:ext cx="2986982" cy="2155388"/>
              <a:chOff x="-2753125" y="1854331"/>
              <a:chExt cx="1873421" cy="1351849"/>
            </a:xfrm>
          </p:grpSpPr>
          <p:sp>
            <p:nvSpPr>
              <p:cNvPr id="4926" name="Google Shape;4926;p121"/>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7" name="Google Shape;4927;p121"/>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28" name="Google Shape;4928;p121"/>
            <p:cNvGrpSpPr/>
            <p:nvPr/>
          </p:nvGrpSpPr>
          <p:grpSpPr>
            <a:xfrm>
              <a:off x="-380100" y="3035133"/>
              <a:ext cx="2186625" cy="1484089"/>
              <a:chOff x="-2720884" y="1758800"/>
              <a:chExt cx="1879997" cy="1117873"/>
            </a:xfrm>
          </p:grpSpPr>
          <p:sp>
            <p:nvSpPr>
              <p:cNvPr id="4929" name="Google Shape;4929;p121"/>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0" name="Google Shape;4930;p121"/>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1" name="Google Shape;4931;p121"/>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2" name="Google Shape;4932;p121"/>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3" name="Google Shape;4933;p121"/>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4" name="Google Shape;4934;p121"/>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5" name="Google Shape;4935;p121"/>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6" name="Google Shape;4936;p121"/>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7" name="Google Shape;4937;p121"/>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8" name="Google Shape;4938;p121"/>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39" name="Google Shape;4939;p121"/>
            <p:cNvGrpSpPr/>
            <p:nvPr/>
          </p:nvGrpSpPr>
          <p:grpSpPr>
            <a:xfrm>
              <a:off x="-870552" y="3903709"/>
              <a:ext cx="1754167" cy="1719834"/>
              <a:chOff x="6055850" y="1121075"/>
              <a:chExt cx="1140625" cy="1118300"/>
            </a:xfrm>
          </p:grpSpPr>
          <p:sp>
            <p:nvSpPr>
              <p:cNvPr id="4940" name="Google Shape;4940;p121"/>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1" name="Google Shape;4941;p121"/>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42" name="Google Shape;4942;p121"/>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43" name="Google Shape;4943;p121"/>
          <p:cNvSpPr txBox="1"/>
          <p:nvPr/>
        </p:nvSpPr>
        <p:spPr>
          <a:xfrm>
            <a:off x="3406900" y="1394750"/>
            <a:ext cx="5784900" cy="1046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Unidad de Apoyo a la Diversidad e Inclusión</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Oficina de Prácticas y Empleo 	</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Servicio de Orientación Universitario</a:t>
            </a:r>
            <a:endParaRPr>
              <a:solidFill>
                <a:schemeClr val="lt2"/>
              </a:solidFill>
              <a:latin typeface="Montserrat"/>
              <a:ea typeface="Montserrat"/>
              <a:cs typeface="Montserrat"/>
              <a:sym typeface="Montserrat"/>
            </a:endParaRPr>
          </a:p>
          <a:p>
            <a:pPr indent="0" lvl="0" marL="457200" marR="0" rtl="0" algn="l">
              <a:lnSpc>
                <a:spcPct val="100000"/>
              </a:lnSpc>
              <a:spcBef>
                <a:spcPts val="0"/>
              </a:spcBef>
              <a:spcAft>
                <a:spcPts val="0"/>
              </a:spcAft>
              <a:buNone/>
            </a:pPr>
            <a:r>
              <a:rPr lang="en">
                <a:solidFill>
                  <a:schemeClr val="lt2"/>
                </a:solidFill>
                <a:latin typeface="Montserrat"/>
                <a:ea typeface="Montserrat"/>
                <a:cs typeface="Montserrat"/>
                <a:sym typeface="Montserrat"/>
              </a:rPr>
              <a:t>Presencia de la Orientación en el ámbito académico</a:t>
            </a:r>
            <a:endParaRPr>
              <a:solidFill>
                <a:schemeClr val="lt2"/>
              </a:solidFill>
              <a:latin typeface="Montserrat"/>
              <a:ea typeface="Montserrat"/>
              <a:cs typeface="Montserrat"/>
              <a:sym typeface="Montserrat"/>
            </a:endParaRPr>
          </a:p>
        </p:txBody>
      </p:sp>
      <p:sp>
        <p:nvSpPr>
          <p:cNvPr id="4944" name="Google Shape;4944;p121"/>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Emergente en Educación</a:t>
            </a:r>
            <a:endParaRPr/>
          </a:p>
        </p:txBody>
      </p:sp>
      <p:sp>
        <p:nvSpPr>
          <p:cNvPr id="4945" name="Google Shape;4945;p121"/>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4946" name="Google Shape;4946;p121"/>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Proyectos de posgrado</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Nuestros proyectos personales</a:t>
            </a:r>
            <a:endParaRPr>
              <a:solidFill>
                <a:schemeClr val="lt2"/>
              </a:solidFill>
              <a:latin typeface="Montserrat"/>
              <a:ea typeface="Montserrat"/>
              <a:cs typeface="Montserrat"/>
              <a:sym typeface="Montserrat"/>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4" name="Shape 6664"/>
        <p:cNvGrpSpPr/>
        <p:nvPr/>
      </p:nvGrpSpPr>
      <p:grpSpPr>
        <a:xfrm>
          <a:off x="0" y="0"/>
          <a:ext cx="0" cy="0"/>
          <a:chOff x="0" y="0"/>
          <a:chExt cx="0" cy="0"/>
        </a:xfrm>
      </p:grpSpPr>
      <p:sp>
        <p:nvSpPr>
          <p:cNvPr id="6665" name="Google Shape;6665;p202"/>
          <p:cNvSpPr txBox="1"/>
          <p:nvPr/>
        </p:nvSpPr>
        <p:spPr>
          <a:xfrm flipH="1">
            <a:off x="2218125" y="350150"/>
            <a:ext cx="4698000" cy="71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solidFill>
                <a:schemeClr val="dk2"/>
              </a:solidFill>
              <a:latin typeface="Marcellus"/>
              <a:ea typeface="Marcellus"/>
              <a:cs typeface="Marcellus"/>
              <a:sym typeface="Marcellus"/>
            </a:endParaRPr>
          </a:p>
          <a:p>
            <a:pPr indent="0" lvl="0" marL="0" marR="0" rtl="0" algn="ctr">
              <a:lnSpc>
                <a:spcPct val="100000"/>
              </a:lnSpc>
              <a:spcBef>
                <a:spcPts val="0"/>
              </a:spcBef>
              <a:spcAft>
                <a:spcPts val="0"/>
              </a:spcAft>
              <a:buNone/>
            </a:pPr>
            <a:r>
              <a:rPr lang="en" sz="2300">
                <a:solidFill>
                  <a:schemeClr val="dk2"/>
                </a:solidFill>
                <a:latin typeface="Marcellus"/>
                <a:ea typeface="Marcellus"/>
                <a:cs typeface="Marcellus"/>
                <a:sym typeface="Marcellus"/>
              </a:rPr>
              <a:t>Ana Isabel Muñoz Domínguez</a:t>
            </a:r>
            <a:endParaRPr sz="2300">
              <a:solidFill>
                <a:schemeClr val="dk2"/>
              </a:solidFill>
              <a:latin typeface="Marcellus"/>
              <a:ea typeface="Marcellus"/>
              <a:cs typeface="Marcellus"/>
              <a:sym typeface="Marcellus"/>
            </a:endParaRPr>
          </a:p>
          <a:p>
            <a:pPr indent="0" lvl="0" marL="0" marR="0" rtl="0" algn="l">
              <a:lnSpc>
                <a:spcPct val="100000"/>
              </a:lnSpc>
              <a:spcBef>
                <a:spcPts val="900"/>
              </a:spcBef>
              <a:spcAft>
                <a:spcPts val="0"/>
              </a:spcAft>
              <a:buNone/>
            </a:pPr>
            <a:r>
              <a:rPr i="1" lang="en" sz="1700">
                <a:solidFill>
                  <a:schemeClr val="dk2"/>
                </a:solidFill>
                <a:latin typeface="Marcellus"/>
                <a:ea typeface="Marcellus"/>
                <a:cs typeface="Marcellus"/>
                <a:sym typeface="Marcellus"/>
              </a:rPr>
              <a:t>anaimuno@ucm.es / aimunoz@educa.jcyl.es</a:t>
            </a:r>
            <a:endParaRPr i="1" sz="1700">
              <a:solidFill>
                <a:schemeClr val="dk2"/>
              </a:solidFill>
              <a:latin typeface="Marcellus"/>
              <a:ea typeface="Marcellus"/>
              <a:cs typeface="Marcellus"/>
              <a:sym typeface="Marcellus"/>
            </a:endParaRPr>
          </a:p>
          <a:p>
            <a:pPr indent="0" lvl="0" marL="0" rtl="0" algn="l">
              <a:spcBef>
                <a:spcPts val="1800"/>
              </a:spcBef>
              <a:spcAft>
                <a:spcPts val="0"/>
              </a:spcAft>
              <a:buNone/>
            </a:pPr>
            <a:r>
              <a:t/>
            </a:r>
            <a:endParaRPr sz="2300">
              <a:solidFill>
                <a:schemeClr val="dk2"/>
              </a:solidFill>
              <a:latin typeface="Marcellus"/>
              <a:ea typeface="Marcellus"/>
              <a:cs typeface="Marcellus"/>
              <a:sym typeface="Marcellus"/>
            </a:endParaRPr>
          </a:p>
        </p:txBody>
      </p:sp>
      <p:sp>
        <p:nvSpPr>
          <p:cNvPr id="6666" name="Google Shape;6666;p202"/>
          <p:cNvSpPr txBox="1"/>
          <p:nvPr>
            <p:ph idx="1" type="subTitle"/>
          </p:nvPr>
        </p:nvSpPr>
        <p:spPr>
          <a:xfrm>
            <a:off x="345900" y="781950"/>
            <a:ext cx="8604600" cy="4168500"/>
          </a:xfrm>
          <a:prstGeom prst="rect">
            <a:avLst/>
          </a:prstGeom>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None/>
            </a:pPr>
            <a:r>
              <a:t/>
            </a:r>
            <a:endParaRPr sz="775"/>
          </a:p>
          <a:p>
            <a:pPr indent="0" lvl="0" marL="0" marR="0" rtl="0" algn="just">
              <a:lnSpc>
                <a:spcPct val="150000"/>
              </a:lnSpc>
              <a:spcBef>
                <a:spcPts val="0"/>
              </a:spcBef>
              <a:spcAft>
                <a:spcPts val="0"/>
              </a:spcAft>
              <a:buNone/>
            </a:pPr>
            <a:r>
              <a:rPr lang="en" sz="1175"/>
              <a:t>Nuestro objetivo en este proyecto es aplicar el marco teórico de la </a:t>
            </a:r>
            <a:r>
              <a:rPr b="1" lang="en" sz="1175"/>
              <a:t>identidad</a:t>
            </a:r>
            <a:r>
              <a:rPr lang="en" sz="1175"/>
              <a:t> a un contexto de especial relevancia en la España contemporánea, el de lo que se ha dado en llamar, en una expresión discutible pero hoy plenamente aceptada, </a:t>
            </a:r>
            <a:r>
              <a:rPr b="1" lang="en" sz="1175"/>
              <a:t>la España Vacía</a:t>
            </a:r>
            <a:r>
              <a:rPr lang="en" sz="1175"/>
              <a:t>. </a:t>
            </a:r>
            <a:endParaRPr sz="1175"/>
          </a:p>
          <a:p>
            <a:pPr indent="0" lvl="0" marL="514350" marR="940553" rtl="0" algn="just">
              <a:lnSpc>
                <a:spcPct val="150000"/>
              </a:lnSpc>
              <a:spcBef>
                <a:spcPts val="0"/>
              </a:spcBef>
              <a:spcAft>
                <a:spcPts val="0"/>
              </a:spcAft>
              <a:buNone/>
            </a:pPr>
            <a:r>
              <a:rPr lang="en" sz="1175"/>
              <a:t>El término hace referencia a las regiones de España que han sufrido un proceso de despoblación masiva en las últimas décadas. Nuestro supuesto de partida es que la </a:t>
            </a:r>
            <a:r>
              <a:rPr b="1" lang="en" sz="1175"/>
              <a:t>ruralidad</a:t>
            </a:r>
            <a:r>
              <a:rPr lang="en" sz="1175"/>
              <a:t> puede considerarse como una dimensión de la identidad de las personas que viven o están personalmente vinculadas a las zonas rurales. En otras palabras, tal y como nosotros lo vemos, ser una persona rural no es un mero rasgo demográfico. Tiene </a:t>
            </a:r>
            <a:r>
              <a:rPr b="1" lang="en" sz="1175"/>
              <a:t>implicaciones culturales y personales </a:t>
            </a:r>
            <a:r>
              <a:rPr lang="en" sz="1175"/>
              <a:t>más profundas. En un trabajo reciente, se ha demostrado que </a:t>
            </a:r>
            <a:r>
              <a:rPr b="1" lang="en" sz="1175"/>
              <a:t>la ruralidad interactúa con el desarrollo de una identidad científica durante la educación secundaria</a:t>
            </a:r>
            <a:r>
              <a:rPr lang="en" sz="1175"/>
              <a:t>. Además, estos resultados preliminares sugieren que esta interacción es compleja y, en particular, que algunos aspectos de la práctica científica, como, entre otros, el uso de grandes y costosos montajes experimentales o la repetición sistemática de mediciones, se perciben en conflicto con elementos de la vida rural que los estudiantes consideran positivos.</a:t>
            </a:r>
            <a:endParaRPr sz="1175"/>
          </a:p>
        </p:txBody>
      </p:sp>
      <p:sp>
        <p:nvSpPr>
          <p:cNvPr id="6667" name="Google Shape;6667;p202"/>
          <p:cNvSpPr/>
          <p:nvPr/>
        </p:nvSpPr>
        <p:spPr>
          <a:xfrm>
            <a:off x="7994234" y="3826088"/>
            <a:ext cx="1180220" cy="1124459"/>
          </a:xfrm>
          <a:custGeom>
            <a:rect b="b" l="l" r="r" t="t"/>
            <a:pathLst>
              <a:path extrusionOk="0" h="49103" w="51538">
                <a:moveTo>
                  <a:pt x="25786" y="1"/>
                </a:moveTo>
                <a:cubicBezTo>
                  <a:pt x="11542" y="1"/>
                  <a:pt x="1" y="11009"/>
                  <a:pt x="1" y="24552"/>
                </a:cubicBezTo>
                <a:cubicBezTo>
                  <a:pt x="1" y="38128"/>
                  <a:pt x="11542" y="49102"/>
                  <a:pt x="25786" y="49102"/>
                </a:cubicBezTo>
                <a:cubicBezTo>
                  <a:pt x="39996" y="49102"/>
                  <a:pt x="51538" y="38128"/>
                  <a:pt x="51538" y="24552"/>
                </a:cubicBezTo>
                <a:cubicBezTo>
                  <a:pt x="51538" y="11009"/>
                  <a:pt x="39996" y="1"/>
                  <a:pt x="2578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68" name="Google Shape;6668;p202"/>
          <p:cNvGrpSpPr/>
          <p:nvPr/>
        </p:nvGrpSpPr>
        <p:grpSpPr>
          <a:xfrm>
            <a:off x="8268063" y="4215450"/>
            <a:ext cx="476109" cy="556931"/>
            <a:chOff x="5203863" y="1803525"/>
            <a:chExt cx="476109" cy="556931"/>
          </a:xfrm>
        </p:grpSpPr>
        <p:sp>
          <p:nvSpPr>
            <p:cNvPr id="6669" name="Google Shape;6669;p202"/>
            <p:cNvSpPr/>
            <p:nvPr/>
          </p:nvSpPr>
          <p:spPr>
            <a:xfrm flipH="1">
              <a:off x="5203863" y="1803525"/>
              <a:ext cx="476109" cy="556931"/>
            </a:xfrm>
            <a:custGeom>
              <a:rect b="b" l="l" r="r" t="t"/>
              <a:pathLst>
                <a:path extrusionOk="0" h="49538" w="42349">
                  <a:moveTo>
                    <a:pt x="15327" y="0"/>
                  </a:moveTo>
                  <a:cubicBezTo>
                    <a:pt x="14654" y="4504"/>
                    <a:pt x="11025" y="8604"/>
                    <a:pt x="9546" y="10218"/>
                  </a:cubicBezTo>
                  <a:cubicBezTo>
                    <a:pt x="9546" y="10823"/>
                    <a:pt x="9478" y="11360"/>
                    <a:pt x="9478" y="11898"/>
                  </a:cubicBezTo>
                  <a:cubicBezTo>
                    <a:pt x="10285" y="13310"/>
                    <a:pt x="11697" y="15931"/>
                    <a:pt x="11495" y="16469"/>
                  </a:cubicBezTo>
                  <a:cubicBezTo>
                    <a:pt x="11159" y="17343"/>
                    <a:pt x="10151" y="18553"/>
                    <a:pt x="9411" y="18620"/>
                  </a:cubicBezTo>
                  <a:cubicBezTo>
                    <a:pt x="9394" y="18623"/>
                    <a:pt x="9376" y="18624"/>
                    <a:pt x="9358" y="18624"/>
                  </a:cubicBezTo>
                  <a:cubicBezTo>
                    <a:pt x="8506" y="18624"/>
                    <a:pt x="6252" y="15662"/>
                    <a:pt x="6252" y="15662"/>
                  </a:cubicBezTo>
                  <a:cubicBezTo>
                    <a:pt x="5389" y="14985"/>
                    <a:pt x="4414" y="14646"/>
                    <a:pt x="3377" y="14646"/>
                  </a:cubicBezTo>
                  <a:cubicBezTo>
                    <a:pt x="3283" y="14646"/>
                    <a:pt x="3188" y="14649"/>
                    <a:pt x="3093" y="14654"/>
                  </a:cubicBezTo>
                  <a:cubicBezTo>
                    <a:pt x="1143" y="15125"/>
                    <a:pt x="1" y="17612"/>
                    <a:pt x="471" y="20569"/>
                  </a:cubicBezTo>
                  <a:cubicBezTo>
                    <a:pt x="874" y="22250"/>
                    <a:pt x="1614" y="23796"/>
                    <a:pt x="2689" y="25208"/>
                  </a:cubicBezTo>
                  <a:lnTo>
                    <a:pt x="2958" y="25544"/>
                  </a:lnTo>
                  <a:cubicBezTo>
                    <a:pt x="3832" y="26552"/>
                    <a:pt x="4908" y="27359"/>
                    <a:pt x="6118" y="27896"/>
                  </a:cubicBezTo>
                  <a:cubicBezTo>
                    <a:pt x="6185" y="27896"/>
                    <a:pt x="6319" y="27964"/>
                    <a:pt x="6454" y="27964"/>
                  </a:cubicBezTo>
                  <a:lnTo>
                    <a:pt x="6454" y="28031"/>
                  </a:lnTo>
                  <a:cubicBezTo>
                    <a:pt x="6722" y="28165"/>
                    <a:pt x="6521" y="29442"/>
                    <a:pt x="6454" y="30047"/>
                  </a:cubicBezTo>
                  <a:lnTo>
                    <a:pt x="6454" y="30316"/>
                  </a:lnTo>
                  <a:cubicBezTo>
                    <a:pt x="6454" y="30316"/>
                    <a:pt x="6454" y="30383"/>
                    <a:pt x="6454" y="30383"/>
                  </a:cubicBezTo>
                  <a:lnTo>
                    <a:pt x="6319" y="33744"/>
                  </a:lnTo>
                  <a:lnTo>
                    <a:pt x="5781" y="45508"/>
                  </a:lnTo>
                  <a:cubicBezTo>
                    <a:pt x="5781" y="45508"/>
                    <a:pt x="11167" y="49538"/>
                    <a:pt x="17881" y="49538"/>
                  </a:cubicBezTo>
                  <a:cubicBezTo>
                    <a:pt x="20261" y="49538"/>
                    <a:pt x="22809" y="49031"/>
                    <a:pt x="25342" y="47659"/>
                  </a:cubicBezTo>
                  <a:cubicBezTo>
                    <a:pt x="26014" y="47255"/>
                    <a:pt x="26687" y="46852"/>
                    <a:pt x="27359" y="46382"/>
                  </a:cubicBezTo>
                  <a:lnTo>
                    <a:pt x="27561" y="41004"/>
                  </a:lnTo>
                  <a:lnTo>
                    <a:pt x="27292" y="40802"/>
                  </a:lnTo>
                  <a:cubicBezTo>
                    <a:pt x="37711" y="40399"/>
                    <a:pt x="38181" y="30047"/>
                    <a:pt x="38181" y="30047"/>
                  </a:cubicBezTo>
                  <a:lnTo>
                    <a:pt x="38181" y="27359"/>
                  </a:lnTo>
                  <a:cubicBezTo>
                    <a:pt x="41341" y="26552"/>
                    <a:pt x="42349" y="20838"/>
                    <a:pt x="41004" y="17612"/>
                  </a:cubicBezTo>
                  <a:cubicBezTo>
                    <a:pt x="40435" y="16317"/>
                    <a:pt x="39705" y="15900"/>
                    <a:pt x="38939" y="15900"/>
                  </a:cubicBezTo>
                  <a:cubicBezTo>
                    <a:pt x="38711" y="15900"/>
                    <a:pt x="38480" y="15937"/>
                    <a:pt x="38248" y="15999"/>
                  </a:cubicBezTo>
                  <a:lnTo>
                    <a:pt x="38383" y="7663"/>
                  </a:lnTo>
                  <a:cubicBezTo>
                    <a:pt x="38316" y="6319"/>
                    <a:pt x="38181" y="4907"/>
                    <a:pt x="37845" y="3563"/>
                  </a:cubicBezTo>
                  <a:cubicBezTo>
                    <a:pt x="37509" y="2622"/>
                    <a:pt x="37038" y="1748"/>
                    <a:pt x="36501" y="941"/>
                  </a:cubicBezTo>
                  <a:lnTo>
                    <a:pt x="36433" y="874"/>
                  </a:lnTo>
                  <a:cubicBezTo>
                    <a:pt x="34402" y="990"/>
                    <a:pt x="30868" y="1156"/>
                    <a:pt x="27042" y="1156"/>
                  </a:cubicBezTo>
                  <a:cubicBezTo>
                    <a:pt x="26436" y="1156"/>
                    <a:pt x="25823" y="1152"/>
                    <a:pt x="25208" y="1143"/>
                  </a:cubicBezTo>
                  <a:cubicBezTo>
                    <a:pt x="21847" y="1143"/>
                    <a:pt x="18553" y="807"/>
                    <a:pt x="15327" y="0"/>
                  </a:cubicBezTo>
                  <a:close/>
                </a:path>
              </a:pathLst>
            </a:custGeom>
            <a:solidFill>
              <a:srgbClr val="E095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0" name="Google Shape;6670;p202"/>
            <p:cNvSpPr/>
            <p:nvPr/>
          </p:nvSpPr>
          <p:spPr>
            <a:xfrm rot="-954467">
              <a:off x="5352116" y="2192767"/>
              <a:ext cx="184334" cy="109548"/>
            </a:xfrm>
            <a:custGeom>
              <a:rect b="b" l="l" r="r" t="t"/>
              <a:pathLst>
                <a:path extrusionOk="0" h="8496" w="10676">
                  <a:moveTo>
                    <a:pt x="8774" y="1"/>
                  </a:moveTo>
                  <a:lnTo>
                    <a:pt x="8774" y="1"/>
                  </a:lnTo>
                  <a:cubicBezTo>
                    <a:pt x="6939" y="2803"/>
                    <a:pt x="3670" y="3570"/>
                    <a:pt x="1002" y="3637"/>
                  </a:cubicBezTo>
                  <a:lnTo>
                    <a:pt x="1" y="8474"/>
                  </a:lnTo>
                  <a:cubicBezTo>
                    <a:pt x="1" y="8474"/>
                    <a:pt x="207" y="8495"/>
                    <a:pt x="553" y="8495"/>
                  </a:cubicBezTo>
                  <a:cubicBezTo>
                    <a:pt x="1690" y="8495"/>
                    <a:pt x="4332" y="8260"/>
                    <a:pt x="6072" y="6239"/>
                  </a:cubicBezTo>
                  <a:cubicBezTo>
                    <a:pt x="6472" y="5772"/>
                    <a:pt x="6973" y="5405"/>
                    <a:pt x="7573" y="5138"/>
                  </a:cubicBezTo>
                  <a:cubicBezTo>
                    <a:pt x="9674" y="4271"/>
                    <a:pt x="10675" y="568"/>
                    <a:pt x="8774" y="1"/>
                  </a:cubicBezTo>
                  <a:close/>
                </a:path>
              </a:pathLst>
            </a:custGeom>
            <a:solidFill>
              <a:schemeClr val="accent1">
                <a:alpha val="189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1" name="Google Shape;6671;p202"/>
            <p:cNvSpPr/>
            <p:nvPr/>
          </p:nvSpPr>
          <p:spPr>
            <a:xfrm flipH="1">
              <a:off x="5586580" y="1989420"/>
              <a:ext cx="61780" cy="84195"/>
            </a:xfrm>
            <a:custGeom>
              <a:rect b="b" l="l" r="r" t="t"/>
              <a:pathLst>
                <a:path extrusionOk="0" h="7668" w="5624">
                  <a:moveTo>
                    <a:pt x="664" y="0"/>
                  </a:moveTo>
                  <a:cubicBezTo>
                    <a:pt x="216" y="0"/>
                    <a:pt x="0" y="707"/>
                    <a:pt x="515" y="879"/>
                  </a:cubicBezTo>
                  <a:cubicBezTo>
                    <a:pt x="1456" y="1349"/>
                    <a:pt x="2330" y="2021"/>
                    <a:pt x="3002" y="2828"/>
                  </a:cubicBezTo>
                  <a:cubicBezTo>
                    <a:pt x="2196" y="3030"/>
                    <a:pt x="1389" y="3366"/>
                    <a:pt x="784" y="3836"/>
                  </a:cubicBezTo>
                  <a:cubicBezTo>
                    <a:pt x="381" y="4105"/>
                    <a:pt x="515" y="4710"/>
                    <a:pt x="986" y="4710"/>
                  </a:cubicBezTo>
                  <a:cubicBezTo>
                    <a:pt x="1120" y="4710"/>
                    <a:pt x="1187" y="4643"/>
                    <a:pt x="1322" y="4576"/>
                  </a:cubicBezTo>
                  <a:cubicBezTo>
                    <a:pt x="1994" y="4105"/>
                    <a:pt x="2801" y="3769"/>
                    <a:pt x="3607" y="3769"/>
                  </a:cubicBezTo>
                  <a:cubicBezTo>
                    <a:pt x="4279" y="4845"/>
                    <a:pt x="4683" y="5987"/>
                    <a:pt x="4750" y="7264"/>
                  </a:cubicBezTo>
                  <a:cubicBezTo>
                    <a:pt x="4750" y="7466"/>
                    <a:pt x="4952" y="7668"/>
                    <a:pt x="5153" y="7668"/>
                  </a:cubicBezTo>
                  <a:lnTo>
                    <a:pt x="5220" y="7668"/>
                  </a:lnTo>
                  <a:cubicBezTo>
                    <a:pt x="5422" y="7668"/>
                    <a:pt x="5624" y="7466"/>
                    <a:pt x="5624" y="7197"/>
                  </a:cubicBezTo>
                  <a:cubicBezTo>
                    <a:pt x="5557" y="5786"/>
                    <a:pt x="5086" y="4441"/>
                    <a:pt x="4414" y="3298"/>
                  </a:cubicBezTo>
                  <a:cubicBezTo>
                    <a:pt x="4414" y="3164"/>
                    <a:pt x="4347" y="3097"/>
                    <a:pt x="4212" y="3030"/>
                  </a:cubicBezTo>
                  <a:cubicBezTo>
                    <a:pt x="3406" y="1752"/>
                    <a:pt x="2263" y="744"/>
                    <a:pt x="918" y="72"/>
                  </a:cubicBezTo>
                  <a:cubicBezTo>
                    <a:pt x="828" y="22"/>
                    <a:pt x="742" y="0"/>
                    <a:pt x="664" y="0"/>
                  </a:cubicBezTo>
                  <a:close/>
                </a:path>
              </a:pathLst>
            </a:custGeom>
            <a:solidFill>
              <a:schemeClr val="accent1">
                <a:alpha val="189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72" name="Google Shape;6672;p202"/>
          <p:cNvSpPr/>
          <p:nvPr/>
        </p:nvSpPr>
        <p:spPr>
          <a:xfrm flipH="1">
            <a:off x="8257373" y="4004159"/>
            <a:ext cx="643965" cy="589079"/>
          </a:xfrm>
          <a:custGeom>
            <a:rect b="b" l="l" r="r" t="t"/>
            <a:pathLst>
              <a:path extrusionOk="0" h="54243" w="59297">
                <a:moveTo>
                  <a:pt x="15578" y="0"/>
                </a:moveTo>
                <a:cubicBezTo>
                  <a:pt x="6287" y="0"/>
                  <a:pt x="1" y="13643"/>
                  <a:pt x="6664" y="18818"/>
                </a:cubicBezTo>
                <a:cubicBezTo>
                  <a:pt x="8412" y="20163"/>
                  <a:pt x="10361" y="21305"/>
                  <a:pt x="12378" y="22112"/>
                </a:cubicBezTo>
                <a:cubicBezTo>
                  <a:pt x="10092" y="25675"/>
                  <a:pt x="9017" y="29910"/>
                  <a:pt x="9286" y="34144"/>
                </a:cubicBezTo>
                <a:cubicBezTo>
                  <a:pt x="9286" y="34144"/>
                  <a:pt x="6328" y="44026"/>
                  <a:pt x="16008" y="47924"/>
                </a:cubicBezTo>
                <a:cubicBezTo>
                  <a:pt x="16008" y="47924"/>
                  <a:pt x="15873" y="52495"/>
                  <a:pt x="21587" y="54243"/>
                </a:cubicBezTo>
                <a:lnTo>
                  <a:pt x="21721" y="50949"/>
                </a:lnTo>
                <a:cubicBezTo>
                  <a:pt x="21587" y="50613"/>
                  <a:pt x="22057" y="48664"/>
                  <a:pt x="21721" y="48529"/>
                </a:cubicBezTo>
                <a:cubicBezTo>
                  <a:pt x="20310" y="48059"/>
                  <a:pt x="19100" y="47185"/>
                  <a:pt x="18226" y="46109"/>
                </a:cubicBezTo>
                <a:cubicBezTo>
                  <a:pt x="14028" y="41469"/>
                  <a:pt x="15458" y="35195"/>
                  <a:pt x="18937" y="35195"/>
                </a:cubicBezTo>
                <a:cubicBezTo>
                  <a:pt x="19691" y="35195"/>
                  <a:pt x="20542" y="35490"/>
                  <a:pt x="21452" y="36161"/>
                </a:cubicBezTo>
                <a:lnTo>
                  <a:pt x="21520" y="36228"/>
                </a:lnTo>
                <a:cubicBezTo>
                  <a:pt x="21520" y="36228"/>
                  <a:pt x="23822" y="39254"/>
                  <a:pt x="24652" y="39254"/>
                </a:cubicBezTo>
                <a:cubicBezTo>
                  <a:pt x="24661" y="39254"/>
                  <a:pt x="24670" y="39254"/>
                  <a:pt x="24679" y="39253"/>
                </a:cubicBezTo>
                <a:cubicBezTo>
                  <a:pt x="25418" y="39119"/>
                  <a:pt x="26427" y="37841"/>
                  <a:pt x="26763" y="37035"/>
                </a:cubicBezTo>
                <a:cubicBezTo>
                  <a:pt x="26964" y="36497"/>
                  <a:pt x="25553" y="33943"/>
                  <a:pt x="24746" y="32464"/>
                </a:cubicBezTo>
                <a:cubicBezTo>
                  <a:pt x="24746" y="31926"/>
                  <a:pt x="24746" y="31321"/>
                  <a:pt x="24813" y="30783"/>
                </a:cubicBezTo>
                <a:cubicBezTo>
                  <a:pt x="26292" y="29237"/>
                  <a:pt x="29922" y="25070"/>
                  <a:pt x="30594" y="20633"/>
                </a:cubicBezTo>
                <a:cubicBezTo>
                  <a:pt x="33821" y="21373"/>
                  <a:pt x="37114" y="21709"/>
                  <a:pt x="40475" y="21709"/>
                </a:cubicBezTo>
                <a:cubicBezTo>
                  <a:pt x="41082" y="21718"/>
                  <a:pt x="41688" y="21722"/>
                  <a:pt x="42289" y="21722"/>
                </a:cubicBezTo>
                <a:cubicBezTo>
                  <a:pt x="46086" y="21722"/>
                  <a:pt x="49670" y="21556"/>
                  <a:pt x="51701" y="21440"/>
                </a:cubicBezTo>
                <a:lnTo>
                  <a:pt x="51768" y="21507"/>
                </a:lnTo>
                <a:cubicBezTo>
                  <a:pt x="53247" y="23053"/>
                  <a:pt x="53987" y="25742"/>
                  <a:pt x="53650" y="36161"/>
                </a:cubicBezTo>
                <a:lnTo>
                  <a:pt x="56070" y="38581"/>
                </a:lnTo>
                <a:cubicBezTo>
                  <a:pt x="56070" y="38581"/>
                  <a:pt x="59297" y="25809"/>
                  <a:pt x="53650" y="17810"/>
                </a:cubicBezTo>
                <a:cubicBezTo>
                  <a:pt x="49719" y="12173"/>
                  <a:pt x="43884" y="9707"/>
                  <a:pt x="36781" y="9707"/>
                </a:cubicBezTo>
                <a:cubicBezTo>
                  <a:pt x="33806" y="9707"/>
                  <a:pt x="30607" y="10140"/>
                  <a:pt x="27233" y="10954"/>
                </a:cubicBezTo>
                <a:lnTo>
                  <a:pt x="26561" y="11088"/>
                </a:lnTo>
                <a:cubicBezTo>
                  <a:pt x="26292" y="8332"/>
                  <a:pt x="24679" y="938"/>
                  <a:pt x="16680" y="64"/>
                </a:cubicBezTo>
                <a:cubicBezTo>
                  <a:pt x="16308" y="21"/>
                  <a:pt x="15941" y="0"/>
                  <a:pt x="1557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73" name="Google Shape;6673;p202"/>
          <p:cNvPicPr preferRelativeResize="0"/>
          <p:nvPr/>
        </p:nvPicPr>
        <p:blipFill>
          <a:blip r:embed="rId3">
            <a:alphaModFix/>
          </a:blip>
          <a:stretch>
            <a:fillRect/>
          </a:stretch>
        </p:blipFill>
        <p:spPr>
          <a:xfrm>
            <a:off x="0" y="0"/>
            <a:ext cx="918775" cy="60295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7" name="Shape 6677"/>
        <p:cNvGrpSpPr/>
        <p:nvPr/>
      </p:nvGrpSpPr>
      <p:grpSpPr>
        <a:xfrm>
          <a:off x="0" y="0"/>
          <a:ext cx="0" cy="0"/>
          <a:chOff x="0" y="0"/>
          <a:chExt cx="0" cy="0"/>
        </a:xfrm>
      </p:grpSpPr>
      <p:sp>
        <p:nvSpPr>
          <p:cNvPr id="6678" name="Google Shape;6678;p203"/>
          <p:cNvSpPr txBox="1"/>
          <p:nvPr/>
        </p:nvSpPr>
        <p:spPr>
          <a:xfrm flipH="1">
            <a:off x="2218125" y="350150"/>
            <a:ext cx="4698000" cy="71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solidFill>
                <a:schemeClr val="dk2"/>
              </a:solidFill>
              <a:latin typeface="Marcellus"/>
              <a:ea typeface="Marcellus"/>
              <a:cs typeface="Marcellus"/>
              <a:sym typeface="Marcellus"/>
            </a:endParaRPr>
          </a:p>
          <a:p>
            <a:pPr indent="0" lvl="0" marL="0" marR="0" rtl="0" algn="ctr">
              <a:lnSpc>
                <a:spcPct val="100000"/>
              </a:lnSpc>
              <a:spcBef>
                <a:spcPts val="0"/>
              </a:spcBef>
              <a:spcAft>
                <a:spcPts val="0"/>
              </a:spcAft>
              <a:buNone/>
            </a:pPr>
            <a:r>
              <a:rPr lang="en" sz="2300">
                <a:solidFill>
                  <a:schemeClr val="dk2"/>
                </a:solidFill>
                <a:latin typeface="Marcellus"/>
                <a:ea typeface="Marcellus"/>
                <a:cs typeface="Marcellus"/>
                <a:sym typeface="Marcellus"/>
              </a:rPr>
              <a:t>Ana Isabel Muñoz Domínguez</a:t>
            </a:r>
            <a:endParaRPr sz="2300">
              <a:solidFill>
                <a:schemeClr val="dk2"/>
              </a:solidFill>
              <a:latin typeface="Marcellus"/>
              <a:ea typeface="Marcellus"/>
              <a:cs typeface="Marcellus"/>
              <a:sym typeface="Marcellus"/>
            </a:endParaRPr>
          </a:p>
          <a:p>
            <a:pPr indent="0" lvl="0" marL="0" marR="0" rtl="0" algn="l">
              <a:lnSpc>
                <a:spcPct val="100000"/>
              </a:lnSpc>
              <a:spcBef>
                <a:spcPts val="900"/>
              </a:spcBef>
              <a:spcAft>
                <a:spcPts val="0"/>
              </a:spcAft>
              <a:buNone/>
            </a:pPr>
            <a:r>
              <a:rPr i="1" lang="en" sz="1700">
                <a:solidFill>
                  <a:schemeClr val="dk2"/>
                </a:solidFill>
                <a:latin typeface="Marcellus"/>
                <a:ea typeface="Marcellus"/>
                <a:cs typeface="Marcellus"/>
                <a:sym typeface="Marcellus"/>
              </a:rPr>
              <a:t>anaimuno@ucm.es / aimunoz@educa.jcyl.es</a:t>
            </a:r>
            <a:endParaRPr i="1" sz="1700">
              <a:solidFill>
                <a:schemeClr val="dk2"/>
              </a:solidFill>
              <a:latin typeface="Marcellus"/>
              <a:ea typeface="Marcellus"/>
              <a:cs typeface="Marcellus"/>
              <a:sym typeface="Marcellus"/>
            </a:endParaRPr>
          </a:p>
          <a:p>
            <a:pPr indent="0" lvl="0" marL="0" rtl="0" algn="l">
              <a:spcBef>
                <a:spcPts val="1800"/>
              </a:spcBef>
              <a:spcAft>
                <a:spcPts val="0"/>
              </a:spcAft>
              <a:buNone/>
            </a:pPr>
            <a:r>
              <a:t/>
            </a:r>
            <a:endParaRPr sz="2300">
              <a:solidFill>
                <a:schemeClr val="dk2"/>
              </a:solidFill>
              <a:latin typeface="Marcellus"/>
              <a:ea typeface="Marcellus"/>
              <a:cs typeface="Marcellus"/>
              <a:sym typeface="Marcellus"/>
            </a:endParaRPr>
          </a:p>
        </p:txBody>
      </p:sp>
      <p:sp>
        <p:nvSpPr>
          <p:cNvPr id="6679" name="Google Shape;6679;p203"/>
          <p:cNvSpPr txBox="1"/>
          <p:nvPr>
            <p:ph idx="1" type="subTitle"/>
          </p:nvPr>
        </p:nvSpPr>
        <p:spPr>
          <a:xfrm>
            <a:off x="345900" y="781950"/>
            <a:ext cx="8398200" cy="4168500"/>
          </a:xfrm>
          <a:prstGeom prst="rect">
            <a:avLst/>
          </a:prstGeom>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None/>
            </a:pPr>
            <a:r>
              <a:t/>
            </a:r>
            <a:endParaRPr sz="775"/>
          </a:p>
          <a:p>
            <a:pPr indent="0" lvl="0" marL="0" marR="0" rtl="0" algn="just">
              <a:lnSpc>
                <a:spcPct val="150000"/>
              </a:lnSpc>
              <a:spcBef>
                <a:spcPts val="0"/>
              </a:spcBef>
              <a:spcAft>
                <a:spcPts val="0"/>
              </a:spcAft>
              <a:buNone/>
            </a:pPr>
            <a:r>
              <a:t/>
            </a:r>
            <a:endParaRPr sz="1175"/>
          </a:p>
          <a:p>
            <a:pPr indent="0" lvl="0" marL="0" marR="0" rtl="0" algn="just">
              <a:lnSpc>
                <a:spcPct val="150000"/>
              </a:lnSpc>
              <a:spcBef>
                <a:spcPts val="0"/>
              </a:spcBef>
              <a:spcAft>
                <a:spcPts val="0"/>
              </a:spcAft>
              <a:buNone/>
            </a:pPr>
            <a:r>
              <a:t/>
            </a:r>
            <a:endParaRPr sz="1175"/>
          </a:p>
          <a:p>
            <a:pPr indent="0" lvl="0" marL="0" marR="0" rtl="0" algn="just">
              <a:lnSpc>
                <a:spcPct val="150000"/>
              </a:lnSpc>
              <a:spcBef>
                <a:spcPts val="0"/>
              </a:spcBef>
              <a:spcAft>
                <a:spcPts val="0"/>
              </a:spcAft>
              <a:buNone/>
            </a:pPr>
            <a:r>
              <a:t/>
            </a:r>
            <a:endParaRPr sz="1175"/>
          </a:p>
          <a:p>
            <a:pPr indent="0" lvl="0" marL="0" marR="0" rtl="0" algn="just">
              <a:lnSpc>
                <a:spcPct val="150000"/>
              </a:lnSpc>
              <a:spcBef>
                <a:spcPts val="0"/>
              </a:spcBef>
              <a:spcAft>
                <a:spcPts val="0"/>
              </a:spcAft>
              <a:buNone/>
            </a:pPr>
            <a:r>
              <a:rPr lang="en" sz="1175"/>
              <a:t>Muñoz Domínguez, A. I., Bogdan Toman, R., Martínez Hernández, C., Bermejo, N., y Sánchez Gómez, P. J. (2022). Identidad rural e identidad científica. Una intervención  educativa en la España Vaciada. </a:t>
            </a:r>
            <a:r>
              <a:rPr i="1" lang="en" sz="1175"/>
              <a:t>Enseñanza de las Ciencias, 40</a:t>
            </a:r>
            <a:r>
              <a:rPr lang="en" sz="1175"/>
              <a:t>(3), 125-145. </a:t>
            </a:r>
            <a:r>
              <a:rPr lang="en" sz="1175" u="sng">
                <a:solidFill>
                  <a:schemeClr val="hlink"/>
                </a:solidFill>
                <a:hlinkClick r:id="rId3"/>
              </a:rPr>
              <a:t>https://doi.org/10.5565/rev/ensciencias.5693</a:t>
            </a:r>
            <a:endParaRPr sz="1175"/>
          </a:p>
          <a:p>
            <a:pPr indent="0" lvl="0" marL="0" marR="0" rtl="0" algn="just">
              <a:lnSpc>
                <a:spcPct val="150000"/>
              </a:lnSpc>
              <a:spcBef>
                <a:spcPts val="0"/>
              </a:spcBef>
              <a:spcAft>
                <a:spcPts val="0"/>
              </a:spcAft>
              <a:buNone/>
            </a:pPr>
            <a:r>
              <a:t/>
            </a:r>
            <a:endParaRPr sz="1175"/>
          </a:p>
        </p:txBody>
      </p:sp>
      <p:sp>
        <p:nvSpPr>
          <p:cNvPr id="6680" name="Google Shape;6680;p203"/>
          <p:cNvSpPr/>
          <p:nvPr/>
        </p:nvSpPr>
        <p:spPr>
          <a:xfrm>
            <a:off x="7994234" y="3826088"/>
            <a:ext cx="1180220" cy="1124459"/>
          </a:xfrm>
          <a:custGeom>
            <a:rect b="b" l="l" r="r" t="t"/>
            <a:pathLst>
              <a:path extrusionOk="0" h="49103" w="51538">
                <a:moveTo>
                  <a:pt x="25786" y="1"/>
                </a:moveTo>
                <a:cubicBezTo>
                  <a:pt x="11542" y="1"/>
                  <a:pt x="1" y="11009"/>
                  <a:pt x="1" y="24552"/>
                </a:cubicBezTo>
                <a:cubicBezTo>
                  <a:pt x="1" y="38128"/>
                  <a:pt x="11542" y="49102"/>
                  <a:pt x="25786" y="49102"/>
                </a:cubicBezTo>
                <a:cubicBezTo>
                  <a:pt x="39996" y="49102"/>
                  <a:pt x="51538" y="38128"/>
                  <a:pt x="51538" y="24552"/>
                </a:cubicBezTo>
                <a:cubicBezTo>
                  <a:pt x="51538" y="11009"/>
                  <a:pt x="39996" y="1"/>
                  <a:pt x="2578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81" name="Google Shape;6681;p203"/>
          <p:cNvGrpSpPr/>
          <p:nvPr/>
        </p:nvGrpSpPr>
        <p:grpSpPr>
          <a:xfrm>
            <a:off x="8268063" y="4215450"/>
            <a:ext cx="476109" cy="556931"/>
            <a:chOff x="5203863" y="1803525"/>
            <a:chExt cx="476109" cy="556931"/>
          </a:xfrm>
        </p:grpSpPr>
        <p:sp>
          <p:nvSpPr>
            <p:cNvPr id="6682" name="Google Shape;6682;p203"/>
            <p:cNvSpPr/>
            <p:nvPr/>
          </p:nvSpPr>
          <p:spPr>
            <a:xfrm flipH="1">
              <a:off x="5203863" y="1803525"/>
              <a:ext cx="476109" cy="556931"/>
            </a:xfrm>
            <a:custGeom>
              <a:rect b="b" l="l" r="r" t="t"/>
              <a:pathLst>
                <a:path extrusionOk="0" h="49538" w="42349">
                  <a:moveTo>
                    <a:pt x="15327" y="0"/>
                  </a:moveTo>
                  <a:cubicBezTo>
                    <a:pt x="14654" y="4504"/>
                    <a:pt x="11025" y="8604"/>
                    <a:pt x="9546" y="10218"/>
                  </a:cubicBezTo>
                  <a:cubicBezTo>
                    <a:pt x="9546" y="10823"/>
                    <a:pt x="9478" y="11360"/>
                    <a:pt x="9478" y="11898"/>
                  </a:cubicBezTo>
                  <a:cubicBezTo>
                    <a:pt x="10285" y="13310"/>
                    <a:pt x="11697" y="15931"/>
                    <a:pt x="11495" y="16469"/>
                  </a:cubicBezTo>
                  <a:cubicBezTo>
                    <a:pt x="11159" y="17343"/>
                    <a:pt x="10151" y="18553"/>
                    <a:pt x="9411" y="18620"/>
                  </a:cubicBezTo>
                  <a:cubicBezTo>
                    <a:pt x="9394" y="18623"/>
                    <a:pt x="9376" y="18624"/>
                    <a:pt x="9358" y="18624"/>
                  </a:cubicBezTo>
                  <a:cubicBezTo>
                    <a:pt x="8506" y="18624"/>
                    <a:pt x="6252" y="15662"/>
                    <a:pt x="6252" y="15662"/>
                  </a:cubicBezTo>
                  <a:cubicBezTo>
                    <a:pt x="5389" y="14985"/>
                    <a:pt x="4414" y="14646"/>
                    <a:pt x="3377" y="14646"/>
                  </a:cubicBezTo>
                  <a:cubicBezTo>
                    <a:pt x="3283" y="14646"/>
                    <a:pt x="3188" y="14649"/>
                    <a:pt x="3093" y="14654"/>
                  </a:cubicBezTo>
                  <a:cubicBezTo>
                    <a:pt x="1143" y="15125"/>
                    <a:pt x="1" y="17612"/>
                    <a:pt x="471" y="20569"/>
                  </a:cubicBezTo>
                  <a:cubicBezTo>
                    <a:pt x="874" y="22250"/>
                    <a:pt x="1614" y="23796"/>
                    <a:pt x="2689" y="25208"/>
                  </a:cubicBezTo>
                  <a:lnTo>
                    <a:pt x="2958" y="25544"/>
                  </a:lnTo>
                  <a:cubicBezTo>
                    <a:pt x="3832" y="26552"/>
                    <a:pt x="4908" y="27359"/>
                    <a:pt x="6118" y="27896"/>
                  </a:cubicBezTo>
                  <a:cubicBezTo>
                    <a:pt x="6185" y="27896"/>
                    <a:pt x="6319" y="27964"/>
                    <a:pt x="6454" y="27964"/>
                  </a:cubicBezTo>
                  <a:lnTo>
                    <a:pt x="6454" y="28031"/>
                  </a:lnTo>
                  <a:cubicBezTo>
                    <a:pt x="6722" y="28165"/>
                    <a:pt x="6521" y="29442"/>
                    <a:pt x="6454" y="30047"/>
                  </a:cubicBezTo>
                  <a:lnTo>
                    <a:pt x="6454" y="30316"/>
                  </a:lnTo>
                  <a:cubicBezTo>
                    <a:pt x="6454" y="30316"/>
                    <a:pt x="6454" y="30383"/>
                    <a:pt x="6454" y="30383"/>
                  </a:cubicBezTo>
                  <a:lnTo>
                    <a:pt x="6319" y="33744"/>
                  </a:lnTo>
                  <a:lnTo>
                    <a:pt x="5781" y="45508"/>
                  </a:lnTo>
                  <a:cubicBezTo>
                    <a:pt x="5781" y="45508"/>
                    <a:pt x="11167" y="49538"/>
                    <a:pt x="17881" y="49538"/>
                  </a:cubicBezTo>
                  <a:cubicBezTo>
                    <a:pt x="20261" y="49538"/>
                    <a:pt x="22809" y="49031"/>
                    <a:pt x="25342" y="47659"/>
                  </a:cubicBezTo>
                  <a:cubicBezTo>
                    <a:pt x="26014" y="47255"/>
                    <a:pt x="26687" y="46852"/>
                    <a:pt x="27359" y="46382"/>
                  </a:cubicBezTo>
                  <a:lnTo>
                    <a:pt x="27561" y="41004"/>
                  </a:lnTo>
                  <a:lnTo>
                    <a:pt x="27292" y="40802"/>
                  </a:lnTo>
                  <a:cubicBezTo>
                    <a:pt x="37711" y="40399"/>
                    <a:pt x="38181" y="30047"/>
                    <a:pt x="38181" y="30047"/>
                  </a:cubicBezTo>
                  <a:lnTo>
                    <a:pt x="38181" y="27359"/>
                  </a:lnTo>
                  <a:cubicBezTo>
                    <a:pt x="41341" y="26552"/>
                    <a:pt x="42349" y="20838"/>
                    <a:pt x="41004" y="17612"/>
                  </a:cubicBezTo>
                  <a:cubicBezTo>
                    <a:pt x="40435" y="16317"/>
                    <a:pt x="39705" y="15900"/>
                    <a:pt x="38939" y="15900"/>
                  </a:cubicBezTo>
                  <a:cubicBezTo>
                    <a:pt x="38711" y="15900"/>
                    <a:pt x="38480" y="15937"/>
                    <a:pt x="38248" y="15999"/>
                  </a:cubicBezTo>
                  <a:lnTo>
                    <a:pt x="38383" y="7663"/>
                  </a:lnTo>
                  <a:cubicBezTo>
                    <a:pt x="38316" y="6319"/>
                    <a:pt x="38181" y="4907"/>
                    <a:pt x="37845" y="3563"/>
                  </a:cubicBezTo>
                  <a:cubicBezTo>
                    <a:pt x="37509" y="2622"/>
                    <a:pt x="37038" y="1748"/>
                    <a:pt x="36501" y="941"/>
                  </a:cubicBezTo>
                  <a:lnTo>
                    <a:pt x="36433" y="874"/>
                  </a:lnTo>
                  <a:cubicBezTo>
                    <a:pt x="34402" y="990"/>
                    <a:pt x="30868" y="1156"/>
                    <a:pt x="27042" y="1156"/>
                  </a:cubicBezTo>
                  <a:cubicBezTo>
                    <a:pt x="26436" y="1156"/>
                    <a:pt x="25823" y="1152"/>
                    <a:pt x="25208" y="1143"/>
                  </a:cubicBezTo>
                  <a:cubicBezTo>
                    <a:pt x="21847" y="1143"/>
                    <a:pt x="18553" y="807"/>
                    <a:pt x="15327" y="0"/>
                  </a:cubicBezTo>
                  <a:close/>
                </a:path>
              </a:pathLst>
            </a:custGeom>
            <a:solidFill>
              <a:srgbClr val="E095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3" name="Google Shape;6683;p203"/>
            <p:cNvSpPr/>
            <p:nvPr/>
          </p:nvSpPr>
          <p:spPr>
            <a:xfrm rot="-954467">
              <a:off x="5352116" y="2192767"/>
              <a:ext cx="184334" cy="109548"/>
            </a:xfrm>
            <a:custGeom>
              <a:rect b="b" l="l" r="r" t="t"/>
              <a:pathLst>
                <a:path extrusionOk="0" h="8496" w="10676">
                  <a:moveTo>
                    <a:pt x="8774" y="1"/>
                  </a:moveTo>
                  <a:lnTo>
                    <a:pt x="8774" y="1"/>
                  </a:lnTo>
                  <a:cubicBezTo>
                    <a:pt x="6939" y="2803"/>
                    <a:pt x="3670" y="3570"/>
                    <a:pt x="1002" y="3637"/>
                  </a:cubicBezTo>
                  <a:lnTo>
                    <a:pt x="1" y="8474"/>
                  </a:lnTo>
                  <a:cubicBezTo>
                    <a:pt x="1" y="8474"/>
                    <a:pt x="207" y="8495"/>
                    <a:pt x="553" y="8495"/>
                  </a:cubicBezTo>
                  <a:cubicBezTo>
                    <a:pt x="1690" y="8495"/>
                    <a:pt x="4332" y="8260"/>
                    <a:pt x="6072" y="6239"/>
                  </a:cubicBezTo>
                  <a:cubicBezTo>
                    <a:pt x="6472" y="5772"/>
                    <a:pt x="6973" y="5405"/>
                    <a:pt x="7573" y="5138"/>
                  </a:cubicBezTo>
                  <a:cubicBezTo>
                    <a:pt x="9674" y="4271"/>
                    <a:pt x="10675" y="568"/>
                    <a:pt x="8774" y="1"/>
                  </a:cubicBezTo>
                  <a:close/>
                </a:path>
              </a:pathLst>
            </a:custGeom>
            <a:solidFill>
              <a:schemeClr val="accent1">
                <a:alpha val="189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4" name="Google Shape;6684;p203"/>
            <p:cNvSpPr/>
            <p:nvPr/>
          </p:nvSpPr>
          <p:spPr>
            <a:xfrm flipH="1">
              <a:off x="5586580" y="1989420"/>
              <a:ext cx="61780" cy="84195"/>
            </a:xfrm>
            <a:custGeom>
              <a:rect b="b" l="l" r="r" t="t"/>
              <a:pathLst>
                <a:path extrusionOk="0" h="7668" w="5624">
                  <a:moveTo>
                    <a:pt x="664" y="0"/>
                  </a:moveTo>
                  <a:cubicBezTo>
                    <a:pt x="216" y="0"/>
                    <a:pt x="0" y="707"/>
                    <a:pt x="515" y="879"/>
                  </a:cubicBezTo>
                  <a:cubicBezTo>
                    <a:pt x="1456" y="1349"/>
                    <a:pt x="2330" y="2021"/>
                    <a:pt x="3002" y="2828"/>
                  </a:cubicBezTo>
                  <a:cubicBezTo>
                    <a:pt x="2196" y="3030"/>
                    <a:pt x="1389" y="3366"/>
                    <a:pt x="784" y="3836"/>
                  </a:cubicBezTo>
                  <a:cubicBezTo>
                    <a:pt x="381" y="4105"/>
                    <a:pt x="515" y="4710"/>
                    <a:pt x="986" y="4710"/>
                  </a:cubicBezTo>
                  <a:cubicBezTo>
                    <a:pt x="1120" y="4710"/>
                    <a:pt x="1187" y="4643"/>
                    <a:pt x="1322" y="4576"/>
                  </a:cubicBezTo>
                  <a:cubicBezTo>
                    <a:pt x="1994" y="4105"/>
                    <a:pt x="2801" y="3769"/>
                    <a:pt x="3607" y="3769"/>
                  </a:cubicBezTo>
                  <a:cubicBezTo>
                    <a:pt x="4279" y="4845"/>
                    <a:pt x="4683" y="5987"/>
                    <a:pt x="4750" y="7264"/>
                  </a:cubicBezTo>
                  <a:cubicBezTo>
                    <a:pt x="4750" y="7466"/>
                    <a:pt x="4952" y="7668"/>
                    <a:pt x="5153" y="7668"/>
                  </a:cubicBezTo>
                  <a:lnTo>
                    <a:pt x="5220" y="7668"/>
                  </a:lnTo>
                  <a:cubicBezTo>
                    <a:pt x="5422" y="7668"/>
                    <a:pt x="5624" y="7466"/>
                    <a:pt x="5624" y="7197"/>
                  </a:cubicBezTo>
                  <a:cubicBezTo>
                    <a:pt x="5557" y="5786"/>
                    <a:pt x="5086" y="4441"/>
                    <a:pt x="4414" y="3298"/>
                  </a:cubicBezTo>
                  <a:cubicBezTo>
                    <a:pt x="4414" y="3164"/>
                    <a:pt x="4347" y="3097"/>
                    <a:pt x="4212" y="3030"/>
                  </a:cubicBezTo>
                  <a:cubicBezTo>
                    <a:pt x="3406" y="1752"/>
                    <a:pt x="2263" y="744"/>
                    <a:pt x="918" y="72"/>
                  </a:cubicBezTo>
                  <a:cubicBezTo>
                    <a:pt x="828" y="22"/>
                    <a:pt x="742" y="0"/>
                    <a:pt x="664" y="0"/>
                  </a:cubicBezTo>
                  <a:close/>
                </a:path>
              </a:pathLst>
            </a:custGeom>
            <a:solidFill>
              <a:schemeClr val="accent1">
                <a:alpha val="189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85" name="Google Shape;6685;p203"/>
          <p:cNvSpPr/>
          <p:nvPr/>
        </p:nvSpPr>
        <p:spPr>
          <a:xfrm flipH="1">
            <a:off x="8257373" y="4004159"/>
            <a:ext cx="643965" cy="589079"/>
          </a:xfrm>
          <a:custGeom>
            <a:rect b="b" l="l" r="r" t="t"/>
            <a:pathLst>
              <a:path extrusionOk="0" h="54243" w="59297">
                <a:moveTo>
                  <a:pt x="15578" y="0"/>
                </a:moveTo>
                <a:cubicBezTo>
                  <a:pt x="6287" y="0"/>
                  <a:pt x="1" y="13643"/>
                  <a:pt x="6664" y="18818"/>
                </a:cubicBezTo>
                <a:cubicBezTo>
                  <a:pt x="8412" y="20163"/>
                  <a:pt x="10361" y="21305"/>
                  <a:pt x="12378" y="22112"/>
                </a:cubicBezTo>
                <a:cubicBezTo>
                  <a:pt x="10092" y="25675"/>
                  <a:pt x="9017" y="29910"/>
                  <a:pt x="9286" y="34144"/>
                </a:cubicBezTo>
                <a:cubicBezTo>
                  <a:pt x="9286" y="34144"/>
                  <a:pt x="6328" y="44026"/>
                  <a:pt x="16008" y="47924"/>
                </a:cubicBezTo>
                <a:cubicBezTo>
                  <a:pt x="16008" y="47924"/>
                  <a:pt x="15873" y="52495"/>
                  <a:pt x="21587" y="54243"/>
                </a:cubicBezTo>
                <a:lnTo>
                  <a:pt x="21721" y="50949"/>
                </a:lnTo>
                <a:cubicBezTo>
                  <a:pt x="21587" y="50613"/>
                  <a:pt x="22057" y="48664"/>
                  <a:pt x="21721" y="48529"/>
                </a:cubicBezTo>
                <a:cubicBezTo>
                  <a:pt x="20310" y="48059"/>
                  <a:pt x="19100" y="47185"/>
                  <a:pt x="18226" y="46109"/>
                </a:cubicBezTo>
                <a:cubicBezTo>
                  <a:pt x="14028" y="41469"/>
                  <a:pt x="15458" y="35195"/>
                  <a:pt x="18937" y="35195"/>
                </a:cubicBezTo>
                <a:cubicBezTo>
                  <a:pt x="19691" y="35195"/>
                  <a:pt x="20542" y="35490"/>
                  <a:pt x="21452" y="36161"/>
                </a:cubicBezTo>
                <a:lnTo>
                  <a:pt x="21520" y="36228"/>
                </a:lnTo>
                <a:cubicBezTo>
                  <a:pt x="21520" y="36228"/>
                  <a:pt x="23822" y="39254"/>
                  <a:pt x="24652" y="39254"/>
                </a:cubicBezTo>
                <a:cubicBezTo>
                  <a:pt x="24661" y="39254"/>
                  <a:pt x="24670" y="39254"/>
                  <a:pt x="24679" y="39253"/>
                </a:cubicBezTo>
                <a:cubicBezTo>
                  <a:pt x="25418" y="39119"/>
                  <a:pt x="26427" y="37841"/>
                  <a:pt x="26763" y="37035"/>
                </a:cubicBezTo>
                <a:cubicBezTo>
                  <a:pt x="26964" y="36497"/>
                  <a:pt x="25553" y="33943"/>
                  <a:pt x="24746" y="32464"/>
                </a:cubicBezTo>
                <a:cubicBezTo>
                  <a:pt x="24746" y="31926"/>
                  <a:pt x="24746" y="31321"/>
                  <a:pt x="24813" y="30783"/>
                </a:cubicBezTo>
                <a:cubicBezTo>
                  <a:pt x="26292" y="29237"/>
                  <a:pt x="29922" y="25070"/>
                  <a:pt x="30594" y="20633"/>
                </a:cubicBezTo>
                <a:cubicBezTo>
                  <a:pt x="33821" y="21373"/>
                  <a:pt x="37114" y="21709"/>
                  <a:pt x="40475" y="21709"/>
                </a:cubicBezTo>
                <a:cubicBezTo>
                  <a:pt x="41082" y="21718"/>
                  <a:pt x="41688" y="21722"/>
                  <a:pt x="42289" y="21722"/>
                </a:cubicBezTo>
                <a:cubicBezTo>
                  <a:pt x="46086" y="21722"/>
                  <a:pt x="49670" y="21556"/>
                  <a:pt x="51701" y="21440"/>
                </a:cubicBezTo>
                <a:lnTo>
                  <a:pt x="51768" y="21507"/>
                </a:lnTo>
                <a:cubicBezTo>
                  <a:pt x="53247" y="23053"/>
                  <a:pt x="53987" y="25742"/>
                  <a:pt x="53650" y="36161"/>
                </a:cubicBezTo>
                <a:lnTo>
                  <a:pt x="56070" y="38581"/>
                </a:lnTo>
                <a:cubicBezTo>
                  <a:pt x="56070" y="38581"/>
                  <a:pt x="59297" y="25809"/>
                  <a:pt x="53650" y="17810"/>
                </a:cubicBezTo>
                <a:cubicBezTo>
                  <a:pt x="49719" y="12173"/>
                  <a:pt x="43884" y="9707"/>
                  <a:pt x="36781" y="9707"/>
                </a:cubicBezTo>
                <a:cubicBezTo>
                  <a:pt x="33806" y="9707"/>
                  <a:pt x="30607" y="10140"/>
                  <a:pt x="27233" y="10954"/>
                </a:cubicBezTo>
                <a:lnTo>
                  <a:pt x="26561" y="11088"/>
                </a:lnTo>
                <a:cubicBezTo>
                  <a:pt x="26292" y="8332"/>
                  <a:pt x="24679" y="938"/>
                  <a:pt x="16680" y="64"/>
                </a:cubicBezTo>
                <a:cubicBezTo>
                  <a:pt x="16308" y="21"/>
                  <a:pt x="15941" y="0"/>
                  <a:pt x="1557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86" name="Google Shape;6686;p203"/>
          <p:cNvPicPr preferRelativeResize="0"/>
          <p:nvPr/>
        </p:nvPicPr>
        <p:blipFill>
          <a:blip r:embed="rId4">
            <a:alphaModFix/>
          </a:blip>
          <a:stretch>
            <a:fillRect/>
          </a:stretch>
        </p:blipFill>
        <p:spPr>
          <a:xfrm>
            <a:off x="0" y="0"/>
            <a:ext cx="918775" cy="60295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0" name="Shape 6690"/>
        <p:cNvGrpSpPr/>
        <p:nvPr/>
      </p:nvGrpSpPr>
      <p:grpSpPr>
        <a:xfrm>
          <a:off x="0" y="0"/>
          <a:ext cx="0" cy="0"/>
          <a:chOff x="0" y="0"/>
          <a:chExt cx="0" cy="0"/>
        </a:xfrm>
      </p:grpSpPr>
      <p:sp>
        <p:nvSpPr>
          <p:cNvPr id="6691" name="Google Shape;6691;p204"/>
          <p:cNvSpPr txBox="1"/>
          <p:nvPr/>
        </p:nvSpPr>
        <p:spPr>
          <a:xfrm flipH="1">
            <a:off x="2223000" y="235850"/>
            <a:ext cx="4698000" cy="71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solidFill>
                <a:schemeClr val="dk2"/>
              </a:solidFill>
              <a:latin typeface="Marcellus"/>
              <a:ea typeface="Marcellus"/>
              <a:cs typeface="Marcellus"/>
              <a:sym typeface="Marcellus"/>
            </a:endParaRPr>
          </a:p>
          <a:p>
            <a:pPr indent="0" lvl="0" marL="0" marR="0" rtl="0" algn="ctr">
              <a:lnSpc>
                <a:spcPct val="100000"/>
              </a:lnSpc>
              <a:spcBef>
                <a:spcPts val="0"/>
              </a:spcBef>
              <a:spcAft>
                <a:spcPts val="0"/>
              </a:spcAft>
              <a:buNone/>
            </a:pPr>
            <a:r>
              <a:rPr lang="en" sz="2300">
                <a:solidFill>
                  <a:schemeClr val="dk2"/>
                </a:solidFill>
                <a:latin typeface="Marcellus"/>
                <a:ea typeface="Marcellus"/>
                <a:cs typeface="Marcellus"/>
                <a:sym typeface="Marcellus"/>
              </a:rPr>
              <a:t>Daniela Lagos Chávez</a:t>
            </a:r>
            <a:endParaRPr sz="2300">
              <a:solidFill>
                <a:schemeClr val="dk2"/>
              </a:solidFill>
              <a:latin typeface="Marcellus"/>
              <a:ea typeface="Marcellus"/>
              <a:cs typeface="Marcellus"/>
              <a:sym typeface="Marcellus"/>
            </a:endParaRPr>
          </a:p>
          <a:p>
            <a:pPr indent="0" lvl="0" marL="0" marR="0" rtl="0" algn="ctr">
              <a:lnSpc>
                <a:spcPct val="100000"/>
              </a:lnSpc>
              <a:spcBef>
                <a:spcPts val="900"/>
              </a:spcBef>
              <a:spcAft>
                <a:spcPts val="0"/>
              </a:spcAft>
              <a:buNone/>
            </a:pPr>
            <a:r>
              <a:rPr i="1" lang="en" sz="1700">
                <a:solidFill>
                  <a:schemeClr val="dk2"/>
                </a:solidFill>
                <a:latin typeface="Marcellus"/>
                <a:ea typeface="Marcellus"/>
                <a:cs typeface="Marcellus"/>
                <a:sym typeface="Marcellus"/>
              </a:rPr>
              <a:t>daniela.f.lagos.c@gmail.com</a:t>
            </a:r>
            <a:endParaRPr i="1" sz="1700">
              <a:solidFill>
                <a:schemeClr val="dk2"/>
              </a:solidFill>
              <a:latin typeface="Marcellus"/>
              <a:ea typeface="Marcellus"/>
              <a:cs typeface="Marcellus"/>
              <a:sym typeface="Marcellus"/>
            </a:endParaRPr>
          </a:p>
          <a:p>
            <a:pPr indent="0" lvl="0" marL="0" rtl="0" algn="l">
              <a:spcBef>
                <a:spcPts val="1800"/>
              </a:spcBef>
              <a:spcAft>
                <a:spcPts val="0"/>
              </a:spcAft>
              <a:buNone/>
            </a:pPr>
            <a:r>
              <a:t/>
            </a:r>
            <a:endParaRPr sz="2300">
              <a:solidFill>
                <a:schemeClr val="dk2"/>
              </a:solidFill>
              <a:latin typeface="Marcellus"/>
              <a:ea typeface="Marcellus"/>
              <a:cs typeface="Marcellus"/>
              <a:sym typeface="Marcellus"/>
            </a:endParaRPr>
          </a:p>
        </p:txBody>
      </p:sp>
      <p:sp>
        <p:nvSpPr>
          <p:cNvPr id="6692" name="Google Shape;6692;p204"/>
          <p:cNvSpPr txBox="1"/>
          <p:nvPr>
            <p:ph idx="1" type="subTitle"/>
          </p:nvPr>
        </p:nvSpPr>
        <p:spPr>
          <a:xfrm>
            <a:off x="345900" y="629550"/>
            <a:ext cx="8604600" cy="3412200"/>
          </a:xfrm>
          <a:prstGeom prst="rect">
            <a:avLst/>
          </a:prstGeom>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None/>
            </a:pPr>
            <a:r>
              <a:t/>
            </a:r>
            <a:endParaRPr sz="775"/>
          </a:p>
          <a:p>
            <a:pPr indent="0" lvl="0" marL="0" marR="0" rtl="0" algn="just">
              <a:lnSpc>
                <a:spcPct val="150000"/>
              </a:lnSpc>
              <a:spcBef>
                <a:spcPts val="0"/>
              </a:spcBef>
              <a:spcAft>
                <a:spcPts val="0"/>
              </a:spcAft>
              <a:buNone/>
            </a:pPr>
            <a:r>
              <a:rPr lang="en" sz="1175"/>
              <a:t>Las libertades fundamentales y las decisiones respecto del autocuidado y el bienestar de la vida propia implican ser formada e informada por lo cual el sistema educativo tiene un rol fundamental en promover el respeto por los derechos y desarrollar capacidades para que todos exclusivamente las mujeres puedan conseguir sus objetivos en salud, bienestar y placer. Principalmente la escuela es una agente activa que cuenta con facultades para comenzar a derribar los mitos, estigmas e impunidades del sistema patriarcal a partir de la educación sexual integral y su influencia en derribar las violencias de género en la escuela. Este es un artículo teórico-crítico respecto a las problemática sucedidas en el ámbito de la violencia y la violación a los derechos humanos, visibilizado aún más en pandemia, y ofrece algunas propuestas generales par abordar esta situación a partir del desarrollo de la </a:t>
            </a:r>
            <a:r>
              <a:rPr b="1" lang="en" sz="1175"/>
              <a:t>educación sexual</a:t>
            </a:r>
            <a:r>
              <a:rPr lang="en" sz="1175"/>
              <a:t>.</a:t>
            </a:r>
            <a:endParaRPr sz="1175"/>
          </a:p>
          <a:p>
            <a:pPr indent="0" lvl="0" marL="0" marR="1174750" rtl="0" algn="just">
              <a:lnSpc>
                <a:spcPct val="150000"/>
              </a:lnSpc>
              <a:spcBef>
                <a:spcPts val="0"/>
              </a:spcBef>
              <a:spcAft>
                <a:spcPts val="0"/>
              </a:spcAft>
              <a:buNone/>
            </a:pPr>
            <a:r>
              <a:t/>
            </a:r>
            <a:endParaRPr sz="975"/>
          </a:p>
          <a:p>
            <a:pPr indent="0" lvl="0" marL="514350" marR="1174750" rtl="0" algn="just">
              <a:lnSpc>
                <a:spcPct val="150000"/>
              </a:lnSpc>
              <a:spcBef>
                <a:spcPts val="0"/>
              </a:spcBef>
              <a:spcAft>
                <a:spcPts val="0"/>
              </a:spcAft>
              <a:buNone/>
            </a:pPr>
            <a:r>
              <a:rPr lang="en" sz="975"/>
              <a:t>Publicación libro “La política educativa y su influencia en el desarrollo humano: Estudios de caso de la gestión escolar en establecimientos multiculturales” ISBN:978-620-0-04843-1. </a:t>
            </a:r>
            <a:endParaRPr sz="975"/>
          </a:p>
          <a:p>
            <a:pPr indent="0" lvl="0" marL="514350" marR="1174750" rtl="0" algn="just">
              <a:lnSpc>
                <a:spcPct val="150000"/>
              </a:lnSpc>
              <a:spcBef>
                <a:spcPts val="0"/>
              </a:spcBef>
              <a:spcAft>
                <a:spcPts val="0"/>
              </a:spcAft>
              <a:buNone/>
            </a:pPr>
            <a:r>
              <a:rPr lang="en" sz="975"/>
              <a:t>En: https://www.morebooks.shop/, www.amazon.com. Septiembre 2019.</a:t>
            </a:r>
            <a:endParaRPr sz="975"/>
          </a:p>
          <a:p>
            <a:pPr indent="0" lvl="0" marL="514350" marR="0" rtl="0" algn="just">
              <a:lnSpc>
                <a:spcPct val="150000"/>
              </a:lnSpc>
              <a:spcBef>
                <a:spcPts val="0"/>
              </a:spcBef>
              <a:spcAft>
                <a:spcPts val="0"/>
              </a:spcAft>
              <a:buNone/>
            </a:pPr>
            <a:r>
              <a:t/>
            </a:r>
            <a:endParaRPr sz="975"/>
          </a:p>
          <a:p>
            <a:pPr indent="0" lvl="0" marL="514350" marR="31750" rtl="0" algn="just">
              <a:lnSpc>
                <a:spcPct val="150000"/>
              </a:lnSpc>
              <a:spcBef>
                <a:spcPts val="0"/>
              </a:spcBef>
              <a:spcAft>
                <a:spcPts val="0"/>
              </a:spcAft>
              <a:buNone/>
            </a:pPr>
            <a:r>
              <a:rPr lang="en" sz="975"/>
              <a:t>Publicación artículo “La escuela, una actora responsable para erradicar la violencia a las mujeres a partir del desarrollo de capacidades." Libro; Género y sexualidad: lugares, historia y condiciones. Atena Editora, Brasil. ISBN: 978-65-258-0078-3</a:t>
            </a:r>
            <a:endParaRPr sz="975"/>
          </a:p>
          <a:p>
            <a:pPr indent="0" lvl="0" marL="0" marR="0" rtl="0" algn="just">
              <a:lnSpc>
                <a:spcPct val="150000"/>
              </a:lnSpc>
              <a:spcBef>
                <a:spcPts val="0"/>
              </a:spcBef>
              <a:spcAft>
                <a:spcPts val="0"/>
              </a:spcAft>
              <a:buNone/>
            </a:pPr>
            <a:r>
              <a:t/>
            </a:r>
            <a:endParaRPr sz="1175"/>
          </a:p>
        </p:txBody>
      </p:sp>
      <p:sp>
        <p:nvSpPr>
          <p:cNvPr id="6693" name="Google Shape;6693;p204"/>
          <p:cNvSpPr/>
          <p:nvPr/>
        </p:nvSpPr>
        <p:spPr>
          <a:xfrm>
            <a:off x="7830884" y="3187438"/>
            <a:ext cx="1180220" cy="1124459"/>
          </a:xfrm>
          <a:custGeom>
            <a:rect b="b" l="l" r="r" t="t"/>
            <a:pathLst>
              <a:path extrusionOk="0" h="49103" w="51538">
                <a:moveTo>
                  <a:pt x="25786" y="1"/>
                </a:moveTo>
                <a:cubicBezTo>
                  <a:pt x="11542" y="1"/>
                  <a:pt x="1" y="11009"/>
                  <a:pt x="1" y="24552"/>
                </a:cubicBezTo>
                <a:cubicBezTo>
                  <a:pt x="1" y="38128"/>
                  <a:pt x="11542" y="49102"/>
                  <a:pt x="25786" y="49102"/>
                </a:cubicBezTo>
                <a:cubicBezTo>
                  <a:pt x="39996" y="49102"/>
                  <a:pt x="51538" y="38128"/>
                  <a:pt x="51538" y="24552"/>
                </a:cubicBezTo>
                <a:cubicBezTo>
                  <a:pt x="51538" y="11009"/>
                  <a:pt x="39996" y="1"/>
                  <a:pt x="2578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4" name="Google Shape;6694;p204"/>
          <p:cNvSpPr/>
          <p:nvPr/>
        </p:nvSpPr>
        <p:spPr>
          <a:xfrm>
            <a:off x="8065863" y="3378150"/>
            <a:ext cx="613311" cy="579095"/>
          </a:xfrm>
          <a:custGeom>
            <a:rect b="b" l="l" r="r" t="t"/>
            <a:pathLst>
              <a:path extrusionOk="0" h="25288" w="27954">
                <a:moveTo>
                  <a:pt x="14099" y="1"/>
                </a:moveTo>
                <a:cubicBezTo>
                  <a:pt x="13162" y="1"/>
                  <a:pt x="12254" y="130"/>
                  <a:pt x="11409" y="393"/>
                </a:cubicBezTo>
                <a:cubicBezTo>
                  <a:pt x="7339" y="1628"/>
                  <a:pt x="4037" y="8266"/>
                  <a:pt x="4037" y="8266"/>
                </a:cubicBezTo>
                <a:lnTo>
                  <a:pt x="0" y="22476"/>
                </a:lnTo>
                <a:cubicBezTo>
                  <a:pt x="567" y="22776"/>
                  <a:pt x="1201" y="22943"/>
                  <a:pt x="1835" y="22976"/>
                </a:cubicBezTo>
                <a:lnTo>
                  <a:pt x="2435" y="21642"/>
                </a:lnTo>
                <a:lnTo>
                  <a:pt x="2536" y="23243"/>
                </a:lnTo>
                <a:cubicBezTo>
                  <a:pt x="2536" y="23243"/>
                  <a:pt x="6625" y="25288"/>
                  <a:pt x="12857" y="25288"/>
                </a:cubicBezTo>
                <a:cubicBezTo>
                  <a:pt x="15524" y="25288"/>
                  <a:pt x="18583" y="24913"/>
                  <a:pt x="21883" y="23844"/>
                </a:cubicBezTo>
                <a:lnTo>
                  <a:pt x="21883" y="22142"/>
                </a:lnTo>
                <a:lnTo>
                  <a:pt x="22617" y="23710"/>
                </a:lnTo>
                <a:lnTo>
                  <a:pt x="27954" y="22476"/>
                </a:lnTo>
                <a:cubicBezTo>
                  <a:pt x="27954" y="22476"/>
                  <a:pt x="27620" y="9834"/>
                  <a:pt x="24318" y="5397"/>
                </a:cubicBezTo>
                <a:cubicBezTo>
                  <a:pt x="21675" y="1882"/>
                  <a:pt x="17672" y="1"/>
                  <a:pt x="140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95" name="Google Shape;6695;p204"/>
          <p:cNvGrpSpPr/>
          <p:nvPr/>
        </p:nvGrpSpPr>
        <p:grpSpPr>
          <a:xfrm>
            <a:off x="8189562" y="3479254"/>
            <a:ext cx="365921" cy="698404"/>
            <a:chOff x="1567224" y="1705979"/>
            <a:chExt cx="365921" cy="698404"/>
          </a:xfrm>
        </p:grpSpPr>
        <p:sp>
          <p:nvSpPr>
            <p:cNvPr id="6696" name="Google Shape;6696;p204"/>
            <p:cNvSpPr/>
            <p:nvPr/>
          </p:nvSpPr>
          <p:spPr>
            <a:xfrm>
              <a:off x="1812279" y="1915287"/>
              <a:ext cx="120866" cy="129179"/>
            </a:xfrm>
            <a:custGeom>
              <a:rect b="b" l="l" r="r" t="t"/>
              <a:pathLst>
                <a:path extrusionOk="0" h="5641" w="5278">
                  <a:moveTo>
                    <a:pt x="3688" y="0"/>
                  </a:moveTo>
                  <a:cubicBezTo>
                    <a:pt x="2951" y="0"/>
                    <a:pt x="2054" y="852"/>
                    <a:pt x="1608" y="2135"/>
                  </a:cubicBezTo>
                  <a:cubicBezTo>
                    <a:pt x="1608" y="2135"/>
                    <a:pt x="0" y="5641"/>
                    <a:pt x="1679" y="5641"/>
                  </a:cubicBezTo>
                  <a:cubicBezTo>
                    <a:pt x="1710" y="5641"/>
                    <a:pt x="1742" y="5640"/>
                    <a:pt x="1775" y="5637"/>
                  </a:cubicBezTo>
                  <a:cubicBezTo>
                    <a:pt x="3610" y="5537"/>
                    <a:pt x="5278" y="1034"/>
                    <a:pt x="4244" y="200"/>
                  </a:cubicBezTo>
                  <a:cubicBezTo>
                    <a:pt x="4079" y="64"/>
                    <a:pt x="3889" y="0"/>
                    <a:pt x="3688" y="0"/>
                  </a:cubicBezTo>
                  <a:close/>
                </a:path>
              </a:pathLst>
            </a:custGeom>
            <a:solidFill>
              <a:srgbClr val="E095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7" name="Google Shape;6697;p204"/>
            <p:cNvSpPr/>
            <p:nvPr/>
          </p:nvSpPr>
          <p:spPr>
            <a:xfrm>
              <a:off x="1567224" y="1705979"/>
              <a:ext cx="288769" cy="698404"/>
            </a:xfrm>
            <a:custGeom>
              <a:rect b="b" l="l" r="r" t="t"/>
              <a:pathLst>
                <a:path extrusionOk="0" h="30498" w="12610">
                  <a:moveTo>
                    <a:pt x="5471" y="0"/>
                  </a:moveTo>
                  <a:cubicBezTo>
                    <a:pt x="5171" y="2802"/>
                    <a:pt x="1" y="5871"/>
                    <a:pt x="401" y="8573"/>
                  </a:cubicBezTo>
                  <a:cubicBezTo>
                    <a:pt x="601" y="9674"/>
                    <a:pt x="1135" y="13810"/>
                    <a:pt x="1135" y="13810"/>
                  </a:cubicBezTo>
                  <a:cubicBezTo>
                    <a:pt x="668" y="15778"/>
                    <a:pt x="1402" y="17846"/>
                    <a:pt x="3003" y="19080"/>
                  </a:cubicBezTo>
                  <a:lnTo>
                    <a:pt x="1702" y="26219"/>
                  </a:lnTo>
                  <a:cubicBezTo>
                    <a:pt x="1702" y="26219"/>
                    <a:pt x="1135" y="29421"/>
                    <a:pt x="5438" y="30322"/>
                  </a:cubicBezTo>
                  <a:cubicBezTo>
                    <a:pt x="5951" y="30440"/>
                    <a:pt x="6471" y="30497"/>
                    <a:pt x="6987" y="30497"/>
                  </a:cubicBezTo>
                  <a:cubicBezTo>
                    <a:pt x="8950" y="30497"/>
                    <a:pt x="10862" y="29666"/>
                    <a:pt x="12209" y="28187"/>
                  </a:cubicBezTo>
                  <a:lnTo>
                    <a:pt x="12610" y="8473"/>
                  </a:lnTo>
                  <a:cubicBezTo>
                    <a:pt x="12610" y="7772"/>
                    <a:pt x="12209" y="7105"/>
                    <a:pt x="11542" y="6838"/>
                  </a:cubicBezTo>
                  <a:cubicBezTo>
                    <a:pt x="8507" y="5704"/>
                    <a:pt x="6238" y="3136"/>
                    <a:pt x="5471" y="0"/>
                  </a:cubicBezTo>
                  <a:close/>
                </a:path>
              </a:pathLst>
            </a:custGeom>
            <a:solidFill>
              <a:srgbClr val="E095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8" name="Google Shape;6698;p204"/>
            <p:cNvSpPr/>
            <p:nvPr/>
          </p:nvSpPr>
          <p:spPr>
            <a:xfrm>
              <a:off x="1616116" y="2112343"/>
              <a:ext cx="200696" cy="144865"/>
            </a:xfrm>
            <a:custGeom>
              <a:rect b="b" l="l" r="r" t="t"/>
              <a:pathLst>
                <a:path extrusionOk="0" h="6326" w="8764">
                  <a:moveTo>
                    <a:pt x="8338" y="1"/>
                  </a:moveTo>
                  <a:cubicBezTo>
                    <a:pt x="8246" y="1"/>
                    <a:pt x="8152" y="32"/>
                    <a:pt x="8073" y="101"/>
                  </a:cubicBezTo>
                  <a:cubicBezTo>
                    <a:pt x="6818" y="1151"/>
                    <a:pt x="4862" y="1654"/>
                    <a:pt x="3099" y="1654"/>
                  </a:cubicBezTo>
                  <a:cubicBezTo>
                    <a:pt x="2284" y="1654"/>
                    <a:pt x="1511" y="1546"/>
                    <a:pt x="868" y="1335"/>
                  </a:cubicBezTo>
                  <a:lnTo>
                    <a:pt x="1" y="6005"/>
                  </a:lnTo>
                  <a:cubicBezTo>
                    <a:pt x="514" y="6230"/>
                    <a:pt x="980" y="6326"/>
                    <a:pt x="1411" y="6326"/>
                  </a:cubicBezTo>
                  <a:cubicBezTo>
                    <a:pt x="3609" y="6326"/>
                    <a:pt x="4881" y="3823"/>
                    <a:pt x="6805" y="3070"/>
                  </a:cubicBezTo>
                  <a:cubicBezTo>
                    <a:pt x="7906" y="2603"/>
                    <a:pt x="8640" y="1602"/>
                    <a:pt x="8740" y="435"/>
                  </a:cubicBezTo>
                  <a:cubicBezTo>
                    <a:pt x="8764" y="177"/>
                    <a:pt x="8556" y="1"/>
                    <a:pt x="8338" y="1"/>
                  </a:cubicBezTo>
                  <a:close/>
                </a:path>
              </a:pathLst>
            </a:custGeom>
            <a:solidFill>
              <a:schemeClr val="accent1">
                <a:alpha val="189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699" name="Google Shape;6699;p204"/>
          <p:cNvPicPr preferRelativeResize="0"/>
          <p:nvPr/>
        </p:nvPicPr>
        <p:blipFill>
          <a:blip r:embed="rId3">
            <a:alphaModFix/>
          </a:blip>
          <a:stretch>
            <a:fillRect/>
          </a:stretch>
        </p:blipFill>
        <p:spPr>
          <a:xfrm>
            <a:off x="0" y="0"/>
            <a:ext cx="918775" cy="6029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3" name="Shape 6703"/>
        <p:cNvGrpSpPr/>
        <p:nvPr/>
      </p:nvGrpSpPr>
      <p:grpSpPr>
        <a:xfrm>
          <a:off x="0" y="0"/>
          <a:ext cx="0" cy="0"/>
          <a:chOff x="0" y="0"/>
          <a:chExt cx="0" cy="0"/>
        </a:xfrm>
      </p:grpSpPr>
      <p:sp>
        <p:nvSpPr>
          <p:cNvPr id="6704" name="Google Shape;6704;p205"/>
          <p:cNvSpPr txBox="1"/>
          <p:nvPr/>
        </p:nvSpPr>
        <p:spPr>
          <a:xfrm flipH="1">
            <a:off x="2218125" y="350150"/>
            <a:ext cx="4698000" cy="71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solidFill>
                <a:schemeClr val="dk2"/>
              </a:solidFill>
              <a:latin typeface="Marcellus"/>
              <a:ea typeface="Marcellus"/>
              <a:cs typeface="Marcellus"/>
              <a:sym typeface="Marcellus"/>
            </a:endParaRPr>
          </a:p>
          <a:p>
            <a:pPr indent="0" lvl="0" marL="0" marR="0" rtl="0" algn="ctr">
              <a:lnSpc>
                <a:spcPct val="100000"/>
              </a:lnSpc>
              <a:spcBef>
                <a:spcPts val="0"/>
              </a:spcBef>
              <a:spcAft>
                <a:spcPts val="0"/>
              </a:spcAft>
              <a:buNone/>
            </a:pPr>
            <a:r>
              <a:rPr lang="en" sz="2300">
                <a:solidFill>
                  <a:schemeClr val="dk2"/>
                </a:solidFill>
                <a:latin typeface="Marcellus"/>
                <a:ea typeface="Marcellus"/>
                <a:cs typeface="Marcellus"/>
                <a:sym typeface="Marcellus"/>
              </a:rPr>
              <a:t>Manuel Iglesias Soilán</a:t>
            </a:r>
            <a:endParaRPr sz="2300">
              <a:solidFill>
                <a:schemeClr val="dk2"/>
              </a:solidFill>
              <a:latin typeface="Marcellus"/>
              <a:ea typeface="Marcellus"/>
              <a:cs typeface="Marcellus"/>
              <a:sym typeface="Marcellus"/>
            </a:endParaRPr>
          </a:p>
          <a:p>
            <a:pPr indent="0" lvl="0" marL="0" marR="0" rtl="0" algn="ctr">
              <a:lnSpc>
                <a:spcPct val="100000"/>
              </a:lnSpc>
              <a:spcBef>
                <a:spcPts val="0"/>
              </a:spcBef>
              <a:spcAft>
                <a:spcPts val="0"/>
              </a:spcAft>
              <a:buNone/>
            </a:pPr>
            <a:r>
              <a:rPr i="1" lang="en" sz="1700">
                <a:solidFill>
                  <a:schemeClr val="dk2"/>
                </a:solidFill>
                <a:latin typeface="Marcellus"/>
                <a:ea typeface="Marcellus"/>
                <a:cs typeface="Marcellus"/>
                <a:sym typeface="Marcellus"/>
              </a:rPr>
              <a:t>manuelig@ucm.es</a:t>
            </a:r>
            <a:endParaRPr i="1" sz="1700">
              <a:solidFill>
                <a:schemeClr val="dk2"/>
              </a:solidFill>
              <a:latin typeface="Marcellus"/>
              <a:ea typeface="Marcellus"/>
              <a:cs typeface="Marcellus"/>
              <a:sym typeface="Marcellus"/>
            </a:endParaRPr>
          </a:p>
          <a:p>
            <a:pPr indent="0" lvl="0" marL="0" marR="0" rtl="0" algn="ctr">
              <a:lnSpc>
                <a:spcPct val="100000"/>
              </a:lnSpc>
              <a:spcBef>
                <a:spcPts val="0"/>
              </a:spcBef>
              <a:spcAft>
                <a:spcPts val="0"/>
              </a:spcAft>
              <a:buNone/>
            </a:pPr>
            <a:r>
              <a:t/>
            </a:r>
            <a:endParaRPr i="1" sz="1700">
              <a:solidFill>
                <a:schemeClr val="dk2"/>
              </a:solidFill>
              <a:latin typeface="Marcellus"/>
              <a:ea typeface="Marcellus"/>
              <a:cs typeface="Marcellus"/>
              <a:sym typeface="Marcellus"/>
            </a:endParaRPr>
          </a:p>
          <a:p>
            <a:pPr indent="0" lvl="0" marL="0" rtl="0" algn="l">
              <a:spcBef>
                <a:spcPts val="0"/>
              </a:spcBef>
              <a:spcAft>
                <a:spcPts val="0"/>
              </a:spcAft>
              <a:buNone/>
            </a:pPr>
            <a:r>
              <a:t/>
            </a:r>
            <a:endParaRPr sz="2300">
              <a:solidFill>
                <a:schemeClr val="dk2"/>
              </a:solidFill>
              <a:latin typeface="Marcellus"/>
              <a:ea typeface="Marcellus"/>
              <a:cs typeface="Marcellus"/>
              <a:sym typeface="Marcellus"/>
            </a:endParaRPr>
          </a:p>
        </p:txBody>
      </p:sp>
      <p:sp>
        <p:nvSpPr>
          <p:cNvPr id="6705" name="Google Shape;6705;p205"/>
          <p:cNvSpPr txBox="1"/>
          <p:nvPr>
            <p:ph idx="1" type="subTitle"/>
          </p:nvPr>
        </p:nvSpPr>
        <p:spPr>
          <a:xfrm>
            <a:off x="345900" y="781950"/>
            <a:ext cx="8604600" cy="3315300"/>
          </a:xfrm>
          <a:prstGeom prst="rect">
            <a:avLst/>
          </a:prstGeom>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None/>
            </a:pPr>
            <a:r>
              <a:t/>
            </a:r>
            <a:endParaRPr sz="775"/>
          </a:p>
          <a:p>
            <a:pPr indent="0" lvl="0" marL="0" marR="0" rtl="0" algn="just">
              <a:lnSpc>
                <a:spcPct val="150000"/>
              </a:lnSpc>
              <a:spcBef>
                <a:spcPts val="0"/>
              </a:spcBef>
              <a:spcAft>
                <a:spcPts val="0"/>
              </a:spcAft>
              <a:buNone/>
            </a:pPr>
            <a:r>
              <a:rPr b="1" lang="en" sz="1175"/>
              <a:t>1. Modelo de la cuádruple tipología docente-estudiante </a:t>
            </a:r>
            <a:r>
              <a:rPr lang="en" sz="1175"/>
              <a:t>(mi proyecto de Tesis Doctoral). </a:t>
            </a:r>
            <a:endParaRPr sz="1175"/>
          </a:p>
          <a:p>
            <a:pPr indent="0" lvl="0" marL="0" marR="0" rtl="0" algn="just">
              <a:lnSpc>
                <a:spcPct val="150000"/>
              </a:lnSpc>
              <a:spcBef>
                <a:spcPts val="0"/>
              </a:spcBef>
              <a:spcAft>
                <a:spcPts val="0"/>
              </a:spcAft>
              <a:buNone/>
            </a:pPr>
            <a:r>
              <a:t/>
            </a:r>
            <a:endParaRPr sz="1175"/>
          </a:p>
          <a:p>
            <a:pPr indent="0" lvl="0" marL="0" marR="0" rtl="0" algn="just">
              <a:lnSpc>
                <a:spcPct val="150000"/>
              </a:lnSpc>
              <a:spcBef>
                <a:spcPts val="0"/>
              </a:spcBef>
              <a:spcAft>
                <a:spcPts val="0"/>
              </a:spcAft>
              <a:buNone/>
            </a:pPr>
            <a:r>
              <a:rPr lang="en" sz="1175"/>
              <a:t>Tanto el modelo centrado en el profesor -instrucción unidireccional-, como el centrado en el estudiante -alumno proactivo y docente como facilitador- han puesto principalmente el foco en solo uno de los agentes educativos, dando escaso valor a sus interacciones. </a:t>
            </a:r>
            <a:endParaRPr sz="1175"/>
          </a:p>
          <a:p>
            <a:pPr indent="0" lvl="0" marL="0" marR="0" rtl="0" algn="just">
              <a:lnSpc>
                <a:spcPct val="150000"/>
              </a:lnSpc>
              <a:spcBef>
                <a:spcPts val="0"/>
              </a:spcBef>
              <a:spcAft>
                <a:spcPts val="0"/>
              </a:spcAft>
              <a:buNone/>
            </a:pPr>
            <a:r>
              <a:rPr lang="en" sz="1175"/>
              <a:t>Por ello se está desarrollando el modelo de la cuádruple tipología docente-estudiante, cuyo objetivo es resaltar el </a:t>
            </a:r>
            <a:r>
              <a:rPr b="1" lang="en" sz="1175"/>
              <a:t>valor de ambos roles </a:t>
            </a:r>
            <a:r>
              <a:rPr lang="en" sz="1175"/>
              <a:t>describiendo sus ideales (“buen” docente y “buen” estudiante), así como sus </a:t>
            </a:r>
            <a:r>
              <a:rPr b="1" lang="en" sz="1175"/>
              <a:t>interacciones</a:t>
            </a:r>
            <a:r>
              <a:rPr lang="en" sz="1175"/>
              <a:t> bidireccionales mediante las que se hipotetiza que puedan motivarse o quemarse: </a:t>
            </a:r>
            <a:endParaRPr sz="1175"/>
          </a:p>
          <a:p>
            <a:pPr indent="-303212" lvl="0" marL="742950" marR="0" rtl="0" algn="just">
              <a:lnSpc>
                <a:spcPct val="150000"/>
              </a:lnSpc>
              <a:spcBef>
                <a:spcPts val="0"/>
              </a:spcBef>
              <a:spcAft>
                <a:spcPts val="0"/>
              </a:spcAft>
              <a:buSzPts val="1175"/>
              <a:buChar char="-"/>
            </a:pPr>
            <a:r>
              <a:rPr lang="en" sz="1175"/>
              <a:t>buen docente y estudiante (círculo virtuoso), </a:t>
            </a:r>
            <a:endParaRPr sz="1175"/>
          </a:p>
          <a:p>
            <a:pPr indent="-303212" lvl="0" marL="742950" marR="0" rtl="0" algn="just">
              <a:lnSpc>
                <a:spcPct val="150000"/>
              </a:lnSpc>
              <a:spcBef>
                <a:spcPts val="0"/>
              </a:spcBef>
              <a:spcAft>
                <a:spcPts val="0"/>
              </a:spcAft>
              <a:buSzPts val="1175"/>
              <a:buChar char="-"/>
            </a:pPr>
            <a:r>
              <a:rPr lang="en" sz="1175"/>
              <a:t>buen docente y mal estudiante, </a:t>
            </a:r>
            <a:endParaRPr sz="1175"/>
          </a:p>
          <a:p>
            <a:pPr indent="-303212" lvl="0" marL="742950" marR="0" rtl="0" algn="just">
              <a:lnSpc>
                <a:spcPct val="150000"/>
              </a:lnSpc>
              <a:spcBef>
                <a:spcPts val="0"/>
              </a:spcBef>
              <a:spcAft>
                <a:spcPts val="0"/>
              </a:spcAft>
              <a:buSzPts val="1175"/>
              <a:buChar char="-"/>
            </a:pPr>
            <a:r>
              <a:rPr lang="en" sz="1175"/>
              <a:t>mal docente y buen estudiante, </a:t>
            </a:r>
            <a:endParaRPr sz="1175"/>
          </a:p>
          <a:p>
            <a:pPr indent="-303212" lvl="0" marL="742950" marR="0" rtl="0" algn="just">
              <a:lnSpc>
                <a:spcPct val="150000"/>
              </a:lnSpc>
              <a:spcBef>
                <a:spcPts val="0"/>
              </a:spcBef>
              <a:spcAft>
                <a:spcPts val="0"/>
              </a:spcAft>
              <a:buSzPts val="1175"/>
              <a:buChar char="-"/>
            </a:pPr>
            <a:r>
              <a:rPr lang="en" sz="1175"/>
              <a:t>mal docente y estudiante (circulo vicioso).</a:t>
            </a:r>
            <a:endParaRPr sz="1175"/>
          </a:p>
          <a:p>
            <a:pPr indent="0" lvl="0" marL="0" marR="0" rtl="0" algn="just">
              <a:lnSpc>
                <a:spcPct val="150000"/>
              </a:lnSpc>
              <a:spcBef>
                <a:spcPts val="0"/>
              </a:spcBef>
              <a:spcAft>
                <a:spcPts val="0"/>
              </a:spcAft>
              <a:buNone/>
            </a:pPr>
            <a:r>
              <a:t/>
            </a:r>
            <a:endParaRPr sz="1175"/>
          </a:p>
          <a:p>
            <a:pPr indent="0" lvl="0" marL="0" marR="0" rtl="0" algn="just">
              <a:lnSpc>
                <a:spcPct val="150000"/>
              </a:lnSpc>
              <a:spcBef>
                <a:spcPts val="0"/>
              </a:spcBef>
              <a:spcAft>
                <a:spcPts val="0"/>
              </a:spcAft>
              <a:buNone/>
            </a:pPr>
            <a:r>
              <a:t/>
            </a:r>
            <a:endParaRPr sz="1175"/>
          </a:p>
        </p:txBody>
      </p:sp>
      <p:sp>
        <p:nvSpPr>
          <p:cNvPr id="6706" name="Google Shape;6706;p205"/>
          <p:cNvSpPr/>
          <p:nvPr/>
        </p:nvSpPr>
        <p:spPr>
          <a:xfrm>
            <a:off x="7639709" y="3680788"/>
            <a:ext cx="1180220" cy="1124459"/>
          </a:xfrm>
          <a:custGeom>
            <a:rect b="b" l="l" r="r" t="t"/>
            <a:pathLst>
              <a:path extrusionOk="0" h="49103" w="51538">
                <a:moveTo>
                  <a:pt x="25786" y="1"/>
                </a:moveTo>
                <a:cubicBezTo>
                  <a:pt x="11542" y="1"/>
                  <a:pt x="1" y="11009"/>
                  <a:pt x="1" y="24552"/>
                </a:cubicBezTo>
                <a:cubicBezTo>
                  <a:pt x="1" y="38128"/>
                  <a:pt x="11542" y="49102"/>
                  <a:pt x="25786" y="49102"/>
                </a:cubicBezTo>
                <a:cubicBezTo>
                  <a:pt x="39996" y="49102"/>
                  <a:pt x="51538" y="38128"/>
                  <a:pt x="51538" y="24552"/>
                </a:cubicBezTo>
                <a:cubicBezTo>
                  <a:pt x="51538" y="11009"/>
                  <a:pt x="39996" y="1"/>
                  <a:pt x="2578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07" name="Google Shape;6707;p205"/>
          <p:cNvGrpSpPr/>
          <p:nvPr/>
        </p:nvGrpSpPr>
        <p:grpSpPr>
          <a:xfrm>
            <a:off x="8014471" y="3991144"/>
            <a:ext cx="425714" cy="659311"/>
            <a:chOff x="7181446" y="1724519"/>
            <a:chExt cx="425714" cy="659311"/>
          </a:xfrm>
        </p:grpSpPr>
        <p:sp>
          <p:nvSpPr>
            <p:cNvPr id="6708" name="Google Shape;6708;p205"/>
            <p:cNvSpPr/>
            <p:nvPr/>
          </p:nvSpPr>
          <p:spPr>
            <a:xfrm>
              <a:off x="7280643" y="1975651"/>
              <a:ext cx="233015" cy="408179"/>
            </a:xfrm>
            <a:custGeom>
              <a:rect b="b" l="l" r="r" t="t"/>
              <a:pathLst>
                <a:path extrusionOk="0" h="9102" w="5196">
                  <a:moveTo>
                    <a:pt x="1" y="1"/>
                  </a:moveTo>
                  <a:lnTo>
                    <a:pt x="127" y="4775"/>
                  </a:lnTo>
                  <a:lnTo>
                    <a:pt x="2661" y="9102"/>
                  </a:lnTo>
                  <a:lnTo>
                    <a:pt x="5195" y="4607"/>
                  </a:lnTo>
                  <a:lnTo>
                    <a:pt x="4929" y="1"/>
                  </a:lnTo>
                  <a:close/>
                </a:path>
              </a:pathLst>
            </a:custGeom>
            <a:solidFill>
              <a:srgbClr val="F49E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9" name="Google Shape;6709;p205"/>
            <p:cNvSpPr/>
            <p:nvPr/>
          </p:nvSpPr>
          <p:spPr>
            <a:xfrm>
              <a:off x="7280643" y="1975651"/>
              <a:ext cx="229875" cy="164267"/>
            </a:xfrm>
            <a:custGeom>
              <a:rect b="b" l="l" r="r" t="t"/>
              <a:pathLst>
                <a:path extrusionOk="0" h="3663" w="5126">
                  <a:moveTo>
                    <a:pt x="1" y="1"/>
                  </a:moveTo>
                  <a:lnTo>
                    <a:pt x="43" y="1387"/>
                  </a:lnTo>
                  <a:cubicBezTo>
                    <a:pt x="608" y="2174"/>
                    <a:pt x="1962" y="3663"/>
                    <a:pt x="4162" y="3663"/>
                  </a:cubicBezTo>
                  <a:cubicBezTo>
                    <a:pt x="4466" y="3663"/>
                    <a:pt x="4788" y="3634"/>
                    <a:pt x="5125" y="3571"/>
                  </a:cubicBezTo>
                  <a:lnTo>
                    <a:pt x="4929" y="1"/>
                  </a:lnTo>
                  <a:close/>
                </a:path>
              </a:pathLst>
            </a:custGeom>
            <a:solidFill>
              <a:schemeClr val="accent1">
                <a:alpha val="2958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0" name="Google Shape;6710;p205"/>
            <p:cNvSpPr/>
            <p:nvPr/>
          </p:nvSpPr>
          <p:spPr>
            <a:xfrm>
              <a:off x="7242974" y="1724519"/>
              <a:ext cx="307726" cy="347280"/>
            </a:xfrm>
            <a:custGeom>
              <a:rect b="b" l="l" r="r" t="t"/>
              <a:pathLst>
                <a:path extrusionOk="0" h="7744" w="6862">
                  <a:moveTo>
                    <a:pt x="1" y="1"/>
                  </a:moveTo>
                  <a:cubicBezTo>
                    <a:pt x="1" y="1"/>
                    <a:pt x="141" y="2563"/>
                    <a:pt x="113" y="4103"/>
                  </a:cubicBezTo>
                  <a:cubicBezTo>
                    <a:pt x="99" y="5629"/>
                    <a:pt x="869" y="7743"/>
                    <a:pt x="3319" y="7743"/>
                  </a:cubicBezTo>
                  <a:cubicBezTo>
                    <a:pt x="5755" y="7743"/>
                    <a:pt x="6497" y="5447"/>
                    <a:pt x="6581" y="4635"/>
                  </a:cubicBezTo>
                  <a:cubicBezTo>
                    <a:pt x="6679" y="3571"/>
                    <a:pt x="6861" y="1"/>
                    <a:pt x="6861" y="1"/>
                  </a:cubicBezTo>
                  <a:close/>
                </a:path>
              </a:pathLst>
            </a:custGeom>
            <a:solidFill>
              <a:srgbClr val="F49E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1" name="Google Shape;6711;p205"/>
            <p:cNvSpPr/>
            <p:nvPr/>
          </p:nvSpPr>
          <p:spPr>
            <a:xfrm>
              <a:off x="7181446" y="1847484"/>
              <a:ext cx="84802" cy="97941"/>
            </a:xfrm>
            <a:custGeom>
              <a:rect b="b" l="l" r="r" t="t"/>
              <a:pathLst>
                <a:path extrusionOk="0" h="2184" w="1891">
                  <a:moveTo>
                    <a:pt x="914" y="0"/>
                  </a:moveTo>
                  <a:cubicBezTo>
                    <a:pt x="837" y="0"/>
                    <a:pt x="756" y="9"/>
                    <a:pt x="673" y="31"/>
                  </a:cubicBezTo>
                  <a:cubicBezTo>
                    <a:pt x="1" y="205"/>
                    <a:pt x="579" y="2184"/>
                    <a:pt x="1517" y="2184"/>
                  </a:cubicBezTo>
                  <a:cubicBezTo>
                    <a:pt x="1557" y="2184"/>
                    <a:pt x="1598" y="2180"/>
                    <a:pt x="1639" y="2173"/>
                  </a:cubicBezTo>
                  <a:lnTo>
                    <a:pt x="1891" y="535"/>
                  </a:lnTo>
                  <a:cubicBezTo>
                    <a:pt x="1891" y="535"/>
                    <a:pt x="1498" y="0"/>
                    <a:pt x="914" y="0"/>
                  </a:cubicBezTo>
                  <a:close/>
                </a:path>
              </a:pathLst>
            </a:custGeom>
            <a:solidFill>
              <a:srgbClr val="F49E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2" name="Google Shape;6712;p205"/>
            <p:cNvSpPr/>
            <p:nvPr/>
          </p:nvSpPr>
          <p:spPr>
            <a:xfrm>
              <a:off x="7522403" y="1847484"/>
              <a:ext cx="84757" cy="97941"/>
            </a:xfrm>
            <a:custGeom>
              <a:rect b="b" l="l" r="r" t="t"/>
              <a:pathLst>
                <a:path extrusionOk="0" h="2184" w="1890">
                  <a:moveTo>
                    <a:pt x="976" y="0"/>
                  </a:moveTo>
                  <a:cubicBezTo>
                    <a:pt x="393" y="0"/>
                    <a:pt x="0" y="535"/>
                    <a:pt x="0" y="535"/>
                  </a:cubicBezTo>
                  <a:lnTo>
                    <a:pt x="252" y="2173"/>
                  </a:lnTo>
                  <a:cubicBezTo>
                    <a:pt x="293" y="2180"/>
                    <a:pt x="334" y="2184"/>
                    <a:pt x="373" y="2184"/>
                  </a:cubicBezTo>
                  <a:cubicBezTo>
                    <a:pt x="1312" y="2184"/>
                    <a:pt x="1890" y="205"/>
                    <a:pt x="1218" y="31"/>
                  </a:cubicBezTo>
                  <a:cubicBezTo>
                    <a:pt x="1135" y="9"/>
                    <a:pt x="1054" y="0"/>
                    <a:pt x="976" y="0"/>
                  </a:cubicBezTo>
                  <a:close/>
                </a:path>
              </a:pathLst>
            </a:custGeom>
            <a:solidFill>
              <a:srgbClr val="F49E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13" name="Google Shape;6713;p205"/>
          <p:cNvSpPr/>
          <p:nvPr/>
        </p:nvSpPr>
        <p:spPr>
          <a:xfrm>
            <a:off x="8023261" y="3973565"/>
            <a:ext cx="421364" cy="173326"/>
          </a:xfrm>
          <a:custGeom>
            <a:rect b="b" l="l" r="r" t="t"/>
            <a:pathLst>
              <a:path extrusionOk="0" h="3865" w="9396">
                <a:moveTo>
                  <a:pt x="421" y="0"/>
                </a:moveTo>
                <a:lnTo>
                  <a:pt x="421" y="0"/>
                </a:lnTo>
                <a:cubicBezTo>
                  <a:pt x="421" y="1"/>
                  <a:pt x="1" y="2437"/>
                  <a:pt x="1303" y="3865"/>
                </a:cubicBezTo>
                <a:lnTo>
                  <a:pt x="1695" y="3669"/>
                </a:lnTo>
                <a:lnTo>
                  <a:pt x="1695" y="2675"/>
                </a:lnTo>
                <a:cubicBezTo>
                  <a:pt x="1695" y="2675"/>
                  <a:pt x="2157" y="1863"/>
                  <a:pt x="1933" y="771"/>
                </a:cubicBezTo>
                <a:lnTo>
                  <a:pt x="1933" y="771"/>
                </a:lnTo>
                <a:cubicBezTo>
                  <a:pt x="1933" y="771"/>
                  <a:pt x="2171" y="967"/>
                  <a:pt x="4033" y="1191"/>
                </a:cubicBezTo>
                <a:cubicBezTo>
                  <a:pt x="4495" y="1249"/>
                  <a:pt x="4918" y="1271"/>
                  <a:pt x="5293" y="1271"/>
                </a:cubicBezTo>
                <a:cubicBezTo>
                  <a:pt x="6441" y="1271"/>
                  <a:pt x="7141" y="1065"/>
                  <a:pt x="7141" y="1065"/>
                </a:cubicBezTo>
                <a:cubicBezTo>
                  <a:pt x="7141" y="1065"/>
                  <a:pt x="7155" y="2255"/>
                  <a:pt x="7519" y="2675"/>
                </a:cubicBezTo>
                <a:lnTo>
                  <a:pt x="7519" y="3543"/>
                </a:lnTo>
                <a:lnTo>
                  <a:pt x="7911" y="3767"/>
                </a:lnTo>
                <a:lnTo>
                  <a:pt x="8359" y="3137"/>
                </a:lnTo>
                <a:cubicBezTo>
                  <a:pt x="8359" y="3137"/>
                  <a:pt x="9395" y="1821"/>
                  <a:pt x="9059" y="71"/>
                </a:cubicBezTo>
                <a:lnTo>
                  <a:pt x="42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14" name="Google Shape;6714;p205"/>
          <p:cNvGrpSpPr/>
          <p:nvPr/>
        </p:nvGrpSpPr>
        <p:grpSpPr>
          <a:xfrm>
            <a:off x="8027028" y="3835442"/>
            <a:ext cx="418224" cy="204090"/>
            <a:chOff x="7194003" y="1568817"/>
            <a:chExt cx="418224" cy="204090"/>
          </a:xfrm>
        </p:grpSpPr>
        <p:sp>
          <p:nvSpPr>
            <p:cNvPr id="6715" name="Google Shape;6715;p205"/>
            <p:cNvSpPr/>
            <p:nvPr/>
          </p:nvSpPr>
          <p:spPr>
            <a:xfrm>
              <a:off x="7206560" y="1568817"/>
              <a:ext cx="392483" cy="199695"/>
            </a:xfrm>
            <a:custGeom>
              <a:rect b="b" l="l" r="r" t="t"/>
              <a:pathLst>
                <a:path extrusionOk="0" h="4453" w="8752">
                  <a:moveTo>
                    <a:pt x="4383" y="0"/>
                  </a:moveTo>
                  <a:cubicBezTo>
                    <a:pt x="1961" y="0"/>
                    <a:pt x="1" y="1960"/>
                    <a:pt x="1" y="4369"/>
                  </a:cubicBezTo>
                  <a:lnTo>
                    <a:pt x="1" y="4453"/>
                  </a:lnTo>
                  <a:lnTo>
                    <a:pt x="8751" y="4453"/>
                  </a:lnTo>
                  <a:lnTo>
                    <a:pt x="8751" y="4369"/>
                  </a:lnTo>
                  <a:cubicBezTo>
                    <a:pt x="8751" y="1960"/>
                    <a:pt x="6791" y="0"/>
                    <a:pt x="43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6" name="Google Shape;6716;p205"/>
            <p:cNvSpPr/>
            <p:nvPr/>
          </p:nvSpPr>
          <p:spPr>
            <a:xfrm>
              <a:off x="7194003" y="1702545"/>
              <a:ext cx="418224" cy="70362"/>
            </a:xfrm>
            <a:custGeom>
              <a:rect b="b" l="l" r="r" t="t"/>
              <a:pathLst>
                <a:path extrusionOk="0" h="1569" w="9326">
                  <a:moveTo>
                    <a:pt x="533" y="0"/>
                  </a:moveTo>
                  <a:cubicBezTo>
                    <a:pt x="239" y="0"/>
                    <a:pt x="1" y="225"/>
                    <a:pt x="1" y="519"/>
                  </a:cubicBezTo>
                  <a:lnTo>
                    <a:pt x="1" y="1051"/>
                  </a:lnTo>
                  <a:cubicBezTo>
                    <a:pt x="1" y="1331"/>
                    <a:pt x="239" y="1569"/>
                    <a:pt x="533" y="1569"/>
                  </a:cubicBezTo>
                  <a:lnTo>
                    <a:pt x="8793" y="1569"/>
                  </a:lnTo>
                  <a:cubicBezTo>
                    <a:pt x="9087" y="1569"/>
                    <a:pt x="9325" y="1331"/>
                    <a:pt x="9325" y="1051"/>
                  </a:cubicBezTo>
                  <a:lnTo>
                    <a:pt x="9325" y="519"/>
                  </a:lnTo>
                  <a:cubicBezTo>
                    <a:pt x="9325" y="225"/>
                    <a:pt x="9087" y="0"/>
                    <a:pt x="879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717" name="Google Shape;6717;p205"/>
          <p:cNvPicPr preferRelativeResize="0"/>
          <p:nvPr/>
        </p:nvPicPr>
        <p:blipFill>
          <a:blip r:embed="rId3">
            <a:alphaModFix/>
          </a:blip>
          <a:stretch>
            <a:fillRect/>
          </a:stretch>
        </p:blipFill>
        <p:spPr>
          <a:xfrm>
            <a:off x="0" y="0"/>
            <a:ext cx="918775" cy="60295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1" name="Shape 6721"/>
        <p:cNvGrpSpPr/>
        <p:nvPr/>
      </p:nvGrpSpPr>
      <p:grpSpPr>
        <a:xfrm>
          <a:off x="0" y="0"/>
          <a:ext cx="0" cy="0"/>
          <a:chOff x="0" y="0"/>
          <a:chExt cx="0" cy="0"/>
        </a:xfrm>
      </p:grpSpPr>
      <p:sp>
        <p:nvSpPr>
          <p:cNvPr id="6722" name="Google Shape;6722;p206"/>
          <p:cNvSpPr txBox="1"/>
          <p:nvPr/>
        </p:nvSpPr>
        <p:spPr>
          <a:xfrm flipH="1">
            <a:off x="2218125" y="350150"/>
            <a:ext cx="4698000" cy="71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solidFill>
                <a:schemeClr val="dk2"/>
              </a:solidFill>
              <a:latin typeface="Marcellus"/>
              <a:ea typeface="Marcellus"/>
              <a:cs typeface="Marcellus"/>
              <a:sym typeface="Marcellus"/>
            </a:endParaRPr>
          </a:p>
          <a:p>
            <a:pPr indent="0" lvl="0" marL="0" marR="0" rtl="0" algn="ctr">
              <a:lnSpc>
                <a:spcPct val="100000"/>
              </a:lnSpc>
              <a:spcBef>
                <a:spcPts val="0"/>
              </a:spcBef>
              <a:spcAft>
                <a:spcPts val="0"/>
              </a:spcAft>
              <a:buNone/>
            </a:pPr>
            <a:r>
              <a:rPr lang="en" sz="2300">
                <a:solidFill>
                  <a:schemeClr val="dk2"/>
                </a:solidFill>
                <a:latin typeface="Marcellus"/>
                <a:ea typeface="Marcellus"/>
                <a:cs typeface="Marcellus"/>
                <a:sym typeface="Marcellus"/>
              </a:rPr>
              <a:t>Manuel Iglesias Soilán</a:t>
            </a:r>
            <a:endParaRPr sz="2300">
              <a:solidFill>
                <a:schemeClr val="dk2"/>
              </a:solidFill>
              <a:latin typeface="Marcellus"/>
              <a:ea typeface="Marcellus"/>
              <a:cs typeface="Marcellus"/>
              <a:sym typeface="Marcellus"/>
            </a:endParaRPr>
          </a:p>
          <a:p>
            <a:pPr indent="0" lvl="0" marL="0" marR="0" rtl="0" algn="ctr">
              <a:lnSpc>
                <a:spcPct val="100000"/>
              </a:lnSpc>
              <a:spcBef>
                <a:spcPts val="0"/>
              </a:spcBef>
              <a:spcAft>
                <a:spcPts val="0"/>
              </a:spcAft>
              <a:buNone/>
            </a:pPr>
            <a:r>
              <a:rPr i="1" lang="en" sz="1700">
                <a:solidFill>
                  <a:schemeClr val="dk2"/>
                </a:solidFill>
                <a:latin typeface="Marcellus"/>
                <a:ea typeface="Marcellus"/>
                <a:cs typeface="Marcellus"/>
                <a:sym typeface="Marcellus"/>
              </a:rPr>
              <a:t>manuelig@ucm.es</a:t>
            </a:r>
            <a:endParaRPr i="1" sz="1700">
              <a:solidFill>
                <a:schemeClr val="dk2"/>
              </a:solidFill>
              <a:latin typeface="Marcellus"/>
              <a:ea typeface="Marcellus"/>
              <a:cs typeface="Marcellus"/>
              <a:sym typeface="Marcellus"/>
            </a:endParaRPr>
          </a:p>
          <a:p>
            <a:pPr indent="0" lvl="0" marL="0" marR="0" rtl="0" algn="ctr">
              <a:lnSpc>
                <a:spcPct val="100000"/>
              </a:lnSpc>
              <a:spcBef>
                <a:spcPts val="0"/>
              </a:spcBef>
              <a:spcAft>
                <a:spcPts val="0"/>
              </a:spcAft>
              <a:buNone/>
            </a:pPr>
            <a:r>
              <a:t/>
            </a:r>
            <a:endParaRPr i="1" sz="1700">
              <a:solidFill>
                <a:schemeClr val="dk2"/>
              </a:solidFill>
              <a:latin typeface="Marcellus"/>
              <a:ea typeface="Marcellus"/>
              <a:cs typeface="Marcellus"/>
              <a:sym typeface="Marcellus"/>
            </a:endParaRPr>
          </a:p>
          <a:p>
            <a:pPr indent="0" lvl="0" marL="0" rtl="0" algn="l">
              <a:spcBef>
                <a:spcPts val="0"/>
              </a:spcBef>
              <a:spcAft>
                <a:spcPts val="0"/>
              </a:spcAft>
              <a:buNone/>
            </a:pPr>
            <a:r>
              <a:t/>
            </a:r>
            <a:endParaRPr sz="2300">
              <a:solidFill>
                <a:schemeClr val="dk2"/>
              </a:solidFill>
              <a:latin typeface="Marcellus"/>
              <a:ea typeface="Marcellus"/>
              <a:cs typeface="Marcellus"/>
              <a:sym typeface="Marcellus"/>
            </a:endParaRPr>
          </a:p>
        </p:txBody>
      </p:sp>
      <p:sp>
        <p:nvSpPr>
          <p:cNvPr id="6723" name="Google Shape;6723;p206"/>
          <p:cNvSpPr txBox="1"/>
          <p:nvPr>
            <p:ph idx="1" type="subTitle"/>
          </p:nvPr>
        </p:nvSpPr>
        <p:spPr>
          <a:xfrm>
            <a:off x="345900" y="629550"/>
            <a:ext cx="8604600" cy="3191700"/>
          </a:xfrm>
          <a:prstGeom prst="rect">
            <a:avLst/>
          </a:prstGeom>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None/>
            </a:pPr>
            <a:r>
              <a:t/>
            </a:r>
            <a:endParaRPr sz="775"/>
          </a:p>
          <a:p>
            <a:pPr indent="0" lvl="0" marL="0" marR="0" rtl="0" algn="just">
              <a:lnSpc>
                <a:spcPct val="150000"/>
              </a:lnSpc>
              <a:spcBef>
                <a:spcPts val="0"/>
              </a:spcBef>
              <a:spcAft>
                <a:spcPts val="0"/>
              </a:spcAft>
              <a:buNone/>
            </a:pPr>
            <a:r>
              <a:t/>
            </a:r>
            <a:endParaRPr sz="1175"/>
          </a:p>
          <a:p>
            <a:pPr indent="0" lvl="0" marL="0" marR="0" rtl="0" algn="just">
              <a:lnSpc>
                <a:spcPct val="150000"/>
              </a:lnSpc>
              <a:spcBef>
                <a:spcPts val="0"/>
              </a:spcBef>
              <a:spcAft>
                <a:spcPts val="0"/>
              </a:spcAft>
              <a:buNone/>
            </a:pPr>
            <a:r>
              <a:rPr b="1" lang="en" sz="1175"/>
              <a:t>2. Emociones académicas. </a:t>
            </a:r>
            <a:r>
              <a:rPr lang="en" sz="1175"/>
              <a:t>Estas emociones son aquellas que pueden influir en los procesos de aprendizaje del estudiantado. Generalmente se ha atendido a las desagradables y en un solo contexto, los exámenes. La "reina" ha sido la ansiedad ante los exámenes. Sin embargo, estamos intentado darle un enfoque más amplio que han trabajado algunos grupos de investigación extranjeros, resaltando el valor de las emociones tanto </a:t>
            </a:r>
            <a:r>
              <a:rPr b="1" lang="en" sz="1175"/>
              <a:t>agradables</a:t>
            </a:r>
            <a:r>
              <a:rPr lang="en" sz="1175"/>
              <a:t> (satisfacción, disfrute...) como </a:t>
            </a:r>
            <a:r>
              <a:rPr b="1" lang="en" sz="1175"/>
              <a:t>desagradables</a:t>
            </a:r>
            <a:r>
              <a:rPr lang="en" sz="1175"/>
              <a:t> (aburrimiento, ansiedad...) y las </a:t>
            </a:r>
            <a:r>
              <a:rPr b="1" lang="en" sz="1175"/>
              <a:t>neutras</a:t>
            </a:r>
            <a:r>
              <a:rPr lang="en" sz="1175"/>
              <a:t> (sorpresa). Además, estudiamos </a:t>
            </a:r>
            <a:r>
              <a:rPr b="1" lang="en" sz="1175"/>
              <a:t>3 contextos: mientras se estudia, en el aula y durante los exámenes.</a:t>
            </a:r>
            <a:endParaRPr b="1" sz="1175"/>
          </a:p>
          <a:p>
            <a:pPr indent="0" lvl="0" marL="0" marR="0" rtl="0" algn="just">
              <a:lnSpc>
                <a:spcPct val="150000"/>
              </a:lnSpc>
              <a:spcBef>
                <a:spcPts val="0"/>
              </a:spcBef>
              <a:spcAft>
                <a:spcPts val="0"/>
              </a:spcAft>
              <a:buNone/>
            </a:pPr>
            <a:r>
              <a:t/>
            </a:r>
            <a:endParaRPr b="1" sz="1175"/>
          </a:p>
          <a:p>
            <a:pPr indent="0" lvl="0" marL="0" marR="0" rtl="0" algn="just">
              <a:lnSpc>
                <a:spcPct val="150000"/>
              </a:lnSpc>
              <a:spcBef>
                <a:spcPts val="0"/>
              </a:spcBef>
              <a:spcAft>
                <a:spcPts val="0"/>
              </a:spcAft>
              <a:buNone/>
            </a:pPr>
            <a:r>
              <a:rPr lang="en" sz="1175"/>
              <a:t>Esto lo hemos materializado recientemente a través de un Proyecto del Observatorio del Estudiante UCM denominado "Proyecto CRECE". Igualmente, hemos trabajado en esta línea previamente y se prevé continuar estos años.</a:t>
            </a:r>
            <a:endParaRPr sz="1175"/>
          </a:p>
          <a:p>
            <a:pPr indent="0" lvl="0" marL="0" marR="0" rtl="0" algn="ctr">
              <a:lnSpc>
                <a:spcPct val="150000"/>
              </a:lnSpc>
              <a:spcBef>
                <a:spcPts val="0"/>
              </a:spcBef>
              <a:spcAft>
                <a:spcPts val="0"/>
              </a:spcAft>
              <a:buNone/>
            </a:pPr>
            <a:r>
              <a:rPr lang="en" sz="1175" u="sng">
                <a:solidFill>
                  <a:schemeClr val="hlink"/>
                </a:solidFill>
                <a:hlinkClick r:id="rId3"/>
              </a:rPr>
              <a:t>https://crece48.wordpress.com/</a:t>
            </a:r>
            <a:endParaRPr sz="1175"/>
          </a:p>
          <a:p>
            <a:pPr indent="0" lvl="0" marL="0" marR="0" rtl="0" algn="ctr">
              <a:lnSpc>
                <a:spcPct val="150000"/>
              </a:lnSpc>
              <a:spcBef>
                <a:spcPts val="0"/>
              </a:spcBef>
              <a:spcAft>
                <a:spcPts val="0"/>
              </a:spcAft>
              <a:buNone/>
            </a:pPr>
            <a:r>
              <a:t/>
            </a:r>
            <a:endParaRPr sz="1175"/>
          </a:p>
          <a:p>
            <a:pPr indent="0" lvl="0" marL="0" marR="0" rtl="0" algn="ctr">
              <a:lnSpc>
                <a:spcPct val="150000"/>
              </a:lnSpc>
              <a:spcBef>
                <a:spcPts val="0"/>
              </a:spcBef>
              <a:spcAft>
                <a:spcPts val="0"/>
              </a:spcAft>
              <a:buNone/>
            </a:pPr>
            <a:r>
              <a:t/>
            </a:r>
            <a:endParaRPr sz="1175"/>
          </a:p>
          <a:p>
            <a:pPr indent="0" lvl="0" marL="457200" marR="0" rtl="0" algn="just">
              <a:lnSpc>
                <a:spcPct val="150000"/>
              </a:lnSpc>
              <a:spcBef>
                <a:spcPts val="0"/>
              </a:spcBef>
              <a:spcAft>
                <a:spcPts val="0"/>
              </a:spcAft>
              <a:buNone/>
            </a:pPr>
            <a:r>
              <a:rPr lang="en" sz="1175"/>
              <a:t>Iglesias Soilán, M. (2020). La enseñanza universitaria: el aburrimiento en las aulas. </a:t>
            </a:r>
            <a:r>
              <a:rPr i="1" lang="en" sz="1175"/>
              <a:t>Publicaciones, 50</a:t>
            </a:r>
            <a:r>
              <a:rPr lang="en" sz="1175"/>
              <a:t>(3), 93-124</a:t>
            </a:r>
            <a:endParaRPr sz="1175"/>
          </a:p>
        </p:txBody>
      </p:sp>
      <p:sp>
        <p:nvSpPr>
          <p:cNvPr id="6724" name="Google Shape;6724;p206"/>
          <p:cNvSpPr/>
          <p:nvPr/>
        </p:nvSpPr>
        <p:spPr>
          <a:xfrm>
            <a:off x="7639709" y="3528388"/>
            <a:ext cx="1180220" cy="1124459"/>
          </a:xfrm>
          <a:custGeom>
            <a:rect b="b" l="l" r="r" t="t"/>
            <a:pathLst>
              <a:path extrusionOk="0" h="49103" w="51538">
                <a:moveTo>
                  <a:pt x="25786" y="1"/>
                </a:moveTo>
                <a:cubicBezTo>
                  <a:pt x="11542" y="1"/>
                  <a:pt x="1" y="11009"/>
                  <a:pt x="1" y="24552"/>
                </a:cubicBezTo>
                <a:cubicBezTo>
                  <a:pt x="1" y="38128"/>
                  <a:pt x="11542" y="49102"/>
                  <a:pt x="25786" y="49102"/>
                </a:cubicBezTo>
                <a:cubicBezTo>
                  <a:pt x="39996" y="49102"/>
                  <a:pt x="51538" y="38128"/>
                  <a:pt x="51538" y="24552"/>
                </a:cubicBezTo>
                <a:cubicBezTo>
                  <a:pt x="51538" y="11009"/>
                  <a:pt x="39996" y="1"/>
                  <a:pt x="2578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25" name="Google Shape;6725;p206"/>
          <p:cNvGrpSpPr/>
          <p:nvPr/>
        </p:nvGrpSpPr>
        <p:grpSpPr>
          <a:xfrm>
            <a:off x="8014471" y="3838744"/>
            <a:ext cx="425714" cy="659311"/>
            <a:chOff x="7181446" y="1724519"/>
            <a:chExt cx="425714" cy="659311"/>
          </a:xfrm>
        </p:grpSpPr>
        <p:sp>
          <p:nvSpPr>
            <p:cNvPr id="6726" name="Google Shape;6726;p206"/>
            <p:cNvSpPr/>
            <p:nvPr/>
          </p:nvSpPr>
          <p:spPr>
            <a:xfrm>
              <a:off x="7280643" y="1975651"/>
              <a:ext cx="233015" cy="408179"/>
            </a:xfrm>
            <a:custGeom>
              <a:rect b="b" l="l" r="r" t="t"/>
              <a:pathLst>
                <a:path extrusionOk="0" h="9102" w="5196">
                  <a:moveTo>
                    <a:pt x="1" y="1"/>
                  </a:moveTo>
                  <a:lnTo>
                    <a:pt x="127" y="4775"/>
                  </a:lnTo>
                  <a:lnTo>
                    <a:pt x="2661" y="9102"/>
                  </a:lnTo>
                  <a:lnTo>
                    <a:pt x="5195" y="4607"/>
                  </a:lnTo>
                  <a:lnTo>
                    <a:pt x="4929" y="1"/>
                  </a:lnTo>
                  <a:close/>
                </a:path>
              </a:pathLst>
            </a:custGeom>
            <a:solidFill>
              <a:srgbClr val="F49E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7" name="Google Shape;6727;p206"/>
            <p:cNvSpPr/>
            <p:nvPr/>
          </p:nvSpPr>
          <p:spPr>
            <a:xfrm>
              <a:off x="7280643" y="1975651"/>
              <a:ext cx="229875" cy="164267"/>
            </a:xfrm>
            <a:custGeom>
              <a:rect b="b" l="l" r="r" t="t"/>
              <a:pathLst>
                <a:path extrusionOk="0" h="3663" w="5126">
                  <a:moveTo>
                    <a:pt x="1" y="1"/>
                  </a:moveTo>
                  <a:lnTo>
                    <a:pt x="43" y="1387"/>
                  </a:lnTo>
                  <a:cubicBezTo>
                    <a:pt x="608" y="2174"/>
                    <a:pt x="1962" y="3663"/>
                    <a:pt x="4162" y="3663"/>
                  </a:cubicBezTo>
                  <a:cubicBezTo>
                    <a:pt x="4466" y="3663"/>
                    <a:pt x="4788" y="3634"/>
                    <a:pt x="5125" y="3571"/>
                  </a:cubicBezTo>
                  <a:lnTo>
                    <a:pt x="4929" y="1"/>
                  </a:lnTo>
                  <a:close/>
                </a:path>
              </a:pathLst>
            </a:custGeom>
            <a:solidFill>
              <a:schemeClr val="accent1">
                <a:alpha val="2958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8" name="Google Shape;6728;p206"/>
            <p:cNvSpPr/>
            <p:nvPr/>
          </p:nvSpPr>
          <p:spPr>
            <a:xfrm>
              <a:off x="7242974" y="1724519"/>
              <a:ext cx="307726" cy="347280"/>
            </a:xfrm>
            <a:custGeom>
              <a:rect b="b" l="l" r="r" t="t"/>
              <a:pathLst>
                <a:path extrusionOk="0" h="7744" w="6862">
                  <a:moveTo>
                    <a:pt x="1" y="1"/>
                  </a:moveTo>
                  <a:cubicBezTo>
                    <a:pt x="1" y="1"/>
                    <a:pt x="141" y="2563"/>
                    <a:pt x="113" y="4103"/>
                  </a:cubicBezTo>
                  <a:cubicBezTo>
                    <a:pt x="99" y="5629"/>
                    <a:pt x="869" y="7743"/>
                    <a:pt x="3319" y="7743"/>
                  </a:cubicBezTo>
                  <a:cubicBezTo>
                    <a:pt x="5755" y="7743"/>
                    <a:pt x="6497" y="5447"/>
                    <a:pt x="6581" y="4635"/>
                  </a:cubicBezTo>
                  <a:cubicBezTo>
                    <a:pt x="6679" y="3571"/>
                    <a:pt x="6861" y="1"/>
                    <a:pt x="6861" y="1"/>
                  </a:cubicBezTo>
                  <a:close/>
                </a:path>
              </a:pathLst>
            </a:custGeom>
            <a:solidFill>
              <a:srgbClr val="F49E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9" name="Google Shape;6729;p206"/>
            <p:cNvSpPr/>
            <p:nvPr/>
          </p:nvSpPr>
          <p:spPr>
            <a:xfrm>
              <a:off x="7181446" y="1847484"/>
              <a:ext cx="84802" cy="97941"/>
            </a:xfrm>
            <a:custGeom>
              <a:rect b="b" l="l" r="r" t="t"/>
              <a:pathLst>
                <a:path extrusionOk="0" h="2184" w="1891">
                  <a:moveTo>
                    <a:pt x="914" y="0"/>
                  </a:moveTo>
                  <a:cubicBezTo>
                    <a:pt x="837" y="0"/>
                    <a:pt x="756" y="9"/>
                    <a:pt x="673" y="31"/>
                  </a:cubicBezTo>
                  <a:cubicBezTo>
                    <a:pt x="1" y="205"/>
                    <a:pt x="579" y="2184"/>
                    <a:pt x="1517" y="2184"/>
                  </a:cubicBezTo>
                  <a:cubicBezTo>
                    <a:pt x="1557" y="2184"/>
                    <a:pt x="1598" y="2180"/>
                    <a:pt x="1639" y="2173"/>
                  </a:cubicBezTo>
                  <a:lnTo>
                    <a:pt x="1891" y="535"/>
                  </a:lnTo>
                  <a:cubicBezTo>
                    <a:pt x="1891" y="535"/>
                    <a:pt x="1498" y="0"/>
                    <a:pt x="914" y="0"/>
                  </a:cubicBezTo>
                  <a:close/>
                </a:path>
              </a:pathLst>
            </a:custGeom>
            <a:solidFill>
              <a:srgbClr val="F49E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0" name="Google Shape;6730;p206"/>
            <p:cNvSpPr/>
            <p:nvPr/>
          </p:nvSpPr>
          <p:spPr>
            <a:xfrm>
              <a:off x="7522403" y="1847484"/>
              <a:ext cx="84757" cy="97941"/>
            </a:xfrm>
            <a:custGeom>
              <a:rect b="b" l="l" r="r" t="t"/>
              <a:pathLst>
                <a:path extrusionOk="0" h="2184" w="1890">
                  <a:moveTo>
                    <a:pt x="976" y="0"/>
                  </a:moveTo>
                  <a:cubicBezTo>
                    <a:pt x="393" y="0"/>
                    <a:pt x="0" y="535"/>
                    <a:pt x="0" y="535"/>
                  </a:cubicBezTo>
                  <a:lnTo>
                    <a:pt x="252" y="2173"/>
                  </a:lnTo>
                  <a:cubicBezTo>
                    <a:pt x="293" y="2180"/>
                    <a:pt x="334" y="2184"/>
                    <a:pt x="373" y="2184"/>
                  </a:cubicBezTo>
                  <a:cubicBezTo>
                    <a:pt x="1312" y="2184"/>
                    <a:pt x="1890" y="205"/>
                    <a:pt x="1218" y="31"/>
                  </a:cubicBezTo>
                  <a:cubicBezTo>
                    <a:pt x="1135" y="9"/>
                    <a:pt x="1054" y="0"/>
                    <a:pt x="976" y="0"/>
                  </a:cubicBezTo>
                  <a:close/>
                </a:path>
              </a:pathLst>
            </a:custGeom>
            <a:solidFill>
              <a:srgbClr val="F49E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31" name="Google Shape;6731;p206"/>
          <p:cNvSpPr/>
          <p:nvPr/>
        </p:nvSpPr>
        <p:spPr>
          <a:xfrm>
            <a:off x="8023261" y="3821165"/>
            <a:ext cx="421364" cy="173326"/>
          </a:xfrm>
          <a:custGeom>
            <a:rect b="b" l="l" r="r" t="t"/>
            <a:pathLst>
              <a:path extrusionOk="0" h="3865" w="9396">
                <a:moveTo>
                  <a:pt x="421" y="0"/>
                </a:moveTo>
                <a:lnTo>
                  <a:pt x="421" y="0"/>
                </a:lnTo>
                <a:cubicBezTo>
                  <a:pt x="421" y="1"/>
                  <a:pt x="1" y="2437"/>
                  <a:pt x="1303" y="3865"/>
                </a:cubicBezTo>
                <a:lnTo>
                  <a:pt x="1695" y="3669"/>
                </a:lnTo>
                <a:lnTo>
                  <a:pt x="1695" y="2675"/>
                </a:lnTo>
                <a:cubicBezTo>
                  <a:pt x="1695" y="2675"/>
                  <a:pt x="2157" y="1863"/>
                  <a:pt x="1933" y="771"/>
                </a:cubicBezTo>
                <a:lnTo>
                  <a:pt x="1933" y="771"/>
                </a:lnTo>
                <a:cubicBezTo>
                  <a:pt x="1933" y="771"/>
                  <a:pt x="2171" y="967"/>
                  <a:pt x="4033" y="1191"/>
                </a:cubicBezTo>
                <a:cubicBezTo>
                  <a:pt x="4495" y="1249"/>
                  <a:pt x="4918" y="1271"/>
                  <a:pt x="5293" y="1271"/>
                </a:cubicBezTo>
                <a:cubicBezTo>
                  <a:pt x="6441" y="1271"/>
                  <a:pt x="7141" y="1065"/>
                  <a:pt x="7141" y="1065"/>
                </a:cubicBezTo>
                <a:cubicBezTo>
                  <a:pt x="7141" y="1065"/>
                  <a:pt x="7155" y="2255"/>
                  <a:pt x="7519" y="2675"/>
                </a:cubicBezTo>
                <a:lnTo>
                  <a:pt x="7519" y="3543"/>
                </a:lnTo>
                <a:lnTo>
                  <a:pt x="7911" y="3767"/>
                </a:lnTo>
                <a:lnTo>
                  <a:pt x="8359" y="3137"/>
                </a:lnTo>
                <a:cubicBezTo>
                  <a:pt x="8359" y="3137"/>
                  <a:pt x="9395" y="1821"/>
                  <a:pt x="9059" y="71"/>
                </a:cubicBezTo>
                <a:lnTo>
                  <a:pt x="42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32" name="Google Shape;6732;p206"/>
          <p:cNvGrpSpPr/>
          <p:nvPr/>
        </p:nvGrpSpPr>
        <p:grpSpPr>
          <a:xfrm>
            <a:off x="8027028" y="3683042"/>
            <a:ext cx="418224" cy="204090"/>
            <a:chOff x="7194003" y="1568817"/>
            <a:chExt cx="418224" cy="204090"/>
          </a:xfrm>
        </p:grpSpPr>
        <p:sp>
          <p:nvSpPr>
            <p:cNvPr id="6733" name="Google Shape;6733;p206"/>
            <p:cNvSpPr/>
            <p:nvPr/>
          </p:nvSpPr>
          <p:spPr>
            <a:xfrm>
              <a:off x="7206560" y="1568817"/>
              <a:ext cx="392483" cy="199695"/>
            </a:xfrm>
            <a:custGeom>
              <a:rect b="b" l="l" r="r" t="t"/>
              <a:pathLst>
                <a:path extrusionOk="0" h="4453" w="8752">
                  <a:moveTo>
                    <a:pt x="4383" y="0"/>
                  </a:moveTo>
                  <a:cubicBezTo>
                    <a:pt x="1961" y="0"/>
                    <a:pt x="1" y="1960"/>
                    <a:pt x="1" y="4369"/>
                  </a:cubicBezTo>
                  <a:lnTo>
                    <a:pt x="1" y="4453"/>
                  </a:lnTo>
                  <a:lnTo>
                    <a:pt x="8751" y="4453"/>
                  </a:lnTo>
                  <a:lnTo>
                    <a:pt x="8751" y="4369"/>
                  </a:lnTo>
                  <a:cubicBezTo>
                    <a:pt x="8751" y="1960"/>
                    <a:pt x="6791" y="0"/>
                    <a:pt x="43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4" name="Google Shape;6734;p206"/>
            <p:cNvSpPr/>
            <p:nvPr/>
          </p:nvSpPr>
          <p:spPr>
            <a:xfrm>
              <a:off x="7194003" y="1702545"/>
              <a:ext cx="418224" cy="70362"/>
            </a:xfrm>
            <a:custGeom>
              <a:rect b="b" l="l" r="r" t="t"/>
              <a:pathLst>
                <a:path extrusionOk="0" h="1569" w="9326">
                  <a:moveTo>
                    <a:pt x="533" y="0"/>
                  </a:moveTo>
                  <a:cubicBezTo>
                    <a:pt x="239" y="0"/>
                    <a:pt x="1" y="225"/>
                    <a:pt x="1" y="519"/>
                  </a:cubicBezTo>
                  <a:lnTo>
                    <a:pt x="1" y="1051"/>
                  </a:lnTo>
                  <a:cubicBezTo>
                    <a:pt x="1" y="1331"/>
                    <a:pt x="239" y="1569"/>
                    <a:pt x="533" y="1569"/>
                  </a:cubicBezTo>
                  <a:lnTo>
                    <a:pt x="8793" y="1569"/>
                  </a:lnTo>
                  <a:cubicBezTo>
                    <a:pt x="9087" y="1569"/>
                    <a:pt x="9325" y="1331"/>
                    <a:pt x="9325" y="1051"/>
                  </a:cubicBezTo>
                  <a:lnTo>
                    <a:pt x="9325" y="519"/>
                  </a:lnTo>
                  <a:cubicBezTo>
                    <a:pt x="9325" y="225"/>
                    <a:pt x="9087" y="0"/>
                    <a:pt x="879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735" name="Google Shape;6735;p206"/>
          <p:cNvPicPr preferRelativeResize="0"/>
          <p:nvPr/>
        </p:nvPicPr>
        <p:blipFill>
          <a:blip r:embed="rId4">
            <a:alphaModFix/>
          </a:blip>
          <a:stretch>
            <a:fillRect/>
          </a:stretch>
        </p:blipFill>
        <p:spPr>
          <a:xfrm>
            <a:off x="0" y="0"/>
            <a:ext cx="918775" cy="60295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9" name="Shape 6739"/>
        <p:cNvGrpSpPr/>
        <p:nvPr/>
      </p:nvGrpSpPr>
      <p:grpSpPr>
        <a:xfrm>
          <a:off x="0" y="0"/>
          <a:ext cx="0" cy="0"/>
          <a:chOff x="0" y="0"/>
          <a:chExt cx="0" cy="0"/>
        </a:xfrm>
      </p:grpSpPr>
      <p:sp>
        <p:nvSpPr>
          <p:cNvPr id="6740" name="Google Shape;6740;p207"/>
          <p:cNvSpPr txBox="1"/>
          <p:nvPr/>
        </p:nvSpPr>
        <p:spPr>
          <a:xfrm flipH="1">
            <a:off x="2218125" y="350150"/>
            <a:ext cx="4698000" cy="71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solidFill>
                <a:schemeClr val="dk2"/>
              </a:solidFill>
              <a:latin typeface="Marcellus"/>
              <a:ea typeface="Marcellus"/>
              <a:cs typeface="Marcellus"/>
              <a:sym typeface="Marcellus"/>
            </a:endParaRPr>
          </a:p>
          <a:p>
            <a:pPr indent="0" lvl="0" marL="0" marR="0" rtl="0" algn="ctr">
              <a:lnSpc>
                <a:spcPct val="100000"/>
              </a:lnSpc>
              <a:spcBef>
                <a:spcPts val="0"/>
              </a:spcBef>
              <a:spcAft>
                <a:spcPts val="0"/>
              </a:spcAft>
              <a:buNone/>
            </a:pPr>
            <a:r>
              <a:rPr lang="en" sz="2300">
                <a:solidFill>
                  <a:schemeClr val="dk2"/>
                </a:solidFill>
                <a:latin typeface="Marcellus"/>
                <a:ea typeface="Marcellus"/>
                <a:cs typeface="Marcellus"/>
                <a:sym typeface="Marcellus"/>
              </a:rPr>
              <a:t>Miguel Rubianes Méndez</a:t>
            </a:r>
            <a:endParaRPr sz="2300">
              <a:solidFill>
                <a:schemeClr val="dk2"/>
              </a:solidFill>
              <a:latin typeface="Marcellus"/>
              <a:ea typeface="Marcellus"/>
              <a:cs typeface="Marcellus"/>
              <a:sym typeface="Marcellus"/>
            </a:endParaRPr>
          </a:p>
          <a:p>
            <a:pPr indent="0" lvl="0" marL="0" marR="0" rtl="0" algn="ctr">
              <a:lnSpc>
                <a:spcPct val="100000"/>
              </a:lnSpc>
              <a:spcBef>
                <a:spcPts val="0"/>
              </a:spcBef>
              <a:spcAft>
                <a:spcPts val="0"/>
              </a:spcAft>
              <a:buNone/>
            </a:pPr>
            <a:r>
              <a:rPr i="1" lang="en" sz="1700">
                <a:solidFill>
                  <a:schemeClr val="dk2"/>
                </a:solidFill>
                <a:latin typeface="Marcellus"/>
                <a:ea typeface="Marcellus"/>
                <a:cs typeface="Marcellus"/>
                <a:sym typeface="Marcellus"/>
              </a:rPr>
              <a:t>mrubiane@ucm.es</a:t>
            </a:r>
            <a:endParaRPr i="1" sz="1700">
              <a:solidFill>
                <a:schemeClr val="dk2"/>
              </a:solidFill>
              <a:latin typeface="Marcellus"/>
              <a:ea typeface="Marcellus"/>
              <a:cs typeface="Marcellus"/>
              <a:sym typeface="Marcellus"/>
            </a:endParaRPr>
          </a:p>
          <a:p>
            <a:pPr indent="0" lvl="0" marL="0" marR="0" rtl="0" algn="ctr">
              <a:lnSpc>
                <a:spcPct val="100000"/>
              </a:lnSpc>
              <a:spcBef>
                <a:spcPts val="0"/>
              </a:spcBef>
              <a:spcAft>
                <a:spcPts val="0"/>
              </a:spcAft>
              <a:buNone/>
            </a:pPr>
            <a:r>
              <a:t/>
            </a:r>
            <a:endParaRPr i="1" sz="1700">
              <a:solidFill>
                <a:schemeClr val="dk2"/>
              </a:solidFill>
              <a:latin typeface="Marcellus"/>
              <a:ea typeface="Marcellus"/>
              <a:cs typeface="Marcellus"/>
              <a:sym typeface="Marcellus"/>
            </a:endParaRPr>
          </a:p>
          <a:p>
            <a:pPr indent="0" lvl="0" marL="0" rtl="0" algn="l">
              <a:spcBef>
                <a:spcPts val="0"/>
              </a:spcBef>
              <a:spcAft>
                <a:spcPts val="0"/>
              </a:spcAft>
              <a:buNone/>
            </a:pPr>
            <a:r>
              <a:t/>
            </a:r>
            <a:endParaRPr sz="2300">
              <a:solidFill>
                <a:schemeClr val="dk2"/>
              </a:solidFill>
              <a:latin typeface="Marcellus"/>
              <a:ea typeface="Marcellus"/>
              <a:cs typeface="Marcellus"/>
              <a:sym typeface="Marcellus"/>
            </a:endParaRPr>
          </a:p>
        </p:txBody>
      </p:sp>
      <p:sp>
        <p:nvSpPr>
          <p:cNvPr id="6741" name="Google Shape;6741;p207"/>
          <p:cNvSpPr txBox="1"/>
          <p:nvPr>
            <p:ph idx="1" type="subTitle"/>
          </p:nvPr>
        </p:nvSpPr>
        <p:spPr>
          <a:xfrm>
            <a:off x="345900" y="1217450"/>
            <a:ext cx="8604600" cy="2756100"/>
          </a:xfrm>
          <a:prstGeom prst="rect">
            <a:avLst/>
          </a:prstGeom>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None/>
            </a:pPr>
            <a:r>
              <a:rPr lang="en" sz="1175"/>
              <a:t>Mi línea de investigación está centrada en la neurociencia cognitiva, estudiamos los sustratos neurobiológicos relacionados con el comportamiento y diversos procesos mentales, tales como la identidad personal, el procesamiento lingüístico o emocionales. </a:t>
            </a:r>
            <a:endParaRPr sz="1175"/>
          </a:p>
          <a:p>
            <a:pPr indent="0" lvl="0" marL="0" marR="0" rtl="0" algn="just">
              <a:lnSpc>
                <a:spcPct val="150000"/>
              </a:lnSpc>
              <a:spcBef>
                <a:spcPts val="0"/>
              </a:spcBef>
              <a:spcAft>
                <a:spcPts val="0"/>
              </a:spcAft>
              <a:buNone/>
            </a:pPr>
            <a:r>
              <a:t/>
            </a:r>
            <a:endParaRPr sz="1175"/>
          </a:p>
          <a:p>
            <a:pPr indent="0" lvl="0" marL="0" marR="0" rtl="0" algn="just">
              <a:lnSpc>
                <a:spcPct val="150000"/>
              </a:lnSpc>
              <a:spcBef>
                <a:spcPts val="0"/>
              </a:spcBef>
              <a:spcAft>
                <a:spcPts val="0"/>
              </a:spcAft>
              <a:buNone/>
            </a:pPr>
            <a:r>
              <a:rPr lang="en" sz="1175"/>
              <a:t>Rubianes et al. (2021). Am I the same person across my life span? An event‐related brain potentials study of the temporal perspective in self‐identity. </a:t>
            </a:r>
            <a:r>
              <a:rPr i="1" lang="en" sz="1175"/>
              <a:t>Psychophysiology, </a:t>
            </a:r>
            <a:r>
              <a:rPr lang="en" sz="1175"/>
              <a:t>58(1), e13692.</a:t>
            </a:r>
            <a:endParaRPr sz="1175"/>
          </a:p>
          <a:p>
            <a:pPr indent="0" lvl="0" marL="0" marR="0" rtl="0" algn="just">
              <a:lnSpc>
                <a:spcPct val="150000"/>
              </a:lnSpc>
              <a:spcBef>
                <a:spcPts val="0"/>
              </a:spcBef>
              <a:spcAft>
                <a:spcPts val="0"/>
              </a:spcAft>
              <a:buNone/>
            </a:pPr>
            <a:r>
              <a:t/>
            </a:r>
            <a:endParaRPr sz="1175"/>
          </a:p>
          <a:p>
            <a:pPr indent="0" lvl="0" marL="0" marR="0" rtl="0" algn="just">
              <a:lnSpc>
                <a:spcPct val="150000"/>
              </a:lnSpc>
              <a:spcBef>
                <a:spcPts val="0"/>
              </a:spcBef>
              <a:spcAft>
                <a:spcPts val="0"/>
              </a:spcAft>
              <a:buNone/>
            </a:pPr>
            <a:r>
              <a:rPr lang="en" sz="1175"/>
              <a:t>Muñoz et al. (2022). Spatio-temporal brain dynamics of self-identity: an EEG source analysis of the current and past self. </a:t>
            </a:r>
            <a:r>
              <a:rPr i="1" lang="en" sz="1175"/>
              <a:t>Brain Structure and Function, 227</a:t>
            </a:r>
            <a:r>
              <a:rPr lang="en" sz="1175"/>
              <a:t>(6), 2167-2179.</a:t>
            </a:r>
            <a:endParaRPr sz="1175"/>
          </a:p>
          <a:p>
            <a:pPr indent="0" lvl="0" marL="0" marR="0" rtl="0" algn="just">
              <a:lnSpc>
                <a:spcPct val="150000"/>
              </a:lnSpc>
              <a:spcBef>
                <a:spcPts val="0"/>
              </a:spcBef>
              <a:spcAft>
                <a:spcPts val="0"/>
              </a:spcAft>
              <a:buNone/>
            </a:pPr>
            <a:r>
              <a:t/>
            </a:r>
            <a:endParaRPr sz="1175"/>
          </a:p>
          <a:p>
            <a:pPr indent="0" lvl="0" marL="0" marR="0" rtl="0" algn="ctr">
              <a:lnSpc>
                <a:spcPct val="150000"/>
              </a:lnSpc>
              <a:spcBef>
                <a:spcPts val="0"/>
              </a:spcBef>
              <a:spcAft>
                <a:spcPts val="0"/>
              </a:spcAft>
              <a:buNone/>
            </a:pPr>
            <a:r>
              <a:rPr lang="en" sz="1175"/>
              <a:t>https://www.ucm.es/es-cech/miguel-rubianes-mendez-1/</a:t>
            </a:r>
            <a:endParaRPr sz="1175"/>
          </a:p>
          <a:p>
            <a:pPr indent="0" lvl="0" marL="0" marR="0" rtl="0" algn="just">
              <a:lnSpc>
                <a:spcPct val="150000"/>
              </a:lnSpc>
              <a:spcBef>
                <a:spcPts val="0"/>
              </a:spcBef>
              <a:spcAft>
                <a:spcPts val="0"/>
              </a:spcAft>
              <a:buNone/>
            </a:pPr>
            <a:r>
              <a:t/>
            </a:r>
            <a:endParaRPr sz="1175"/>
          </a:p>
          <a:p>
            <a:pPr indent="0" lvl="0" marL="0" marR="0" rtl="0" algn="just">
              <a:lnSpc>
                <a:spcPct val="150000"/>
              </a:lnSpc>
              <a:spcBef>
                <a:spcPts val="0"/>
              </a:spcBef>
              <a:spcAft>
                <a:spcPts val="0"/>
              </a:spcAft>
              <a:buNone/>
            </a:pPr>
            <a:r>
              <a:t/>
            </a:r>
            <a:endParaRPr sz="1175"/>
          </a:p>
        </p:txBody>
      </p:sp>
      <p:sp>
        <p:nvSpPr>
          <p:cNvPr id="6742" name="Google Shape;6742;p207"/>
          <p:cNvSpPr/>
          <p:nvPr/>
        </p:nvSpPr>
        <p:spPr>
          <a:xfrm>
            <a:off x="7639709" y="3528388"/>
            <a:ext cx="1180220" cy="1124459"/>
          </a:xfrm>
          <a:custGeom>
            <a:rect b="b" l="l" r="r" t="t"/>
            <a:pathLst>
              <a:path extrusionOk="0" h="49103" w="51538">
                <a:moveTo>
                  <a:pt x="25786" y="1"/>
                </a:moveTo>
                <a:cubicBezTo>
                  <a:pt x="11542" y="1"/>
                  <a:pt x="1" y="11009"/>
                  <a:pt x="1" y="24552"/>
                </a:cubicBezTo>
                <a:cubicBezTo>
                  <a:pt x="1" y="38128"/>
                  <a:pt x="11542" y="49102"/>
                  <a:pt x="25786" y="49102"/>
                </a:cubicBezTo>
                <a:cubicBezTo>
                  <a:pt x="39996" y="49102"/>
                  <a:pt x="51538" y="38128"/>
                  <a:pt x="51538" y="24552"/>
                </a:cubicBezTo>
                <a:cubicBezTo>
                  <a:pt x="51538" y="11009"/>
                  <a:pt x="39996" y="1"/>
                  <a:pt x="2578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43" name="Google Shape;6743;p207"/>
          <p:cNvGrpSpPr/>
          <p:nvPr/>
        </p:nvGrpSpPr>
        <p:grpSpPr>
          <a:xfrm>
            <a:off x="8014471" y="3838744"/>
            <a:ext cx="425714" cy="659311"/>
            <a:chOff x="7181446" y="1724519"/>
            <a:chExt cx="425714" cy="659311"/>
          </a:xfrm>
        </p:grpSpPr>
        <p:sp>
          <p:nvSpPr>
            <p:cNvPr id="6744" name="Google Shape;6744;p207"/>
            <p:cNvSpPr/>
            <p:nvPr/>
          </p:nvSpPr>
          <p:spPr>
            <a:xfrm>
              <a:off x="7280643" y="1975651"/>
              <a:ext cx="233015" cy="408179"/>
            </a:xfrm>
            <a:custGeom>
              <a:rect b="b" l="l" r="r" t="t"/>
              <a:pathLst>
                <a:path extrusionOk="0" h="9102" w="5196">
                  <a:moveTo>
                    <a:pt x="1" y="1"/>
                  </a:moveTo>
                  <a:lnTo>
                    <a:pt x="127" y="4775"/>
                  </a:lnTo>
                  <a:lnTo>
                    <a:pt x="2661" y="9102"/>
                  </a:lnTo>
                  <a:lnTo>
                    <a:pt x="5195" y="4607"/>
                  </a:lnTo>
                  <a:lnTo>
                    <a:pt x="4929" y="1"/>
                  </a:lnTo>
                  <a:close/>
                </a:path>
              </a:pathLst>
            </a:custGeom>
            <a:solidFill>
              <a:srgbClr val="F49E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5" name="Google Shape;6745;p207"/>
            <p:cNvSpPr/>
            <p:nvPr/>
          </p:nvSpPr>
          <p:spPr>
            <a:xfrm>
              <a:off x="7280643" y="1975651"/>
              <a:ext cx="229875" cy="164267"/>
            </a:xfrm>
            <a:custGeom>
              <a:rect b="b" l="l" r="r" t="t"/>
              <a:pathLst>
                <a:path extrusionOk="0" h="3663" w="5126">
                  <a:moveTo>
                    <a:pt x="1" y="1"/>
                  </a:moveTo>
                  <a:lnTo>
                    <a:pt x="43" y="1387"/>
                  </a:lnTo>
                  <a:cubicBezTo>
                    <a:pt x="608" y="2174"/>
                    <a:pt x="1962" y="3663"/>
                    <a:pt x="4162" y="3663"/>
                  </a:cubicBezTo>
                  <a:cubicBezTo>
                    <a:pt x="4466" y="3663"/>
                    <a:pt x="4788" y="3634"/>
                    <a:pt x="5125" y="3571"/>
                  </a:cubicBezTo>
                  <a:lnTo>
                    <a:pt x="4929" y="1"/>
                  </a:lnTo>
                  <a:close/>
                </a:path>
              </a:pathLst>
            </a:custGeom>
            <a:solidFill>
              <a:schemeClr val="accent1">
                <a:alpha val="2958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6" name="Google Shape;6746;p207"/>
            <p:cNvSpPr/>
            <p:nvPr/>
          </p:nvSpPr>
          <p:spPr>
            <a:xfrm>
              <a:off x="7242974" y="1724519"/>
              <a:ext cx="307726" cy="347280"/>
            </a:xfrm>
            <a:custGeom>
              <a:rect b="b" l="l" r="r" t="t"/>
              <a:pathLst>
                <a:path extrusionOk="0" h="7744" w="6862">
                  <a:moveTo>
                    <a:pt x="1" y="1"/>
                  </a:moveTo>
                  <a:cubicBezTo>
                    <a:pt x="1" y="1"/>
                    <a:pt x="141" y="2563"/>
                    <a:pt x="113" y="4103"/>
                  </a:cubicBezTo>
                  <a:cubicBezTo>
                    <a:pt x="99" y="5629"/>
                    <a:pt x="869" y="7743"/>
                    <a:pt x="3319" y="7743"/>
                  </a:cubicBezTo>
                  <a:cubicBezTo>
                    <a:pt x="5755" y="7743"/>
                    <a:pt x="6497" y="5447"/>
                    <a:pt x="6581" y="4635"/>
                  </a:cubicBezTo>
                  <a:cubicBezTo>
                    <a:pt x="6679" y="3571"/>
                    <a:pt x="6861" y="1"/>
                    <a:pt x="6861" y="1"/>
                  </a:cubicBezTo>
                  <a:close/>
                </a:path>
              </a:pathLst>
            </a:custGeom>
            <a:solidFill>
              <a:srgbClr val="F49E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7" name="Google Shape;6747;p207"/>
            <p:cNvSpPr/>
            <p:nvPr/>
          </p:nvSpPr>
          <p:spPr>
            <a:xfrm>
              <a:off x="7181446" y="1847484"/>
              <a:ext cx="84802" cy="97941"/>
            </a:xfrm>
            <a:custGeom>
              <a:rect b="b" l="l" r="r" t="t"/>
              <a:pathLst>
                <a:path extrusionOk="0" h="2184" w="1891">
                  <a:moveTo>
                    <a:pt x="914" y="0"/>
                  </a:moveTo>
                  <a:cubicBezTo>
                    <a:pt x="837" y="0"/>
                    <a:pt x="756" y="9"/>
                    <a:pt x="673" y="31"/>
                  </a:cubicBezTo>
                  <a:cubicBezTo>
                    <a:pt x="1" y="205"/>
                    <a:pt x="579" y="2184"/>
                    <a:pt x="1517" y="2184"/>
                  </a:cubicBezTo>
                  <a:cubicBezTo>
                    <a:pt x="1557" y="2184"/>
                    <a:pt x="1598" y="2180"/>
                    <a:pt x="1639" y="2173"/>
                  </a:cubicBezTo>
                  <a:lnTo>
                    <a:pt x="1891" y="535"/>
                  </a:lnTo>
                  <a:cubicBezTo>
                    <a:pt x="1891" y="535"/>
                    <a:pt x="1498" y="0"/>
                    <a:pt x="914" y="0"/>
                  </a:cubicBezTo>
                  <a:close/>
                </a:path>
              </a:pathLst>
            </a:custGeom>
            <a:solidFill>
              <a:srgbClr val="F49E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8" name="Google Shape;6748;p207"/>
            <p:cNvSpPr/>
            <p:nvPr/>
          </p:nvSpPr>
          <p:spPr>
            <a:xfrm>
              <a:off x="7522403" y="1847484"/>
              <a:ext cx="84757" cy="97941"/>
            </a:xfrm>
            <a:custGeom>
              <a:rect b="b" l="l" r="r" t="t"/>
              <a:pathLst>
                <a:path extrusionOk="0" h="2184" w="1890">
                  <a:moveTo>
                    <a:pt x="976" y="0"/>
                  </a:moveTo>
                  <a:cubicBezTo>
                    <a:pt x="393" y="0"/>
                    <a:pt x="0" y="535"/>
                    <a:pt x="0" y="535"/>
                  </a:cubicBezTo>
                  <a:lnTo>
                    <a:pt x="252" y="2173"/>
                  </a:lnTo>
                  <a:cubicBezTo>
                    <a:pt x="293" y="2180"/>
                    <a:pt x="334" y="2184"/>
                    <a:pt x="373" y="2184"/>
                  </a:cubicBezTo>
                  <a:cubicBezTo>
                    <a:pt x="1312" y="2184"/>
                    <a:pt x="1890" y="205"/>
                    <a:pt x="1218" y="31"/>
                  </a:cubicBezTo>
                  <a:cubicBezTo>
                    <a:pt x="1135" y="9"/>
                    <a:pt x="1054" y="0"/>
                    <a:pt x="976" y="0"/>
                  </a:cubicBezTo>
                  <a:close/>
                </a:path>
              </a:pathLst>
            </a:custGeom>
            <a:solidFill>
              <a:srgbClr val="F49E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49" name="Google Shape;6749;p207"/>
          <p:cNvSpPr/>
          <p:nvPr/>
        </p:nvSpPr>
        <p:spPr>
          <a:xfrm>
            <a:off x="8023261" y="3821165"/>
            <a:ext cx="421364" cy="173326"/>
          </a:xfrm>
          <a:custGeom>
            <a:rect b="b" l="l" r="r" t="t"/>
            <a:pathLst>
              <a:path extrusionOk="0" h="3865" w="9396">
                <a:moveTo>
                  <a:pt x="421" y="0"/>
                </a:moveTo>
                <a:lnTo>
                  <a:pt x="421" y="0"/>
                </a:lnTo>
                <a:cubicBezTo>
                  <a:pt x="421" y="1"/>
                  <a:pt x="1" y="2437"/>
                  <a:pt x="1303" y="3865"/>
                </a:cubicBezTo>
                <a:lnTo>
                  <a:pt x="1695" y="3669"/>
                </a:lnTo>
                <a:lnTo>
                  <a:pt x="1695" y="2675"/>
                </a:lnTo>
                <a:cubicBezTo>
                  <a:pt x="1695" y="2675"/>
                  <a:pt x="2157" y="1863"/>
                  <a:pt x="1933" y="771"/>
                </a:cubicBezTo>
                <a:lnTo>
                  <a:pt x="1933" y="771"/>
                </a:lnTo>
                <a:cubicBezTo>
                  <a:pt x="1933" y="771"/>
                  <a:pt x="2171" y="967"/>
                  <a:pt x="4033" y="1191"/>
                </a:cubicBezTo>
                <a:cubicBezTo>
                  <a:pt x="4495" y="1249"/>
                  <a:pt x="4918" y="1271"/>
                  <a:pt x="5293" y="1271"/>
                </a:cubicBezTo>
                <a:cubicBezTo>
                  <a:pt x="6441" y="1271"/>
                  <a:pt x="7141" y="1065"/>
                  <a:pt x="7141" y="1065"/>
                </a:cubicBezTo>
                <a:cubicBezTo>
                  <a:pt x="7141" y="1065"/>
                  <a:pt x="7155" y="2255"/>
                  <a:pt x="7519" y="2675"/>
                </a:cubicBezTo>
                <a:lnTo>
                  <a:pt x="7519" y="3543"/>
                </a:lnTo>
                <a:lnTo>
                  <a:pt x="7911" y="3767"/>
                </a:lnTo>
                <a:lnTo>
                  <a:pt x="8359" y="3137"/>
                </a:lnTo>
                <a:cubicBezTo>
                  <a:pt x="8359" y="3137"/>
                  <a:pt x="9395" y="1821"/>
                  <a:pt x="9059" y="71"/>
                </a:cubicBezTo>
                <a:lnTo>
                  <a:pt x="42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50" name="Google Shape;6750;p207"/>
          <p:cNvGrpSpPr/>
          <p:nvPr/>
        </p:nvGrpSpPr>
        <p:grpSpPr>
          <a:xfrm>
            <a:off x="8027028" y="3683042"/>
            <a:ext cx="418224" cy="204090"/>
            <a:chOff x="7194003" y="1568817"/>
            <a:chExt cx="418224" cy="204090"/>
          </a:xfrm>
        </p:grpSpPr>
        <p:sp>
          <p:nvSpPr>
            <p:cNvPr id="6751" name="Google Shape;6751;p207"/>
            <p:cNvSpPr/>
            <p:nvPr/>
          </p:nvSpPr>
          <p:spPr>
            <a:xfrm>
              <a:off x="7206560" y="1568817"/>
              <a:ext cx="392483" cy="199695"/>
            </a:xfrm>
            <a:custGeom>
              <a:rect b="b" l="l" r="r" t="t"/>
              <a:pathLst>
                <a:path extrusionOk="0" h="4453" w="8752">
                  <a:moveTo>
                    <a:pt x="4383" y="0"/>
                  </a:moveTo>
                  <a:cubicBezTo>
                    <a:pt x="1961" y="0"/>
                    <a:pt x="1" y="1960"/>
                    <a:pt x="1" y="4369"/>
                  </a:cubicBezTo>
                  <a:lnTo>
                    <a:pt x="1" y="4453"/>
                  </a:lnTo>
                  <a:lnTo>
                    <a:pt x="8751" y="4453"/>
                  </a:lnTo>
                  <a:lnTo>
                    <a:pt x="8751" y="4369"/>
                  </a:lnTo>
                  <a:cubicBezTo>
                    <a:pt x="8751" y="1960"/>
                    <a:pt x="6791" y="0"/>
                    <a:pt x="43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2" name="Google Shape;6752;p207"/>
            <p:cNvSpPr/>
            <p:nvPr/>
          </p:nvSpPr>
          <p:spPr>
            <a:xfrm>
              <a:off x="7194003" y="1702545"/>
              <a:ext cx="418224" cy="70362"/>
            </a:xfrm>
            <a:custGeom>
              <a:rect b="b" l="l" r="r" t="t"/>
              <a:pathLst>
                <a:path extrusionOk="0" h="1569" w="9326">
                  <a:moveTo>
                    <a:pt x="533" y="0"/>
                  </a:moveTo>
                  <a:cubicBezTo>
                    <a:pt x="239" y="0"/>
                    <a:pt x="1" y="225"/>
                    <a:pt x="1" y="519"/>
                  </a:cubicBezTo>
                  <a:lnTo>
                    <a:pt x="1" y="1051"/>
                  </a:lnTo>
                  <a:cubicBezTo>
                    <a:pt x="1" y="1331"/>
                    <a:pt x="239" y="1569"/>
                    <a:pt x="533" y="1569"/>
                  </a:cubicBezTo>
                  <a:lnTo>
                    <a:pt x="8793" y="1569"/>
                  </a:lnTo>
                  <a:cubicBezTo>
                    <a:pt x="9087" y="1569"/>
                    <a:pt x="9325" y="1331"/>
                    <a:pt x="9325" y="1051"/>
                  </a:cubicBezTo>
                  <a:lnTo>
                    <a:pt x="9325" y="519"/>
                  </a:lnTo>
                  <a:cubicBezTo>
                    <a:pt x="9325" y="225"/>
                    <a:pt x="9087" y="0"/>
                    <a:pt x="879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753" name="Google Shape;6753;p207"/>
          <p:cNvPicPr preferRelativeResize="0"/>
          <p:nvPr/>
        </p:nvPicPr>
        <p:blipFill>
          <a:blip r:embed="rId3">
            <a:alphaModFix/>
          </a:blip>
          <a:stretch>
            <a:fillRect/>
          </a:stretch>
        </p:blipFill>
        <p:spPr>
          <a:xfrm>
            <a:off x="0" y="0"/>
            <a:ext cx="918775" cy="60295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7" name="Shape 6757"/>
        <p:cNvGrpSpPr/>
        <p:nvPr/>
      </p:nvGrpSpPr>
      <p:grpSpPr>
        <a:xfrm>
          <a:off x="0" y="0"/>
          <a:ext cx="0" cy="0"/>
          <a:chOff x="0" y="0"/>
          <a:chExt cx="0" cy="0"/>
        </a:xfrm>
      </p:grpSpPr>
      <p:grpSp>
        <p:nvGrpSpPr>
          <p:cNvPr id="6758" name="Google Shape;6758;p208"/>
          <p:cNvGrpSpPr/>
          <p:nvPr/>
        </p:nvGrpSpPr>
        <p:grpSpPr>
          <a:xfrm rot="10800000">
            <a:off x="7156476" y="-412239"/>
            <a:ext cx="2852478" cy="6060589"/>
            <a:chOff x="-549504" y="-274764"/>
            <a:chExt cx="2852478" cy="6060589"/>
          </a:xfrm>
        </p:grpSpPr>
        <p:sp>
          <p:nvSpPr>
            <p:cNvPr id="6759" name="Google Shape;6759;p208"/>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6760" name="Google Shape;6760;p208"/>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6761" name="Google Shape;6761;p208"/>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6762" name="Google Shape;6762;p208"/>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6763" name="Google Shape;6763;p208"/>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6764" name="Google Shape;6764;p208"/>
          <p:cNvSpPr txBox="1"/>
          <p:nvPr>
            <p:ph idx="3" type="subTitle"/>
          </p:nvPr>
        </p:nvSpPr>
        <p:spPr>
          <a:xfrm>
            <a:off x="3635475" y="27887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Proyectos Innova-Docencia</a:t>
            </a:r>
            <a:endParaRPr/>
          </a:p>
          <a:p>
            <a:pPr indent="0" lvl="0" marL="0" rtl="0" algn="l">
              <a:spcBef>
                <a:spcPts val="0"/>
              </a:spcBef>
              <a:spcAft>
                <a:spcPts val="0"/>
              </a:spcAft>
              <a:buNone/>
            </a:pPr>
            <a:r>
              <a:rPr lang="en"/>
              <a:t>     Proyectos del Observatorio del Estudiante</a:t>
            </a:r>
            <a:endParaRPr/>
          </a:p>
          <a:p>
            <a:pPr indent="0" lvl="0" marL="0" rtl="0" algn="l">
              <a:spcBef>
                <a:spcPts val="0"/>
              </a:spcBef>
              <a:spcAft>
                <a:spcPts val="0"/>
              </a:spcAft>
              <a:buNone/>
            </a:pPr>
            <a:r>
              <a:rPr lang="en"/>
              <a:t>     Proyectos I+D+i</a:t>
            </a:r>
            <a:endParaRPr/>
          </a:p>
          <a:p>
            <a:pPr indent="0" lvl="0" marL="0" rtl="0" algn="l">
              <a:spcBef>
                <a:spcPts val="0"/>
              </a:spcBef>
              <a:spcAft>
                <a:spcPts val="0"/>
              </a:spcAft>
              <a:buNone/>
            </a:pPr>
            <a:r>
              <a:rPr lang="en"/>
              <a:t>     Becas</a:t>
            </a:r>
            <a:endParaRPr/>
          </a:p>
          <a:p>
            <a:pPr indent="0" lvl="0" marL="0" rtl="0" algn="l">
              <a:spcBef>
                <a:spcPts val="0"/>
              </a:spcBef>
              <a:spcAft>
                <a:spcPts val="0"/>
              </a:spcAft>
              <a:buNone/>
            </a:pPr>
            <a:r>
              <a:rPr lang="en"/>
              <a:t>     </a:t>
            </a:r>
            <a:endParaRPr/>
          </a:p>
        </p:txBody>
      </p:sp>
      <p:sp>
        <p:nvSpPr>
          <p:cNvPr id="6765" name="Google Shape;6765;p208"/>
          <p:cNvSpPr txBox="1"/>
          <p:nvPr>
            <p:ph idx="18" type="title"/>
          </p:nvPr>
        </p:nvSpPr>
        <p:spPr>
          <a:xfrm>
            <a:off x="2836475" y="24536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6766" name="Google Shape;6766;p208"/>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6767" name="Google Shape;6767;p208"/>
          <p:cNvSpPr txBox="1"/>
          <p:nvPr>
            <p:ph idx="8" type="subTitle"/>
          </p:nvPr>
        </p:nvSpPr>
        <p:spPr>
          <a:xfrm>
            <a:off x="3635375" y="25225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en Educación</a:t>
            </a:r>
            <a:endParaRPr/>
          </a:p>
        </p:txBody>
      </p:sp>
      <p:sp>
        <p:nvSpPr>
          <p:cNvPr id="6768" name="Google Shape;6768;p208"/>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6769" name="Google Shape;6769;p208"/>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6770" name="Google Shape;6770;p208"/>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71" name="Google Shape;6771;p208"/>
          <p:cNvGrpSpPr/>
          <p:nvPr/>
        </p:nvGrpSpPr>
        <p:grpSpPr>
          <a:xfrm>
            <a:off x="-940579" y="2333269"/>
            <a:ext cx="3776943" cy="4245928"/>
            <a:chOff x="-940579" y="2333269"/>
            <a:chExt cx="3776943" cy="4245928"/>
          </a:xfrm>
        </p:grpSpPr>
        <p:grpSp>
          <p:nvGrpSpPr>
            <p:cNvPr id="6772" name="Google Shape;6772;p208"/>
            <p:cNvGrpSpPr/>
            <p:nvPr/>
          </p:nvGrpSpPr>
          <p:grpSpPr>
            <a:xfrm>
              <a:off x="-576347" y="2946390"/>
              <a:ext cx="2986982" cy="2155388"/>
              <a:chOff x="-2753125" y="1854331"/>
              <a:chExt cx="1873421" cy="1351849"/>
            </a:xfrm>
          </p:grpSpPr>
          <p:sp>
            <p:nvSpPr>
              <p:cNvPr id="6773" name="Google Shape;6773;p208"/>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4" name="Google Shape;6774;p208"/>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75" name="Google Shape;6775;p208"/>
            <p:cNvGrpSpPr/>
            <p:nvPr/>
          </p:nvGrpSpPr>
          <p:grpSpPr>
            <a:xfrm>
              <a:off x="-380100" y="3035133"/>
              <a:ext cx="2186625" cy="1484089"/>
              <a:chOff x="-2720884" y="1758800"/>
              <a:chExt cx="1879997" cy="1117873"/>
            </a:xfrm>
          </p:grpSpPr>
          <p:sp>
            <p:nvSpPr>
              <p:cNvPr id="6776" name="Google Shape;6776;p208"/>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7" name="Google Shape;6777;p208"/>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8" name="Google Shape;6778;p208"/>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9" name="Google Shape;6779;p208"/>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0" name="Google Shape;6780;p208"/>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1" name="Google Shape;6781;p208"/>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2" name="Google Shape;6782;p208"/>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3" name="Google Shape;6783;p208"/>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4" name="Google Shape;6784;p208"/>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5" name="Google Shape;6785;p208"/>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86" name="Google Shape;6786;p208"/>
            <p:cNvGrpSpPr/>
            <p:nvPr/>
          </p:nvGrpSpPr>
          <p:grpSpPr>
            <a:xfrm>
              <a:off x="-870552" y="3903709"/>
              <a:ext cx="1754167" cy="1719834"/>
              <a:chOff x="6055850" y="1121075"/>
              <a:chExt cx="1140625" cy="1118300"/>
            </a:xfrm>
          </p:grpSpPr>
          <p:sp>
            <p:nvSpPr>
              <p:cNvPr id="6787" name="Google Shape;6787;p208"/>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8" name="Google Shape;6788;p208"/>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89" name="Google Shape;6789;p208"/>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90" name="Google Shape;6790;p208"/>
          <p:cNvSpPr txBox="1"/>
          <p:nvPr/>
        </p:nvSpPr>
        <p:spPr>
          <a:xfrm>
            <a:off x="3406900" y="1394750"/>
            <a:ext cx="5073000" cy="831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Unidad de Apoyo a la Diversidad e Inclusión</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Oficina de Prácticas y Empleo 	</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Servicio de Orientación Universitario</a:t>
            </a:r>
            <a:endParaRPr>
              <a:solidFill>
                <a:schemeClr val="lt2"/>
              </a:solidFill>
              <a:latin typeface="Montserrat"/>
              <a:ea typeface="Montserrat"/>
              <a:cs typeface="Montserrat"/>
              <a:sym typeface="Montserrat"/>
            </a:endParaRPr>
          </a:p>
        </p:txBody>
      </p:sp>
      <p:sp>
        <p:nvSpPr>
          <p:cNvPr id="6791" name="Google Shape;6791;p208"/>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Emergente en Educación</a:t>
            </a:r>
            <a:endParaRPr/>
          </a:p>
        </p:txBody>
      </p:sp>
      <p:sp>
        <p:nvSpPr>
          <p:cNvPr id="6792" name="Google Shape;6792;p208"/>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6793" name="Google Shape;6793;p208"/>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Proyectos de posgrado</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Nuestros proyectos personales</a:t>
            </a:r>
            <a:endParaRPr>
              <a:solidFill>
                <a:schemeClr val="lt2"/>
              </a:solidFill>
              <a:latin typeface="Montserrat"/>
              <a:ea typeface="Montserrat"/>
              <a:cs typeface="Montserrat"/>
              <a:sym typeface="Montserrat"/>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7" name="Shape 6797"/>
        <p:cNvGrpSpPr/>
        <p:nvPr/>
      </p:nvGrpSpPr>
      <p:grpSpPr>
        <a:xfrm>
          <a:off x="0" y="0"/>
          <a:ext cx="0" cy="0"/>
          <a:chOff x="0" y="0"/>
          <a:chExt cx="0" cy="0"/>
        </a:xfrm>
      </p:grpSpPr>
      <p:grpSp>
        <p:nvGrpSpPr>
          <p:cNvPr id="6798" name="Google Shape;6798;p209"/>
          <p:cNvGrpSpPr/>
          <p:nvPr/>
        </p:nvGrpSpPr>
        <p:grpSpPr>
          <a:xfrm rot="10800000">
            <a:off x="7156476" y="-412239"/>
            <a:ext cx="2852478" cy="6060589"/>
            <a:chOff x="-549504" y="-274764"/>
            <a:chExt cx="2852478" cy="6060589"/>
          </a:xfrm>
        </p:grpSpPr>
        <p:sp>
          <p:nvSpPr>
            <p:cNvPr id="6799" name="Google Shape;6799;p209"/>
            <p:cNvSpPr/>
            <p:nvPr/>
          </p:nvSpPr>
          <p:spPr>
            <a:xfrm flipH="1" rot="5400000">
              <a:off x="-1403084" y="3096530"/>
              <a:ext cx="3943969" cy="1434622"/>
            </a:xfrm>
            <a:custGeom>
              <a:rect b="b" l="l" r="r" t="t"/>
              <a:pathLst>
                <a:path extrusionOk="0" h="107563" w="252414">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6800" name="Google Shape;6800;p209"/>
            <p:cNvSpPr/>
            <p:nvPr/>
          </p:nvSpPr>
          <p:spPr>
            <a:xfrm flipH="1" rot="-5729157">
              <a:off x="-14632" y="-605859"/>
              <a:ext cx="1782735" cy="2694390"/>
            </a:xfrm>
            <a:custGeom>
              <a:rect b="b" l="l" r="r" t="t"/>
              <a:pathLst>
                <a:path extrusionOk="0" h="174074" w="115157">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6801" name="Google Shape;6801;p209"/>
            <p:cNvSpPr/>
            <p:nvPr/>
          </p:nvSpPr>
          <p:spPr>
            <a:xfrm>
              <a:off x="-398011" y="-228889"/>
              <a:ext cx="2682010" cy="1100018"/>
            </a:xfrm>
            <a:custGeom>
              <a:rect b="b" l="l" r="r" t="t"/>
              <a:pathLst>
                <a:path extrusionOk="0" h="52765" w="128649">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endParaRPr>
            </a:p>
          </p:txBody>
        </p:sp>
      </p:grpSp>
      <p:sp>
        <p:nvSpPr>
          <p:cNvPr id="6802" name="Google Shape;6802;p209"/>
          <p:cNvSpPr txBox="1"/>
          <p:nvPr>
            <p:ph idx="7" type="subTitle"/>
          </p:nvPr>
        </p:nvSpPr>
        <p:spPr>
          <a:xfrm>
            <a:off x="3635475" y="1201887"/>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Orientación en la Universidad</a:t>
            </a:r>
            <a:endParaRPr/>
          </a:p>
        </p:txBody>
      </p:sp>
      <p:sp>
        <p:nvSpPr>
          <p:cNvPr id="6803" name="Google Shape;6803;p209"/>
          <p:cNvSpPr txBox="1"/>
          <p:nvPr>
            <p:ph idx="21" type="title"/>
          </p:nvPr>
        </p:nvSpPr>
        <p:spPr>
          <a:xfrm>
            <a:off x="713275" y="1229175"/>
            <a:ext cx="2275500" cy="42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Índice</a:t>
            </a:r>
            <a:endParaRPr sz="4400"/>
          </a:p>
        </p:txBody>
      </p:sp>
      <p:sp>
        <p:nvSpPr>
          <p:cNvPr id="6804" name="Google Shape;6804;p209"/>
          <p:cNvSpPr txBox="1"/>
          <p:nvPr>
            <p:ph idx="3" type="subTitle"/>
          </p:nvPr>
        </p:nvSpPr>
        <p:spPr>
          <a:xfrm>
            <a:off x="3635475" y="2788739"/>
            <a:ext cx="4566600" cy="3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Proyectos Innova-Docencia</a:t>
            </a:r>
            <a:endParaRPr/>
          </a:p>
          <a:p>
            <a:pPr indent="0" lvl="0" marL="0" rtl="0" algn="l">
              <a:spcBef>
                <a:spcPts val="0"/>
              </a:spcBef>
              <a:spcAft>
                <a:spcPts val="0"/>
              </a:spcAft>
              <a:buNone/>
            </a:pPr>
            <a:r>
              <a:rPr lang="en"/>
              <a:t>     Proyectos del Observatorio del Estudiante</a:t>
            </a:r>
            <a:endParaRPr/>
          </a:p>
          <a:p>
            <a:pPr indent="0" lvl="0" marL="0" rtl="0" algn="l">
              <a:spcBef>
                <a:spcPts val="0"/>
              </a:spcBef>
              <a:spcAft>
                <a:spcPts val="0"/>
              </a:spcAft>
              <a:buNone/>
            </a:pPr>
            <a:r>
              <a:rPr lang="en"/>
              <a:t>     Proyectos I+D+i</a:t>
            </a:r>
            <a:endParaRPr/>
          </a:p>
          <a:p>
            <a:pPr indent="0" lvl="0" marL="0" rtl="0" algn="l">
              <a:spcBef>
                <a:spcPts val="0"/>
              </a:spcBef>
              <a:spcAft>
                <a:spcPts val="0"/>
              </a:spcAft>
              <a:buNone/>
            </a:pPr>
            <a:r>
              <a:rPr lang="en"/>
              <a:t>     Becas</a:t>
            </a:r>
            <a:endParaRPr/>
          </a:p>
          <a:p>
            <a:pPr indent="0" lvl="0" marL="0" rtl="0" algn="l">
              <a:spcBef>
                <a:spcPts val="0"/>
              </a:spcBef>
              <a:spcAft>
                <a:spcPts val="0"/>
              </a:spcAft>
              <a:buNone/>
            </a:pPr>
            <a:r>
              <a:rPr lang="en"/>
              <a:t>     </a:t>
            </a:r>
            <a:endParaRPr/>
          </a:p>
        </p:txBody>
      </p:sp>
      <p:sp>
        <p:nvSpPr>
          <p:cNvPr id="6805" name="Google Shape;6805;p209"/>
          <p:cNvSpPr txBox="1"/>
          <p:nvPr>
            <p:ph idx="18" type="title"/>
          </p:nvPr>
        </p:nvSpPr>
        <p:spPr>
          <a:xfrm>
            <a:off x="2836475" y="2453673"/>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03</a:t>
            </a:r>
            <a:endParaRPr/>
          </a:p>
        </p:txBody>
      </p:sp>
      <p:sp>
        <p:nvSpPr>
          <p:cNvPr id="6806" name="Google Shape;6806;p209"/>
          <p:cNvSpPr txBox="1"/>
          <p:nvPr>
            <p:ph idx="6" type="subTitle"/>
          </p:nvPr>
        </p:nvSpPr>
        <p:spPr>
          <a:xfrm>
            <a:off x="3635500" y="520700"/>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¿Quiénes somos?</a:t>
            </a:r>
            <a:endParaRPr/>
          </a:p>
        </p:txBody>
      </p:sp>
      <p:sp>
        <p:nvSpPr>
          <p:cNvPr id="6807" name="Google Shape;6807;p209"/>
          <p:cNvSpPr txBox="1"/>
          <p:nvPr>
            <p:ph idx="8" type="subTitle"/>
          </p:nvPr>
        </p:nvSpPr>
        <p:spPr>
          <a:xfrm>
            <a:off x="3635375" y="2522586"/>
            <a:ext cx="4566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en Educación</a:t>
            </a:r>
            <a:endParaRPr/>
          </a:p>
        </p:txBody>
      </p:sp>
      <p:sp>
        <p:nvSpPr>
          <p:cNvPr id="6808" name="Google Shape;6808;p209"/>
          <p:cNvSpPr txBox="1"/>
          <p:nvPr>
            <p:ph type="title"/>
          </p:nvPr>
        </p:nvSpPr>
        <p:spPr>
          <a:xfrm>
            <a:off x="2836475" y="407300"/>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01</a:t>
            </a:r>
            <a:endParaRPr/>
          </a:p>
        </p:txBody>
      </p:sp>
      <p:sp>
        <p:nvSpPr>
          <p:cNvPr id="6809" name="Google Shape;6809;p209"/>
          <p:cNvSpPr txBox="1"/>
          <p:nvPr>
            <p:ph idx="17" type="title"/>
          </p:nvPr>
        </p:nvSpPr>
        <p:spPr>
          <a:xfrm>
            <a:off x="2836475" y="11256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02</a:t>
            </a:r>
            <a:endParaRPr/>
          </a:p>
        </p:txBody>
      </p:sp>
      <p:sp>
        <p:nvSpPr>
          <p:cNvPr id="6810" name="Google Shape;6810;p209"/>
          <p:cNvSpPr/>
          <p:nvPr/>
        </p:nvSpPr>
        <p:spPr>
          <a:xfrm flipH="1" rot="10800000">
            <a:off x="244598" y="1758797"/>
            <a:ext cx="376762" cy="375604"/>
          </a:xfrm>
          <a:custGeom>
            <a:rect b="b" l="l" r="r" t="t"/>
            <a:pathLst>
              <a:path extrusionOk="0" h="13430" w="13469">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11" name="Google Shape;6811;p209"/>
          <p:cNvGrpSpPr/>
          <p:nvPr/>
        </p:nvGrpSpPr>
        <p:grpSpPr>
          <a:xfrm>
            <a:off x="-940579" y="2333269"/>
            <a:ext cx="3776943" cy="4245928"/>
            <a:chOff x="-940579" y="2333269"/>
            <a:chExt cx="3776943" cy="4245928"/>
          </a:xfrm>
        </p:grpSpPr>
        <p:grpSp>
          <p:nvGrpSpPr>
            <p:cNvPr id="6812" name="Google Shape;6812;p209"/>
            <p:cNvGrpSpPr/>
            <p:nvPr/>
          </p:nvGrpSpPr>
          <p:grpSpPr>
            <a:xfrm>
              <a:off x="-576347" y="2946390"/>
              <a:ext cx="2986982" cy="2155388"/>
              <a:chOff x="-2753125" y="1854331"/>
              <a:chExt cx="1873421" cy="1351849"/>
            </a:xfrm>
          </p:grpSpPr>
          <p:sp>
            <p:nvSpPr>
              <p:cNvPr id="6813" name="Google Shape;6813;p209"/>
              <p:cNvSpPr/>
              <p:nvPr/>
            </p:nvSpPr>
            <p:spPr>
              <a:xfrm>
                <a:off x="-2753125" y="1854331"/>
                <a:ext cx="1873421" cy="1084077"/>
              </a:xfrm>
              <a:custGeom>
                <a:rect b="b" l="l" r="r" t="t"/>
                <a:pathLst>
                  <a:path extrusionOk="0" h="20914" w="36142">
                    <a:moveTo>
                      <a:pt x="24292" y="1"/>
                    </a:moveTo>
                    <a:cubicBezTo>
                      <a:pt x="21315" y="1"/>
                      <a:pt x="17497" y="207"/>
                      <a:pt x="15685" y="336"/>
                    </a:cubicBezTo>
                    <a:cubicBezTo>
                      <a:pt x="15685" y="336"/>
                      <a:pt x="14560" y="974"/>
                      <a:pt x="14196" y="3224"/>
                    </a:cubicBezTo>
                    <a:lnTo>
                      <a:pt x="13709" y="336"/>
                    </a:lnTo>
                    <a:cubicBezTo>
                      <a:pt x="13709" y="336"/>
                      <a:pt x="10882" y="579"/>
                      <a:pt x="9879" y="762"/>
                    </a:cubicBezTo>
                    <a:cubicBezTo>
                      <a:pt x="8238" y="1096"/>
                      <a:pt x="6627" y="1552"/>
                      <a:pt x="5046" y="2129"/>
                    </a:cubicBezTo>
                    <a:lnTo>
                      <a:pt x="5472" y="6689"/>
                    </a:lnTo>
                    <a:cubicBezTo>
                      <a:pt x="4256" y="5503"/>
                      <a:pt x="3253" y="4135"/>
                      <a:pt x="2463" y="2646"/>
                    </a:cubicBezTo>
                    <a:lnTo>
                      <a:pt x="1" y="4044"/>
                    </a:lnTo>
                    <a:cubicBezTo>
                      <a:pt x="2493" y="8421"/>
                      <a:pt x="5837" y="12281"/>
                      <a:pt x="9819" y="15351"/>
                    </a:cubicBezTo>
                    <a:cubicBezTo>
                      <a:pt x="11529" y="16692"/>
                      <a:pt x="13561" y="18567"/>
                      <a:pt x="13053" y="20525"/>
                    </a:cubicBezTo>
                    <a:lnTo>
                      <a:pt x="13053" y="20525"/>
                    </a:lnTo>
                    <a:lnTo>
                      <a:pt x="13466" y="19333"/>
                    </a:lnTo>
                    <a:cubicBezTo>
                      <a:pt x="22250" y="18117"/>
                      <a:pt x="30305" y="13771"/>
                      <a:pt x="36141" y="7114"/>
                    </a:cubicBezTo>
                    <a:cubicBezTo>
                      <a:pt x="36002" y="6965"/>
                      <a:pt x="35816" y="6897"/>
                      <a:pt x="35590" y="6897"/>
                    </a:cubicBezTo>
                    <a:cubicBezTo>
                      <a:pt x="33743" y="6897"/>
                      <a:pt x="29252" y="11439"/>
                      <a:pt x="26354" y="13254"/>
                    </a:cubicBezTo>
                    <a:lnTo>
                      <a:pt x="34166" y="4926"/>
                    </a:lnTo>
                    <a:cubicBezTo>
                      <a:pt x="33406" y="3588"/>
                      <a:pt x="30244" y="1521"/>
                      <a:pt x="30244" y="1521"/>
                    </a:cubicBezTo>
                    <a:cubicBezTo>
                      <a:pt x="29819" y="1673"/>
                      <a:pt x="29424" y="1917"/>
                      <a:pt x="29089" y="2221"/>
                    </a:cubicBezTo>
                    <a:cubicBezTo>
                      <a:pt x="26749" y="4135"/>
                      <a:pt x="24834" y="7084"/>
                      <a:pt x="22494" y="8999"/>
                    </a:cubicBezTo>
                    <a:lnTo>
                      <a:pt x="27326" y="123"/>
                    </a:lnTo>
                    <a:cubicBezTo>
                      <a:pt x="26585" y="35"/>
                      <a:pt x="25509" y="1"/>
                      <a:pt x="24292" y="1"/>
                    </a:cubicBezTo>
                    <a:close/>
                    <a:moveTo>
                      <a:pt x="13053" y="20525"/>
                    </a:moveTo>
                    <a:lnTo>
                      <a:pt x="12919" y="20914"/>
                    </a:lnTo>
                    <a:cubicBezTo>
                      <a:pt x="12975" y="20784"/>
                      <a:pt x="13020" y="20654"/>
                      <a:pt x="13053" y="2052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4" name="Google Shape;6814;p209"/>
              <p:cNvSpPr/>
              <p:nvPr/>
            </p:nvSpPr>
            <p:spPr>
              <a:xfrm>
                <a:off x="-2317611" y="2648747"/>
                <a:ext cx="359942" cy="557434"/>
              </a:xfrm>
              <a:custGeom>
                <a:rect b="b" l="l" r="r" t="t"/>
                <a:pathLst>
                  <a:path extrusionOk="0" h="10754" w="6944">
                    <a:moveTo>
                      <a:pt x="6552" y="0"/>
                    </a:moveTo>
                    <a:cubicBezTo>
                      <a:pt x="6244" y="0"/>
                      <a:pt x="5847" y="159"/>
                      <a:pt x="5794" y="390"/>
                    </a:cubicBezTo>
                    <a:cubicBezTo>
                      <a:pt x="5155" y="4250"/>
                      <a:pt x="3210" y="7776"/>
                      <a:pt x="292" y="10360"/>
                    </a:cubicBezTo>
                    <a:cubicBezTo>
                      <a:pt x="0" y="10633"/>
                      <a:pt x="277" y="10754"/>
                      <a:pt x="605" y="10754"/>
                    </a:cubicBezTo>
                    <a:cubicBezTo>
                      <a:pt x="823" y="10754"/>
                      <a:pt x="1064" y="10700"/>
                      <a:pt x="1173" y="10603"/>
                    </a:cubicBezTo>
                    <a:lnTo>
                      <a:pt x="1204" y="10573"/>
                    </a:lnTo>
                    <a:cubicBezTo>
                      <a:pt x="4213" y="7898"/>
                      <a:pt x="6219" y="4250"/>
                      <a:pt x="6918" y="269"/>
                    </a:cubicBezTo>
                    <a:cubicBezTo>
                      <a:pt x="6943" y="80"/>
                      <a:pt x="6770" y="0"/>
                      <a:pt x="65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15" name="Google Shape;6815;p209"/>
            <p:cNvGrpSpPr/>
            <p:nvPr/>
          </p:nvGrpSpPr>
          <p:grpSpPr>
            <a:xfrm>
              <a:off x="-380100" y="3035133"/>
              <a:ext cx="2186625" cy="1484089"/>
              <a:chOff x="-2720884" y="1758800"/>
              <a:chExt cx="1879997" cy="1117873"/>
            </a:xfrm>
          </p:grpSpPr>
          <p:sp>
            <p:nvSpPr>
              <p:cNvPr id="6816" name="Google Shape;6816;p209"/>
              <p:cNvSpPr/>
              <p:nvPr/>
            </p:nvSpPr>
            <p:spPr>
              <a:xfrm>
                <a:off x="-2065177" y="1805607"/>
                <a:ext cx="305723" cy="1055827"/>
              </a:xfrm>
              <a:custGeom>
                <a:rect b="b" l="l" r="r" t="t"/>
                <a:pathLst>
                  <a:path extrusionOk="0" h="20369" w="5898">
                    <a:moveTo>
                      <a:pt x="5794" y="0"/>
                    </a:moveTo>
                    <a:cubicBezTo>
                      <a:pt x="5654" y="0"/>
                      <a:pt x="5393" y="48"/>
                      <a:pt x="5331" y="151"/>
                    </a:cubicBezTo>
                    <a:cubicBezTo>
                      <a:pt x="2474" y="6565"/>
                      <a:pt x="2139" y="13677"/>
                      <a:pt x="12" y="20304"/>
                    </a:cubicBezTo>
                    <a:cubicBezTo>
                      <a:pt x="1" y="20348"/>
                      <a:pt x="67" y="20368"/>
                      <a:pt x="157" y="20368"/>
                    </a:cubicBezTo>
                    <a:cubicBezTo>
                      <a:pt x="313" y="20368"/>
                      <a:pt x="540" y="20309"/>
                      <a:pt x="559" y="20212"/>
                    </a:cubicBezTo>
                    <a:cubicBezTo>
                      <a:pt x="2686" y="13556"/>
                      <a:pt x="3021" y="6474"/>
                      <a:pt x="5878" y="30"/>
                    </a:cubicBezTo>
                    <a:cubicBezTo>
                      <a:pt x="5897" y="11"/>
                      <a:pt x="5859" y="0"/>
                      <a:pt x="5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7" name="Google Shape;6817;p209"/>
              <p:cNvSpPr/>
              <p:nvPr/>
            </p:nvSpPr>
            <p:spPr>
              <a:xfrm>
                <a:off x="-2065126" y="1758800"/>
                <a:ext cx="541572" cy="1116578"/>
              </a:xfrm>
              <a:custGeom>
                <a:rect b="b" l="l" r="r" t="t"/>
                <a:pathLst>
                  <a:path extrusionOk="0" h="21541" w="10448">
                    <a:moveTo>
                      <a:pt x="10293" y="0"/>
                    </a:moveTo>
                    <a:cubicBezTo>
                      <a:pt x="10143" y="0"/>
                      <a:pt x="9927" y="48"/>
                      <a:pt x="9889" y="142"/>
                    </a:cubicBezTo>
                    <a:lnTo>
                      <a:pt x="11" y="21511"/>
                    </a:lnTo>
                    <a:cubicBezTo>
                      <a:pt x="1" y="21531"/>
                      <a:pt x="51" y="21541"/>
                      <a:pt x="125" y="21541"/>
                    </a:cubicBezTo>
                    <a:cubicBezTo>
                      <a:pt x="274" y="21541"/>
                      <a:pt x="517" y="21500"/>
                      <a:pt x="558" y="21419"/>
                    </a:cubicBezTo>
                    <a:lnTo>
                      <a:pt x="10436" y="51"/>
                    </a:lnTo>
                    <a:cubicBezTo>
                      <a:pt x="10448" y="17"/>
                      <a:pt x="10382" y="0"/>
                      <a:pt x="10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8" name="Google Shape;6818;p209"/>
              <p:cNvSpPr/>
              <p:nvPr/>
            </p:nvSpPr>
            <p:spPr>
              <a:xfrm>
                <a:off x="-2064244" y="1785754"/>
                <a:ext cx="755236" cy="1090919"/>
              </a:xfrm>
              <a:custGeom>
                <a:rect b="b" l="l" r="r" t="t"/>
                <a:pathLst>
                  <a:path extrusionOk="0" h="21046" w="14570">
                    <a:moveTo>
                      <a:pt x="14224" y="0"/>
                    </a:moveTo>
                    <a:cubicBezTo>
                      <a:pt x="14128" y="0"/>
                      <a:pt x="14029" y="34"/>
                      <a:pt x="13976" y="109"/>
                    </a:cubicBezTo>
                    <a:cubicBezTo>
                      <a:pt x="9264" y="6917"/>
                      <a:pt x="4644" y="13817"/>
                      <a:pt x="115" y="20747"/>
                    </a:cubicBezTo>
                    <a:cubicBezTo>
                      <a:pt x="0" y="20939"/>
                      <a:pt x="163" y="21046"/>
                      <a:pt x="329" y="21046"/>
                    </a:cubicBezTo>
                    <a:cubicBezTo>
                      <a:pt x="427" y="21046"/>
                      <a:pt x="526" y="21009"/>
                      <a:pt x="571" y="20930"/>
                    </a:cubicBezTo>
                    <a:cubicBezTo>
                      <a:pt x="5100" y="13969"/>
                      <a:pt x="9720" y="7100"/>
                      <a:pt x="14432" y="291"/>
                    </a:cubicBezTo>
                    <a:cubicBezTo>
                      <a:pt x="14570" y="114"/>
                      <a:pt x="14401" y="0"/>
                      <a:pt x="142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9" name="Google Shape;6819;p209"/>
              <p:cNvSpPr/>
              <p:nvPr/>
            </p:nvSpPr>
            <p:spPr>
              <a:xfrm>
                <a:off x="-2060616" y="1902848"/>
                <a:ext cx="981133" cy="962369"/>
              </a:xfrm>
              <a:custGeom>
                <a:rect b="b" l="l" r="r" t="t"/>
                <a:pathLst>
                  <a:path extrusionOk="0" h="18566" w="18928">
                    <a:moveTo>
                      <a:pt x="18774" y="1"/>
                    </a:moveTo>
                    <a:cubicBezTo>
                      <a:pt x="18636" y="1"/>
                      <a:pt x="18429" y="44"/>
                      <a:pt x="18374" y="99"/>
                    </a:cubicBezTo>
                    <a:cubicBezTo>
                      <a:pt x="12568" y="6513"/>
                      <a:pt x="6459" y="12652"/>
                      <a:pt x="45" y="18519"/>
                    </a:cubicBezTo>
                    <a:cubicBezTo>
                      <a:pt x="1" y="18552"/>
                      <a:pt x="42" y="18565"/>
                      <a:pt x="117" y="18565"/>
                    </a:cubicBezTo>
                    <a:cubicBezTo>
                      <a:pt x="246" y="18565"/>
                      <a:pt x="474" y="18527"/>
                      <a:pt x="532" y="18488"/>
                    </a:cubicBezTo>
                    <a:cubicBezTo>
                      <a:pt x="6945" y="12622"/>
                      <a:pt x="13055" y="6482"/>
                      <a:pt x="18891" y="69"/>
                    </a:cubicBezTo>
                    <a:cubicBezTo>
                      <a:pt x="18927" y="20"/>
                      <a:pt x="18866" y="1"/>
                      <a:pt x="18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0" name="Google Shape;6820;p209"/>
              <p:cNvSpPr/>
              <p:nvPr/>
            </p:nvSpPr>
            <p:spPr>
              <a:xfrm>
                <a:off x="-2063726" y="2011545"/>
                <a:ext cx="1180853" cy="852789"/>
              </a:xfrm>
              <a:custGeom>
                <a:rect b="b" l="l" r="r" t="t"/>
                <a:pathLst>
                  <a:path extrusionOk="0" h="16452" w="22781">
                    <a:moveTo>
                      <a:pt x="22649" y="1"/>
                    </a:moveTo>
                    <a:cubicBezTo>
                      <a:pt x="22521" y="1"/>
                      <a:pt x="22306" y="45"/>
                      <a:pt x="22233" y="99"/>
                    </a:cubicBezTo>
                    <a:cubicBezTo>
                      <a:pt x="15455" y="6239"/>
                      <a:pt x="8069" y="11680"/>
                      <a:pt x="196" y="16300"/>
                    </a:cubicBezTo>
                    <a:cubicBezTo>
                      <a:pt x="1" y="16407"/>
                      <a:pt x="97" y="16451"/>
                      <a:pt x="241" y="16451"/>
                    </a:cubicBezTo>
                    <a:cubicBezTo>
                      <a:pt x="342" y="16451"/>
                      <a:pt x="468" y="16429"/>
                      <a:pt x="531" y="16391"/>
                    </a:cubicBezTo>
                    <a:lnTo>
                      <a:pt x="500" y="16391"/>
                    </a:lnTo>
                    <a:cubicBezTo>
                      <a:pt x="8464" y="11741"/>
                      <a:pt x="15911" y="6270"/>
                      <a:pt x="22720" y="69"/>
                    </a:cubicBezTo>
                    <a:cubicBezTo>
                      <a:pt x="22780" y="20"/>
                      <a:pt x="22734" y="1"/>
                      <a:pt x="226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1" name="Google Shape;6821;p209"/>
              <p:cNvSpPr/>
              <p:nvPr/>
            </p:nvSpPr>
            <p:spPr>
              <a:xfrm>
                <a:off x="-2074922" y="2164353"/>
                <a:ext cx="1234036" cy="706304"/>
              </a:xfrm>
              <a:custGeom>
                <a:rect b="b" l="l" r="r" t="t"/>
                <a:pathLst>
                  <a:path extrusionOk="0" h="13626" w="23807">
                    <a:moveTo>
                      <a:pt x="23423" y="1"/>
                    </a:moveTo>
                    <a:cubicBezTo>
                      <a:pt x="23349" y="1"/>
                      <a:pt x="23273" y="21"/>
                      <a:pt x="23209" y="69"/>
                    </a:cubicBezTo>
                    <a:cubicBezTo>
                      <a:pt x="16613" y="6088"/>
                      <a:pt x="8802" y="10586"/>
                      <a:pt x="291" y="13231"/>
                    </a:cubicBezTo>
                    <a:cubicBezTo>
                      <a:pt x="0" y="13310"/>
                      <a:pt x="31" y="13618"/>
                      <a:pt x="263" y="13618"/>
                    </a:cubicBezTo>
                    <a:cubicBezTo>
                      <a:pt x="298" y="13618"/>
                      <a:pt x="338" y="13611"/>
                      <a:pt x="382" y="13595"/>
                    </a:cubicBezTo>
                    <a:lnTo>
                      <a:pt x="382" y="13626"/>
                    </a:lnTo>
                    <a:cubicBezTo>
                      <a:pt x="9014" y="10951"/>
                      <a:pt x="16917" y="6422"/>
                      <a:pt x="23604" y="343"/>
                    </a:cubicBezTo>
                    <a:cubicBezTo>
                      <a:pt x="23806" y="164"/>
                      <a:pt x="23628" y="1"/>
                      <a:pt x="234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2" name="Google Shape;6822;p209"/>
              <p:cNvSpPr/>
              <p:nvPr/>
            </p:nvSpPr>
            <p:spPr>
              <a:xfrm>
                <a:off x="-2060564" y="1836137"/>
                <a:ext cx="105432" cy="1033745"/>
              </a:xfrm>
              <a:custGeom>
                <a:rect b="b" l="l" r="r" t="t"/>
                <a:pathLst>
                  <a:path extrusionOk="0" h="19943" w="2034">
                    <a:moveTo>
                      <a:pt x="1818" y="0"/>
                    </a:moveTo>
                    <a:cubicBezTo>
                      <a:pt x="1669" y="0"/>
                      <a:pt x="1490" y="81"/>
                      <a:pt x="1473" y="201"/>
                    </a:cubicBezTo>
                    <a:lnTo>
                      <a:pt x="14" y="19775"/>
                    </a:lnTo>
                    <a:cubicBezTo>
                      <a:pt x="1" y="19893"/>
                      <a:pt x="94" y="19943"/>
                      <a:pt x="207" y="19943"/>
                    </a:cubicBezTo>
                    <a:cubicBezTo>
                      <a:pt x="358" y="19943"/>
                      <a:pt x="544" y="19854"/>
                      <a:pt x="561" y="19715"/>
                    </a:cubicBezTo>
                    <a:lnTo>
                      <a:pt x="2020" y="170"/>
                    </a:lnTo>
                    <a:cubicBezTo>
                      <a:pt x="2033" y="50"/>
                      <a:pt x="1935" y="0"/>
                      <a:pt x="18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3" name="Google Shape;6823;p209"/>
              <p:cNvSpPr/>
              <p:nvPr/>
            </p:nvSpPr>
            <p:spPr>
              <a:xfrm>
                <a:off x="-2162263" y="1810635"/>
                <a:ext cx="118184" cy="1053806"/>
              </a:xfrm>
              <a:custGeom>
                <a:rect b="b" l="l" r="r" t="t"/>
                <a:pathLst>
                  <a:path extrusionOk="0" h="20330" w="2280">
                    <a:moveTo>
                      <a:pt x="457" y="1"/>
                    </a:moveTo>
                    <a:cubicBezTo>
                      <a:pt x="301" y="1"/>
                      <a:pt x="0" y="63"/>
                      <a:pt x="0" y="176"/>
                    </a:cubicBezTo>
                    <a:cubicBezTo>
                      <a:pt x="91" y="6924"/>
                      <a:pt x="669" y="13641"/>
                      <a:pt x="1702" y="20298"/>
                    </a:cubicBezTo>
                    <a:cubicBezTo>
                      <a:pt x="1702" y="20320"/>
                      <a:pt x="1737" y="20330"/>
                      <a:pt x="1789" y="20330"/>
                    </a:cubicBezTo>
                    <a:cubicBezTo>
                      <a:pt x="1950" y="20330"/>
                      <a:pt x="2280" y="20238"/>
                      <a:pt x="2280" y="20146"/>
                    </a:cubicBezTo>
                    <a:cubicBezTo>
                      <a:pt x="1216" y="13489"/>
                      <a:pt x="638" y="6772"/>
                      <a:pt x="547" y="24"/>
                    </a:cubicBezTo>
                    <a:cubicBezTo>
                      <a:pt x="547" y="8"/>
                      <a:pt x="511" y="1"/>
                      <a:pt x="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4" name="Google Shape;6824;p209"/>
              <p:cNvSpPr/>
              <p:nvPr/>
            </p:nvSpPr>
            <p:spPr>
              <a:xfrm>
                <a:off x="-2314035" y="1853813"/>
                <a:ext cx="280894" cy="1007880"/>
              </a:xfrm>
              <a:custGeom>
                <a:rect b="b" l="l" r="r" t="t"/>
                <a:pathLst>
                  <a:path extrusionOk="0" h="19444" w="5419">
                    <a:moveTo>
                      <a:pt x="400" y="0"/>
                    </a:moveTo>
                    <a:cubicBezTo>
                      <a:pt x="225" y="0"/>
                      <a:pt x="0" y="114"/>
                      <a:pt x="41" y="255"/>
                    </a:cubicBezTo>
                    <a:cubicBezTo>
                      <a:pt x="1864" y="6577"/>
                      <a:pt x="1074" y="13690"/>
                      <a:pt x="4813" y="19374"/>
                    </a:cubicBezTo>
                    <a:cubicBezTo>
                      <a:pt x="4845" y="19423"/>
                      <a:pt x="4907" y="19443"/>
                      <a:pt x="4977" y="19443"/>
                    </a:cubicBezTo>
                    <a:cubicBezTo>
                      <a:pt x="5167" y="19443"/>
                      <a:pt x="5418" y="19294"/>
                      <a:pt x="5329" y="19161"/>
                    </a:cubicBezTo>
                    <a:cubicBezTo>
                      <a:pt x="1591" y="13477"/>
                      <a:pt x="2411" y="6395"/>
                      <a:pt x="588" y="103"/>
                    </a:cubicBezTo>
                    <a:cubicBezTo>
                      <a:pt x="567" y="31"/>
                      <a:pt x="490"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5" name="Google Shape;6825;p209"/>
              <p:cNvSpPr/>
              <p:nvPr/>
            </p:nvSpPr>
            <p:spPr>
              <a:xfrm>
                <a:off x="-2720884" y="1982207"/>
                <a:ext cx="746372" cy="871554"/>
              </a:xfrm>
              <a:custGeom>
                <a:rect b="b" l="l" r="r" t="t"/>
                <a:pathLst>
                  <a:path extrusionOk="0" h="16814" w="14399">
                    <a:moveTo>
                      <a:pt x="427" y="0"/>
                    </a:moveTo>
                    <a:cubicBezTo>
                      <a:pt x="230" y="0"/>
                      <a:pt x="0" y="158"/>
                      <a:pt x="108" y="331"/>
                    </a:cubicBezTo>
                    <a:cubicBezTo>
                      <a:pt x="4303" y="6106"/>
                      <a:pt x="8862" y="11577"/>
                      <a:pt x="13756" y="16745"/>
                    </a:cubicBezTo>
                    <a:cubicBezTo>
                      <a:pt x="13804" y="16793"/>
                      <a:pt x="13877" y="16814"/>
                      <a:pt x="13953" y="16814"/>
                    </a:cubicBezTo>
                    <a:cubicBezTo>
                      <a:pt x="14162" y="16814"/>
                      <a:pt x="14398" y="16658"/>
                      <a:pt x="14242" y="16501"/>
                    </a:cubicBezTo>
                    <a:cubicBezTo>
                      <a:pt x="9349" y="11334"/>
                      <a:pt x="4789" y="5833"/>
                      <a:pt x="625" y="88"/>
                    </a:cubicBezTo>
                    <a:cubicBezTo>
                      <a:pt x="581" y="26"/>
                      <a:pt x="507" y="0"/>
                      <a:pt x="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26" name="Google Shape;6826;p209"/>
            <p:cNvGrpSpPr/>
            <p:nvPr/>
          </p:nvGrpSpPr>
          <p:grpSpPr>
            <a:xfrm>
              <a:off x="-870552" y="3903709"/>
              <a:ext cx="1754167" cy="1719834"/>
              <a:chOff x="6055850" y="1121075"/>
              <a:chExt cx="1140625" cy="1118300"/>
            </a:xfrm>
          </p:grpSpPr>
          <p:sp>
            <p:nvSpPr>
              <p:cNvPr id="6827" name="Google Shape;6827;p209"/>
              <p:cNvSpPr/>
              <p:nvPr/>
            </p:nvSpPr>
            <p:spPr>
              <a:xfrm>
                <a:off x="6055850" y="1121075"/>
                <a:ext cx="1140625" cy="1118300"/>
              </a:xfrm>
              <a:custGeom>
                <a:rect b="b" l="l" r="r" t="t"/>
                <a:pathLst>
                  <a:path extrusionOk="0" h="44732" w="45625">
                    <a:moveTo>
                      <a:pt x="21342" y="0"/>
                    </a:moveTo>
                    <a:cubicBezTo>
                      <a:pt x="15580" y="0"/>
                      <a:pt x="9889" y="2185"/>
                      <a:pt x="6292" y="6659"/>
                    </a:cubicBezTo>
                    <a:cubicBezTo>
                      <a:pt x="4742" y="8605"/>
                      <a:pt x="3526" y="10793"/>
                      <a:pt x="2706" y="13164"/>
                    </a:cubicBezTo>
                    <a:cubicBezTo>
                      <a:pt x="1" y="20337"/>
                      <a:pt x="456" y="28726"/>
                      <a:pt x="4894" y="34958"/>
                    </a:cubicBezTo>
                    <a:cubicBezTo>
                      <a:pt x="7143" y="38088"/>
                      <a:pt x="18724" y="43620"/>
                      <a:pt x="18724" y="43620"/>
                    </a:cubicBezTo>
                    <a:cubicBezTo>
                      <a:pt x="21361" y="44298"/>
                      <a:pt x="24102" y="44731"/>
                      <a:pt x="26826" y="44731"/>
                    </a:cubicBezTo>
                    <a:cubicBezTo>
                      <a:pt x="28498" y="44731"/>
                      <a:pt x="30164" y="44568"/>
                      <a:pt x="31794" y="44198"/>
                    </a:cubicBezTo>
                    <a:cubicBezTo>
                      <a:pt x="36111" y="43195"/>
                      <a:pt x="40153" y="40611"/>
                      <a:pt x="42281" y="36781"/>
                    </a:cubicBezTo>
                    <a:cubicBezTo>
                      <a:pt x="43284" y="34806"/>
                      <a:pt x="43922" y="32678"/>
                      <a:pt x="44165" y="30489"/>
                    </a:cubicBezTo>
                    <a:cubicBezTo>
                      <a:pt x="45624" y="20520"/>
                      <a:pt x="42038" y="9577"/>
                      <a:pt x="33801" y="3802"/>
                    </a:cubicBezTo>
                    <a:cubicBezTo>
                      <a:pt x="30214" y="1283"/>
                      <a:pt x="25757" y="0"/>
                      <a:pt x="21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8" name="Google Shape;6828;p209"/>
              <p:cNvSpPr/>
              <p:nvPr/>
            </p:nvSpPr>
            <p:spPr>
              <a:xfrm>
                <a:off x="6126045" y="1170699"/>
                <a:ext cx="1000333" cy="1019095"/>
              </a:xfrm>
              <a:custGeom>
                <a:rect b="b" l="l" r="r" t="t"/>
                <a:pathLst>
                  <a:path extrusionOk="0" h="53286" w="52305">
                    <a:moveTo>
                      <a:pt x="34915" y="13070"/>
                    </a:moveTo>
                    <a:lnTo>
                      <a:pt x="36480" y="20821"/>
                    </a:lnTo>
                    <a:lnTo>
                      <a:pt x="36480" y="20821"/>
                    </a:lnTo>
                    <a:cubicBezTo>
                      <a:pt x="36440" y="20667"/>
                      <a:pt x="36401" y="20513"/>
                      <a:pt x="36361" y="20358"/>
                    </a:cubicBezTo>
                    <a:cubicBezTo>
                      <a:pt x="35770" y="17940"/>
                      <a:pt x="35202" y="15522"/>
                      <a:pt x="34915" y="13070"/>
                    </a:cubicBezTo>
                    <a:close/>
                    <a:moveTo>
                      <a:pt x="1160" y="18750"/>
                    </a:moveTo>
                    <a:cubicBezTo>
                      <a:pt x="1829" y="20552"/>
                      <a:pt x="2423" y="22390"/>
                      <a:pt x="2992" y="24240"/>
                    </a:cubicBezTo>
                    <a:lnTo>
                      <a:pt x="2992" y="24240"/>
                    </a:lnTo>
                    <a:cubicBezTo>
                      <a:pt x="2815" y="23758"/>
                      <a:pt x="2641" y="23275"/>
                      <a:pt x="2470" y="22790"/>
                    </a:cubicBezTo>
                    <a:cubicBezTo>
                      <a:pt x="2436" y="22699"/>
                      <a:pt x="2342" y="22659"/>
                      <a:pt x="2241" y="22659"/>
                    </a:cubicBezTo>
                    <a:cubicBezTo>
                      <a:pt x="2151" y="22659"/>
                      <a:pt x="2055" y="22691"/>
                      <a:pt x="1991" y="22747"/>
                    </a:cubicBezTo>
                    <a:lnTo>
                      <a:pt x="1991" y="22747"/>
                    </a:lnTo>
                    <a:cubicBezTo>
                      <a:pt x="1704" y="21416"/>
                      <a:pt x="1427" y="20084"/>
                      <a:pt x="1160" y="18750"/>
                    </a:cubicBezTo>
                    <a:close/>
                    <a:moveTo>
                      <a:pt x="27938" y="8089"/>
                    </a:moveTo>
                    <a:cubicBezTo>
                      <a:pt x="30880" y="17244"/>
                      <a:pt x="33959" y="26359"/>
                      <a:pt x="37598" y="35236"/>
                    </a:cubicBezTo>
                    <a:lnTo>
                      <a:pt x="37598" y="35236"/>
                    </a:lnTo>
                    <a:cubicBezTo>
                      <a:pt x="33197" y="26661"/>
                      <a:pt x="29950" y="17535"/>
                      <a:pt x="27938" y="8089"/>
                    </a:cubicBezTo>
                    <a:close/>
                    <a:moveTo>
                      <a:pt x="34960" y="10176"/>
                    </a:moveTo>
                    <a:lnTo>
                      <a:pt x="34960" y="10176"/>
                    </a:lnTo>
                    <a:cubicBezTo>
                      <a:pt x="37531" y="16621"/>
                      <a:pt x="40141" y="23061"/>
                      <a:pt x="43040" y="29361"/>
                    </a:cubicBezTo>
                    <a:lnTo>
                      <a:pt x="43040" y="29361"/>
                    </a:lnTo>
                    <a:lnTo>
                      <a:pt x="44650" y="38052"/>
                    </a:lnTo>
                    <a:lnTo>
                      <a:pt x="44650" y="38052"/>
                    </a:lnTo>
                    <a:cubicBezTo>
                      <a:pt x="40532" y="29089"/>
                      <a:pt x="37277" y="19754"/>
                      <a:pt x="34960" y="10176"/>
                    </a:cubicBezTo>
                    <a:close/>
                    <a:moveTo>
                      <a:pt x="42305" y="22283"/>
                    </a:moveTo>
                    <a:lnTo>
                      <a:pt x="42305" y="22283"/>
                    </a:lnTo>
                    <a:cubicBezTo>
                      <a:pt x="43923" y="27902"/>
                      <a:pt x="45921" y="33407"/>
                      <a:pt x="48284" y="38759"/>
                    </a:cubicBezTo>
                    <a:lnTo>
                      <a:pt x="48284" y="38759"/>
                    </a:lnTo>
                    <a:cubicBezTo>
                      <a:pt x="46626" y="35654"/>
                      <a:pt x="45077" y="32495"/>
                      <a:pt x="43604" y="29299"/>
                    </a:cubicBezTo>
                    <a:lnTo>
                      <a:pt x="43604" y="29299"/>
                    </a:lnTo>
                    <a:lnTo>
                      <a:pt x="42305" y="22283"/>
                    </a:lnTo>
                    <a:close/>
                    <a:moveTo>
                      <a:pt x="5807" y="11757"/>
                    </a:moveTo>
                    <a:lnTo>
                      <a:pt x="5807" y="11757"/>
                    </a:lnTo>
                    <a:cubicBezTo>
                      <a:pt x="8566" y="22509"/>
                      <a:pt x="11487" y="33268"/>
                      <a:pt x="15967" y="43448"/>
                    </a:cubicBezTo>
                    <a:lnTo>
                      <a:pt x="15967" y="43448"/>
                    </a:lnTo>
                    <a:cubicBezTo>
                      <a:pt x="12772" y="36880"/>
                      <a:pt x="9910" y="30165"/>
                      <a:pt x="7393" y="23319"/>
                    </a:cubicBezTo>
                    <a:lnTo>
                      <a:pt x="7393" y="23319"/>
                    </a:lnTo>
                    <a:cubicBezTo>
                      <a:pt x="6692" y="19493"/>
                      <a:pt x="6139" y="15642"/>
                      <a:pt x="5807" y="11757"/>
                    </a:cubicBezTo>
                    <a:close/>
                    <a:moveTo>
                      <a:pt x="7339" y="35892"/>
                    </a:moveTo>
                    <a:lnTo>
                      <a:pt x="7339" y="35892"/>
                    </a:lnTo>
                    <a:cubicBezTo>
                      <a:pt x="8692" y="38667"/>
                      <a:pt x="10150" y="41394"/>
                      <a:pt x="11710" y="44068"/>
                    </a:cubicBezTo>
                    <a:lnTo>
                      <a:pt x="11710" y="44068"/>
                    </a:lnTo>
                    <a:cubicBezTo>
                      <a:pt x="11751" y="44221"/>
                      <a:pt x="11792" y="44375"/>
                      <a:pt x="11833" y="44529"/>
                    </a:cubicBezTo>
                    <a:lnTo>
                      <a:pt x="11833" y="44529"/>
                    </a:lnTo>
                    <a:cubicBezTo>
                      <a:pt x="9928" y="41842"/>
                      <a:pt x="8513" y="38924"/>
                      <a:pt x="7339" y="35892"/>
                    </a:cubicBezTo>
                    <a:close/>
                    <a:moveTo>
                      <a:pt x="11618" y="19262"/>
                    </a:moveTo>
                    <a:lnTo>
                      <a:pt x="11618" y="19262"/>
                    </a:lnTo>
                    <a:cubicBezTo>
                      <a:pt x="12522" y="22593"/>
                      <a:pt x="13529" y="25894"/>
                      <a:pt x="14639" y="29161"/>
                    </a:cubicBezTo>
                    <a:lnTo>
                      <a:pt x="14639" y="29161"/>
                    </a:lnTo>
                    <a:cubicBezTo>
                      <a:pt x="15609" y="34713"/>
                      <a:pt x="16671" y="40243"/>
                      <a:pt x="17704" y="45783"/>
                    </a:cubicBezTo>
                    <a:lnTo>
                      <a:pt x="17704" y="45783"/>
                    </a:lnTo>
                    <a:cubicBezTo>
                      <a:pt x="15409" y="37003"/>
                      <a:pt x="13378" y="28162"/>
                      <a:pt x="11618" y="19262"/>
                    </a:cubicBezTo>
                    <a:close/>
                    <a:moveTo>
                      <a:pt x="13725" y="5747"/>
                    </a:moveTo>
                    <a:cubicBezTo>
                      <a:pt x="15440" y="13964"/>
                      <a:pt x="17199" y="22215"/>
                      <a:pt x="19388" y="30340"/>
                    </a:cubicBezTo>
                    <a:lnTo>
                      <a:pt x="19388" y="30340"/>
                    </a:lnTo>
                    <a:cubicBezTo>
                      <a:pt x="20271" y="35747"/>
                      <a:pt x="21230" y="41143"/>
                      <a:pt x="22264" y="46528"/>
                    </a:cubicBezTo>
                    <a:lnTo>
                      <a:pt x="22264" y="46528"/>
                    </a:lnTo>
                    <a:cubicBezTo>
                      <a:pt x="19593" y="40876"/>
                      <a:pt x="17250" y="35085"/>
                      <a:pt x="15243" y="29181"/>
                    </a:cubicBezTo>
                    <a:lnTo>
                      <a:pt x="15243" y="29181"/>
                    </a:lnTo>
                    <a:cubicBezTo>
                      <a:pt x="15065" y="28156"/>
                      <a:pt x="14890" y="27130"/>
                      <a:pt x="14719" y="26103"/>
                    </a:cubicBezTo>
                    <a:cubicBezTo>
                      <a:pt x="14111" y="22577"/>
                      <a:pt x="13564" y="19021"/>
                      <a:pt x="13199" y="15465"/>
                    </a:cubicBezTo>
                    <a:cubicBezTo>
                      <a:pt x="12837" y="12230"/>
                      <a:pt x="12449" y="8842"/>
                      <a:pt x="13725" y="5747"/>
                    </a:cubicBezTo>
                    <a:close/>
                    <a:moveTo>
                      <a:pt x="26242" y="2770"/>
                    </a:moveTo>
                    <a:cubicBezTo>
                      <a:pt x="26329" y="3044"/>
                      <a:pt x="26415" y="3318"/>
                      <a:pt x="26502" y="3592"/>
                    </a:cubicBezTo>
                    <a:lnTo>
                      <a:pt x="26502" y="3592"/>
                    </a:lnTo>
                    <a:cubicBezTo>
                      <a:pt x="28724" y="18392"/>
                      <a:pt x="34023" y="32486"/>
                      <a:pt x="36692" y="47192"/>
                    </a:cubicBezTo>
                    <a:lnTo>
                      <a:pt x="36692" y="47192"/>
                    </a:lnTo>
                    <a:cubicBezTo>
                      <a:pt x="36493" y="46876"/>
                      <a:pt x="36296" y="46559"/>
                      <a:pt x="36100" y="46241"/>
                    </a:cubicBezTo>
                    <a:lnTo>
                      <a:pt x="36100" y="46241"/>
                    </a:lnTo>
                    <a:cubicBezTo>
                      <a:pt x="31788" y="31998"/>
                      <a:pt x="27781" y="17608"/>
                      <a:pt x="26242" y="2770"/>
                    </a:cubicBezTo>
                    <a:close/>
                    <a:moveTo>
                      <a:pt x="19309" y="4328"/>
                    </a:moveTo>
                    <a:cubicBezTo>
                      <a:pt x="19508" y="4328"/>
                      <a:pt x="19453" y="4736"/>
                      <a:pt x="19583" y="5191"/>
                    </a:cubicBezTo>
                    <a:cubicBezTo>
                      <a:pt x="20464" y="8322"/>
                      <a:pt x="21376" y="11483"/>
                      <a:pt x="22288" y="14583"/>
                    </a:cubicBezTo>
                    <a:cubicBezTo>
                      <a:pt x="23222" y="17738"/>
                      <a:pt x="24195" y="20877"/>
                      <a:pt x="25229" y="23997"/>
                    </a:cubicBezTo>
                    <a:lnTo>
                      <a:pt x="25229" y="23997"/>
                    </a:lnTo>
                    <a:cubicBezTo>
                      <a:pt x="26938" y="32176"/>
                      <a:pt x="28975" y="40285"/>
                      <a:pt x="31332" y="48305"/>
                    </a:cubicBezTo>
                    <a:lnTo>
                      <a:pt x="31332" y="48305"/>
                    </a:lnTo>
                    <a:cubicBezTo>
                      <a:pt x="27319" y="39908"/>
                      <a:pt x="23569" y="31335"/>
                      <a:pt x="20702" y="22496"/>
                    </a:cubicBezTo>
                    <a:lnTo>
                      <a:pt x="20702" y="22496"/>
                    </a:lnTo>
                    <a:cubicBezTo>
                      <a:pt x="20201" y="19462"/>
                      <a:pt x="19757" y="16419"/>
                      <a:pt x="19370" y="13367"/>
                    </a:cubicBezTo>
                    <a:cubicBezTo>
                      <a:pt x="19157" y="11665"/>
                      <a:pt x="18944" y="9993"/>
                      <a:pt x="18762" y="8291"/>
                    </a:cubicBezTo>
                    <a:cubicBezTo>
                      <a:pt x="18701" y="7501"/>
                      <a:pt x="18579" y="6711"/>
                      <a:pt x="18549" y="5920"/>
                    </a:cubicBezTo>
                    <a:cubicBezTo>
                      <a:pt x="18519" y="5282"/>
                      <a:pt x="18367" y="4978"/>
                      <a:pt x="18914" y="4553"/>
                    </a:cubicBezTo>
                    <a:cubicBezTo>
                      <a:pt x="19106" y="4395"/>
                      <a:pt x="19228" y="4328"/>
                      <a:pt x="19309" y="4328"/>
                    </a:cubicBezTo>
                    <a:close/>
                    <a:moveTo>
                      <a:pt x="17328" y="12571"/>
                    </a:moveTo>
                    <a:cubicBezTo>
                      <a:pt x="18119" y="15963"/>
                      <a:pt x="19067" y="19310"/>
                      <a:pt x="20140" y="22620"/>
                    </a:cubicBezTo>
                    <a:lnTo>
                      <a:pt x="20140" y="22620"/>
                    </a:lnTo>
                    <a:cubicBezTo>
                      <a:pt x="20274" y="23437"/>
                      <a:pt x="20412" y="24253"/>
                      <a:pt x="20555" y="25070"/>
                    </a:cubicBezTo>
                    <a:cubicBezTo>
                      <a:pt x="21937" y="32906"/>
                      <a:pt x="23692" y="40659"/>
                      <a:pt x="25803" y="48329"/>
                    </a:cubicBezTo>
                    <a:lnTo>
                      <a:pt x="25803" y="48329"/>
                    </a:lnTo>
                    <a:cubicBezTo>
                      <a:pt x="23493" y="42410"/>
                      <a:pt x="21595" y="36355"/>
                      <a:pt x="19942" y="30225"/>
                    </a:cubicBezTo>
                    <a:lnTo>
                      <a:pt x="19942" y="30225"/>
                    </a:lnTo>
                    <a:cubicBezTo>
                      <a:pt x="18982" y="24354"/>
                      <a:pt x="18110" y="18468"/>
                      <a:pt x="17328" y="12571"/>
                    </a:cubicBezTo>
                    <a:close/>
                    <a:moveTo>
                      <a:pt x="40152" y="36147"/>
                    </a:moveTo>
                    <a:lnTo>
                      <a:pt x="40152" y="36147"/>
                    </a:lnTo>
                    <a:cubicBezTo>
                      <a:pt x="41477" y="40444"/>
                      <a:pt x="42899" y="44711"/>
                      <a:pt x="44413" y="48948"/>
                    </a:cubicBezTo>
                    <a:lnTo>
                      <a:pt x="44413" y="48948"/>
                    </a:lnTo>
                    <a:cubicBezTo>
                      <a:pt x="43274" y="46703"/>
                      <a:pt x="42189" y="44433"/>
                      <a:pt x="41150" y="42144"/>
                    </a:cubicBezTo>
                    <a:lnTo>
                      <a:pt x="41150" y="42144"/>
                    </a:lnTo>
                    <a:cubicBezTo>
                      <a:pt x="41251" y="42093"/>
                      <a:pt x="41329" y="42004"/>
                      <a:pt x="41315" y="41909"/>
                    </a:cubicBezTo>
                    <a:lnTo>
                      <a:pt x="40152" y="36147"/>
                    </a:lnTo>
                    <a:close/>
                    <a:moveTo>
                      <a:pt x="31496" y="39119"/>
                    </a:moveTo>
                    <a:cubicBezTo>
                      <a:pt x="32727" y="41581"/>
                      <a:pt x="34066" y="43994"/>
                      <a:pt x="35510" y="46351"/>
                    </a:cubicBezTo>
                    <a:lnTo>
                      <a:pt x="35510" y="46351"/>
                    </a:lnTo>
                    <a:cubicBezTo>
                      <a:pt x="35860" y="47507"/>
                      <a:pt x="36212" y="48662"/>
                      <a:pt x="36565" y="49816"/>
                    </a:cubicBezTo>
                    <a:lnTo>
                      <a:pt x="36565" y="49816"/>
                    </a:lnTo>
                    <a:cubicBezTo>
                      <a:pt x="34718" y="46318"/>
                      <a:pt x="33041" y="42746"/>
                      <a:pt x="31496" y="39119"/>
                    </a:cubicBezTo>
                    <a:close/>
                    <a:moveTo>
                      <a:pt x="25748" y="1"/>
                    </a:moveTo>
                    <a:cubicBezTo>
                      <a:pt x="25585" y="1"/>
                      <a:pt x="25399" y="125"/>
                      <a:pt x="25419" y="297"/>
                    </a:cubicBezTo>
                    <a:cubicBezTo>
                      <a:pt x="26667" y="15253"/>
                      <a:pt x="30542" y="29782"/>
                      <a:pt x="34843" y="44134"/>
                    </a:cubicBezTo>
                    <a:lnTo>
                      <a:pt x="34843" y="44134"/>
                    </a:lnTo>
                    <a:cubicBezTo>
                      <a:pt x="30599" y="36815"/>
                      <a:pt x="27347" y="28985"/>
                      <a:pt x="25160" y="20850"/>
                    </a:cubicBezTo>
                    <a:lnTo>
                      <a:pt x="25160" y="20850"/>
                    </a:lnTo>
                    <a:cubicBezTo>
                      <a:pt x="23963" y="14823"/>
                      <a:pt x="22944" y="8760"/>
                      <a:pt x="22105" y="2668"/>
                    </a:cubicBezTo>
                    <a:cubicBezTo>
                      <a:pt x="22093" y="2568"/>
                      <a:pt x="21999" y="2525"/>
                      <a:pt x="21892" y="2525"/>
                    </a:cubicBezTo>
                    <a:cubicBezTo>
                      <a:pt x="21739" y="2525"/>
                      <a:pt x="21558" y="2616"/>
                      <a:pt x="21558" y="2759"/>
                    </a:cubicBezTo>
                    <a:cubicBezTo>
                      <a:pt x="21559" y="2769"/>
                      <a:pt x="21560" y="2779"/>
                      <a:pt x="21560" y="2789"/>
                    </a:cubicBezTo>
                    <a:lnTo>
                      <a:pt x="21560" y="2789"/>
                    </a:lnTo>
                    <a:lnTo>
                      <a:pt x="21558" y="2790"/>
                    </a:lnTo>
                    <a:cubicBezTo>
                      <a:pt x="21560" y="2800"/>
                      <a:pt x="21561" y="2811"/>
                      <a:pt x="21563" y="2822"/>
                    </a:cubicBezTo>
                    <a:lnTo>
                      <a:pt x="21563" y="2822"/>
                    </a:lnTo>
                    <a:cubicBezTo>
                      <a:pt x="21916" y="7781"/>
                      <a:pt x="22650" y="12689"/>
                      <a:pt x="23751" y="17505"/>
                    </a:cubicBezTo>
                    <a:lnTo>
                      <a:pt x="23751" y="17505"/>
                    </a:lnTo>
                    <a:cubicBezTo>
                      <a:pt x="22307" y="12813"/>
                      <a:pt x="20961" y="8089"/>
                      <a:pt x="19643" y="3367"/>
                    </a:cubicBezTo>
                    <a:cubicBezTo>
                      <a:pt x="19622" y="3262"/>
                      <a:pt x="19529" y="3230"/>
                      <a:pt x="19433" y="3230"/>
                    </a:cubicBezTo>
                    <a:cubicBezTo>
                      <a:pt x="19390" y="3230"/>
                      <a:pt x="19347" y="3236"/>
                      <a:pt x="19309" y="3245"/>
                    </a:cubicBezTo>
                    <a:cubicBezTo>
                      <a:pt x="18458" y="3428"/>
                      <a:pt x="18093" y="4066"/>
                      <a:pt x="17972" y="4948"/>
                    </a:cubicBezTo>
                    <a:cubicBezTo>
                      <a:pt x="17698" y="6832"/>
                      <a:pt x="18276" y="9081"/>
                      <a:pt x="18519" y="10966"/>
                    </a:cubicBezTo>
                    <a:cubicBezTo>
                      <a:pt x="18817" y="13555"/>
                      <a:pt x="19152" y="16127"/>
                      <a:pt x="19529" y="18689"/>
                    </a:cubicBezTo>
                    <a:lnTo>
                      <a:pt x="19529" y="18689"/>
                    </a:lnTo>
                    <a:cubicBezTo>
                      <a:pt x="18089" y="13754"/>
                      <a:pt x="16947" y="8732"/>
                      <a:pt x="16209" y="3610"/>
                    </a:cubicBezTo>
                    <a:cubicBezTo>
                      <a:pt x="16197" y="3509"/>
                      <a:pt x="16115" y="3466"/>
                      <a:pt x="16018" y="3466"/>
                    </a:cubicBezTo>
                    <a:cubicBezTo>
                      <a:pt x="15852" y="3466"/>
                      <a:pt x="15642" y="3590"/>
                      <a:pt x="15661" y="3762"/>
                    </a:cubicBezTo>
                    <a:cubicBezTo>
                      <a:pt x="15661" y="3762"/>
                      <a:pt x="15661" y="3762"/>
                      <a:pt x="15661" y="3762"/>
                    </a:cubicBezTo>
                    <a:lnTo>
                      <a:pt x="15661" y="3762"/>
                    </a:lnTo>
                    <a:cubicBezTo>
                      <a:pt x="16471" y="10668"/>
                      <a:pt x="17401" y="17561"/>
                      <a:pt x="18454" y="24438"/>
                    </a:cubicBezTo>
                    <a:lnTo>
                      <a:pt x="18454" y="24438"/>
                    </a:lnTo>
                    <a:cubicBezTo>
                      <a:pt x="16857" y="17935"/>
                      <a:pt x="15474" y="11373"/>
                      <a:pt x="14111" y="4826"/>
                    </a:cubicBezTo>
                    <a:cubicBezTo>
                      <a:pt x="14087" y="4716"/>
                      <a:pt x="14008" y="4675"/>
                      <a:pt x="13917" y="4675"/>
                    </a:cubicBezTo>
                    <a:cubicBezTo>
                      <a:pt x="13782" y="4675"/>
                      <a:pt x="13619" y="4766"/>
                      <a:pt x="13564" y="4856"/>
                    </a:cubicBezTo>
                    <a:cubicBezTo>
                      <a:pt x="12166" y="7562"/>
                      <a:pt x="12166" y="10540"/>
                      <a:pt x="12409" y="13519"/>
                    </a:cubicBezTo>
                    <a:cubicBezTo>
                      <a:pt x="12743" y="17319"/>
                      <a:pt x="13291" y="21057"/>
                      <a:pt x="13899" y="24796"/>
                    </a:cubicBezTo>
                    <a:cubicBezTo>
                      <a:pt x="13928" y="24974"/>
                      <a:pt x="13957" y="25152"/>
                      <a:pt x="13986" y="25329"/>
                    </a:cubicBezTo>
                    <a:lnTo>
                      <a:pt x="13986" y="25329"/>
                    </a:lnTo>
                    <a:cubicBezTo>
                      <a:pt x="11996" y="18961"/>
                      <a:pt x="10392" y="12471"/>
                      <a:pt x="9187" y="5890"/>
                    </a:cubicBezTo>
                    <a:cubicBezTo>
                      <a:pt x="9165" y="5789"/>
                      <a:pt x="9075" y="5746"/>
                      <a:pt x="8974" y="5746"/>
                    </a:cubicBezTo>
                    <a:cubicBezTo>
                      <a:pt x="8800" y="5746"/>
                      <a:pt x="8591" y="5870"/>
                      <a:pt x="8610" y="6042"/>
                    </a:cubicBezTo>
                    <a:cubicBezTo>
                      <a:pt x="8610" y="6042"/>
                      <a:pt x="8610" y="6042"/>
                      <a:pt x="8610" y="6042"/>
                    </a:cubicBezTo>
                    <a:lnTo>
                      <a:pt x="8610" y="6042"/>
                    </a:lnTo>
                    <a:cubicBezTo>
                      <a:pt x="10717" y="18551"/>
                      <a:pt x="13339" y="30967"/>
                      <a:pt x="16496" y="43268"/>
                    </a:cubicBezTo>
                    <a:lnTo>
                      <a:pt x="16496" y="43268"/>
                    </a:lnTo>
                    <a:cubicBezTo>
                      <a:pt x="11651" y="32207"/>
                      <a:pt x="8618" y="20457"/>
                      <a:pt x="5631" y="8777"/>
                    </a:cubicBezTo>
                    <a:cubicBezTo>
                      <a:pt x="5607" y="8693"/>
                      <a:pt x="5511" y="8656"/>
                      <a:pt x="5405" y="8656"/>
                    </a:cubicBezTo>
                    <a:cubicBezTo>
                      <a:pt x="5246" y="8656"/>
                      <a:pt x="5065" y="8740"/>
                      <a:pt x="5084" y="8869"/>
                    </a:cubicBezTo>
                    <a:cubicBezTo>
                      <a:pt x="5085" y="8889"/>
                      <a:pt x="5086" y="8909"/>
                      <a:pt x="5087" y="8929"/>
                    </a:cubicBezTo>
                    <a:lnTo>
                      <a:pt x="5087" y="8929"/>
                    </a:lnTo>
                    <a:lnTo>
                      <a:pt x="5084" y="8929"/>
                    </a:lnTo>
                    <a:cubicBezTo>
                      <a:pt x="5085" y="8935"/>
                      <a:pt x="5087" y="8940"/>
                      <a:pt x="5088" y="8946"/>
                    </a:cubicBezTo>
                    <a:lnTo>
                      <a:pt x="5088" y="8946"/>
                    </a:lnTo>
                    <a:cubicBezTo>
                      <a:pt x="5295" y="12794"/>
                      <a:pt x="5737" y="16609"/>
                      <a:pt x="6343" y="20398"/>
                    </a:cubicBezTo>
                    <a:lnTo>
                      <a:pt x="6343" y="20398"/>
                    </a:lnTo>
                    <a:cubicBezTo>
                      <a:pt x="5359" y="17599"/>
                      <a:pt x="4433" y="14779"/>
                      <a:pt x="3564" y="11939"/>
                    </a:cubicBezTo>
                    <a:cubicBezTo>
                      <a:pt x="3530" y="11837"/>
                      <a:pt x="3434" y="11794"/>
                      <a:pt x="3329" y="11794"/>
                    </a:cubicBezTo>
                    <a:cubicBezTo>
                      <a:pt x="3151" y="11794"/>
                      <a:pt x="2948" y="11918"/>
                      <a:pt x="2986" y="12091"/>
                    </a:cubicBezTo>
                    <a:cubicBezTo>
                      <a:pt x="2986" y="12091"/>
                      <a:pt x="2986" y="12091"/>
                      <a:pt x="2986" y="12091"/>
                    </a:cubicBezTo>
                    <a:lnTo>
                      <a:pt x="2986" y="12091"/>
                    </a:lnTo>
                    <a:lnTo>
                      <a:pt x="8434" y="31035"/>
                    </a:lnTo>
                    <a:lnTo>
                      <a:pt x="8434" y="31035"/>
                    </a:lnTo>
                    <a:cubicBezTo>
                      <a:pt x="9264" y="34677"/>
                      <a:pt x="10187" y="38301"/>
                      <a:pt x="11139" y="41915"/>
                    </a:cubicBezTo>
                    <a:lnTo>
                      <a:pt x="11139" y="41915"/>
                    </a:lnTo>
                    <a:cubicBezTo>
                      <a:pt x="9048" y="38200"/>
                      <a:pt x="7157" y="34378"/>
                      <a:pt x="5472" y="30466"/>
                    </a:cubicBezTo>
                    <a:lnTo>
                      <a:pt x="5472" y="30466"/>
                    </a:lnTo>
                    <a:cubicBezTo>
                      <a:pt x="3931" y="25534"/>
                      <a:pt x="2627" y="20490"/>
                      <a:pt x="585" y="15799"/>
                    </a:cubicBezTo>
                    <a:cubicBezTo>
                      <a:pt x="551" y="15708"/>
                      <a:pt x="457" y="15668"/>
                      <a:pt x="357" y="15668"/>
                    </a:cubicBezTo>
                    <a:cubicBezTo>
                      <a:pt x="188" y="15668"/>
                      <a:pt x="0" y="15780"/>
                      <a:pt x="38" y="15951"/>
                    </a:cubicBezTo>
                    <a:cubicBezTo>
                      <a:pt x="38" y="15951"/>
                      <a:pt x="38" y="15951"/>
                      <a:pt x="38" y="15951"/>
                    </a:cubicBezTo>
                    <a:lnTo>
                      <a:pt x="38" y="15951"/>
                    </a:lnTo>
                    <a:cubicBezTo>
                      <a:pt x="1497" y="23671"/>
                      <a:pt x="3290" y="31331"/>
                      <a:pt x="5388" y="38900"/>
                    </a:cubicBezTo>
                    <a:cubicBezTo>
                      <a:pt x="5411" y="39003"/>
                      <a:pt x="5503" y="39045"/>
                      <a:pt x="5606" y="39045"/>
                    </a:cubicBezTo>
                    <a:cubicBezTo>
                      <a:pt x="5775" y="39045"/>
                      <a:pt x="5973" y="38929"/>
                      <a:pt x="5935" y="38778"/>
                    </a:cubicBezTo>
                    <a:cubicBezTo>
                      <a:pt x="4810" y="34702"/>
                      <a:pt x="3772" y="30608"/>
                      <a:pt x="2827" y="26497"/>
                    </a:cubicBezTo>
                    <a:lnTo>
                      <a:pt x="2827" y="26497"/>
                    </a:lnTo>
                    <a:cubicBezTo>
                      <a:pt x="4454" y="32638"/>
                      <a:pt x="6402" y="38705"/>
                      <a:pt x="8670" y="44644"/>
                    </a:cubicBezTo>
                    <a:cubicBezTo>
                      <a:pt x="8703" y="44731"/>
                      <a:pt x="8793" y="44767"/>
                      <a:pt x="8892" y="44767"/>
                    </a:cubicBezTo>
                    <a:cubicBezTo>
                      <a:pt x="9071" y="44767"/>
                      <a:pt x="9276" y="44649"/>
                      <a:pt x="9218" y="44492"/>
                    </a:cubicBezTo>
                    <a:cubicBezTo>
                      <a:pt x="7140" y="39054"/>
                      <a:pt x="5332" y="33526"/>
                      <a:pt x="3792" y="27908"/>
                    </a:cubicBezTo>
                    <a:lnTo>
                      <a:pt x="3792" y="27908"/>
                    </a:lnTo>
                    <a:cubicBezTo>
                      <a:pt x="4164" y="28834"/>
                      <a:pt x="4547" y="29755"/>
                      <a:pt x="4942" y="30671"/>
                    </a:cubicBezTo>
                    <a:lnTo>
                      <a:pt x="4942" y="30671"/>
                    </a:lnTo>
                    <a:cubicBezTo>
                      <a:pt x="6644" y="36104"/>
                      <a:pt x="8633" y="41402"/>
                      <a:pt x="12196" y="45951"/>
                    </a:cubicBezTo>
                    <a:cubicBezTo>
                      <a:pt x="12236" y="46011"/>
                      <a:pt x="12311" y="46038"/>
                      <a:pt x="12393" y="46038"/>
                    </a:cubicBezTo>
                    <a:cubicBezTo>
                      <a:pt x="12561" y="46038"/>
                      <a:pt x="12754" y="45923"/>
                      <a:pt x="12713" y="45739"/>
                    </a:cubicBezTo>
                    <a:cubicBezTo>
                      <a:pt x="12711" y="45729"/>
                      <a:pt x="12708" y="45720"/>
                      <a:pt x="12706" y="45711"/>
                    </a:cubicBezTo>
                    <a:lnTo>
                      <a:pt x="12706" y="45711"/>
                    </a:lnTo>
                    <a:lnTo>
                      <a:pt x="12713" y="45708"/>
                    </a:lnTo>
                    <a:cubicBezTo>
                      <a:pt x="12709" y="45703"/>
                      <a:pt x="12705" y="45698"/>
                      <a:pt x="12701" y="45693"/>
                    </a:cubicBezTo>
                    <a:lnTo>
                      <a:pt x="12701" y="45693"/>
                    </a:lnTo>
                    <a:cubicBezTo>
                      <a:pt x="12695" y="45669"/>
                      <a:pt x="12688" y="45645"/>
                      <a:pt x="12682" y="45622"/>
                    </a:cubicBezTo>
                    <a:lnTo>
                      <a:pt x="12682" y="45622"/>
                    </a:lnTo>
                    <a:cubicBezTo>
                      <a:pt x="12712" y="45632"/>
                      <a:pt x="12745" y="45637"/>
                      <a:pt x="12779" y="45637"/>
                    </a:cubicBezTo>
                    <a:cubicBezTo>
                      <a:pt x="12957" y="45637"/>
                      <a:pt x="13171" y="45512"/>
                      <a:pt x="13108" y="45343"/>
                    </a:cubicBezTo>
                    <a:lnTo>
                      <a:pt x="13093" y="45289"/>
                    </a:lnTo>
                    <a:lnTo>
                      <a:pt x="13108" y="45283"/>
                    </a:lnTo>
                    <a:cubicBezTo>
                      <a:pt x="13097" y="45265"/>
                      <a:pt x="13086" y="45246"/>
                      <a:pt x="13075" y="45228"/>
                    </a:cubicBezTo>
                    <a:lnTo>
                      <a:pt x="13075" y="45228"/>
                    </a:lnTo>
                    <a:lnTo>
                      <a:pt x="8888" y="30571"/>
                    </a:lnTo>
                    <a:lnTo>
                      <a:pt x="8888" y="30571"/>
                    </a:lnTo>
                    <a:cubicBezTo>
                      <a:pt x="8600" y="29302"/>
                      <a:pt x="8324" y="28031"/>
                      <a:pt x="8063" y="26757"/>
                    </a:cubicBezTo>
                    <a:lnTo>
                      <a:pt x="8063" y="26757"/>
                    </a:lnTo>
                    <a:cubicBezTo>
                      <a:pt x="10923" y="34170"/>
                      <a:pt x="14186" y="41422"/>
                      <a:pt x="17850" y="48474"/>
                    </a:cubicBezTo>
                    <a:cubicBezTo>
                      <a:pt x="17880" y="48545"/>
                      <a:pt x="17955" y="48575"/>
                      <a:pt x="18038" y="48575"/>
                    </a:cubicBezTo>
                    <a:cubicBezTo>
                      <a:pt x="18205" y="48575"/>
                      <a:pt x="18407" y="48454"/>
                      <a:pt x="18367" y="48292"/>
                    </a:cubicBezTo>
                    <a:cubicBezTo>
                      <a:pt x="18362" y="48273"/>
                      <a:pt x="18357" y="48255"/>
                      <a:pt x="18352" y="48236"/>
                    </a:cubicBezTo>
                    <a:lnTo>
                      <a:pt x="18352" y="48236"/>
                    </a:lnTo>
                    <a:lnTo>
                      <a:pt x="18367" y="48231"/>
                    </a:lnTo>
                    <a:cubicBezTo>
                      <a:pt x="18362" y="48221"/>
                      <a:pt x="18357" y="48211"/>
                      <a:pt x="18351" y="48201"/>
                    </a:cubicBezTo>
                    <a:lnTo>
                      <a:pt x="18351" y="48201"/>
                    </a:lnTo>
                    <a:cubicBezTo>
                      <a:pt x="18508" y="48185"/>
                      <a:pt x="18690" y="48053"/>
                      <a:pt x="18671" y="47897"/>
                    </a:cubicBezTo>
                    <a:cubicBezTo>
                      <a:pt x="17730" y="42787"/>
                      <a:pt x="16759" y="37692"/>
                      <a:pt x="15843" y="32581"/>
                    </a:cubicBezTo>
                    <a:lnTo>
                      <a:pt x="15843" y="32581"/>
                    </a:lnTo>
                    <a:cubicBezTo>
                      <a:pt x="17833" y="38041"/>
                      <a:pt x="20111" y="43399"/>
                      <a:pt x="22673" y="48634"/>
                    </a:cubicBezTo>
                    <a:lnTo>
                      <a:pt x="22673" y="48634"/>
                    </a:lnTo>
                    <a:cubicBezTo>
                      <a:pt x="22676" y="48652"/>
                      <a:pt x="22679" y="48669"/>
                      <a:pt x="22683" y="48687"/>
                    </a:cubicBezTo>
                    <a:lnTo>
                      <a:pt x="22696" y="48682"/>
                    </a:lnTo>
                    <a:lnTo>
                      <a:pt x="22696" y="48682"/>
                    </a:lnTo>
                    <a:cubicBezTo>
                      <a:pt x="22702" y="48693"/>
                      <a:pt x="22707" y="48705"/>
                      <a:pt x="22713" y="48717"/>
                    </a:cubicBezTo>
                    <a:cubicBezTo>
                      <a:pt x="22742" y="48783"/>
                      <a:pt x="22808" y="48811"/>
                      <a:pt x="22884" y="48811"/>
                    </a:cubicBezTo>
                    <a:cubicBezTo>
                      <a:pt x="23053" y="48811"/>
                      <a:pt x="23272" y="48672"/>
                      <a:pt x="23230" y="48505"/>
                    </a:cubicBezTo>
                    <a:cubicBezTo>
                      <a:pt x="22373" y="44138"/>
                      <a:pt x="21565" y="39761"/>
                      <a:pt x="20808" y="35376"/>
                    </a:cubicBezTo>
                    <a:lnTo>
                      <a:pt x="20808" y="35376"/>
                    </a:lnTo>
                    <a:cubicBezTo>
                      <a:pt x="22592" y="41413"/>
                      <a:pt x="24663" y="47362"/>
                      <a:pt x="27181" y="53155"/>
                    </a:cubicBezTo>
                    <a:cubicBezTo>
                      <a:pt x="27216" y="53246"/>
                      <a:pt x="27314" y="53286"/>
                      <a:pt x="27418" y="53286"/>
                    </a:cubicBezTo>
                    <a:cubicBezTo>
                      <a:pt x="27593" y="53286"/>
                      <a:pt x="27786" y="53174"/>
                      <a:pt x="27729" y="53003"/>
                    </a:cubicBezTo>
                    <a:cubicBezTo>
                      <a:pt x="25100" y="44165"/>
                      <a:pt x="22964" y="35200"/>
                      <a:pt x="21332" y="26146"/>
                    </a:cubicBezTo>
                    <a:lnTo>
                      <a:pt x="21332" y="26146"/>
                    </a:lnTo>
                    <a:cubicBezTo>
                      <a:pt x="24415" y="34901"/>
                      <a:pt x="28296" y="43402"/>
                      <a:pt x="32349" y="51757"/>
                    </a:cubicBezTo>
                    <a:cubicBezTo>
                      <a:pt x="32387" y="51824"/>
                      <a:pt x="32462" y="51852"/>
                      <a:pt x="32544" y="51852"/>
                    </a:cubicBezTo>
                    <a:cubicBezTo>
                      <a:pt x="32722" y="51852"/>
                      <a:pt x="32937" y="51720"/>
                      <a:pt x="32896" y="51574"/>
                    </a:cubicBezTo>
                    <a:cubicBezTo>
                      <a:pt x="30570" y="43976"/>
                      <a:pt x="28533" y="36295"/>
                      <a:pt x="26790" y="28547"/>
                    </a:cubicBezTo>
                    <a:lnTo>
                      <a:pt x="26790" y="28547"/>
                    </a:lnTo>
                    <a:cubicBezTo>
                      <a:pt x="27337" y="30089"/>
                      <a:pt x="27902" y="31625"/>
                      <a:pt x="28488" y="33155"/>
                    </a:cubicBezTo>
                    <a:cubicBezTo>
                      <a:pt x="30958" y="39750"/>
                      <a:pt x="33935" y="46136"/>
                      <a:pt x="37330" y="52313"/>
                    </a:cubicBezTo>
                    <a:lnTo>
                      <a:pt x="37330" y="52313"/>
                    </a:lnTo>
                    <a:cubicBezTo>
                      <a:pt x="37341" y="52351"/>
                      <a:pt x="37353" y="52388"/>
                      <a:pt x="37364" y="52426"/>
                    </a:cubicBezTo>
                    <a:lnTo>
                      <a:pt x="37387" y="52417"/>
                    </a:lnTo>
                    <a:lnTo>
                      <a:pt x="37387" y="52417"/>
                    </a:lnTo>
                    <a:cubicBezTo>
                      <a:pt x="37400" y="52440"/>
                      <a:pt x="37412" y="52463"/>
                      <a:pt x="37425" y="52486"/>
                    </a:cubicBezTo>
                    <a:cubicBezTo>
                      <a:pt x="37453" y="52542"/>
                      <a:pt x="37518" y="52567"/>
                      <a:pt x="37593" y="52567"/>
                    </a:cubicBezTo>
                    <a:cubicBezTo>
                      <a:pt x="37763" y="52567"/>
                      <a:pt x="37984" y="52442"/>
                      <a:pt x="37942" y="52274"/>
                    </a:cubicBezTo>
                    <a:cubicBezTo>
                      <a:pt x="37532" y="50939"/>
                      <a:pt x="37123" y="49603"/>
                      <a:pt x="36716" y="48267"/>
                    </a:cubicBezTo>
                    <a:lnTo>
                      <a:pt x="36716" y="48267"/>
                    </a:lnTo>
                    <a:cubicBezTo>
                      <a:pt x="36800" y="48397"/>
                      <a:pt x="36884" y="48527"/>
                      <a:pt x="36969" y="48656"/>
                    </a:cubicBezTo>
                    <a:cubicBezTo>
                      <a:pt x="37009" y="48727"/>
                      <a:pt x="37084" y="48758"/>
                      <a:pt x="37164" y="48758"/>
                    </a:cubicBezTo>
                    <a:cubicBezTo>
                      <a:pt x="37323" y="48758"/>
                      <a:pt x="37506" y="48636"/>
                      <a:pt x="37486" y="48474"/>
                    </a:cubicBezTo>
                    <a:cubicBezTo>
                      <a:pt x="35848" y="38782"/>
                      <a:pt x="33001" y="29384"/>
                      <a:pt x="30555" y="19899"/>
                    </a:cubicBezTo>
                    <a:lnTo>
                      <a:pt x="30555" y="19899"/>
                    </a:lnTo>
                    <a:cubicBezTo>
                      <a:pt x="32916" y="27012"/>
                      <a:pt x="36007" y="33874"/>
                      <a:pt x="39783" y="40377"/>
                    </a:cubicBezTo>
                    <a:lnTo>
                      <a:pt x="39783" y="40377"/>
                    </a:lnTo>
                    <a:cubicBezTo>
                      <a:pt x="41614" y="44529"/>
                      <a:pt x="43589" y="48619"/>
                      <a:pt x="45753" y="52626"/>
                    </a:cubicBezTo>
                    <a:lnTo>
                      <a:pt x="45753" y="52626"/>
                    </a:lnTo>
                    <a:cubicBezTo>
                      <a:pt x="45773" y="52681"/>
                      <a:pt x="45794" y="52735"/>
                      <a:pt x="45814" y="52790"/>
                    </a:cubicBezTo>
                    <a:lnTo>
                      <a:pt x="45837" y="52782"/>
                    </a:lnTo>
                    <a:lnTo>
                      <a:pt x="45837" y="52782"/>
                    </a:lnTo>
                    <a:cubicBezTo>
                      <a:pt x="45850" y="52805"/>
                      <a:pt x="45862" y="52828"/>
                      <a:pt x="45875" y="52851"/>
                    </a:cubicBezTo>
                    <a:cubicBezTo>
                      <a:pt x="45904" y="52918"/>
                      <a:pt x="45975" y="52946"/>
                      <a:pt x="46055" y="52946"/>
                    </a:cubicBezTo>
                    <a:cubicBezTo>
                      <a:pt x="46231" y="52946"/>
                      <a:pt x="46454" y="52814"/>
                      <a:pt x="46392" y="52669"/>
                    </a:cubicBezTo>
                    <a:cubicBezTo>
                      <a:pt x="43747" y="45526"/>
                      <a:pt x="41346" y="38322"/>
                      <a:pt x="39249" y="30997"/>
                    </a:cubicBezTo>
                    <a:cubicBezTo>
                      <a:pt x="39094" y="30463"/>
                      <a:pt x="38941" y="29931"/>
                      <a:pt x="38790" y="29398"/>
                    </a:cubicBezTo>
                    <a:lnTo>
                      <a:pt x="38790" y="29398"/>
                    </a:lnTo>
                    <a:lnTo>
                      <a:pt x="36516" y="18140"/>
                    </a:lnTo>
                    <a:lnTo>
                      <a:pt x="36516" y="18140"/>
                    </a:lnTo>
                    <a:cubicBezTo>
                      <a:pt x="38777" y="25707"/>
                      <a:pt x="41630" y="33095"/>
                      <a:pt x="45054" y="40237"/>
                    </a:cubicBezTo>
                    <a:cubicBezTo>
                      <a:pt x="45100" y="40317"/>
                      <a:pt x="45199" y="40354"/>
                      <a:pt x="45300" y="40354"/>
                    </a:cubicBezTo>
                    <a:cubicBezTo>
                      <a:pt x="45466" y="40354"/>
                      <a:pt x="45639" y="40255"/>
                      <a:pt x="45601" y="40085"/>
                    </a:cubicBezTo>
                    <a:lnTo>
                      <a:pt x="43994" y="31406"/>
                    </a:lnTo>
                    <a:lnTo>
                      <a:pt x="43994" y="31406"/>
                    </a:lnTo>
                    <a:cubicBezTo>
                      <a:pt x="46275" y="36227"/>
                      <a:pt x="48743" y="40956"/>
                      <a:pt x="51512" y="45533"/>
                    </a:cubicBezTo>
                    <a:lnTo>
                      <a:pt x="51512" y="45533"/>
                    </a:lnTo>
                    <a:cubicBezTo>
                      <a:pt x="51568" y="45642"/>
                      <a:pt x="51624" y="45751"/>
                      <a:pt x="51680" y="45860"/>
                    </a:cubicBezTo>
                    <a:lnTo>
                      <a:pt x="51704" y="45849"/>
                    </a:lnTo>
                    <a:lnTo>
                      <a:pt x="51704" y="45849"/>
                    </a:lnTo>
                    <a:cubicBezTo>
                      <a:pt x="51706" y="45853"/>
                      <a:pt x="51709" y="45856"/>
                      <a:pt x="51711" y="45860"/>
                    </a:cubicBezTo>
                    <a:cubicBezTo>
                      <a:pt x="51746" y="45931"/>
                      <a:pt x="51816" y="45961"/>
                      <a:pt x="51893" y="45961"/>
                    </a:cubicBezTo>
                    <a:cubicBezTo>
                      <a:pt x="52078" y="45961"/>
                      <a:pt x="52305" y="45789"/>
                      <a:pt x="52197" y="45617"/>
                    </a:cubicBezTo>
                    <a:cubicBezTo>
                      <a:pt x="46921" y="35369"/>
                      <a:pt x="43020" y="24464"/>
                      <a:pt x="40620" y="13185"/>
                    </a:cubicBezTo>
                    <a:lnTo>
                      <a:pt x="40620" y="13185"/>
                    </a:lnTo>
                    <a:lnTo>
                      <a:pt x="39370" y="6437"/>
                    </a:lnTo>
                    <a:lnTo>
                      <a:pt x="39370" y="6437"/>
                    </a:lnTo>
                    <a:cubicBezTo>
                      <a:pt x="39370" y="6437"/>
                      <a:pt x="39370" y="6437"/>
                      <a:pt x="39370" y="6437"/>
                    </a:cubicBezTo>
                    <a:cubicBezTo>
                      <a:pt x="39347" y="6346"/>
                      <a:pt x="39261" y="6306"/>
                      <a:pt x="39163" y="6306"/>
                    </a:cubicBezTo>
                    <a:cubicBezTo>
                      <a:pt x="38999" y="6306"/>
                      <a:pt x="38804" y="6418"/>
                      <a:pt x="38823" y="6589"/>
                    </a:cubicBezTo>
                    <a:cubicBezTo>
                      <a:pt x="39185" y="8889"/>
                      <a:pt x="39609" y="11176"/>
                      <a:pt x="40093" y="13449"/>
                    </a:cubicBezTo>
                    <a:lnTo>
                      <a:pt x="40093" y="13449"/>
                    </a:lnTo>
                    <a:lnTo>
                      <a:pt x="42633" y="27165"/>
                    </a:lnTo>
                    <a:lnTo>
                      <a:pt x="42633" y="27165"/>
                    </a:lnTo>
                    <a:cubicBezTo>
                      <a:pt x="39842" y="20947"/>
                      <a:pt x="37307" y="14607"/>
                      <a:pt x="34779" y="8274"/>
                    </a:cubicBezTo>
                    <a:lnTo>
                      <a:pt x="34779" y="8274"/>
                    </a:lnTo>
                    <a:cubicBezTo>
                      <a:pt x="34780" y="8269"/>
                      <a:pt x="34780" y="8265"/>
                      <a:pt x="34780" y="8261"/>
                    </a:cubicBezTo>
                    <a:lnTo>
                      <a:pt x="34780" y="8261"/>
                    </a:lnTo>
                    <a:lnTo>
                      <a:pt x="34775" y="8262"/>
                    </a:lnTo>
                    <a:lnTo>
                      <a:pt x="34775" y="8262"/>
                    </a:lnTo>
                    <a:cubicBezTo>
                      <a:pt x="34766" y="8241"/>
                      <a:pt x="34758" y="8221"/>
                      <a:pt x="34750" y="8200"/>
                    </a:cubicBezTo>
                    <a:cubicBezTo>
                      <a:pt x="34712" y="8111"/>
                      <a:pt x="34610" y="8070"/>
                      <a:pt x="34504" y="8070"/>
                    </a:cubicBezTo>
                    <a:cubicBezTo>
                      <a:pt x="34497" y="8070"/>
                      <a:pt x="34490" y="8070"/>
                      <a:pt x="34483" y="8070"/>
                    </a:cubicBezTo>
                    <a:lnTo>
                      <a:pt x="34483" y="8070"/>
                    </a:lnTo>
                    <a:lnTo>
                      <a:pt x="32957" y="510"/>
                    </a:lnTo>
                    <a:cubicBezTo>
                      <a:pt x="32934" y="409"/>
                      <a:pt x="32845" y="366"/>
                      <a:pt x="32745" y="366"/>
                    </a:cubicBezTo>
                    <a:cubicBezTo>
                      <a:pt x="32574" y="366"/>
                      <a:pt x="32371" y="490"/>
                      <a:pt x="32410" y="662"/>
                    </a:cubicBezTo>
                    <a:lnTo>
                      <a:pt x="32410" y="662"/>
                    </a:lnTo>
                    <a:lnTo>
                      <a:pt x="32410" y="662"/>
                    </a:lnTo>
                    <a:cubicBezTo>
                      <a:pt x="32889" y="3437"/>
                      <a:pt x="33447" y="6196"/>
                      <a:pt x="34080" y="8936"/>
                    </a:cubicBezTo>
                    <a:lnTo>
                      <a:pt x="34080" y="8936"/>
                    </a:lnTo>
                    <a:lnTo>
                      <a:pt x="34151" y="9288"/>
                    </a:lnTo>
                    <a:lnTo>
                      <a:pt x="34151" y="9288"/>
                    </a:lnTo>
                    <a:cubicBezTo>
                      <a:pt x="34052" y="12613"/>
                      <a:pt x="34675" y="15847"/>
                      <a:pt x="35449" y="19082"/>
                    </a:cubicBezTo>
                    <a:cubicBezTo>
                      <a:pt x="36326" y="22737"/>
                      <a:pt x="37316" y="26392"/>
                      <a:pt x="38337" y="30020"/>
                    </a:cubicBezTo>
                    <a:lnTo>
                      <a:pt x="38337" y="30020"/>
                    </a:lnTo>
                    <a:lnTo>
                      <a:pt x="40437" y="40420"/>
                    </a:lnTo>
                    <a:lnTo>
                      <a:pt x="40437" y="40420"/>
                    </a:lnTo>
                    <a:cubicBezTo>
                      <a:pt x="40356" y="40280"/>
                      <a:pt x="40275" y="40141"/>
                      <a:pt x="40194" y="40001"/>
                    </a:cubicBezTo>
                    <a:lnTo>
                      <a:pt x="40194" y="40001"/>
                    </a:lnTo>
                    <a:cubicBezTo>
                      <a:pt x="35023" y="28223"/>
                      <a:pt x="31002" y="15947"/>
                      <a:pt x="27095" y="3693"/>
                    </a:cubicBezTo>
                    <a:lnTo>
                      <a:pt x="27095" y="3693"/>
                    </a:lnTo>
                    <a:cubicBezTo>
                      <a:pt x="27073" y="3564"/>
                      <a:pt x="27051" y="3435"/>
                      <a:pt x="27029" y="3306"/>
                    </a:cubicBezTo>
                    <a:lnTo>
                      <a:pt x="27029" y="3306"/>
                    </a:lnTo>
                    <a:cubicBezTo>
                      <a:pt x="27029" y="3306"/>
                      <a:pt x="27029" y="3306"/>
                      <a:pt x="27029" y="3306"/>
                    </a:cubicBezTo>
                    <a:cubicBezTo>
                      <a:pt x="27022" y="3249"/>
                      <a:pt x="26986" y="3211"/>
                      <a:pt x="26935" y="3192"/>
                    </a:cubicBezTo>
                    <a:lnTo>
                      <a:pt x="26935" y="3192"/>
                    </a:lnTo>
                    <a:cubicBezTo>
                      <a:pt x="26625" y="2219"/>
                      <a:pt x="26316" y="1247"/>
                      <a:pt x="26007" y="275"/>
                    </a:cubicBezTo>
                    <a:lnTo>
                      <a:pt x="26007" y="275"/>
                    </a:lnTo>
                    <a:cubicBezTo>
                      <a:pt x="26003" y="232"/>
                      <a:pt x="26000" y="188"/>
                      <a:pt x="25996" y="145"/>
                    </a:cubicBezTo>
                    <a:lnTo>
                      <a:pt x="25968" y="151"/>
                    </a:lnTo>
                    <a:lnTo>
                      <a:pt x="25968" y="151"/>
                    </a:lnTo>
                    <a:cubicBezTo>
                      <a:pt x="25967" y="149"/>
                      <a:pt x="25966" y="147"/>
                      <a:pt x="25966" y="145"/>
                    </a:cubicBezTo>
                    <a:cubicBezTo>
                      <a:pt x="25932" y="44"/>
                      <a:pt x="25844" y="1"/>
                      <a:pt x="25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29" name="Google Shape;6829;p209"/>
            <p:cNvSpPr/>
            <p:nvPr/>
          </p:nvSpPr>
          <p:spPr>
            <a:xfrm flipH="1" rot="-2119912">
              <a:off x="2861" y="2523884"/>
              <a:ext cx="1890063" cy="3864699"/>
            </a:xfrm>
            <a:custGeom>
              <a:rect b="b" l="l" r="r" t="t"/>
              <a:pathLst>
                <a:path extrusionOk="0" h="154591" w="75604">
                  <a:moveTo>
                    <a:pt x="54619" y="0"/>
                  </a:moveTo>
                  <a:cubicBezTo>
                    <a:pt x="51138" y="0"/>
                    <a:pt x="47683" y="624"/>
                    <a:pt x="44481" y="2130"/>
                  </a:cubicBezTo>
                  <a:cubicBezTo>
                    <a:pt x="40666" y="3944"/>
                    <a:pt x="37758" y="6899"/>
                    <a:pt x="35269" y="10249"/>
                  </a:cubicBezTo>
                  <a:cubicBezTo>
                    <a:pt x="32384" y="14017"/>
                    <a:pt x="30244" y="18298"/>
                    <a:pt x="28964" y="22881"/>
                  </a:cubicBezTo>
                  <a:cubicBezTo>
                    <a:pt x="26452" y="32024"/>
                    <a:pt x="28383" y="41515"/>
                    <a:pt x="32919" y="49681"/>
                  </a:cubicBezTo>
                  <a:cubicBezTo>
                    <a:pt x="35618" y="54566"/>
                    <a:pt x="39154" y="58707"/>
                    <a:pt x="42899" y="62802"/>
                  </a:cubicBezTo>
                  <a:cubicBezTo>
                    <a:pt x="45691" y="65779"/>
                    <a:pt x="47971" y="69176"/>
                    <a:pt x="49692" y="72898"/>
                  </a:cubicBezTo>
                  <a:cubicBezTo>
                    <a:pt x="52670" y="79389"/>
                    <a:pt x="52949" y="86833"/>
                    <a:pt x="50437" y="93533"/>
                  </a:cubicBezTo>
                  <a:cubicBezTo>
                    <a:pt x="47413" y="101583"/>
                    <a:pt x="41108" y="107980"/>
                    <a:pt x="34245" y="112912"/>
                  </a:cubicBezTo>
                  <a:cubicBezTo>
                    <a:pt x="25917" y="118914"/>
                    <a:pt x="15867" y="122287"/>
                    <a:pt x="8655" y="129802"/>
                  </a:cubicBezTo>
                  <a:cubicBezTo>
                    <a:pt x="4630" y="133989"/>
                    <a:pt x="1653" y="139293"/>
                    <a:pt x="1420" y="145202"/>
                  </a:cubicBezTo>
                  <a:cubicBezTo>
                    <a:pt x="1304" y="148040"/>
                    <a:pt x="1676" y="151623"/>
                    <a:pt x="3211" y="154136"/>
                  </a:cubicBezTo>
                  <a:cubicBezTo>
                    <a:pt x="3281" y="154275"/>
                    <a:pt x="3351" y="154438"/>
                    <a:pt x="3421" y="154578"/>
                  </a:cubicBezTo>
                  <a:cubicBezTo>
                    <a:pt x="3430" y="154587"/>
                    <a:pt x="3444" y="154590"/>
                    <a:pt x="3461" y="154590"/>
                  </a:cubicBezTo>
                  <a:cubicBezTo>
                    <a:pt x="3532" y="154590"/>
                    <a:pt x="3649" y="154527"/>
                    <a:pt x="3630" y="154508"/>
                  </a:cubicBezTo>
                  <a:cubicBezTo>
                    <a:pt x="1" y="148320"/>
                    <a:pt x="1536" y="139968"/>
                    <a:pt x="5282" y="134245"/>
                  </a:cubicBezTo>
                  <a:cubicBezTo>
                    <a:pt x="7422" y="130965"/>
                    <a:pt x="10260" y="128173"/>
                    <a:pt x="13354" y="125777"/>
                  </a:cubicBezTo>
                  <a:cubicBezTo>
                    <a:pt x="17751" y="122404"/>
                    <a:pt x="22706" y="120101"/>
                    <a:pt x="27499" y="117355"/>
                  </a:cubicBezTo>
                  <a:cubicBezTo>
                    <a:pt x="34990" y="113075"/>
                    <a:pt x="42201" y="107585"/>
                    <a:pt x="47087" y="100350"/>
                  </a:cubicBezTo>
                  <a:cubicBezTo>
                    <a:pt x="50925" y="94650"/>
                    <a:pt x="53066" y="87880"/>
                    <a:pt x="52228" y="81017"/>
                  </a:cubicBezTo>
                  <a:cubicBezTo>
                    <a:pt x="51367" y="73712"/>
                    <a:pt x="47413" y="67315"/>
                    <a:pt x="42457" y="62034"/>
                  </a:cubicBezTo>
                  <a:cubicBezTo>
                    <a:pt x="35408" y="54543"/>
                    <a:pt x="29430" y="45470"/>
                    <a:pt x="28243" y="35025"/>
                  </a:cubicBezTo>
                  <a:cubicBezTo>
                    <a:pt x="27173" y="25742"/>
                    <a:pt x="30383" y="16786"/>
                    <a:pt x="36060" y="9504"/>
                  </a:cubicBezTo>
                  <a:cubicBezTo>
                    <a:pt x="39084" y="5596"/>
                    <a:pt x="42737" y="2479"/>
                    <a:pt x="47529" y="1036"/>
                  </a:cubicBezTo>
                  <a:cubicBezTo>
                    <a:pt x="49799" y="353"/>
                    <a:pt x="52157" y="63"/>
                    <a:pt x="54518" y="63"/>
                  </a:cubicBezTo>
                  <a:cubicBezTo>
                    <a:pt x="56175" y="63"/>
                    <a:pt x="57833" y="205"/>
                    <a:pt x="59463" y="455"/>
                  </a:cubicBezTo>
                  <a:cubicBezTo>
                    <a:pt x="64791" y="1339"/>
                    <a:pt x="69909" y="3153"/>
                    <a:pt x="74608" y="5829"/>
                  </a:cubicBezTo>
                  <a:cubicBezTo>
                    <a:pt x="74864" y="5968"/>
                    <a:pt x="75143" y="6131"/>
                    <a:pt x="75376" y="6271"/>
                  </a:cubicBezTo>
                  <a:cubicBezTo>
                    <a:pt x="75385" y="6280"/>
                    <a:pt x="75399" y="6283"/>
                    <a:pt x="75416" y="6283"/>
                  </a:cubicBezTo>
                  <a:cubicBezTo>
                    <a:pt x="75487" y="6283"/>
                    <a:pt x="75604" y="6219"/>
                    <a:pt x="75585" y="6201"/>
                  </a:cubicBezTo>
                  <a:cubicBezTo>
                    <a:pt x="72189" y="4130"/>
                    <a:pt x="68350" y="2595"/>
                    <a:pt x="64535" y="1501"/>
                  </a:cubicBezTo>
                  <a:cubicBezTo>
                    <a:pt x="61341" y="577"/>
                    <a:pt x="57968" y="0"/>
                    <a:pt x="54619"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30" name="Google Shape;6830;p209"/>
          <p:cNvSpPr txBox="1"/>
          <p:nvPr/>
        </p:nvSpPr>
        <p:spPr>
          <a:xfrm>
            <a:off x="3406900" y="1394750"/>
            <a:ext cx="5073000" cy="831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Unidad de Apoyo a la Diversidad e Inclusión</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Oficina de Prácticas y Empleo 	</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lang="en">
                <a:solidFill>
                  <a:schemeClr val="lt2"/>
                </a:solidFill>
                <a:latin typeface="Montserrat"/>
                <a:ea typeface="Montserrat"/>
                <a:cs typeface="Montserrat"/>
                <a:sym typeface="Montserrat"/>
              </a:rPr>
              <a:t>Servicio de Orientación Universitario</a:t>
            </a:r>
            <a:endParaRPr>
              <a:solidFill>
                <a:schemeClr val="lt2"/>
              </a:solidFill>
              <a:latin typeface="Montserrat"/>
              <a:ea typeface="Montserrat"/>
              <a:cs typeface="Montserrat"/>
              <a:sym typeface="Montserrat"/>
            </a:endParaRPr>
          </a:p>
        </p:txBody>
      </p:sp>
      <p:sp>
        <p:nvSpPr>
          <p:cNvPr id="6831" name="Google Shape;6831;p209"/>
          <p:cNvSpPr txBox="1"/>
          <p:nvPr>
            <p:ph idx="7" type="subTitle"/>
          </p:nvPr>
        </p:nvSpPr>
        <p:spPr>
          <a:xfrm>
            <a:off x="3635475" y="4086475"/>
            <a:ext cx="5508600" cy="34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Investigación Emergente en Educación</a:t>
            </a:r>
            <a:endParaRPr/>
          </a:p>
        </p:txBody>
      </p:sp>
      <p:sp>
        <p:nvSpPr>
          <p:cNvPr id="6832" name="Google Shape;6832;p209"/>
          <p:cNvSpPr txBox="1"/>
          <p:nvPr>
            <p:ph idx="17" type="title"/>
          </p:nvPr>
        </p:nvSpPr>
        <p:spPr>
          <a:xfrm>
            <a:off x="2836475" y="4010287"/>
            <a:ext cx="722700" cy="42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uFill>
                  <a:noFill/>
                </a:uFill>
                <a:hlinkClick/>
              </a:rPr>
              <a:t>0</a:t>
            </a:r>
            <a:r>
              <a:rPr lang="en"/>
              <a:t>4</a:t>
            </a:r>
            <a:endParaRPr/>
          </a:p>
        </p:txBody>
      </p:sp>
      <p:sp>
        <p:nvSpPr>
          <p:cNvPr id="6833" name="Google Shape;6833;p209"/>
          <p:cNvSpPr txBox="1"/>
          <p:nvPr/>
        </p:nvSpPr>
        <p:spPr>
          <a:xfrm>
            <a:off x="3406900" y="4355550"/>
            <a:ext cx="5073000" cy="615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lt2"/>
                </a:solidFill>
                <a:latin typeface="Montserrat"/>
                <a:ea typeface="Montserrat"/>
                <a:cs typeface="Montserrat"/>
                <a:sym typeface="Montserrat"/>
              </a:rPr>
              <a:t>Proyectos de posgrado</a:t>
            </a:r>
            <a:endParaRPr>
              <a:solidFill>
                <a:schemeClr val="lt2"/>
              </a:solidFill>
              <a:latin typeface="Montserrat"/>
              <a:ea typeface="Montserrat"/>
              <a:cs typeface="Montserrat"/>
              <a:sym typeface="Montserrat"/>
            </a:endParaRPr>
          </a:p>
          <a:p>
            <a:pPr indent="0" lvl="0" marL="457200" rtl="0" algn="l">
              <a:spcBef>
                <a:spcPts val="0"/>
              </a:spcBef>
              <a:spcAft>
                <a:spcPts val="0"/>
              </a:spcAft>
              <a:buNone/>
            </a:pPr>
            <a:r>
              <a:rPr b="1" lang="en">
                <a:solidFill>
                  <a:schemeClr val="lt2"/>
                </a:solidFill>
                <a:latin typeface="Montserrat"/>
                <a:ea typeface="Montserrat"/>
                <a:cs typeface="Montserrat"/>
                <a:sym typeface="Montserrat"/>
              </a:rPr>
              <a:t>Nuestros proyectos personales</a:t>
            </a:r>
            <a:endParaRPr b="1">
              <a:solidFill>
                <a:schemeClr val="lt2"/>
              </a:solidFill>
              <a:latin typeface="Montserrat"/>
              <a:ea typeface="Montserrat"/>
              <a:cs typeface="Montserrat"/>
              <a:sym typeface="Montserrat"/>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7" name="Shape 6837"/>
        <p:cNvGrpSpPr/>
        <p:nvPr/>
      </p:nvGrpSpPr>
      <p:grpSpPr>
        <a:xfrm>
          <a:off x="0" y="0"/>
          <a:ext cx="0" cy="0"/>
          <a:chOff x="0" y="0"/>
          <a:chExt cx="0" cy="0"/>
        </a:xfrm>
      </p:grpSpPr>
      <p:sp>
        <p:nvSpPr>
          <p:cNvPr id="6838" name="Google Shape;6838;p210"/>
          <p:cNvSpPr txBox="1"/>
          <p:nvPr>
            <p:ph type="title"/>
          </p:nvPr>
        </p:nvSpPr>
        <p:spPr>
          <a:xfrm>
            <a:off x="713250" y="2963300"/>
            <a:ext cx="77175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000"/>
              <a:t>Investigaciones conjuntas</a:t>
            </a:r>
            <a:endParaRPr sz="5000"/>
          </a:p>
          <a:p>
            <a:pPr indent="0" lvl="0" marL="0" rtl="0" algn="ctr">
              <a:spcBef>
                <a:spcPts val="0"/>
              </a:spcBef>
              <a:spcAft>
                <a:spcPts val="0"/>
              </a:spcAft>
              <a:buNone/>
            </a:pPr>
            <a:r>
              <a:t/>
            </a:r>
            <a:endParaRPr sz="5000"/>
          </a:p>
          <a:p>
            <a:pPr indent="0" lvl="0" marL="0" rtl="0" algn="ctr">
              <a:spcBef>
                <a:spcPts val="0"/>
              </a:spcBef>
              <a:spcAft>
                <a:spcPts val="0"/>
              </a:spcAft>
              <a:buNone/>
            </a:pPr>
            <a:r>
              <a:rPr lang="en"/>
              <a:t>Sandra Gómez-del-Pulgar Cinque y</a:t>
            </a:r>
            <a:endParaRPr/>
          </a:p>
          <a:p>
            <a:pPr indent="0" lvl="0" marL="0" rtl="0" algn="ctr">
              <a:spcBef>
                <a:spcPts val="0"/>
              </a:spcBef>
              <a:spcAft>
                <a:spcPts val="0"/>
              </a:spcAft>
              <a:buNone/>
            </a:pPr>
            <a:r>
              <a:rPr lang="en"/>
              <a:t>Cristina Orío Aparicio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2600"/>
          </a:p>
          <a:p>
            <a:pPr indent="0" lvl="0" marL="0" rtl="0" algn="l">
              <a:spcBef>
                <a:spcPts val="0"/>
              </a:spcBef>
              <a:spcAft>
                <a:spcPts val="0"/>
              </a:spcAft>
              <a:buNone/>
            </a:pPr>
            <a:r>
              <a:t/>
            </a:r>
            <a:endParaRPr/>
          </a:p>
        </p:txBody>
      </p:sp>
      <p:pic>
        <p:nvPicPr>
          <p:cNvPr id="6839" name="Google Shape;6839;p210"/>
          <p:cNvPicPr preferRelativeResize="0"/>
          <p:nvPr/>
        </p:nvPicPr>
        <p:blipFill>
          <a:blip r:embed="rId3">
            <a:alphaModFix/>
          </a:blip>
          <a:stretch>
            <a:fillRect/>
          </a:stretch>
        </p:blipFill>
        <p:spPr>
          <a:xfrm>
            <a:off x="0" y="0"/>
            <a:ext cx="918775" cy="60295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3" name="Shape 6843"/>
        <p:cNvGrpSpPr/>
        <p:nvPr/>
      </p:nvGrpSpPr>
      <p:grpSpPr>
        <a:xfrm>
          <a:off x="0" y="0"/>
          <a:ext cx="0" cy="0"/>
          <a:chOff x="0" y="0"/>
          <a:chExt cx="0" cy="0"/>
        </a:xfrm>
      </p:grpSpPr>
      <p:sp>
        <p:nvSpPr>
          <p:cNvPr id="6844" name="Google Shape;6844;p211"/>
          <p:cNvSpPr txBox="1"/>
          <p:nvPr>
            <p:ph type="title"/>
          </p:nvPr>
        </p:nvSpPr>
        <p:spPr>
          <a:xfrm>
            <a:off x="713225" y="234700"/>
            <a:ext cx="77175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Investigaciones conjuntas</a:t>
            </a:r>
            <a:endParaRPr/>
          </a:p>
        </p:txBody>
      </p:sp>
      <p:sp>
        <p:nvSpPr>
          <p:cNvPr id="6845" name="Google Shape;6845;p211"/>
          <p:cNvSpPr txBox="1"/>
          <p:nvPr/>
        </p:nvSpPr>
        <p:spPr>
          <a:xfrm>
            <a:off x="649550" y="751050"/>
            <a:ext cx="7575000" cy="4402200"/>
          </a:xfrm>
          <a:prstGeom prst="rect">
            <a:avLst/>
          </a:prstGeom>
          <a:noFill/>
          <a:ln>
            <a:noFill/>
          </a:ln>
        </p:spPr>
        <p:txBody>
          <a:bodyPr anchorCtr="0" anchor="t" bIns="91425" lIns="91425" spcFirstLastPara="1" rIns="91425" wrap="square" tIns="91425">
            <a:spAutoFit/>
          </a:bodyPr>
          <a:lstStyle/>
          <a:p>
            <a:pPr indent="-342900" lvl="0" marL="342900" rtl="0" algn="just">
              <a:spcBef>
                <a:spcPts val="0"/>
              </a:spcBef>
              <a:spcAft>
                <a:spcPts val="0"/>
              </a:spcAft>
              <a:buNone/>
            </a:pPr>
            <a:r>
              <a:rPr lang="en" sz="1100">
                <a:latin typeface="Montserrat"/>
                <a:ea typeface="Montserrat"/>
                <a:cs typeface="Montserrat"/>
                <a:sym typeface="Montserrat"/>
              </a:rPr>
              <a:t>Gómez del Pulgar, S. y Orío-Aparicio, C. (2023). </a:t>
            </a:r>
            <a:r>
              <a:rPr b="1" lang="en" sz="1100">
                <a:latin typeface="Montserrat"/>
                <a:ea typeface="Montserrat"/>
                <a:cs typeface="Montserrat"/>
                <a:sym typeface="Montserrat"/>
              </a:rPr>
              <a:t>EVALUACIÓN DE LAS PRÁCTICAS EXTERNAS EN LA FORMACIÓN INICIAL DEL FUTURO PROFESORADO DE EDUCACIÓN PRIMARIA: El caso de las universidades públicas de la Comunidad de Madrid,</a:t>
            </a:r>
            <a:r>
              <a:rPr lang="en" sz="1100">
                <a:latin typeface="Montserrat"/>
                <a:ea typeface="Montserrat"/>
                <a:cs typeface="Montserrat"/>
                <a:sym typeface="Montserrat"/>
              </a:rPr>
              <a:t> </a:t>
            </a:r>
            <a:r>
              <a:rPr i="1" lang="en" sz="1100">
                <a:latin typeface="Montserrat"/>
                <a:ea typeface="Montserrat"/>
                <a:cs typeface="Montserrat"/>
                <a:sym typeface="Montserrat"/>
              </a:rPr>
              <a:t>JOURNAL OF SUPRANATIONAL POLICIES OF EDUCATION, </a:t>
            </a:r>
            <a:r>
              <a:rPr lang="en" sz="1100">
                <a:latin typeface="Montserrat"/>
                <a:ea typeface="Montserrat"/>
                <a:cs typeface="Montserrat"/>
                <a:sym typeface="Montserrat"/>
              </a:rPr>
              <a:t>(X), pp. xx-xx. </a:t>
            </a:r>
            <a:r>
              <a:rPr lang="en" sz="1100">
                <a:uFill>
                  <a:noFill/>
                </a:uFill>
                <a:latin typeface="Montserrat"/>
                <a:ea typeface="Montserrat"/>
                <a:cs typeface="Montserrat"/>
                <a:sym typeface="Montserrat"/>
                <a:hlinkClick r:id="rId3"/>
              </a:rPr>
              <a:t>https://doi.org/xx.xxxxxxxxxx</a:t>
            </a:r>
            <a:r>
              <a:rPr lang="en" sz="1100">
                <a:latin typeface="Montserrat"/>
                <a:ea typeface="Montserrat"/>
                <a:cs typeface="Montserrat"/>
                <a:sym typeface="Montserrat"/>
              </a:rPr>
              <a:t> </a:t>
            </a:r>
            <a:endParaRPr sz="1100">
              <a:latin typeface="Montserrat"/>
              <a:ea typeface="Montserrat"/>
              <a:cs typeface="Montserrat"/>
              <a:sym typeface="Montserrat"/>
            </a:endParaRPr>
          </a:p>
          <a:p>
            <a:pPr indent="0" lvl="0" marL="0" rtl="0" algn="just">
              <a:spcBef>
                <a:spcPts val="0"/>
              </a:spcBef>
              <a:spcAft>
                <a:spcPts val="0"/>
              </a:spcAft>
              <a:buNone/>
            </a:pPr>
            <a:r>
              <a:t/>
            </a:r>
            <a:endParaRPr sz="1000">
              <a:latin typeface="Montserrat"/>
              <a:ea typeface="Montserrat"/>
              <a:cs typeface="Montserrat"/>
              <a:sym typeface="Montserrat"/>
            </a:endParaRPr>
          </a:p>
          <a:p>
            <a:pPr indent="0" lvl="0" marL="0" marR="0" rtl="0" algn="just">
              <a:lnSpc>
                <a:spcPct val="100000"/>
              </a:lnSpc>
              <a:spcBef>
                <a:spcPts val="0"/>
              </a:spcBef>
              <a:spcAft>
                <a:spcPts val="0"/>
              </a:spcAft>
              <a:buNone/>
            </a:pPr>
            <a:r>
              <a:rPr lang="en" sz="1000">
                <a:latin typeface="Montserrat"/>
                <a:ea typeface="Montserrat"/>
                <a:cs typeface="Montserrat"/>
                <a:sym typeface="Montserrat"/>
              </a:rPr>
              <a:t>La calidad del profesorado es sinónimo de logro en sus estudiantes. Sin embargo, se presentan dificultades para conseguir que estos profesionales alcancen las capacidades necesarias para hacer frente a los nuevos desafíos emergentes. En este sentido, la formación docente se sitúa en el centro de actuación, y uno de los elementos esenciales para que esta capacitación sea efectiva es contar con experiencias reales que permitan la continuidad entre la formación inicial y el desempeño profesional. Así, con el fin último de explorar mecanismos que favorezcan un periodo práctico que garantice la adquisición de competencias docentes necesarias, se ha utilizado una metodología cualitativa para </a:t>
            </a:r>
            <a:r>
              <a:rPr b="1" lang="en" sz="1000">
                <a:latin typeface="Montserrat"/>
                <a:ea typeface="Montserrat"/>
                <a:cs typeface="Montserrat"/>
                <a:sym typeface="Montserrat"/>
              </a:rPr>
              <a:t>analizar los documentos regulatorios del Prácticum del Grado en Educación Primaria </a:t>
            </a:r>
            <a:r>
              <a:rPr lang="en" sz="1000">
                <a:latin typeface="Montserrat"/>
                <a:ea typeface="Montserrat"/>
                <a:cs typeface="Montserrat"/>
                <a:sym typeface="Montserrat"/>
              </a:rPr>
              <a:t>de las universidades públicas madrileñas con el propósito de valorar diferencias y similitudes entre universidades, así como identificar posibles desajustes en su estructura. Los resultados manifiestan configuraciones heterogéneas de la materia en cuanto a sus competencias, número de ECTS, evaluación, funciones de responsables, gestión de su calidad y prolongación en la titulación, lo que hace replantear la </a:t>
            </a:r>
            <a:r>
              <a:rPr b="1" lang="en" sz="1000">
                <a:latin typeface="Montserrat"/>
                <a:ea typeface="Montserrat"/>
                <a:cs typeface="Montserrat"/>
                <a:sym typeface="Montserrat"/>
              </a:rPr>
              <a:t>necesidad de un modelo de prácticas más homogéneo</a:t>
            </a:r>
            <a:r>
              <a:rPr lang="en" sz="1000">
                <a:latin typeface="Montserrat"/>
                <a:ea typeface="Montserrat"/>
                <a:cs typeface="Montserrat"/>
                <a:sym typeface="Montserrat"/>
              </a:rPr>
              <a:t>. Por tanto, se presentan 6 líneas de actuación que pretenden servir de apoyo para procurar unas prácticas externas docentes altamente cualificadas.</a:t>
            </a:r>
            <a:endParaRPr sz="1000">
              <a:latin typeface="Montserrat"/>
              <a:ea typeface="Montserrat"/>
              <a:cs typeface="Montserrat"/>
              <a:sym typeface="Montserrat"/>
            </a:endParaRPr>
          </a:p>
          <a:p>
            <a:pPr indent="0" lvl="0" marL="0" rtl="0" algn="l">
              <a:spcBef>
                <a:spcPts val="0"/>
              </a:spcBef>
              <a:spcAft>
                <a:spcPts val="0"/>
              </a:spcAft>
              <a:buNone/>
            </a:pPr>
            <a:r>
              <a:t/>
            </a:r>
            <a:endParaRPr sz="1300">
              <a:latin typeface="Montserrat"/>
              <a:ea typeface="Montserrat"/>
              <a:cs typeface="Montserrat"/>
              <a:sym typeface="Montserrat"/>
            </a:endParaRPr>
          </a:p>
          <a:p>
            <a:pPr indent="-342900" lvl="0" marL="342900" marR="0" rtl="0" algn="just">
              <a:lnSpc>
                <a:spcPct val="100000"/>
              </a:lnSpc>
              <a:spcBef>
                <a:spcPts val="0"/>
              </a:spcBef>
              <a:spcAft>
                <a:spcPts val="0"/>
              </a:spcAft>
              <a:buNone/>
            </a:pPr>
            <a:r>
              <a:rPr lang="en" sz="1100">
                <a:latin typeface="Montserrat"/>
                <a:ea typeface="Montserrat"/>
                <a:cs typeface="Montserrat"/>
                <a:sym typeface="Montserrat"/>
              </a:rPr>
              <a:t>Gómez del Pulgar Cinque, S., Orío-Aparicio, C., O’Hara, J. y Brown, M.</a:t>
            </a:r>
            <a:r>
              <a:rPr lang="en" sz="1100">
                <a:latin typeface="Montserrat"/>
                <a:ea typeface="Montserrat"/>
                <a:cs typeface="Montserrat"/>
                <a:sym typeface="Montserrat"/>
              </a:rPr>
              <a:t> (2023). </a:t>
            </a:r>
            <a:r>
              <a:rPr b="1" lang="en" sz="1100">
                <a:latin typeface="Montserrat"/>
                <a:ea typeface="Montserrat"/>
                <a:cs typeface="Montserrat"/>
                <a:sym typeface="Montserrat"/>
              </a:rPr>
              <a:t>Formación inicial del futuro profesorado de Educación Superior: una propuesta para doctorandos basada en un marco de competencias docentes universitarias</a:t>
            </a:r>
            <a:r>
              <a:rPr lang="en" sz="1100">
                <a:latin typeface="Montserrat"/>
                <a:ea typeface="Montserrat"/>
                <a:cs typeface="Montserrat"/>
                <a:sym typeface="Montserrat"/>
              </a:rPr>
              <a:t> </a:t>
            </a:r>
            <a:r>
              <a:rPr lang="en" sz="1100">
                <a:latin typeface="Montserrat"/>
                <a:ea typeface="Montserrat"/>
                <a:cs typeface="Montserrat"/>
                <a:sym typeface="Montserrat"/>
              </a:rPr>
              <a:t>en Francesc M. Esteve y Sánchez-Tarazaga, L. (Ed.), </a:t>
            </a:r>
            <a:r>
              <a:rPr i="1" lang="en" sz="1100">
                <a:latin typeface="Montserrat"/>
                <a:ea typeface="Montserrat"/>
                <a:cs typeface="Montserrat"/>
                <a:sym typeface="Montserrat"/>
              </a:rPr>
              <a:t>El desarrollo profesional docente en la etapa de iniciación a la docencia universitaria</a:t>
            </a:r>
            <a:r>
              <a:rPr lang="en" sz="1100">
                <a:latin typeface="Montserrat"/>
                <a:ea typeface="Montserrat"/>
                <a:cs typeface="Montserrat"/>
                <a:sym typeface="Montserrat"/>
              </a:rPr>
              <a:t> (xx ed., Vol. xx, pp. xxx–xxx)</a:t>
            </a:r>
            <a:r>
              <a:rPr lang="en" sz="1100">
                <a:latin typeface="Montserrat"/>
                <a:ea typeface="Montserrat"/>
                <a:cs typeface="Montserrat"/>
                <a:sym typeface="Montserrat"/>
              </a:rPr>
              <a:t>. Narcea. Proyecto de I+D financiado por la </a:t>
            </a:r>
            <a:r>
              <a:rPr lang="en" sz="1100">
                <a:uFill>
                  <a:noFill/>
                </a:uFill>
                <a:latin typeface="Montserrat"/>
                <a:ea typeface="Montserrat"/>
                <a:cs typeface="Montserrat"/>
                <a:sym typeface="Montserrat"/>
                <a:hlinkClick r:id="rId4"/>
              </a:rPr>
              <a:t>Universitat Jaume I</a:t>
            </a:r>
            <a:r>
              <a:rPr lang="en" sz="1100">
                <a:latin typeface="Montserrat"/>
                <a:ea typeface="Montserrat"/>
                <a:cs typeface="Montserrat"/>
                <a:sym typeface="Montserrat"/>
              </a:rPr>
              <a:t> a través de su plan de promoción de la investigación (Ref.: UJI-A2020-18), e impulsado por investigadores e investigadoras del </a:t>
            </a:r>
            <a:r>
              <a:rPr lang="en" sz="1100">
                <a:uFill>
                  <a:noFill/>
                </a:uFill>
                <a:latin typeface="Montserrat"/>
                <a:ea typeface="Montserrat"/>
                <a:cs typeface="Montserrat"/>
                <a:sym typeface="Montserrat"/>
                <a:hlinkClick r:id="rId5"/>
              </a:rPr>
              <a:t>grupo GREAT</a:t>
            </a:r>
            <a:r>
              <a:rPr lang="en" sz="1100">
                <a:latin typeface="Montserrat"/>
                <a:ea typeface="Montserrat"/>
                <a:cs typeface="Montserrat"/>
                <a:sym typeface="Montserrat"/>
              </a:rPr>
              <a:t> y del </a:t>
            </a:r>
            <a:r>
              <a:rPr lang="en" sz="1100">
                <a:uFill>
                  <a:noFill/>
                </a:uFill>
                <a:latin typeface="Montserrat"/>
                <a:ea typeface="Montserrat"/>
                <a:cs typeface="Montserrat"/>
                <a:sym typeface="Montserrat"/>
                <a:hlinkClick r:id="rId6"/>
              </a:rPr>
              <a:t>grupo IDOCE</a:t>
            </a:r>
            <a:r>
              <a:rPr lang="en" sz="1100">
                <a:latin typeface="Montserrat"/>
                <a:ea typeface="Montserrat"/>
                <a:cs typeface="Montserrat"/>
                <a:sym typeface="Montserrat"/>
              </a:rPr>
              <a:t>. </a:t>
            </a:r>
            <a:r>
              <a:rPr lang="en" sz="1100" u="sng">
                <a:latin typeface="Montserrat"/>
                <a:ea typeface="Montserrat"/>
                <a:cs typeface="Montserrat"/>
                <a:sym typeface="Montserrat"/>
                <a:hlinkClick r:id="rId7"/>
              </a:rPr>
              <a:t>#UniDPD (uji.es)</a:t>
            </a:r>
            <a:endParaRPr sz="1100" u="sng">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Subtle Shapes &amp; Colors Education Pack for Students XL by Slidesgo">
  <a:themeElements>
    <a:clrScheme name="Simple Light">
      <a:dk1>
        <a:srgbClr val="FEFBF3"/>
      </a:dk1>
      <a:lt1>
        <a:srgbClr val="F8F0DF"/>
      </a:lt1>
      <a:dk2>
        <a:srgbClr val="9D9D9D"/>
      </a:dk2>
      <a:lt2>
        <a:srgbClr val="6F6F6F"/>
      </a:lt2>
      <a:accent1>
        <a:srgbClr val="004550"/>
      </a:accent1>
      <a:accent2>
        <a:srgbClr val="AFD1D3"/>
      </a:accent2>
      <a:accent3>
        <a:srgbClr val="79B4B7"/>
      </a:accent3>
      <a:accent4>
        <a:srgbClr val="FFFFFF"/>
      </a:accent4>
      <a:accent5>
        <a:srgbClr val="FFFFFF"/>
      </a:accent5>
      <a:accent6>
        <a:srgbClr val="FFFFFF"/>
      </a:accent6>
      <a:hlink>
        <a:srgbClr val="6F6F6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rent-Teacher Conference Infographics by Slidesgo">
  <a:themeElements>
    <a:clrScheme name="Simple Light">
      <a:dk1>
        <a:srgbClr val="000000"/>
      </a:dk1>
      <a:lt1>
        <a:srgbClr val="FFFFFF"/>
      </a:lt1>
      <a:dk2>
        <a:srgbClr val="000000"/>
      </a:dk2>
      <a:lt2>
        <a:srgbClr val="FFFFFF"/>
      </a:lt2>
      <a:accent1>
        <a:srgbClr val="98D9D5"/>
      </a:accent1>
      <a:accent2>
        <a:srgbClr val="E9F2ED"/>
      </a:accent2>
      <a:accent3>
        <a:srgbClr val="F8CC51"/>
      </a:accent3>
      <a:accent4>
        <a:srgbClr val="F2EBD9"/>
      </a:accent4>
      <a:accent5>
        <a:srgbClr val="185F8D"/>
      </a:accent5>
      <a:accent6>
        <a:srgbClr val="F2484B"/>
      </a:accent6>
      <a:hlink>
        <a:srgbClr val="185F8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ol Doody Thesis by Slidesgo">
  <a:themeElements>
    <a:clrScheme name="Simple Light">
      <a:dk1>
        <a:srgbClr val="FF7575"/>
      </a:dk1>
      <a:lt1>
        <a:srgbClr val="FFFFFF"/>
      </a:lt1>
      <a:dk2>
        <a:srgbClr val="0E5366"/>
      </a:dk2>
      <a:lt2>
        <a:srgbClr val="FADB73"/>
      </a:lt2>
      <a:accent1>
        <a:srgbClr val="FFD05E"/>
      </a:accent1>
      <a:accent2>
        <a:srgbClr val="FEAC58"/>
      </a:accent2>
      <a:accent3>
        <a:srgbClr val="B0BFC2"/>
      </a:accent3>
      <a:accent4>
        <a:srgbClr val="FFBCB5"/>
      </a:accent4>
      <a:accent5>
        <a:srgbClr val="FE8488"/>
      </a:accent5>
      <a:accent6>
        <a:srgbClr val="FBF2E9"/>
      </a:accent6>
      <a:hlink>
        <a:srgbClr val="0E53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3762D8542FA744CA047CCB6384D40C9" ma:contentTypeVersion="4" ma:contentTypeDescription="Crear nuevo documento." ma:contentTypeScope="" ma:versionID="f3fed39bbbf6b02322b5bc2a1b93f36e">
  <xsd:schema xmlns:xsd="http://www.w3.org/2001/XMLSchema" xmlns:xs="http://www.w3.org/2001/XMLSchema" xmlns:p="http://schemas.microsoft.com/office/2006/metadata/properties" xmlns:ns2="5b001db4-37f1-484c-adde-351499ec804f" targetNamespace="http://schemas.microsoft.com/office/2006/metadata/properties" ma:root="true" ma:fieldsID="25f3089d0aff9065c59873fccfd28bea" ns2:_="">
    <xsd:import namespace="5b001db4-37f1-484c-adde-351499ec804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001db4-37f1-484c-adde-351499ec80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84DD7B2-AE0E-45AA-B4EE-712DFD84FDDD}"/>
</file>

<file path=customXml/itemProps2.xml><?xml version="1.0" encoding="utf-8"?>
<ds:datastoreItem xmlns:ds="http://schemas.openxmlformats.org/officeDocument/2006/customXml" ds:itemID="{E30BBA45-096C-45F2-AA93-B13AC05A76AE}"/>
</file>

<file path=customXml/itemProps3.xml><?xml version="1.0" encoding="utf-8"?>
<ds:datastoreItem xmlns:ds="http://schemas.openxmlformats.org/officeDocument/2006/customXml" ds:itemID="{7EF95FC7-1137-464B-8A86-722372F53E1D}"/>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0x01010053762D8542FA744CA047CCB6384D40C9</vt:lpwstr>
  </property>
</Properties>
</file>